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5" r:id="rId2"/>
    <p:sldMasterId id="2147483688" r:id="rId3"/>
  </p:sldMasterIdLst>
  <p:notesMasterIdLst>
    <p:notesMasterId r:id="rId11"/>
  </p:notesMasterIdLst>
  <p:sldIdLst>
    <p:sldId id="375" r:id="rId4"/>
    <p:sldId id="364" r:id="rId5"/>
    <p:sldId id="371" r:id="rId6"/>
    <p:sldId id="382" r:id="rId7"/>
    <p:sldId id="374" r:id="rId8"/>
    <p:sldId id="376" r:id="rId9"/>
    <p:sldId id="380" r:id="rId10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7E22064-11AF-41EC-8D92-B5C9753740EE}">
          <p14:sldIdLst>
            <p14:sldId id="375"/>
            <p14:sldId id="364"/>
            <p14:sldId id="371"/>
            <p14:sldId id="382"/>
            <p14:sldId id="374"/>
            <p14:sldId id="376"/>
            <p14:sldId id="38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4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ACDE"/>
    <a:srgbClr val="FFCC66"/>
    <a:srgbClr val="259D89"/>
    <a:srgbClr val="11EF6B"/>
    <a:srgbClr val="B1B3B4"/>
    <a:srgbClr val="E8F0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30" autoAdjust="0"/>
    <p:restoredTop sz="78166"/>
  </p:normalViewPr>
  <p:slideViewPr>
    <p:cSldViewPr snapToGrid="0" showGuides="1">
      <p:cViewPr varScale="1">
        <p:scale>
          <a:sx n="114" d="100"/>
          <a:sy n="114" d="100"/>
        </p:scale>
        <p:origin x="2608" y="176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3" d="100"/>
          <a:sy n="103" d="100"/>
        </p:scale>
        <p:origin x="548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B6D8D0-6B29-4A38-AA7B-96C0DF131FE3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09DB59-ED96-4718-A290-32E04B3205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359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1:notes"/>
          <p:cNvSpPr txBox="1">
            <a:spLocks noGrp="1"/>
          </p:cNvSpPr>
          <p:nvPr>
            <p:ph type="body" idx="1"/>
          </p:nvPr>
        </p:nvSpPr>
        <p:spPr>
          <a:xfrm>
            <a:off x="993934" y="3275202"/>
            <a:ext cx="7951470" cy="2679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55" name="Google Shape;55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850900"/>
            <a:ext cx="4084638" cy="2297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45196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9DB59-ED96-4718-A290-32E04B32052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644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850900"/>
            <a:ext cx="4084638" cy="2297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4" name="Google Shape;744;p53:notes"/>
          <p:cNvSpPr txBox="1">
            <a:spLocks noGrp="1"/>
          </p:cNvSpPr>
          <p:nvPr>
            <p:ph type="body" idx="1"/>
          </p:nvPr>
        </p:nvSpPr>
        <p:spPr>
          <a:xfrm>
            <a:off x="993934" y="3275202"/>
            <a:ext cx="7951470" cy="2679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745" name="Google Shape;745;p53:notes"/>
          <p:cNvSpPr txBox="1">
            <a:spLocks noGrp="1"/>
          </p:cNvSpPr>
          <p:nvPr>
            <p:ph type="sldNum" idx="12"/>
          </p:nvPr>
        </p:nvSpPr>
        <p:spPr>
          <a:xfrm>
            <a:off x="5630567" y="6463758"/>
            <a:ext cx="4307046" cy="341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13826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9DB59-ED96-4718-A290-32E04B32052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793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49:notes"/>
          <p:cNvSpPr txBox="1">
            <a:spLocks noGrp="1"/>
          </p:cNvSpPr>
          <p:nvPr>
            <p:ph type="body" idx="1"/>
          </p:nvPr>
        </p:nvSpPr>
        <p:spPr>
          <a:xfrm>
            <a:off x="993934" y="3275202"/>
            <a:ext cx="7951470" cy="267971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Теперь несколько слов о проблематике с которой мы столкнулись.</a:t>
            </a:r>
            <a:endParaRPr dirty="0"/>
          </a:p>
        </p:txBody>
      </p:sp>
      <p:sp>
        <p:nvSpPr>
          <p:cNvPr id="473" name="Google Shape;473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850900"/>
            <a:ext cx="4084638" cy="2297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03126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gbdcadd3a5a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850900"/>
            <a:ext cx="4084638" cy="2297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7" name="Google Shape;1317;gbdcadd3a5a_0_9:notes"/>
          <p:cNvSpPr txBox="1">
            <a:spLocks noGrp="1"/>
          </p:cNvSpPr>
          <p:nvPr>
            <p:ph type="body" idx="1"/>
          </p:nvPr>
        </p:nvSpPr>
        <p:spPr>
          <a:xfrm>
            <a:off x="993934" y="3275202"/>
            <a:ext cx="7951500" cy="26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1318" name="Google Shape;1318;gbdcadd3a5a_0_9:notes"/>
          <p:cNvSpPr txBox="1">
            <a:spLocks noGrp="1"/>
          </p:cNvSpPr>
          <p:nvPr>
            <p:ph type="sldNum" idx="12"/>
          </p:nvPr>
        </p:nvSpPr>
        <p:spPr>
          <a:xfrm>
            <a:off x="5630567" y="6463758"/>
            <a:ext cx="4307100" cy="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9815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gbdcadd3a5a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850900"/>
            <a:ext cx="4084638" cy="2297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7" name="Google Shape;1317;gbdcadd3a5a_0_9:notes"/>
          <p:cNvSpPr txBox="1">
            <a:spLocks noGrp="1"/>
          </p:cNvSpPr>
          <p:nvPr>
            <p:ph type="body" idx="1"/>
          </p:nvPr>
        </p:nvSpPr>
        <p:spPr>
          <a:xfrm>
            <a:off x="993934" y="3275202"/>
            <a:ext cx="7951500" cy="26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1318" name="Google Shape;1318;gbdcadd3a5a_0_9:notes"/>
          <p:cNvSpPr txBox="1">
            <a:spLocks noGrp="1"/>
          </p:cNvSpPr>
          <p:nvPr>
            <p:ph type="sldNum" idx="12"/>
          </p:nvPr>
        </p:nvSpPr>
        <p:spPr>
          <a:xfrm>
            <a:off x="5630567" y="6463758"/>
            <a:ext cx="4307100" cy="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4478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_АККУ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2CF732C-9E6B-D842-A947-441ABB48A4E1}"/>
              </a:ext>
            </a:extLst>
          </p:cNvPr>
          <p:cNvSpPr/>
          <p:nvPr userDrawn="1"/>
        </p:nvSpPr>
        <p:spPr>
          <a:xfrm>
            <a:off x="52620" y="0"/>
            <a:ext cx="568712" cy="680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42913" y="5510132"/>
            <a:ext cx="8450223" cy="2846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Наименование мероприятия/название площадки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42913" y="2972852"/>
            <a:ext cx="8532284" cy="143827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5000"/>
              </a:lnSpc>
              <a:defRPr lang="en-US" sz="3600" b="1" kern="1200" baseline="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Название </a:t>
            </a:r>
            <a:br>
              <a:rPr lang="ru-RU" dirty="0"/>
            </a:br>
            <a:r>
              <a:rPr lang="ru-RU" dirty="0"/>
              <a:t>презентации</a:t>
            </a:r>
            <a:br>
              <a:rPr lang="ru-RU" dirty="0"/>
            </a:br>
            <a:r>
              <a:rPr lang="ru-RU" dirty="0"/>
              <a:t>до трех строк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4994248"/>
            <a:ext cx="8450223" cy="2521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1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ФИО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42913" y="5867073"/>
            <a:ext cx="8450223" cy="2114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Дата</a:t>
            </a:r>
            <a:endParaRPr lang="en-US" dirty="0"/>
          </a:p>
        </p:txBody>
      </p:sp>
      <p:sp>
        <p:nvSpPr>
          <p:cNvPr id="5" name="Заголовок 1"/>
          <p:cNvSpPr txBox="1">
            <a:spLocks/>
          </p:cNvSpPr>
          <p:nvPr userDrawn="1"/>
        </p:nvSpPr>
        <p:spPr>
          <a:xfrm>
            <a:off x="209777" y="5157192"/>
            <a:ext cx="9906719" cy="507962"/>
          </a:xfrm>
          <a:prstGeom prst="rect">
            <a:avLst/>
          </a:prstGeom>
        </p:spPr>
        <p:txBody>
          <a:bodyPr vert="horz" lIns="265040" tIns="132522" rIns="265040" bIns="132522" rtlCol="0" anchor="ctr">
            <a:noAutofit/>
          </a:bodyPr>
          <a:lstStyle/>
          <a:p>
            <a:pPr lvl="0">
              <a:spcBef>
                <a:spcPct val="0"/>
              </a:spcBef>
            </a:pPr>
            <a:endParaRPr lang="ru-RU" sz="1600" dirty="0">
              <a:solidFill>
                <a:srgbClr val="333333"/>
              </a:solidFill>
              <a:latin typeface="Arial" pitchFamily="34" charset="0"/>
              <a:ea typeface="Rosatom Light" pitchFamily="34" charset="-52"/>
              <a:cs typeface="Arial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3DCE896-2782-EB4C-BF15-8FA832815E27}"/>
              </a:ext>
            </a:extLst>
          </p:cNvPr>
          <p:cNvSpPr/>
          <p:nvPr userDrawn="1"/>
        </p:nvSpPr>
        <p:spPr>
          <a:xfrm>
            <a:off x="8975198" y="140677"/>
            <a:ext cx="2910756" cy="689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18C40CD-AF96-BD4C-AE09-2FE57E05BE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3214" t="15069" r="29892" b="32844"/>
          <a:stretch>
            <a:fillRect/>
          </a:stretch>
        </p:blipFill>
        <p:spPr>
          <a:xfrm rot="14215601">
            <a:off x="2255038" y="-2273458"/>
            <a:ext cx="10736807" cy="11404916"/>
          </a:xfrm>
          <a:custGeom>
            <a:avLst/>
            <a:gdLst>
              <a:gd name="connsiteX0" fmla="*/ 10736807 w 10736807"/>
              <a:gd name="connsiteY0" fmla="*/ 3742492 h 11404916"/>
              <a:gd name="connsiteX1" fmla="*/ 5746819 w 10736807"/>
              <a:gd name="connsiteY1" fmla="*/ 11404916 h 11404916"/>
              <a:gd name="connsiteX2" fmla="*/ 0 w 10736807"/>
              <a:gd name="connsiteY2" fmla="*/ 7662425 h 11404916"/>
              <a:gd name="connsiteX3" fmla="*/ 4989988 w 10736807"/>
              <a:gd name="connsiteY3" fmla="*/ 0 h 11404916"/>
              <a:gd name="connsiteX4" fmla="*/ 10736807 w 10736807"/>
              <a:gd name="connsiteY4" fmla="*/ 3742492 h 11404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36807" h="11404916">
                <a:moveTo>
                  <a:pt x="10736807" y="3742492"/>
                </a:moveTo>
                <a:lnTo>
                  <a:pt x="5746819" y="11404916"/>
                </a:lnTo>
                <a:lnTo>
                  <a:pt x="0" y="7662425"/>
                </a:lnTo>
                <a:lnTo>
                  <a:pt x="4989988" y="0"/>
                </a:lnTo>
                <a:lnTo>
                  <a:pt x="10736807" y="3742492"/>
                </a:lnTo>
                <a:close/>
              </a:path>
            </a:pathLst>
          </a:custGeom>
        </p:spPr>
      </p:pic>
      <p:pic>
        <p:nvPicPr>
          <p:cNvPr id="13" name="Graphic 119">
            <a:extLst>
              <a:ext uri="{FF2B5EF4-FFF2-40B4-BE49-F238E27FC236}">
                <a16:creationId xmlns:a16="http://schemas.microsoft.com/office/drawing/2014/main" id="{C983C500-71FF-4F13-AA5C-34066A9FD4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493" y="346291"/>
            <a:ext cx="1714022" cy="60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3114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строчка заголовка">
  <p:cSld name="1 строчка заголовка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77"/>
          <p:cNvSpPr txBox="1">
            <a:spLocks noGrp="1"/>
          </p:cNvSpPr>
          <p:nvPr>
            <p:ph type="title"/>
          </p:nvPr>
        </p:nvSpPr>
        <p:spPr>
          <a:xfrm>
            <a:off x="658695" y="283233"/>
            <a:ext cx="9145045" cy="263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77"/>
          <p:cNvSpPr txBox="1">
            <a:spLocks noGrp="1"/>
          </p:cNvSpPr>
          <p:nvPr>
            <p:ph type="sldNum" idx="12"/>
          </p:nvPr>
        </p:nvSpPr>
        <p:spPr>
          <a:xfrm>
            <a:off x="11077380" y="6552806"/>
            <a:ext cx="455926" cy="181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81"/>
              <a:buFont typeface="Arial"/>
              <a:buNone/>
              <a:defRPr sz="118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81"/>
              <a:buFont typeface="Arial"/>
              <a:buNone/>
              <a:defRPr sz="118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81"/>
              <a:buFont typeface="Arial"/>
              <a:buNone/>
              <a:defRPr sz="118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81"/>
              <a:buFont typeface="Arial"/>
              <a:buNone/>
              <a:defRPr sz="118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81"/>
              <a:buFont typeface="Arial"/>
              <a:buNone/>
              <a:defRPr sz="118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81"/>
              <a:buFont typeface="Arial"/>
              <a:buNone/>
              <a:defRPr sz="118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81"/>
              <a:buFont typeface="Arial"/>
              <a:buNone/>
              <a:defRPr sz="118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81"/>
              <a:buFont typeface="Arial"/>
              <a:buNone/>
              <a:defRPr sz="118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81"/>
              <a:buFont typeface="Arial"/>
              <a:buNone/>
              <a:defRPr sz="118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9" name="Google Shape;19;p77"/>
          <p:cNvSpPr txBox="1">
            <a:spLocks noGrp="1"/>
          </p:cNvSpPr>
          <p:nvPr>
            <p:ph type="ftr" idx="11"/>
          </p:nvPr>
        </p:nvSpPr>
        <p:spPr>
          <a:xfrm>
            <a:off x="658696" y="6552806"/>
            <a:ext cx="4904796" cy="181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77"/>
          <p:cNvSpPr/>
          <p:nvPr/>
        </p:nvSpPr>
        <p:spPr>
          <a:xfrm rot="10800000">
            <a:off x="5372173" y="0"/>
            <a:ext cx="1447654" cy="130652"/>
          </a:xfrm>
          <a:prstGeom prst="snip2SameRect">
            <a:avLst>
              <a:gd name="adj1" fmla="val 42983"/>
              <a:gd name="adj2" fmla="val 0"/>
            </a:avLst>
          </a:prstGeom>
          <a:solidFill>
            <a:schemeClr val="accent2">
              <a:alpha val="4235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endParaRPr sz="10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77"/>
          <p:cNvSpPr/>
          <p:nvPr/>
        </p:nvSpPr>
        <p:spPr>
          <a:xfrm flipH="1">
            <a:off x="5372173" y="6727347"/>
            <a:ext cx="1447654" cy="130652"/>
          </a:xfrm>
          <a:prstGeom prst="snip2SameRect">
            <a:avLst>
              <a:gd name="adj1" fmla="val 42983"/>
              <a:gd name="adj2" fmla="val 0"/>
            </a:avLst>
          </a:prstGeom>
          <a:solidFill>
            <a:schemeClr val="accent2">
              <a:alpha val="4235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endParaRPr sz="10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77"/>
          <p:cNvSpPr/>
          <p:nvPr/>
        </p:nvSpPr>
        <p:spPr>
          <a:xfrm rot="10800000">
            <a:off x="0" y="1"/>
            <a:ext cx="12192000" cy="60009"/>
          </a:xfrm>
          <a:prstGeom prst="rect">
            <a:avLst/>
          </a:prstGeom>
          <a:gradFill>
            <a:gsLst>
              <a:gs pos="0">
                <a:srgbClr val="025EA1">
                  <a:alpha val="0"/>
                </a:srgbClr>
              </a:gs>
              <a:gs pos="50000">
                <a:schemeClr val="accent2"/>
              </a:gs>
              <a:gs pos="100000">
                <a:srgbClr val="025EA1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1"/>
              <a:buFont typeface="Arial"/>
              <a:buNone/>
            </a:pPr>
            <a:endParaRPr sz="230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77"/>
          <p:cNvSpPr/>
          <p:nvPr/>
        </p:nvSpPr>
        <p:spPr>
          <a:xfrm>
            <a:off x="0" y="6797991"/>
            <a:ext cx="12192000" cy="60009"/>
          </a:xfrm>
          <a:prstGeom prst="rect">
            <a:avLst/>
          </a:prstGeom>
          <a:gradFill>
            <a:gsLst>
              <a:gs pos="0">
                <a:srgbClr val="025EA1">
                  <a:alpha val="0"/>
                </a:srgbClr>
              </a:gs>
              <a:gs pos="50000">
                <a:schemeClr val="accent2"/>
              </a:gs>
              <a:gs pos="100000">
                <a:srgbClr val="025EA1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1"/>
              <a:buFont typeface="Arial"/>
              <a:buNone/>
            </a:pPr>
            <a:endParaRPr sz="230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06778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1">
          <p15:clr>
            <a:srgbClr val="A4A3A4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1 строчка заголовка">
  <p:cSld name="3_1 строчка заголовка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79"/>
          <p:cNvPicPr preferRelativeResize="0"/>
          <p:nvPr/>
        </p:nvPicPr>
        <p:blipFill rotWithShape="1">
          <a:blip r:embed="rId2">
            <a:alphaModFix/>
          </a:blip>
          <a:srcRect l="12382" r="115"/>
          <a:stretch/>
        </p:blipFill>
        <p:spPr>
          <a:xfrm>
            <a:off x="0" y="0"/>
            <a:ext cx="12192000" cy="6966681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79"/>
          <p:cNvSpPr txBox="1">
            <a:spLocks noGrp="1"/>
          </p:cNvSpPr>
          <p:nvPr>
            <p:ph type="title"/>
          </p:nvPr>
        </p:nvSpPr>
        <p:spPr>
          <a:xfrm>
            <a:off x="658695" y="283233"/>
            <a:ext cx="9145045" cy="263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79"/>
          <p:cNvSpPr txBox="1">
            <a:spLocks noGrp="1"/>
          </p:cNvSpPr>
          <p:nvPr>
            <p:ph type="sldNum" idx="12"/>
          </p:nvPr>
        </p:nvSpPr>
        <p:spPr>
          <a:xfrm>
            <a:off x="11077380" y="6552806"/>
            <a:ext cx="455926" cy="181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81"/>
              <a:buFont typeface="Arial"/>
              <a:buNone/>
              <a:defRPr sz="118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81"/>
              <a:buFont typeface="Arial"/>
              <a:buNone/>
              <a:defRPr sz="118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81"/>
              <a:buFont typeface="Arial"/>
              <a:buNone/>
              <a:defRPr sz="118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81"/>
              <a:buFont typeface="Arial"/>
              <a:buNone/>
              <a:defRPr sz="118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81"/>
              <a:buFont typeface="Arial"/>
              <a:buNone/>
              <a:defRPr sz="118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81"/>
              <a:buFont typeface="Arial"/>
              <a:buNone/>
              <a:defRPr sz="118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81"/>
              <a:buFont typeface="Arial"/>
              <a:buNone/>
              <a:defRPr sz="118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81"/>
              <a:buFont typeface="Arial"/>
              <a:buNone/>
              <a:defRPr sz="118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81"/>
              <a:buFont typeface="Arial"/>
              <a:buNone/>
              <a:defRPr sz="118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8" name="Google Shape;38;p79"/>
          <p:cNvSpPr txBox="1">
            <a:spLocks noGrp="1"/>
          </p:cNvSpPr>
          <p:nvPr>
            <p:ph type="ftr" idx="11"/>
          </p:nvPr>
        </p:nvSpPr>
        <p:spPr>
          <a:xfrm>
            <a:off x="658696" y="6552806"/>
            <a:ext cx="4904796" cy="181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9"/>
          <p:cNvSpPr/>
          <p:nvPr/>
        </p:nvSpPr>
        <p:spPr>
          <a:xfrm rot="10800000">
            <a:off x="5372173" y="0"/>
            <a:ext cx="1447654" cy="130652"/>
          </a:xfrm>
          <a:prstGeom prst="snip2SameRect">
            <a:avLst>
              <a:gd name="adj1" fmla="val 42983"/>
              <a:gd name="adj2" fmla="val 0"/>
            </a:avLst>
          </a:prstGeom>
          <a:solidFill>
            <a:schemeClr val="accent2">
              <a:alpha val="4235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endParaRPr sz="10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79"/>
          <p:cNvSpPr/>
          <p:nvPr/>
        </p:nvSpPr>
        <p:spPr>
          <a:xfrm flipH="1">
            <a:off x="5372173" y="6727347"/>
            <a:ext cx="1447654" cy="130652"/>
          </a:xfrm>
          <a:prstGeom prst="snip2SameRect">
            <a:avLst>
              <a:gd name="adj1" fmla="val 42983"/>
              <a:gd name="adj2" fmla="val 0"/>
            </a:avLst>
          </a:prstGeom>
          <a:solidFill>
            <a:schemeClr val="accent2">
              <a:alpha val="4235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endParaRPr sz="10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79"/>
          <p:cNvSpPr/>
          <p:nvPr/>
        </p:nvSpPr>
        <p:spPr>
          <a:xfrm rot="10800000">
            <a:off x="0" y="1"/>
            <a:ext cx="12192000" cy="60009"/>
          </a:xfrm>
          <a:prstGeom prst="rect">
            <a:avLst/>
          </a:prstGeom>
          <a:gradFill>
            <a:gsLst>
              <a:gs pos="0">
                <a:srgbClr val="025EA1">
                  <a:alpha val="0"/>
                </a:srgbClr>
              </a:gs>
              <a:gs pos="50000">
                <a:schemeClr val="accent2"/>
              </a:gs>
              <a:gs pos="100000">
                <a:srgbClr val="025EA1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1"/>
              <a:buFont typeface="Arial"/>
              <a:buNone/>
            </a:pPr>
            <a:endParaRPr sz="230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79"/>
          <p:cNvSpPr/>
          <p:nvPr/>
        </p:nvSpPr>
        <p:spPr>
          <a:xfrm>
            <a:off x="0" y="6797991"/>
            <a:ext cx="12192000" cy="60009"/>
          </a:xfrm>
          <a:prstGeom prst="rect">
            <a:avLst/>
          </a:prstGeom>
          <a:gradFill>
            <a:gsLst>
              <a:gs pos="0">
                <a:srgbClr val="025EA1">
                  <a:alpha val="0"/>
                </a:srgbClr>
              </a:gs>
              <a:gs pos="50000">
                <a:schemeClr val="accent2"/>
              </a:gs>
              <a:gs pos="100000">
                <a:srgbClr val="025EA1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1"/>
              <a:buFont typeface="Arial"/>
              <a:buNone/>
            </a:pPr>
            <a:endParaRPr sz="230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" name="Google Shape;43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32793" y="283231"/>
            <a:ext cx="800512" cy="2777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9998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1">
          <p15:clr>
            <a:srgbClr val="A4A3A4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1 строчка заголовка">
  <p:cSld name="2_1 строчка заголовка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80" descr="Изображение выглядит как человек, внутренний, мужчина&#10;&#10;Автоматически созданное описание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24101" y="2045374"/>
            <a:ext cx="9867898" cy="5550694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80"/>
          <p:cNvSpPr txBox="1">
            <a:spLocks noGrp="1"/>
          </p:cNvSpPr>
          <p:nvPr>
            <p:ph type="title"/>
          </p:nvPr>
        </p:nvSpPr>
        <p:spPr>
          <a:xfrm>
            <a:off x="658695" y="283233"/>
            <a:ext cx="9145045" cy="263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0"/>
          <p:cNvSpPr txBox="1">
            <a:spLocks noGrp="1"/>
          </p:cNvSpPr>
          <p:nvPr>
            <p:ph type="sldNum" idx="12"/>
          </p:nvPr>
        </p:nvSpPr>
        <p:spPr>
          <a:xfrm>
            <a:off x="11077380" y="6552806"/>
            <a:ext cx="455926" cy="181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81"/>
              <a:buFont typeface="Arial"/>
              <a:buNone/>
              <a:defRPr sz="118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81"/>
              <a:buFont typeface="Arial"/>
              <a:buNone/>
              <a:defRPr sz="118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81"/>
              <a:buFont typeface="Arial"/>
              <a:buNone/>
              <a:defRPr sz="118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81"/>
              <a:buFont typeface="Arial"/>
              <a:buNone/>
              <a:defRPr sz="118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81"/>
              <a:buFont typeface="Arial"/>
              <a:buNone/>
              <a:defRPr sz="118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81"/>
              <a:buFont typeface="Arial"/>
              <a:buNone/>
              <a:defRPr sz="118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81"/>
              <a:buFont typeface="Arial"/>
              <a:buNone/>
              <a:defRPr sz="118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81"/>
              <a:buFont typeface="Arial"/>
              <a:buNone/>
              <a:defRPr sz="118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81"/>
              <a:buFont typeface="Arial"/>
              <a:buNone/>
              <a:defRPr sz="118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8" name="Google Shape;48;p80"/>
          <p:cNvSpPr txBox="1">
            <a:spLocks noGrp="1"/>
          </p:cNvSpPr>
          <p:nvPr>
            <p:ph type="ftr" idx="11"/>
          </p:nvPr>
        </p:nvSpPr>
        <p:spPr>
          <a:xfrm>
            <a:off x="658696" y="6552806"/>
            <a:ext cx="4904796" cy="181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0"/>
          <p:cNvSpPr/>
          <p:nvPr/>
        </p:nvSpPr>
        <p:spPr>
          <a:xfrm rot="10800000">
            <a:off x="5372173" y="0"/>
            <a:ext cx="1447654" cy="130652"/>
          </a:xfrm>
          <a:prstGeom prst="snip2SameRect">
            <a:avLst>
              <a:gd name="adj1" fmla="val 42983"/>
              <a:gd name="adj2" fmla="val 0"/>
            </a:avLst>
          </a:prstGeom>
          <a:solidFill>
            <a:schemeClr val="accent2">
              <a:alpha val="4235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endParaRPr sz="10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80"/>
          <p:cNvSpPr/>
          <p:nvPr/>
        </p:nvSpPr>
        <p:spPr>
          <a:xfrm flipH="1">
            <a:off x="5372173" y="6727347"/>
            <a:ext cx="1447654" cy="130652"/>
          </a:xfrm>
          <a:prstGeom prst="snip2SameRect">
            <a:avLst>
              <a:gd name="adj1" fmla="val 42983"/>
              <a:gd name="adj2" fmla="val 0"/>
            </a:avLst>
          </a:prstGeom>
          <a:solidFill>
            <a:schemeClr val="accent2">
              <a:alpha val="4235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endParaRPr sz="10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80"/>
          <p:cNvSpPr/>
          <p:nvPr/>
        </p:nvSpPr>
        <p:spPr>
          <a:xfrm rot="10800000">
            <a:off x="0" y="1"/>
            <a:ext cx="12192000" cy="60009"/>
          </a:xfrm>
          <a:prstGeom prst="rect">
            <a:avLst/>
          </a:prstGeom>
          <a:gradFill>
            <a:gsLst>
              <a:gs pos="0">
                <a:srgbClr val="025EA1">
                  <a:alpha val="0"/>
                </a:srgbClr>
              </a:gs>
              <a:gs pos="50000">
                <a:schemeClr val="accent2"/>
              </a:gs>
              <a:gs pos="100000">
                <a:srgbClr val="025EA1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1"/>
              <a:buFont typeface="Arial"/>
              <a:buNone/>
            </a:pPr>
            <a:endParaRPr sz="230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80"/>
          <p:cNvSpPr/>
          <p:nvPr/>
        </p:nvSpPr>
        <p:spPr>
          <a:xfrm>
            <a:off x="0" y="6797991"/>
            <a:ext cx="12192000" cy="60009"/>
          </a:xfrm>
          <a:prstGeom prst="rect">
            <a:avLst/>
          </a:prstGeom>
          <a:gradFill>
            <a:gsLst>
              <a:gs pos="0">
                <a:srgbClr val="025EA1">
                  <a:alpha val="0"/>
                </a:srgbClr>
              </a:gs>
              <a:gs pos="50000">
                <a:schemeClr val="accent2"/>
              </a:gs>
              <a:gs pos="100000">
                <a:srgbClr val="025EA1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1"/>
              <a:buFont typeface="Arial"/>
              <a:buNone/>
            </a:pPr>
            <a:endParaRPr sz="230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6308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1">
          <p15:clr>
            <a:srgbClr val="A4A3A4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Контент_Заголовок в одну строк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ижний колонтитул 3">
            <a:extLst>
              <a:ext uri="{FF2B5EF4-FFF2-40B4-BE49-F238E27FC236}">
                <a16:creationId xmlns:a16="http://schemas.microsoft.com/office/drawing/2014/main" id="{0BB71F99-A69B-4878-B9B8-320009EFF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913" y="6606304"/>
            <a:ext cx="6480000" cy="166671"/>
          </a:xfrm>
          <a:prstGeom prst="rect">
            <a:avLst/>
          </a:prstGeom>
        </p:spPr>
        <p:txBody>
          <a:bodyPr lIns="0" tIns="0" rIns="0" bIns="0"/>
          <a:lstStyle>
            <a:defPPr>
              <a:defRPr lang="ru-RU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/>
              <a:t>Примечание:</a:t>
            </a:r>
            <a:endParaRPr lang="ru-RU" dirty="0"/>
          </a:p>
        </p:txBody>
      </p:sp>
      <p:sp>
        <p:nvSpPr>
          <p:cNvPr id="6" name="Заголовок 8">
            <a:extLst>
              <a:ext uri="{FF2B5EF4-FFF2-40B4-BE49-F238E27FC236}">
                <a16:creationId xmlns:a16="http://schemas.microsoft.com/office/drawing/2014/main" id="{447925CB-6C34-9743-B86B-ADACD177FF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333376"/>
            <a:ext cx="7569871" cy="2381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kumimoji="0" lang="ru-RU" sz="2000" b="1" i="0" u="none" strike="noStrike" cap="none" spc="0" normalizeH="0" baseline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ru-RU" dirty="0"/>
              <a:t>Заголовок в одну строку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D81292E-9305-D446-BD46-57EA8C4B7E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425" y="6618570"/>
            <a:ext cx="657663" cy="166671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ru-RU" sz="900" smtClean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3876951F-464B-4F15-8B99-B2E3AFBCA18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63950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азделительный слайд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318CF2D-A601-7D47-BC38-69A1A1977FF6}"/>
              </a:ext>
            </a:extLst>
          </p:cNvPr>
          <p:cNvSpPr/>
          <p:nvPr userDrawn="1"/>
        </p:nvSpPr>
        <p:spPr>
          <a:xfrm>
            <a:off x="52620" y="0"/>
            <a:ext cx="568712" cy="680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Picture 6">
            <a:extLst>
              <a:ext uri="{FF2B5EF4-FFF2-40B4-BE49-F238E27FC236}">
                <a16:creationId xmlns:a16="http://schemas.microsoft.com/office/drawing/2014/main" id="{A2D32C1F-013B-2046-A60E-23C020561F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7999" y="0"/>
            <a:ext cx="7019925" cy="6858000"/>
          </a:xfrm>
          <a:prstGeom prst="rect">
            <a:avLst/>
          </a:prstGeom>
        </p:spPr>
      </p:pic>
      <p:sp>
        <p:nvSpPr>
          <p:cNvPr id="42" name="Graphic 1">
            <a:extLst>
              <a:ext uri="{FF2B5EF4-FFF2-40B4-BE49-F238E27FC236}">
                <a16:creationId xmlns:a16="http://schemas.microsoft.com/office/drawing/2014/main" id="{6D71E9AA-EEB4-2648-BE08-9BE3CE92AFF9}"/>
              </a:ext>
            </a:extLst>
          </p:cNvPr>
          <p:cNvSpPr/>
          <p:nvPr userDrawn="1"/>
        </p:nvSpPr>
        <p:spPr>
          <a:xfrm>
            <a:off x="6501663" y="0"/>
            <a:ext cx="5598160" cy="6858000"/>
          </a:xfrm>
          <a:custGeom>
            <a:avLst/>
            <a:gdLst>
              <a:gd name="connsiteX0" fmla="*/ 0 w 5598160"/>
              <a:gd name="connsiteY0" fmla="*/ 0 h 6858000"/>
              <a:gd name="connsiteX1" fmla="*/ 5598161 w 5598160"/>
              <a:gd name="connsiteY1" fmla="*/ 0 h 6858000"/>
              <a:gd name="connsiteX2" fmla="*/ 5598161 w 5598160"/>
              <a:gd name="connsiteY2" fmla="*/ 6858000 h 6858000"/>
              <a:gd name="connsiteX3" fmla="*/ 2691131 w 5598160"/>
              <a:gd name="connsiteY3" fmla="*/ 6858000 h 6858000"/>
              <a:gd name="connsiteX4" fmla="*/ 2696211 w 5598160"/>
              <a:gd name="connsiteY4" fmla="*/ 6667500 h 6858000"/>
              <a:gd name="connsiteX5" fmla="*/ 201930 w 5598160"/>
              <a:gd name="connsiteY5" fmla="*/ 212090 h 6858000"/>
              <a:gd name="connsiteX6" fmla="*/ 0 w 5598160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98160" h="6858000">
                <a:moveTo>
                  <a:pt x="0" y="0"/>
                </a:moveTo>
                <a:lnTo>
                  <a:pt x="5598161" y="0"/>
                </a:lnTo>
                <a:lnTo>
                  <a:pt x="5598161" y="6858000"/>
                </a:lnTo>
                <a:lnTo>
                  <a:pt x="2691131" y="6858000"/>
                </a:lnTo>
                <a:lnTo>
                  <a:pt x="2696211" y="6667500"/>
                </a:lnTo>
                <a:cubicBezTo>
                  <a:pt x="2696211" y="4182110"/>
                  <a:pt x="1751330" y="1916430"/>
                  <a:pt x="201930" y="21209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bg2">
                  <a:alpha val="0"/>
                </a:schemeClr>
              </a:gs>
              <a:gs pos="98000">
                <a:schemeClr val="bg2">
                  <a:alpha val="30000"/>
                </a:schemeClr>
              </a:gs>
            </a:gsLst>
            <a:lin ang="27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3" name="Picture Placeholder 12">
            <a:extLst>
              <a:ext uri="{FF2B5EF4-FFF2-40B4-BE49-F238E27FC236}">
                <a16:creationId xmlns:a16="http://schemas.microsoft.com/office/drawing/2014/main" id="{FA137F17-3746-D54C-A8C9-CE4D4871EEE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93834" y="0"/>
            <a:ext cx="5598166" cy="6858000"/>
          </a:xfrm>
          <a:custGeom>
            <a:avLst/>
            <a:gdLst>
              <a:gd name="connsiteX0" fmla="*/ 0 w 5598166"/>
              <a:gd name="connsiteY0" fmla="*/ 0 h 6858000"/>
              <a:gd name="connsiteX1" fmla="*/ 5598166 w 5598166"/>
              <a:gd name="connsiteY1" fmla="*/ 0 h 6858000"/>
              <a:gd name="connsiteX2" fmla="*/ 5598166 w 5598166"/>
              <a:gd name="connsiteY2" fmla="*/ 6858000 h 6858000"/>
              <a:gd name="connsiteX3" fmla="*/ 2691400 w 5598166"/>
              <a:gd name="connsiteY3" fmla="*/ 6858000 h 6858000"/>
              <a:gd name="connsiteX4" fmla="*/ 2696217 w 5598166"/>
              <a:gd name="connsiteY4" fmla="*/ 6667500 h 6858000"/>
              <a:gd name="connsiteX5" fmla="*/ 201999 w 5598166"/>
              <a:gd name="connsiteY5" fmla="*/ 21187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98166" h="6858000">
                <a:moveTo>
                  <a:pt x="0" y="0"/>
                </a:moveTo>
                <a:lnTo>
                  <a:pt x="5598166" y="0"/>
                </a:lnTo>
                <a:lnTo>
                  <a:pt x="5598166" y="6858000"/>
                </a:lnTo>
                <a:lnTo>
                  <a:pt x="2691400" y="6858000"/>
                </a:lnTo>
                <a:lnTo>
                  <a:pt x="2696217" y="6667500"/>
                </a:lnTo>
                <a:cubicBezTo>
                  <a:pt x="2696217" y="4181908"/>
                  <a:pt x="1751700" y="1916920"/>
                  <a:pt x="201999" y="21187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360000">
            <a:noAutofit/>
          </a:bodyPr>
          <a:lstStyle>
            <a:lvl1pPr algn="ctr">
              <a:buNone/>
              <a:defRPr sz="1800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ru-RU" dirty="0"/>
              <a:t>Изображение</a:t>
            </a:r>
          </a:p>
        </p:txBody>
      </p:sp>
      <p:grpSp>
        <p:nvGrpSpPr>
          <p:cNvPr id="34" name="Graphic 16">
            <a:extLst>
              <a:ext uri="{FF2B5EF4-FFF2-40B4-BE49-F238E27FC236}">
                <a16:creationId xmlns:a16="http://schemas.microsoft.com/office/drawing/2014/main" id="{ECDB1FEE-021C-2D49-BBB2-35D2B6AF8FE3}"/>
              </a:ext>
            </a:extLst>
          </p:cNvPr>
          <p:cNvGrpSpPr/>
          <p:nvPr userDrawn="1"/>
        </p:nvGrpSpPr>
        <p:grpSpPr>
          <a:xfrm>
            <a:off x="-400051" y="1611586"/>
            <a:ext cx="2943225" cy="2943225"/>
            <a:chOff x="-685801" y="4533672"/>
            <a:chExt cx="2943225" cy="2943225"/>
          </a:xfrm>
          <a:gradFill>
            <a:gsLst>
              <a:gs pos="36000">
                <a:schemeClr val="bg2">
                  <a:alpha val="9000"/>
                </a:schemeClr>
              </a:gs>
              <a:gs pos="75000">
                <a:schemeClr val="bg2">
                  <a:alpha val="0"/>
                </a:schemeClr>
              </a:gs>
            </a:gsLst>
            <a:lin ang="8100000" scaled="0"/>
          </a:gradFill>
        </p:grpSpPr>
        <p:sp>
          <p:nvSpPr>
            <p:cNvPr id="35" name="Freeform: Shape 15">
              <a:extLst>
                <a:ext uri="{FF2B5EF4-FFF2-40B4-BE49-F238E27FC236}">
                  <a16:creationId xmlns:a16="http://schemas.microsoft.com/office/drawing/2014/main" id="{7F871F4A-29D1-D74F-B0C1-5950DD051623}"/>
                </a:ext>
              </a:extLst>
            </p:cNvPr>
            <p:cNvSpPr/>
            <p:nvPr/>
          </p:nvSpPr>
          <p:spPr>
            <a:xfrm>
              <a:off x="500717" y="5708417"/>
              <a:ext cx="615230" cy="617278"/>
            </a:xfrm>
            <a:custGeom>
              <a:avLst/>
              <a:gdLst>
                <a:gd name="connsiteX0" fmla="*/ 538211 w 615230"/>
                <a:gd name="connsiteY0" fmla="*/ 514665 h 617278"/>
                <a:gd name="connsiteX1" fmla="*/ 102614 w 615230"/>
                <a:gd name="connsiteY1" fmla="*/ 538211 h 617278"/>
                <a:gd name="connsiteX2" fmla="*/ 79068 w 615230"/>
                <a:gd name="connsiteY2" fmla="*/ 102614 h 617278"/>
                <a:gd name="connsiteX3" fmla="*/ 514665 w 615230"/>
                <a:gd name="connsiteY3" fmla="*/ 79068 h 617278"/>
                <a:gd name="connsiteX4" fmla="*/ 538211 w 615230"/>
                <a:gd name="connsiteY4" fmla="*/ 514665 h 617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230" h="617278">
                  <a:moveTo>
                    <a:pt x="538211" y="514665"/>
                  </a:moveTo>
                  <a:cubicBezTo>
                    <a:pt x="426368" y="644167"/>
                    <a:pt x="226229" y="650054"/>
                    <a:pt x="102614" y="538211"/>
                  </a:cubicBezTo>
                  <a:cubicBezTo>
                    <a:pt x="-26888" y="420482"/>
                    <a:pt x="-32775" y="226229"/>
                    <a:pt x="79068" y="102614"/>
                  </a:cubicBezTo>
                  <a:cubicBezTo>
                    <a:pt x="190910" y="-26888"/>
                    <a:pt x="391050" y="-32775"/>
                    <a:pt x="514665" y="79068"/>
                  </a:cubicBezTo>
                  <a:cubicBezTo>
                    <a:pt x="638281" y="190911"/>
                    <a:pt x="650054" y="385163"/>
                    <a:pt x="538211" y="514665"/>
                  </a:cubicBezTo>
                </a:path>
              </a:pathLst>
            </a:custGeom>
            <a:grpFill/>
            <a:ln w="588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38B1D71F-1E7D-534F-AB9A-053E60423297}"/>
                </a:ext>
              </a:extLst>
            </p:cNvPr>
            <p:cNvSpPr/>
            <p:nvPr/>
          </p:nvSpPr>
          <p:spPr>
            <a:xfrm>
              <a:off x="-568072" y="4725799"/>
              <a:ext cx="1400975" cy="1297144"/>
            </a:xfrm>
            <a:custGeom>
              <a:avLst/>
              <a:gdLst>
                <a:gd name="connsiteX0" fmla="*/ 659282 w 1400975"/>
                <a:gd name="connsiteY0" fmla="*/ 1297145 h 1297144"/>
                <a:gd name="connsiteX1" fmla="*/ 930059 w 1400975"/>
                <a:gd name="connsiteY1" fmla="*/ 820342 h 1297144"/>
                <a:gd name="connsiteX2" fmla="*/ 1400975 w 1400975"/>
                <a:gd name="connsiteY2" fmla="*/ 249357 h 1297144"/>
                <a:gd name="connsiteX3" fmla="*/ 0 w 1400975"/>
                <a:gd name="connsiteY3" fmla="*/ 702613 h 1297144"/>
                <a:gd name="connsiteX4" fmla="*/ 659282 w 1400975"/>
                <a:gd name="connsiteY4" fmla="*/ 1297145 h 1297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0975" h="1297144">
                  <a:moveTo>
                    <a:pt x="659282" y="1297145"/>
                  </a:moveTo>
                  <a:cubicBezTo>
                    <a:pt x="659282" y="1297145"/>
                    <a:pt x="829990" y="1208848"/>
                    <a:pt x="930059" y="820342"/>
                  </a:cubicBezTo>
                  <a:cubicBezTo>
                    <a:pt x="1030129" y="431836"/>
                    <a:pt x="1400975" y="249357"/>
                    <a:pt x="1400975" y="249357"/>
                  </a:cubicBezTo>
                  <a:cubicBezTo>
                    <a:pt x="1400975" y="249357"/>
                    <a:pt x="600418" y="-545314"/>
                    <a:pt x="0" y="702613"/>
                  </a:cubicBezTo>
                  <a:cubicBezTo>
                    <a:pt x="0" y="702613"/>
                    <a:pt x="488575" y="796796"/>
                    <a:pt x="659282" y="1297145"/>
                  </a:cubicBezTo>
                </a:path>
              </a:pathLst>
            </a:custGeom>
            <a:grpFill/>
            <a:ln w="588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7" name="Freeform: Shape 17">
              <a:extLst>
                <a:ext uri="{FF2B5EF4-FFF2-40B4-BE49-F238E27FC236}">
                  <a16:creationId xmlns:a16="http://schemas.microsoft.com/office/drawing/2014/main" id="{0B43258F-B66F-1A4C-8163-8E8316CB29DD}"/>
                </a:ext>
              </a:extLst>
            </p:cNvPr>
            <p:cNvSpPr/>
            <p:nvPr/>
          </p:nvSpPr>
          <p:spPr>
            <a:xfrm>
              <a:off x="161847" y="4533340"/>
              <a:ext cx="1777707" cy="805665"/>
            </a:xfrm>
            <a:custGeom>
              <a:avLst/>
              <a:gdLst>
                <a:gd name="connsiteX0" fmla="*/ 0 w 1777707"/>
                <a:gd name="connsiteY0" fmla="*/ 135720 h 805665"/>
                <a:gd name="connsiteX1" fmla="*/ 977151 w 1777707"/>
                <a:gd name="connsiteY1" fmla="*/ 783230 h 805665"/>
                <a:gd name="connsiteX2" fmla="*/ 1777708 w 1777707"/>
                <a:gd name="connsiteY2" fmla="*/ 524226 h 805665"/>
                <a:gd name="connsiteX3" fmla="*/ 0 w 1777707"/>
                <a:gd name="connsiteY3" fmla="*/ 135720 h 805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77707" h="805665">
                  <a:moveTo>
                    <a:pt x="0" y="135720"/>
                  </a:moveTo>
                  <a:cubicBezTo>
                    <a:pt x="0" y="135720"/>
                    <a:pt x="618077" y="12105"/>
                    <a:pt x="977151" y="783230"/>
                  </a:cubicBezTo>
                  <a:cubicBezTo>
                    <a:pt x="977151" y="783230"/>
                    <a:pt x="1400975" y="918618"/>
                    <a:pt x="1777708" y="524226"/>
                  </a:cubicBezTo>
                  <a:cubicBezTo>
                    <a:pt x="1777708" y="530112"/>
                    <a:pt x="1153744" y="-323423"/>
                    <a:pt x="0" y="135720"/>
                  </a:cubicBezTo>
                </a:path>
              </a:pathLst>
            </a:custGeom>
            <a:grpFill/>
            <a:ln w="588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8" name="Freeform: Shape 18">
              <a:extLst>
                <a:ext uri="{FF2B5EF4-FFF2-40B4-BE49-F238E27FC236}">
                  <a16:creationId xmlns:a16="http://schemas.microsoft.com/office/drawing/2014/main" id="{51AEFD5C-7B7F-7F4C-89DD-3E982332260D}"/>
                </a:ext>
              </a:extLst>
            </p:cNvPr>
            <p:cNvSpPr/>
            <p:nvPr/>
          </p:nvSpPr>
          <p:spPr>
            <a:xfrm>
              <a:off x="-135154" y="6493859"/>
              <a:ext cx="1303585" cy="994728"/>
            </a:xfrm>
            <a:custGeom>
              <a:avLst/>
              <a:gdLst>
                <a:gd name="connsiteX0" fmla="*/ 1303586 w 1303585"/>
                <a:gd name="connsiteY0" fmla="*/ 117729 h 994728"/>
                <a:gd name="connsiteX1" fmla="*/ 756146 w 1303585"/>
                <a:gd name="connsiteY1" fmla="*/ 123616 h 994728"/>
                <a:gd name="connsiteX2" fmla="*/ 26226 w 1303585"/>
                <a:gd name="connsiteY2" fmla="*/ 0 h 994728"/>
                <a:gd name="connsiteX3" fmla="*/ 1115219 w 1303585"/>
                <a:gd name="connsiteY3" fmla="*/ 988924 h 994728"/>
                <a:gd name="connsiteX4" fmla="*/ 1303586 w 1303585"/>
                <a:gd name="connsiteY4" fmla="*/ 117729 h 994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3585" h="994728">
                  <a:moveTo>
                    <a:pt x="1303586" y="117729"/>
                  </a:moveTo>
                  <a:cubicBezTo>
                    <a:pt x="1303586" y="117729"/>
                    <a:pt x="1138765" y="11773"/>
                    <a:pt x="756146" y="123616"/>
                  </a:cubicBezTo>
                  <a:cubicBezTo>
                    <a:pt x="367640" y="229572"/>
                    <a:pt x="26226" y="0"/>
                    <a:pt x="26226" y="0"/>
                  </a:cubicBezTo>
                  <a:cubicBezTo>
                    <a:pt x="26226" y="0"/>
                    <a:pt x="-268096" y="1083107"/>
                    <a:pt x="1115219" y="988924"/>
                  </a:cubicBezTo>
                  <a:cubicBezTo>
                    <a:pt x="1115219" y="988924"/>
                    <a:pt x="950399" y="512121"/>
                    <a:pt x="1303586" y="117729"/>
                  </a:cubicBezTo>
                </a:path>
              </a:pathLst>
            </a:custGeom>
            <a:grpFill/>
            <a:ln w="588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9" name="Freeform: Shape 19">
              <a:extLst>
                <a:ext uri="{FF2B5EF4-FFF2-40B4-BE49-F238E27FC236}">
                  <a16:creationId xmlns:a16="http://schemas.microsoft.com/office/drawing/2014/main" id="{38AE6D84-2BA0-0948-9411-9C774651F968}"/>
                </a:ext>
              </a:extLst>
            </p:cNvPr>
            <p:cNvSpPr/>
            <p:nvPr/>
          </p:nvSpPr>
          <p:spPr>
            <a:xfrm>
              <a:off x="-686605" y="5487276"/>
              <a:ext cx="713065" cy="1736502"/>
            </a:xfrm>
            <a:custGeom>
              <a:avLst/>
              <a:gdLst>
                <a:gd name="connsiteX0" fmla="*/ 642428 w 713065"/>
                <a:gd name="connsiteY0" fmla="*/ 1736503 h 1736502"/>
                <a:gd name="connsiteX1" fmla="*/ 713065 w 713065"/>
                <a:gd name="connsiteY1" fmla="*/ 565099 h 1736502"/>
                <a:gd name="connsiteX2" fmla="*/ 89101 w 713065"/>
                <a:gd name="connsiteY2" fmla="*/ 0 h 1736502"/>
                <a:gd name="connsiteX3" fmla="*/ 642428 w 713065"/>
                <a:gd name="connsiteY3" fmla="*/ 1736503 h 1736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65" h="1736502">
                  <a:moveTo>
                    <a:pt x="642428" y="1736503"/>
                  </a:moveTo>
                  <a:cubicBezTo>
                    <a:pt x="642428" y="1736503"/>
                    <a:pt x="230376" y="1265587"/>
                    <a:pt x="713065" y="565099"/>
                  </a:cubicBezTo>
                  <a:cubicBezTo>
                    <a:pt x="713065" y="565099"/>
                    <a:pt x="618882" y="129502"/>
                    <a:pt x="89101" y="0"/>
                  </a:cubicBezTo>
                  <a:cubicBezTo>
                    <a:pt x="94988" y="0"/>
                    <a:pt x="-334723" y="971264"/>
                    <a:pt x="642428" y="1736503"/>
                  </a:cubicBezTo>
                </a:path>
              </a:pathLst>
            </a:custGeom>
            <a:grpFill/>
            <a:ln w="588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0" name="Freeform: Shape 20">
              <a:extLst>
                <a:ext uri="{FF2B5EF4-FFF2-40B4-BE49-F238E27FC236}">
                  <a16:creationId xmlns:a16="http://schemas.microsoft.com/office/drawing/2014/main" id="{FF2226F4-B9F3-9145-A9A4-CA6FE3E4D617}"/>
                </a:ext>
              </a:extLst>
            </p:cNvPr>
            <p:cNvSpPr/>
            <p:nvPr/>
          </p:nvSpPr>
          <p:spPr>
            <a:xfrm>
              <a:off x="1133044" y="5116430"/>
              <a:ext cx="1124802" cy="1442180"/>
            </a:xfrm>
            <a:custGeom>
              <a:avLst/>
              <a:gdLst>
                <a:gd name="connsiteX0" fmla="*/ 67 w 1124802"/>
                <a:gd name="connsiteY0" fmla="*/ 270777 h 1442180"/>
                <a:gd name="connsiteX1" fmla="*/ 276730 w 1124802"/>
                <a:gd name="connsiteY1" fmla="*/ 747579 h 1442180"/>
                <a:gd name="connsiteX2" fmla="*/ 535734 w 1124802"/>
                <a:gd name="connsiteY2" fmla="*/ 1442180 h 1442180"/>
                <a:gd name="connsiteX3" fmla="*/ 847716 w 1124802"/>
                <a:gd name="connsiteY3" fmla="*/ 0 h 1442180"/>
                <a:gd name="connsiteX4" fmla="*/ 67 w 1124802"/>
                <a:gd name="connsiteY4" fmla="*/ 270777 h 1442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802" h="1442180">
                  <a:moveTo>
                    <a:pt x="67" y="270777"/>
                  </a:moveTo>
                  <a:cubicBezTo>
                    <a:pt x="67" y="270777"/>
                    <a:pt x="-11706" y="465030"/>
                    <a:pt x="276730" y="747579"/>
                  </a:cubicBezTo>
                  <a:cubicBezTo>
                    <a:pt x="565166" y="1030129"/>
                    <a:pt x="535734" y="1442180"/>
                    <a:pt x="535734" y="1442180"/>
                  </a:cubicBezTo>
                  <a:cubicBezTo>
                    <a:pt x="535734" y="1442180"/>
                    <a:pt x="1618841" y="1147858"/>
                    <a:pt x="847716" y="0"/>
                  </a:cubicBezTo>
                  <a:cubicBezTo>
                    <a:pt x="853602" y="0"/>
                    <a:pt x="523961" y="382619"/>
                    <a:pt x="67" y="270777"/>
                  </a:cubicBezTo>
                </a:path>
              </a:pathLst>
            </a:custGeom>
            <a:grpFill/>
            <a:ln w="588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" name="Freeform: Shape 21">
              <a:extLst>
                <a:ext uri="{FF2B5EF4-FFF2-40B4-BE49-F238E27FC236}">
                  <a16:creationId xmlns:a16="http://schemas.microsoft.com/office/drawing/2014/main" id="{B2C11D48-792D-714F-878F-23CB31815754}"/>
                </a:ext>
              </a:extLst>
            </p:cNvPr>
            <p:cNvSpPr/>
            <p:nvPr/>
          </p:nvSpPr>
          <p:spPr>
            <a:xfrm>
              <a:off x="1004279" y="6128899"/>
              <a:ext cx="1270804" cy="1342309"/>
            </a:xfrm>
            <a:custGeom>
              <a:avLst/>
              <a:gdLst>
                <a:gd name="connsiteX0" fmla="*/ 1270804 w 1270804"/>
                <a:gd name="connsiteY0" fmla="*/ 0 h 1342309"/>
                <a:gd name="connsiteX1" fmla="*/ 217130 w 1270804"/>
                <a:gd name="connsiteY1" fmla="*/ 523894 h 1342309"/>
                <a:gd name="connsiteX2" fmla="*/ 40536 w 1270804"/>
                <a:gd name="connsiteY2" fmla="*/ 1342111 h 1342309"/>
                <a:gd name="connsiteX3" fmla="*/ 1270804 w 1270804"/>
                <a:gd name="connsiteY3" fmla="*/ 0 h 1342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804" h="1342309">
                  <a:moveTo>
                    <a:pt x="1270804" y="0"/>
                  </a:moveTo>
                  <a:cubicBezTo>
                    <a:pt x="1270804" y="0"/>
                    <a:pt x="1070665" y="594532"/>
                    <a:pt x="217130" y="523894"/>
                  </a:cubicBezTo>
                  <a:cubicBezTo>
                    <a:pt x="217130" y="523894"/>
                    <a:pt x="-112511" y="824103"/>
                    <a:pt x="40536" y="1342111"/>
                  </a:cubicBezTo>
                  <a:cubicBezTo>
                    <a:pt x="40536" y="1347997"/>
                    <a:pt x="1094211" y="1230268"/>
                    <a:pt x="1270804" y="0"/>
                  </a:cubicBezTo>
                </a:path>
              </a:pathLst>
            </a:custGeom>
            <a:grpFill/>
            <a:ln w="588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10FDE8BC-2FEE-440D-B14E-EB451C7059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914" y="5510132"/>
            <a:ext cx="6656944" cy="2846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Наименование мероприятия/название площадки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A16064B-3C64-4812-9C93-158622045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2972852"/>
            <a:ext cx="6721590" cy="143827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5000"/>
              </a:lnSpc>
              <a:defRPr lang="en-US" sz="3600" b="1" kern="1200" baseline="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Название </a:t>
            </a:r>
            <a:br>
              <a:rPr lang="ru-RU" dirty="0"/>
            </a:br>
            <a:r>
              <a:rPr lang="ru-RU" dirty="0"/>
              <a:t>презентации</a:t>
            </a:r>
            <a:br>
              <a:rPr lang="ru-RU" dirty="0"/>
            </a:br>
            <a:r>
              <a:rPr lang="ru-RU" dirty="0"/>
              <a:t>до трех строк</a:t>
            </a:r>
            <a:endParaRPr lang="en-US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913C55C9-8F79-4F81-BA8D-31385F5F69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4" y="4994248"/>
            <a:ext cx="6656944" cy="2521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1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ФИО</a:t>
            </a:r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9FEA2E46-6A1F-4155-85CE-49771D9657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914" y="5867073"/>
            <a:ext cx="6656944" cy="2114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Дата</a:t>
            </a:r>
            <a:endParaRPr lang="en-US" dirty="0"/>
          </a:p>
        </p:txBody>
      </p:sp>
      <p:sp>
        <p:nvSpPr>
          <p:cNvPr id="21" name="Прямоугольник 1">
            <a:extLst>
              <a:ext uri="{FF2B5EF4-FFF2-40B4-BE49-F238E27FC236}">
                <a16:creationId xmlns:a16="http://schemas.microsoft.com/office/drawing/2014/main" id="{7DC28650-0B26-4E3F-BBAD-B47C29589A71}"/>
              </a:ext>
            </a:extLst>
          </p:cNvPr>
          <p:cNvSpPr/>
          <p:nvPr userDrawn="1"/>
        </p:nvSpPr>
        <p:spPr>
          <a:xfrm>
            <a:off x="52620" y="0"/>
            <a:ext cx="568712" cy="680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Graphic 119">
            <a:extLst>
              <a:ext uri="{FF2B5EF4-FFF2-40B4-BE49-F238E27FC236}">
                <a16:creationId xmlns:a16="http://schemas.microsoft.com/office/drawing/2014/main" id="{609FA52A-19FD-465D-9979-8CE10EC3C9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493" y="346291"/>
            <a:ext cx="1714022" cy="60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385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ный слайд_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FBB005E-B9A1-4CF6-9032-C5B63A7D72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794" t="14959" r="32526" b="37544"/>
          <a:stretch>
            <a:fillRect/>
          </a:stretch>
        </p:blipFill>
        <p:spPr>
          <a:xfrm rot="19187839">
            <a:off x="-5283756" y="-15449352"/>
            <a:ext cx="23127598" cy="23646816"/>
          </a:xfrm>
          <a:custGeom>
            <a:avLst/>
            <a:gdLst>
              <a:gd name="connsiteX0" fmla="*/ 4426795 w 23127598"/>
              <a:gd name="connsiteY0" fmla="*/ 10539054 h 23646816"/>
              <a:gd name="connsiteX1" fmla="*/ 13738627 w 23127598"/>
              <a:gd name="connsiteY1" fmla="*/ 18408910 h 23646816"/>
              <a:gd name="connsiteX2" fmla="*/ 9311832 w 23127598"/>
              <a:gd name="connsiteY2" fmla="*/ 23646816 h 23646816"/>
              <a:gd name="connsiteX3" fmla="*/ 0 w 23127598"/>
              <a:gd name="connsiteY3" fmla="*/ 15776960 h 23646816"/>
              <a:gd name="connsiteX4" fmla="*/ 13664406 w 23127598"/>
              <a:gd name="connsiteY4" fmla="*/ 0 h 23646816"/>
              <a:gd name="connsiteX5" fmla="*/ 23127598 w 23127598"/>
              <a:gd name="connsiteY5" fmla="*/ 8035906 h 23646816"/>
              <a:gd name="connsiteX6" fmla="*/ 21265124 w 23127598"/>
              <a:gd name="connsiteY6" fmla="*/ 10153767 h 23646816"/>
              <a:gd name="connsiteX7" fmla="*/ 11782697 w 23127598"/>
              <a:gd name="connsiteY7" fmla="*/ 2139734 h 23646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127598" h="23646816">
                <a:moveTo>
                  <a:pt x="4426795" y="10539054"/>
                </a:moveTo>
                <a:lnTo>
                  <a:pt x="13738627" y="18408910"/>
                </a:lnTo>
                <a:lnTo>
                  <a:pt x="9311832" y="23646816"/>
                </a:lnTo>
                <a:lnTo>
                  <a:pt x="0" y="15776960"/>
                </a:lnTo>
                <a:close/>
                <a:moveTo>
                  <a:pt x="13664406" y="0"/>
                </a:moveTo>
                <a:lnTo>
                  <a:pt x="23127598" y="8035906"/>
                </a:lnTo>
                <a:lnTo>
                  <a:pt x="21265124" y="10153767"/>
                </a:lnTo>
                <a:lnTo>
                  <a:pt x="11782697" y="2139734"/>
                </a:lnTo>
                <a:close/>
              </a:path>
            </a:pathLst>
          </a:cu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5F90712-36F0-0C47-9A47-1DF81B992C6D}"/>
              </a:ext>
            </a:extLst>
          </p:cNvPr>
          <p:cNvSpPr/>
          <p:nvPr userDrawn="1"/>
        </p:nvSpPr>
        <p:spPr>
          <a:xfrm>
            <a:off x="10378440" y="182880"/>
            <a:ext cx="1402080" cy="5600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EB1C666-C35D-2640-8014-A44B1815FD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38724" y="3072637"/>
            <a:ext cx="6762426" cy="143827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lang="en-US" sz="32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Название </a:t>
            </a:r>
            <a:br>
              <a:rPr lang="ru-RU" dirty="0"/>
            </a:br>
            <a:r>
              <a:rPr lang="ru-RU" dirty="0"/>
              <a:t>раздела </a:t>
            </a:r>
            <a:br>
              <a:rPr lang="ru-RU" dirty="0"/>
            </a:br>
            <a:r>
              <a:rPr lang="ru-RU" dirty="0"/>
              <a:t>до трех строк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A0C3A2A-D3F3-FB4C-B222-DCA9D5162DC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41844" y="170121"/>
            <a:ext cx="5567363" cy="27561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Font typeface="Arial" charset="0"/>
              <a:buNone/>
              <a:defRPr lang="en-US" sz="199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01</a:t>
            </a:r>
            <a:endParaRPr lang="en-US" dirty="0"/>
          </a:p>
        </p:txBody>
      </p:sp>
      <p:cxnSp>
        <p:nvCxnSpPr>
          <p:cNvPr id="9" name="Straight Connector 5">
            <a:extLst>
              <a:ext uri="{FF2B5EF4-FFF2-40B4-BE49-F238E27FC236}">
                <a16:creationId xmlns:a16="http://schemas.microsoft.com/office/drawing/2014/main" id="{956BC6B3-D941-E44D-B8CE-58CC2D98693C}"/>
              </a:ext>
            </a:extLst>
          </p:cNvPr>
          <p:cNvCxnSpPr>
            <a:cxnSpLocks/>
          </p:cNvCxnSpPr>
          <p:nvPr userDrawn="1"/>
        </p:nvCxnSpPr>
        <p:spPr>
          <a:xfrm flipH="1">
            <a:off x="5471515" y="1548190"/>
            <a:ext cx="6720485" cy="0"/>
          </a:xfrm>
          <a:prstGeom prst="line">
            <a:avLst/>
          </a:prstGeom>
          <a:ln w="603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1">
            <a:extLst>
              <a:ext uri="{FF2B5EF4-FFF2-40B4-BE49-F238E27FC236}">
                <a16:creationId xmlns:a16="http://schemas.microsoft.com/office/drawing/2014/main" id="{6F963266-E309-45EB-8E1C-7A741FD5C2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0942" y="336333"/>
            <a:ext cx="798146" cy="281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828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азделительный слайд_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5F90712-36F0-0C47-9A47-1DF81B992C6D}"/>
              </a:ext>
            </a:extLst>
          </p:cNvPr>
          <p:cNvSpPr/>
          <p:nvPr userDrawn="1"/>
        </p:nvSpPr>
        <p:spPr>
          <a:xfrm>
            <a:off x="8984344" y="182880"/>
            <a:ext cx="2796176" cy="5600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grpSp>
        <p:nvGrpSpPr>
          <p:cNvPr id="22" name="Graphic 16">
            <a:extLst>
              <a:ext uri="{FF2B5EF4-FFF2-40B4-BE49-F238E27FC236}">
                <a16:creationId xmlns:a16="http://schemas.microsoft.com/office/drawing/2014/main" id="{999B6374-3217-C74E-9324-1AF9D24A91FA}"/>
              </a:ext>
            </a:extLst>
          </p:cNvPr>
          <p:cNvGrpSpPr/>
          <p:nvPr userDrawn="1"/>
        </p:nvGrpSpPr>
        <p:grpSpPr>
          <a:xfrm>
            <a:off x="-400051" y="4126141"/>
            <a:ext cx="2943225" cy="2943225"/>
            <a:chOff x="-685801" y="4533672"/>
            <a:chExt cx="2943225" cy="2943225"/>
          </a:xfrm>
          <a:gradFill>
            <a:gsLst>
              <a:gs pos="36000">
                <a:schemeClr val="bg1">
                  <a:alpha val="9000"/>
                </a:schemeClr>
              </a:gs>
              <a:gs pos="75000">
                <a:schemeClr val="bg1">
                  <a:alpha val="0"/>
                </a:schemeClr>
              </a:gs>
            </a:gsLst>
            <a:lin ang="8100000" scaled="0"/>
          </a:gradFill>
        </p:grpSpPr>
        <p:sp>
          <p:nvSpPr>
            <p:cNvPr id="23" name="Freeform: Shape 18">
              <a:extLst>
                <a:ext uri="{FF2B5EF4-FFF2-40B4-BE49-F238E27FC236}">
                  <a16:creationId xmlns:a16="http://schemas.microsoft.com/office/drawing/2014/main" id="{4B7559C8-2AAD-8540-A177-837DABA152C8}"/>
                </a:ext>
              </a:extLst>
            </p:cNvPr>
            <p:cNvSpPr/>
            <p:nvPr/>
          </p:nvSpPr>
          <p:spPr>
            <a:xfrm>
              <a:off x="500717" y="5708417"/>
              <a:ext cx="615230" cy="617278"/>
            </a:xfrm>
            <a:custGeom>
              <a:avLst/>
              <a:gdLst>
                <a:gd name="connsiteX0" fmla="*/ 538211 w 615230"/>
                <a:gd name="connsiteY0" fmla="*/ 514665 h 617278"/>
                <a:gd name="connsiteX1" fmla="*/ 102614 w 615230"/>
                <a:gd name="connsiteY1" fmla="*/ 538211 h 617278"/>
                <a:gd name="connsiteX2" fmla="*/ 79068 w 615230"/>
                <a:gd name="connsiteY2" fmla="*/ 102614 h 617278"/>
                <a:gd name="connsiteX3" fmla="*/ 514665 w 615230"/>
                <a:gd name="connsiteY3" fmla="*/ 79068 h 617278"/>
                <a:gd name="connsiteX4" fmla="*/ 538211 w 615230"/>
                <a:gd name="connsiteY4" fmla="*/ 514665 h 617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230" h="617278">
                  <a:moveTo>
                    <a:pt x="538211" y="514665"/>
                  </a:moveTo>
                  <a:cubicBezTo>
                    <a:pt x="426368" y="644167"/>
                    <a:pt x="226229" y="650054"/>
                    <a:pt x="102614" y="538211"/>
                  </a:cubicBezTo>
                  <a:cubicBezTo>
                    <a:pt x="-26888" y="420482"/>
                    <a:pt x="-32775" y="226229"/>
                    <a:pt x="79068" y="102614"/>
                  </a:cubicBezTo>
                  <a:cubicBezTo>
                    <a:pt x="190910" y="-26888"/>
                    <a:pt x="391050" y="-32775"/>
                    <a:pt x="514665" y="79068"/>
                  </a:cubicBezTo>
                  <a:cubicBezTo>
                    <a:pt x="638281" y="190911"/>
                    <a:pt x="650054" y="385163"/>
                    <a:pt x="538211" y="514665"/>
                  </a:cubicBezTo>
                </a:path>
              </a:pathLst>
            </a:custGeom>
            <a:grpFill/>
            <a:ln w="588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" name="Freeform: Shape 19">
              <a:extLst>
                <a:ext uri="{FF2B5EF4-FFF2-40B4-BE49-F238E27FC236}">
                  <a16:creationId xmlns:a16="http://schemas.microsoft.com/office/drawing/2014/main" id="{AE3A0986-8A05-F443-908F-F5084F246ACE}"/>
                </a:ext>
              </a:extLst>
            </p:cNvPr>
            <p:cNvSpPr/>
            <p:nvPr/>
          </p:nvSpPr>
          <p:spPr>
            <a:xfrm>
              <a:off x="-568072" y="4725799"/>
              <a:ext cx="1400975" cy="1297144"/>
            </a:xfrm>
            <a:custGeom>
              <a:avLst/>
              <a:gdLst>
                <a:gd name="connsiteX0" fmla="*/ 659282 w 1400975"/>
                <a:gd name="connsiteY0" fmla="*/ 1297145 h 1297144"/>
                <a:gd name="connsiteX1" fmla="*/ 930059 w 1400975"/>
                <a:gd name="connsiteY1" fmla="*/ 820342 h 1297144"/>
                <a:gd name="connsiteX2" fmla="*/ 1400975 w 1400975"/>
                <a:gd name="connsiteY2" fmla="*/ 249357 h 1297144"/>
                <a:gd name="connsiteX3" fmla="*/ 0 w 1400975"/>
                <a:gd name="connsiteY3" fmla="*/ 702613 h 1297144"/>
                <a:gd name="connsiteX4" fmla="*/ 659282 w 1400975"/>
                <a:gd name="connsiteY4" fmla="*/ 1297145 h 1297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0975" h="1297144">
                  <a:moveTo>
                    <a:pt x="659282" y="1297145"/>
                  </a:moveTo>
                  <a:cubicBezTo>
                    <a:pt x="659282" y="1297145"/>
                    <a:pt x="829990" y="1208848"/>
                    <a:pt x="930059" y="820342"/>
                  </a:cubicBezTo>
                  <a:cubicBezTo>
                    <a:pt x="1030129" y="431836"/>
                    <a:pt x="1400975" y="249357"/>
                    <a:pt x="1400975" y="249357"/>
                  </a:cubicBezTo>
                  <a:cubicBezTo>
                    <a:pt x="1400975" y="249357"/>
                    <a:pt x="600418" y="-545314"/>
                    <a:pt x="0" y="702613"/>
                  </a:cubicBezTo>
                  <a:cubicBezTo>
                    <a:pt x="0" y="702613"/>
                    <a:pt x="488575" y="796796"/>
                    <a:pt x="659282" y="1297145"/>
                  </a:cubicBezTo>
                </a:path>
              </a:pathLst>
            </a:custGeom>
            <a:grpFill/>
            <a:ln w="588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" name="Freeform: Shape 20">
              <a:extLst>
                <a:ext uri="{FF2B5EF4-FFF2-40B4-BE49-F238E27FC236}">
                  <a16:creationId xmlns:a16="http://schemas.microsoft.com/office/drawing/2014/main" id="{CE78438F-7DB5-E14F-BBD0-048236536080}"/>
                </a:ext>
              </a:extLst>
            </p:cNvPr>
            <p:cNvSpPr/>
            <p:nvPr/>
          </p:nvSpPr>
          <p:spPr>
            <a:xfrm>
              <a:off x="161847" y="4533340"/>
              <a:ext cx="1777707" cy="805665"/>
            </a:xfrm>
            <a:custGeom>
              <a:avLst/>
              <a:gdLst>
                <a:gd name="connsiteX0" fmla="*/ 0 w 1777707"/>
                <a:gd name="connsiteY0" fmla="*/ 135720 h 805665"/>
                <a:gd name="connsiteX1" fmla="*/ 977151 w 1777707"/>
                <a:gd name="connsiteY1" fmla="*/ 783230 h 805665"/>
                <a:gd name="connsiteX2" fmla="*/ 1777708 w 1777707"/>
                <a:gd name="connsiteY2" fmla="*/ 524226 h 805665"/>
                <a:gd name="connsiteX3" fmla="*/ 0 w 1777707"/>
                <a:gd name="connsiteY3" fmla="*/ 135720 h 805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77707" h="805665">
                  <a:moveTo>
                    <a:pt x="0" y="135720"/>
                  </a:moveTo>
                  <a:cubicBezTo>
                    <a:pt x="0" y="135720"/>
                    <a:pt x="618077" y="12105"/>
                    <a:pt x="977151" y="783230"/>
                  </a:cubicBezTo>
                  <a:cubicBezTo>
                    <a:pt x="977151" y="783230"/>
                    <a:pt x="1400975" y="918618"/>
                    <a:pt x="1777708" y="524226"/>
                  </a:cubicBezTo>
                  <a:cubicBezTo>
                    <a:pt x="1777708" y="530112"/>
                    <a:pt x="1153744" y="-323423"/>
                    <a:pt x="0" y="135720"/>
                  </a:cubicBezTo>
                </a:path>
              </a:pathLst>
            </a:custGeom>
            <a:grpFill/>
            <a:ln w="588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" name="Freeform: Shape 21">
              <a:extLst>
                <a:ext uri="{FF2B5EF4-FFF2-40B4-BE49-F238E27FC236}">
                  <a16:creationId xmlns:a16="http://schemas.microsoft.com/office/drawing/2014/main" id="{EA688504-0E66-A74D-A078-B37B04934DB5}"/>
                </a:ext>
              </a:extLst>
            </p:cNvPr>
            <p:cNvSpPr/>
            <p:nvPr/>
          </p:nvSpPr>
          <p:spPr>
            <a:xfrm>
              <a:off x="-135154" y="6493859"/>
              <a:ext cx="1303585" cy="994728"/>
            </a:xfrm>
            <a:custGeom>
              <a:avLst/>
              <a:gdLst>
                <a:gd name="connsiteX0" fmla="*/ 1303586 w 1303585"/>
                <a:gd name="connsiteY0" fmla="*/ 117729 h 994728"/>
                <a:gd name="connsiteX1" fmla="*/ 756146 w 1303585"/>
                <a:gd name="connsiteY1" fmla="*/ 123616 h 994728"/>
                <a:gd name="connsiteX2" fmla="*/ 26226 w 1303585"/>
                <a:gd name="connsiteY2" fmla="*/ 0 h 994728"/>
                <a:gd name="connsiteX3" fmla="*/ 1115219 w 1303585"/>
                <a:gd name="connsiteY3" fmla="*/ 988924 h 994728"/>
                <a:gd name="connsiteX4" fmla="*/ 1303586 w 1303585"/>
                <a:gd name="connsiteY4" fmla="*/ 117729 h 994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3585" h="994728">
                  <a:moveTo>
                    <a:pt x="1303586" y="117729"/>
                  </a:moveTo>
                  <a:cubicBezTo>
                    <a:pt x="1303586" y="117729"/>
                    <a:pt x="1138765" y="11773"/>
                    <a:pt x="756146" y="123616"/>
                  </a:cubicBezTo>
                  <a:cubicBezTo>
                    <a:pt x="367640" y="229572"/>
                    <a:pt x="26226" y="0"/>
                    <a:pt x="26226" y="0"/>
                  </a:cubicBezTo>
                  <a:cubicBezTo>
                    <a:pt x="26226" y="0"/>
                    <a:pt x="-268096" y="1083107"/>
                    <a:pt x="1115219" y="988924"/>
                  </a:cubicBezTo>
                  <a:cubicBezTo>
                    <a:pt x="1115219" y="988924"/>
                    <a:pt x="950399" y="512121"/>
                    <a:pt x="1303586" y="117729"/>
                  </a:cubicBezTo>
                </a:path>
              </a:pathLst>
            </a:custGeom>
            <a:grpFill/>
            <a:ln w="588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" name="Freeform: Shape 22">
              <a:extLst>
                <a:ext uri="{FF2B5EF4-FFF2-40B4-BE49-F238E27FC236}">
                  <a16:creationId xmlns:a16="http://schemas.microsoft.com/office/drawing/2014/main" id="{2E551F8B-70FF-A649-9668-8E123DADEFD6}"/>
                </a:ext>
              </a:extLst>
            </p:cNvPr>
            <p:cNvSpPr/>
            <p:nvPr/>
          </p:nvSpPr>
          <p:spPr>
            <a:xfrm>
              <a:off x="-686605" y="5487276"/>
              <a:ext cx="713065" cy="1736502"/>
            </a:xfrm>
            <a:custGeom>
              <a:avLst/>
              <a:gdLst>
                <a:gd name="connsiteX0" fmla="*/ 642428 w 713065"/>
                <a:gd name="connsiteY0" fmla="*/ 1736503 h 1736502"/>
                <a:gd name="connsiteX1" fmla="*/ 713065 w 713065"/>
                <a:gd name="connsiteY1" fmla="*/ 565099 h 1736502"/>
                <a:gd name="connsiteX2" fmla="*/ 89101 w 713065"/>
                <a:gd name="connsiteY2" fmla="*/ 0 h 1736502"/>
                <a:gd name="connsiteX3" fmla="*/ 642428 w 713065"/>
                <a:gd name="connsiteY3" fmla="*/ 1736503 h 1736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065" h="1736502">
                  <a:moveTo>
                    <a:pt x="642428" y="1736503"/>
                  </a:moveTo>
                  <a:cubicBezTo>
                    <a:pt x="642428" y="1736503"/>
                    <a:pt x="230376" y="1265587"/>
                    <a:pt x="713065" y="565099"/>
                  </a:cubicBezTo>
                  <a:cubicBezTo>
                    <a:pt x="713065" y="565099"/>
                    <a:pt x="618882" y="129502"/>
                    <a:pt x="89101" y="0"/>
                  </a:cubicBezTo>
                  <a:cubicBezTo>
                    <a:pt x="94988" y="0"/>
                    <a:pt x="-334723" y="971264"/>
                    <a:pt x="642428" y="1736503"/>
                  </a:cubicBezTo>
                </a:path>
              </a:pathLst>
            </a:custGeom>
            <a:grpFill/>
            <a:ln w="588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" name="Freeform: Shape 23">
              <a:extLst>
                <a:ext uri="{FF2B5EF4-FFF2-40B4-BE49-F238E27FC236}">
                  <a16:creationId xmlns:a16="http://schemas.microsoft.com/office/drawing/2014/main" id="{82FC2ECF-D0F3-B14E-A087-00B4B0182538}"/>
                </a:ext>
              </a:extLst>
            </p:cNvPr>
            <p:cNvSpPr/>
            <p:nvPr/>
          </p:nvSpPr>
          <p:spPr>
            <a:xfrm>
              <a:off x="1133044" y="5116430"/>
              <a:ext cx="1124802" cy="1442180"/>
            </a:xfrm>
            <a:custGeom>
              <a:avLst/>
              <a:gdLst>
                <a:gd name="connsiteX0" fmla="*/ 67 w 1124802"/>
                <a:gd name="connsiteY0" fmla="*/ 270777 h 1442180"/>
                <a:gd name="connsiteX1" fmla="*/ 276730 w 1124802"/>
                <a:gd name="connsiteY1" fmla="*/ 747579 h 1442180"/>
                <a:gd name="connsiteX2" fmla="*/ 535734 w 1124802"/>
                <a:gd name="connsiteY2" fmla="*/ 1442180 h 1442180"/>
                <a:gd name="connsiteX3" fmla="*/ 847716 w 1124802"/>
                <a:gd name="connsiteY3" fmla="*/ 0 h 1442180"/>
                <a:gd name="connsiteX4" fmla="*/ 67 w 1124802"/>
                <a:gd name="connsiteY4" fmla="*/ 270777 h 1442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802" h="1442180">
                  <a:moveTo>
                    <a:pt x="67" y="270777"/>
                  </a:moveTo>
                  <a:cubicBezTo>
                    <a:pt x="67" y="270777"/>
                    <a:pt x="-11706" y="465030"/>
                    <a:pt x="276730" y="747579"/>
                  </a:cubicBezTo>
                  <a:cubicBezTo>
                    <a:pt x="565166" y="1030129"/>
                    <a:pt x="535734" y="1442180"/>
                    <a:pt x="535734" y="1442180"/>
                  </a:cubicBezTo>
                  <a:cubicBezTo>
                    <a:pt x="535734" y="1442180"/>
                    <a:pt x="1618841" y="1147858"/>
                    <a:pt x="847716" y="0"/>
                  </a:cubicBezTo>
                  <a:cubicBezTo>
                    <a:pt x="853602" y="0"/>
                    <a:pt x="523961" y="382619"/>
                    <a:pt x="67" y="270777"/>
                  </a:cubicBezTo>
                </a:path>
              </a:pathLst>
            </a:custGeom>
            <a:grpFill/>
            <a:ln w="588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" name="Freeform: Shape 24">
              <a:extLst>
                <a:ext uri="{FF2B5EF4-FFF2-40B4-BE49-F238E27FC236}">
                  <a16:creationId xmlns:a16="http://schemas.microsoft.com/office/drawing/2014/main" id="{144C73DC-3544-3449-98B8-3FE8F5CD20D1}"/>
                </a:ext>
              </a:extLst>
            </p:cNvPr>
            <p:cNvSpPr/>
            <p:nvPr/>
          </p:nvSpPr>
          <p:spPr>
            <a:xfrm>
              <a:off x="1004279" y="6128899"/>
              <a:ext cx="1270804" cy="1342309"/>
            </a:xfrm>
            <a:custGeom>
              <a:avLst/>
              <a:gdLst>
                <a:gd name="connsiteX0" fmla="*/ 1270804 w 1270804"/>
                <a:gd name="connsiteY0" fmla="*/ 0 h 1342309"/>
                <a:gd name="connsiteX1" fmla="*/ 217130 w 1270804"/>
                <a:gd name="connsiteY1" fmla="*/ 523894 h 1342309"/>
                <a:gd name="connsiteX2" fmla="*/ 40536 w 1270804"/>
                <a:gd name="connsiteY2" fmla="*/ 1342111 h 1342309"/>
                <a:gd name="connsiteX3" fmla="*/ 1270804 w 1270804"/>
                <a:gd name="connsiteY3" fmla="*/ 0 h 1342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804" h="1342309">
                  <a:moveTo>
                    <a:pt x="1270804" y="0"/>
                  </a:moveTo>
                  <a:cubicBezTo>
                    <a:pt x="1270804" y="0"/>
                    <a:pt x="1070665" y="594532"/>
                    <a:pt x="217130" y="523894"/>
                  </a:cubicBezTo>
                  <a:cubicBezTo>
                    <a:pt x="217130" y="523894"/>
                    <a:pt x="-112511" y="824103"/>
                    <a:pt x="40536" y="1342111"/>
                  </a:cubicBezTo>
                  <a:cubicBezTo>
                    <a:pt x="40536" y="1347997"/>
                    <a:pt x="1094211" y="1230268"/>
                    <a:pt x="1270804" y="0"/>
                  </a:cubicBezTo>
                </a:path>
              </a:pathLst>
            </a:custGeom>
            <a:grpFill/>
            <a:ln w="588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2713864-872E-5B49-A7E0-546C76D7CA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222674" y="615635"/>
            <a:ext cx="5567363" cy="33101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Font typeface="Arial" charset="0"/>
              <a:buNone/>
              <a:defRPr lang="en-US" sz="239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01</a:t>
            </a:r>
            <a:endParaRPr lang="en-US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6BA9AE0-4A93-C548-B71F-D95F7620217F}"/>
              </a:ext>
            </a:extLst>
          </p:cNvPr>
          <p:cNvSpPr/>
          <p:nvPr userDrawn="1"/>
        </p:nvSpPr>
        <p:spPr>
          <a:xfrm>
            <a:off x="0" y="1016000"/>
            <a:ext cx="431800" cy="260731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Straight Connector 5">
            <a:extLst>
              <a:ext uri="{FF2B5EF4-FFF2-40B4-BE49-F238E27FC236}">
                <a16:creationId xmlns:a16="http://schemas.microsoft.com/office/drawing/2014/main" id="{D9F2217D-D447-1748-B99C-9D83878907B0}"/>
              </a:ext>
            </a:extLst>
          </p:cNvPr>
          <p:cNvCxnSpPr>
            <a:cxnSpLocks/>
          </p:cNvCxnSpPr>
          <p:nvPr userDrawn="1"/>
        </p:nvCxnSpPr>
        <p:spPr>
          <a:xfrm>
            <a:off x="431800" y="617220"/>
            <a:ext cx="0" cy="310896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C9416FF0-818A-F745-888F-85E876EBFE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749" y="4284749"/>
            <a:ext cx="5567363" cy="143827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lang="en-US" sz="32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Название </a:t>
            </a:r>
            <a:br>
              <a:rPr lang="ru-RU" dirty="0"/>
            </a:br>
            <a:r>
              <a:rPr lang="ru-RU" dirty="0"/>
              <a:t>раздела </a:t>
            </a:r>
            <a:br>
              <a:rPr lang="ru-RU" dirty="0"/>
            </a:br>
            <a:r>
              <a:rPr lang="ru-RU" dirty="0"/>
              <a:t>до трех строк</a:t>
            </a:r>
            <a:endParaRPr lang="en-US" dirty="0"/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3689A40-8C1C-4345-9D2D-585906EE51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rcRect l="23214" t="15069" r="29892" b="32844"/>
          <a:stretch>
            <a:fillRect/>
          </a:stretch>
        </p:blipFill>
        <p:spPr>
          <a:xfrm rot="14215601">
            <a:off x="2255038" y="-2273458"/>
            <a:ext cx="10736807" cy="11404916"/>
          </a:xfrm>
          <a:custGeom>
            <a:avLst/>
            <a:gdLst>
              <a:gd name="connsiteX0" fmla="*/ 10736807 w 10736807"/>
              <a:gd name="connsiteY0" fmla="*/ 3742492 h 11404916"/>
              <a:gd name="connsiteX1" fmla="*/ 5746819 w 10736807"/>
              <a:gd name="connsiteY1" fmla="*/ 11404916 h 11404916"/>
              <a:gd name="connsiteX2" fmla="*/ 0 w 10736807"/>
              <a:gd name="connsiteY2" fmla="*/ 7662425 h 11404916"/>
              <a:gd name="connsiteX3" fmla="*/ 4989988 w 10736807"/>
              <a:gd name="connsiteY3" fmla="*/ 0 h 11404916"/>
              <a:gd name="connsiteX4" fmla="*/ 10736807 w 10736807"/>
              <a:gd name="connsiteY4" fmla="*/ 3742492 h 11404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36807" h="11404916">
                <a:moveTo>
                  <a:pt x="10736807" y="3742492"/>
                </a:moveTo>
                <a:lnTo>
                  <a:pt x="5746819" y="11404916"/>
                </a:lnTo>
                <a:lnTo>
                  <a:pt x="0" y="7662425"/>
                </a:lnTo>
                <a:lnTo>
                  <a:pt x="4989988" y="0"/>
                </a:lnTo>
                <a:lnTo>
                  <a:pt x="10736807" y="374249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2358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>
            <a:extLst>
              <a:ext uri="{FF2B5EF4-FFF2-40B4-BE49-F238E27FC236}">
                <a16:creationId xmlns:a16="http://schemas.microsoft.com/office/drawing/2014/main" id="{5A8C8C50-026F-C740-9599-7B6FCCE0CC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1981201"/>
            <a:ext cx="6311901" cy="199959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en-US" sz="4600" b="1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4"/>
          <p:cNvSpPr>
            <a:spLocks noGrp="1"/>
          </p:cNvSpPr>
          <p:nvPr>
            <p:ph type="body" sz="quarter" idx="12" hasCustomPrompt="1"/>
          </p:nvPr>
        </p:nvSpPr>
        <p:spPr>
          <a:xfrm>
            <a:off x="442914" y="6088743"/>
            <a:ext cx="6311900" cy="2279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Дата</a:t>
            </a:r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42914" y="4357688"/>
            <a:ext cx="6311900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442914" y="4585608"/>
            <a:ext cx="6311900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id="{8386C98E-37A4-4B85-8DA9-1D41004C8DF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2914" y="5085733"/>
            <a:ext cx="63119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Тел.: +7 (000) 000 00 00, доб. 0000</a:t>
            </a:r>
          </a:p>
        </p:txBody>
      </p:sp>
      <p:sp>
        <p:nvSpPr>
          <p:cNvPr id="11" name="Текст 4">
            <a:extLst>
              <a:ext uri="{FF2B5EF4-FFF2-40B4-BE49-F238E27FC236}">
                <a16:creationId xmlns:a16="http://schemas.microsoft.com/office/drawing/2014/main" id="{5BB2B141-357F-4311-99BD-E41CB3EF912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14" y="5269089"/>
            <a:ext cx="63119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Моб. тел.: +7 (000) 000 00 00</a:t>
            </a:r>
          </a:p>
        </p:txBody>
      </p:sp>
      <p:sp>
        <p:nvSpPr>
          <p:cNvPr id="12" name="Текст 4">
            <a:extLst>
              <a:ext uri="{FF2B5EF4-FFF2-40B4-BE49-F238E27FC236}">
                <a16:creationId xmlns:a16="http://schemas.microsoft.com/office/drawing/2014/main" id="{B778EB5E-E5E2-4401-AEB3-BAF125E636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2914" y="5452446"/>
            <a:ext cx="63119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E-mail: namesurname@nameofcompany.ru</a:t>
            </a:r>
          </a:p>
        </p:txBody>
      </p:sp>
      <p:sp>
        <p:nvSpPr>
          <p:cNvPr id="14" name="Текст 4">
            <a:extLst>
              <a:ext uri="{FF2B5EF4-FFF2-40B4-BE49-F238E27FC236}">
                <a16:creationId xmlns:a16="http://schemas.microsoft.com/office/drawing/2014/main" id="{86AF34F6-E5A0-49E0-9F12-011E58C9F0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2914" y="5635803"/>
            <a:ext cx="63119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www.nameofcompany.com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F31F241-E1F1-6B4B-9907-605BCDBFA513}"/>
              </a:ext>
            </a:extLst>
          </p:cNvPr>
          <p:cNvSpPr/>
          <p:nvPr userDrawn="1"/>
        </p:nvSpPr>
        <p:spPr>
          <a:xfrm>
            <a:off x="159026" y="0"/>
            <a:ext cx="437322" cy="6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041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Контент_Заголовок в одну строк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ижний колонтитул 3">
            <a:extLst>
              <a:ext uri="{FF2B5EF4-FFF2-40B4-BE49-F238E27FC236}">
                <a16:creationId xmlns:a16="http://schemas.microsoft.com/office/drawing/2014/main" id="{0BB71F99-A69B-4878-B9B8-320009EFF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913" y="6606304"/>
            <a:ext cx="6480000" cy="166671"/>
          </a:xfrm>
          <a:prstGeom prst="rect">
            <a:avLst/>
          </a:prstGeom>
        </p:spPr>
        <p:txBody>
          <a:bodyPr lIns="0" tIns="0" rIns="0" bIns="0"/>
          <a:lstStyle>
            <a:defPPr>
              <a:defRPr lang="ru-RU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/>
              <a:t>Примечание:</a:t>
            </a:r>
            <a:endParaRPr lang="ru-RU" dirty="0"/>
          </a:p>
        </p:txBody>
      </p:sp>
      <p:sp>
        <p:nvSpPr>
          <p:cNvPr id="6" name="Заголовок 8">
            <a:extLst>
              <a:ext uri="{FF2B5EF4-FFF2-40B4-BE49-F238E27FC236}">
                <a16:creationId xmlns:a16="http://schemas.microsoft.com/office/drawing/2014/main" id="{447925CB-6C34-9743-B86B-ADACD177FF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333376"/>
            <a:ext cx="7569871" cy="2381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kumimoji="0" lang="ru-RU" sz="2000" b="1" i="0" u="none" strike="noStrike" cap="none" spc="0" normalizeH="0" baseline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ru-RU" dirty="0"/>
              <a:t>Заголовок в одну строку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D81292E-9305-D446-BD46-57EA8C4B7E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425" y="6618570"/>
            <a:ext cx="657663" cy="166671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ru-RU" sz="900" smtClean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3876951F-464B-4F15-8B99-B2E3AFBCA18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18571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_Заголовок в две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ижний колонтитул 3">
            <a:extLst>
              <a:ext uri="{FF2B5EF4-FFF2-40B4-BE49-F238E27FC236}">
                <a16:creationId xmlns:a16="http://schemas.microsoft.com/office/drawing/2014/main" id="{EC3B7D38-8E65-4C02-916A-24D61C1D5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913" y="6606304"/>
            <a:ext cx="6480000" cy="166671"/>
          </a:xfrm>
          <a:prstGeom prst="rect">
            <a:avLst/>
          </a:prstGeom>
        </p:spPr>
        <p:txBody>
          <a:bodyPr lIns="0" tIns="0" rIns="0" bIns="0"/>
          <a:lstStyle>
            <a:defPPr>
              <a:defRPr lang="ru-RU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/>
              <a:t>Примечание:</a:t>
            </a:r>
            <a:endParaRPr lang="ru-RU" dirty="0"/>
          </a:p>
        </p:txBody>
      </p:sp>
      <p:sp>
        <p:nvSpPr>
          <p:cNvPr id="5" name="Заголовок 8">
            <a:extLst>
              <a:ext uri="{FF2B5EF4-FFF2-40B4-BE49-F238E27FC236}">
                <a16:creationId xmlns:a16="http://schemas.microsoft.com/office/drawing/2014/main" id="{3C11A754-79B8-A146-A0AD-86E73E56E4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333375"/>
            <a:ext cx="8866187" cy="50673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ru-RU" sz="2000" b="1" dirty="0"/>
            </a:lvl1pPr>
          </a:lstStyle>
          <a:p>
            <a:pPr lvl="0"/>
            <a:r>
              <a:rPr lang="ru-RU" dirty="0"/>
              <a:t>Заголовок 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6" name="Номер слайда 4">
            <a:extLst>
              <a:ext uri="{FF2B5EF4-FFF2-40B4-BE49-F238E27FC236}">
                <a16:creationId xmlns:a16="http://schemas.microsoft.com/office/drawing/2014/main" id="{C2153E72-40AB-2249-98D7-748B130784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425" y="6618570"/>
            <a:ext cx="657663" cy="166671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ru-RU" sz="900" smtClean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3876951F-464B-4F15-8B99-B2E3AFBCA18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08680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 userDrawn="1"/>
        </p:nvSpPr>
        <p:spPr>
          <a:xfrm>
            <a:off x="574560" y="2384427"/>
            <a:ext cx="5906541" cy="1328235"/>
          </a:xfrm>
          <a:prstGeom prst="rect">
            <a:avLst/>
          </a:prstGeom>
        </p:spPr>
        <p:txBody>
          <a:bodyPr vert="horz" lIns="132433" tIns="66217" rIns="132433" bIns="66217" rtlCol="0" anchor="ctr">
            <a:noAutofit/>
          </a:bodyPr>
          <a:lstStyle/>
          <a:p>
            <a:pPr>
              <a:lnSpc>
                <a:spcPts val="5035"/>
              </a:lnSpc>
            </a:pPr>
            <a:r>
              <a:rPr lang="ru-RU" sz="5462" b="1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rPr>
              <a:t>1.1.</a:t>
            </a:r>
          </a:p>
          <a:p>
            <a:pPr>
              <a:lnSpc>
                <a:spcPts val="5035"/>
              </a:lnSpc>
            </a:pPr>
            <a:endParaRPr lang="ru-RU" sz="5462" b="1" dirty="0">
              <a:solidFill>
                <a:srgbClr val="333333"/>
              </a:solidFill>
              <a:latin typeface="Arial" pitchFamily="34" charset="0"/>
              <a:ea typeface="Rosatom Light" pitchFamily="34" charset="-52"/>
              <a:cs typeface="Arial" pitchFamily="34" charset="0"/>
            </a:endParaRPr>
          </a:p>
          <a:p>
            <a:pPr>
              <a:lnSpc>
                <a:spcPts val="5035"/>
              </a:lnSpc>
            </a:pPr>
            <a:r>
              <a:rPr lang="ru-RU" sz="5462" b="1" dirty="0" err="1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rPr>
              <a:t>Перебивочный</a:t>
            </a:r>
            <a:r>
              <a:rPr lang="ru-RU" sz="5462" b="1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rPr>
              <a:t> </a:t>
            </a:r>
          </a:p>
          <a:p>
            <a:pPr>
              <a:lnSpc>
                <a:spcPts val="5035"/>
              </a:lnSpc>
            </a:pPr>
            <a:r>
              <a:rPr lang="ru-RU" sz="5462" b="1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rPr>
              <a:t>слайд</a:t>
            </a:r>
          </a:p>
        </p:txBody>
      </p:sp>
    </p:spTree>
    <p:extLst>
      <p:ext uri="{BB962C8B-B14F-4D97-AF65-F5344CB8AC3E}">
        <p14:creationId xmlns:p14="http://schemas.microsoft.com/office/powerpoint/2010/main" val="2720800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пустой слайд">
  <p:cSld name="1_пустой слайд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7192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49186BF4-8258-CA41-9CEB-1BC01C8CD9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425" y="6618570"/>
            <a:ext cx="657663" cy="166671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ru-RU" sz="900" smtClean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3876951F-464B-4F15-8B99-B2E3AFBCA18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Нижний колонтитул 3">
            <a:extLst>
              <a:ext uri="{FF2B5EF4-FFF2-40B4-BE49-F238E27FC236}">
                <a16:creationId xmlns:a16="http://schemas.microsoft.com/office/drawing/2014/main" id="{A961A610-1936-2042-ADF6-19B30B7947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2913" y="6618570"/>
            <a:ext cx="6480000" cy="166671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/>
              <a:t>Примечание:</a:t>
            </a:r>
          </a:p>
        </p:txBody>
      </p:sp>
      <p:pic>
        <p:nvPicPr>
          <p:cNvPr id="13" name="Graphic 11">
            <a:extLst>
              <a:ext uri="{FF2B5EF4-FFF2-40B4-BE49-F238E27FC236}">
                <a16:creationId xmlns:a16="http://schemas.microsoft.com/office/drawing/2014/main" id="{80C29900-648B-4B71-8A4F-4E37890EFD0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0942" y="336333"/>
            <a:ext cx="798146" cy="281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217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3" r:id="rId3"/>
    <p:sldLayoutId id="2147483682" r:id="rId4"/>
    <p:sldLayoutId id="2147483673" r:id="rId5"/>
    <p:sldLayoutId id="2147483661" r:id="rId6"/>
    <p:sldLayoutId id="214748366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79" userDrawn="1">
          <p15:clr>
            <a:srgbClr val="A4A3A4"/>
          </p15:clr>
        </p15:guide>
        <p15:guide id="2" pos="7401" userDrawn="1">
          <p15:clr>
            <a:srgbClr val="A4A3A4"/>
          </p15:clr>
        </p15:guide>
        <p15:guide id="3" orient="horz" pos="210" userDrawn="1">
          <p15:clr>
            <a:srgbClr val="A4A3A4"/>
          </p15:clr>
        </p15:guide>
        <p15:guide id="4" orient="horz" pos="4110" userDrawn="1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21766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063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hf hdr="0" ftr="0" dt="0"/>
  <p:txStyles>
    <p:titleStyle>
      <a:lvl1pPr algn="l" defTabSz="1218072" rtl="0" eaLnBrk="1" latinLnBrk="0" hangingPunct="1">
        <a:lnSpc>
          <a:spcPct val="90000"/>
        </a:lnSpc>
        <a:spcBef>
          <a:spcPct val="0"/>
        </a:spcBef>
        <a:buNone/>
        <a:defRPr sz="586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518" indent="-304518" algn="l" defTabSz="1218072" rtl="0" eaLnBrk="1" latinLnBrk="0" hangingPunct="1">
        <a:lnSpc>
          <a:spcPct val="90000"/>
        </a:lnSpc>
        <a:spcBef>
          <a:spcPts val="1332"/>
        </a:spcBef>
        <a:buFont typeface="Arial"/>
        <a:buChar char="•"/>
        <a:defRPr sz="3730" kern="1200">
          <a:solidFill>
            <a:schemeClr val="tx1"/>
          </a:solidFill>
          <a:latin typeface="+mn-lt"/>
          <a:ea typeface="+mn-ea"/>
          <a:cs typeface="+mn-cs"/>
        </a:defRPr>
      </a:lvl1pPr>
      <a:lvl2pPr marL="913554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3197" kern="1200">
          <a:solidFill>
            <a:schemeClr val="tx1"/>
          </a:solidFill>
          <a:latin typeface="+mn-lt"/>
          <a:ea typeface="+mn-ea"/>
          <a:cs typeface="+mn-cs"/>
        </a:defRPr>
      </a:lvl2pPr>
      <a:lvl3pPr marL="1522590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3pPr>
      <a:lvl4pPr marL="2131626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4pPr>
      <a:lvl5pPr marL="2740663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5pPr>
      <a:lvl6pPr marL="3349699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6pPr>
      <a:lvl7pPr marL="3958735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7pPr>
      <a:lvl8pPr marL="4567771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8pPr>
      <a:lvl9pPr marL="5176807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1pPr>
      <a:lvl2pPr marL="609036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218072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3pPr>
      <a:lvl4pPr marL="1827108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4pPr>
      <a:lvl5pPr marL="2436144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5pPr>
      <a:lvl6pPr marL="3045181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6pPr>
      <a:lvl7pPr marL="3654217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7pPr>
      <a:lvl8pPr marL="4263253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8pPr>
      <a:lvl9pPr marL="4872289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5"/>
          <p:cNvSpPr txBox="1">
            <a:spLocks noGrp="1"/>
          </p:cNvSpPr>
          <p:nvPr>
            <p:ph type="title"/>
          </p:nvPr>
        </p:nvSpPr>
        <p:spPr>
          <a:xfrm>
            <a:off x="658695" y="283233"/>
            <a:ext cx="9145045" cy="263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5"/>
              <a:buFont typeface="Arial"/>
              <a:buNone/>
              <a:defRPr sz="1904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75"/>
          <p:cNvSpPr txBox="1">
            <a:spLocks noGrp="1"/>
          </p:cNvSpPr>
          <p:nvPr>
            <p:ph type="ftr" idx="11"/>
          </p:nvPr>
        </p:nvSpPr>
        <p:spPr>
          <a:xfrm>
            <a:off x="658696" y="6552806"/>
            <a:ext cx="4904796" cy="181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8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75"/>
          <p:cNvSpPr txBox="1">
            <a:spLocks noGrp="1"/>
          </p:cNvSpPr>
          <p:nvPr>
            <p:ph type="sldNum" idx="12"/>
          </p:nvPr>
        </p:nvSpPr>
        <p:spPr>
          <a:xfrm>
            <a:off x="11077380" y="6552806"/>
            <a:ext cx="455926" cy="181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81"/>
              <a:buFont typeface="Arial"/>
              <a:buNone/>
              <a:defRPr sz="118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81"/>
              <a:buFont typeface="Arial"/>
              <a:buNone/>
              <a:defRPr sz="118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81"/>
              <a:buFont typeface="Arial"/>
              <a:buNone/>
              <a:defRPr sz="118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81"/>
              <a:buFont typeface="Arial"/>
              <a:buNone/>
              <a:defRPr sz="118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81"/>
              <a:buFont typeface="Arial"/>
              <a:buNone/>
              <a:defRPr sz="118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81"/>
              <a:buFont typeface="Arial"/>
              <a:buNone/>
              <a:defRPr sz="118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81"/>
              <a:buFont typeface="Arial"/>
              <a:buNone/>
              <a:defRPr sz="118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81"/>
              <a:buFont typeface="Arial"/>
              <a:buNone/>
              <a:defRPr sz="118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81"/>
              <a:buFont typeface="Arial"/>
              <a:buNone/>
              <a:defRPr sz="118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3" name="Google Shape;13;p75"/>
          <p:cNvSpPr/>
          <p:nvPr/>
        </p:nvSpPr>
        <p:spPr>
          <a:xfrm rot="2700000">
            <a:off x="449149" y="371127"/>
            <a:ext cx="88067" cy="88067"/>
          </a:xfrm>
          <a:custGeom>
            <a:avLst/>
            <a:gdLst/>
            <a:ahLst/>
            <a:cxnLst/>
            <a:rect l="l" t="t" r="r" b="b"/>
            <a:pathLst>
              <a:path w="1656080" h="1656080" extrusionOk="0">
                <a:moveTo>
                  <a:pt x="0" y="0"/>
                </a:moveTo>
                <a:lnTo>
                  <a:pt x="1656080" y="0"/>
                </a:lnTo>
                <a:lnTo>
                  <a:pt x="1656080" y="1656080"/>
                </a:lnTo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1"/>
              <a:buFont typeface="Arial"/>
              <a:buNone/>
            </a:pPr>
            <a:endParaRPr sz="230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Google Shape;14;p7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732793" y="283231"/>
            <a:ext cx="800512" cy="2777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50764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275">
          <p15:clr>
            <a:srgbClr val="A4A3A4"/>
          </p15:clr>
        </p15:guide>
        <p15:guide id="2" pos="415">
          <p15:clr>
            <a:srgbClr val="A4A3A4"/>
          </p15:clr>
        </p15:guide>
        <p15:guide id="3" pos="9385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jp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4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41" descr="Изображение выглядит как внешний, вода, ракетка, мужчина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5177"/>
            <a:ext cx="12192000" cy="68525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" name="Google Shape;58;p41"/>
          <p:cNvGrpSpPr/>
          <p:nvPr/>
        </p:nvGrpSpPr>
        <p:grpSpPr>
          <a:xfrm>
            <a:off x="7183804" y="1989222"/>
            <a:ext cx="6024502" cy="6011330"/>
            <a:chOff x="7323908" y="5120279"/>
            <a:chExt cx="523696" cy="522552"/>
          </a:xfrm>
        </p:grpSpPr>
        <p:sp>
          <p:nvSpPr>
            <p:cNvPr id="59" name="Google Shape;59;p41"/>
            <p:cNvSpPr/>
            <p:nvPr/>
          </p:nvSpPr>
          <p:spPr>
            <a:xfrm>
              <a:off x="7533322" y="5327481"/>
              <a:ext cx="109435" cy="109812"/>
            </a:xfrm>
            <a:custGeom>
              <a:avLst/>
              <a:gdLst/>
              <a:ahLst/>
              <a:cxnLst/>
              <a:rect l="l" t="t" r="r" b="b"/>
              <a:pathLst>
                <a:path w="593066" h="595108" extrusionOk="0">
                  <a:moveTo>
                    <a:pt x="516395" y="497103"/>
                  </a:moveTo>
                  <a:cubicBezTo>
                    <a:pt x="406857" y="619023"/>
                    <a:pt x="218262" y="628548"/>
                    <a:pt x="97295" y="518058"/>
                  </a:cubicBezTo>
                  <a:cubicBezTo>
                    <a:pt x="-23673" y="407568"/>
                    <a:pt x="-33198" y="218973"/>
                    <a:pt x="76339" y="98006"/>
                  </a:cubicBezTo>
                  <a:cubicBezTo>
                    <a:pt x="185877" y="-23914"/>
                    <a:pt x="373520" y="-33439"/>
                    <a:pt x="495439" y="77051"/>
                  </a:cubicBezTo>
                  <a:cubicBezTo>
                    <a:pt x="617360" y="186588"/>
                    <a:pt x="625932" y="375183"/>
                    <a:pt x="516395" y="4971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8235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0800" dist="2286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71"/>
                <a:buFont typeface="Arial"/>
                <a:buNone/>
                <a:tabLst/>
                <a:defRPr/>
              </a:pPr>
              <a:endParaRPr kumimoji="0" sz="137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41"/>
            <p:cNvSpPr/>
            <p:nvPr/>
          </p:nvSpPr>
          <p:spPr>
            <a:xfrm>
              <a:off x="7344407" y="5154410"/>
              <a:ext cx="248348" cy="229823"/>
            </a:xfrm>
            <a:custGeom>
              <a:avLst/>
              <a:gdLst/>
              <a:ahLst/>
              <a:cxnLst/>
              <a:rect l="l" t="t" r="r" b="b"/>
              <a:pathLst>
                <a:path w="1345882" h="1245493" extrusionOk="0">
                  <a:moveTo>
                    <a:pt x="632460" y="1245493"/>
                  </a:moveTo>
                  <a:cubicBezTo>
                    <a:pt x="632460" y="1245493"/>
                    <a:pt x="798195" y="1161673"/>
                    <a:pt x="893445" y="787341"/>
                  </a:cubicBezTo>
                  <a:cubicBezTo>
                    <a:pt x="989648" y="413008"/>
                    <a:pt x="1345883" y="238701"/>
                    <a:pt x="1345883" y="238701"/>
                  </a:cubicBezTo>
                  <a:cubicBezTo>
                    <a:pt x="1345883" y="238701"/>
                    <a:pt x="580073" y="-521394"/>
                    <a:pt x="0" y="671136"/>
                  </a:cubicBezTo>
                  <a:cubicBezTo>
                    <a:pt x="0" y="671136"/>
                    <a:pt x="473393" y="763528"/>
                    <a:pt x="632460" y="124549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8235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0800" dist="2286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71"/>
                <a:buFont typeface="Arial"/>
                <a:buNone/>
                <a:tabLst/>
                <a:defRPr/>
              </a:pPr>
              <a:endParaRPr kumimoji="0" sz="137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41"/>
            <p:cNvSpPr/>
            <p:nvPr/>
          </p:nvSpPr>
          <p:spPr>
            <a:xfrm>
              <a:off x="7473941" y="5120279"/>
              <a:ext cx="314784" cy="143472"/>
            </a:xfrm>
            <a:custGeom>
              <a:avLst/>
              <a:gdLst/>
              <a:ahLst/>
              <a:cxnLst/>
              <a:rect l="l" t="t" r="r" b="b"/>
              <a:pathLst>
                <a:path w="1705927" h="777525" extrusionOk="0">
                  <a:moveTo>
                    <a:pt x="0" y="131247"/>
                  </a:moveTo>
                  <a:cubicBezTo>
                    <a:pt x="0" y="131247"/>
                    <a:pt x="590550" y="15042"/>
                    <a:pt x="940118" y="755134"/>
                  </a:cubicBezTo>
                  <a:cubicBezTo>
                    <a:pt x="940118" y="755134"/>
                    <a:pt x="1347788" y="887532"/>
                    <a:pt x="1705927" y="508437"/>
                  </a:cubicBezTo>
                  <a:cubicBezTo>
                    <a:pt x="1705927" y="508437"/>
                    <a:pt x="1106805" y="-311666"/>
                    <a:pt x="0" y="131247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8235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0800" dist="2286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71"/>
                <a:buFont typeface="Arial"/>
                <a:buNone/>
                <a:tabLst/>
                <a:defRPr/>
              </a:pPr>
              <a:endParaRPr kumimoji="0" sz="137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41"/>
            <p:cNvSpPr/>
            <p:nvPr/>
          </p:nvSpPr>
          <p:spPr>
            <a:xfrm>
              <a:off x="7420519" y="5466488"/>
              <a:ext cx="231114" cy="176343"/>
            </a:xfrm>
            <a:custGeom>
              <a:avLst/>
              <a:gdLst/>
              <a:ahLst/>
              <a:cxnLst/>
              <a:rect l="l" t="t" r="r" b="b"/>
              <a:pathLst>
                <a:path w="1252493" h="955666" extrusionOk="0">
                  <a:moveTo>
                    <a:pt x="1252494" y="114300"/>
                  </a:moveTo>
                  <a:cubicBezTo>
                    <a:pt x="1252494" y="114300"/>
                    <a:pt x="1097236" y="13335"/>
                    <a:pt x="724809" y="117157"/>
                  </a:cubicBezTo>
                  <a:cubicBezTo>
                    <a:pt x="353334" y="221932"/>
                    <a:pt x="23769" y="0"/>
                    <a:pt x="23769" y="0"/>
                  </a:cubicBezTo>
                  <a:cubicBezTo>
                    <a:pt x="23769" y="0"/>
                    <a:pt x="-251504" y="1043940"/>
                    <a:pt x="1071519" y="949643"/>
                  </a:cubicBezTo>
                  <a:cubicBezTo>
                    <a:pt x="1071519" y="949643"/>
                    <a:pt x="915309" y="493395"/>
                    <a:pt x="1252494" y="11430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8235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0800" dist="2286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71"/>
                <a:buFont typeface="Arial"/>
                <a:buNone/>
                <a:tabLst/>
                <a:defRPr/>
              </a:pPr>
              <a:endParaRPr kumimoji="0" sz="137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41"/>
            <p:cNvSpPr/>
            <p:nvPr/>
          </p:nvSpPr>
          <p:spPr>
            <a:xfrm>
              <a:off x="7323908" y="5289147"/>
              <a:ext cx="126482" cy="307402"/>
            </a:xfrm>
            <a:custGeom>
              <a:avLst/>
              <a:gdLst/>
              <a:ahLst/>
              <a:cxnLst/>
              <a:rect l="l" t="t" r="r" b="b"/>
              <a:pathLst>
                <a:path w="685447" h="1665922" extrusionOk="0">
                  <a:moveTo>
                    <a:pt x="615915" y="1665923"/>
                  </a:moveTo>
                  <a:cubicBezTo>
                    <a:pt x="615915" y="1665923"/>
                    <a:pt x="219675" y="1212532"/>
                    <a:pt x="685448" y="540067"/>
                  </a:cubicBezTo>
                  <a:cubicBezTo>
                    <a:pt x="685448" y="540067"/>
                    <a:pt x="595913" y="120967"/>
                    <a:pt x="89183" y="0"/>
                  </a:cubicBezTo>
                  <a:cubicBezTo>
                    <a:pt x="89183" y="0"/>
                    <a:pt x="-320392" y="928688"/>
                    <a:pt x="615915" y="166592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8235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0800" dist="2286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71"/>
                <a:buFont typeface="Arial"/>
                <a:buNone/>
                <a:tabLst/>
                <a:defRPr/>
              </a:pPr>
              <a:endParaRPr kumimoji="0" sz="137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41"/>
            <p:cNvSpPr/>
            <p:nvPr/>
          </p:nvSpPr>
          <p:spPr>
            <a:xfrm>
              <a:off x="7646354" y="5223588"/>
              <a:ext cx="199444" cy="255026"/>
            </a:xfrm>
            <a:custGeom>
              <a:avLst/>
              <a:gdLst/>
              <a:ahLst/>
              <a:cxnLst/>
              <a:rect l="l" t="t" r="r" b="b"/>
              <a:pathLst>
                <a:path w="1080855" h="1382077" extrusionOk="0">
                  <a:moveTo>
                    <a:pt x="40" y="260985"/>
                  </a:moveTo>
                  <a:cubicBezTo>
                    <a:pt x="40" y="260985"/>
                    <a:pt x="-9485" y="446723"/>
                    <a:pt x="266740" y="716280"/>
                  </a:cubicBezTo>
                  <a:cubicBezTo>
                    <a:pt x="542965" y="985838"/>
                    <a:pt x="515342" y="1382078"/>
                    <a:pt x="515342" y="1382078"/>
                  </a:cubicBezTo>
                  <a:cubicBezTo>
                    <a:pt x="515342" y="1382078"/>
                    <a:pt x="1556425" y="1098233"/>
                    <a:pt x="813475" y="0"/>
                  </a:cubicBezTo>
                  <a:cubicBezTo>
                    <a:pt x="813475" y="0"/>
                    <a:pt x="496292" y="363855"/>
                    <a:pt x="40" y="2609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8235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0800" dist="2286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71"/>
                <a:buFont typeface="Arial"/>
                <a:buNone/>
                <a:tabLst/>
                <a:defRPr/>
              </a:pPr>
              <a:endParaRPr kumimoji="0" sz="137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41"/>
            <p:cNvSpPr/>
            <p:nvPr/>
          </p:nvSpPr>
          <p:spPr>
            <a:xfrm>
              <a:off x="7622813" y="5402687"/>
              <a:ext cx="224791" cy="237977"/>
            </a:xfrm>
            <a:custGeom>
              <a:avLst/>
              <a:gdLst/>
              <a:ahLst/>
              <a:cxnLst/>
              <a:rect l="l" t="t" r="r" b="b"/>
              <a:pathLst>
                <a:path w="1218221" h="1289684" extrusionOk="0">
                  <a:moveTo>
                    <a:pt x="1218222" y="0"/>
                  </a:moveTo>
                  <a:cubicBezTo>
                    <a:pt x="1218222" y="0"/>
                    <a:pt x="1023912" y="569595"/>
                    <a:pt x="208572" y="502920"/>
                  </a:cubicBezTo>
                  <a:cubicBezTo>
                    <a:pt x="208572" y="502920"/>
                    <a:pt x="-109563" y="789622"/>
                    <a:pt x="39980" y="1289685"/>
                  </a:cubicBezTo>
                  <a:cubicBezTo>
                    <a:pt x="39027" y="1289685"/>
                    <a:pt x="1048677" y="1180147"/>
                    <a:pt x="1218222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8235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0800" dist="2286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71"/>
                <a:buFont typeface="Arial"/>
                <a:buNone/>
                <a:tabLst/>
                <a:defRPr/>
              </a:pPr>
              <a:endParaRPr kumimoji="0" sz="137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" name="Google Shape;66;p41"/>
          <p:cNvGrpSpPr/>
          <p:nvPr/>
        </p:nvGrpSpPr>
        <p:grpSpPr>
          <a:xfrm>
            <a:off x="95099" y="0"/>
            <a:ext cx="12001804" cy="6858002"/>
            <a:chOff x="-1" y="0"/>
            <a:chExt cx="15749589" cy="8999540"/>
          </a:xfrm>
        </p:grpSpPr>
        <p:grpSp>
          <p:nvGrpSpPr>
            <p:cNvPr id="67" name="Google Shape;67;p41"/>
            <p:cNvGrpSpPr/>
            <p:nvPr/>
          </p:nvGrpSpPr>
          <p:grpSpPr>
            <a:xfrm>
              <a:off x="-1" y="3"/>
              <a:ext cx="15749589" cy="8999537"/>
              <a:chOff x="-1" y="1"/>
              <a:chExt cx="15749589" cy="8999537"/>
            </a:xfrm>
          </p:grpSpPr>
          <p:sp>
            <p:nvSpPr>
              <p:cNvPr id="68" name="Google Shape;68;p41"/>
              <p:cNvSpPr/>
              <p:nvPr/>
            </p:nvSpPr>
            <p:spPr>
              <a:xfrm rot="10800000">
                <a:off x="-1" y="1"/>
                <a:ext cx="15749588" cy="78748"/>
              </a:xfrm>
              <a:prstGeom prst="rect">
                <a:avLst/>
              </a:prstGeom>
              <a:gradFill>
                <a:gsLst>
                  <a:gs pos="0">
                    <a:srgbClr val="6CACE4">
                      <a:alpha val="0"/>
                    </a:srgbClr>
                  </a:gs>
                  <a:gs pos="50000">
                    <a:schemeClr val="accent3"/>
                  </a:gs>
                  <a:gs pos="100000">
                    <a:srgbClr val="6CACE4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301"/>
                  <a:buFont typeface="Arial"/>
                  <a:buNone/>
                  <a:tabLst/>
                  <a:defRPr/>
                </a:pPr>
                <a:endParaRPr kumimoji="0" sz="2301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41"/>
              <p:cNvSpPr/>
              <p:nvPr/>
            </p:nvSpPr>
            <p:spPr>
              <a:xfrm>
                <a:off x="0" y="8920790"/>
                <a:ext cx="15749588" cy="78748"/>
              </a:xfrm>
              <a:prstGeom prst="rect">
                <a:avLst/>
              </a:prstGeom>
              <a:gradFill>
                <a:gsLst>
                  <a:gs pos="0">
                    <a:srgbClr val="6CACE4">
                      <a:alpha val="0"/>
                    </a:srgbClr>
                  </a:gs>
                  <a:gs pos="50000">
                    <a:schemeClr val="accent3"/>
                  </a:gs>
                  <a:gs pos="100000">
                    <a:srgbClr val="6CACE4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301"/>
                  <a:buFont typeface="Arial"/>
                  <a:buNone/>
                  <a:tabLst/>
                  <a:defRPr/>
                </a:pPr>
                <a:endParaRPr kumimoji="0" sz="2301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0" name="Google Shape;70;p41"/>
            <p:cNvSpPr/>
            <p:nvPr/>
          </p:nvSpPr>
          <p:spPr>
            <a:xfrm rot="10800000">
              <a:off x="6939756" y="0"/>
              <a:ext cx="1870075" cy="171450"/>
            </a:xfrm>
            <a:prstGeom prst="snip2SameRect">
              <a:avLst>
                <a:gd name="adj1" fmla="val 42983"/>
                <a:gd name="adj2" fmla="val 0"/>
              </a:avLst>
            </a:prstGeom>
            <a:solidFill>
              <a:schemeClr val="accent3">
                <a:alpha val="72549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71"/>
                <a:buFont typeface="Arial"/>
                <a:buNone/>
                <a:tabLst/>
                <a:defRPr/>
              </a:pPr>
              <a:endParaRPr kumimoji="0" sz="1371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41"/>
            <p:cNvSpPr/>
            <p:nvPr/>
          </p:nvSpPr>
          <p:spPr>
            <a:xfrm flipH="1">
              <a:off x="6939756" y="8828087"/>
              <a:ext cx="1870075" cy="171450"/>
            </a:xfrm>
            <a:prstGeom prst="snip2SameRect">
              <a:avLst>
                <a:gd name="adj1" fmla="val 42983"/>
                <a:gd name="adj2" fmla="val 0"/>
              </a:avLst>
            </a:prstGeom>
            <a:solidFill>
              <a:schemeClr val="accent3">
                <a:alpha val="72549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71"/>
                <a:buFont typeface="Arial"/>
                <a:buNone/>
                <a:tabLst/>
                <a:defRPr/>
              </a:pPr>
              <a:endParaRPr kumimoji="0" sz="1371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2" name="Google Shape;72;p41"/>
          <p:cNvSpPr txBox="1"/>
          <p:nvPr/>
        </p:nvSpPr>
        <p:spPr>
          <a:xfrm>
            <a:off x="820452" y="1676678"/>
            <a:ext cx="6363352" cy="1266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43"/>
              <a:buFont typeface="Arial"/>
              <a:buNone/>
              <a:tabLst/>
              <a:defRPr/>
            </a:pPr>
            <a:r>
              <a:rPr kumimoji="0" lang="ru-RU" sz="2743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ПРИМЕНЕНИЕ </a:t>
            </a:r>
            <a:r>
              <a:rPr lang="ru-RU" sz="2743" b="1" kern="0" noProof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БАС </a:t>
            </a:r>
            <a:r>
              <a:rPr lang="ru-RU" sz="2743" b="1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НА ПРОЕКТАХ СТРОИТЕЛЬСТВА </a:t>
            </a:r>
            <a:r>
              <a:rPr kumimoji="0" lang="ru-RU" sz="2743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ГОСКОРПОРАЦИИ</a:t>
            </a:r>
            <a:r>
              <a:rPr kumimoji="0" lang="ru-RU" sz="2743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«РОСАТОМ»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3" name="Google Shape;73;p41"/>
          <p:cNvGrpSpPr/>
          <p:nvPr/>
        </p:nvGrpSpPr>
        <p:grpSpPr>
          <a:xfrm>
            <a:off x="820453" y="669104"/>
            <a:ext cx="1139780" cy="398205"/>
            <a:chOff x="2137115" y="3949586"/>
            <a:chExt cx="1491599" cy="521120"/>
          </a:xfrm>
        </p:grpSpPr>
        <p:sp>
          <p:nvSpPr>
            <p:cNvPr id="74" name="Google Shape;74;p41"/>
            <p:cNvSpPr/>
            <p:nvPr/>
          </p:nvSpPr>
          <p:spPr>
            <a:xfrm>
              <a:off x="2345955" y="4156220"/>
              <a:ext cx="109135" cy="109511"/>
            </a:xfrm>
            <a:custGeom>
              <a:avLst/>
              <a:gdLst/>
              <a:ahLst/>
              <a:cxnLst/>
              <a:rect l="l" t="t" r="r" b="b"/>
              <a:pathLst>
                <a:path w="593066" h="595108" extrusionOk="0">
                  <a:moveTo>
                    <a:pt x="516395" y="497103"/>
                  </a:moveTo>
                  <a:cubicBezTo>
                    <a:pt x="406857" y="619023"/>
                    <a:pt x="218262" y="628548"/>
                    <a:pt x="97295" y="518058"/>
                  </a:cubicBezTo>
                  <a:cubicBezTo>
                    <a:pt x="-23673" y="407568"/>
                    <a:pt x="-33198" y="218973"/>
                    <a:pt x="76339" y="98006"/>
                  </a:cubicBezTo>
                  <a:cubicBezTo>
                    <a:pt x="185877" y="-23914"/>
                    <a:pt x="373520" y="-33439"/>
                    <a:pt x="495439" y="77051"/>
                  </a:cubicBezTo>
                  <a:cubicBezTo>
                    <a:pt x="617360" y="186588"/>
                    <a:pt x="625932" y="375183"/>
                    <a:pt x="516395" y="49710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71"/>
                <a:buFont typeface="Arial"/>
                <a:buNone/>
                <a:tabLst/>
                <a:defRPr/>
              </a:pPr>
              <a:endParaRPr kumimoji="0" sz="137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41"/>
            <p:cNvSpPr/>
            <p:nvPr/>
          </p:nvSpPr>
          <p:spPr>
            <a:xfrm>
              <a:off x="2157558" y="3983623"/>
              <a:ext cx="247667" cy="229193"/>
            </a:xfrm>
            <a:custGeom>
              <a:avLst/>
              <a:gdLst/>
              <a:ahLst/>
              <a:cxnLst/>
              <a:rect l="l" t="t" r="r" b="b"/>
              <a:pathLst>
                <a:path w="1345882" h="1245493" extrusionOk="0">
                  <a:moveTo>
                    <a:pt x="632460" y="1245493"/>
                  </a:moveTo>
                  <a:cubicBezTo>
                    <a:pt x="632460" y="1245493"/>
                    <a:pt x="798195" y="1161673"/>
                    <a:pt x="893445" y="787341"/>
                  </a:cubicBezTo>
                  <a:cubicBezTo>
                    <a:pt x="989648" y="413008"/>
                    <a:pt x="1345883" y="238701"/>
                    <a:pt x="1345883" y="238701"/>
                  </a:cubicBezTo>
                  <a:cubicBezTo>
                    <a:pt x="1345883" y="238701"/>
                    <a:pt x="580073" y="-521394"/>
                    <a:pt x="0" y="671136"/>
                  </a:cubicBezTo>
                  <a:cubicBezTo>
                    <a:pt x="0" y="671136"/>
                    <a:pt x="473393" y="763528"/>
                    <a:pt x="632460" y="124549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71"/>
                <a:buFont typeface="Arial"/>
                <a:buNone/>
                <a:tabLst/>
                <a:defRPr/>
              </a:pPr>
              <a:endParaRPr kumimoji="0" sz="137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41"/>
            <p:cNvSpPr/>
            <p:nvPr/>
          </p:nvSpPr>
          <p:spPr>
            <a:xfrm>
              <a:off x="2286737" y="3949586"/>
              <a:ext cx="313921" cy="143079"/>
            </a:xfrm>
            <a:custGeom>
              <a:avLst/>
              <a:gdLst/>
              <a:ahLst/>
              <a:cxnLst/>
              <a:rect l="l" t="t" r="r" b="b"/>
              <a:pathLst>
                <a:path w="1705927" h="777525" extrusionOk="0">
                  <a:moveTo>
                    <a:pt x="0" y="131247"/>
                  </a:moveTo>
                  <a:cubicBezTo>
                    <a:pt x="0" y="131247"/>
                    <a:pt x="590550" y="15042"/>
                    <a:pt x="940118" y="755134"/>
                  </a:cubicBezTo>
                  <a:cubicBezTo>
                    <a:pt x="940118" y="755134"/>
                    <a:pt x="1347788" y="887532"/>
                    <a:pt x="1705927" y="508437"/>
                  </a:cubicBezTo>
                  <a:cubicBezTo>
                    <a:pt x="1705927" y="508437"/>
                    <a:pt x="1106805" y="-311666"/>
                    <a:pt x="0" y="13124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71"/>
                <a:buFont typeface="Arial"/>
                <a:buNone/>
                <a:tabLst/>
                <a:defRPr/>
              </a:pPr>
              <a:endParaRPr kumimoji="0" sz="137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41"/>
            <p:cNvSpPr/>
            <p:nvPr/>
          </p:nvSpPr>
          <p:spPr>
            <a:xfrm>
              <a:off x="2233461" y="4294846"/>
              <a:ext cx="230481" cy="175860"/>
            </a:xfrm>
            <a:custGeom>
              <a:avLst/>
              <a:gdLst/>
              <a:ahLst/>
              <a:cxnLst/>
              <a:rect l="l" t="t" r="r" b="b"/>
              <a:pathLst>
                <a:path w="1252493" h="955666" extrusionOk="0">
                  <a:moveTo>
                    <a:pt x="1252494" y="114300"/>
                  </a:moveTo>
                  <a:cubicBezTo>
                    <a:pt x="1252494" y="114300"/>
                    <a:pt x="1097236" y="13335"/>
                    <a:pt x="724809" y="117157"/>
                  </a:cubicBezTo>
                  <a:cubicBezTo>
                    <a:pt x="353334" y="221932"/>
                    <a:pt x="23769" y="0"/>
                    <a:pt x="23769" y="0"/>
                  </a:cubicBezTo>
                  <a:cubicBezTo>
                    <a:pt x="23769" y="0"/>
                    <a:pt x="-251504" y="1043940"/>
                    <a:pt x="1071519" y="949643"/>
                  </a:cubicBezTo>
                  <a:cubicBezTo>
                    <a:pt x="1071519" y="949643"/>
                    <a:pt x="915309" y="493395"/>
                    <a:pt x="1252494" y="11430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71"/>
                <a:buFont typeface="Arial"/>
                <a:buNone/>
                <a:tabLst/>
                <a:defRPr/>
              </a:pPr>
              <a:endParaRPr kumimoji="0" sz="137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41"/>
            <p:cNvSpPr/>
            <p:nvPr/>
          </p:nvSpPr>
          <p:spPr>
            <a:xfrm>
              <a:off x="2137115" y="4117991"/>
              <a:ext cx="126135" cy="306560"/>
            </a:xfrm>
            <a:custGeom>
              <a:avLst/>
              <a:gdLst/>
              <a:ahLst/>
              <a:cxnLst/>
              <a:rect l="l" t="t" r="r" b="b"/>
              <a:pathLst>
                <a:path w="685447" h="1665922" extrusionOk="0">
                  <a:moveTo>
                    <a:pt x="615915" y="1665923"/>
                  </a:moveTo>
                  <a:cubicBezTo>
                    <a:pt x="615915" y="1665923"/>
                    <a:pt x="219675" y="1212532"/>
                    <a:pt x="685448" y="540067"/>
                  </a:cubicBezTo>
                  <a:cubicBezTo>
                    <a:pt x="685448" y="540067"/>
                    <a:pt x="595913" y="120967"/>
                    <a:pt x="89183" y="0"/>
                  </a:cubicBezTo>
                  <a:cubicBezTo>
                    <a:pt x="89183" y="0"/>
                    <a:pt x="-320392" y="928688"/>
                    <a:pt x="615915" y="16659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71"/>
                <a:buFont typeface="Arial"/>
                <a:buNone/>
                <a:tabLst/>
                <a:defRPr/>
              </a:pPr>
              <a:endParaRPr kumimoji="0" sz="137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41"/>
            <p:cNvSpPr/>
            <p:nvPr/>
          </p:nvSpPr>
          <p:spPr>
            <a:xfrm>
              <a:off x="2458677" y="4052612"/>
              <a:ext cx="198897" cy="254327"/>
            </a:xfrm>
            <a:custGeom>
              <a:avLst/>
              <a:gdLst/>
              <a:ahLst/>
              <a:cxnLst/>
              <a:rect l="l" t="t" r="r" b="b"/>
              <a:pathLst>
                <a:path w="1080855" h="1382077" extrusionOk="0">
                  <a:moveTo>
                    <a:pt x="40" y="260985"/>
                  </a:moveTo>
                  <a:cubicBezTo>
                    <a:pt x="40" y="260985"/>
                    <a:pt x="-9485" y="446723"/>
                    <a:pt x="266740" y="716280"/>
                  </a:cubicBezTo>
                  <a:cubicBezTo>
                    <a:pt x="542965" y="985838"/>
                    <a:pt x="515342" y="1382078"/>
                    <a:pt x="515342" y="1382078"/>
                  </a:cubicBezTo>
                  <a:cubicBezTo>
                    <a:pt x="515342" y="1382078"/>
                    <a:pt x="1556425" y="1098233"/>
                    <a:pt x="813475" y="0"/>
                  </a:cubicBezTo>
                  <a:cubicBezTo>
                    <a:pt x="813475" y="0"/>
                    <a:pt x="496292" y="363855"/>
                    <a:pt x="40" y="26098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71"/>
                <a:buFont typeface="Arial"/>
                <a:buNone/>
                <a:tabLst/>
                <a:defRPr/>
              </a:pPr>
              <a:endParaRPr kumimoji="0" sz="137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41"/>
            <p:cNvSpPr/>
            <p:nvPr/>
          </p:nvSpPr>
          <p:spPr>
            <a:xfrm>
              <a:off x="2435201" y="4231220"/>
              <a:ext cx="224175" cy="237325"/>
            </a:xfrm>
            <a:custGeom>
              <a:avLst/>
              <a:gdLst/>
              <a:ahLst/>
              <a:cxnLst/>
              <a:rect l="l" t="t" r="r" b="b"/>
              <a:pathLst>
                <a:path w="1218221" h="1289684" extrusionOk="0">
                  <a:moveTo>
                    <a:pt x="1218222" y="0"/>
                  </a:moveTo>
                  <a:cubicBezTo>
                    <a:pt x="1218222" y="0"/>
                    <a:pt x="1023912" y="569595"/>
                    <a:pt x="208572" y="502920"/>
                  </a:cubicBezTo>
                  <a:cubicBezTo>
                    <a:pt x="208572" y="502920"/>
                    <a:pt x="-109563" y="789622"/>
                    <a:pt x="39980" y="1289685"/>
                  </a:cubicBezTo>
                  <a:cubicBezTo>
                    <a:pt x="39027" y="1289685"/>
                    <a:pt x="1048677" y="1180147"/>
                    <a:pt x="12182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71"/>
                <a:buFont typeface="Arial"/>
                <a:buNone/>
                <a:tabLst/>
                <a:defRPr/>
              </a:pPr>
              <a:endParaRPr kumimoji="0" sz="137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41"/>
            <p:cNvSpPr/>
            <p:nvPr/>
          </p:nvSpPr>
          <p:spPr>
            <a:xfrm>
              <a:off x="2753170" y="4146126"/>
              <a:ext cx="93463" cy="131063"/>
            </a:xfrm>
            <a:custGeom>
              <a:avLst/>
              <a:gdLst/>
              <a:ahLst/>
              <a:cxnLst/>
              <a:rect l="l" t="t" r="r" b="b"/>
              <a:pathLst>
                <a:path w="149793" h="210055" extrusionOk="0">
                  <a:moveTo>
                    <a:pt x="0" y="3444"/>
                  </a:moveTo>
                  <a:cubicBezTo>
                    <a:pt x="13774" y="1722"/>
                    <a:pt x="34435" y="0"/>
                    <a:pt x="63705" y="0"/>
                  </a:cubicBezTo>
                  <a:cubicBezTo>
                    <a:pt x="92975" y="0"/>
                    <a:pt x="113636" y="5165"/>
                    <a:pt x="127411" y="17218"/>
                  </a:cubicBezTo>
                  <a:cubicBezTo>
                    <a:pt x="141185" y="27548"/>
                    <a:pt x="149793" y="44766"/>
                    <a:pt x="149793" y="65427"/>
                  </a:cubicBezTo>
                  <a:cubicBezTo>
                    <a:pt x="149793" y="86088"/>
                    <a:pt x="142906" y="103306"/>
                    <a:pt x="130854" y="115358"/>
                  </a:cubicBezTo>
                  <a:cubicBezTo>
                    <a:pt x="115358" y="130854"/>
                    <a:pt x="91253" y="137741"/>
                    <a:pt x="63705" y="137741"/>
                  </a:cubicBezTo>
                  <a:cubicBezTo>
                    <a:pt x="56818" y="137741"/>
                    <a:pt x="51653" y="137741"/>
                    <a:pt x="48209" y="136019"/>
                  </a:cubicBezTo>
                  <a:lnTo>
                    <a:pt x="48209" y="210055"/>
                  </a:lnTo>
                  <a:lnTo>
                    <a:pt x="1722" y="210055"/>
                  </a:lnTo>
                  <a:lnTo>
                    <a:pt x="1722" y="3444"/>
                  </a:lnTo>
                  <a:close/>
                  <a:moveTo>
                    <a:pt x="46488" y="96419"/>
                  </a:moveTo>
                  <a:cubicBezTo>
                    <a:pt x="49931" y="98141"/>
                    <a:pt x="55096" y="98141"/>
                    <a:pt x="61983" y="98141"/>
                  </a:cubicBezTo>
                  <a:cubicBezTo>
                    <a:pt x="86088" y="98141"/>
                    <a:pt x="101584" y="86088"/>
                    <a:pt x="101584" y="63705"/>
                  </a:cubicBezTo>
                  <a:cubicBezTo>
                    <a:pt x="101584" y="44766"/>
                    <a:pt x="87810" y="32714"/>
                    <a:pt x="65427" y="32714"/>
                  </a:cubicBezTo>
                  <a:cubicBezTo>
                    <a:pt x="55096" y="32714"/>
                    <a:pt x="49931" y="34435"/>
                    <a:pt x="46488" y="34435"/>
                  </a:cubicBezTo>
                  <a:lnTo>
                    <a:pt x="46488" y="9641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71"/>
                <a:buFont typeface="Arial"/>
                <a:buNone/>
                <a:tabLst/>
                <a:defRPr/>
              </a:pPr>
              <a:endParaRPr kumimoji="0" sz="137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41"/>
            <p:cNvSpPr/>
            <p:nvPr/>
          </p:nvSpPr>
          <p:spPr>
            <a:xfrm>
              <a:off x="2867044" y="4143977"/>
              <a:ext cx="124617" cy="133211"/>
            </a:xfrm>
            <a:custGeom>
              <a:avLst/>
              <a:gdLst/>
              <a:ahLst/>
              <a:cxnLst/>
              <a:rect l="l" t="t" r="r" b="b"/>
              <a:pathLst>
                <a:path w="199724" h="213498" extrusionOk="0">
                  <a:moveTo>
                    <a:pt x="199725" y="105028"/>
                  </a:moveTo>
                  <a:cubicBezTo>
                    <a:pt x="199725" y="172177"/>
                    <a:pt x="158402" y="213499"/>
                    <a:pt x="98141" y="213499"/>
                  </a:cubicBezTo>
                  <a:cubicBezTo>
                    <a:pt x="36157" y="213499"/>
                    <a:pt x="0" y="167011"/>
                    <a:pt x="0" y="108471"/>
                  </a:cubicBezTo>
                  <a:cubicBezTo>
                    <a:pt x="0" y="46488"/>
                    <a:pt x="39600" y="0"/>
                    <a:pt x="101584" y="0"/>
                  </a:cubicBezTo>
                  <a:cubicBezTo>
                    <a:pt x="165289" y="0"/>
                    <a:pt x="199725" y="48209"/>
                    <a:pt x="199725" y="105028"/>
                  </a:cubicBezTo>
                  <a:close/>
                  <a:moveTo>
                    <a:pt x="49931" y="108471"/>
                  </a:moveTo>
                  <a:cubicBezTo>
                    <a:pt x="49931" y="149794"/>
                    <a:pt x="68871" y="177342"/>
                    <a:pt x="99862" y="177342"/>
                  </a:cubicBezTo>
                  <a:cubicBezTo>
                    <a:pt x="130854" y="177342"/>
                    <a:pt x="149793" y="148072"/>
                    <a:pt x="149793" y="106749"/>
                  </a:cubicBezTo>
                  <a:cubicBezTo>
                    <a:pt x="149793" y="68871"/>
                    <a:pt x="132576" y="37879"/>
                    <a:pt x="99862" y="37879"/>
                  </a:cubicBezTo>
                  <a:cubicBezTo>
                    <a:pt x="68871" y="37879"/>
                    <a:pt x="49931" y="67149"/>
                    <a:pt x="49931" y="10847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71"/>
                <a:buFont typeface="Arial"/>
                <a:buNone/>
                <a:tabLst/>
                <a:defRPr/>
              </a:pPr>
              <a:endParaRPr kumimoji="0" sz="137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41"/>
            <p:cNvSpPr/>
            <p:nvPr/>
          </p:nvSpPr>
          <p:spPr>
            <a:xfrm>
              <a:off x="3014221" y="4143977"/>
              <a:ext cx="103131" cy="133211"/>
            </a:xfrm>
            <a:custGeom>
              <a:avLst/>
              <a:gdLst/>
              <a:ahLst/>
              <a:cxnLst/>
              <a:rect l="l" t="t" r="r" b="b"/>
              <a:pathLst>
                <a:path w="165289" h="213498" extrusionOk="0">
                  <a:moveTo>
                    <a:pt x="161846" y="204890"/>
                  </a:moveTo>
                  <a:cubicBezTo>
                    <a:pt x="153237" y="208334"/>
                    <a:pt x="134298" y="213499"/>
                    <a:pt x="108471" y="213499"/>
                  </a:cubicBezTo>
                  <a:cubicBezTo>
                    <a:pt x="36157" y="213499"/>
                    <a:pt x="0" y="168733"/>
                    <a:pt x="0" y="110193"/>
                  </a:cubicBezTo>
                  <a:cubicBezTo>
                    <a:pt x="0" y="39601"/>
                    <a:pt x="49931" y="0"/>
                    <a:pt x="113636" y="0"/>
                  </a:cubicBezTo>
                  <a:cubicBezTo>
                    <a:pt x="137741" y="0"/>
                    <a:pt x="156681" y="5165"/>
                    <a:pt x="165289" y="8609"/>
                  </a:cubicBezTo>
                  <a:lnTo>
                    <a:pt x="154959" y="46488"/>
                  </a:lnTo>
                  <a:cubicBezTo>
                    <a:pt x="144628" y="43044"/>
                    <a:pt x="132576" y="39601"/>
                    <a:pt x="115358" y="39601"/>
                  </a:cubicBezTo>
                  <a:cubicBezTo>
                    <a:pt x="77479" y="39601"/>
                    <a:pt x="49931" y="61984"/>
                    <a:pt x="49931" y="108471"/>
                  </a:cubicBezTo>
                  <a:cubicBezTo>
                    <a:pt x="49931" y="149794"/>
                    <a:pt x="74036" y="175620"/>
                    <a:pt x="117080" y="175620"/>
                  </a:cubicBezTo>
                  <a:cubicBezTo>
                    <a:pt x="130854" y="175620"/>
                    <a:pt x="146350" y="172177"/>
                    <a:pt x="156681" y="168733"/>
                  </a:cubicBezTo>
                  <a:lnTo>
                    <a:pt x="161846" y="20489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71"/>
                <a:buFont typeface="Arial"/>
                <a:buNone/>
                <a:tabLst/>
                <a:defRPr/>
              </a:pPr>
              <a:endParaRPr kumimoji="0" sz="137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41"/>
            <p:cNvSpPr/>
            <p:nvPr/>
          </p:nvSpPr>
          <p:spPr>
            <a:xfrm>
              <a:off x="3136690" y="4146126"/>
              <a:ext cx="108503" cy="128914"/>
            </a:xfrm>
            <a:custGeom>
              <a:avLst/>
              <a:gdLst/>
              <a:ahLst/>
              <a:cxnLst/>
              <a:rect l="l" t="t" r="r" b="b"/>
              <a:pathLst>
                <a:path w="173898" h="206611" extrusionOk="0">
                  <a:moveTo>
                    <a:pt x="48209" y="141185"/>
                  </a:moveTo>
                  <a:lnTo>
                    <a:pt x="27548" y="206612"/>
                  </a:lnTo>
                  <a:lnTo>
                    <a:pt x="0" y="206612"/>
                  </a:lnTo>
                  <a:lnTo>
                    <a:pt x="70592" y="0"/>
                  </a:lnTo>
                  <a:lnTo>
                    <a:pt x="103306" y="0"/>
                  </a:lnTo>
                  <a:lnTo>
                    <a:pt x="173898" y="206612"/>
                  </a:lnTo>
                  <a:lnTo>
                    <a:pt x="144628" y="206612"/>
                  </a:lnTo>
                  <a:lnTo>
                    <a:pt x="122245" y="141185"/>
                  </a:lnTo>
                  <a:lnTo>
                    <a:pt x="48209" y="141185"/>
                  </a:lnTo>
                  <a:close/>
                  <a:moveTo>
                    <a:pt x="115358" y="120524"/>
                  </a:moveTo>
                  <a:lnTo>
                    <a:pt x="94697" y="60262"/>
                  </a:lnTo>
                  <a:cubicBezTo>
                    <a:pt x="89532" y="46488"/>
                    <a:pt x="87810" y="34435"/>
                    <a:pt x="84366" y="22383"/>
                  </a:cubicBezTo>
                  <a:lnTo>
                    <a:pt x="84366" y="22383"/>
                  </a:lnTo>
                  <a:cubicBezTo>
                    <a:pt x="80923" y="34435"/>
                    <a:pt x="77479" y="46488"/>
                    <a:pt x="74036" y="60262"/>
                  </a:cubicBezTo>
                  <a:lnTo>
                    <a:pt x="53375" y="120524"/>
                  </a:lnTo>
                  <a:lnTo>
                    <a:pt x="115358" y="12052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71"/>
                <a:buFont typeface="Arial"/>
                <a:buNone/>
                <a:tabLst/>
                <a:defRPr/>
              </a:pPr>
              <a:endParaRPr kumimoji="0" sz="137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41"/>
            <p:cNvSpPr/>
            <p:nvPr/>
          </p:nvSpPr>
          <p:spPr>
            <a:xfrm>
              <a:off x="3243045" y="4146126"/>
              <a:ext cx="95611" cy="128914"/>
            </a:xfrm>
            <a:custGeom>
              <a:avLst/>
              <a:gdLst/>
              <a:ahLst/>
              <a:cxnLst/>
              <a:rect l="l" t="t" r="r" b="b"/>
              <a:pathLst>
                <a:path w="153236" h="206611" extrusionOk="0">
                  <a:moveTo>
                    <a:pt x="63705" y="22383"/>
                  </a:moveTo>
                  <a:lnTo>
                    <a:pt x="0" y="22383"/>
                  </a:lnTo>
                  <a:lnTo>
                    <a:pt x="0" y="0"/>
                  </a:lnTo>
                  <a:lnTo>
                    <a:pt x="153237" y="0"/>
                  </a:lnTo>
                  <a:lnTo>
                    <a:pt x="153237" y="22383"/>
                  </a:lnTo>
                  <a:lnTo>
                    <a:pt x="89532" y="22383"/>
                  </a:lnTo>
                  <a:lnTo>
                    <a:pt x="89532" y="206612"/>
                  </a:lnTo>
                  <a:lnTo>
                    <a:pt x="61983" y="206612"/>
                  </a:lnTo>
                  <a:lnTo>
                    <a:pt x="61983" y="2238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71"/>
                <a:buFont typeface="Arial"/>
                <a:buNone/>
                <a:tabLst/>
                <a:defRPr/>
              </a:pPr>
              <a:endParaRPr kumimoji="0" sz="137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41"/>
            <p:cNvSpPr/>
            <p:nvPr/>
          </p:nvSpPr>
          <p:spPr>
            <a:xfrm>
              <a:off x="3349400" y="4143977"/>
              <a:ext cx="118172" cy="133211"/>
            </a:xfrm>
            <a:custGeom>
              <a:avLst/>
              <a:gdLst/>
              <a:ahLst/>
              <a:cxnLst/>
              <a:rect l="l" t="t" r="r" b="b"/>
              <a:pathLst>
                <a:path w="189394" h="213498" extrusionOk="0">
                  <a:moveTo>
                    <a:pt x="189394" y="105028"/>
                  </a:moveTo>
                  <a:cubicBezTo>
                    <a:pt x="189394" y="175620"/>
                    <a:pt x="146350" y="213499"/>
                    <a:pt x="92975" y="213499"/>
                  </a:cubicBezTo>
                  <a:cubicBezTo>
                    <a:pt x="37879" y="213499"/>
                    <a:pt x="0" y="170455"/>
                    <a:pt x="0" y="108471"/>
                  </a:cubicBezTo>
                  <a:cubicBezTo>
                    <a:pt x="0" y="43044"/>
                    <a:pt x="41322" y="0"/>
                    <a:pt x="96419" y="0"/>
                  </a:cubicBezTo>
                  <a:cubicBezTo>
                    <a:pt x="153237" y="0"/>
                    <a:pt x="189394" y="43044"/>
                    <a:pt x="189394" y="105028"/>
                  </a:cubicBezTo>
                  <a:close/>
                  <a:moveTo>
                    <a:pt x="29270" y="108471"/>
                  </a:moveTo>
                  <a:cubicBezTo>
                    <a:pt x="29270" y="153237"/>
                    <a:pt x="53375" y="192838"/>
                    <a:pt x="94697" y="192838"/>
                  </a:cubicBezTo>
                  <a:cubicBezTo>
                    <a:pt x="137741" y="192838"/>
                    <a:pt x="161846" y="153237"/>
                    <a:pt x="161846" y="106749"/>
                  </a:cubicBezTo>
                  <a:cubicBezTo>
                    <a:pt x="161846" y="65427"/>
                    <a:pt x="141185" y="22383"/>
                    <a:pt x="96419" y="22383"/>
                  </a:cubicBezTo>
                  <a:cubicBezTo>
                    <a:pt x="51653" y="22383"/>
                    <a:pt x="29270" y="61984"/>
                    <a:pt x="29270" y="10847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71"/>
                <a:buFont typeface="Arial"/>
                <a:buNone/>
                <a:tabLst/>
                <a:defRPr/>
              </a:pPr>
              <a:endParaRPr kumimoji="0" sz="137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41"/>
            <p:cNvSpPr/>
            <p:nvPr/>
          </p:nvSpPr>
          <p:spPr>
            <a:xfrm>
              <a:off x="3496577" y="4146126"/>
              <a:ext cx="132137" cy="128914"/>
            </a:xfrm>
            <a:custGeom>
              <a:avLst/>
              <a:gdLst/>
              <a:ahLst/>
              <a:cxnLst/>
              <a:rect l="l" t="t" r="r" b="b"/>
              <a:pathLst>
                <a:path w="211776" h="206611" extrusionOk="0">
                  <a:moveTo>
                    <a:pt x="179063" y="115358"/>
                  </a:moveTo>
                  <a:cubicBezTo>
                    <a:pt x="177342" y="86088"/>
                    <a:pt x="175620" y="51653"/>
                    <a:pt x="175620" y="25826"/>
                  </a:cubicBezTo>
                  <a:lnTo>
                    <a:pt x="173898" y="25826"/>
                  </a:lnTo>
                  <a:cubicBezTo>
                    <a:pt x="167011" y="49931"/>
                    <a:pt x="158402" y="75758"/>
                    <a:pt x="148072" y="105028"/>
                  </a:cubicBezTo>
                  <a:lnTo>
                    <a:pt x="111915" y="204890"/>
                  </a:lnTo>
                  <a:lnTo>
                    <a:pt x="91253" y="204890"/>
                  </a:lnTo>
                  <a:lnTo>
                    <a:pt x="58540" y="106749"/>
                  </a:lnTo>
                  <a:cubicBezTo>
                    <a:pt x="48209" y="77479"/>
                    <a:pt x="39600" y="51653"/>
                    <a:pt x="34435" y="25826"/>
                  </a:cubicBezTo>
                  <a:lnTo>
                    <a:pt x="34435" y="25826"/>
                  </a:lnTo>
                  <a:cubicBezTo>
                    <a:pt x="34435" y="51653"/>
                    <a:pt x="32714" y="86088"/>
                    <a:pt x="30992" y="117080"/>
                  </a:cubicBezTo>
                  <a:lnTo>
                    <a:pt x="25826" y="206612"/>
                  </a:lnTo>
                  <a:lnTo>
                    <a:pt x="0" y="206612"/>
                  </a:lnTo>
                  <a:lnTo>
                    <a:pt x="13774" y="0"/>
                  </a:lnTo>
                  <a:lnTo>
                    <a:pt x="48209" y="0"/>
                  </a:lnTo>
                  <a:lnTo>
                    <a:pt x="84366" y="99862"/>
                  </a:lnTo>
                  <a:cubicBezTo>
                    <a:pt x="92975" y="125689"/>
                    <a:pt x="99862" y="148072"/>
                    <a:pt x="105028" y="168733"/>
                  </a:cubicBezTo>
                  <a:lnTo>
                    <a:pt x="106749" y="168733"/>
                  </a:lnTo>
                  <a:cubicBezTo>
                    <a:pt x="111915" y="148072"/>
                    <a:pt x="118802" y="125689"/>
                    <a:pt x="129132" y="99862"/>
                  </a:cubicBezTo>
                  <a:lnTo>
                    <a:pt x="165289" y="0"/>
                  </a:lnTo>
                  <a:lnTo>
                    <a:pt x="199725" y="0"/>
                  </a:lnTo>
                  <a:lnTo>
                    <a:pt x="211777" y="206612"/>
                  </a:lnTo>
                  <a:lnTo>
                    <a:pt x="185950" y="206612"/>
                  </a:lnTo>
                  <a:lnTo>
                    <a:pt x="179063" y="11535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71"/>
                <a:buFont typeface="Arial"/>
                <a:buNone/>
                <a:tabLst/>
                <a:defRPr/>
              </a:pPr>
              <a:endParaRPr kumimoji="0" sz="137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88" name="Google Shape;88;p41"/>
          <p:cNvCxnSpPr/>
          <p:nvPr/>
        </p:nvCxnSpPr>
        <p:spPr>
          <a:xfrm>
            <a:off x="855293" y="5647931"/>
            <a:ext cx="0" cy="647185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9" name="Google Shape;89;p41"/>
          <p:cNvSpPr txBox="1"/>
          <p:nvPr/>
        </p:nvSpPr>
        <p:spPr>
          <a:xfrm>
            <a:off x="916837" y="5580632"/>
            <a:ext cx="5592649" cy="821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4"/>
              <a:buFont typeface="Arial"/>
              <a:buNone/>
              <a:tabLst/>
              <a:defRPr/>
            </a:pPr>
            <a:r>
              <a:rPr lang="ru-RU" sz="2134" b="1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Борко И.В.</a:t>
            </a:r>
            <a:endParaRPr kumimoji="0" lang="ru-RU" sz="2134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4"/>
              <a:buFont typeface="Arial"/>
              <a:buNone/>
              <a:tabLst/>
              <a:defRPr/>
            </a:pPr>
            <a:r>
              <a:rPr kumimoji="0" lang="ru-RU" sz="1067" b="0" i="1" u="none" strike="noStrike" kern="0" cap="none" spc="0" normalizeH="0" baseline="0" noProof="0" dirty="0">
                <a:ln>
                  <a:noFill/>
                </a:ln>
                <a:solidFill>
                  <a:srgbClr val="6CACE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Главный специалист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4"/>
              <a:buFont typeface="Arial"/>
              <a:buNone/>
              <a:tabLst/>
              <a:defRPr/>
            </a:pPr>
            <a:r>
              <a:rPr lang="ru-RU" sz="1067" i="1" kern="0" dirty="0">
                <a:solidFill>
                  <a:srgbClr val="6CACE4"/>
                </a:solidFill>
                <a:latin typeface="Arial"/>
                <a:cs typeface="Arial"/>
                <a:sym typeface="Arial"/>
              </a:rPr>
              <a:t>Центра трансфера технологий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4"/>
              <a:buFont typeface="Arial"/>
              <a:buNone/>
              <a:tabLst/>
              <a:defRPr/>
            </a:pPr>
            <a:r>
              <a:rPr kumimoji="0" lang="ru-RU" sz="1067" b="0" i="1" u="none" strike="noStrike" kern="0" cap="none" spc="0" normalizeH="0" baseline="0" noProof="0" dirty="0">
                <a:ln>
                  <a:noFill/>
                </a:ln>
                <a:solidFill>
                  <a:srgbClr val="6CACE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АО АСЭ</a:t>
            </a:r>
          </a:p>
        </p:txBody>
      </p:sp>
    </p:spTree>
    <p:extLst>
      <p:ext uri="{BB962C8B-B14F-4D97-AF65-F5344CB8AC3E}">
        <p14:creationId xmlns:p14="http://schemas.microsoft.com/office/powerpoint/2010/main" val="2831105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Рисунок 18">
            <a:extLst>
              <a:ext uri="{FF2B5EF4-FFF2-40B4-BE49-F238E27FC236}">
                <a16:creationId xmlns:a16="http://schemas.microsoft.com/office/drawing/2014/main" id="{61BC9FC7-0367-48D4-83B7-35BA7406A6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7953" t="9967" r="4819" b="17979"/>
          <a:stretch/>
        </p:blipFill>
        <p:spPr>
          <a:xfrm>
            <a:off x="268673" y="706721"/>
            <a:ext cx="11396306" cy="5790396"/>
          </a:xfrm>
          <a:prstGeom prst="rect">
            <a:avLst/>
          </a:prstGeom>
        </p:spPr>
      </p:pic>
      <p:sp>
        <p:nvSpPr>
          <p:cNvPr id="521" name="Freeform: Shape 80">
            <a:extLst>
              <a:ext uri="{FF2B5EF4-FFF2-40B4-BE49-F238E27FC236}">
                <a16:creationId xmlns:a16="http://schemas.microsoft.com/office/drawing/2014/main" id="{8508AF27-855E-48C4-8F6C-4FDCC37F7A9B}"/>
              </a:ext>
            </a:extLst>
          </p:cNvPr>
          <p:cNvSpPr/>
          <p:nvPr/>
        </p:nvSpPr>
        <p:spPr>
          <a:xfrm>
            <a:off x="789215" y="4915041"/>
            <a:ext cx="1399142" cy="259227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44546A"/>
            </a:solidFill>
            <a:prstDash val="solid"/>
            <a:miter lim="800000"/>
          </a:ln>
          <a:effectLst>
            <a:outerShdw dist="38100" dir="2700000" sx="101000" sy="101000" algn="tl" rotWithShape="0">
              <a:srgbClr val="6DACDE"/>
            </a:outerShdw>
          </a:effectLst>
        </p:spPr>
        <p:txBody>
          <a:bodyPr spcFirstLastPara="0" vert="horz" wrap="square" lIns="6349" tIns="6349" rIns="6349" bIns="36000" numCol="1" spcCol="907" anchor="ctr" anchorCtr="0">
            <a:no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444234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7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Условные блоки*</a:t>
            </a:r>
            <a:endParaRPr lang="en-US" sz="700" b="1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E94074-5853-884C-AB95-2B31E4972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003" y="128134"/>
            <a:ext cx="8499531" cy="289148"/>
          </a:xfrm>
        </p:spPr>
        <p:txBody>
          <a:bodyPr/>
          <a:lstStyle/>
          <a:p>
            <a:pPr lvl="0">
              <a:defRPr/>
            </a:pPr>
            <a:r>
              <a:rPr lang="ru-RU" b="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Зоны присутствия Корпорации</a:t>
            </a:r>
          </a:p>
        </p:txBody>
      </p:sp>
      <p:sp>
        <p:nvSpPr>
          <p:cNvPr id="10" name="Номер слайда 4">
            <a:extLst>
              <a:ext uri="{FF2B5EF4-FFF2-40B4-BE49-F238E27FC236}">
                <a16:creationId xmlns:a16="http://schemas.microsoft.com/office/drawing/2014/main" id="{A2D17F38-1465-8B40-86B4-3C56C16E35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425" y="6618570"/>
            <a:ext cx="657663" cy="166671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ru-RU" sz="900" smtClean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3876951F-464B-4F15-8B99-B2E3AFBCA184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4">
            <a:extLst>
              <a:ext uri="{FF2B5EF4-FFF2-40B4-BE49-F238E27FC236}">
                <a16:creationId xmlns:a16="http://schemas.microsoft.com/office/drawing/2014/main" id="{D1769123-7D84-4EAC-B0CE-0FD435A3CB15}"/>
              </a:ext>
            </a:extLst>
          </p:cNvPr>
          <p:cNvGrpSpPr>
            <a:grpSpLocks noChangeAspect="1"/>
          </p:cNvGrpSpPr>
          <p:nvPr/>
        </p:nvGrpSpPr>
        <p:grpSpPr>
          <a:xfrm>
            <a:off x="2623442" y="1354063"/>
            <a:ext cx="6411503" cy="3492218"/>
            <a:chOff x="405196" y="330205"/>
            <a:chExt cx="11378455" cy="6197686"/>
          </a:xfrm>
          <a:solidFill>
            <a:srgbClr val="9D9D9D"/>
          </a:solidFill>
        </p:grpSpPr>
        <p:grpSp>
          <p:nvGrpSpPr>
            <p:cNvPr id="16" name="Group 205">
              <a:extLst>
                <a:ext uri="{FF2B5EF4-FFF2-40B4-BE49-F238E27FC236}">
                  <a16:creationId xmlns:a16="http://schemas.microsoft.com/office/drawing/2014/main" id="{FBA78DB8-336A-4AE4-B20F-812FF4630D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76455" y="418231"/>
              <a:ext cx="9565878" cy="5728817"/>
              <a:chOff x="1003" y="129"/>
              <a:chExt cx="5325" cy="3189"/>
            </a:xfrm>
            <a:grpFill/>
          </p:grpSpPr>
          <p:sp>
            <p:nvSpPr>
              <p:cNvPr id="182" name="Freeform 5">
                <a:extLst>
                  <a:ext uri="{FF2B5EF4-FFF2-40B4-BE49-F238E27FC236}">
                    <a16:creationId xmlns:a16="http://schemas.microsoft.com/office/drawing/2014/main" id="{55B0E0DB-2ED3-4A37-85A8-73B34FD500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1" y="2580"/>
                <a:ext cx="131" cy="149"/>
              </a:xfrm>
              <a:custGeom>
                <a:avLst/>
                <a:gdLst>
                  <a:gd name="T0" fmla="*/ 46 w 67"/>
                  <a:gd name="T1" fmla="*/ 0 h 76"/>
                  <a:gd name="T2" fmla="*/ 45 w 67"/>
                  <a:gd name="T3" fmla="*/ 6 h 76"/>
                  <a:gd name="T4" fmla="*/ 49 w 67"/>
                  <a:gd name="T5" fmla="*/ 6 h 76"/>
                  <a:gd name="T6" fmla="*/ 53 w 67"/>
                  <a:gd name="T7" fmla="*/ 8 h 76"/>
                  <a:gd name="T8" fmla="*/ 59 w 67"/>
                  <a:gd name="T9" fmla="*/ 11 h 76"/>
                  <a:gd name="T10" fmla="*/ 64 w 67"/>
                  <a:gd name="T11" fmla="*/ 14 h 76"/>
                  <a:gd name="T12" fmla="*/ 65 w 67"/>
                  <a:gd name="T13" fmla="*/ 18 h 76"/>
                  <a:gd name="T14" fmla="*/ 63 w 67"/>
                  <a:gd name="T15" fmla="*/ 23 h 76"/>
                  <a:gd name="T16" fmla="*/ 64 w 67"/>
                  <a:gd name="T17" fmla="*/ 30 h 76"/>
                  <a:gd name="T18" fmla="*/ 67 w 67"/>
                  <a:gd name="T19" fmla="*/ 34 h 76"/>
                  <a:gd name="T20" fmla="*/ 64 w 67"/>
                  <a:gd name="T21" fmla="*/ 37 h 76"/>
                  <a:gd name="T22" fmla="*/ 63 w 67"/>
                  <a:gd name="T23" fmla="*/ 41 h 76"/>
                  <a:gd name="T24" fmla="*/ 64 w 67"/>
                  <a:gd name="T25" fmla="*/ 45 h 76"/>
                  <a:gd name="T26" fmla="*/ 63 w 67"/>
                  <a:gd name="T27" fmla="*/ 50 h 76"/>
                  <a:gd name="T28" fmla="*/ 64 w 67"/>
                  <a:gd name="T29" fmla="*/ 57 h 76"/>
                  <a:gd name="T30" fmla="*/ 63 w 67"/>
                  <a:gd name="T31" fmla="*/ 60 h 76"/>
                  <a:gd name="T32" fmla="*/ 65 w 67"/>
                  <a:gd name="T33" fmla="*/ 62 h 76"/>
                  <a:gd name="T34" fmla="*/ 61 w 67"/>
                  <a:gd name="T35" fmla="*/ 68 h 76"/>
                  <a:gd name="T36" fmla="*/ 55 w 67"/>
                  <a:gd name="T37" fmla="*/ 76 h 76"/>
                  <a:gd name="T38" fmla="*/ 50 w 67"/>
                  <a:gd name="T39" fmla="*/ 75 h 76"/>
                  <a:gd name="T40" fmla="*/ 46 w 67"/>
                  <a:gd name="T41" fmla="*/ 74 h 76"/>
                  <a:gd name="T42" fmla="*/ 41 w 67"/>
                  <a:gd name="T43" fmla="*/ 74 h 76"/>
                  <a:gd name="T44" fmla="*/ 37 w 67"/>
                  <a:gd name="T45" fmla="*/ 73 h 76"/>
                  <a:gd name="T46" fmla="*/ 33 w 67"/>
                  <a:gd name="T47" fmla="*/ 71 h 76"/>
                  <a:gd name="T48" fmla="*/ 29 w 67"/>
                  <a:gd name="T49" fmla="*/ 70 h 76"/>
                  <a:gd name="T50" fmla="*/ 26 w 67"/>
                  <a:gd name="T51" fmla="*/ 67 h 76"/>
                  <a:gd name="T52" fmla="*/ 27 w 67"/>
                  <a:gd name="T53" fmla="*/ 61 h 76"/>
                  <a:gd name="T54" fmla="*/ 24 w 67"/>
                  <a:gd name="T55" fmla="*/ 58 h 76"/>
                  <a:gd name="T56" fmla="*/ 21 w 67"/>
                  <a:gd name="T57" fmla="*/ 55 h 76"/>
                  <a:gd name="T58" fmla="*/ 20 w 67"/>
                  <a:gd name="T59" fmla="*/ 50 h 76"/>
                  <a:gd name="T60" fmla="*/ 15 w 67"/>
                  <a:gd name="T61" fmla="*/ 47 h 76"/>
                  <a:gd name="T62" fmla="*/ 12 w 67"/>
                  <a:gd name="T63" fmla="*/ 47 h 76"/>
                  <a:gd name="T64" fmla="*/ 10 w 67"/>
                  <a:gd name="T65" fmla="*/ 44 h 76"/>
                  <a:gd name="T66" fmla="*/ 5 w 67"/>
                  <a:gd name="T67" fmla="*/ 37 h 76"/>
                  <a:gd name="T68" fmla="*/ 2 w 67"/>
                  <a:gd name="T69" fmla="*/ 33 h 76"/>
                  <a:gd name="T70" fmla="*/ 0 w 67"/>
                  <a:gd name="T71" fmla="*/ 27 h 76"/>
                  <a:gd name="T72" fmla="*/ 4 w 67"/>
                  <a:gd name="T73" fmla="*/ 27 h 76"/>
                  <a:gd name="T74" fmla="*/ 9 w 67"/>
                  <a:gd name="T75" fmla="*/ 27 h 76"/>
                  <a:gd name="T76" fmla="*/ 14 w 67"/>
                  <a:gd name="T77" fmla="*/ 27 h 76"/>
                  <a:gd name="T78" fmla="*/ 20 w 67"/>
                  <a:gd name="T79" fmla="*/ 25 h 76"/>
                  <a:gd name="T80" fmla="*/ 26 w 67"/>
                  <a:gd name="T81" fmla="*/ 23 h 76"/>
                  <a:gd name="T82" fmla="*/ 28 w 67"/>
                  <a:gd name="T83" fmla="*/ 15 h 76"/>
                  <a:gd name="T84" fmla="*/ 30 w 67"/>
                  <a:gd name="T85" fmla="*/ 12 h 76"/>
                  <a:gd name="T86" fmla="*/ 32 w 67"/>
                  <a:gd name="T87" fmla="*/ 9 h 76"/>
                  <a:gd name="T88" fmla="*/ 35 w 67"/>
                  <a:gd name="T89" fmla="*/ 6 h 76"/>
                  <a:gd name="T90" fmla="*/ 39 w 67"/>
                  <a:gd name="T91" fmla="*/ 3 h 76"/>
                  <a:gd name="T92" fmla="*/ 46 w 67"/>
                  <a:gd name="T93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7" h="76">
                    <a:moveTo>
                      <a:pt x="46" y="0"/>
                    </a:moveTo>
                    <a:cubicBezTo>
                      <a:pt x="45" y="6"/>
                      <a:pt x="45" y="6"/>
                      <a:pt x="45" y="6"/>
                    </a:cubicBezTo>
                    <a:cubicBezTo>
                      <a:pt x="45" y="6"/>
                      <a:pt x="47" y="6"/>
                      <a:pt x="49" y="6"/>
                    </a:cubicBezTo>
                    <a:cubicBezTo>
                      <a:pt x="50" y="6"/>
                      <a:pt x="52" y="7"/>
                      <a:pt x="53" y="8"/>
                    </a:cubicBezTo>
                    <a:cubicBezTo>
                      <a:pt x="55" y="9"/>
                      <a:pt x="56" y="11"/>
                      <a:pt x="59" y="11"/>
                    </a:cubicBezTo>
                    <a:cubicBezTo>
                      <a:pt x="61" y="12"/>
                      <a:pt x="62" y="13"/>
                      <a:pt x="64" y="14"/>
                    </a:cubicBezTo>
                    <a:cubicBezTo>
                      <a:pt x="65" y="15"/>
                      <a:pt x="65" y="18"/>
                      <a:pt x="65" y="18"/>
                    </a:cubicBezTo>
                    <a:cubicBezTo>
                      <a:pt x="65" y="18"/>
                      <a:pt x="63" y="20"/>
                      <a:pt x="63" y="23"/>
                    </a:cubicBezTo>
                    <a:cubicBezTo>
                      <a:pt x="64" y="25"/>
                      <a:pt x="63" y="27"/>
                      <a:pt x="64" y="30"/>
                    </a:cubicBezTo>
                    <a:cubicBezTo>
                      <a:pt x="65" y="32"/>
                      <a:pt x="67" y="34"/>
                      <a:pt x="67" y="34"/>
                    </a:cubicBezTo>
                    <a:cubicBezTo>
                      <a:pt x="67" y="34"/>
                      <a:pt x="65" y="36"/>
                      <a:pt x="64" y="37"/>
                    </a:cubicBezTo>
                    <a:cubicBezTo>
                      <a:pt x="63" y="39"/>
                      <a:pt x="61" y="40"/>
                      <a:pt x="63" y="41"/>
                    </a:cubicBezTo>
                    <a:cubicBezTo>
                      <a:pt x="64" y="43"/>
                      <a:pt x="65" y="43"/>
                      <a:pt x="64" y="45"/>
                    </a:cubicBezTo>
                    <a:cubicBezTo>
                      <a:pt x="62" y="48"/>
                      <a:pt x="64" y="47"/>
                      <a:pt x="63" y="50"/>
                    </a:cubicBezTo>
                    <a:cubicBezTo>
                      <a:pt x="62" y="53"/>
                      <a:pt x="65" y="55"/>
                      <a:pt x="64" y="57"/>
                    </a:cubicBezTo>
                    <a:cubicBezTo>
                      <a:pt x="63" y="62"/>
                      <a:pt x="63" y="58"/>
                      <a:pt x="63" y="60"/>
                    </a:cubicBezTo>
                    <a:cubicBezTo>
                      <a:pt x="63" y="62"/>
                      <a:pt x="67" y="60"/>
                      <a:pt x="65" y="62"/>
                    </a:cubicBezTo>
                    <a:cubicBezTo>
                      <a:pt x="64" y="64"/>
                      <a:pt x="61" y="68"/>
                      <a:pt x="61" y="68"/>
                    </a:cubicBezTo>
                    <a:cubicBezTo>
                      <a:pt x="55" y="76"/>
                      <a:pt x="55" y="76"/>
                      <a:pt x="55" y="76"/>
                    </a:cubicBezTo>
                    <a:cubicBezTo>
                      <a:pt x="55" y="76"/>
                      <a:pt x="53" y="75"/>
                      <a:pt x="50" y="75"/>
                    </a:cubicBezTo>
                    <a:cubicBezTo>
                      <a:pt x="47" y="75"/>
                      <a:pt x="46" y="74"/>
                      <a:pt x="46" y="74"/>
                    </a:cubicBezTo>
                    <a:cubicBezTo>
                      <a:pt x="46" y="74"/>
                      <a:pt x="43" y="73"/>
                      <a:pt x="41" y="74"/>
                    </a:cubicBezTo>
                    <a:cubicBezTo>
                      <a:pt x="40" y="75"/>
                      <a:pt x="37" y="73"/>
                      <a:pt x="37" y="73"/>
                    </a:cubicBezTo>
                    <a:cubicBezTo>
                      <a:pt x="37" y="73"/>
                      <a:pt x="35" y="73"/>
                      <a:pt x="33" y="71"/>
                    </a:cubicBezTo>
                    <a:cubicBezTo>
                      <a:pt x="32" y="69"/>
                      <a:pt x="32" y="72"/>
                      <a:pt x="29" y="70"/>
                    </a:cubicBezTo>
                    <a:cubicBezTo>
                      <a:pt x="27" y="68"/>
                      <a:pt x="26" y="70"/>
                      <a:pt x="26" y="67"/>
                    </a:cubicBezTo>
                    <a:cubicBezTo>
                      <a:pt x="26" y="64"/>
                      <a:pt x="25" y="63"/>
                      <a:pt x="27" y="61"/>
                    </a:cubicBezTo>
                    <a:cubicBezTo>
                      <a:pt x="28" y="59"/>
                      <a:pt x="24" y="60"/>
                      <a:pt x="24" y="58"/>
                    </a:cubicBezTo>
                    <a:cubicBezTo>
                      <a:pt x="24" y="56"/>
                      <a:pt x="22" y="57"/>
                      <a:pt x="21" y="55"/>
                    </a:cubicBezTo>
                    <a:cubicBezTo>
                      <a:pt x="20" y="53"/>
                      <a:pt x="20" y="50"/>
                      <a:pt x="20" y="50"/>
                    </a:cubicBezTo>
                    <a:cubicBezTo>
                      <a:pt x="20" y="50"/>
                      <a:pt x="16" y="49"/>
                      <a:pt x="15" y="47"/>
                    </a:cubicBezTo>
                    <a:cubicBezTo>
                      <a:pt x="15" y="45"/>
                      <a:pt x="15" y="48"/>
                      <a:pt x="12" y="47"/>
                    </a:cubicBezTo>
                    <a:cubicBezTo>
                      <a:pt x="9" y="46"/>
                      <a:pt x="12" y="45"/>
                      <a:pt x="10" y="44"/>
                    </a:cubicBezTo>
                    <a:cubicBezTo>
                      <a:pt x="8" y="43"/>
                      <a:pt x="5" y="37"/>
                      <a:pt x="5" y="37"/>
                    </a:cubicBezTo>
                    <a:cubicBezTo>
                      <a:pt x="5" y="37"/>
                      <a:pt x="5" y="33"/>
                      <a:pt x="2" y="33"/>
                    </a:cubicBezTo>
                    <a:cubicBezTo>
                      <a:pt x="0" y="33"/>
                      <a:pt x="0" y="27"/>
                      <a:pt x="0" y="27"/>
                    </a:cubicBezTo>
                    <a:cubicBezTo>
                      <a:pt x="0" y="27"/>
                      <a:pt x="3" y="28"/>
                      <a:pt x="4" y="27"/>
                    </a:cubicBezTo>
                    <a:cubicBezTo>
                      <a:pt x="6" y="27"/>
                      <a:pt x="8" y="28"/>
                      <a:pt x="9" y="27"/>
                    </a:cubicBezTo>
                    <a:cubicBezTo>
                      <a:pt x="10" y="26"/>
                      <a:pt x="13" y="27"/>
                      <a:pt x="14" y="27"/>
                    </a:cubicBezTo>
                    <a:cubicBezTo>
                      <a:pt x="16" y="27"/>
                      <a:pt x="18" y="26"/>
                      <a:pt x="20" y="25"/>
                    </a:cubicBezTo>
                    <a:cubicBezTo>
                      <a:pt x="22" y="24"/>
                      <a:pt x="25" y="24"/>
                      <a:pt x="26" y="23"/>
                    </a:cubicBezTo>
                    <a:cubicBezTo>
                      <a:pt x="27" y="22"/>
                      <a:pt x="26" y="15"/>
                      <a:pt x="28" y="15"/>
                    </a:cubicBezTo>
                    <a:cubicBezTo>
                      <a:pt x="29" y="14"/>
                      <a:pt x="28" y="13"/>
                      <a:pt x="30" y="12"/>
                    </a:cubicBezTo>
                    <a:cubicBezTo>
                      <a:pt x="32" y="11"/>
                      <a:pt x="32" y="10"/>
                      <a:pt x="32" y="9"/>
                    </a:cubicBezTo>
                    <a:cubicBezTo>
                      <a:pt x="32" y="7"/>
                      <a:pt x="33" y="6"/>
                      <a:pt x="35" y="6"/>
                    </a:cubicBezTo>
                    <a:cubicBezTo>
                      <a:pt x="37" y="5"/>
                      <a:pt x="39" y="3"/>
                      <a:pt x="39" y="3"/>
                    </a:cubicBezTo>
                    <a:lnTo>
                      <a:pt x="46" y="0"/>
                    </a:ln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6">
                <a:extLst>
                  <a:ext uri="{FF2B5EF4-FFF2-40B4-BE49-F238E27FC236}">
                    <a16:creationId xmlns:a16="http://schemas.microsoft.com/office/drawing/2014/main" id="{2215406B-6681-4FC5-BDDE-052E5AC85A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1" y="2580"/>
                <a:ext cx="131" cy="149"/>
              </a:xfrm>
              <a:custGeom>
                <a:avLst/>
                <a:gdLst>
                  <a:gd name="T0" fmla="*/ 46 w 67"/>
                  <a:gd name="T1" fmla="*/ 0 h 76"/>
                  <a:gd name="T2" fmla="*/ 45 w 67"/>
                  <a:gd name="T3" fmla="*/ 6 h 76"/>
                  <a:gd name="T4" fmla="*/ 49 w 67"/>
                  <a:gd name="T5" fmla="*/ 6 h 76"/>
                  <a:gd name="T6" fmla="*/ 53 w 67"/>
                  <a:gd name="T7" fmla="*/ 8 h 76"/>
                  <a:gd name="T8" fmla="*/ 59 w 67"/>
                  <a:gd name="T9" fmla="*/ 11 h 76"/>
                  <a:gd name="T10" fmla="*/ 64 w 67"/>
                  <a:gd name="T11" fmla="*/ 14 h 76"/>
                  <a:gd name="T12" fmla="*/ 65 w 67"/>
                  <a:gd name="T13" fmla="*/ 18 h 76"/>
                  <a:gd name="T14" fmla="*/ 63 w 67"/>
                  <a:gd name="T15" fmla="*/ 23 h 76"/>
                  <a:gd name="T16" fmla="*/ 64 w 67"/>
                  <a:gd name="T17" fmla="*/ 30 h 76"/>
                  <a:gd name="T18" fmla="*/ 67 w 67"/>
                  <a:gd name="T19" fmla="*/ 34 h 76"/>
                  <a:gd name="T20" fmla="*/ 64 w 67"/>
                  <a:gd name="T21" fmla="*/ 37 h 76"/>
                  <a:gd name="T22" fmla="*/ 63 w 67"/>
                  <a:gd name="T23" fmla="*/ 41 h 76"/>
                  <a:gd name="T24" fmla="*/ 64 w 67"/>
                  <a:gd name="T25" fmla="*/ 45 h 76"/>
                  <a:gd name="T26" fmla="*/ 63 w 67"/>
                  <a:gd name="T27" fmla="*/ 50 h 76"/>
                  <a:gd name="T28" fmla="*/ 64 w 67"/>
                  <a:gd name="T29" fmla="*/ 57 h 76"/>
                  <a:gd name="T30" fmla="*/ 63 w 67"/>
                  <a:gd name="T31" fmla="*/ 60 h 76"/>
                  <a:gd name="T32" fmla="*/ 65 w 67"/>
                  <a:gd name="T33" fmla="*/ 62 h 76"/>
                  <a:gd name="T34" fmla="*/ 61 w 67"/>
                  <a:gd name="T35" fmla="*/ 68 h 76"/>
                  <a:gd name="T36" fmla="*/ 55 w 67"/>
                  <a:gd name="T37" fmla="*/ 76 h 76"/>
                  <a:gd name="T38" fmla="*/ 50 w 67"/>
                  <a:gd name="T39" fmla="*/ 75 h 76"/>
                  <a:gd name="T40" fmla="*/ 46 w 67"/>
                  <a:gd name="T41" fmla="*/ 74 h 76"/>
                  <a:gd name="T42" fmla="*/ 41 w 67"/>
                  <a:gd name="T43" fmla="*/ 74 h 76"/>
                  <a:gd name="T44" fmla="*/ 37 w 67"/>
                  <a:gd name="T45" fmla="*/ 73 h 76"/>
                  <a:gd name="T46" fmla="*/ 33 w 67"/>
                  <a:gd name="T47" fmla="*/ 71 h 76"/>
                  <a:gd name="T48" fmla="*/ 29 w 67"/>
                  <a:gd name="T49" fmla="*/ 70 h 76"/>
                  <a:gd name="T50" fmla="*/ 26 w 67"/>
                  <a:gd name="T51" fmla="*/ 67 h 76"/>
                  <a:gd name="T52" fmla="*/ 27 w 67"/>
                  <a:gd name="T53" fmla="*/ 61 h 76"/>
                  <a:gd name="T54" fmla="*/ 24 w 67"/>
                  <a:gd name="T55" fmla="*/ 58 h 76"/>
                  <a:gd name="T56" fmla="*/ 21 w 67"/>
                  <a:gd name="T57" fmla="*/ 55 h 76"/>
                  <a:gd name="T58" fmla="*/ 20 w 67"/>
                  <a:gd name="T59" fmla="*/ 50 h 76"/>
                  <a:gd name="T60" fmla="*/ 15 w 67"/>
                  <a:gd name="T61" fmla="*/ 47 h 76"/>
                  <a:gd name="T62" fmla="*/ 12 w 67"/>
                  <a:gd name="T63" fmla="*/ 47 h 76"/>
                  <a:gd name="T64" fmla="*/ 10 w 67"/>
                  <a:gd name="T65" fmla="*/ 44 h 76"/>
                  <a:gd name="T66" fmla="*/ 5 w 67"/>
                  <a:gd name="T67" fmla="*/ 37 h 76"/>
                  <a:gd name="T68" fmla="*/ 2 w 67"/>
                  <a:gd name="T69" fmla="*/ 33 h 76"/>
                  <a:gd name="T70" fmla="*/ 0 w 67"/>
                  <a:gd name="T71" fmla="*/ 27 h 76"/>
                  <a:gd name="T72" fmla="*/ 4 w 67"/>
                  <a:gd name="T73" fmla="*/ 27 h 76"/>
                  <a:gd name="T74" fmla="*/ 9 w 67"/>
                  <a:gd name="T75" fmla="*/ 27 h 76"/>
                  <a:gd name="T76" fmla="*/ 14 w 67"/>
                  <a:gd name="T77" fmla="*/ 27 h 76"/>
                  <a:gd name="T78" fmla="*/ 20 w 67"/>
                  <a:gd name="T79" fmla="*/ 25 h 76"/>
                  <a:gd name="T80" fmla="*/ 26 w 67"/>
                  <a:gd name="T81" fmla="*/ 23 h 76"/>
                  <a:gd name="T82" fmla="*/ 28 w 67"/>
                  <a:gd name="T83" fmla="*/ 15 h 76"/>
                  <a:gd name="T84" fmla="*/ 30 w 67"/>
                  <a:gd name="T85" fmla="*/ 12 h 76"/>
                  <a:gd name="T86" fmla="*/ 32 w 67"/>
                  <a:gd name="T87" fmla="*/ 9 h 76"/>
                  <a:gd name="T88" fmla="*/ 35 w 67"/>
                  <a:gd name="T89" fmla="*/ 6 h 76"/>
                  <a:gd name="T90" fmla="*/ 39 w 67"/>
                  <a:gd name="T91" fmla="*/ 3 h 76"/>
                  <a:gd name="T92" fmla="*/ 46 w 67"/>
                  <a:gd name="T93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7" h="76">
                    <a:moveTo>
                      <a:pt x="46" y="0"/>
                    </a:moveTo>
                    <a:cubicBezTo>
                      <a:pt x="45" y="6"/>
                      <a:pt x="45" y="6"/>
                      <a:pt x="45" y="6"/>
                    </a:cubicBezTo>
                    <a:cubicBezTo>
                      <a:pt x="45" y="6"/>
                      <a:pt x="47" y="6"/>
                      <a:pt x="49" y="6"/>
                    </a:cubicBezTo>
                    <a:cubicBezTo>
                      <a:pt x="50" y="6"/>
                      <a:pt x="52" y="7"/>
                      <a:pt x="53" y="8"/>
                    </a:cubicBezTo>
                    <a:cubicBezTo>
                      <a:pt x="55" y="9"/>
                      <a:pt x="56" y="11"/>
                      <a:pt x="59" y="11"/>
                    </a:cubicBezTo>
                    <a:cubicBezTo>
                      <a:pt x="61" y="12"/>
                      <a:pt x="62" y="13"/>
                      <a:pt x="64" y="14"/>
                    </a:cubicBezTo>
                    <a:cubicBezTo>
                      <a:pt x="65" y="15"/>
                      <a:pt x="65" y="18"/>
                      <a:pt x="65" y="18"/>
                    </a:cubicBezTo>
                    <a:cubicBezTo>
                      <a:pt x="65" y="18"/>
                      <a:pt x="63" y="20"/>
                      <a:pt x="63" y="23"/>
                    </a:cubicBezTo>
                    <a:cubicBezTo>
                      <a:pt x="64" y="25"/>
                      <a:pt x="63" y="27"/>
                      <a:pt x="64" y="30"/>
                    </a:cubicBezTo>
                    <a:cubicBezTo>
                      <a:pt x="65" y="32"/>
                      <a:pt x="67" y="34"/>
                      <a:pt x="67" y="34"/>
                    </a:cubicBezTo>
                    <a:cubicBezTo>
                      <a:pt x="67" y="34"/>
                      <a:pt x="65" y="36"/>
                      <a:pt x="64" y="37"/>
                    </a:cubicBezTo>
                    <a:cubicBezTo>
                      <a:pt x="63" y="39"/>
                      <a:pt x="61" y="40"/>
                      <a:pt x="63" y="41"/>
                    </a:cubicBezTo>
                    <a:cubicBezTo>
                      <a:pt x="64" y="43"/>
                      <a:pt x="65" y="43"/>
                      <a:pt x="64" y="45"/>
                    </a:cubicBezTo>
                    <a:cubicBezTo>
                      <a:pt x="62" y="48"/>
                      <a:pt x="64" y="47"/>
                      <a:pt x="63" y="50"/>
                    </a:cubicBezTo>
                    <a:cubicBezTo>
                      <a:pt x="62" y="53"/>
                      <a:pt x="65" y="55"/>
                      <a:pt x="64" y="57"/>
                    </a:cubicBezTo>
                    <a:cubicBezTo>
                      <a:pt x="63" y="62"/>
                      <a:pt x="63" y="58"/>
                      <a:pt x="63" y="60"/>
                    </a:cubicBezTo>
                    <a:cubicBezTo>
                      <a:pt x="63" y="62"/>
                      <a:pt x="67" y="60"/>
                      <a:pt x="65" y="62"/>
                    </a:cubicBezTo>
                    <a:cubicBezTo>
                      <a:pt x="64" y="64"/>
                      <a:pt x="61" y="68"/>
                      <a:pt x="61" y="68"/>
                    </a:cubicBezTo>
                    <a:cubicBezTo>
                      <a:pt x="55" y="76"/>
                      <a:pt x="55" y="76"/>
                      <a:pt x="55" y="76"/>
                    </a:cubicBezTo>
                    <a:cubicBezTo>
                      <a:pt x="55" y="76"/>
                      <a:pt x="53" y="75"/>
                      <a:pt x="50" y="75"/>
                    </a:cubicBezTo>
                    <a:cubicBezTo>
                      <a:pt x="47" y="75"/>
                      <a:pt x="46" y="74"/>
                      <a:pt x="46" y="74"/>
                    </a:cubicBezTo>
                    <a:cubicBezTo>
                      <a:pt x="46" y="74"/>
                      <a:pt x="43" y="73"/>
                      <a:pt x="41" y="74"/>
                    </a:cubicBezTo>
                    <a:cubicBezTo>
                      <a:pt x="40" y="75"/>
                      <a:pt x="37" y="73"/>
                      <a:pt x="37" y="73"/>
                    </a:cubicBezTo>
                    <a:cubicBezTo>
                      <a:pt x="37" y="73"/>
                      <a:pt x="35" y="73"/>
                      <a:pt x="33" y="71"/>
                    </a:cubicBezTo>
                    <a:cubicBezTo>
                      <a:pt x="32" y="69"/>
                      <a:pt x="32" y="72"/>
                      <a:pt x="29" y="70"/>
                    </a:cubicBezTo>
                    <a:cubicBezTo>
                      <a:pt x="27" y="68"/>
                      <a:pt x="26" y="70"/>
                      <a:pt x="26" y="67"/>
                    </a:cubicBezTo>
                    <a:cubicBezTo>
                      <a:pt x="26" y="64"/>
                      <a:pt x="25" y="63"/>
                      <a:pt x="27" y="61"/>
                    </a:cubicBezTo>
                    <a:cubicBezTo>
                      <a:pt x="28" y="59"/>
                      <a:pt x="24" y="60"/>
                      <a:pt x="24" y="58"/>
                    </a:cubicBezTo>
                    <a:cubicBezTo>
                      <a:pt x="24" y="56"/>
                      <a:pt x="22" y="57"/>
                      <a:pt x="21" y="55"/>
                    </a:cubicBezTo>
                    <a:cubicBezTo>
                      <a:pt x="20" y="53"/>
                      <a:pt x="20" y="50"/>
                      <a:pt x="20" y="50"/>
                    </a:cubicBezTo>
                    <a:cubicBezTo>
                      <a:pt x="20" y="50"/>
                      <a:pt x="16" y="49"/>
                      <a:pt x="15" y="47"/>
                    </a:cubicBezTo>
                    <a:cubicBezTo>
                      <a:pt x="15" y="45"/>
                      <a:pt x="15" y="48"/>
                      <a:pt x="12" y="47"/>
                    </a:cubicBezTo>
                    <a:cubicBezTo>
                      <a:pt x="9" y="46"/>
                      <a:pt x="12" y="45"/>
                      <a:pt x="10" y="44"/>
                    </a:cubicBezTo>
                    <a:cubicBezTo>
                      <a:pt x="8" y="43"/>
                      <a:pt x="5" y="37"/>
                      <a:pt x="5" y="37"/>
                    </a:cubicBezTo>
                    <a:cubicBezTo>
                      <a:pt x="5" y="37"/>
                      <a:pt x="5" y="33"/>
                      <a:pt x="2" y="33"/>
                    </a:cubicBezTo>
                    <a:cubicBezTo>
                      <a:pt x="0" y="33"/>
                      <a:pt x="0" y="27"/>
                      <a:pt x="0" y="27"/>
                    </a:cubicBezTo>
                    <a:cubicBezTo>
                      <a:pt x="0" y="27"/>
                      <a:pt x="3" y="28"/>
                      <a:pt x="4" y="27"/>
                    </a:cubicBezTo>
                    <a:cubicBezTo>
                      <a:pt x="6" y="27"/>
                      <a:pt x="8" y="28"/>
                      <a:pt x="9" y="27"/>
                    </a:cubicBezTo>
                    <a:cubicBezTo>
                      <a:pt x="10" y="26"/>
                      <a:pt x="13" y="27"/>
                      <a:pt x="14" y="27"/>
                    </a:cubicBezTo>
                    <a:cubicBezTo>
                      <a:pt x="16" y="27"/>
                      <a:pt x="18" y="26"/>
                      <a:pt x="20" y="25"/>
                    </a:cubicBezTo>
                    <a:cubicBezTo>
                      <a:pt x="22" y="24"/>
                      <a:pt x="25" y="24"/>
                      <a:pt x="26" y="23"/>
                    </a:cubicBezTo>
                    <a:cubicBezTo>
                      <a:pt x="27" y="22"/>
                      <a:pt x="26" y="15"/>
                      <a:pt x="28" y="15"/>
                    </a:cubicBezTo>
                    <a:cubicBezTo>
                      <a:pt x="29" y="14"/>
                      <a:pt x="28" y="13"/>
                      <a:pt x="30" y="12"/>
                    </a:cubicBezTo>
                    <a:cubicBezTo>
                      <a:pt x="32" y="11"/>
                      <a:pt x="32" y="10"/>
                      <a:pt x="32" y="9"/>
                    </a:cubicBezTo>
                    <a:cubicBezTo>
                      <a:pt x="32" y="7"/>
                      <a:pt x="33" y="6"/>
                      <a:pt x="35" y="6"/>
                    </a:cubicBezTo>
                    <a:cubicBezTo>
                      <a:pt x="37" y="5"/>
                      <a:pt x="39" y="3"/>
                      <a:pt x="39" y="3"/>
                    </a:cubicBezTo>
                    <a:lnTo>
                      <a:pt x="46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7">
                <a:extLst>
                  <a:ext uri="{FF2B5EF4-FFF2-40B4-BE49-F238E27FC236}">
                    <a16:creationId xmlns:a16="http://schemas.microsoft.com/office/drawing/2014/main" id="{B796DC36-ECBF-4640-BF57-D76FD5F600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8" y="2429"/>
                <a:ext cx="196" cy="206"/>
              </a:xfrm>
              <a:custGeom>
                <a:avLst/>
                <a:gdLst>
                  <a:gd name="T0" fmla="*/ 21 w 100"/>
                  <a:gd name="T1" fmla="*/ 101 h 105"/>
                  <a:gd name="T2" fmla="*/ 27 w 100"/>
                  <a:gd name="T3" fmla="*/ 104 h 105"/>
                  <a:gd name="T4" fmla="*/ 36 w 100"/>
                  <a:gd name="T5" fmla="*/ 104 h 105"/>
                  <a:gd name="T6" fmla="*/ 47 w 100"/>
                  <a:gd name="T7" fmla="*/ 102 h 105"/>
                  <a:gd name="T8" fmla="*/ 55 w 100"/>
                  <a:gd name="T9" fmla="*/ 92 h 105"/>
                  <a:gd name="T10" fmla="*/ 59 w 100"/>
                  <a:gd name="T11" fmla="*/ 86 h 105"/>
                  <a:gd name="T12" fmla="*/ 66 w 100"/>
                  <a:gd name="T13" fmla="*/ 80 h 105"/>
                  <a:gd name="T14" fmla="*/ 73 w 100"/>
                  <a:gd name="T15" fmla="*/ 76 h 105"/>
                  <a:gd name="T16" fmla="*/ 90 w 100"/>
                  <a:gd name="T17" fmla="*/ 65 h 105"/>
                  <a:gd name="T18" fmla="*/ 90 w 100"/>
                  <a:gd name="T19" fmla="*/ 54 h 105"/>
                  <a:gd name="T20" fmla="*/ 96 w 100"/>
                  <a:gd name="T21" fmla="*/ 41 h 105"/>
                  <a:gd name="T22" fmla="*/ 93 w 100"/>
                  <a:gd name="T23" fmla="*/ 32 h 105"/>
                  <a:gd name="T24" fmla="*/ 98 w 100"/>
                  <a:gd name="T25" fmla="*/ 23 h 105"/>
                  <a:gd name="T26" fmla="*/ 94 w 100"/>
                  <a:gd name="T27" fmla="*/ 13 h 105"/>
                  <a:gd name="T28" fmla="*/ 86 w 100"/>
                  <a:gd name="T29" fmla="*/ 8 h 105"/>
                  <a:gd name="T30" fmla="*/ 85 w 100"/>
                  <a:gd name="T31" fmla="*/ 4 h 105"/>
                  <a:gd name="T32" fmla="*/ 81 w 100"/>
                  <a:gd name="T33" fmla="*/ 5 h 105"/>
                  <a:gd name="T34" fmla="*/ 76 w 100"/>
                  <a:gd name="T35" fmla="*/ 5 h 105"/>
                  <a:gd name="T36" fmla="*/ 76 w 100"/>
                  <a:gd name="T37" fmla="*/ 1 h 105"/>
                  <a:gd name="T38" fmla="*/ 59 w 100"/>
                  <a:gd name="T39" fmla="*/ 5 h 105"/>
                  <a:gd name="T40" fmla="*/ 54 w 100"/>
                  <a:gd name="T41" fmla="*/ 11 h 105"/>
                  <a:gd name="T42" fmla="*/ 52 w 100"/>
                  <a:gd name="T43" fmla="*/ 12 h 105"/>
                  <a:gd name="T44" fmla="*/ 52 w 100"/>
                  <a:gd name="T45" fmla="*/ 16 h 105"/>
                  <a:gd name="T46" fmla="*/ 54 w 100"/>
                  <a:gd name="T47" fmla="*/ 25 h 105"/>
                  <a:gd name="T48" fmla="*/ 57 w 100"/>
                  <a:gd name="T49" fmla="*/ 34 h 105"/>
                  <a:gd name="T50" fmla="*/ 66 w 100"/>
                  <a:gd name="T51" fmla="*/ 40 h 105"/>
                  <a:gd name="T52" fmla="*/ 71 w 100"/>
                  <a:gd name="T53" fmla="*/ 49 h 105"/>
                  <a:gd name="T54" fmla="*/ 64 w 100"/>
                  <a:gd name="T55" fmla="*/ 50 h 105"/>
                  <a:gd name="T56" fmla="*/ 59 w 100"/>
                  <a:gd name="T57" fmla="*/ 43 h 105"/>
                  <a:gd name="T58" fmla="*/ 49 w 100"/>
                  <a:gd name="T59" fmla="*/ 36 h 105"/>
                  <a:gd name="T60" fmla="*/ 44 w 100"/>
                  <a:gd name="T61" fmla="*/ 34 h 105"/>
                  <a:gd name="T62" fmla="*/ 34 w 100"/>
                  <a:gd name="T63" fmla="*/ 36 h 105"/>
                  <a:gd name="T64" fmla="*/ 31 w 100"/>
                  <a:gd name="T65" fmla="*/ 31 h 105"/>
                  <a:gd name="T66" fmla="*/ 25 w 100"/>
                  <a:gd name="T67" fmla="*/ 30 h 105"/>
                  <a:gd name="T68" fmla="*/ 19 w 100"/>
                  <a:gd name="T69" fmla="*/ 26 h 105"/>
                  <a:gd name="T70" fmla="*/ 19 w 100"/>
                  <a:gd name="T71" fmla="*/ 38 h 105"/>
                  <a:gd name="T72" fmla="*/ 19 w 100"/>
                  <a:gd name="T73" fmla="*/ 45 h 105"/>
                  <a:gd name="T74" fmla="*/ 0 w 100"/>
                  <a:gd name="T75" fmla="*/ 84 h 105"/>
                  <a:gd name="T76" fmla="*/ 6 w 100"/>
                  <a:gd name="T77" fmla="*/ 95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00" h="105">
                    <a:moveTo>
                      <a:pt x="12" y="102"/>
                    </a:moveTo>
                    <a:cubicBezTo>
                      <a:pt x="21" y="101"/>
                      <a:pt x="21" y="101"/>
                      <a:pt x="21" y="101"/>
                    </a:cubicBezTo>
                    <a:cubicBezTo>
                      <a:pt x="21" y="101"/>
                      <a:pt x="23" y="100"/>
                      <a:pt x="24" y="102"/>
                    </a:cubicBezTo>
                    <a:cubicBezTo>
                      <a:pt x="25" y="104"/>
                      <a:pt x="27" y="104"/>
                      <a:pt x="27" y="104"/>
                    </a:cubicBezTo>
                    <a:cubicBezTo>
                      <a:pt x="27" y="104"/>
                      <a:pt x="30" y="105"/>
                      <a:pt x="31" y="104"/>
                    </a:cubicBezTo>
                    <a:cubicBezTo>
                      <a:pt x="33" y="104"/>
                      <a:pt x="35" y="105"/>
                      <a:pt x="36" y="104"/>
                    </a:cubicBezTo>
                    <a:cubicBezTo>
                      <a:pt x="37" y="103"/>
                      <a:pt x="40" y="104"/>
                      <a:pt x="41" y="104"/>
                    </a:cubicBezTo>
                    <a:cubicBezTo>
                      <a:pt x="43" y="104"/>
                      <a:pt x="45" y="103"/>
                      <a:pt x="47" y="102"/>
                    </a:cubicBezTo>
                    <a:cubicBezTo>
                      <a:pt x="49" y="101"/>
                      <a:pt x="52" y="101"/>
                      <a:pt x="53" y="100"/>
                    </a:cubicBezTo>
                    <a:cubicBezTo>
                      <a:pt x="54" y="99"/>
                      <a:pt x="53" y="92"/>
                      <a:pt x="55" y="92"/>
                    </a:cubicBezTo>
                    <a:cubicBezTo>
                      <a:pt x="56" y="91"/>
                      <a:pt x="55" y="90"/>
                      <a:pt x="57" y="89"/>
                    </a:cubicBezTo>
                    <a:cubicBezTo>
                      <a:pt x="59" y="88"/>
                      <a:pt x="59" y="87"/>
                      <a:pt x="59" y="86"/>
                    </a:cubicBezTo>
                    <a:cubicBezTo>
                      <a:pt x="59" y="84"/>
                      <a:pt x="60" y="83"/>
                      <a:pt x="62" y="83"/>
                    </a:cubicBezTo>
                    <a:cubicBezTo>
                      <a:pt x="64" y="82"/>
                      <a:pt x="66" y="80"/>
                      <a:pt x="66" y="80"/>
                    </a:cubicBezTo>
                    <a:cubicBezTo>
                      <a:pt x="72" y="77"/>
                      <a:pt x="72" y="77"/>
                      <a:pt x="72" y="77"/>
                    </a:cubicBezTo>
                    <a:cubicBezTo>
                      <a:pt x="73" y="76"/>
                      <a:pt x="73" y="76"/>
                      <a:pt x="73" y="76"/>
                    </a:cubicBezTo>
                    <a:cubicBezTo>
                      <a:pt x="74" y="74"/>
                      <a:pt x="70" y="71"/>
                      <a:pt x="70" y="71"/>
                    </a:cubicBezTo>
                    <a:cubicBezTo>
                      <a:pt x="90" y="65"/>
                      <a:pt x="90" y="65"/>
                      <a:pt x="90" y="65"/>
                    </a:cubicBezTo>
                    <a:cubicBezTo>
                      <a:pt x="90" y="65"/>
                      <a:pt x="89" y="61"/>
                      <a:pt x="89" y="59"/>
                    </a:cubicBezTo>
                    <a:cubicBezTo>
                      <a:pt x="88" y="57"/>
                      <a:pt x="91" y="56"/>
                      <a:pt x="90" y="54"/>
                    </a:cubicBezTo>
                    <a:cubicBezTo>
                      <a:pt x="89" y="52"/>
                      <a:pt x="89" y="48"/>
                      <a:pt x="91" y="46"/>
                    </a:cubicBezTo>
                    <a:cubicBezTo>
                      <a:pt x="93" y="45"/>
                      <a:pt x="97" y="44"/>
                      <a:pt x="96" y="41"/>
                    </a:cubicBezTo>
                    <a:cubicBezTo>
                      <a:pt x="96" y="38"/>
                      <a:pt x="93" y="41"/>
                      <a:pt x="94" y="39"/>
                    </a:cubicBezTo>
                    <a:cubicBezTo>
                      <a:pt x="94" y="36"/>
                      <a:pt x="94" y="34"/>
                      <a:pt x="93" y="32"/>
                    </a:cubicBezTo>
                    <a:cubicBezTo>
                      <a:pt x="92" y="30"/>
                      <a:pt x="96" y="30"/>
                      <a:pt x="96" y="28"/>
                    </a:cubicBezTo>
                    <a:cubicBezTo>
                      <a:pt x="97" y="27"/>
                      <a:pt x="100" y="25"/>
                      <a:pt x="98" y="23"/>
                    </a:cubicBezTo>
                    <a:cubicBezTo>
                      <a:pt x="96" y="22"/>
                      <a:pt x="98" y="18"/>
                      <a:pt x="97" y="17"/>
                    </a:cubicBezTo>
                    <a:cubicBezTo>
                      <a:pt x="95" y="16"/>
                      <a:pt x="94" y="13"/>
                      <a:pt x="94" y="13"/>
                    </a:cubicBezTo>
                    <a:cubicBezTo>
                      <a:pt x="94" y="13"/>
                      <a:pt x="91" y="12"/>
                      <a:pt x="90" y="11"/>
                    </a:cubicBezTo>
                    <a:cubicBezTo>
                      <a:pt x="88" y="10"/>
                      <a:pt x="87" y="8"/>
                      <a:pt x="86" y="8"/>
                    </a:cubicBezTo>
                    <a:cubicBezTo>
                      <a:pt x="85" y="8"/>
                      <a:pt x="85" y="4"/>
                      <a:pt x="85" y="4"/>
                    </a:cubicBezTo>
                    <a:cubicBezTo>
                      <a:pt x="85" y="4"/>
                      <a:pt x="85" y="4"/>
                      <a:pt x="85" y="4"/>
                    </a:cubicBezTo>
                    <a:cubicBezTo>
                      <a:pt x="85" y="5"/>
                      <a:pt x="85" y="5"/>
                      <a:pt x="85" y="5"/>
                    </a:cubicBezTo>
                    <a:cubicBezTo>
                      <a:pt x="85" y="4"/>
                      <a:pt x="83" y="5"/>
                      <a:pt x="81" y="5"/>
                    </a:cubicBezTo>
                    <a:cubicBezTo>
                      <a:pt x="80" y="5"/>
                      <a:pt x="79" y="5"/>
                      <a:pt x="78" y="5"/>
                    </a:cubicBezTo>
                    <a:cubicBezTo>
                      <a:pt x="77" y="5"/>
                      <a:pt x="76" y="5"/>
                      <a:pt x="76" y="5"/>
                    </a:cubicBezTo>
                    <a:cubicBezTo>
                      <a:pt x="76" y="5"/>
                      <a:pt x="76" y="5"/>
                      <a:pt x="76" y="5"/>
                    </a:cubicBezTo>
                    <a:cubicBezTo>
                      <a:pt x="76" y="5"/>
                      <a:pt x="78" y="1"/>
                      <a:pt x="76" y="1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59" y="5"/>
                      <a:pt x="59" y="5"/>
                      <a:pt x="59" y="5"/>
                    </a:cubicBezTo>
                    <a:cubicBezTo>
                      <a:pt x="59" y="5"/>
                      <a:pt x="59" y="5"/>
                      <a:pt x="58" y="6"/>
                    </a:cubicBezTo>
                    <a:cubicBezTo>
                      <a:pt x="60" y="7"/>
                      <a:pt x="54" y="11"/>
                      <a:pt x="54" y="11"/>
                    </a:cubicBezTo>
                    <a:cubicBezTo>
                      <a:pt x="54" y="12"/>
                      <a:pt x="54" y="12"/>
                      <a:pt x="54" y="12"/>
                    </a:cubicBezTo>
                    <a:cubicBezTo>
                      <a:pt x="53" y="12"/>
                      <a:pt x="53" y="11"/>
                      <a:pt x="52" y="12"/>
                    </a:cubicBezTo>
                    <a:cubicBezTo>
                      <a:pt x="52" y="11"/>
                      <a:pt x="52" y="11"/>
                      <a:pt x="52" y="11"/>
                    </a:cubicBezTo>
                    <a:cubicBezTo>
                      <a:pt x="51" y="13"/>
                      <a:pt x="51" y="15"/>
                      <a:pt x="52" y="16"/>
                    </a:cubicBezTo>
                    <a:cubicBezTo>
                      <a:pt x="52" y="18"/>
                      <a:pt x="53" y="17"/>
                      <a:pt x="53" y="19"/>
                    </a:cubicBezTo>
                    <a:cubicBezTo>
                      <a:pt x="53" y="22"/>
                      <a:pt x="55" y="24"/>
                      <a:pt x="54" y="25"/>
                    </a:cubicBezTo>
                    <a:cubicBezTo>
                      <a:pt x="54" y="27"/>
                      <a:pt x="53" y="28"/>
                      <a:pt x="53" y="30"/>
                    </a:cubicBezTo>
                    <a:cubicBezTo>
                      <a:pt x="53" y="31"/>
                      <a:pt x="55" y="33"/>
                      <a:pt x="57" y="34"/>
                    </a:cubicBezTo>
                    <a:cubicBezTo>
                      <a:pt x="59" y="36"/>
                      <a:pt x="61" y="35"/>
                      <a:pt x="63" y="38"/>
                    </a:cubicBezTo>
                    <a:cubicBezTo>
                      <a:pt x="65" y="41"/>
                      <a:pt x="64" y="40"/>
                      <a:pt x="66" y="40"/>
                    </a:cubicBezTo>
                    <a:cubicBezTo>
                      <a:pt x="68" y="40"/>
                      <a:pt x="71" y="39"/>
                      <a:pt x="71" y="39"/>
                    </a:cubicBezTo>
                    <a:cubicBezTo>
                      <a:pt x="71" y="49"/>
                      <a:pt x="71" y="49"/>
                      <a:pt x="71" y="49"/>
                    </a:cubicBezTo>
                    <a:cubicBezTo>
                      <a:pt x="67" y="48"/>
                      <a:pt x="67" y="48"/>
                      <a:pt x="67" y="48"/>
                    </a:cubicBezTo>
                    <a:cubicBezTo>
                      <a:pt x="67" y="48"/>
                      <a:pt x="65" y="48"/>
                      <a:pt x="64" y="50"/>
                    </a:cubicBezTo>
                    <a:cubicBezTo>
                      <a:pt x="63" y="51"/>
                      <a:pt x="59" y="51"/>
                      <a:pt x="59" y="49"/>
                    </a:cubicBezTo>
                    <a:cubicBezTo>
                      <a:pt x="59" y="47"/>
                      <a:pt x="60" y="45"/>
                      <a:pt x="59" y="43"/>
                    </a:cubicBezTo>
                    <a:cubicBezTo>
                      <a:pt x="58" y="41"/>
                      <a:pt x="54" y="43"/>
                      <a:pt x="53" y="40"/>
                    </a:cubicBezTo>
                    <a:cubicBezTo>
                      <a:pt x="52" y="38"/>
                      <a:pt x="49" y="38"/>
                      <a:pt x="49" y="36"/>
                    </a:cubicBezTo>
                    <a:cubicBezTo>
                      <a:pt x="49" y="34"/>
                      <a:pt x="49" y="33"/>
                      <a:pt x="48" y="33"/>
                    </a:cubicBezTo>
                    <a:cubicBezTo>
                      <a:pt x="46" y="33"/>
                      <a:pt x="45" y="32"/>
                      <a:pt x="44" y="34"/>
                    </a:cubicBezTo>
                    <a:cubicBezTo>
                      <a:pt x="43" y="36"/>
                      <a:pt x="43" y="36"/>
                      <a:pt x="40" y="36"/>
                    </a:cubicBezTo>
                    <a:cubicBezTo>
                      <a:pt x="34" y="36"/>
                      <a:pt x="34" y="36"/>
                      <a:pt x="34" y="36"/>
                    </a:cubicBezTo>
                    <a:cubicBezTo>
                      <a:pt x="32" y="36"/>
                      <a:pt x="31" y="34"/>
                      <a:pt x="31" y="34"/>
                    </a:cubicBezTo>
                    <a:cubicBezTo>
                      <a:pt x="31" y="34"/>
                      <a:pt x="31" y="33"/>
                      <a:pt x="31" y="31"/>
                    </a:cubicBezTo>
                    <a:cubicBezTo>
                      <a:pt x="31" y="29"/>
                      <a:pt x="30" y="28"/>
                      <a:pt x="29" y="30"/>
                    </a:cubicBezTo>
                    <a:cubicBezTo>
                      <a:pt x="27" y="32"/>
                      <a:pt x="25" y="32"/>
                      <a:pt x="25" y="30"/>
                    </a:cubicBezTo>
                    <a:cubicBezTo>
                      <a:pt x="25" y="28"/>
                      <a:pt x="24" y="25"/>
                      <a:pt x="24" y="25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26"/>
                      <a:pt x="20" y="30"/>
                      <a:pt x="20" y="33"/>
                    </a:cubicBezTo>
                    <a:cubicBezTo>
                      <a:pt x="20" y="35"/>
                      <a:pt x="18" y="36"/>
                      <a:pt x="19" y="38"/>
                    </a:cubicBezTo>
                    <a:cubicBezTo>
                      <a:pt x="19" y="39"/>
                      <a:pt x="19" y="40"/>
                      <a:pt x="19" y="42"/>
                    </a:cubicBezTo>
                    <a:cubicBezTo>
                      <a:pt x="19" y="44"/>
                      <a:pt x="19" y="45"/>
                      <a:pt x="19" y="45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1" y="85"/>
                      <a:pt x="2" y="89"/>
                    </a:cubicBezTo>
                    <a:cubicBezTo>
                      <a:pt x="3" y="93"/>
                      <a:pt x="2" y="91"/>
                      <a:pt x="6" y="95"/>
                    </a:cubicBezTo>
                    <a:cubicBezTo>
                      <a:pt x="10" y="98"/>
                      <a:pt x="7" y="102"/>
                      <a:pt x="12" y="102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8">
                <a:extLst>
                  <a:ext uri="{FF2B5EF4-FFF2-40B4-BE49-F238E27FC236}">
                    <a16:creationId xmlns:a16="http://schemas.microsoft.com/office/drawing/2014/main" id="{E08F24DF-66F8-43E6-A146-6773EFC702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8" y="2429"/>
                <a:ext cx="196" cy="206"/>
              </a:xfrm>
              <a:custGeom>
                <a:avLst/>
                <a:gdLst>
                  <a:gd name="T0" fmla="*/ 21 w 100"/>
                  <a:gd name="T1" fmla="*/ 101 h 105"/>
                  <a:gd name="T2" fmla="*/ 27 w 100"/>
                  <a:gd name="T3" fmla="*/ 104 h 105"/>
                  <a:gd name="T4" fmla="*/ 36 w 100"/>
                  <a:gd name="T5" fmla="*/ 104 h 105"/>
                  <a:gd name="T6" fmla="*/ 47 w 100"/>
                  <a:gd name="T7" fmla="*/ 102 h 105"/>
                  <a:gd name="T8" fmla="*/ 55 w 100"/>
                  <a:gd name="T9" fmla="*/ 92 h 105"/>
                  <a:gd name="T10" fmla="*/ 59 w 100"/>
                  <a:gd name="T11" fmla="*/ 86 h 105"/>
                  <a:gd name="T12" fmla="*/ 66 w 100"/>
                  <a:gd name="T13" fmla="*/ 80 h 105"/>
                  <a:gd name="T14" fmla="*/ 73 w 100"/>
                  <a:gd name="T15" fmla="*/ 76 h 105"/>
                  <a:gd name="T16" fmla="*/ 90 w 100"/>
                  <a:gd name="T17" fmla="*/ 65 h 105"/>
                  <a:gd name="T18" fmla="*/ 90 w 100"/>
                  <a:gd name="T19" fmla="*/ 54 h 105"/>
                  <a:gd name="T20" fmla="*/ 96 w 100"/>
                  <a:gd name="T21" fmla="*/ 41 h 105"/>
                  <a:gd name="T22" fmla="*/ 93 w 100"/>
                  <a:gd name="T23" fmla="*/ 32 h 105"/>
                  <a:gd name="T24" fmla="*/ 98 w 100"/>
                  <a:gd name="T25" fmla="*/ 23 h 105"/>
                  <a:gd name="T26" fmla="*/ 94 w 100"/>
                  <a:gd name="T27" fmla="*/ 13 h 105"/>
                  <a:gd name="T28" fmla="*/ 86 w 100"/>
                  <a:gd name="T29" fmla="*/ 8 h 105"/>
                  <a:gd name="T30" fmla="*/ 85 w 100"/>
                  <a:gd name="T31" fmla="*/ 4 h 105"/>
                  <a:gd name="T32" fmla="*/ 81 w 100"/>
                  <a:gd name="T33" fmla="*/ 5 h 105"/>
                  <a:gd name="T34" fmla="*/ 76 w 100"/>
                  <a:gd name="T35" fmla="*/ 5 h 105"/>
                  <a:gd name="T36" fmla="*/ 76 w 100"/>
                  <a:gd name="T37" fmla="*/ 1 h 105"/>
                  <a:gd name="T38" fmla="*/ 59 w 100"/>
                  <a:gd name="T39" fmla="*/ 5 h 105"/>
                  <a:gd name="T40" fmla="*/ 54 w 100"/>
                  <a:gd name="T41" fmla="*/ 11 h 105"/>
                  <a:gd name="T42" fmla="*/ 52 w 100"/>
                  <a:gd name="T43" fmla="*/ 12 h 105"/>
                  <a:gd name="T44" fmla="*/ 52 w 100"/>
                  <a:gd name="T45" fmla="*/ 16 h 105"/>
                  <a:gd name="T46" fmla="*/ 54 w 100"/>
                  <a:gd name="T47" fmla="*/ 25 h 105"/>
                  <a:gd name="T48" fmla="*/ 57 w 100"/>
                  <a:gd name="T49" fmla="*/ 34 h 105"/>
                  <a:gd name="T50" fmla="*/ 66 w 100"/>
                  <a:gd name="T51" fmla="*/ 40 h 105"/>
                  <a:gd name="T52" fmla="*/ 71 w 100"/>
                  <a:gd name="T53" fmla="*/ 49 h 105"/>
                  <a:gd name="T54" fmla="*/ 64 w 100"/>
                  <a:gd name="T55" fmla="*/ 50 h 105"/>
                  <a:gd name="T56" fmla="*/ 59 w 100"/>
                  <a:gd name="T57" fmla="*/ 43 h 105"/>
                  <a:gd name="T58" fmla="*/ 49 w 100"/>
                  <a:gd name="T59" fmla="*/ 36 h 105"/>
                  <a:gd name="T60" fmla="*/ 44 w 100"/>
                  <a:gd name="T61" fmla="*/ 34 h 105"/>
                  <a:gd name="T62" fmla="*/ 34 w 100"/>
                  <a:gd name="T63" fmla="*/ 36 h 105"/>
                  <a:gd name="T64" fmla="*/ 31 w 100"/>
                  <a:gd name="T65" fmla="*/ 31 h 105"/>
                  <a:gd name="T66" fmla="*/ 25 w 100"/>
                  <a:gd name="T67" fmla="*/ 30 h 105"/>
                  <a:gd name="T68" fmla="*/ 19 w 100"/>
                  <a:gd name="T69" fmla="*/ 26 h 105"/>
                  <a:gd name="T70" fmla="*/ 19 w 100"/>
                  <a:gd name="T71" fmla="*/ 38 h 105"/>
                  <a:gd name="T72" fmla="*/ 19 w 100"/>
                  <a:gd name="T73" fmla="*/ 45 h 105"/>
                  <a:gd name="T74" fmla="*/ 0 w 100"/>
                  <a:gd name="T75" fmla="*/ 84 h 105"/>
                  <a:gd name="T76" fmla="*/ 6 w 100"/>
                  <a:gd name="T77" fmla="*/ 95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00" h="105">
                    <a:moveTo>
                      <a:pt x="12" y="102"/>
                    </a:moveTo>
                    <a:cubicBezTo>
                      <a:pt x="21" y="101"/>
                      <a:pt x="21" y="101"/>
                      <a:pt x="21" y="101"/>
                    </a:cubicBezTo>
                    <a:cubicBezTo>
                      <a:pt x="21" y="101"/>
                      <a:pt x="23" y="100"/>
                      <a:pt x="24" y="102"/>
                    </a:cubicBezTo>
                    <a:cubicBezTo>
                      <a:pt x="25" y="104"/>
                      <a:pt x="27" y="104"/>
                      <a:pt x="27" y="104"/>
                    </a:cubicBezTo>
                    <a:cubicBezTo>
                      <a:pt x="27" y="104"/>
                      <a:pt x="30" y="105"/>
                      <a:pt x="31" y="104"/>
                    </a:cubicBezTo>
                    <a:cubicBezTo>
                      <a:pt x="33" y="104"/>
                      <a:pt x="35" y="105"/>
                      <a:pt x="36" y="104"/>
                    </a:cubicBezTo>
                    <a:cubicBezTo>
                      <a:pt x="37" y="103"/>
                      <a:pt x="40" y="104"/>
                      <a:pt x="41" y="104"/>
                    </a:cubicBezTo>
                    <a:cubicBezTo>
                      <a:pt x="43" y="104"/>
                      <a:pt x="45" y="103"/>
                      <a:pt x="47" y="102"/>
                    </a:cubicBezTo>
                    <a:cubicBezTo>
                      <a:pt x="49" y="101"/>
                      <a:pt x="52" y="101"/>
                      <a:pt x="53" y="100"/>
                    </a:cubicBezTo>
                    <a:cubicBezTo>
                      <a:pt x="54" y="99"/>
                      <a:pt x="53" y="92"/>
                      <a:pt x="55" y="92"/>
                    </a:cubicBezTo>
                    <a:cubicBezTo>
                      <a:pt x="56" y="91"/>
                      <a:pt x="55" y="90"/>
                      <a:pt x="57" y="89"/>
                    </a:cubicBezTo>
                    <a:cubicBezTo>
                      <a:pt x="59" y="88"/>
                      <a:pt x="59" y="87"/>
                      <a:pt x="59" y="86"/>
                    </a:cubicBezTo>
                    <a:cubicBezTo>
                      <a:pt x="59" y="84"/>
                      <a:pt x="60" y="83"/>
                      <a:pt x="62" y="83"/>
                    </a:cubicBezTo>
                    <a:cubicBezTo>
                      <a:pt x="64" y="82"/>
                      <a:pt x="66" y="80"/>
                      <a:pt x="66" y="80"/>
                    </a:cubicBezTo>
                    <a:cubicBezTo>
                      <a:pt x="72" y="77"/>
                      <a:pt x="72" y="77"/>
                      <a:pt x="72" y="77"/>
                    </a:cubicBezTo>
                    <a:cubicBezTo>
                      <a:pt x="73" y="76"/>
                      <a:pt x="73" y="76"/>
                      <a:pt x="73" y="76"/>
                    </a:cubicBezTo>
                    <a:cubicBezTo>
                      <a:pt x="74" y="74"/>
                      <a:pt x="70" y="71"/>
                      <a:pt x="70" y="71"/>
                    </a:cubicBezTo>
                    <a:cubicBezTo>
                      <a:pt x="90" y="65"/>
                      <a:pt x="90" y="65"/>
                      <a:pt x="90" y="65"/>
                    </a:cubicBezTo>
                    <a:cubicBezTo>
                      <a:pt x="90" y="65"/>
                      <a:pt x="89" y="61"/>
                      <a:pt x="89" y="59"/>
                    </a:cubicBezTo>
                    <a:cubicBezTo>
                      <a:pt x="88" y="57"/>
                      <a:pt x="91" y="56"/>
                      <a:pt x="90" y="54"/>
                    </a:cubicBezTo>
                    <a:cubicBezTo>
                      <a:pt x="89" y="52"/>
                      <a:pt x="89" y="48"/>
                      <a:pt x="91" y="46"/>
                    </a:cubicBezTo>
                    <a:cubicBezTo>
                      <a:pt x="93" y="45"/>
                      <a:pt x="97" y="44"/>
                      <a:pt x="96" y="41"/>
                    </a:cubicBezTo>
                    <a:cubicBezTo>
                      <a:pt x="96" y="38"/>
                      <a:pt x="93" y="41"/>
                      <a:pt x="94" y="39"/>
                    </a:cubicBezTo>
                    <a:cubicBezTo>
                      <a:pt x="94" y="36"/>
                      <a:pt x="94" y="34"/>
                      <a:pt x="93" y="32"/>
                    </a:cubicBezTo>
                    <a:cubicBezTo>
                      <a:pt x="92" y="30"/>
                      <a:pt x="96" y="30"/>
                      <a:pt x="96" y="28"/>
                    </a:cubicBezTo>
                    <a:cubicBezTo>
                      <a:pt x="97" y="27"/>
                      <a:pt x="100" y="25"/>
                      <a:pt x="98" y="23"/>
                    </a:cubicBezTo>
                    <a:cubicBezTo>
                      <a:pt x="96" y="22"/>
                      <a:pt x="98" y="18"/>
                      <a:pt x="97" y="17"/>
                    </a:cubicBezTo>
                    <a:cubicBezTo>
                      <a:pt x="95" y="16"/>
                      <a:pt x="94" y="13"/>
                      <a:pt x="94" y="13"/>
                    </a:cubicBezTo>
                    <a:cubicBezTo>
                      <a:pt x="94" y="13"/>
                      <a:pt x="91" y="12"/>
                      <a:pt x="90" y="11"/>
                    </a:cubicBezTo>
                    <a:cubicBezTo>
                      <a:pt x="88" y="10"/>
                      <a:pt x="87" y="8"/>
                      <a:pt x="86" y="8"/>
                    </a:cubicBezTo>
                    <a:cubicBezTo>
                      <a:pt x="85" y="8"/>
                      <a:pt x="85" y="4"/>
                      <a:pt x="85" y="4"/>
                    </a:cubicBezTo>
                    <a:cubicBezTo>
                      <a:pt x="85" y="4"/>
                      <a:pt x="85" y="4"/>
                      <a:pt x="85" y="4"/>
                    </a:cubicBezTo>
                    <a:cubicBezTo>
                      <a:pt x="85" y="5"/>
                      <a:pt x="85" y="5"/>
                      <a:pt x="85" y="5"/>
                    </a:cubicBezTo>
                    <a:cubicBezTo>
                      <a:pt x="85" y="4"/>
                      <a:pt x="83" y="5"/>
                      <a:pt x="81" y="5"/>
                    </a:cubicBezTo>
                    <a:cubicBezTo>
                      <a:pt x="80" y="5"/>
                      <a:pt x="79" y="5"/>
                      <a:pt x="78" y="5"/>
                    </a:cubicBezTo>
                    <a:cubicBezTo>
                      <a:pt x="77" y="5"/>
                      <a:pt x="76" y="5"/>
                      <a:pt x="76" y="5"/>
                    </a:cubicBezTo>
                    <a:cubicBezTo>
                      <a:pt x="76" y="5"/>
                      <a:pt x="76" y="5"/>
                      <a:pt x="76" y="5"/>
                    </a:cubicBezTo>
                    <a:cubicBezTo>
                      <a:pt x="76" y="5"/>
                      <a:pt x="78" y="1"/>
                      <a:pt x="76" y="1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59" y="5"/>
                      <a:pt x="59" y="5"/>
                      <a:pt x="59" y="5"/>
                    </a:cubicBezTo>
                    <a:cubicBezTo>
                      <a:pt x="59" y="5"/>
                      <a:pt x="59" y="5"/>
                      <a:pt x="58" y="6"/>
                    </a:cubicBezTo>
                    <a:cubicBezTo>
                      <a:pt x="60" y="7"/>
                      <a:pt x="54" y="11"/>
                      <a:pt x="54" y="11"/>
                    </a:cubicBezTo>
                    <a:cubicBezTo>
                      <a:pt x="54" y="12"/>
                      <a:pt x="54" y="12"/>
                      <a:pt x="54" y="12"/>
                    </a:cubicBezTo>
                    <a:cubicBezTo>
                      <a:pt x="53" y="12"/>
                      <a:pt x="53" y="11"/>
                      <a:pt x="52" y="12"/>
                    </a:cubicBezTo>
                    <a:cubicBezTo>
                      <a:pt x="52" y="11"/>
                      <a:pt x="52" y="11"/>
                      <a:pt x="52" y="11"/>
                    </a:cubicBezTo>
                    <a:cubicBezTo>
                      <a:pt x="51" y="13"/>
                      <a:pt x="51" y="15"/>
                      <a:pt x="52" y="16"/>
                    </a:cubicBezTo>
                    <a:cubicBezTo>
                      <a:pt x="52" y="18"/>
                      <a:pt x="53" y="17"/>
                      <a:pt x="53" y="19"/>
                    </a:cubicBezTo>
                    <a:cubicBezTo>
                      <a:pt x="53" y="22"/>
                      <a:pt x="55" y="24"/>
                      <a:pt x="54" y="25"/>
                    </a:cubicBezTo>
                    <a:cubicBezTo>
                      <a:pt x="54" y="27"/>
                      <a:pt x="53" y="28"/>
                      <a:pt x="53" y="30"/>
                    </a:cubicBezTo>
                    <a:cubicBezTo>
                      <a:pt x="53" y="31"/>
                      <a:pt x="55" y="33"/>
                      <a:pt x="57" y="34"/>
                    </a:cubicBezTo>
                    <a:cubicBezTo>
                      <a:pt x="59" y="36"/>
                      <a:pt x="61" y="35"/>
                      <a:pt x="63" y="38"/>
                    </a:cubicBezTo>
                    <a:cubicBezTo>
                      <a:pt x="65" y="41"/>
                      <a:pt x="64" y="40"/>
                      <a:pt x="66" y="40"/>
                    </a:cubicBezTo>
                    <a:cubicBezTo>
                      <a:pt x="68" y="40"/>
                      <a:pt x="71" y="39"/>
                      <a:pt x="71" y="39"/>
                    </a:cubicBezTo>
                    <a:cubicBezTo>
                      <a:pt x="71" y="49"/>
                      <a:pt x="71" y="49"/>
                      <a:pt x="71" y="49"/>
                    </a:cubicBezTo>
                    <a:cubicBezTo>
                      <a:pt x="67" y="48"/>
                      <a:pt x="67" y="48"/>
                      <a:pt x="67" y="48"/>
                    </a:cubicBezTo>
                    <a:cubicBezTo>
                      <a:pt x="67" y="48"/>
                      <a:pt x="65" y="48"/>
                      <a:pt x="64" y="50"/>
                    </a:cubicBezTo>
                    <a:cubicBezTo>
                      <a:pt x="63" y="51"/>
                      <a:pt x="59" y="51"/>
                      <a:pt x="59" y="49"/>
                    </a:cubicBezTo>
                    <a:cubicBezTo>
                      <a:pt x="59" y="47"/>
                      <a:pt x="60" y="45"/>
                      <a:pt x="59" y="43"/>
                    </a:cubicBezTo>
                    <a:cubicBezTo>
                      <a:pt x="58" y="41"/>
                      <a:pt x="54" y="43"/>
                      <a:pt x="53" y="40"/>
                    </a:cubicBezTo>
                    <a:cubicBezTo>
                      <a:pt x="52" y="38"/>
                      <a:pt x="49" y="38"/>
                      <a:pt x="49" y="36"/>
                    </a:cubicBezTo>
                    <a:cubicBezTo>
                      <a:pt x="49" y="34"/>
                      <a:pt x="49" y="33"/>
                      <a:pt x="48" y="33"/>
                    </a:cubicBezTo>
                    <a:cubicBezTo>
                      <a:pt x="46" y="33"/>
                      <a:pt x="45" y="32"/>
                      <a:pt x="44" y="34"/>
                    </a:cubicBezTo>
                    <a:cubicBezTo>
                      <a:pt x="43" y="36"/>
                      <a:pt x="43" y="36"/>
                      <a:pt x="40" y="36"/>
                    </a:cubicBezTo>
                    <a:cubicBezTo>
                      <a:pt x="34" y="36"/>
                      <a:pt x="34" y="36"/>
                      <a:pt x="34" y="36"/>
                    </a:cubicBezTo>
                    <a:cubicBezTo>
                      <a:pt x="32" y="36"/>
                      <a:pt x="31" y="34"/>
                      <a:pt x="31" y="34"/>
                    </a:cubicBezTo>
                    <a:cubicBezTo>
                      <a:pt x="31" y="34"/>
                      <a:pt x="31" y="33"/>
                      <a:pt x="31" y="31"/>
                    </a:cubicBezTo>
                    <a:cubicBezTo>
                      <a:pt x="31" y="29"/>
                      <a:pt x="30" y="28"/>
                      <a:pt x="29" y="30"/>
                    </a:cubicBezTo>
                    <a:cubicBezTo>
                      <a:pt x="27" y="32"/>
                      <a:pt x="25" y="32"/>
                      <a:pt x="25" y="30"/>
                    </a:cubicBezTo>
                    <a:cubicBezTo>
                      <a:pt x="25" y="28"/>
                      <a:pt x="24" y="25"/>
                      <a:pt x="24" y="25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26"/>
                      <a:pt x="20" y="30"/>
                      <a:pt x="20" y="33"/>
                    </a:cubicBezTo>
                    <a:cubicBezTo>
                      <a:pt x="20" y="35"/>
                      <a:pt x="18" y="36"/>
                      <a:pt x="19" y="38"/>
                    </a:cubicBezTo>
                    <a:cubicBezTo>
                      <a:pt x="19" y="39"/>
                      <a:pt x="19" y="40"/>
                      <a:pt x="19" y="42"/>
                    </a:cubicBezTo>
                    <a:cubicBezTo>
                      <a:pt x="19" y="44"/>
                      <a:pt x="19" y="45"/>
                      <a:pt x="19" y="45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1" y="85"/>
                      <a:pt x="2" y="89"/>
                    </a:cubicBezTo>
                    <a:cubicBezTo>
                      <a:pt x="3" y="93"/>
                      <a:pt x="2" y="91"/>
                      <a:pt x="6" y="95"/>
                    </a:cubicBezTo>
                    <a:cubicBezTo>
                      <a:pt x="10" y="98"/>
                      <a:pt x="7" y="102"/>
                      <a:pt x="12" y="102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9">
                <a:extLst>
                  <a:ext uri="{FF2B5EF4-FFF2-40B4-BE49-F238E27FC236}">
                    <a16:creationId xmlns:a16="http://schemas.microsoft.com/office/drawing/2014/main" id="{3398A1F3-5CBC-4863-A84C-C666319385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9" y="2133"/>
                <a:ext cx="334" cy="396"/>
              </a:xfrm>
              <a:custGeom>
                <a:avLst/>
                <a:gdLst>
                  <a:gd name="T0" fmla="*/ 4 w 170"/>
                  <a:gd name="T1" fmla="*/ 122 h 202"/>
                  <a:gd name="T2" fmla="*/ 18 w 170"/>
                  <a:gd name="T3" fmla="*/ 120 h 202"/>
                  <a:gd name="T4" fmla="*/ 48 w 170"/>
                  <a:gd name="T5" fmla="*/ 126 h 202"/>
                  <a:gd name="T6" fmla="*/ 52 w 170"/>
                  <a:gd name="T7" fmla="*/ 143 h 202"/>
                  <a:gd name="T8" fmla="*/ 66 w 170"/>
                  <a:gd name="T9" fmla="*/ 141 h 202"/>
                  <a:gd name="T10" fmla="*/ 76 w 170"/>
                  <a:gd name="T11" fmla="*/ 135 h 202"/>
                  <a:gd name="T12" fmla="*/ 85 w 170"/>
                  <a:gd name="T13" fmla="*/ 145 h 202"/>
                  <a:gd name="T14" fmla="*/ 89 w 170"/>
                  <a:gd name="T15" fmla="*/ 161 h 202"/>
                  <a:gd name="T16" fmla="*/ 91 w 170"/>
                  <a:gd name="T17" fmla="*/ 177 h 202"/>
                  <a:gd name="T18" fmla="*/ 105 w 170"/>
                  <a:gd name="T19" fmla="*/ 177 h 202"/>
                  <a:gd name="T20" fmla="*/ 115 w 170"/>
                  <a:gd name="T21" fmla="*/ 181 h 202"/>
                  <a:gd name="T22" fmla="*/ 120 w 170"/>
                  <a:gd name="T23" fmla="*/ 187 h 202"/>
                  <a:gd name="T24" fmla="*/ 134 w 170"/>
                  <a:gd name="T25" fmla="*/ 184 h 202"/>
                  <a:gd name="T26" fmla="*/ 145 w 170"/>
                  <a:gd name="T27" fmla="*/ 194 h 202"/>
                  <a:gd name="T28" fmla="*/ 153 w 170"/>
                  <a:gd name="T29" fmla="*/ 199 h 202"/>
                  <a:gd name="T30" fmla="*/ 152 w 170"/>
                  <a:gd name="T31" fmla="*/ 191 h 202"/>
                  <a:gd name="T32" fmla="*/ 139 w 170"/>
                  <a:gd name="T33" fmla="*/ 181 h 202"/>
                  <a:gd name="T34" fmla="*/ 138 w 170"/>
                  <a:gd name="T35" fmla="*/ 167 h 202"/>
                  <a:gd name="T36" fmla="*/ 143 w 170"/>
                  <a:gd name="T37" fmla="*/ 156 h 202"/>
                  <a:gd name="T38" fmla="*/ 162 w 170"/>
                  <a:gd name="T39" fmla="*/ 151 h 202"/>
                  <a:gd name="T40" fmla="*/ 159 w 170"/>
                  <a:gd name="T41" fmla="*/ 142 h 202"/>
                  <a:gd name="T42" fmla="*/ 152 w 170"/>
                  <a:gd name="T43" fmla="*/ 136 h 202"/>
                  <a:gd name="T44" fmla="*/ 147 w 170"/>
                  <a:gd name="T45" fmla="*/ 114 h 202"/>
                  <a:gd name="T46" fmla="*/ 147 w 170"/>
                  <a:gd name="T47" fmla="*/ 99 h 202"/>
                  <a:gd name="T48" fmla="*/ 143 w 170"/>
                  <a:gd name="T49" fmla="*/ 92 h 202"/>
                  <a:gd name="T50" fmla="*/ 144 w 170"/>
                  <a:gd name="T51" fmla="*/ 89 h 202"/>
                  <a:gd name="T52" fmla="*/ 148 w 170"/>
                  <a:gd name="T53" fmla="*/ 82 h 202"/>
                  <a:gd name="T54" fmla="*/ 148 w 170"/>
                  <a:gd name="T55" fmla="*/ 73 h 202"/>
                  <a:gd name="T56" fmla="*/ 148 w 170"/>
                  <a:gd name="T57" fmla="*/ 70 h 202"/>
                  <a:gd name="T58" fmla="*/ 151 w 170"/>
                  <a:gd name="T59" fmla="*/ 67 h 202"/>
                  <a:gd name="T60" fmla="*/ 158 w 170"/>
                  <a:gd name="T61" fmla="*/ 53 h 202"/>
                  <a:gd name="T62" fmla="*/ 165 w 170"/>
                  <a:gd name="T63" fmla="*/ 45 h 202"/>
                  <a:gd name="T64" fmla="*/ 165 w 170"/>
                  <a:gd name="T65" fmla="*/ 35 h 202"/>
                  <a:gd name="T66" fmla="*/ 169 w 170"/>
                  <a:gd name="T67" fmla="*/ 21 h 202"/>
                  <a:gd name="T68" fmla="*/ 156 w 170"/>
                  <a:gd name="T69" fmla="*/ 15 h 202"/>
                  <a:gd name="T70" fmla="*/ 145 w 170"/>
                  <a:gd name="T71" fmla="*/ 10 h 202"/>
                  <a:gd name="T72" fmla="*/ 134 w 170"/>
                  <a:gd name="T73" fmla="*/ 6 h 202"/>
                  <a:gd name="T74" fmla="*/ 123 w 170"/>
                  <a:gd name="T75" fmla="*/ 0 h 202"/>
                  <a:gd name="T76" fmla="*/ 109 w 170"/>
                  <a:gd name="T77" fmla="*/ 3 h 202"/>
                  <a:gd name="T78" fmla="*/ 97 w 170"/>
                  <a:gd name="T79" fmla="*/ 5 h 202"/>
                  <a:gd name="T80" fmla="*/ 84 w 170"/>
                  <a:gd name="T81" fmla="*/ 8 h 202"/>
                  <a:gd name="T82" fmla="*/ 65 w 170"/>
                  <a:gd name="T83" fmla="*/ 2 h 202"/>
                  <a:gd name="T84" fmla="*/ 56 w 170"/>
                  <a:gd name="T85" fmla="*/ 20 h 202"/>
                  <a:gd name="T86" fmla="*/ 53 w 170"/>
                  <a:gd name="T87" fmla="*/ 32 h 202"/>
                  <a:gd name="T88" fmla="*/ 50 w 170"/>
                  <a:gd name="T89" fmla="*/ 43 h 202"/>
                  <a:gd name="T90" fmla="*/ 51 w 170"/>
                  <a:gd name="T91" fmla="*/ 55 h 202"/>
                  <a:gd name="T92" fmla="*/ 47 w 170"/>
                  <a:gd name="T93" fmla="*/ 67 h 202"/>
                  <a:gd name="T94" fmla="*/ 44 w 170"/>
                  <a:gd name="T95" fmla="*/ 74 h 202"/>
                  <a:gd name="T96" fmla="*/ 41 w 170"/>
                  <a:gd name="T97" fmla="*/ 84 h 202"/>
                  <a:gd name="T98" fmla="*/ 40 w 170"/>
                  <a:gd name="T99" fmla="*/ 93 h 202"/>
                  <a:gd name="T100" fmla="*/ 36 w 170"/>
                  <a:gd name="T101" fmla="*/ 103 h 202"/>
                  <a:gd name="T102" fmla="*/ 25 w 170"/>
                  <a:gd name="T103" fmla="*/ 109 h 202"/>
                  <a:gd name="T104" fmla="*/ 20 w 170"/>
                  <a:gd name="T105" fmla="*/ 102 h 202"/>
                  <a:gd name="T106" fmla="*/ 11 w 170"/>
                  <a:gd name="T107" fmla="*/ 105 h 202"/>
                  <a:gd name="T108" fmla="*/ 5 w 170"/>
                  <a:gd name="T109" fmla="*/ 113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0" h="202">
                    <a:moveTo>
                      <a:pt x="2" y="114"/>
                    </a:moveTo>
                    <a:cubicBezTo>
                      <a:pt x="3" y="117"/>
                      <a:pt x="0" y="116"/>
                      <a:pt x="1" y="119"/>
                    </a:cubicBezTo>
                    <a:cubicBezTo>
                      <a:pt x="1" y="120"/>
                      <a:pt x="3" y="121"/>
                      <a:pt x="4" y="122"/>
                    </a:cubicBezTo>
                    <a:cubicBezTo>
                      <a:pt x="4" y="123"/>
                      <a:pt x="4" y="124"/>
                      <a:pt x="4" y="126"/>
                    </a:cubicBezTo>
                    <a:cubicBezTo>
                      <a:pt x="4" y="126"/>
                      <a:pt x="7" y="125"/>
                      <a:pt x="9" y="123"/>
                    </a:cubicBezTo>
                    <a:cubicBezTo>
                      <a:pt x="11" y="121"/>
                      <a:pt x="14" y="120"/>
                      <a:pt x="18" y="120"/>
                    </a:cubicBezTo>
                    <a:cubicBezTo>
                      <a:pt x="22" y="121"/>
                      <a:pt x="29" y="121"/>
                      <a:pt x="29" y="121"/>
                    </a:cubicBezTo>
                    <a:cubicBezTo>
                      <a:pt x="46" y="121"/>
                      <a:pt x="46" y="121"/>
                      <a:pt x="46" y="121"/>
                    </a:cubicBezTo>
                    <a:cubicBezTo>
                      <a:pt x="46" y="121"/>
                      <a:pt x="48" y="125"/>
                      <a:pt x="48" y="126"/>
                    </a:cubicBezTo>
                    <a:cubicBezTo>
                      <a:pt x="49" y="128"/>
                      <a:pt x="48" y="129"/>
                      <a:pt x="49" y="132"/>
                    </a:cubicBezTo>
                    <a:cubicBezTo>
                      <a:pt x="50" y="134"/>
                      <a:pt x="49" y="135"/>
                      <a:pt x="50" y="139"/>
                    </a:cubicBezTo>
                    <a:cubicBezTo>
                      <a:pt x="50" y="142"/>
                      <a:pt x="51" y="141"/>
                      <a:pt x="52" y="143"/>
                    </a:cubicBezTo>
                    <a:cubicBezTo>
                      <a:pt x="54" y="145"/>
                      <a:pt x="56" y="144"/>
                      <a:pt x="58" y="144"/>
                    </a:cubicBezTo>
                    <a:cubicBezTo>
                      <a:pt x="60" y="144"/>
                      <a:pt x="61" y="141"/>
                      <a:pt x="63" y="142"/>
                    </a:cubicBezTo>
                    <a:cubicBezTo>
                      <a:pt x="64" y="144"/>
                      <a:pt x="67" y="142"/>
                      <a:pt x="66" y="141"/>
                    </a:cubicBezTo>
                    <a:cubicBezTo>
                      <a:pt x="65" y="140"/>
                      <a:pt x="64" y="136"/>
                      <a:pt x="66" y="134"/>
                    </a:cubicBezTo>
                    <a:cubicBezTo>
                      <a:pt x="67" y="133"/>
                      <a:pt x="68" y="134"/>
                      <a:pt x="71" y="134"/>
                    </a:cubicBezTo>
                    <a:cubicBezTo>
                      <a:pt x="75" y="134"/>
                      <a:pt x="76" y="132"/>
                      <a:pt x="76" y="135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83" y="135"/>
                      <a:pt x="84" y="139"/>
                    </a:cubicBezTo>
                    <a:cubicBezTo>
                      <a:pt x="85" y="141"/>
                      <a:pt x="83" y="144"/>
                      <a:pt x="85" y="145"/>
                    </a:cubicBezTo>
                    <a:cubicBezTo>
                      <a:pt x="87" y="146"/>
                      <a:pt x="85" y="148"/>
                      <a:pt x="86" y="151"/>
                    </a:cubicBezTo>
                    <a:cubicBezTo>
                      <a:pt x="86" y="153"/>
                      <a:pt x="86" y="154"/>
                      <a:pt x="87" y="156"/>
                    </a:cubicBezTo>
                    <a:cubicBezTo>
                      <a:pt x="89" y="159"/>
                      <a:pt x="87" y="160"/>
                      <a:pt x="89" y="161"/>
                    </a:cubicBezTo>
                    <a:cubicBezTo>
                      <a:pt x="91" y="163"/>
                      <a:pt x="91" y="165"/>
                      <a:pt x="90" y="167"/>
                    </a:cubicBezTo>
                    <a:cubicBezTo>
                      <a:pt x="89" y="168"/>
                      <a:pt x="89" y="169"/>
                      <a:pt x="89" y="171"/>
                    </a:cubicBezTo>
                    <a:cubicBezTo>
                      <a:pt x="90" y="174"/>
                      <a:pt x="89" y="176"/>
                      <a:pt x="91" y="177"/>
                    </a:cubicBezTo>
                    <a:cubicBezTo>
                      <a:pt x="93" y="179"/>
                      <a:pt x="94" y="179"/>
                      <a:pt x="95" y="178"/>
                    </a:cubicBezTo>
                    <a:cubicBezTo>
                      <a:pt x="96" y="176"/>
                      <a:pt x="97" y="177"/>
                      <a:pt x="99" y="177"/>
                    </a:cubicBezTo>
                    <a:cubicBezTo>
                      <a:pt x="100" y="177"/>
                      <a:pt x="105" y="177"/>
                      <a:pt x="105" y="177"/>
                    </a:cubicBezTo>
                    <a:cubicBezTo>
                      <a:pt x="110" y="176"/>
                      <a:pt x="110" y="176"/>
                      <a:pt x="110" y="176"/>
                    </a:cubicBezTo>
                    <a:cubicBezTo>
                      <a:pt x="110" y="176"/>
                      <a:pt x="111" y="179"/>
                      <a:pt x="111" y="181"/>
                    </a:cubicBezTo>
                    <a:cubicBezTo>
                      <a:pt x="111" y="183"/>
                      <a:pt x="113" y="183"/>
                      <a:pt x="115" y="181"/>
                    </a:cubicBezTo>
                    <a:cubicBezTo>
                      <a:pt x="116" y="179"/>
                      <a:pt x="117" y="180"/>
                      <a:pt x="117" y="182"/>
                    </a:cubicBezTo>
                    <a:cubicBezTo>
                      <a:pt x="117" y="184"/>
                      <a:pt x="117" y="185"/>
                      <a:pt x="117" y="185"/>
                    </a:cubicBezTo>
                    <a:cubicBezTo>
                      <a:pt x="117" y="185"/>
                      <a:pt x="118" y="187"/>
                      <a:pt x="120" y="187"/>
                    </a:cubicBezTo>
                    <a:cubicBezTo>
                      <a:pt x="126" y="187"/>
                      <a:pt x="126" y="187"/>
                      <a:pt x="126" y="187"/>
                    </a:cubicBezTo>
                    <a:cubicBezTo>
                      <a:pt x="129" y="187"/>
                      <a:pt x="129" y="187"/>
                      <a:pt x="130" y="185"/>
                    </a:cubicBezTo>
                    <a:cubicBezTo>
                      <a:pt x="131" y="183"/>
                      <a:pt x="132" y="184"/>
                      <a:pt x="134" y="184"/>
                    </a:cubicBezTo>
                    <a:cubicBezTo>
                      <a:pt x="135" y="184"/>
                      <a:pt x="135" y="185"/>
                      <a:pt x="135" y="187"/>
                    </a:cubicBezTo>
                    <a:cubicBezTo>
                      <a:pt x="135" y="189"/>
                      <a:pt x="138" y="189"/>
                      <a:pt x="139" y="191"/>
                    </a:cubicBezTo>
                    <a:cubicBezTo>
                      <a:pt x="140" y="194"/>
                      <a:pt x="144" y="192"/>
                      <a:pt x="145" y="194"/>
                    </a:cubicBezTo>
                    <a:cubicBezTo>
                      <a:pt x="146" y="196"/>
                      <a:pt x="145" y="198"/>
                      <a:pt x="145" y="200"/>
                    </a:cubicBezTo>
                    <a:cubicBezTo>
                      <a:pt x="145" y="202"/>
                      <a:pt x="149" y="202"/>
                      <a:pt x="150" y="201"/>
                    </a:cubicBezTo>
                    <a:cubicBezTo>
                      <a:pt x="151" y="199"/>
                      <a:pt x="153" y="199"/>
                      <a:pt x="153" y="199"/>
                    </a:cubicBezTo>
                    <a:cubicBezTo>
                      <a:pt x="157" y="200"/>
                      <a:pt x="157" y="200"/>
                      <a:pt x="157" y="200"/>
                    </a:cubicBezTo>
                    <a:cubicBezTo>
                      <a:pt x="157" y="190"/>
                      <a:pt x="157" y="190"/>
                      <a:pt x="157" y="190"/>
                    </a:cubicBezTo>
                    <a:cubicBezTo>
                      <a:pt x="157" y="190"/>
                      <a:pt x="154" y="191"/>
                      <a:pt x="152" y="191"/>
                    </a:cubicBezTo>
                    <a:cubicBezTo>
                      <a:pt x="150" y="191"/>
                      <a:pt x="151" y="192"/>
                      <a:pt x="149" y="189"/>
                    </a:cubicBezTo>
                    <a:cubicBezTo>
                      <a:pt x="147" y="186"/>
                      <a:pt x="145" y="187"/>
                      <a:pt x="143" y="185"/>
                    </a:cubicBezTo>
                    <a:cubicBezTo>
                      <a:pt x="141" y="184"/>
                      <a:pt x="139" y="182"/>
                      <a:pt x="139" y="181"/>
                    </a:cubicBezTo>
                    <a:cubicBezTo>
                      <a:pt x="139" y="179"/>
                      <a:pt x="140" y="178"/>
                      <a:pt x="140" y="176"/>
                    </a:cubicBezTo>
                    <a:cubicBezTo>
                      <a:pt x="141" y="175"/>
                      <a:pt x="139" y="173"/>
                      <a:pt x="139" y="170"/>
                    </a:cubicBezTo>
                    <a:cubicBezTo>
                      <a:pt x="139" y="168"/>
                      <a:pt x="138" y="169"/>
                      <a:pt x="138" y="167"/>
                    </a:cubicBezTo>
                    <a:cubicBezTo>
                      <a:pt x="137" y="166"/>
                      <a:pt x="137" y="163"/>
                      <a:pt x="138" y="162"/>
                    </a:cubicBezTo>
                    <a:cubicBezTo>
                      <a:pt x="138" y="161"/>
                      <a:pt x="138" y="159"/>
                      <a:pt x="137" y="159"/>
                    </a:cubicBezTo>
                    <a:cubicBezTo>
                      <a:pt x="139" y="158"/>
                      <a:pt x="142" y="156"/>
                      <a:pt x="143" y="156"/>
                    </a:cubicBezTo>
                    <a:cubicBezTo>
                      <a:pt x="143" y="156"/>
                      <a:pt x="144" y="156"/>
                      <a:pt x="144" y="157"/>
                    </a:cubicBezTo>
                    <a:cubicBezTo>
                      <a:pt x="145" y="156"/>
                      <a:pt x="145" y="156"/>
                      <a:pt x="145" y="156"/>
                    </a:cubicBezTo>
                    <a:cubicBezTo>
                      <a:pt x="162" y="151"/>
                      <a:pt x="162" y="151"/>
                      <a:pt x="162" y="151"/>
                    </a:cubicBezTo>
                    <a:cubicBezTo>
                      <a:pt x="162" y="150"/>
                      <a:pt x="162" y="149"/>
                      <a:pt x="161" y="147"/>
                    </a:cubicBezTo>
                    <a:cubicBezTo>
                      <a:pt x="161" y="146"/>
                      <a:pt x="160" y="145"/>
                      <a:pt x="159" y="144"/>
                    </a:cubicBezTo>
                    <a:cubicBezTo>
                      <a:pt x="159" y="144"/>
                      <a:pt x="160" y="143"/>
                      <a:pt x="159" y="142"/>
                    </a:cubicBezTo>
                    <a:cubicBezTo>
                      <a:pt x="159" y="141"/>
                      <a:pt x="157" y="140"/>
                      <a:pt x="156" y="140"/>
                    </a:cubicBezTo>
                    <a:cubicBezTo>
                      <a:pt x="155" y="138"/>
                      <a:pt x="155" y="138"/>
                      <a:pt x="155" y="138"/>
                    </a:cubicBezTo>
                    <a:cubicBezTo>
                      <a:pt x="155" y="138"/>
                      <a:pt x="153" y="137"/>
                      <a:pt x="152" y="136"/>
                    </a:cubicBezTo>
                    <a:cubicBezTo>
                      <a:pt x="151" y="135"/>
                      <a:pt x="148" y="125"/>
                      <a:pt x="148" y="123"/>
                    </a:cubicBezTo>
                    <a:cubicBezTo>
                      <a:pt x="148" y="122"/>
                      <a:pt x="150" y="120"/>
                      <a:pt x="149" y="118"/>
                    </a:cubicBezTo>
                    <a:cubicBezTo>
                      <a:pt x="149" y="117"/>
                      <a:pt x="148" y="115"/>
                      <a:pt x="147" y="114"/>
                    </a:cubicBezTo>
                    <a:cubicBezTo>
                      <a:pt x="147" y="112"/>
                      <a:pt x="148" y="111"/>
                      <a:pt x="148" y="109"/>
                    </a:cubicBezTo>
                    <a:cubicBezTo>
                      <a:pt x="147" y="108"/>
                      <a:pt x="146" y="109"/>
                      <a:pt x="146" y="107"/>
                    </a:cubicBezTo>
                    <a:cubicBezTo>
                      <a:pt x="146" y="107"/>
                      <a:pt x="147" y="102"/>
                      <a:pt x="147" y="99"/>
                    </a:cubicBezTo>
                    <a:cubicBezTo>
                      <a:pt x="148" y="99"/>
                      <a:pt x="149" y="99"/>
                      <a:pt x="149" y="99"/>
                    </a:cubicBezTo>
                    <a:cubicBezTo>
                      <a:pt x="147" y="95"/>
                      <a:pt x="147" y="95"/>
                      <a:pt x="147" y="95"/>
                    </a:cubicBezTo>
                    <a:cubicBezTo>
                      <a:pt x="147" y="95"/>
                      <a:pt x="144" y="94"/>
                      <a:pt x="143" y="92"/>
                    </a:cubicBezTo>
                    <a:cubicBezTo>
                      <a:pt x="143" y="90"/>
                      <a:pt x="144" y="89"/>
                      <a:pt x="144" y="89"/>
                    </a:cubicBezTo>
                    <a:cubicBezTo>
                      <a:pt x="144" y="89"/>
                      <a:pt x="145" y="89"/>
                      <a:pt x="145" y="89"/>
                    </a:cubicBezTo>
                    <a:cubicBezTo>
                      <a:pt x="144" y="89"/>
                      <a:pt x="144" y="89"/>
                      <a:pt x="144" y="89"/>
                    </a:cubicBezTo>
                    <a:cubicBezTo>
                      <a:pt x="144" y="81"/>
                      <a:pt x="144" y="81"/>
                      <a:pt x="144" y="81"/>
                    </a:cubicBezTo>
                    <a:cubicBezTo>
                      <a:pt x="144" y="81"/>
                      <a:pt x="145" y="80"/>
                      <a:pt x="145" y="80"/>
                    </a:cubicBezTo>
                    <a:cubicBezTo>
                      <a:pt x="147" y="81"/>
                      <a:pt x="147" y="82"/>
                      <a:pt x="148" y="82"/>
                    </a:cubicBezTo>
                    <a:cubicBezTo>
                      <a:pt x="148" y="81"/>
                      <a:pt x="148" y="80"/>
                      <a:pt x="148" y="80"/>
                    </a:cubicBezTo>
                    <a:cubicBezTo>
                      <a:pt x="148" y="80"/>
                      <a:pt x="144" y="78"/>
                      <a:pt x="148" y="74"/>
                    </a:cubicBezTo>
                    <a:cubicBezTo>
                      <a:pt x="148" y="74"/>
                      <a:pt x="148" y="74"/>
                      <a:pt x="148" y="73"/>
                    </a:cubicBezTo>
                    <a:cubicBezTo>
                      <a:pt x="147" y="74"/>
                      <a:pt x="147" y="74"/>
                      <a:pt x="147" y="74"/>
                    </a:cubicBezTo>
                    <a:cubicBezTo>
                      <a:pt x="147" y="74"/>
                      <a:pt x="146" y="71"/>
                      <a:pt x="146" y="71"/>
                    </a:cubicBezTo>
                    <a:cubicBezTo>
                      <a:pt x="146" y="71"/>
                      <a:pt x="148" y="71"/>
                      <a:pt x="148" y="70"/>
                    </a:cubicBezTo>
                    <a:cubicBezTo>
                      <a:pt x="149" y="70"/>
                      <a:pt x="148" y="68"/>
                      <a:pt x="149" y="67"/>
                    </a:cubicBezTo>
                    <a:cubicBezTo>
                      <a:pt x="150" y="66"/>
                      <a:pt x="150" y="66"/>
                      <a:pt x="150" y="66"/>
                    </a:cubicBezTo>
                    <a:cubicBezTo>
                      <a:pt x="151" y="67"/>
                      <a:pt x="151" y="67"/>
                      <a:pt x="151" y="67"/>
                    </a:cubicBezTo>
                    <a:cubicBezTo>
                      <a:pt x="152" y="64"/>
                      <a:pt x="152" y="61"/>
                      <a:pt x="152" y="60"/>
                    </a:cubicBezTo>
                    <a:cubicBezTo>
                      <a:pt x="152" y="58"/>
                      <a:pt x="155" y="55"/>
                      <a:pt x="155" y="55"/>
                    </a:cubicBezTo>
                    <a:cubicBezTo>
                      <a:pt x="158" y="53"/>
                      <a:pt x="158" y="53"/>
                      <a:pt x="158" y="53"/>
                    </a:cubicBezTo>
                    <a:cubicBezTo>
                      <a:pt x="158" y="53"/>
                      <a:pt x="159" y="52"/>
                      <a:pt x="160" y="51"/>
                    </a:cubicBezTo>
                    <a:cubicBezTo>
                      <a:pt x="160" y="50"/>
                      <a:pt x="162" y="48"/>
                      <a:pt x="163" y="47"/>
                    </a:cubicBezTo>
                    <a:cubicBezTo>
                      <a:pt x="164" y="47"/>
                      <a:pt x="164" y="46"/>
                      <a:pt x="165" y="45"/>
                    </a:cubicBezTo>
                    <a:cubicBezTo>
                      <a:pt x="165" y="44"/>
                      <a:pt x="166" y="43"/>
                      <a:pt x="167" y="43"/>
                    </a:cubicBezTo>
                    <a:cubicBezTo>
                      <a:pt x="167" y="41"/>
                      <a:pt x="166" y="40"/>
                      <a:pt x="165" y="40"/>
                    </a:cubicBezTo>
                    <a:cubicBezTo>
                      <a:pt x="164" y="40"/>
                      <a:pt x="165" y="36"/>
                      <a:pt x="165" y="35"/>
                    </a:cubicBezTo>
                    <a:cubicBezTo>
                      <a:pt x="166" y="33"/>
                      <a:pt x="169" y="31"/>
                      <a:pt x="167" y="31"/>
                    </a:cubicBezTo>
                    <a:cubicBezTo>
                      <a:pt x="164" y="31"/>
                      <a:pt x="169" y="27"/>
                      <a:pt x="170" y="25"/>
                    </a:cubicBezTo>
                    <a:cubicBezTo>
                      <a:pt x="170" y="23"/>
                      <a:pt x="169" y="21"/>
                      <a:pt x="169" y="21"/>
                    </a:cubicBezTo>
                    <a:cubicBezTo>
                      <a:pt x="165" y="18"/>
                      <a:pt x="165" y="18"/>
                      <a:pt x="165" y="18"/>
                    </a:cubicBezTo>
                    <a:cubicBezTo>
                      <a:pt x="165" y="18"/>
                      <a:pt x="163" y="20"/>
                      <a:pt x="162" y="18"/>
                    </a:cubicBezTo>
                    <a:cubicBezTo>
                      <a:pt x="160" y="17"/>
                      <a:pt x="157" y="17"/>
                      <a:pt x="156" y="15"/>
                    </a:cubicBezTo>
                    <a:cubicBezTo>
                      <a:pt x="155" y="14"/>
                      <a:pt x="154" y="12"/>
                      <a:pt x="153" y="10"/>
                    </a:cubicBezTo>
                    <a:cubicBezTo>
                      <a:pt x="151" y="8"/>
                      <a:pt x="149" y="7"/>
                      <a:pt x="148" y="8"/>
                    </a:cubicBezTo>
                    <a:cubicBezTo>
                      <a:pt x="147" y="10"/>
                      <a:pt x="147" y="11"/>
                      <a:pt x="145" y="10"/>
                    </a:cubicBezTo>
                    <a:cubicBezTo>
                      <a:pt x="142" y="9"/>
                      <a:pt x="140" y="5"/>
                      <a:pt x="139" y="8"/>
                    </a:cubicBezTo>
                    <a:cubicBezTo>
                      <a:pt x="139" y="10"/>
                      <a:pt x="137" y="11"/>
                      <a:pt x="136" y="10"/>
                    </a:cubicBezTo>
                    <a:cubicBezTo>
                      <a:pt x="135" y="9"/>
                      <a:pt x="134" y="6"/>
                      <a:pt x="134" y="6"/>
                    </a:cubicBezTo>
                    <a:cubicBezTo>
                      <a:pt x="131" y="1"/>
                      <a:pt x="131" y="1"/>
                      <a:pt x="131" y="1"/>
                    </a:cubicBezTo>
                    <a:cubicBezTo>
                      <a:pt x="131" y="1"/>
                      <a:pt x="128" y="2"/>
                      <a:pt x="126" y="2"/>
                    </a:cubicBezTo>
                    <a:cubicBezTo>
                      <a:pt x="125" y="2"/>
                      <a:pt x="126" y="0"/>
                      <a:pt x="123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4" y="0"/>
                      <a:pt x="115" y="1"/>
                      <a:pt x="112" y="4"/>
                    </a:cubicBezTo>
                    <a:cubicBezTo>
                      <a:pt x="110" y="6"/>
                      <a:pt x="111" y="2"/>
                      <a:pt x="109" y="3"/>
                    </a:cubicBezTo>
                    <a:cubicBezTo>
                      <a:pt x="106" y="3"/>
                      <a:pt x="107" y="6"/>
                      <a:pt x="107" y="6"/>
                    </a:cubicBezTo>
                    <a:cubicBezTo>
                      <a:pt x="107" y="6"/>
                      <a:pt x="105" y="6"/>
                      <a:pt x="102" y="7"/>
                    </a:cubicBezTo>
                    <a:cubicBezTo>
                      <a:pt x="99" y="8"/>
                      <a:pt x="99" y="5"/>
                      <a:pt x="97" y="5"/>
                    </a:cubicBezTo>
                    <a:cubicBezTo>
                      <a:pt x="94" y="5"/>
                      <a:pt x="95" y="10"/>
                      <a:pt x="95" y="10"/>
                    </a:cubicBezTo>
                    <a:cubicBezTo>
                      <a:pt x="95" y="10"/>
                      <a:pt x="93" y="10"/>
                      <a:pt x="90" y="9"/>
                    </a:cubicBezTo>
                    <a:cubicBezTo>
                      <a:pt x="87" y="8"/>
                      <a:pt x="86" y="8"/>
                      <a:pt x="84" y="8"/>
                    </a:cubicBezTo>
                    <a:cubicBezTo>
                      <a:pt x="82" y="8"/>
                      <a:pt x="78" y="8"/>
                      <a:pt x="77" y="7"/>
                    </a:cubicBezTo>
                    <a:cubicBezTo>
                      <a:pt x="75" y="6"/>
                      <a:pt x="74" y="4"/>
                      <a:pt x="71" y="2"/>
                    </a:cubicBezTo>
                    <a:cubicBezTo>
                      <a:pt x="68" y="1"/>
                      <a:pt x="66" y="2"/>
                      <a:pt x="65" y="2"/>
                    </a:cubicBezTo>
                    <a:cubicBezTo>
                      <a:pt x="63" y="2"/>
                      <a:pt x="61" y="4"/>
                      <a:pt x="61" y="7"/>
                    </a:cubicBezTo>
                    <a:cubicBezTo>
                      <a:pt x="61" y="9"/>
                      <a:pt x="57" y="11"/>
                      <a:pt x="57" y="11"/>
                    </a:cubicBezTo>
                    <a:cubicBezTo>
                      <a:pt x="56" y="20"/>
                      <a:pt x="56" y="20"/>
                      <a:pt x="56" y="20"/>
                    </a:cubicBezTo>
                    <a:cubicBezTo>
                      <a:pt x="56" y="25"/>
                      <a:pt x="56" y="25"/>
                      <a:pt x="56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3" y="32"/>
                      <a:pt x="53" y="32"/>
                      <a:pt x="53" y="32"/>
                    </a:cubicBezTo>
                    <a:cubicBezTo>
                      <a:pt x="51" y="35"/>
                      <a:pt x="51" y="35"/>
                      <a:pt x="51" y="35"/>
                    </a:cubicBezTo>
                    <a:cubicBezTo>
                      <a:pt x="51" y="39"/>
                      <a:pt x="51" y="39"/>
                      <a:pt x="51" y="39"/>
                    </a:cubicBezTo>
                    <a:cubicBezTo>
                      <a:pt x="50" y="43"/>
                      <a:pt x="50" y="43"/>
                      <a:pt x="50" y="43"/>
                    </a:cubicBezTo>
                    <a:cubicBezTo>
                      <a:pt x="51" y="46"/>
                      <a:pt x="51" y="46"/>
                      <a:pt x="51" y="46"/>
                    </a:cubicBezTo>
                    <a:cubicBezTo>
                      <a:pt x="51" y="51"/>
                      <a:pt x="51" y="51"/>
                      <a:pt x="51" y="51"/>
                    </a:cubicBezTo>
                    <a:cubicBezTo>
                      <a:pt x="51" y="55"/>
                      <a:pt x="51" y="55"/>
                      <a:pt x="51" y="55"/>
                    </a:cubicBezTo>
                    <a:cubicBezTo>
                      <a:pt x="50" y="60"/>
                      <a:pt x="50" y="60"/>
                      <a:pt x="50" y="60"/>
                    </a:cubicBezTo>
                    <a:cubicBezTo>
                      <a:pt x="47" y="64"/>
                      <a:pt x="47" y="64"/>
                      <a:pt x="47" y="64"/>
                    </a:cubicBezTo>
                    <a:cubicBezTo>
                      <a:pt x="47" y="67"/>
                      <a:pt x="47" y="67"/>
                      <a:pt x="47" y="67"/>
                    </a:cubicBezTo>
                    <a:cubicBezTo>
                      <a:pt x="46" y="72"/>
                      <a:pt x="46" y="72"/>
                      <a:pt x="46" y="72"/>
                    </a:cubicBezTo>
                    <a:cubicBezTo>
                      <a:pt x="46" y="71"/>
                      <a:pt x="46" y="71"/>
                      <a:pt x="46" y="71"/>
                    </a:cubicBezTo>
                    <a:cubicBezTo>
                      <a:pt x="44" y="74"/>
                      <a:pt x="44" y="74"/>
                      <a:pt x="44" y="74"/>
                    </a:cubicBezTo>
                    <a:cubicBezTo>
                      <a:pt x="42" y="78"/>
                      <a:pt x="42" y="78"/>
                      <a:pt x="42" y="78"/>
                    </a:cubicBezTo>
                    <a:cubicBezTo>
                      <a:pt x="42" y="81"/>
                      <a:pt x="42" y="81"/>
                      <a:pt x="42" y="81"/>
                    </a:cubicBezTo>
                    <a:cubicBezTo>
                      <a:pt x="41" y="84"/>
                      <a:pt x="41" y="84"/>
                      <a:pt x="41" y="84"/>
                    </a:cubicBezTo>
                    <a:cubicBezTo>
                      <a:pt x="41" y="88"/>
                      <a:pt x="41" y="88"/>
                      <a:pt x="41" y="88"/>
                    </a:cubicBezTo>
                    <a:cubicBezTo>
                      <a:pt x="41" y="90"/>
                      <a:pt x="41" y="90"/>
                      <a:pt x="41" y="90"/>
                    </a:cubicBezTo>
                    <a:cubicBezTo>
                      <a:pt x="40" y="93"/>
                      <a:pt x="40" y="93"/>
                      <a:pt x="40" y="93"/>
                    </a:cubicBezTo>
                    <a:cubicBezTo>
                      <a:pt x="39" y="96"/>
                      <a:pt x="39" y="96"/>
                      <a:pt x="39" y="96"/>
                    </a:cubicBezTo>
                    <a:cubicBezTo>
                      <a:pt x="37" y="100"/>
                      <a:pt x="37" y="100"/>
                      <a:pt x="37" y="100"/>
                    </a:cubicBezTo>
                    <a:cubicBezTo>
                      <a:pt x="36" y="103"/>
                      <a:pt x="36" y="103"/>
                      <a:pt x="36" y="103"/>
                    </a:cubicBezTo>
                    <a:cubicBezTo>
                      <a:pt x="32" y="107"/>
                      <a:pt x="32" y="107"/>
                      <a:pt x="32" y="107"/>
                    </a:cubicBezTo>
                    <a:cubicBezTo>
                      <a:pt x="28" y="108"/>
                      <a:pt x="28" y="108"/>
                      <a:pt x="28" y="108"/>
                    </a:cubicBezTo>
                    <a:cubicBezTo>
                      <a:pt x="25" y="109"/>
                      <a:pt x="25" y="109"/>
                      <a:pt x="25" y="109"/>
                    </a:cubicBezTo>
                    <a:cubicBezTo>
                      <a:pt x="24" y="107"/>
                      <a:pt x="24" y="107"/>
                      <a:pt x="24" y="107"/>
                    </a:cubicBezTo>
                    <a:cubicBezTo>
                      <a:pt x="24" y="101"/>
                      <a:pt x="24" y="101"/>
                      <a:pt x="24" y="101"/>
                    </a:cubicBezTo>
                    <a:cubicBezTo>
                      <a:pt x="24" y="101"/>
                      <a:pt x="22" y="102"/>
                      <a:pt x="20" y="102"/>
                    </a:cubicBezTo>
                    <a:cubicBezTo>
                      <a:pt x="18" y="102"/>
                      <a:pt x="17" y="101"/>
                      <a:pt x="17" y="101"/>
                    </a:cubicBezTo>
                    <a:cubicBezTo>
                      <a:pt x="17" y="101"/>
                      <a:pt x="18" y="105"/>
                      <a:pt x="16" y="105"/>
                    </a:cubicBezTo>
                    <a:cubicBezTo>
                      <a:pt x="14" y="105"/>
                      <a:pt x="12" y="104"/>
                      <a:pt x="11" y="105"/>
                    </a:cubicBezTo>
                    <a:cubicBezTo>
                      <a:pt x="9" y="107"/>
                      <a:pt x="8" y="106"/>
                      <a:pt x="8" y="106"/>
                    </a:cubicBezTo>
                    <a:cubicBezTo>
                      <a:pt x="8" y="106"/>
                      <a:pt x="4" y="107"/>
                      <a:pt x="5" y="110"/>
                    </a:cubicBezTo>
                    <a:cubicBezTo>
                      <a:pt x="7" y="113"/>
                      <a:pt x="5" y="113"/>
                      <a:pt x="5" y="113"/>
                    </a:cubicBezTo>
                    <a:lnTo>
                      <a:pt x="2" y="114"/>
                    </a:ln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10">
                <a:extLst>
                  <a:ext uri="{FF2B5EF4-FFF2-40B4-BE49-F238E27FC236}">
                    <a16:creationId xmlns:a16="http://schemas.microsoft.com/office/drawing/2014/main" id="{733F2963-D1F3-4082-A1FB-4EB30F8DA6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9" y="2133"/>
                <a:ext cx="334" cy="396"/>
              </a:xfrm>
              <a:custGeom>
                <a:avLst/>
                <a:gdLst>
                  <a:gd name="T0" fmla="*/ 4 w 170"/>
                  <a:gd name="T1" fmla="*/ 122 h 202"/>
                  <a:gd name="T2" fmla="*/ 18 w 170"/>
                  <a:gd name="T3" fmla="*/ 120 h 202"/>
                  <a:gd name="T4" fmla="*/ 48 w 170"/>
                  <a:gd name="T5" fmla="*/ 126 h 202"/>
                  <a:gd name="T6" fmla="*/ 52 w 170"/>
                  <a:gd name="T7" fmla="*/ 143 h 202"/>
                  <a:gd name="T8" fmla="*/ 66 w 170"/>
                  <a:gd name="T9" fmla="*/ 141 h 202"/>
                  <a:gd name="T10" fmla="*/ 76 w 170"/>
                  <a:gd name="T11" fmla="*/ 135 h 202"/>
                  <a:gd name="T12" fmla="*/ 85 w 170"/>
                  <a:gd name="T13" fmla="*/ 145 h 202"/>
                  <a:gd name="T14" fmla="*/ 89 w 170"/>
                  <a:gd name="T15" fmla="*/ 161 h 202"/>
                  <a:gd name="T16" fmla="*/ 91 w 170"/>
                  <a:gd name="T17" fmla="*/ 177 h 202"/>
                  <a:gd name="T18" fmla="*/ 105 w 170"/>
                  <a:gd name="T19" fmla="*/ 177 h 202"/>
                  <a:gd name="T20" fmla="*/ 115 w 170"/>
                  <a:gd name="T21" fmla="*/ 181 h 202"/>
                  <a:gd name="T22" fmla="*/ 120 w 170"/>
                  <a:gd name="T23" fmla="*/ 187 h 202"/>
                  <a:gd name="T24" fmla="*/ 134 w 170"/>
                  <a:gd name="T25" fmla="*/ 184 h 202"/>
                  <a:gd name="T26" fmla="*/ 145 w 170"/>
                  <a:gd name="T27" fmla="*/ 194 h 202"/>
                  <a:gd name="T28" fmla="*/ 153 w 170"/>
                  <a:gd name="T29" fmla="*/ 199 h 202"/>
                  <a:gd name="T30" fmla="*/ 152 w 170"/>
                  <a:gd name="T31" fmla="*/ 191 h 202"/>
                  <a:gd name="T32" fmla="*/ 139 w 170"/>
                  <a:gd name="T33" fmla="*/ 181 h 202"/>
                  <a:gd name="T34" fmla="*/ 138 w 170"/>
                  <a:gd name="T35" fmla="*/ 167 h 202"/>
                  <a:gd name="T36" fmla="*/ 143 w 170"/>
                  <a:gd name="T37" fmla="*/ 156 h 202"/>
                  <a:gd name="T38" fmla="*/ 162 w 170"/>
                  <a:gd name="T39" fmla="*/ 151 h 202"/>
                  <a:gd name="T40" fmla="*/ 159 w 170"/>
                  <a:gd name="T41" fmla="*/ 142 h 202"/>
                  <a:gd name="T42" fmla="*/ 152 w 170"/>
                  <a:gd name="T43" fmla="*/ 136 h 202"/>
                  <a:gd name="T44" fmla="*/ 147 w 170"/>
                  <a:gd name="T45" fmla="*/ 114 h 202"/>
                  <a:gd name="T46" fmla="*/ 147 w 170"/>
                  <a:gd name="T47" fmla="*/ 99 h 202"/>
                  <a:gd name="T48" fmla="*/ 143 w 170"/>
                  <a:gd name="T49" fmla="*/ 92 h 202"/>
                  <a:gd name="T50" fmla="*/ 144 w 170"/>
                  <a:gd name="T51" fmla="*/ 89 h 202"/>
                  <a:gd name="T52" fmla="*/ 148 w 170"/>
                  <a:gd name="T53" fmla="*/ 82 h 202"/>
                  <a:gd name="T54" fmla="*/ 148 w 170"/>
                  <a:gd name="T55" fmla="*/ 73 h 202"/>
                  <a:gd name="T56" fmla="*/ 148 w 170"/>
                  <a:gd name="T57" fmla="*/ 70 h 202"/>
                  <a:gd name="T58" fmla="*/ 151 w 170"/>
                  <a:gd name="T59" fmla="*/ 67 h 202"/>
                  <a:gd name="T60" fmla="*/ 158 w 170"/>
                  <a:gd name="T61" fmla="*/ 53 h 202"/>
                  <a:gd name="T62" fmla="*/ 165 w 170"/>
                  <a:gd name="T63" fmla="*/ 45 h 202"/>
                  <a:gd name="T64" fmla="*/ 165 w 170"/>
                  <a:gd name="T65" fmla="*/ 35 h 202"/>
                  <a:gd name="T66" fmla="*/ 169 w 170"/>
                  <a:gd name="T67" fmla="*/ 21 h 202"/>
                  <a:gd name="T68" fmla="*/ 156 w 170"/>
                  <a:gd name="T69" fmla="*/ 15 h 202"/>
                  <a:gd name="T70" fmla="*/ 145 w 170"/>
                  <a:gd name="T71" fmla="*/ 10 h 202"/>
                  <a:gd name="T72" fmla="*/ 134 w 170"/>
                  <a:gd name="T73" fmla="*/ 6 h 202"/>
                  <a:gd name="T74" fmla="*/ 123 w 170"/>
                  <a:gd name="T75" fmla="*/ 0 h 202"/>
                  <a:gd name="T76" fmla="*/ 109 w 170"/>
                  <a:gd name="T77" fmla="*/ 3 h 202"/>
                  <a:gd name="T78" fmla="*/ 97 w 170"/>
                  <a:gd name="T79" fmla="*/ 5 h 202"/>
                  <a:gd name="T80" fmla="*/ 84 w 170"/>
                  <a:gd name="T81" fmla="*/ 8 h 202"/>
                  <a:gd name="T82" fmla="*/ 65 w 170"/>
                  <a:gd name="T83" fmla="*/ 2 h 202"/>
                  <a:gd name="T84" fmla="*/ 56 w 170"/>
                  <a:gd name="T85" fmla="*/ 20 h 202"/>
                  <a:gd name="T86" fmla="*/ 53 w 170"/>
                  <a:gd name="T87" fmla="*/ 32 h 202"/>
                  <a:gd name="T88" fmla="*/ 50 w 170"/>
                  <a:gd name="T89" fmla="*/ 43 h 202"/>
                  <a:gd name="T90" fmla="*/ 51 w 170"/>
                  <a:gd name="T91" fmla="*/ 55 h 202"/>
                  <a:gd name="T92" fmla="*/ 47 w 170"/>
                  <a:gd name="T93" fmla="*/ 67 h 202"/>
                  <a:gd name="T94" fmla="*/ 44 w 170"/>
                  <a:gd name="T95" fmla="*/ 74 h 202"/>
                  <a:gd name="T96" fmla="*/ 41 w 170"/>
                  <a:gd name="T97" fmla="*/ 84 h 202"/>
                  <a:gd name="T98" fmla="*/ 40 w 170"/>
                  <a:gd name="T99" fmla="*/ 93 h 202"/>
                  <a:gd name="T100" fmla="*/ 36 w 170"/>
                  <a:gd name="T101" fmla="*/ 103 h 202"/>
                  <a:gd name="T102" fmla="*/ 25 w 170"/>
                  <a:gd name="T103" fmla="*/ 109 h 202"/>
                  <a:gd name="T104" fmla="*/ 20 w 170"/>
                  <a:gd name="T105" fmla="*/ 102 h 202"/>
                  <a:gd name="T106" fmla="*/ 11 w 170"/>
                  <a:gd name="T107" fmla="*/ 105 h 202"/>
                  <a:gd name="T108" fmla="*/ 5 w 170"/>
                  <a:gd name="T109" fmla="*/ 113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0" h="202">
                    <a:moveTo>
                      <a:pt x="2" y="114"/>
                    </a:moveTo>
                    <a:cubicBezTo>
                      <a:pt x="3" y="117"/>
                      <a:pt x="0" y="116"/>
                      <a:pt x="1" y="119"/>
                    </a:cubicBezTo>
                    <a:cubicBezTo>
                      <a:pt x="1" y="120"/>
                      <a:pt x="3" y="121"/>
                      <a:pt x="4" y="122"/>
                    </a:cubicBezTo>
                    <a:cubicBezTo>
                      <a:pt x="4" y="123"/>
                      <a:pt x="4" y="124"/>
                      <a:pt x="4" y="126"/>
                    </a:cubicBezTo>
                    <a:cubicBezTo>
                      <a:pt x="4" y="126"/>
                      <a:pt x="7" y="125"/>
                      <a:pt x="9" y="123"/>
                    </a:cubicBezTo>
                    <a:cubicBezTo>
                      <a:pt x="11" y="121"/>
                      <a:pt x="14" y="120"/>
                      <a:pt x="18" y="120"/>
                    </a:cubicBezTo>
                    <a:cubicBezTo>
                      <a:pt x="22" y="121"/>
                      <a:pt x="29" y="121"/>
                      <a:pt x="29" y="121"/>
                    </a:cubicBezTo>
                    <a:cubicBezTo>
                      <a:pt x="46" y="121"/>
                      <a:pt x="46" y="121"/>
                      <a:pt x="46" y="121"/>
                    </a:cubicBezTo>
                    <a:cubicBezTo>
                      <a:pt x="46" y="121"/>
                      <a:pt x="48" y="125"/>
                      <a:pt x="48" y="126"/>
                    </a:cubicBezTo>
                    <a:cubicBezTo>
                      <a:pt x="49" y="128"/>
                      <a:pt x="48" y="129"/>
                      <a:pt x="49" y="132"/>
                    </a:cubicBezTo>
                    <a:cubicBezTo>
                      <a:pt x="50" y="134"/>
                      <a:pt x="49" y="135"/>
                      <a:pt x="50" y="139"/>
                    </a:cubicBezTo>
                    <a:cubicBezTo>
                      <a:pt x="50" y="142"/>
                      <a:pt x="51" y="141"/>
                      <a:pt x="52" y="143"/>
                    </a:cubicBezTo>
                    <a:cubicBezTo>
                      <a:pt x="54" y="145"/>
                      <a:pt x="56" y="144"/>
                      <a:pt x="58" y="144"/>
                    </a:cubicBezTo>
                    <a:cubicBezTo>
                      <a:pt x="60" y="144"/>
                      <a:pt x="61" y="141"/>
                      <a:pt x="63" y="142"/>
                    </a:cubicBezTo>
                    <a:cubicBezTo>
                      <a:pt x="64" y="144"/>
                      <a:pt x="67" y="142"/>
                      <a:pt x="66" y="141"/>
                    </a:cubicBezTo>
                    <a:cubicBezTo>
                      <a:pt x="65" y="140"/>
                      <a:pt x="64" y="136"/>
                      <a:pt x="66" y="134"/>
                    </a:cubicBezTo>
                    <a:cubicBezTo>
                      <a:pt x="67" y="133"/>
                      <a:pt x="68" y="134"/>
                      <a:pt x="71" y="134"/>
                    </a:cubicBezTo>
                    <a:cubicBezTo>
                      <a:pt x="75" y="134"/>
                      <a:pt x="76" y="132"/>
                      <a:pt x="76" y="135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83" y="135"/>
                      <a:pt x="84" y="139"/>
                    </a:cubicBezTo>
                    <a:cubicBezTo>
                      <a:pt x="85" y="141"/>
                      <a:pt x="83" y="144"/>
                      <a:pt x="85" y="145"/>
                    </a:cubicBezTo>
                    <a:cubicBezTo>
                      <a:pt x="87" y="146"/>
                      <a:pt x="85" y="148"/>
                      <a:pt x="86" y="151"/>
                    </a:cubicBezTo>
                    <a:cubicBezTo>
                      <a:pt x="86" y="153"/>
                      <a:pt x="86" y="154"/>
                      <a:pt x="87" y="156"/>
                    </a:cubicBezTo>
                    <a:cubicBezTo>
                      <a:pt x="89" y="159"/>
                      <a:pt x="87" y="160"/>
                      <a:pt x="89" y="161"/>
                    </a:cubicBezTo>
                    <a:cubicBezTo>
                      <a:pt x="91" y="163"/>
                      <a:pt x="91" y="165"/>
                      <a:pt x="90" y="167"/>
                    </a:cubicBezTo>
                    <a:cubicBezTo>
                      <a:pt x="89" y="168"/>
                      <a:pt x="89" y="169"/>
                      <a:pt x="89" y="171"/>
                    </a:cubicBezTo>
                    <a:cubicBezTo>
                      <a:pt x="90" y="174"/>
                      <a:pt x="89" y="176"/>
                      <a:pt x="91" y="177"/>
                    </a:cubicBezTo>
                    <a:cubicBezTo>
                      <a:pt x="93" y="179"/>
                      <a:pt x="94" y="179"/>
                      <a:pt x="95" y="178"/>
                    </a:cubicBezTo>
                    <a:cubicBezTo>
                      <a:pt x="96" y="176"/>
                      <a:pt x="97" y="177"/>
                      <a:pt x="99" y="177"/>
                    </a:cubicBezTo>
                    <a:cubicBezTo>
                      <a:pt x="100" y="177"/>
                      <a:pt x="105" y="177"/>
                      <a:pt x="105" y="177"/>
                    </a:cubicBezTo>
                    <a:cubicBezTo>
                      <a:pt x="110" y="176"/>
                      <a:pt x="110" y="176"/>
                      <a:pt x="110" y="176"/>
                    </a:cubicBezTo>
                    <a:cubicBezTo>
                      <a:pt x="110" y="176"/>
                      <a:pt x="111" y="179"/>
                      <a:pt x="111" y="181"/>
                    </a:cubicBezTo>
                    <a:cubicBezTo>
                      <a:pt x="111" y="183"/>
                      <a:pt x="113" y="183"/>
                      <a:pt x="115" y="181"/>
                    </a:cubicBezTo>
                    <a:cubicBezTo>
                      <a:pt x="116" y="179"/>
                      <a:pt x="117" y="180"/>
                      <a:pt x="117" y="182"/>
                    </a:cubicBezTo>
                    <a:cubicBezTo>
                      <a:pt x="117" y="184"/>
                      <a:pt x="117" y="185"/>
                      <a:pt x="117" y="185"/>
                    </a:cubicBezTo>
                    <a:cubicBezTo>
                      <a:pt x="117" y="185"/>
                      <a:pt x="118" y="187"/>
                      <a:pt x="120" y="187"/>
                    </a:cubicBezTo>
                    <a:cubicBezTo>
                      <a:pt x="126" y="187"/>
                      <a:pt x="126" y="187"/>
                      <a:pt x="126" y="187"/>
                    </a:cubicBezTo>
                    <a:cubicBezTo>
                      <a:pt x="129" y="187"/>
                      <a:pt x="129" y="187"/>
                      <a:pt x="130" y="185"/>
                    </a:cubicBezTo>
                    <a:cubicBezTo>
                      <a:pt x="131" y="183"/>
                      <a:pt x="132" y="184"/>
                      <a:pt x="134" y="184"/>
                    </a:cubicBezTo>
                    <a:cubicBezTo>
                      <a:pt x="135" y="184"/>
                      <a:pt x="135" y="185"/>
                      <a:pt x="135" y="187"/>
                    </a:cubicBezTo>
                    <a:cubicBezTo>
                      <a:pt x="135" y="189"/>
                      <a:pt x="138" y="189"/>
                      <a:pt x="139" y="191"/>
                    </a:cubicBezTo>
                    <a:cubicBezTo>
                      <a:pt x="140" y="194"/>
                      <a:pt x="144" y="192"/>
                      <a:pt x="145" y="194"/>
                    </a:cubicBezTo>
                    <a:cubicBezTo>
                      <a:pt x="146" y="196"/>
                      <a:pt x="145" y="198"/>
                      <a:pt x="145" y="200"/>
                    </a:cubicBezTo>
                    <a:cubicBezTo>
                      <a:pt x="145" y="202"/>
                      <a:pt x="149" y="202"/>
                      <a:pt x="150" y="201"/>
                    </a:cubicBezTo>
                    <a:cubicBezTo>
                      <a:pt x="151" y="199"/>
                      <a:pt x="153" y="199"/>
                      <a:pt x="153" y="199"/>
                    </a:cubicBezTo>
                    <a:cubicBezTo>
                      <a:pt x="157" y="200"/>
                      <a:pt x="157" y="200"/>
                      <a:pt x="157" y="200"/>
                    </a:cubicBezTo>
                    <a:cubicBezTo>
                      <a:pt x="157" y="190"/>
                      <a:pt x="157" y="190"/>
                      <a:pt x="157" y="190"/>
                    </a:cubicBezTo>
                    <a:cubicBezTo>
                      <a:pt x="157" y="190"/>
                      <a:pt x="154" y="191"/>
                      <a:pt x="152" y="191"/>
                    </a:cubicBezTo>
                    <a:cubicBezTo>
                      <a:pt x="150" y="191"/>
                      <a:pt x="151" y="192"/>
                      <a:pt x="149" y="189"/>
                    </a:cubicBezTo>
                    <a:cubicBezTo>
                      <a:pt x="147" y="186"/>
                      <a:pt x="145" y="187"/>
                      <a:pt x="143" y="185"/>
                    </a:cubicBezTo>
                    <a:cubicBezTo>
                      <a:pt x="141" y="184"/>
                      <a:pt x="139" y="182"/>
                      <a:pt x="139" y="181"/>
                    </a:cubicBezTo>
                    <a:cubicBezTo>
                      <a:pt x="139" y="179"/>
                      <a:pt x="140" y="178"/>
                      <a:pt x="140" y="176"/>
                    </a:cubicBezTo>
                    <a:cubicBezTo>
                      <a:pt x="141" y="175"/>
                      <a:pt x="139" y="173"/>
                      <a:pt x="139" y="170"/>
                    </a:cubicBezTo>
                    <a:cubicBezTo>
                      <a:pt x="139" y="168"/>
                      <a:pt x="138" y="169"/>
                      <a:pt x="138" y="167"/>
                    </a:cubicBezTo>
                    <a:cubicBezTo>
                      <a:pt x="137" y="166"/>
                      <a:pt x="137" y="163"/>
                      <a:pt x="138" y="162"/>
                    </a:cubicBezTo>
                    <a:cubicBezTo>
                      <a:pt x="138" y="161"/>
                      <a:pt x="138" y="159"/>
                      <a:pt x="137" y="159"/>
                    </a:cubicBezTo>
                    <a:cubicBezTo>
                      <a:pt x="139" y="158"/>
                      <a:pt x="142" y="156"/>
                      <a:pt x="143" y="156"/>
                    </a:cubicBezTo>
                    <a:cubicBezTo>
                      <a:pt x="143" y="156"/>
                      <a:pt x="144" y="156"/>
                      <a:pt x="144" y="157"/>
                    </a:cubicBezTo>
                    <a:cubicBezTo>
                      <a:pt x="145" y="156"/>
                      <a:pt x="145" y="156"/>
                      <a:pt x="145" y="156"/>
                    </a:cubicBezTo>
                    <a:cubicBezTo>
                      <a:pt x="162" y="151"/>
                      <a:pt x="162" y="151"/>
                      <a:pt x="162" y="151"/>
                    </a:cubicBezTo>
                    <a:cubicBezTo>
                      <a:pt x="162" y="150"/>
                      <a:pt x="162" y="149"/>
                      <a:pt x="161" y="147"/>
                    </a:cubicBezTo>
                    <a:cubicBezTo>
                      <a:pt x="161" y="146"/>
                      <a:pt x="160" y="145"/>
                      <a:pt x="159" y="144"/>
                    </a:cubicBezTo>
                    <a:cubicBezTo>
                      <a:pt x="159" y="144"/>
                      <a:pt x="160" y="143"/>
                      <a:pt x="159" y="142"/>
                    </a:cubicBezTo>
                    <a:cubicBezTo>
                      <a:pt x="159" y="141"/>
                      <a:pt x="157" y="140"/>
                      <a:pt x="156" y="140"/>
                    </a:cubicBezTo>
                    <a:cubicBezTo>
                      <a:pt x="155" y="138"/>
                      <a:pt x="155" y="138"/>
                      <a:pt x="155" y="138"/>
                    </a:cubicBezTo>
                    <a:cubicBezTo>
                      <a:pt x="155" y="138"/>
                      <a:pt x="153" y="137"/>
                      <a:pt x="152" y="136"/>
                    </a:cubicBezTo>
                    <a:cubicBezTo>
                      <a:pt x="151" y="135"/>
                      <a:pt x="148" y="125"/>
                      <a:pt x="148" y="123"/>
                    </a:cubicBezTo>
                    <a:cubicBezTo>
                      <a:pt x="148" y="122"/>
                      <a:pt x="150" y="120"/>
                      <a:pt x="149" y="118"/>
                    </a:cubicBezTo>
                    <a:cubicBezTo>
                      <a:pt x="149" y="117"/>
                      <a:pt x="148" y="115"/>
                      <a:pt x="147" y="114"/>
                    </a:cubicBezTo>
                    <a:cubicBezTo>
                      <a:pt x="147" y="112"/>
                      <a:pt x="148" y="111"/>
                      <a:pt x="148" y="109"/>
                    </a:cubicBezTo>
                    <a:cubicBezTo>
                      <a:pt x="147" y="108"/>
                      <a:pt x="146" y="109"/>
                      <a:pt x="146" y="107"/>
                    </a:cubicBezTo>
                    <a:cubicBezTo>
                      <a:pt x="146" y="107"/>
                      <a:pt x="147" y="102"/>
                      <a:pt x="147" y="99"/>
                    </a:cubicBezTo>
                    <a:cubicBezTo>
                      <a:pt x="148" y="99"/>
                      <a:pt x="149" y="99"/>
                      <a:pt x="149" y="99"/>
                    </a:cubicBezTo>
                    <a:cubicBezTo>
                      <a:pt x="147" y="95"/>
                      <a:pt x="147" y="95"/>
                      <a:pt x="147" y="95"/>
                    </a:cubicBezTo>
                    <a:cubicBezTo>
                      <a:pt x="147" y="95"/>
                      <a:pt x="144" y="94"/>
                      <a:pt x="143" y="92"/>
                    </a:cubicBezTo>
                    <a:cubicBezTo>
                      <a:pt x="143" y="90"/>
                      <a:pt x="144" y="89"/>
                      <a:pt x="144" y="89"/>
                    </a:cubicBezTo>
                    <a:cubicBezTo>
                      <a:pt x="144" y="89"/>
                      <a:pt x="145" y="89"/>
                      <a:pt x="145" y="89"/>
                    </a:cubicBezTo>
                    <a:cubicBezTo>
                      <a:pt x="144" y="89"/>
                      <a:pt x="144" y="89"/>
                      <a:pt x="144" y="89"/>
                    </a:cubicBezTo>
                    <a:cubicBezTo>
                      <a:pt x="144" y="81"/>
                      <a:pt x="144" y="81"/>
                      <a:pt x="144" y="81"/>
                    </a:cubicBezTo>
                    <a:cubicBezTo>
                      <a:pt x="144" y="81"/>
                      <a:pt x="145" y="80"/>
                      <a:pt x="145" y="80"/>
                    </a:cubicBezTo>
                    <a:cubicBezTo>
                      <a:pt x="147" y="81"/>
                      <a:pt x="147" y="82"/>
                      <a:pt x="148" y="82"/>
                    </a:cubicBezTo>
                    <a:cubicBezTo>
                      <a:pt x="148" y="81"/>
                      <a:pt x="148" y="80"/>
                      <a:pt x="148" y="80"/>
                    </a:cubicBezTo>
                    <a:cubicBezTo>
                      <a:pt x="148" y="80"/>
                      <a:pt x="144" y="78"/>
                      <a:pt x="148" y="74"/>
                    </a:cubicBezTo>
                    <a:cubicBezTo>
                      <a:pt x="148" y="74"/>
                      <a:pt x="148" y="74"/>
                      <a:pt x="148" y="73"/>
                    </a:cubicBezTo>
                    <a:cubicBezTo>
                      <a:pt x="147" y="74"/>
                      <a:pt x="147" y="74"/>
                      <a:pt x="147" y="74"/>
                    </a:cubicBezTo>
                    <a:cubicBezTo>
                      <a:pt x="147" y="74"/>
                      <a:pt x="146" y="71"/>
                      <a:pt x="146" y="71"/>
                    </a:cubicBezTo>
                    <a:cubicBezTo>
                      <a:pt x="146" y="71"/>
                      <a:pt x="148" y="71"/>
                      <a:pt x="148" y="70"/>
                    </a:cubicBezTo>
                    <a:cubicBezTo>
                      <a:pt x="149" y="70"/>
                      <a:pt x="148" y="68"/>
                      <a:pt x="149" y="67"/>
                    </a:cubicBezTo>
                    <a:cubicBezTo>
                      <a:pt x="150" y="66"/>
                      <a:pt x="150" y="66"/>
                      <a:pt x="150" y="66"/>
                    </a:cubicBezTo>
                    <a:cubicBezTo>
                      <a:pt x="151" y="67"/>
                      <a:pt x="151" y="67"/>
                      <a:pt x="151" y="67"/>
                    </a:cubicBezTo>
                    <a:cubicBezTo>
                      <a:pt x="152" y="64"/>
                      <a:pt x="152" y="61"/>
                      <a:pt x="152" y="60"/>
                    </a:cubicBezTo>
                    <a:cubicBezTo>
                      <a:pt x="152" y="58"/>
                      <a:pt x="155" y="55"/>
                      <a:pt x="155" y="55"/>
                    </a:cubicBezTo>
                    <a:cubicBezTo>
                      <a:pt x="158" y="53"/>
                      <a:pt x="158" y="53"/>
                      <a:pt x="158" y="53"/>
                    </a:cubicBezTo>
                    <a:cubicBezTo>
                      <a:pt x="158" y="53"/>
                      <a:pt x="159" y="52"/>
                      <a:pt x="160" y="51"/>
                    </a:cubicBezTo>
                    <a:cubicBezTo>
                      <a:pt x="160" y="50"/>
                      <a:pt x="162" y="48"/>
                      <a:pt x="163" y="47"/>
                    </a:cubicBezTo>
                    <a:cubicBezTo>
                      <a:pt x="164" y="47"/>
                      <a:pt x="164" y="46"/>
                      <a:pt x="165" y="45"/>
                    </a:cubicBezTo>
                    <a:cubicBezTo>
                      <a:pt x="165" y="44"/>
                      <a:pt x="166" y="43"/>
                      <a:pt x="167" y="43"/>
                    </a:cubicBezTo>
                    <a:cubicBezTo>
                      <a:pt x="167" y="41"/>
                      <a:pt x="166" y="40"/>
                      <a:pt x="165" y="40"/>
                    </a:cubicBezTo>
                    <a:cubicBezTo>
                      <a:pt x="164" y="40"/>
                      <a:pt x="165" y="36"/>
                      <a:pt x="165" y="35"/>
                    </a:cubicBezTo>
                    <a:cubicBezTo>
                      <a:pt x="166" y="33"/>
                      <a:pt x="169" y="31"/>
                      <a:pt x="167" y="31"/>
                    </a:cubicBezTo>
                    <a:cubicBezTo>
                      <a:pt x="164" y="31"/>
                      <a:pt x="169" y="27"/>
                      <a:pt x="170" y="25"/>
                    </a:cubicBezTo>
                    <a:cubicBezTo>
                      <a:pt x="170" y="23"/>
                      <a:pt x="169" y="21"/>
                      <a:pt x="169" y="21"/>
                    </a:cubicBezTo>
                    <a:cubicBezTo>
                      <a:pt x="165" y="18"/>
                      <a:pt x="165" y="18"/>
                      <a:pt x="165" y="18"/>
                    </a:cubicBezTo>
                    <a:cubicBezTo>
                      <a:pt x="165" y="18"/>
                      <a:pt x="163" y="20"/>
                      <a:pt x="162" y="18"/>
                    </a:cubicBezTo>
                    <a:cubicBezTo>
                      <a:pt x="160" y="17"/>
                      <a:pt x="157" y="17"/>
                      <a:pt x="156" y="15"/>
                    </a:cubicBezTo>
                    <a:cubicBezTo>
                      <a:pt x="155" y="14"/>
                      <a:pt x="154" y="12"/>
                      <a:pt x="153" y="10"/>
                    </a:cubicBezTo>
                    <a:cubicBezTo>
                      <a:pt x="151" y="8"/>
                      <a:pt x="149" y="7"/>
                      <a:pt x="148" y="8"/>
                    </a:cubicBezTo>
                    <a:cubicBezTo>
                      <a:pt x="147" y="10"/>
                      <a:pt x="147" y="11"/>
                      <a:pt x="145" y="10"/>
                    </a:cubicBezTo>
                    <a:cubicBezTo>
                      <a:pt x="142" y="9"/>
                      <a:pt x="140" y="5"/>
                      <a:pt x="139" y="8"/>
                    </a:cubicBezTo>
                    <a:cubicBezTo>
                      <a:pt x="139" y="10"/>
                      <a:pt x="137" y="11"/>
                      <a:pt x="136" y="10"/>
                    </a:cubicBezTo>
                    <a:cubicBezTo>
                      <a:pt x="135" y="9"/>
                      <a:pt x="134" y="6"/>
                      <a:pt x="134" y="6"/>
                    </a:cubicBezTo>
                    <a:cubicBezTo>
                      <a:pt x="131" y="1"/>
                      <a:pt x="131" y="1"/>
                      <a:pt x="131" y="1"/>
                    </a:cubicBezTo>
                    <a:cubicBezTo>
                      <a:pt x="131" y="1"/>
                      <a:pt x="128" y="2"/>
                      <a:pt x="126" y="2"/>
                    </a:cubicBezTo>
                    <a:cubicBezTo>
                      <a:pt x="125" y="2"/>
                      <a:pt x="126" y="0"/>
                      <a:pt x="123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4" y="0"/>
                      <a:pt x="115" y="1"/>
                      <a:pt x="112" y="4"/>
                    </a:cubicBezTo>
                    <a:cubicBezTo>
                      <a:pt x="110" y="6"/>
                      <a:pt x="111" y="2"/>
                      <a:pt x="109" y="3"/>
                    </a:cubicBezTo>
                    <a:cubicBezTo>
                      <a:pt x="106" y="3"/>
                      <a:pt x="107" y="6"/>
                      <a:pt x="107" y="6"/>
                    </a:cubicBezTo>
                    <a:cubicBezTo>
                      <a:pt x="107" y="6"/>
                      <a:pt x="105" y="6"/>
                      <a:pt x="102" y="7"/>
                    </a:cubicBezTo>
                    <a:cubicBezTo>
                      <a:pt x="99" y="8"/>
                      <a:pt x="99" y="5"/>
                      <a:pt x="97" y="5"/>
                    </a:cubicBezTo>
                    <a:cubicBezTo>
                      <a:pt x="94" y="5"/>
                      <a:pt x="95" y="10"/>
                      <a:pt x="95" y="10"/>
                    </a:cubicBezTo>
                    <a:cubicBezTo>
                      <a:pt x="95" y="10"/>
                      <a:pt x="93" y="10"/>
                      <a:pt x="90" y="9"/>
                    </a:cubicBezTo>
                    <a:cubicBezTo>
                      <a:pt x="87" y="8"/>
                      <a:pt x="86" y="8"/>
                      <a:pt x="84" y="8"/>
                    </a:cubicBezTo>
                    <a:cubicBezTo>
                      <a:pt x="82" y="8"/>
                      <a:pt x="78" y="8"/>
                      <a:pt x="77" y="7"/>
                    </a:cubicBezTo>
                    <a:cubicBezTo>
                      <a:pt x="75" y="6"/>
                      <a:pt x="74" y="4"/>
                      <a:pt x="71" y="2"/>
                    </a:cubicBezTo>
                    <a:cubicBezTo>
                      <a:pt x="68" y="1"/>
                      <a:pt x="66" y="2"/>
                      <a:pt x="65" y="2"/>
                    </a:cubicBezTo>
                    <a:cubicBezTo>
                      <a:pt x="63" y="2"/>
                      <a:pt x="61" y="4"/>
                      <a:pt x="61" y="7"/>
                    </a:cubicBezTo>
                    <a:cubicBezTo>
                      <a:pt x="61" y="9"/>
                      <a:pt x="57" y="11"/>
                      <a:pt x="57" y="11"/>
                    </a:cubicBezTo>
                    <a:cubicBezTo>
                      <a:pt x="56" y="20"/>
                      <a:pt x="56" y="20"/>
                      <a:pt x="56" y="20"/>
                    </a:cubicBezTo>
                    <a:cubicBezTo>
                      <a:pt x="56" y="25"/>
                      <a:pt x="56" y="25"/>
                      <a:pt x="56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3" y="32"/>
                      <a:pt x="53" y="32"/>
                      <a:pt x="53" y="32"/>
                    </a:cubicBezTo>
                    <a:cubicBezTo>
                      <a:pt x="51" y="35"/>
                      <a:pt x="51" y="35"/>
                      <a:pt x="51" y="35"/>
                    </a:cubicBezTo>
                    <a:cubicBezTo>
                      <a:pt x="51" y="39"/>
                      <a:pt x="51" y="39"/>
                      <a:pt x="51" y="39"/>
                    </a:cubicBezTo>
                    <a:cubicBezTo>
                      <a:pt x="50" y="43"/>
                      <a:pt x="50" y="43"/>
                      <a:pt x="50" y="43"/>
                    </a:cubicBezTo>
                    <a:cubicBezTo>
                      <a:pt x="51" y="46"/>
                      <a:pt x="51" y="46"/>
                      <a:pt x="51" y="46"/>
                    </a:cubicBezTo>
                    <a:cubicBezTo>
                      <a:pt x="51" y="51"/>
                      <a:pt x="51" y="51"/>
                      <a:pt x="51" y="51"/>
                    </a:cubicBezTo>
                    <a:cubicBezTo>
                      <a:pt x="51" y="55"/>
                      <a:pt x="51" y="55"/>
                      <a:pt x="51" y="55"/>
                    </a:cubicBezTo>
                    <a:cubicBezTo>
                      <a:pt x="50" y="60"/>
                      <a:pt x="50" y="60"/>
                      <a:pt x="50" y="60"/>
                    </a:cubicBezTo>
                    <a:cubicBezTo>
                      <a:pt x="47" y="64"/>
                      <a:pt x="47" y="64"/>
                      <a:pt x="47" y="64"/>
                    </a:cubicBezTo>
                    <a:cubicBezTo>
                      <a:pt x="47" y="67"/>
                      <a:pt x="47" y="67"/>
                      <a:pt x="47" y="67"/>
                    </a:cubicBezTo>
                    <a:cubicBezTo>
                      <a:pt x="46" y="72"/>
                      <a:pt x="46" y="72"/>
                      <a:pt x="46" y="72"/>
                    </a:cubicBezTo>
                    <a:cubicBezTo>
                      <a:pt x="46" y="71"/>
                      <a:pt x="46" y="71"/>
                      <a:pt x="46" y="71"/>
                    </a:cubicBezTo>
                    <a:cubicBezTo>
                      <a:pt x="44" y="74"/>
                      <a:pt x="44" y="74"/>
                      <a:pt x="44" y="74"/>
                    </a:cubicBezTo>
                    <a:cubicBezTo>
                      <a:pt x="42" y="78"/>
                      <a:pt x="42" y="78"/>
                      <a:pt x="42" y="78"/>
                    </a:cubicBezTo>
                    <a:cubicBezTo>
                      <a:pt x="42" y="81"/>
                      <a:pt x="42" y="81"/>
                      <a:pt x="42" y="81"/>
                    </a:cubicBezTo>
                    <a:cubicBezTo>
                      <a:pt x="41" y="84"/>
                      <a:pt x="41" y="84"/>
                      <a:pt x="41" y="84"/>
                    </a:cubicBezTo>
                    <a:cubicBezTo>
                      <a:pt x="41" y="88"/>
                      <a:pt x="41" y="88"/>
                      <a:pt x="41" y="88"/>
                    </a:cubicBezTo>
                    <a:cubicBezTo>
                      <a:pt x="41" y="90"/>
                      <a:pt x="41" y="90"/>
                      <a:pt x="41" y="90"/>
                    </a:cubicBezTo>
                    <a:cubicBezTo>
                      <a:pt x="40" y="93"/>
                      <a:pt x="40" y="93"/>
                      <a:pt x="40" y="93"/>
                    </a:cubicBezTo>
                    <a:cubicBezTo>
                      <a:pt x="39" y="96"/>
                      <a:pt x="39" y="96"/>
                      <a:pt x="39" y="96"/>
                    </a:cubicBezTo>
                    <a:cubicBezTo>
                      <a:pt x="37" y="100"/>
                      <a:pt x="37" y="100"/>
                      <a:pt x="37" y="100"/>
                    </a:cubicBezTo>
                    <a:cubicBezTo>
                      <a:pt x="36" y="103"/>
                      <a:pt x="36" y="103"/>
                      <a:pt x="36" y="103"/>
                    </a:cubicBezTo>
                    <a:cubicBezTo>
                      <a:pt x="32" y="107"/>
                      <a:pt x="32" y="107"/>
                      <a:pt x="32" y="107"/>
                    </a:cubicBezTo>
                    <a:cubicBezTo>
                      <a:pt x="28" y="108"/>
                      <a:pt x="28" y="108"/>
                      <a:pt x="28" y="108"/>
                    </a:cubicBezTo>
                    <a:cubicBezTo>
                      <a:pt x="25" y="109"/>
                      <a:pt x="25" y="109"/>
                      <a:pt x="25" y="109"/>
                    </a:cubicBezTo>
                    <a:cubicBezTo>
                      <a:pt x="24" y="107"/>
                      <a:pt x="24" y="107"/>
                      <a:pt x="24" y="107"/>
                    </a:cubicBezTo>
                    <a:cubicBezTo>
                      <a:pt x="24" y="101"/>
                      <a:pt x="24" y="101"/>
                      <a:pt x="24" y="101"/>
                    </a:cubicBezTo>
                    <a:cubicBezTo>
                      <a:pt x="24" y="101"/>
                      <a:pt x="22" y="102"/>
                      <a:pt x="20" y="102"/>
                    </a:cubicBezTo>
                    <a:cubicBezTo>
                      <a:pt x="18" y="102"/>
                      <a:pt x="17" y="101"/>
                      <a:pt x="17" y="101"/>
                    </a:cubicBezTo>
                    <a:cubicBezTo>
                      <a:pt x="17" y="101"/>
                      <a:pt x="18" y="105"/>
                      <a:pt x="16" y="105"/>
                    </a:cubicBezTo>
                    <a:cubicBezTo>
                      <a:pt x="14" y="105"/>
                      <a:pt x="12" y="104"/>
                      <a:pt x="11" y="105"/>
                    </a:cubicBezTo>
                    <a:cubicBezTo>
                      <a:pt x="9" y="107"/>
                      <a:pt x="8" y="106"/>
                      <a:pt x="8" y="106"/>
                    </a:cubicBezTo>
                    <a:cubicBezTo>
                      <a:pt x="8" y="106"/>
                      <a:pt x="4" y="107"/>
                      <a:pt x="5" y="110"/>
                    </a:cubicBezTo>
                    <a:cubicBezTo>
                      <a:pt x="7" y="113"/>
                      <a:pt x="5" y="113"/>
                      <a:pt x="5" y="113"/>
                    </a:cubicBezTo>
                    <a:lnTo>
                      <a:pt x="2" y="114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11">
                <a:extLst>
                  <a:ext uri="{FF2B5EF4-FFF2-40B4-BE49-F238E27FC236}">
                    <a16:creationId xmlns:a16="http://schemas.microsoft.com/office/drawing/2014/main" id="{1F1AB57F-2AD7-4F6B-B441-13D46AAED3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7" y="1244"/>
                <a:ext cx="90" cy="98"/>
              </a:xfrm>
              <a:custGeom>
                <a:avLst/>
                <a:gdLst>
                  <a:gd name="T0" fmla="*/ 45 w 46"/>
                  <a:gd name="T1" fmla="*/ 18 h 50"/>
                  <a:gd name="T2" fmla="*/ 41 w 46"/>
                  <a:gd name="T3" fmla="*/ 16 h 50"/>
                  <a:gd name="T4" fmla="*/ 42 w 46"/>
                  <a:gd name="T5" fmla="*/ 13 h 50"/>
                  <a:gd name="T6" fmla="*/ 42 w 46"/>
                  <a:gd name="T7" fmla="*/ 11 h 50"/>
                  <a:gd name="T8" fmla="*/ 37 w 46"/>
                  <a:gd name="T9" fmla="*/ 10 h 50"/>
                  <a:gd name="T10" fmla="*/ 33 w 46"/>
                  <a:gd name="T11" fmla="*/ 11 h 50"/>
                  <a:gd name="T12" fmla="*/ 30 w 46"/>
                  <a:gd name="T13" fmla="*/ 9 h 50"/>
                  <a:gd name="T14" fmla="*/ 29 w 46"/>
                  <a:gd name="T15" fmla="*/ 6 h 50"/>
                  <a:gd name="T16" fmla="*/ 24 w 46"/>
                  <a:gd name="T17" fmla="*/ 0 h 50"/>
                  <a:gd name="T18" fmla="*/ 20 w 46"/>
                  <a:gd name="T19" fmla="*/ 0 h 50"/>
                  <a:gd name="T20" fmla="*/ 14 w 46"/>
                  <a:gd name="T21" fmla="*/ 2 h 50"/>
                  <a:gd name="T22" fmla="*/ 10 w 46"/>
                  <a:gd name="T23" fmla="*/ 5 h 50"/>
                  <a:gd name="T24" fmla="*/ 9 w 46"/>
                  <a:gd name="T25" fmla="*/ 9 h 50"/>
                  <a:gd name="T26" fmla="*/ 9 w 46"/>
                  <a:gd name="T27" fmla="*/ 14 h 50"/>
                  <a:gd name="T28" fmla="*/ 9 w 46"/>
                  <a:gd name="T29" fmla="*/ 17 h 50"/>
                  <a:gd name="T30" fmla="*/ 11 w 46"/>
                  <a:gd name="T31" fmla="*/ 21 h 50"/>
                  <a:gd name="T32" fmla="*/ 8 w 46"/>
                  <a:gd name="T33" fmla="*/ 22 h 50"/>
                  <a:gd name="T34" fmla="*/ 12 w 46"/>
                  <a:gd name="T35" fmla="*/ 26 h 50"/>
                  <a:gd name="T36" fmla="*/ 8 w 46"/>
                  <a:gd name="T37" fmla="*/ 28 h 50"/>
                  <a:gd name="T38" fmla="*/ 6 w 46"/>
                  <a:gd name="T39" fmla="*/ 31 h 50"/>
                  <a:gd name="T40" fmla="*/ 3 w 46"/>
                  <a:gd name="T41" fmla="*/ 32 h 50"/>
                  <a:gd name="T42" fmla="*/ 1 w 46"/>
                  <a:gd name="T43" fmla="*/ 37 h 50"/>
                  <a:gd name="T44" fmla="*/ 2 w 46"/>
                  <a:gd name="T45" fmla="*/ 43 h 50"/>
                  <a:gd name="T46" fmla="*/ 4 w 46"/>
                  <a:gd name="T47" fmla="*/ 43 h 50"/>
                  <a:gd name="T48" fmla="*/ 7 w 46"/>
                  <a:gd name="T49" fmla="*/ 46 h 50"/>
                  <a:gd name="T50" fmla="*/ 7 w 46"/>
                  <a:gd name="T51" fmla="*/ 47 h 50"/>
                  <a:gd name="T52" fmla="*/ 8 w 46"/>
                  <a:gd name="T53" fmla="*/ 43 h 50"/>
                  <a:gd name="T54" fmla="*/ 13 w 46"/>
                  <a:gd name="T55" fmla="*/ 40 h 50"/>
                  <a:gd name="T56" fmla="*/ 15 w 46"/>
                  <a:gd name="T57" fmla="*/ 43 h 50"/>
                  <a:gd name="T58" fmla="*/ 17 w 46"/>
                  <a:gd name="T59" fmla="*/ 41 h 50"/>
                  <a:gd name="T60" fmla="*/ 21 w 46"/>
                  <a:gd name="T61" fmla="*/ 45 h 50"/>
                  <a:gd name="T62" fmla="*/ 22 w 46"/>
                  <a:gd name="T63" fmla="*/ 50 h 50"/>
                  <a:gd name="T64" fmla="*/ 22 w 46"/>
                  <a:gd name="T65" fmla="*/ 50 h 50"/>
                  <a:gd name="T66" fmla="*/ 25 w 46"/>
                  <a:gd name="T67" fmla="*/ 47 h 50"/>
                  <a:gd name="T68" fmla="*/ 27 w 46"/>
                  <a:gd name="T69" fmla="*/ 45 h 50"/>
                  <a:gd name="T70" fmla="*/ 29 w 46"/>
                  <a:gd name="T71" fmla="*/ 48 h 50"/>
                  <a:gd name="T72" fmla="*/ 31 w 46"/>
                  <a:gd name="T73" fmla="*/ 44 h 50"/>
                  <a:gd name="T74" fmla="*/ 34 w 46"/>
                  <a:gd name="T75" fmla="*/ 44 h 50"/>
                  <a:gd name="T76" fmla="*/ 36 w 46"/>
                  <a:gd name="T77" fmla="*/ 43 h 50"/>
                  <a:gd name="T78" fmla="*/ 39 w 46"/>
                  <a:gd name="T79" fmla="*/ 42 h 50"/>
                  <a:gd name="T80" fmla="*/ 40 w 46"/>
                  <a:gd name="T81" fmla="*/ 42 h 50"/>
                  <a:gd name="T82" fmla="*/ 42 w 46"/>
                  <a:gd name="T83" fmla="*/ 38 h 50"/>
                  <a:gd name="T84" fmla="*/ 44 w 46"/>
                  <a:gd name="T85" fmla="*/ 33 h 50"/>
                  <a:gd name="T86" fmla="*/ 39 w 46"/>
                  <a:gd name="T87" fmla="*/ 31 h 50"/>
                  <a:gd name="T88" fmla="*/ 39 w 46"/>
                  <a:gd name="T89" fmla="*/ 26 h 50"/>
                  <a:gd name="T90" fmla="*/ 42 w 46"/>
                  <a:gd name="T91" fmla="*/ 23 h 50"/>
                  <a:gd name="T92" fmla="*/ 45 w 46"/>
                  <a:gd name="T93" fmla="*/ 1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6" h="50">
                    <a:moveTo>
                      <a:pt x="45" y="18"/>
                    </a:moveTo>
                    <a:cubicBezTo>
                      <a:pt x="45" y="18"/>
                      <a:pt x="42" y="18"/>
                      <a:pt x="41" y="16"/>
                    </a:cubicBezTo>
                    <a:cubicBezTo>
                      <a:pt x="39" y="15"/>
                      <a:pt x="39" y="13"/>
                      <a:pt x="42" y="13"/>
                    </a:cubicBezTo>
                    <a:cubicBezTo>
                      <a:pt x="44" y="13"/>
                      <a:pt x="45" y="13"/>
                      <a:pt x="42" y="11"/>
                    </a:cubicBezTo>
                    <a:cubicBezTo>
                      <a:pt x="40" y="10"/>
                      <a:pt x="38" y="9"/>
                      <a:pt x="37" y="10"/>
                    </a:cubicBezTo>
                    <a:cubicBezTo>
                      <a:pt x="36" y="11"/>
                      <a:pt x="35" y="14"/>
                      <a:pt x="33" y="11"/>
                    </a:cubicBezTo>
                    <a:cubicBezTo>
                      <a:pt x="32" y="9"/>
                      <a:pt x="32" y="9"/>
                      <a:pt x="30" y="9"/>
                    </a:cubicBezTo>
                    <a:cubicBezTo>
                      <a:pt x="28" y="9"/>
                      <a:pt x="29" y="8"/>
                      <a:pt x="29" y="6"/>
                    </a:cubicBezTo>
                    <a:cubicBezTo>
                      <a:pt x="29" y="4"/>
                      <a:pt x="24" y="0"/>
                      <a:pt x="24" y="0"/>
                    </a:cubicBezTo>
                    <a:cubicBezTo>
                      <a:pt x="23" y="0"/>
                      <a:pt x="22" y="0"/>
                      <a:pt x="20" y="0"/>
                    </a:cubicBezTo>
                    <a:cubicBezTo>
                      <a:pt x="17" y="0"/>
                      <a:pt x="15" y="0"/>
                      <a:pt x="14" y="2"/>
                    </a:cubicBezTo>
                    <a:cubicBezTo>
                      <a:pt x="13" y="3"/>
                      <a:pt x="12" y="4"/>
                      <a:pt x="10" y="5"/>
                    </a:cubicBezTo>
                    <a:cubicBezTo>
                      <a:pt x="10" y="5"/>
                      <a:pt x="7" y="8"/>
                      <a:pt x="9" y="9"/>
                    </a:cubicBezTo>
                    <a:cubicBezTo>
                      <a:pt x="12" y="11"/>
                      <a:pt x="10" y="13"/>
                      <a:pt x="9" y="14"/>
                    </a:cubicBezTo>
                    <a:cubicBezTo>
                      <a:pt x="9" y="15"/>
                      <a:pt x="8" y="16"/>
                      <a:pt x="9" y="17"/>
                    </a:cubicBezTo>
                    <a:cubicBezTo>
                      <a:pt x="9" y="19"/>
                      <a:pt x="12" y="19"/>
                      <a:pt x="11" y="21"/>
                    </a:cubicBezTo>
                    <a:cubicBezTo>
                      <a:pt x="11" y="22"/>
                      <a:pt x="8" y="21"/>
                      <a:pt x="8" y="22"/>
                    </a:cubicBezTo>
                    <a:cubicBezTo>
                      <a:pt x="7" y="24"/>
                      <a:pt x="13" y="24"/>
                      <a:pt x="12" y="26"/>
                    </a:cubicBezTo>
                    <a:cubicBezTo>
                      <a:pt x="11" y="28"/>
                      <a:pt x="9" y="27"/>
                      <a:pt x="8" y="28"/>
                    </a:cubicBezTo>
                    <a:cubicBezTo>
                      <a:pt x="7" y="29"/>
                      <a:pt x="7" y="30"/>
                      <a:pt x="6" y="31"/>
                    </a:cubicBezTo>
                    <a:cubicBezTo>
                      <a:pt x="5" y="32"/>
                      <a:pt x="4" y="32"/>
                      <a:pt x="3" y="32"/>
                    </a:cubicBezTo>
                    <a:cubicBezTo>
                      <a:pt x="1" y="34"/>
                      <a:pt x="1" y="35"/>
                      <a:pt x="1" y="37"/>
                    </a:cubicBezTo>
                    <a:cubicBezTo>
                      <a:pt x="0" y="39"/>
                      <a:pt x="1" y="41"/>
                      <a:pt x="2" y="43"/>
                    </a:cubicBezTo>
                    <a:cubicBezTo>
                      <a:pt x="3" y="43"/>
                      <a:pt x="3" y="43"/>
                      <a:pt x="4" y="43"/>
                    </a:cubicBezTo>
                    <a:cubicBezTo>
                      <a:pt x="5" y="43"/>
                      <a:pt x="6" y="45"/>
                      <a:pt x="7" y="46"/>
                    </a:cubicBezTo>
                    <a:cubicBezTo>
                      <a:pt x="7" y="47"/>
                      <a:pt x="7" y="47"/>
                      <a:pt x="7" y="47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21" y="45"/>
                      <a:pt x="21" y="45"/>
                      <a:pt x="21" y="45"/>
                    </a:cubicBezTo>
                    <a:cubicBezTo>
                      <a:pt x="22" y="50"/>
                      <a:pt x="22" y="50"/>
                      <a:pt x="22" y="50"/>
                    </a:cubicBezTo>
                    <a:cubicBezTo>
                      <a:pt x="22" y="50"/>
                      <a:pt x="22" y="50"/>
                      <a:pt x="22" y="50"/>
                    </a:cubicBezTo>
                    <a:cubicBezTo>
                      <a:pt x="25" y="47"/>
                      <a:pt x="25" y="47"/>
                      <a:pt x="25" y="47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9" y="48"/>
                      <a:pt x="29" y="48"/>
                      <a:pt x="29" y="48"/>
                    </a:cubicBezTo>
                    <a:cubicBezTo>
                      <a:pt x="31" y="44"/>
                      <a:pt x="31" y="44"/>
                      <a:pt x="31" y="44"/>
                    </a:cubicBezTo>
                    <a:cubicBezTo>
                      <a:pt x="34" y="44"/>
                      <a:pt x="34" y="44"/>
                      <a:pt x="34" y="44"/>
                    </a:cubicBezTo>
                    <a:cubicBezTo>
                      <a:pt x="36" y="43"/>
                      <a:pt x="36" y="43"/>
                      <a:pt x="36" y="43"/>
                    </a:cubicBezTo>
                    <a:cubicBezTo>
                      <a:pt x="39" y="42"/>
                      <a:pt x="39" y="42"/>
                      <a:pt x="39" y="42"/>
                    </a:cubicBezTo>
                    <a:cubicBezTo>
                      <a:pt x="40" y="42"/>
                      <a:pt x="40" y="42"/>
                      <a:pt x="40" y="42"/>
                    </a:cubicBezTo>
                    <a:cubicBezTo>
                      <a:pt x="40" y="42"/>
                      <a:pt x="42" y="40"/>
                      <a:pt x="42" y="38"/>
                    </a:cubicBezTo>
                    <a:cubicBezTo>
                      <a:pt x="43" y="36"/>
                      <a:pt x="46" y="34"/>
                      <a:pt x="44" y="33"/>
                    </a:cubicBezTo>
                    <a:cubicBezTo>
                      <a:pt x="42" y="33"/>
                      <a:pt x="40" y="33"/>
                      <a:pt x="39" y="31"/>
                    </a:cubicBezTo>
                    <a:cubicBezTo>
                      <a:pt x="38" y="29"/>
                      <a:pt x="38" y="28"/>
                      <a:pt x="39" y="26"/>
                    </a:cubicBezTo>
                    <a:cubicBezTo>
                      <a:pt x="40" y="25"/>
                      <a:pt x="40" y="24"/>
                      <a:pt x="42" y="23"/>
                    </a:cubicBezTo>
                    <a:cubicBezTo>
                      <a:pt x="44" y="21"/>
                      <a:pt x="45" y="18"/>
                      <a:pt x="45" y="18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12">
                <a:extLst>
                  <a:ext uri="{FF2B5EF4-FFF2-40B4-BE49-F238E27FC236}">
                    <a16:creationId xmlns:a16="http://schemas.microsoft.com/office/drawing/2014/main" id="{CDB1E53E-2271-4256-80AC-1023E38CE3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7" y="1244"/>
                <a:ext cx="90" cy="98"/>
              </a:xfrm>
              <a:custGeom>
                <a:avLst/>
                <a:gdLst>
                  <a:gd name="T0" fmla="*/ 45 w 46"/>
                  <a:gd name="T1" fmla="*/ 18 h 50"/>
                  <a:gd name="T2" fmla="*/ 41 w 46"/>
                  <a:gd name="T3" fmla="*/ 16 h 50"/>
                  <a:gd name="T4" fmla="*/ 42 w 46"/>
                  <a:gd name="T5" fmla="*/ 13 h 50"/>
                  <a:gd name="T6" fmla="*/ 42 w 46"/>
                  <a:gd name="T7" fmla="*/ 11 h 50"/>
                  <a:gd name="T8" fmla="*/ 37 w 46"/>
                  <a:gd name="T9" fmla="*/ 10 h 50"/>
                  <a:gd name="T10" fmla="*/ 33 w 46"/>
                  <a:gd name="T11" fmla="*/ 11 h 50"/>
                  <a:gd name="T12" fmla="*/ 30 w 46"/>
                  <a:gd name="T13" fmla="*/ 9 h 50"/>
                  <a:gd name="T14" fmla="*/ 29 w 46"/>
                  <a:gd name="T15" fmla="*/ 6 h 50"/>
                  <a:gd name="T16" fmla="*/ 24 w 46"/>
                  <a:gd name="T17" fmla="*/ 0 h 50"/>
                  <a:gd name="T18" fmla="*/ 20 w 46"/>
                  <a:gd name="T19" fmla="*/ 0 h 50"/>
                  <a:gd name="T20" fmla="*/ 14 w 46"/>
                  <a:gd name="T21" fmla="*/ 2 h 50"/>
                  <a:gd name="T22" fmla="*/ 10 w 46"/>
                  <a:gd name="T23" fmla="*/ 5 h 50"/>
                  <a:gd name="T24" fmla="*/ 9 w 46"/>
                  <a:gd name="T25" fmla="*/ 9 h 50"/>
                  <a:gd name="T26" fmla="*/ 9 w 46"/>
                  <a:gd name="T27" fmla="*/ 14 h 50"/>
                  <a:gd name="T28" fmla="*/ 9 w 46"/>
                  <a:gd name="T29" fmla="*/ 17 h 50"/>
                  <a:gd name="T30" fmla="*/ 11 w 46"/>
                  <a:gd name="T31" fmla="*/ 21 h 50"/>
                  <a:gd name="T32" fmla="*/ 8 w 46"/>
                  <a:gd name="T33" fmla="*/ 22 h 50"/>
                  <a:gd name="T34" fmla="*/ 12 w 46"/>
                  <a:gd name="T35" fmla="*/ 26 h 50"/>
                  <a:gd name="T36" fmla="*/ 8 w 46"/>
                  <a:gd name="T37" fmla="*/ 28 h 50"/>
                  <a:gd name="T38" fmla="*/ 6 w 46"/>
                  <a:gd name="T39" fmla="*/ 31 h 50"/>
                  <a:gd name="T40" fmla="*/ 3 w 46"/>
                  <a:gd name="T41" fmla="*/ 32 h 50"/>
                  <a:gd name="T42" fmla="*/ 1 w 46"/>
                  <a:gd name="T43" fmla="*/ 37 h 50"/>
                  <a:gd name="T44" fmla="*/ 2 w 46"/>
                  <a:gd name="T45" fmla="*/ 43 h 50"/>
                  <a:gd name="T46" fmla="*/ 4 w 46"/>
                  <a:gd name="T47" fmla="*/ 43 h 50"/>
                  <a:gd name="T48" fmla="*/ 7 w 46"/>
                  <a:gd name="T49" fmla="*/ 46 h 50"/>
                  <a:gd name="T50" fmla="*/ 7 w 46"/>
                  <a:gd name="T51" fmla="*/ 47 h 50"/>
                  <a:gd name="T52" fmla="*/ 8 w 46"/>
                  <a:gd name="T53" fmla="*/ 43 h 50"/>
                  <a:gd name="T54" fmla="*/ 13 w 46"/>
                  <a:gd name="T55" fmla="*/ 40 h 50"/>
                  <a:gd name="T56" fmla="*/ 15 w 46"/>
                  <a:gd name="T57" fmla="*/ 43 h 50"/>
                  <a:gd name="T58" fmla="*/ 17 w 46"/>
                  <a:gd name="T59" fmla="*/ 41 h 50"/>
                  <a:gd name="T60" fmla="*/ 21 w 46"/>
                  <a:gd name="T61" fmla="*/ 45 h 50"/>
                  <a:gd name="T62" fmla="*/ 22 w 46"/>
                  <a:gd name="T63" fmla="*/ 50 h 50"/>
                  <a:gd name="T64" fmla="*/ 22 w 46"/>
                  <a:gd name="T65" fmla="*/ 50 h 50"/>
                  <a:gd name="T66" fmla="*/ 25 w 46"/>
                  <a:gd name="T67" fmla="*/ 47 h 50"/>
                  <a:gd name="T68" fmla="*/ 27 w 46"/>
                  <a:gd name="T69" fmla="*/ 45 h 50"/>
                  <a:gd name="T70" fmla="*/ 29 w 46"/>
                  <a:gd name="T71" fmla="*/ 48 h 50"/>
                  <a:gd name="T72" fmla="*/ 31 w 46"/>
                  <a:gd name="T73" fmla="*/ 44 h 50"/>
                  <a:gd name="T74" fmla="*/ 34 w 46"/>
                  <a:gd name="T75" fmla="*/ 44 h 50"/>
                  <a:gd name="T76" fmla="*/ 36 w 46"/>
                  <a:gd name="T77" fmla="*/ 43 h 50"/>
                  <a:gd name="T78" fmla="*/ 39 w 46"/>
                  <a:gd name="T79" fmla="*/ 42 h 50"/>
                  <a:gd name="T80" fmla="*/ 40 w 46"/>
                  <a:gd name="T81" fmla="*/ 42 h 50"/>
                  <a:gd name="T82" fmla="*/ 42 w 46"/>
                  <a:gd name="T83" fmla="*/ 38 h 50"/>
                  <a:gd name="T84" fmla="*/ 44 w 46"/>
                  <a:gd name="T85" fmla="*/ 33 h 50"/>
                  <a:gd name="T86" fmla="*/ 39 w 46"/>
                  <a:gd name="T87" fmla="*/ 31 h 50"/>
                  <a:gd name="T88" fmla="*/ 39 w 46"/>
                  <a:gd name="T89" fmla="*/ 26 h 50"/>
                  <a:gd name="T90" fmla="*/ 42 w 46"/>
                  <a:gd name="T91" fmla="*/ 23 h 50"/>
                  <a:gd name="T92" fmla="*/ 45 w 46"/>
                  <a:gd name="T93" fmla="*/ 1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6" h="50">
                    <a:moveTo>
                      <a:pt x="45" y="18"/>
                    </a:moveTo>
                    <a:cubicBezTo>
                      <a:pt x="45" y="18"/>
                      <a:pt x="42" y="18"/>
                      <a:pt x="41" y="16"/>
                    </a:cubicBezTo>
                    <a:cubicBezTo>
                      <a:pt x="39" y="15"/>
                      <a:pt x="39" y="13"/>
                      <a:pt x="42" y="13"/>
                    </a:cubicBezTo>
                    <a:cubicBezTo>
                      <a:pt x="44" y="13"/>
                      <a:pt x="45" y="13"/>
                      <a:pt x="42" y="11"/>
                    </a:cubicBezTo>
                    <a:cubicBezTo>
                      <a:pt x="40" y="10"/>
                      <a:pt x="38" y="9"/>
                      <a:pt x="37" y="10"/>
                    </a:cubicBezTo>
                    <a:cubicBezTo>
                      <a:pt x="36" y="11"/>
                      <a:pt x="35" y="14"/>
                      <a:pt x="33" y="11"/>
                    </a:cubicBezTo>
                    <a:cubicBezTo>
                      <a:pt x="32" y="9"/>
                      <a:pt x="32" y="9"/>
                      <a:pt x="30" y="9"/>
                    </a:cubicBezTo>
                    <a:cubicBezTo>
                      <a:pt x="28" y="9"/>
                      <a:pt x="29" y="8"/>
                      <a:pt x="29" y="6"/>
                    </a:cubicBezTo>
                    <a:cubicBezTo>
                      <a:pt x="29" y="4"/>
                      <a:pt x="24" y="0"/>
                      <a:pt x="24" y="0"/>
                    </a:cubicBezTo>
                    <a:cubicBezTo>
                      <a:pt x="23" y="0"/>
                      <a:pt x="22" y="0"/>
                      <a:pt x="20" y="0"/>
                    </a:cubicBezTo>
                    <a:cubicBezTo>
                      <a:pt x="17" y="0"/>
                      <a:pt x="15" y="0"/>
                      <a:pt x="14" y="2"/>
                    </a:cubicBezTo>
                    <a:cubicBezTo>
                      <a:pt x="13" y="3"/>
                      <a:pt x="12" y="4"/>
                      <a:pt x="10" y="5"/>
                    </a:cubicBezTo>
                    <a:cubicBezTo>
                      <a:pt x="10" y="5"/>
                      <a:pt x="7" y="8"/>
                      <a:pt x="9" y="9"/>
                    </a:cubicBezTo>
                    <a:cubicBezTo>
                      <a:pt x="12" y="11"/>
                      <a:pt x="10" y="13"/>
                      <a:pt x="9" y="14"/>
                    </a:cubicBezTo>
                    <a:cubicBezTo>
                      <a:pt x="9" y="15"/>
                      <a:pt x="8" y="16"/>
                      <a:pt x="9" y="17"/>
                    </a:cubicBezTo>
                    <a:cubicBezTo>
                      <a:pt x="9" y="19"/>
                      <a:pt x="12" y="19"/>
                      <a:pt x="11" y="21"/>
                    </a:cubicBezTo>
                    <a:cubicBezTo>
                      <a:pt x="11" y="22"/>
                      <a:pt x="8" y="21"/>
                      <a:pt x="8" y="22"/>
                    </a:cubicBezTo>
                    <a:cubicBezTo>
                      <a:pt x="7" y="24"/>
                      <a:pt x="13" y="24"/>
                      <a:pt x="12" y="26"/>
                    </a:cubicBezTo>
                    <a:cubicBezTo>
                      <a:pt x="11" y="28"/>
                      <a:pt x="9" y="27"/>
                      <a:pt x="8" y="28"/>
                    </a:cubicBezTo>
                    <a:cubicBezTo>
                      <a:pt x="7" y="29"/>
                      <a:pt x="7" y="30"/>
                      <a:pt x="6" y="31"/>
                    </a:cubicBezTo>
                    <a:cubicBezTo>
                      <a:pt x="5" y="32"/>
                      <a:pt x="4" y="32"/>
                      <a:pt x="3" y="32"/>
                    </a:cubicBezTo>
                    <a:cubicBezTo>
                      <a:pt x="1" y="34"/>
                      <a:pt x="1" y="35"/>
                      <a:pt x="1" y="37"/>
                    </a:cubicBezTo>
                    <a:cubicBezTo>
                      <a:pt x="0" y="39"/>
                      <a:pt x="1" y="41"/>
                      <a:pt x="2" y="43"/>
                    </a:cubicBezTo>
                    <a:cubicBezTo>
                      <a:pt x="3" y="43"/>
                      <a:pt x="3" y="43"/>
                      <a:pt x="4" y="43"/>
                    </a:cubicBezTo>
                    <a:cubicBezTo>
                      <a:pt x="5" y="43"/>
                      <a:pt x="6" y="45"/>
                      <a:pt x="7" y="46"/>
                    </a:cubicBezTo>
                    <a:cubicBezTo>
                      <a:pt x="7" y="47"/>
                      <a:pt x="7" y="47"/>
                      <a:pt x="7" y="47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21" y="45"/>
                      <a:pt x="21" y="45"/>
                      <a:pt x="21" y="45"/>
                    </a:cubicBezTo>
                    <a:cubicBezTo>
                      <a:pt x="22" y="50"/>
                      <a:pt x="22" y="50"/>
                      <a:pt x="22" y="50"/>
                    </a:cubicBezTo>
                    <a:cubicBezTo>
                      <a:pt x="22" y="50"/>
                      <a:pt x="22" y="50"/>
                      <a:pt x="22" y="50"/>
                    </a:cubicBezTo>
                    <a:cubicBezTo>
                      <a:pt x="25" y="47"/>
                      <a:pt x="25" y="47"/>
                      <a:pt x="25" y="47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9" y="48"/>
                      <a:pt x="29" y="48"/>
                      <a:pt x="29" y="48"/>
                    </a:cubicBezTo>
                    <a:cubicBezTo>
                      <a:pt x="31" y="44"/>
                      <a:pt x="31" y="44"/>
                      <a:pt x="31" y="44"/>
                    </a:cubicBezTo>
                    <a:cubicBezTo>
                      <a:pt x="34" y="44"/>
                      <a:pt x="34" y="44"/>
                      <a:pt x="34" y="44"/>
                    </a:cubicBezTo>
                    <a:cubicBezTo>
                      <a:pt x="36" y="43"/>
                      <a:pt x="36" y="43"/>
                      <a:pt x="36" y="43"/>
                    </a:cubicBezTo>
                    <a:cubicBezTo>
                      <a:pt x="39" y="42"/>
                      <a:pt x="39" y="42"/>
                      <a:pt x="39" y="42"/>
                    </a:cubicBezTo>
                    <a:cubicBezTo>
                      <a:pt x="40" y="42"/>
                      <a:pt x="40" y="42"/>
                      <a:pt x="40" y="42"/>
                    </a:cubicBezTo>
                    <a:cubicBezTo>
                      <a:pt x="40" y="42"/>
                      <a:pt x="42" y="40"/>
                      <a:pt x="42" y="38"/>
                    </a:cubicBezTo>
                    <a:cubicBezTo>
                      <a:pt x="43" y="36"/>
                      <a:pt x="46" y="34"/>
                      <a:pt x="44" y="33"/>
                    </a:cubicBezTo>
                    <a:cubicBezTo>
                      <a:pt x="42" y="33"/>
                      <a:pt x="40" y="33"/>
                      <a:pt x="39" y="31"/>
                    </a:cubicBezTo>
                    <a:cubicBezTo>
                      <a:pt x="38" y="29"/>
                      <a:pt x="38" y="28"/>
                      <a:pt x="39" y="26"/>
                    </a:cubicBezTo>
                    <a:cubicBezTo>
                      <a:pt x="40" y="25"/>
                      <a:pt x="40" y="24"/>
                      <a:pt x="42" y="23"/>
                    </a:cubicBezTo>
                    <a:cubicBezTo>
                      <a:pt x="44" y="21"/>
                      <a:pt x="45" y="18"/>
                      <a:pt x="45" y="18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13">
                <a:extLst>
                  <a:ext uri="{FF2B5EF4-FFF2-40B4-BE49-F238E27FC236}">
                    <a16:creationId xmlns:a16="http://schemas.microsoft.com/office/drawing/2014/main" id="{F67AC1CA-733B-4E72-8CF6-F532740AF8B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37" y="1852"/>
                <a:ext cx="204" cy="147"/>
              </a:xfrm>
              <a:custGeom>
                <a:avLst/>
                <a:gdLst>
                  <a:gd name="T0" fmla="*/ 2 w 104"/>
                  <a:gd name="T1" fmla="*/ 23 h 75"/>
                  <a:gd name="T2" fmla="*/ 4 w 104"/>
                  <a:gd name="T3" fmla="*/ 21 h 75"/>
                  <a:gd name="T4" fmla="*/ 5 w 104"/>
                  <a:gd name="T5" fmla="*/ 18 h 75"/>
                  <a:gd name="T6" fmla="*/ 6 w 104"/>
                  <a:gd name="T7" fmla="*/ 16 h 75"/>
                  <a:gd name="T8" fmla="*/ 9 w 104"/>
                  <a:gd name="T9" fmla="*/ 14 h 75"/>
                  <a:gd name="T10" fmla="*/ 12 w 104"/>
                  <a:gd name="T11" fmla="*/ 16 h 75"/>
                  <a:gd name="T12" fmla="*/ 17 w 104"/>
                  <a:gd name="T13" fmla="*/ 16 h 75"/>
                  <a:gd name="T14" fmla="*/ 32 w 104"/>
                  <a:gd name="T15" fmla="*/ 20 h 75"/>
                  <a:gd name="T16" fmla="*/ 34 w 104"/>
                  <a:gd name="T17" fmla="*/ 31 h 75"/>
                  <a:gd name="T18" fmla="*/ 38 w 104"/>
                  <a:gd name="T19" fmla="*/ 26 h 75"/>
                  <a:gd name="T20" fmla="*/ 50 w 104"/>
                  <a:gd name="T21" fmla="*/ 11 h 75"/>
                  <a:gd name="T22" fmla="*/ 80 w 104"/>
                  <a:gd name="T23" fmla="*/ 0 h 75"/>
                  <a:gd name="T24" fmla="*/ 80 w 104"/>
                  <a:gd name="T25" fmla="*/ 3 h 75"/>
                  <a:gd name="T26" fmla="*/ 91 w 104"/>
                  <a:gd name="T27" fmla="*/ 21 h 75"/>
                  <a:gd name="T28" fmla="*/ 95 w 104"/>
                  <a:gd name="T29" fmla="*/ 24 h 75"/>
                  <a:gd name="T30" fmla="*/ 92 w 104"/>
                  <a:gd name="T31" fmla="*/ 25 h 75"/>
                  <a:gd name="T32" fmla="*/ 91 w 104"/>
                  <a:gd name="T33" fmla="*/ 27 h 75"/>
                  <a:gd name="T34" fmla="*/ 87 w 104"/>
                  <a:gd name="T35" fmla="*/ 27 h 75"/>
                  <a:gd name="T36" fmla="*/ 85 w 104"/>
                  <a:gd name="T37" fmla="*/ 35 h 75"/>
                  <a:gd name="T38" fmla="*/ 82 w 104"/>
                  <a:gd name="T39" fmla="*/ 35 h 75"/>
                  <a:gd name="T40" fmla="*/ 78 w 104"/>
                  <a:gd name="T41" fmla="*/ 41 h 75"/>
                  <a:gd name="T42" fmla="*/ 66 w 104"/>
                  <a:gd name="T43" fmla="*/ 46 h 75"/>
                  <a:gd name="T44" fmla="*/ 62 w 104"/>
                  <a:gd name="T45" fmla="*/ 49 h 75"/>
                  <a:gd name="T46" fmla="*/ 60 w 104"/>
                  <a:gd name="T47" fmla="*/ 49 h 75"/>
                  <a:gd name="T48" fmla="*/ 53 w 104"/>
                  <a:gd name="T49" fmla="*/ 54 h 75"/>
                  <a:gd name="T50" fmla="*/ 53 w 104"/>
                  <a:gd name="T51" fmla="*/ 55 h 75"/>
                  <a:gd name="T52" fmla="*/ 46 w 104"/>
                  <a:gd name="T53" fmla="*/ 55 h 75"/>
                  <a:gd name="T54" fmla="*/ 44 w 104"/>
                  <a:gd name="T55" fmla="*/ 57 h 75"/>
                  <a:gd name="T56" fmla="*/ 37 w 104"/>
                  <a:gd name="T57" fmla="*/ 62 h 75"/>
                  <a:gd name="T58" fmla="*/ 26 w 104"/>
                  <a:gd name="T59" fmla="*/ 63 h 75"/>
                  <a:gd name="T60" fmla="*/ 23 w 104"/>
                  <a:gd name="T61" fmla="*/ 67 h 75"/>
                  <a:gd name="T62" fmla="*/ 18 w 104"/>
                  <a:gd name="T63" fmla="*/ 68 h 75"/>
                  <a:gd name="T64" fmla="*/ 17 w 104"/>
                  <a:gd name="T65" fmla="*/ 69 h 75"/>
                  <a:gd name="T66" fmla="*/ 7 w 104"/>
                  <a:gd name="T67" fmla="*/ 67 h 75"/>
                  <a:gd name="T68" fmla="*/ 6 w 104"/>
                  <a:gd name="T69" fmla="*/ 60 h 75"/>
                  <a:gd name="T70" fmla="*/ 6 w 104"/>
                  <a:gd name="T71" fmla="*/ 57 h 75"/>
                  <a:gd name="T72" fmla="*/ 3 w 104"/>
                  <a:gd name="T73" fmla="*/ 53 h 75"/>
                  <a:gd name="T74" fmla="*/ 1 w 104"/>
                  <a:gd name="T75" fmla="*/ 43 h 75"/>
                  <a:gd name="T76" fmla="*/ 2 w 104"/>
                  <a:gd name="T77" fmla="*/ 42 h 75"/>
                  <a:gd name="T78" fmla="*/ 2 w 104"/>
                  <a:gd name="T79" fmla="*/ 36 h 75"/>
                  <a:gd name="T80" fmla="*/ 1 w 104"/>
                  <a:gd name="T81" fmla="*/ 35 h 75"/>
                  <a:gd name="T82" fmla="*/ 2 w 104"/>
                  <a:gd name="T83" fmla="*/ 24 h 75"/>
                  <a:gd name="T84" fmla="*/ 2 w 104"/>
                  <a:gd name="T85" fmla="*/ 23 h 75"/>
                  <a:gd name="T86" fmla="*/ 94 w 104"/>
                  <a:gd name="T87" fmla="*/ 73 h 75"/>
                  <a:gd name="T88" fmla="*/ 96 w 104"/>
                  <a:gd name="T89" fmla="*/ 75 h 75"/>
                  <a:gd name="T90" fmla="*/ 100 w 104"/>
                  <a:gd name="T91" fmla="*/ 73 h 75"/>
                  <a:gd name="T92" fmla="*/ 94 w 104"/>
                  <a:gd name="T93" fmla="*/ 73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4" h="75">
                    <a:moveTo>
                      <a:pt x="2" y="23"/>
                    </a:moveTo>
                    <a:cubicBezTo>
                      <a:pt x="2" y="23"/>
                      <a:pt x="4" y="22"/>
                      <a:pt x="4" y="21"/>
                    </a:cubicBezTo>
                    <a:cubicBezTo>
                      <a:pt x="4" y="19"/>
                      <a:pt x="5" y="20"/>
                      <a:pt x="5" y="18"/>
                    </a:cubicBezTo>
                    <a:cubicBezTo>
                      <a:pt x="5" y="16"/>
                      <a:pt x="5" y="17"/>
                      <a:pt x="6" y="16"/>
                    </a:cubicBezTo>
                    <a:cubicBezTo>
                      <a:pt x="7" y="15"/>
                      <a:pt x="7" y="14"/>
                      <a:pt x="9" y="14"/>
                    </a:cubicBezTo>
                    <a:cubicBezTo>
                      <a:pt x="12" y="13"/>
                      <a:pt x="10" y="15"/>
                      <a:pt x="12" y="16"/>
                    </a:cubicBezTo>
                    <a:cubicBezTo>
                      <a:pt x="14" y="17"/>
                      <a:pt x="14" y="17"/>
                      <a:pt x="17" y="16"/>
                    </a:cubicBezTo>
                    <a:cubicBezTo>
                      <a:pt x="20" y="16"/>
                      <a:pt x="32" y="20"/>
                      <a:pt x="32" y="20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3" y="31"/>
                      <a:pt x="38" y="26"/>
                      <a:pt x="38" y="26"/>
                    </a:cubicBezTo>
                    <a:cubicBezTo>
                      <a:pt x="50" y="11"/>
                      <a:pt x="50" y="11"/>
                      <a:pt x="50" y="11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3"/>
                      <a:pt x="80" y="3"/>
                      <a:pt x="80" y="3"/>
                    </a:cubicBezTo>
                    <a:cubicBezTo>
                      <a:pt x="91" y="21"/>
                      <a:pt x="91" y="21"/>
                      <a:pt x="91" y="21"/>
                    </a:cubicBezTo>
                    <a:cubicBezTo>
                      <a:pt x="95" y="24"/>
                      <a:pt x="95" y="24"/>
                      <a:pt x="95" y="24"/>
                    </a:cubicBezTo>
                    <a:cubicBezTo>
                      <a:pt x="94" y="24"/>
                      <a:pt x="93" y="24"/>
                      <a:pt x="92" y="25"/>
                    </a:cubicBezTo>
                    <a:cubicBezTo>
                      <a:pt x="92" y="25"/>
                      <a:pt x="91" y="26"/>
                      <a:pt x="91" y="27"/>
                    </a:cubicBezTo>
                    <a:cubicBezTo>
                      <a:pt x="89" y="27"/>
                      <a:pt x="88" y="27"/>
                      <a:pt x="87" y="27"/>
                    </a:cubicBezTo>
                    <a:cubicBezTo>
                      <a:pt x="82" y="30"/>
                      <a:pt x="84" y="31"/>
                      <a:pt x="85" y="35"/>
                    </a:cubicBezTo>
                    <a:cubicBezTo>
                      <a:pt x="84" y="35"/>
                      <a:pt x="83" y="35"/>
                      <a:pt x="82" y="35"/>
                    </a:cubicBezTo>
                    <a:cubicBezTo>
                      <a:pt x="82" y="35"/>
                      <a:pt x="79" y="40"/>
                      <a:pt x="78" y="41"/>
                    </a:cubicBezTo>
                    <a:cubicBezTo>
                      <a:pt x="74" y="43"/>
                      <a:pt x="71" y="44"/>
                      <a:pt x="66" y="46"/>
                    </a:cubicBezTo>
                    <a:cubicBezTo>
                      <a:pt x="65" y="46"/>
                      <a:pt x="63" y="48"/>
                      <a:pt x="62" y="49"/>
                    </a:cubicBezTo>
                    <a:cubicBezTo>
                      <a:pt x="62" y="49"/>
                      <a:pt x="60" y="48"/>
                      <a:pt x="60" y="49"/>
                    </a:cubicBezTo>
                    <a:cubicBezTo>
                      <a:pt x="59" y="49"/>
                      <a:pt x="53" y="53"/>
                      <a:pt x="53" y="54"/>
                    </a:cubicBezTo>
                    <a:cubicBezTo>
                      <a:pt x="53" y="55"/>
                      <a:pt x="53" y="55"/>
                      <a:pt x="53" y="55"/>
                    </a:cubicBezTo>
                    <a:cubicBezTo>
                      <a:pt x="50" y="57"/>
                      <a:pt x="48" y="54"/>
                      <a:pt x="46" y="55"/>
                    </a:cubicBezTo>
                    <a:cubicBezTo>
                      <a:pt x="45" y="56"/>
                      <a:pt x="45" y="57"/>
                      <a:pt x="44" y="57"/>
                    </a:cubicBezTo>
                    <a:cubicBezTo>
                      <a:pt x="43" y="58"/>
                      <a:pt x="39" y="62"/>
                      <a:pt x="37" y="62"/>
                    </a:cubicBezTo>
                    <a:cubicBezTo>
                      <a:pt x="34" y="63"/>
                      <a:pt x="29" y="61"/>
                      <a:pt x="26" y="63"/>
                    </a:cubicBezTo>
                    <a:cubicBezTo>
                      <a:pt x="24" y="63"/>
                      <a:pt x="24" y="66"/>
                      <a:pt x="23" y="67"/>
                    </a:cubicBezTo>
                    <a:cubicBezTo>
                      <a:pt x="21" y="68"/>
                      <a:pt x="20" y="67"/>
                      <a:pt x="18" y="68"/>
                    </a:cubicBezTo>
                    <a:cubicBezTo>
                      <a:pt x="18" y="68"/>
                      <a:pt x="17" y="69"/>
                      <a:pt x="17" y="69"/>
                    </a:cubicBezTo>
                    <a:cubicBezTo>
                      <a:pt x="15" y="69"/>
                      <a:pt x="10" y="68"/>
                      <a:pt x="7" y="67"/>
                    </a:cubicBezTo>
                    <a:cubicBezTo>
                      <a:pt x="6" y="64"/>
                      <a:pt x="5" y="63"/>
                      <a:pt x="6" y="60"/>
                    </a:cubicBezTo>
                    <a:cubicBezTo>
                      <a:pt x="6" y="60"/>
                      <a:pt x="7" y="58"/>
                      <a:pt x="6" y="57"/>
                    </a:cubicBezTo>
                    <a:cubicBezTo>
                      <a:pt x="6" y="56"/>
                      <a:pt x="4" y="54"/>
                      <a:pt x="3" y="53"/>
                    </a:cubicBezTo>
                    <a:cubicBezTo>
                      <a:pt x="4" y="52"/>
                      <a:pt x="2" y="44"/>
                      <a:pt x="1" y="43"/>
                    </a:cubicBezTo>
                    <a:cubicBezTo>
                      <a:pt x="0" y="43"/>
                      <a:pt x="2" y="42"/>
                      <a:pt x="2" y="42"/>
                    </a:cubicBezTo>
                    <a:cubicBezTo>
                      <a:pt x="3" y="40"/>
                      <a:pt x="2" y="38"/>
                      <a:pt x="2" y="36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1" y="33"/>
                      <a:pt x="3" y="28"/>
                      <a:pt x="2" y="24"/>
                    </a:cubicBezTo>
                    <a:lnTo>
                      <a:pt x="2" y="23"/>
                    </a:lnTo>
                    <a:close/>
                    <a:moveTo>
                      <a:pt x="94" y="73"/>
                    </a:moveTo>
                    <a:cubicBezTo>
                      <a:pt x="94" y="73"/>
                      <a:pt x="95" y="74"/>
                      <a:pt x="96" y="75"/>
                    </a:cubicBezTo>
                    <a:cubicBezTo>
                      <a:pt x="99" y="75"/>
                      <a:pt x="104" y="74"/>
                      <a:pt x="100" y="73"/>
                    </a:cubicBezTo>
                    <a:cubicBezTo>
                      <a:pt x="97" y="73"/>
                      <a:pt x="97" y="73"/>
                      <a:pt x="94" y="73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14">
                <a:extLst>
                  <a:ext uri="{FF2B5EF4-FFF2-40B4-BE49-F238E27FC236}">
                    <a16:creationId xmlns:a16="http://schemas.microsoft.com/office/drawing/2014/main" id="{0238025E-6CB8-41E5-8C76-FABD97E08AA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37" y="1852"/>
                <a:ext cx="204" cy="147"/>
              </a:xfrm>
              <a:custGeom>
                <a:avLst/>
                <a:gdLst>
                  <a:gd name="T0" fmla="*/ 2 w 104"/>
                  <a:gd name="T1" fmla="*/ 23 h 75"/>
                  <a:gd name="T2" fmla="*/ 4 w 104"/>
                  <a:gd name="T3" fmla="*/ 21 h 75"/>
                  <a:gd name="T4" fmla="*/ 5 w 104"/>
                  <a:gd name="T5" fmla="*/ 18 h 75"/>
                  <a:gd name="T6" fmla="*/ 6 w 104"/>
                  <a:gd name="T7" fmla="*/ 16 h 75"/>
                  <a:gd name="T8" fmla="*/ 9 w 104"/>
                  <a:gd name="T9" fmla="*/ 14 h 75"/>
                  <a:gd name="T10" fmla="*/ 12 w 104"/>
                  <a:gd name="T11" fmla="*/ 16 h 75"/>
                  <a:gd name="T12" fmla="*/ 17 w 104"/>
                  <a:gd name="T13" fmla="*/ 16 h 75"/>
                  <a:gd name="T14" fmla="*/ 32 w 104"/>
                  <a:gd name="T15" fmla="*/ 20 h 75"/>
                  <a:gd name="T16" fmla="*/ 34 w 104"/>
                  <a:gd name="T17" fmla="*/ 31 h 75"/>
                  <a:gd name="T18" fmla="*/ 38 w 104"/>
                  <a:gd name="T19" fmla="*/ 26 h 75"/>
                  <a:gd name="T20" fmla="*/ 50 w 104"/>
                  <a:gd name="T21" fmla="*/ 11 h 75"/>
                  <a:gd name="T22" fmla="*/ 80 w 104"/>
                  <a:gd name="T23" fmla="*/ 0 h 75"/>
                  <a:gd name="T24" fmla="*/ 80 w 104"/>
                  <a:gd name="T25" fmla="*/ 3 h 75"/>
                  <a:gd name="T26" fmla="*/ 91 w 104"/>
                  <a:gd name="T27" fmla="*/ 21 h 75"/>
                  <a:gd name="T28" fmla="*/ 95 w 104"/>
                  <a:gd name="T29" fmla="*/ 24 h 75"/>
                  <a:gd name="T30" fmla="*/ 92 w 104"/>
                  <a:gd name="T31" fmla="*/ 25 h 75"/>
                  <a:gd name="T32" fmla="*/ 91 w 104"/>
                  <a:gd name="T33" fmla="*/ 27 h 75"/>
                  <a:gd name="T34" fmla="*/ 87 w 104"/>
                  <a:gd name="T35" fmla="*/ 27 h 75"/>
                  <a:gd name="T36" fmla="*/ 85 w 104"/>
                  <a:gd name="T37" fmla="*/ 35 h 75"/>
                  <a:gd name="T38" fmla="*/ 82 w 104"/>
                  <a:gd name="T39" fmla="*/ 35 h 75"/>
                  <a:gd name="T40" fmla="*/ 78 w 104"/>
                  <a:gd name="T41" fmla="*/ 41 h 75"/>
                  <a:gd name="T42" fmla="*/ 66 w 104"/>
                  <a:gd name="T43" fmla="*/ 46 h 75"/>
                  <a:gd name="T44" fmla="*/ 62 w 104"/>
                  <a:gd name="T45" fmla="*/ 49 h 75"/>
                  <a:gd name="T46" fmla="*/ 60 w 104"/>
                  <a:gd name="T47" fmla="*/ 49 h 75"/>
                  <a:gd name="T48" fmla="*/ 53 w 104"/>
                  <a:gd name="T49" fmla="*/ 54 h 75"/>
                  <a:gd name="T50" fmla="*/ 53 w 104"/>
                  <a:gd name="T51" fmla="*/ 55 h 75"/>
                  <a:gd name="T52" fmla="*/ 46 w 104"/>
                  <a:gd name="T53" fmla="*/ 55 h 75"/>
                  <a:gd name="T54" fmla="*/ 44 w 104"/>
                  <a:gd name="T55" fmla="*/ 57 h 75"/>
                  <a:gd name="T56" fmla="*/ 37 w 104"/>
                  <a:gd name="T57" fmla="*/ 62 h 75"/>
                  <a:gd name="T58" fmla="*/ 26 w 104"/>
                  <a:gd name="T59" fmla="*/ 63 h 75"/>
                  <a:gd name="T60" fmla="*/ 23 w 104"/>
                  <a:gd name="T61" fmla="*/ 67 h 75"/>
                  <a:gd name="T62" fmla="*/ 18 w 104"/>
                  <a:gd name="T63" fmla="*/ 68 h 75"/>
                  <a:gd name="T64" fmla="*/ 17 w 104"/>
                  <a:gd name="T65" fmla="*/ 69 h 75"/>
                  <a:gd name="T66" fmla="*/ 7 w 104"/>
                  <a:gd name="T67" fmla="*/ 67 h 75"/>
                  <a:gd name="T68" fmla="*/ 6 w 104"/>
                  <a:gd name="T69" fmla="*/ 60 h 75"/>
                  <a:gd name="T70" fmla="*/ 6 w 104"/>
                  <a:gd name="T71" fmla="*/ 57 h 75"/>
                  <a:gd name="T72" fmla="*/ 3 w 104"/>
                  <a:gd name="T73" fmla="*/ 53 h 75"/>
                  <a:gd name="T74" fmla="*/ 1 w 104"/>
                  <a:gd name="T75" fmla="*/ 43 h 75"/>
                  <a:gd name="T76" fmla="*/ 2 w 104"/>
                  <a:gd name="T77" fmla="*/ 42 h 75"/>
                  <a:gd name="T78" fmla="*/ 2 w 104"/>
                  <a:gd name="T79" fmla="*/ 36 h 75"/>
                  <a:gd name="T80" fmla="*/ 1 w 104"/>
                  <a:gd name="T81" fmla="*/ 35 h 75"/>
                  <a:gd name="T82" fmla="*/ 2 w 104"/>
                  <a:gd name="T83" fmla="*/ 24 h 75"/>
                  <a:gd name="T84" fmla="*/ 2 w 104"/>
                  <a:gd name="T85" fmla="*/ 23 h 75"/>
                  <a:gd name="T86" fmla="*/ 94 w 104"/>
                  <a:gd name="T87" fmla="*/ 73 h 75"/>
                  <a:gd name="T88" fmla="*/ 96 w 104"/>
                  <a:gd name="T89" fmla="*/ 75 h 75"/>
                  <a:gd name="T90" fmla="*/ 100 w 104"/>
                  <a:gd name="T91" fmla="*/ 73 h 75"/>
                  <a:gd name="T92" fmla="*/ 94 w 104"/>
                  <a:gd name="T93" fmla="*/ 73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4" h="75">
                    <a:moveTo>
                      <a:pt x="2" y="23"/>
                    </a:moveTo>
                    <a:cubicBezTo>
                      <a:pt x="2" y="23"/>
                      <a:pt x="4" y="22"/>
                      <a:pt x="4" y="21"/>
                    </a:cubicBezTo>
                    <a:cubicBezTo>
                      <a:pt x="4" y="19"/>
                      <a:pt x="5" y="20"/>
                      <a:pt x="5" y="18"/>
                    </a:cubicBezTo>
                    <a:cubicBezTo>
                      <a:pt x="5" y="16"/>
                      <a:pt x="5" y="17"/>
                      <a:pt x="6" y="16"/>
                    </a:cubicBezTo>
                    <a:cubicBezTo>
                      <a:pt x="7" y="15"/>
                      <a:pt x="7" y="14"/>
                      <a:pt x="9" y="14"/>
                    </a:cubicBezTo>
                    <a:cubicBezTo>
                      <a:pt x="12" y="13"/>
                      <a:pt x="10" y="15"/>
                      <a:pt x="12" y="16"/>
                    </a:cubicBezTo>
                    <a:cubicBezTo>
                      <a:pt x="14" y="17"/>
                      <a:pt x="14" y="17"/>
                      <a:pt x="17" y="16"/>
                    </a:cubicBezTo>
                    <a:cubicBezTo>
                      <a:pt x="20" y="16"/>
                      <a:pt x="32" y="20"/>
                      <a:pt x="32" y="20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3" y="31"/>
                      <a:pt x="38" y="26"/>
                      <a:pt x="38" y="26"/>
                    </a:cubicBezTo>
                    <a:cubicBezTo>
                      <a:pt x="50" y="11"/>
                      <a:pt x="50" y="11"/>
                      <a:pt x="50" y="11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3"/>
                      <a:pt x="80" y="3"/>
                      <a:pt x="80" y="3"/>
                    </a:cubicBezTo>
                    <a:cubicBezTo>
                      <a:pt x="91" y="21"/>
                      <a:pt x="91" y="21"/>
                      <a:pt x="91" y="21"/>
                    </a:cubicBezTo>
                    <a:cubicBezTo>
                      <a:pt x="95" y="24"/>
                      <a:pt x="95" y="24"/>
                      <a:pt x="95" y="24"/>
                    </a:cubicBezTo>
                    <a:cubicBezTo>
                      <a:pt x="94" y="24"/>
                      <a:pt x="93" y="24"/>
                      <a:pt x="92" y="25"/>
                    </a:cubicBezTo>
                    <a:cubicBezTo>
                      <a:pt x="92" y="25"/>
                      <a:pt x="91" y="26"/>
                      <a:pt x="91" y="27"/>
                    </a:cubicBezTo>
                    <a:cubicBezTo>
                      <a:pt x="89" y="27"/>
                      <a:pt x="88" y="27"/>
                      <a:pt x="87" y="27"/>
                    </a:cubicBezTo>
                    <a:cubicBezTo>
                      <a:pt x="82" y="30"/>
                      <a:pt x="84" y="31"/>
                      <a:pt x="85" y="35"/>
                    </a:cubicBezTo>
                    <a:cubicBezTo>
                      <a:pt x="84" y="35"/>
                      <a:pt x="83" y="35"/>
                      <a:pt x="82" y="35"/>
                    </a:cubicBezTo>
                    <a:cubicBezTo>
                      <a:pt x="82" y="35"/>
                      <a:pt x="79" y="40"/>
                      <a:pt x="78" y="41"/>
                    </a:cubicBezTo>
                    <a:cubicBezTo>
                      <a:pt x="74" y="43"/>
                      <a:pt x="71" y="44"/>
                      <a:pt x="66" y="46"/>
                    </a:cubicBezTo>
                    <a:cubicBezTo>
                      <a:pt x="65" y="46"/>
                      <a:pt x="63" y="48"/>
                      <a:pt x="62" y="49"/>
                    </a:cubicBezTo>
                    <a:cubicBezTo>
                      <a:pt x="62" y="49"/>
                      <a:pt x="60" y="48"/>
                      <a:pt x="60" y="49"/>
                    </a:cubicBezTo>
                    <a:cubicBezTo>
                      <a:pt x="59" y="49"/>
                      <a:pt x="53" y="53"/>
                      <a:pt x="53" y="54"/>
                    </a:cubicBezTo>
                    <a:cubicBezTo>
                      <a:pt x="53" y="55"/>
                      <a:pt x="53" y="55"/>
                      <a:pt x="53" y="55"/>
                    </a:cubicBezTo>
                    <a:cubicBezTo>
                      <a:pt x="50" y="57"/>
                      <a:pt x="48" y="54"/>
                      <a:pt x="46" y="55"/>
                    </a:cubicBezTo>
                    <a:cubicBezTo>
                      <a:pt x="45" y="56"/>
                      <a:pt x="45" y="57"/>
                      <a:pt x="44" y="57"/>
                    </a:cubicBezTo>
                    <a:cubicBezTo>
                      <a:pt x="43" y="58"/>
                      <a:pt x="39" y="62"/>
                      <a:pt x="37" y="62"/>
                    </a:cubicBezTo>
                    <a:cubicBezTo>
                      <a:pt x="34" y="63"/>
                      <a:pt x="29" y="61"/>
                      <a:pt x="26" y="63"/>
                    </a:cubicBezTo>
                    <a:cubicBezTo>
                      <a:pt x="24" y="63"/>
                      <a:pt x="24" y="66"/>
                      <a:pt x="23" y="67"/>
                    </a:cubicBezTo>
                    <a:cubicBezTo>
                      <a:pt x="21" y="68"/>
                      <a:pt x="20" y="67"/>
                      <a:pt x="18" y="68"/>
                    </a:cubicBezTo>
                    <a:cubicBezTo>
                      <a:pt x="18" y="68"/>
                      <a:pt x="17" y="69"/>
                      <a:pt x="17" y="69"/>
                    </a:cubicBezTo>
                    <a:cubicBezTo>
                      <a:pt x="15" y="69"/>
                      <a:pt x="10" y="68"/>
                      <a:pt x="7" y="67"/>
                    </a:cubicBezTo>
                    <a:cubicBezTo>
                      <a:pt x="6" y="64"/>
                      <a:pt x="5" y="63"/>
                      <a:pt x="6" y="60"/>
                    </a:cubicBezTo>
                    <a:cubicBezTo>
                      <a:pt x="6" y="60"/>
                      <a:pt x="7" y="58"/>
                      <a:pt x="6" y="57"/>
                    </a:cubicBezTo>
                    <a:cubicBezTo>
                      <a:pt x="6" y="56"/>
                      <a:pt x="4" y="54"/>
                      <a:pt x="3" y="53"/>
                    </a:cubicBezTo>
                    <a:cubicBezTo>
                      <a:pt x="4" y="52"/>
                      <a:pt x="2" y="44"/>
                      <a:pt x="1" y="43"/>
                    </a:cubicBezTo>
                    <a:cubicBezTo>
                      <a:pt x="0" y="43"/>
                      <a:pt x="2" y="42"/>
                      <a:pt x="2" y="42"/>
                    </a:cubicBezTo>
                    <a:cubicBezTo>
                      <a:pt x="3" y="40"/>
                      <a:pt x="2" y="38"/>
                      <a:pt x="2" y="36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1" y="33"/>
                      <a:pt x="3" y="28"/>
                      <a:pt x="2" y="24"/>
                    </a:cubicBezTo>
                    <a:lnTo>
                      <a:pt x="2" y="23"/>
                    </a:lnTo>
                    <a:close/>
                    <a:moveTo>
                      <a:pt x="94" y="73"/>
                    </a:moveTo>
                    <a:cubicBezTo>
                      <a:pt x="94" y="73"/>
                      <a:pt x="95" y="74"/>
                      <a:pt x="96" y="75"/>
                    </a:cubicBezTo>
                    <a:cubicBezTo>
                      <a:pt x="99" y="75"/>
                      <a:pt x="104" y="74"/>
                      <a:pt x="100" y="73"/>
                    </a:cubicBezTo>
                    <a:cubicBezTo>
                      <a:pt x="97" y="73"/>
                      <a:pt x="97" y="73"/>
                      <a:pt x="94" y="73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15">
                <a:extLst>
                  <a:ext uri="{FF2B5EF4-FFF2-40B4-BE49-F238E27FC236}">
                    <a16:creationId xmlns:a16="http://schemas.microsoft.com/office/drawing/2014/main" id="{BD89F129-0E21-4704-A630-374921D255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5" y="1662"/>
                <a:ext cx="155" cy="143"/>
              </a:xfrm>
              <a:custGeom>
                <a:avLst/>
                <a:gdLst>
                  <a:gd name="T0" fmla="*/ 1 w 79"/>
                  <a:gd name="T1" fmla="*/ 73 h 73"/>
                  <a:gd name="T2" fmla="*/ 3 w 79"/>
                  <a:gd name="T3" fmla="*/ 71 h 73"/>
                  <a:gd name="T4" fmla="*/ 36 w 79"/>
                  <a:gd name="T5" fmla="*/ 70 h 73"/>
                  <a:gd name="T6" fmla="*/ 35 w 79"/>
                  <a:gd name="T7" fmla="*/ 53 h 73"/>
                  <a:gd name="T8" fmla="*/ 45 w 79"/>
                  <a:gd name="T9" fmla="*/ 47 h 73"/>
                  <a:gd name="T10" fmla="*/ 46 w 79"/>
                  <a:gd name="T11" fmla="*/ 24 h 73"/>
                  <a:gd name="T12" fmla="*/ 79 w 79"/>
                  <a:gd name="T13" fmla="*/ 23 h 73"/>
                  <a:gd name="T14" fmla="*/ 78 w 79"/>
                  <a:gd name="T15" fmla="*/ 7 h 73"/>
                  <a:gd name="T16" fmla="*/ 78 w 79"/>
                  <a:gd name="T17" fmla="*/ 0 h 73"/>
                  <a:gd name="T18" fmla="*/ 41 w 79"/>
                  <a:gd name="T19" fmla="*/ 1 h 73"/>
                  <a:gd name="T20" fmla="*/ 39 w 79"/>
                  <a:gd name="T21" fmla="*/ 4 h 73"/>
                  <a:gd name="T22" fmla="*/ 35 w 79"/>
                  <a:gd name="T23" fmla="*/ 3 h 73"/>
                  <a:gd name="T24" fmla="*/ 35 w 79"/>
                  <a:gd name="T25" fmla="*/ 5 h 73"/>
                  <a:gd name="T26" fmla="*/ 33 w 79"/>
                  <a:gd name="T27" fmla="*/ 7 h 73"/>
                  <a:gd name="T28" fmla="*/ 32 w 79"/>
                  <a:gd name="T29" fmla="*/ 11 h 73"/>
                  <a:gd name="T30" fmla="*/ 31 w 79"/>
                  <a:gd name="T31" fmla="*/ 11 h 73"/>
                  <a:gd name="T32" fmla="*/ 31 w 79"/>
                  <a:gd name="T33" fmla="*/ 13 h 73"/>
                  <a:gd name="T34" fmla="*/ 29 w 79"/>
                  <a:gd name="T35" fmla="*/ 14 h 73"/>
                  <a:gd name="T36" fmla="*/ 23 w 79"/>
                  <a:gd name="T37" fmla="*/ 21 h 73"/>
                  <a:gd name="T38" fmla="*/ 22 w 79"/>
                  <a:gd name="T39" fmla="*/ 28 h 73"/>
                  <a:gd name="T40" fmla="*/ 19 w 79"/>
                  <a:gd name="T41" fmla="*/ 31 h 73"/>
                  <a:gd name="T42" fmla="*/ 15 w 79"/>
                  <a:gd name="T43" fmla="*/ 41 h 73"/>
                  <a:gd name="T44" fmla="*/ 12 w 79"/>
                  <a:gd name="T45" fmla="*/ 43 h 73"/>
                  <a:gd name="T46" fmla="*/ 12 w 79"/>
                  <a:gd name="T47" fmla="*/ 47 h 73"/>
                  <a:gd name="T48" fmla="*/ 10 w 79"/>
                  <a:gd name="T49" fmla="*/ 49 h 73"/>
                  <a:gd name="T50" fmla="*/ 10 w 79"/>
                  <a:gd name="T51" fmla="*/ 51 h 73"/>
                  <a:gd name="T52" fmla="*/ 8 w 79"/>
                  <a:gd name="T53" fmla="*/ 53 h 73"/>
                  <a:gd name="T54" fmla="*/ 8 w 79"/>
                  <a:gd name="T55" fmla="*/ 56 h 73"/>
                  <a:gd name="T56" fmla="*/ 7 w 79"/>
                  <a:gd name="T57" fmla="*/ 57 h 73"/>
                  <a:gd name="T58" fmla="*/ 6 w 79"/>
                  <a:gd name="T59" fmla="*/ 60 h 73"/>
                  <a:gd name="T60" fmla="*/ 1 w 79"/>
                  <a:gd name="T61" fmla="*/ 64 h 73"/>
                  <a:gd name="T62" fmla="*/ 1 w 79"/>
                  <a:gd name="T63" fmla="*/ 66 h 73"/>
                  <a:gd name="T64" fmla="*/ 2 w 79"/>
                  <a:gd name="T65" fmla="*/ 68 h 73"/>
                  <a:gd name="T66" fmla="*/ 1 w 79"/>
                  <a:gd name="T67" fmla="*/ 69 h 73"/>
                  <a:gd name="T68" fmla="*/ 1 w 79"/>
                  <a:gd name="T69" fmla="*/ 7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9" h="73">
                    <a:moveTo>
                      <a:pt x="1" y="73"/>
                    </a:moveTo>
                    <a:cubicBezTo>
                      <a:pt x="4" y="69"/>
                      <a:pt x="3" y="71"/>
                      <a:pt x="3" y="71"/>
                    </a:cubicBezTo>
                    <a:cubicBezTo>
                      <a:pt x="36" y="70"/>
                      <a:pt x="36" y="70"/>
                      <a:pt x="36" y="70"/>
                    </a:cubicBezTo>
                    <a:cubicBezTo>
                      <a:pt x="36" y="70"/>
                      <a:pt x="35" y="59"/>
                      <a:pt x="35" y="53"/>
                    </a:cubicBezTo>
                    <a:cubicBezTo>
                      <a:pt x="35" y="46"/>
                      <a:pt x="45" y="47"/>
                      <a:pt x="45" y="47"/>
                    </a:cubicBezTo>
                    <a:cubicBezTo>
                      <a:pt x="46" y="24"/>
                      <a:pt x="46" y="24"/>
                      <a:pt x="46" y="24"/>
                    </a:cubicBezTo>
                    <a:cubicBezTo>
                      <a:pt x="79" y="23"/>
                      <a:pt x="79" y="23"/>
                      <a:pt x="79" y="23"/>
                    </a:cubicBezTo>
                    <a:cubicBezTo>
                      <a:pt x="78" y="7"/>
                      <a:pt x="78" y="7"/>
                      <a:pt x="78" y="7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41" y="1"/>
                      <a:pt x="41" y="1"/>
                      <a:pt x="41" y="1"/>
                    </a:cubicBezTo>
                    <a:cubicBezTo>
                      <a:pt x="40" y="3"/>
                      <a:pt x="39" y="4"/>
                      <a:pt x="39" y="4"/>
                    </a:cubicBezTo>
                    <a:cubicBezTo>
                      <a:pt x="38" y="4"/>
                      <a:pt x="36" y="3"/>
                      <a:pt x="35" y="3"/>
                    </a:cubicBezTo>
                    <a:cubicBezTo>
                      <a:pt x="34" y="4"/>
                      <a:pt x="35" y="5"/>
                      <a:pt x="35" y="5"/>
                    </a:cubicBezTo>
                    <a:cubicBezTo>
                      <a:pt x="34" y="6"/>
                      <a:pt x="33" y="6"/>
                      <a:pt x="33" y="7"/>
                    </a:cubicBezTo>
                    <a:cubicBezTo>
                      <a:pt x="32" y="8"/>
                      <a:pt x="33" y="9"/>
                      <a:pt x="32" y="11"/>
                    </a:cubicBezTo>
                    <a:cubicBezTo>
                      <a:pt x="32" y="11"/>
                      <a:pt x="31" y="11"/>
                      <a:pt x="31" y="11"/>
                    </a:cubicBezTo>
                    <a:cubicBezTo>
                      <a:pt x="30" y="12"/>
                      <a:pt x="31" y="13"/>
                      <a:pt x="31" y="13"/>
                    </a:cubicBezTo>
                    <a:cubicBezTo>
                      <a:pt x="30" y="14"/>
                      <a:pt x="29" y="14"/>
                      <a:pt x="29" y="14"/>
                    </a:cubicBezTo>
                    <a:cubicBezTo>
                      <a:pt x="28" y="14"/>
                      <a:pt x="23" y="21"/>
                      <a:pt x="23" y="21"/>
                    </a:cubicBezTo>
                    <a:cubicBezTo>
                      <a:pt x="22" y="23"/>
                      <a:pt x="22" y="28"/>
                      <a:pt x="22" y="28"/>
                    </a:cubicBezTo>
                    <a:cubicBezTo>
                      <a:pt x="22" y="29"/>
                      <a:pt x="20" y="30"/>
                      <a:pt x="19" y="31"/>
                    </a:cubicBezTo>
                    <a:cubicBezTo>
                      <a:pt x="17" y="34"/>
                      <a:pt x="18" y="38"/>
                      <a:pt x="15" y="41"/>
                    </a:cubicBezTo>
                    <a:cubicBezTo>
                      <a:pt x="15" y="42"/>
                      <a:pt x="13" y="42"/>
                      <a:pt x="12" y="43"/>
                    </a:cubicBezTo>
                    <a:cubicBezTo>
                      <a:pt x="11" y="45"/>
                      <a:pt x="12" y="46"/>
                      <a:pt x="12" y="47"/>
                    </a:cubicBezTo>
                    <a:cubicBezTo>
                      <a:pt x="12" y="47"/>
                      <a:pt x="10" y="48"/>
                      <a:pt x="10" y="49"/>
                    </a:cubicBezTo>
                    <a:cubicBezTo>
                      <a:pt x="10" y="49"/>
                      <a:pt x="10" y="50"/>
                      <a:pt x="10" y="51"/>
                    </a:cubicBezTo>
                    <a:cubicBezTo>
                      <a:pt x="10" y="52"/>
                      <a:pt x="8" y="53"/>
                      <a:pt x="8" y="53"/>
                    </a:cubicBezTo>
                    <a:cubicBezTo>
                      <a:pt x="8" y="54"/>
                      <a:pt x="8" y="55"/>
                      <a:pt x="8" y="56"/>
                    </a:cubicBezTo>
                    <a:cubicBezTo>
                      <a:pt x="8" y="56"/>
                      <a:pt x="7" y="57"/>
                      <a:pt x="7" y="57"/>
                    </a:cubicBezTo>
                    <a:cubicBezTo>
                      <a:pt x="6" y="58"/>
                      <a:pt x="7" y="58"/>
                      <a:pt x="6" y="60"/>
                    </a:cubicBezTo>
                    <a:cubicBezTo>
                      <a:pt x="5" y="62"/>
                      <a:pt x="3" y="63"/>
                      <a:pt x="1" y="64"/>
                    </a:cubicBezTo>
                    <a:cubicBezTo>
                      <a:pt x="1" y="64"/>
                      <a:pt x="1" y="66"/>
                      <a:pt x="1" y="66"/>
                    </a:cubicBezTo>
                    <a:cubicBezTo>
                      <a:pt x="2" y="65"/>
                      <a:pt x="2" y="67"/>
                      <a:pt x="2" y="68"/>
                    </a:cubicBezTo>
                    <a:cubicBezTo>
                      <a:pt x="1" y="69"/>
                      <a:pt x="1" y="69"/>
                      <a:pt x="1" y="69"/>
                    </a:cubicBezTo>
                    <a:cubicBezTo>
                      <a:pt x="0" y="71"/>
                      <a:pt x="1" y="72"/>
                      <a:pt x="1" y="73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16">
                <a:extLst>
                  <a:ext uri="{FF2B5EF4-FFF2-40B4-BE49-F238E27FC236}">
                    <a16:creationId xmlns:a16="http://schemas.microsoft.com/office/drawing/2014/main" id="{1C9638E1-2E7C-4F4F-883E-8992A99901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5" y="1662"/>
                <a:ext cx="155" cy="143"/>
              </a:xfrm>
              <a:custGeom>
                <a:avLst/>
                <a:gdLst>
                  <a:gd name="T0" fmla="*/ 1 w 79"/>
                  <a:gd name="T1" fmla="*/ 73 h 73"/>
                  <a:gd name="T2" fmla="*/ 3 w 79"/>
                  <a:gd name="T3" fmla="*/ 71 h 73"/>
                  <a:gd name="T4" fmla="*/ 36 w 79"/>
                  <a:gd name="T5" fmla="*/ 70 h 73"/>
                  <a:gd name="T6" fmla="*/ 35 w 79"/>
                  <a:gd name="T7" fmla="*/ 53 h 73"/>
                  <a:gd name="T8" fmla="*/ 45 w 79"/>
                  <a:gd name="T9" fmla="*/ 47 h 73"/>
                  <a:gd name="T10" fmla="*/ 46 w 79"/>
                  <a:gd name="T11" fmla="*/ 24 h 73"/>
                  <a:gd name="T12" fmla="*/ 79 w 79"/>
                  <a:gd name="T13" fmla="*/ 23 h 73"/>
                  <a:gd name="T14" fmla="*/ 78 w 79"/>
                  <a:gd name="T15" fmla="*/ 7 h 73"/>
                  <a:gd name="T16" fmla="*/ 78 w 79"/>
                  <a:gd name="T17" fmla="*/ 0 h 73"/>
                  <a:gd name="T18" fmla="*/ 41 w 79"/>
                  <a:gd name="T19" fmla="*/ 1 h 73"/>
                  <a:gd name="T20" fmla="*/ 39 w 79"/>
                  <a:gd name="T21" fmla="*/ 4 h 73"/>
                  <a:gd name="T22" fmla="*/ 35 w 79"/>
                  <a:gd name="T23" fmla="*/ 3 h 73"/>
                  <a:gd name="T24" fmla="*/ 35 w 79"/>
                  <a:gd name="T25" fmla="*/ 5 h 73"/>
                  <a:gd name="T26" fmla="*/ 33 w 79"/>
                  <a:gd name="T27" fmla="*/ 7 h 73"/>
                  <a:gd name="T28" fmla="*/ 32 w 79"/>
                  <a:gd name="T29" fmla="*/ 11 h 73"/>
                  <a:gd name="T30" fmla="*/ 31 w 79"/>
                  <a:gd name="T31" fmla="*/ 11 h 73"/>
                  <a:gd name="T32" fmla="*/ 31 w 79"/>
                  <a:gd name="T33" fmla="*/ 13 h 73"/>
                  <a:gd name="T34" fmla="*/ 29 w 79"/>
                  <a:gd name="T35" fmla="*/ 14 h 73"/>
                  <a:gd name="T36" fmla="*/ 23 w 79"/>
                  <a:gd name="T37" fmla="*/ 21 h 73"/>
                  <a:gd name="T38" fmla="*/ 22 w 79"/>
                  <a:gd name="T39" fmla="*/ 28 h 73"/>
                  <a:gd name="T40" fmla="*/ 19 w 79"/>
                  <a:gd name="T41" fmla="*/ 31 h 73"/>
                  <a:gd name="T42" fmla="*/ 15 w 79"/>
                  <a:gd name="T43" fmla="*/ 41 h 73"/>
                  <a:gd name="T44" fmla="*/ 12 w 79"/>
                  <a:gd name="T45" fmla="*/ 43 h 73"/>
                  <a:gd name="T46" fmla="*/ 12 w 79"/>
                  <a:gd name="T47" fmla="*/ 47 h 73"/>
                  <a:gd name="T48" fmla="*/ 10 w 79"/>
                  <a:gd name="T49" fmla="*/ 49 h 73"/>
                  <a:gd name="T50" fmla="*/ 10 w 79"/>
                  <a:gd name="T51" fmla="*/ 51 h 73"/>
                  <a:gd name="T52" fmla="*/ 8 w 79"/>
                  <a:gd name="T53" fmla="*/ 53 h 73"/>
                  <a:gd name="T54" fmla="*/ 8 w 79"/>
                  <a:gd name="T55" fmla="*/ 56 h 73"/>
                  <a:gd name="T56" fmla="*/ 7 w 79"/>
                  <a:gd name="T57" fmla="*/ 57 h 73"/>
                  <a:gd name="T58" fmla="*/ 6 w 79"/>
                  <a:gd name="T59" fmla="*/ 60 h 73"/>
                  <a:gd name="T60" fmla="*/ 1 w 79"/>
                  <a:gd name="T61" fmla="*/ 64 h 73"/>
                  <a:gd name="T62" fmla="*/ 1 w 79"/>
                  <a:gd name="T63" fmla="*/ 66 h 73"/>
                  <a:gd name="T64" fmla="*/ 2 w 79"/>
                  <a:gd name="T65" fmla="*/ 68 h 73"/>
                  <a:gd name="T66" fmla="*/ 1 w 79"/>
                  <a:gd name="T67" fmla="*/ 69 h 73"/>
                  <a:gd name="T68" fmla="*/ 1 w 79"/>
                  <a:gd name="T69" fmla="*/ 7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9" h="73">
                    <a:moveTo>
                      <a:pt x="1" y="73"/>
                    </a:moveTo>
                    <a:cubicBezTo>
                      <a:pt x="4" y="69"/>
                      <a:pt x="3" y="71"/>
                      <a:pt x="3" y="71"/>
                    </a:cubicBezTo>
                    <a:cubicBezTo>
                      <a:pt x="36" y="70"/>
                      <a:pt x="36" y="70"/>
                      <a:pt x="36" y="70"/>
                    </a:cubicBezTo>
                    <a:cubicBezTo>
                      <a:pt x="36" y="70"/>
                      <a:pt x="35" y="59"/>
                      <a:pt x="35" y="53"/>
                    </a:cubicBezTo>
                    <a:cubicBezTo>
                      <a:pt x="35" y="46"/>
                      <a:pt x="45" y="47"/>
                      <a:pt x="45" y="47"/>
                    </a:cubicBezTo>
                    <a:cubicBezTo>
                      <a:pt x="46" y="24"/>
                      <a:pt x="46" y="24"/>
                      <a:pt x="46" y="24"/>
                    </a:cubicBezTo>
                    <a:cubicBezTo>
                      <a:pt x="79" y="23"/>
                      <a:pt x="79" y="23"/>
                      <a:pt x="79" y="23"/>
                    </a:cubicBezTo>
                    <a:cubicBezTo>
                      <a:pt x="78" y="7"/>
                      <a:pt x="78" y="7"/>
                      <a:pt x="78" y="7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41" y="1"/>
                      <a:pt x="41" y="1"/>
                      <a:pt x="41" y="1"/>
                    </a:cubicBezTo>
                    <a:cubicBezTo>
                      <a:pt x="40" y="3"/>
                      <a:pt x="39" y="4"/>
                      <a:pt x="39" y="4"/>
                    </a:cubicBezTo>
                    <a:cubicBezTo>
                      <a:pt x="38" y="4"/>
                      <a:pt x="36" y="3"/>
                      <a:pt x="35" y="3"/>
                    </a:cubicBezTo>
                    <a:cubicBezTo>
                      <a:pt x="34" y="4"/>
                      <a:pt x="35" y="5"/>
                      <a:pt x="35" y="5"/>
                    </a:cubicBezTo>
                    <a:cubicBezTo>
                      <a:pt x="34" y="6"/>
                      <a:pt x="33" y="6"/>
                      <a:pt x="33" y="7"/>
                    </a:cubicBezTo>
                    <a:cubicBezTo>
                      <a:pt x="32" y="8"/>
                      <a:pt x="33" y="9"/>
                      <a:pt x="32" y="11"/>
                    </a:cubicBezTo>
                    <a:cubicBezTo>
                      <a:pt x="32" y="11"/>
                      <a:pt x="31" y="11"/>
                      <a:pt x="31" y="11"/>
                    </a:cubicBezTo>
                    <a:cubicBezTo>
                      <a:pt x="30" y="12"/>
                      <a:pt x="31" y="13"/>
                      <a:pt x="31" y="13"/>
                    </a:cubicBezTo>
                    <a:cubicBezTo>
                      <a:pt x="30" y="14"/>
                      <a:pt x="29" y="14"/>
                      <a:pt x="29" y="14"/>
                    </a:cubicBezTo>
                    <a:cubicBezTo>
                      <a:pt x="28" y="14"/>
                      <a:pt x="23" y="21"/>
                      <a:pt x="23" y="21"/>
                    </a:cubicBezTo>
                    <a:cubicBezTo>
                      <a:pt x="22" y="23"/>
                      <a:pt x="22" y="28"/>
                      <a:pt x="22" y="28"/>
                    </a:cubicBezTo>
                    <a:cubicBezTo>
                      <a:pt x="22" y="29"/>
                      <a:pt x="20" y="30"/>
                      <a:pt x="19" y="31"/>
                    </a:cubicBezTo>
                    <a:cubicBezTo>
                      <a:pt x="17" y="34"/>
                      <a:pt x="18" y="38"/>
                      <a:pt x="15" y="41"/>
                    </a:cubicBezTo>
                    <a:cubicBezTo>
                      <a:pt x="15" y="42"/>
                      <a:pt x="13" y="42"/>
                      <a:pt x="12" y="43"/>
                    </a:cubicBezTo>
                    <a:cubicBezTo>
                      <a:pt x="11" y="45"/>
                      <a:pt x="12" y="46"/>
                      <a:pt x="12" y="47"/>
                    </a:cubicBezTo>
                    <a:cubicBezTo>
                      <a:pt x="12" y="47"/>
                      <a:pt x="10" y="48"/>
                      <a:pt x="10" y="49"/>
                    </a:cubicBezTo>
                    <a:cubicBezTo>
                      <a:pt x="10" y="49"/>
                      <a:pt x="10" y="50"/>
                      <a:pt x="10" y="51"/>
                    </a:cubicBezTo>
                    <a:cubicBezTo>
                      <a:pt x="10" y="52"/>
                      <a:pt x="8" y="53"/>
                      <a:pt x="8" y="53"/>
                    </a:cubicBezTo>
                    <a:cubicBezTo>
                      <a:pt x="8" y="54"/>
                      <a:pt x="8" y="55"/>
                      <a:pt x="8" y="56"/>
                    </a:cubicBezTo>
                    <a:cubicBezTo>
                      <a:pt x="8" y="56"/>
                      <a:pt x="7" y="57"/>
                      <a:pt x="7" y="57"/>
                    </a:cubicBezTo>
                    <a:cubicBezTo>
                      <a:pt x="6" y="58"/>
                      <a:pt x="7" y="58"/>
                      <a:pt x="6" y="60"/>
                    </a:cubicBezTo>
                    <a:cubicBezTo>
                      <a:pt x="5" y="62"/>
                      <a:pt x="3" y="63"/>
                      <a:pt x="1" y="64"/>
                    </a:cubicBezTo>
                    <a:cubicBezTo>
                      <a:pt x="1" y="64"/>
                      <a:pt x="1" y="66"/>
                      <a:pt x="1" y="66"/>
                    </a:cubicBezTo>
                    <a:cubicBezTo>
                      <a:pt x="2" y="65"/>
                      <a:pt x="2" y="67"/>
                      <a:pt x="2" y="68"/>
                    </a:cubicBezTo>
                    <a:cubicBezTo>
                      <a:pt x="1" y="69"/>
                      <a:pt x="1" y="69"/>
                      <a:pt x="1" y="69"/>
                    </a:cubicBezTo>
                    <a:cubicBezTo>
                      <a:pt x="0" y="71"/>
                      <a:pt x="1" y="72"/>
                      <a:pt x="1" y="73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17">
                <a:extLst>
                  <a:ext uri="{FF2B5EF4-FFF2-40B4-BE49-F238E27FC236}">
                    <a16:creationId xmlns:a16="http://schemas.microsoft.com/office/drawing/2014/main" id="{1AF39E37-B412-43CB-91A9-E62775B55D7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47" y="1768"/>
                <a:ext cx="124" cy="314"/>
              </a:xfrm>
              <a:custGeom>
                <a:avLst/>
                <a:gdLst>
                  <a:gd name="T0" fmla="*/ 46 w 63"/>
                  <a:gd name="T1" fmla="*/ 16 h 160"/>
                  <a:gd name="T2" fmla="*/ 39 w 63"/>
                  <a:gd name="T3" fmla="*/ 15 h 160"/>
                  <a:gd name="T4" fmla="*/ 35 w 63"/>
                  <a:gd name="T5" fmla="*/ 9 h 160"/>
                  <a:gd name="T6" fmla="*/ 32 w 63"/>
                  <a:gd name="T7" fmla="*/ 3 h 160"/>
                  <a:gd name="T8" fmla="*/ 26 w 63"/>
                  <a:gd name="T9" fmla="*/ 0 h 160"/>
                  <a:gd name="T10" fmla="*/ 16 w 63"/>
                  <a:gd name="T11" fmla="*/ 4 h 160"/>
                  <a:gd name="T12" fmla="*/ 5 w 63"/>
                  <a:gd name="T13" fmla="*/ 3 h 160"/>
                  <a:gd name="T14" fmla="*/ 4 w 63"/>
                  <a:gd name="T15" fmla="*/ 13 h 160"/>
                  <a:gd name="T16" fmla="*/ 6 w 63"/>
                  <a:gd name="T17" fmla="*/ 19 h 160"/>
                  <a:gd name="T18" fmla="*/ 10 w 63"/>
                  <a:gd name="T19" fmla="*/ 23 h 160"/>
                  <a:gd name="T20" fmla="*/ 17 w 63"/>
                  <a:gd name="T21" fmla="*/ 22 h 160"/>
                  <a:gd name="T22" fmla="*/ 24 w 63"/>
                  <a:gd name="T23" fmla="*/ 26 h 160"/>
                  <a:gd name="T24" fmla="*/ 21 w 63"/>
                  <a:gd name="T25" fmla="*/ 33 h 160"/>
                  <a:gd name="T26" fmla="*/ 16 w 63"/>
                  <a:gd name="T27" fmla="*/ 37 h 160"/>
                  <a:gd name="T28" fmla="*/ 20 w 63"/>
                  <a:gd name="T29" fmla="*/ 44 h 160"/>
                  <a:gd name="T30" fmla="*/ 26 w 63"/>
                  <a:gd name="T31" fmla="*/ 56 h 160"/>
                  <a:gd name="T32" fmla="*/ 29 w 63"/>
                  <a:gd name="T33" fmla="*/ 61 h 160"/>
                  <a:gd name="T34" fmla="*/ 36 w 63"/>
                  <a:gd name="T35" fmla="*/ 68 h 160"/>
                  <a:gd name="T36" fmla="*/ 39 w 63"/>
                  <a:gd name="T37" fmla="*/ 76 h 160"/>
                  <a:gd name="T38" fmla="*/ 43 w 63"/>
                  <a:gd name="T39" fmla="*/ 82 h 160"/>
                  <a:gd name="T40" fmla="*/ 43 w 63"/>
                  <a:gd name="T41" fmla="*/ 91 h 160"/>
                  <a:gd name="T42" fmla="*/ 45 w 63"/>
                  <a:gd name="T43" fmla="*/ 100 h 160"/>
                  <a:gd name="T44" fmla="*/ 47 w 63"/>
                  <a:gd name="T45" fmla="*/ 109 h 160"/>
                  <a:gd name="T46" fmla="*/ 44 w 63"/>
                  <a:gd name="T47" fmla="*/ 119 h 160"/>
                  <a:gd name="T48" fmla="*/ 42 w 63"/>
                  <a:gd name="T49" fmla="*/ 125 h 160"/>
                  <a:gd name="T50" fmla="*/ 35 w 63"/>
                  <a:gd name="T51" fmla="*/ 128 h 160"/>
                  <a:gd name="T52" fmla="*/ 31 w 63"/>
                  <a:gd name="T53" fmla="*/ 130 h 160"/>
                  <a:gd name="T54" fmla="*/ 24 w 63"/>
                  <a:gd name="T55" fmla="*/ 133 h 160"/>
                  <a:gd name="T56" fmla="*/ 17 w 63"/>
                  <a:gd name="T57" fmla="*/ 139 h 160"/>
                  <a:gd name="T58" fmla="*/ 21 w 63"/>
                  <a:gd name="T59" fmla="*/ 152 h 160"/>
                  <a:gd name="T60" fmla="*/ 23 w 63"/>
                  <a:gd name="T61" fmla="*/ 156 h 160"/>
                  <a:gd name="T62" fmla="*/ 27 w 63"/>
                  <a:gd name="T63" fmla="*/ 154 h 160"/>
                  <a:gd name="T64" fmla="*/ 29 w 63"/>
                  <a:gd name="T65" fmla="*/ 147 h 160"/>
                  <a:gd name="T66" fmla="*/ 32 w 63"/>
                  <a:gd name="T67" fmla="*/ 149 h 160"/>
                  <a:gd name="T68" fmla="*/ 34 w 63"/>
                  <a:gd name="T69" fmla="*/ 147 h 160"/>
                  <a:gd name="T70" fmla="*/ 35 w 63"/>
                  <a:gd name="T71" fmla="*/ 146 h 160"/>
                  <a:gd name="T72" fmla="*/ 30 w 63"/>
                  <a:gd name="T73" fmla="*/ 141 h 160"/>
                  <a:gd name="T74" fmla="*/ 38 w 63"/>
                  <a:gd name="T75" fmla="*/ 141 h 160"/>
                  <a:gd name="T76" fmla="*/ 41 w 63"/>
                  <a:gd name="T77" fmla="*/ 141 h 160"/>
                  <a:gd name="T78" fmla="*/ 44 w 63"/>
                  <a:gd name="T79" fmla="*/ 140 h 160"/>
                  <a:gd name="T80" fmla="*/ 50 w 63"/>
                  <a:gd name="T81" fmla="*/ 135 h 160"/>
                  <a:gd name="T82" fmla="*/ 59 w 63"/>
                  <a:gd name="T83" fmla="*/ 125 h 160"/>
                  <a:gd name="T84" fmla="*/ 60 w 63"/>
                  <a:gd name="T85" fmla="*/ 116 h 160"/>
                  <a:gd name="T86" fmla="*/ 62 w 63"/>
                  <a:gd name="T87" fmla="*/ 112 h 160"/>
                  <a:gd name="T88" fmla="*/ 59 w 63"/>
                  <a:gd name="T89" fmla="*/ 106 h 160"/>
                  <a:gd name="T90" fmla="*/ 57 w 63"/>
                  <a:gd name="T91" fmla="*/ 98 h 160"/>
                  <a:gd name="T92" fmla="*/ 56 w 63"/>
                  <a:gd name="T93" fmla="*/ 94 h 160"/>
                  <a:gd name="T94" fmla="*/ 50 w 63"/>
                  <a:gd name="T95" fmla="*/ 83 h 160"/>
                  <a:gd name="T96" fmla="*/ 45 w 63"/>
                  <a:gd name="T97" fmla="*/ 75 h 160"/>
                  <a:gd name="T98" fmla="*/ 42 w 63"/>
                  <a:gd name="T99" fmla="*/ 67 h 160"/>
                  <a:gd name="T100" fmla="*/ 33 w 63"/>
                  <a:gd name="T101" fmla="*/ 58 h 160"/>
                  <a:gd name="T102" fmla="*/ 28 w 63"/>
                  <a:gd name="T103" fmla="*/ 44 h 160"/>
                  <a:gd name="T104" fmla="*/ 33 w 63"/>
                  <a:gd name="T105" fmla="*/ 35 h 160"/>
                  <a:gd name="T106" fmla="*/ 39 w 63"/>
                  <a:gd name="T107" fmla="*/ 25 h 160"/>
                  <a:gd name="T108" fmla="*/ 46 w 63"/>
                  <a:gd name="T109" fmla="*/ 20 h 160"/>
                  <a:gd name="T110" fmla="*/ 50 w 63"/>
                  <a:gd name="T111" fmla="*/ 18 h 160"/>
                  <a:gd name="T112" fmla="*/ 25 w 63"/>
                  <a:gd name="T113" fmla="*/ 139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63" h="160">
                    <a:moveTo>
                      <a:pt x="50" y="18"/>
                    </a:moveTo>
                    <a:cubicBezTo>
                      <a:pt x="46" y="16"/>
                      <a:pt x="46" y="16"/>
                      <a:pt x="46" y="16"/>
                    </a:cubicBezTo>
                    <a:cubicBezTo>
                      <a:pt x="43" y="17"/>
                      <a:pt x="43" y="17"/>
                      <a:pt x="43" y="17"/>
                    </a:cubicBezTo>
                    <a:cubicBezTo>
                      <a:pt x="39" y="15"/>
                      <a:pt x="39" y="15"/>
                      <a:pt x="39" y="15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20" y="44"/>
                      <a:pt x="20" y="44"/>
                      <a:pt x="20" y="44"/>
                    </a:cubicBezTo>
                    <a:cubicBezTo>
                      <a:pt x="22" y="51"/>
                      <a:pt x="22" y="51"/>
                      <a:pt x="22" y="51"/>
                    </a:cubicBezTo>
                    <a:cubicBezTo>
                      <a:pt x="26" y="56"/>
                      <a:pt x="26" y="56"/>
                      <a:pt x="26" y="56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9" y="61"/>
                      <a:pt x="29" y="61"/>
                      <a:pt x="29" y="61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6" y="68"/>
                      <a:pt x="36" y="68"/>
                      <a:pt x="36" y="68"/>
                    </a:cubicBezTo>
                    <a:cubicBezTo>
                      <a:pt x="37" y="71"/>
                      <a:pt x="37" y="71"/>
                      <a:pt x="37" y="71"/>
                    </a:cubicBezTo>
                    <a:cubicBezTo>
                      <a:pt x="39" y="76"/>
                      <a:pt x="39" y="76"/>
                      <a:pt x="39" y="76"/>
                    </a:cubicBezTo>
                    <a:cubicBezTo>
                      <a:pt x="42" y="78"/>
                      <a:pt x="42" y="78"/>
                      <a:pt x="42" y="78"/>
                    </a:cubicBezTo>
                    <a:cubicBezTo>
                      <a:pt x="43" y="82"/>
                      <a:pt x="43" y="82"/>
                      <a:pt x="43" y="82"/>
                    </a:cubicBezTo>
                    <a:cubicBezTo>
                      <a:pt x="44" y="88"/>
                      <a:pt x="44" y="88"/>
                      <a:pt x="44" y="88"/>
                    </a:cubicBezTo>
                    <a:cubicBezTo>
                      <a:pt x="43" y="91"/>
                      <a:pt x="43" y="91"/>
                      <a:pt x="43" y="91"/>
                    </a:cubicBezTo>
                    <a:cubicBezTo>
                      <a:pt x="43" y="96"/>
                      <a:pt x="43" y="96"/>
                      <a:pt x="43" y="96"/>
                    </a:cubicBezTo>
                    <a:cubicBezTo>
                      <a:pt x="45" y="100"/>
                      <a:pt x="45" y="100"/>
                      <a:pt x="45" y="100"/>
                    </a:cubicBezTo>
                    <a:cubicBezTo>
                      <a:pt x="46" y="105"/>
                      <a:pt x="46" y="105"/>
                      <a:pt x="46" y="105"/>
                    </a:cubicBezTo>
                    <a:cubicBezTo>
                      <a:pt x="47" y="109"/>
                      <a:pt x="47" y="109"/>
                      <a:pt x="47" y="109"/>
                    </a:cubicBezTo>
                    <a:cubicBezTo>
                      <a:pt x="45" y="114"/>
                      <a:pt x="45" y="114"/>
                      <a:pt x="45" y="114"/>
                    </a:cubicBezTo>
                    <a:cubicBezTo>
                      <a:pt x="44" y="119"/>
                      <a:pt x="44" y="119"/>
                      <a:pt x="44" y="119"/>
                    </a:cubicBezTo>
                    <a:cubicBezTo>
                      <a:pt x="44" y="123"/>
                      <a:pt x="44" y="123"/>
                      <a:pt x="44" y="123"/>
                    </a:cubicBezTo>
                    <a:cubicBezTo>
                      <a:pt x="42" y="125"/>
                      <a:pt x="42" y="125"/>
                      <a:pt x="42" y="125"/>
                    </a:cubicBezTo>
                    <a:cubicBezTo>
                      <a:pt x="37" y="127"/>
                      <a:pt x="37" y="127"/>
                      <a:pt x="37" y="127"/>
                    </a:cubicBezTo>
                    <a:cubicBezTo>
                      <a:pt x="35" y="128"/>
                      <a:pt x="35" y="128"/>
                      <a:pt x="35" y="128"/>
                    </a:cubicBezTo>
                    <a:cubicBezTo>
                      <a:pt x="34" y="132"/>
                      <a:pt x="34" y="132"/>
                      <a:pt x="34" y="132"/>
                    </a:cubicBezTo>
                    <a:cubicBezTo>
                      <a:pt x="31" y="130"/>
                      <a:pt x="31" y="130"/>
                      <a:pt x="31" y="130"/>
                    </a:cubicBezTo>
                    <a:cubicBezTo>
                      <a:pt x="25" y="131"/>
                      <a:pt x="25" y="131"/>
                      <a:pt x="25" y="131"/>
                    </a:cubicBezTo>
                    <a:cubicBezTo>
                      <a:pt x="24" y="133"/>
                      <a:pt x="24" y="133"/>
                      <a:pt x="24" y="133"/>
                    </a:cubicBezTo>
                    <a:cubicBezTo>
                      <a:pt x="21" y="134"/>
                      <a:pt x="21" y="134"/>
                      <a:pt x="21" y="134"/>
                    </a:cubicBezTo>
                    <a:cubicBezTo>
                      <a:pt x="17" y="139"/>
                      <a:pt x="17" y="139"/>
                      <a:pt x="17" y="139"/>
                    </a:cubicBezTo>
                    <a:cubicBezTo>
                      <a:pt x="19" y="140"/>
                      <a:pt x="19" y="141"/>
                      <a:pt x="21" y="143"/>
                    </a:cubicBezTo>
                    <a:cubicBezTo>
                      <a:pt x="21" y="141"/>
                      <a:pt x="20" y="154"/>
                      <a:pt x="21" y="152"/>
                    </a:cubicBezTo>
                    <a:cubicBezTo>
                      <a:pt x="21" y="153"/>
                      <a:pt x="21" y="155"/>
                      <a:pt x="21" y="155"/>
                    </a:cubicBezTo>
                    <a:cubicBezTo>
                      <a:pt x="23" y="156"/>
                      <a:pt x="23" y="156"/>
                      <a:pt x="23" y="156"/>
                    </a:cubicBezTo>
                    <a:cubicBezTo>
                      <a:pt x="23" y="157"/>
                      <a:pt x="20" y="160"/>
                      <a:pt x="23" y="159"/>
                    </a:cubicBezTo>
                    <a:cubicBezTo>
                      <a:pt x="26" y="159"/>
                      <a:pt x="26" y="155"/>
                      <a:pt x="27" y="154"/>
                    </a:cubicBezTo>
                    <a:cubicBezTo>
                      <a:pt x="28" y="153"/>
                      <a:pt x="30" y="154"/>
                      <a:pt x="30" y="153"/>
                    </a:cubicBezTo>
                    <a:cubicBezTo>
                      <a:pt x="30" y="151"/>
                      <a:pt x="30" y="150"/>
                      <a:pt x="29" y="147"/>
                    </a:cubicBezTo>
                    <a:cubicBezTo>
                      <a:pt x="29" y="146"/>
                      <a:pt x="26" y="141"/>
                      <a:pt x="28" y="143"/>
                    </a:cubicBezTo>
                    <a:cubicBezTo>
                      <a:pt x="30" y="145"/>
                      <a:pt x="31" y="147"/>
                      <a:pt x="32" y="149"/>
                    </a:cubicBezTo>
                    <a:cubicBezTo>
                      <a:pt x="33" y="149"/>
                      <a:pt x="34" y="149"/>
                      <a:pt x="34" y="149"/>
                    </a:cubicBezTo>
                    <a:cubicBezTo>
                      <a:pt x="34" y="147"/>
                      <a:pt x="34" y="147"/>
                      <a:pt x="34" y="147"/>
                    </a:cubicBezTo>
                    <a:cubicBezTo>
                      <a:pt x="35" y="147"/>
                      <a:pt x="35" y="147"/>
                      <a:pt x="35" y="147"/>
                    </a:cubicBezTo>
                    <a:cubicBezTo>
                      <a:pt x="35" y="146"/>
                      <a:pt x="35" y="146"/>
                      <a:pt x="35" y="146"/>
                    </a:cubicBezTo>
                    <a:cubicBezTo>
                      <a:pt x="35" y="145"/>
                      <a:pt x="31" y="144"/>
                      <a:pt x="30" y="143"/>
                    </a:cubicBezTo>
                    <a:cubicBezTo>
                      <a:pt x="30" y="141"/>
                      <a:pt x="30" y="141"/>
                      <a:pt x="30" y="141"/>
                    </a:cubicBezTo>
                    <a:cubicBezTo>
                      <a:pt x="30" y="141"/>
                      <a:pt x="28" y="139"/>
                      <a:pt x="28" y="139"/>
                    </a:cubicBezTo>
                    <a:cubicBezTo>
                      <a:pt x="31" y="141"/>
                      <a:pt x="34" y="142"/>
                      <a:pt x="38" y="141"/>
                    </a:cubicBezTo>
                    <a:cubicBezTo>
                      <a:pt x="38" y="140"/>
                      <a:pt x="38" y="140"/>
                      <a:pt x="38" y="140"/>
                    </a:cubicBezTo>
                    <a:cubicBezTo>
                      <a:pt x="39" y="140"/>
                      <a:pt x="40" y="141"/>
                      <a:pt x="41" y="141"/>
                    </a:cubicBezTo>
                    <a:cubicBezTo>
                      <a:pt x="41" y="141"/>
                      <a:pt x="40" y="139"/>
                      <a:pt x="40" y="139"/>
                    </a:cubicBezTo>
                    <a:cubicBezTo>
                      <a:pt x="42" y="139"/>
                      <a:pt x="43" y="140"/>
                      <a:pt x="44" y="140"/>
                    </a:cubicBezTo>
                    <a:cubicBezTo>
                      <a:pt x="45" y="140"/>
                      <a:pt x="46" y="137"/>
                      <a:pt x="47" y="136"/>
                    </a:cubicBezTo>
                    <a:cubicBezTo>
                      <a:pt x="48" y="135"/>
                      <a:pt x="49" y="136"/>
                      <a:pt x="50" y="135"/>
                    </a:cubicBezTo>
                    <a:cubicBezTo>
                      <a:pt x="52" y="135"/>
                      <a:pt x="58" y="129"/>
                      <a:pt x="58" y="128"/>
                    </a:cubicBezTo>
                    <a:cubicBezTo>
                      <a:pt x="59" y="127"/>
                      <a:pt x="58" y="126"/>
                      <a:pt x="59" y="125"/>
                    </a:cubicBezTo>
                    <a:cubicBezTo>
                      <a:pt x="59" y="125"/>
                      <a:pt x="61" y="124"/>
                      <a:pt x="61" y="124"/>
                    </a:cubicBezTo>
                    <a:cubicBezTo>
                      <a:pt x="62" y="120"/>
                      <a:pt x="59" y="119"/>
                      <a:pt x="60" y="116"/>
                    </a:cubicBezTo>
                    <a:cubicBezTo>
                      <a:pt x="60" y="116"/>
                      <a:pt x="62" y="115"/>
                      <a:pt x="62" y="115"/>
                    </a:cubicBezTo>
                    <a:cubicBezTo>
                      <a:pt x="62" y="114"/>
                      <a:pt x="63" y="113"/>
                      <a:pt x="62" y="112"/>
                    </a:cubicBezTo>
                    <a:cubicBezTo>
                      <a:pt x="61" y="112"/>
                      <a:pt x="61" y="112"/>
                      <a:pt x="61" y="112"/>
                    </a:cubicBezTo>
                    <a:cubicBezTo>
                      <a:pt x="60" y="110"/>
                      <a:pt x="59" y="107"/>
                      <a:pt x="59" y="106"/>
                    </a:cubicBezTo>
                    <a:cubicBezTo>
                      <a:pt x="59" y="104"/>
                      <a:pt x="59" y="101"/>
                      <a:pt x="59" y="100"/>
                    </a:cubicBezTo>
                    <a:cubicBezTo>
                      <a:pt x="59" y="99"/>
                      <a:pt x="57" y="98"/>
                      <a:pt x="57" y="98"/>
                    </a:cubicBezTo>
                    <a:cubicBezTo>
                      <a:pt x="57" y="97"/>
                      <a:pt x="57" y="95"/>
                      <a:pt x="57" y="94"/>
                    </a:cubicBezTo>
                    <a:cubicBezTo>
                      <a:pt x="57" y="94"/>
                      <a:pt x="56" y="94"/>
                      <a:pt x="56" y="94"/>
                    </a:cubicBezTo>
                    <a:cubicBezTo>
                      <a:pt x="55" y="92"/>
                      <a:pt x="56" y="90"/>
                      <a:pt x="56" y="88"/>
                    </a:cubicBezTo>
                    <a:cubicBezTo>
                      <a:pt x="56" y="88"/>
                      <a:pt x="51" y="84"/>
                      <a:pt x="50" y="83"/>
                    </a:cubicBezTo>
                    <a:cubicBezTo>
                      <a:pt x="50" y="81"/>
                      <a:pt x="51" y="79"/>
                      <a:pt x="50" y="78"/>
                    </a:cubicBezTo>
                    <a:cubicBezTo>
                      <a:pt x="49" y="77"/>
                      <a:pt x="46" y="76"/>
                      <a:pt x="45" y="75"/>
                    </a:cubicBezTo>
                    <a:cubicBezTo>
                      <a:pt x="45" y="75"/>
                      <a:pt x="42" y="69"/>
                      <a:pt x="42" y="69"/>
                    </a:cubicBezTo>
                    <a:cubicBezTo>
                      <a:pt x="42" y="69"/>
                      <a:pt x="42" y="67"/>
                      <a:pt x="42" y="67"/>
                    </a:cubicBezTo>
                    <a:cubicBezTo>
                      <a:pt x="40" y="65"/>
                      <a:pt x="35" y="64"/>
                      <a:pt x="34" y="61"/>
                    </a:cubicBezTo>
                    <a:cubicBezTo>
                      <a:pt x="33" y="60"/>
                      <a:pt x="34" y="59"/>
                      <a:pt x="33" y="58"/>
                    </a:cubicBezTo>
                    <a:cubicBezTo>
                      <a:pt x="31" y="55"/>
                      <a:pt x="26" y="51"/>
                      <a:pt x="27" y="46"/>
                    </a:cubicBezTo>
                    <a:cubicBezTo>
                      <a:pt x="28" y="44"/>
                      <a:pt x="28" y="44"/>
                      <a:pt x="28" y="44"/>
                    </a:cubicBezTo>
                    <a:cubicBezTo>
                      <a:pt x="29" y="42"/>
                      <a:pt x="28" y="39"/>
                      <a:pt x="28" y="38"/>
                    </a:cubicBezTo>
                    <a:cubicBezTo>
                      <a:pt x="29" y="36"/>
                      <a:pt x="32" y="36"/>
                      <a:pt x="33" y="35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39" y="27"/>
                      <a:pt x="39" y="25"/>
                      <a:pt x="39" y="25"/>
                    </a:cubicBezTo>
                    <a:cubicBezTo>
                      <a:pt x="40" y="24"/>
                      <a:pt x="42" y="25"/>
                      <a:pt x="44" y="24"/>
                    </a:cubicBezTo>
                    <a:cubicBezTo>
                      <a:pt x="45" y="23"/>
                      <a:pt x="45" y="21"/>
                      <a:pt x="46" y="20"/>
                    </a:cubicBezTo>
                    <a:cubicBezTo>
                      <a:pt x="47" y="20"/>
                      <a:pt x="49" y="20"/>
                      <a:pt x="50" y="19"/>
                    </a:cubicBezTo>
                    <a:cubicBezTo>
                      <a:pt x="50" y="19"/>
                      <a:pt x="50" y="19"/>
                      <a:pt x="50" y="18"/>
                    </a:cubicBezTo>
                    <a:close/>
                    <a:moveTo>
                      <a:pt x="25" y="135"/>
                    </a:moveTo>
                    <a:cubicBezTo>
                      <a:pt x="27" y="136"/>
                      <a:pt x="28" y="140"/>
                      <a:pt x="25" y="139"/>
                    </a:cubicBezTo>
                    <a:cubicBezTo>
                      <a:pt x="24" y="139"/>
                      <a:pt x="23" y="135"/>
                      <a:pt x="25" y="135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18">
                <a:extLst>
                  <a:ext uri="{FF2B5EF4-FFF2-40B4-BE49-F238E27FC236}">
                    <a16:creationId xmlns:a16="http://schemas.microsoft.com/office/drawing/2014/main" id="{88B180C7-AD67-47DC-8A66-FD9B3C0E740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47" y="1768"/>
                <a:ext cx="124" cy="314"/>
              </a:xfrm>
              <a:custGeom>
                <a:avLst/>
                <a:gdLst>
                  <a:gd name="T0" fmla="*/ 46 w 63"/>
                  <a:gd name="T1" fmla="*/ 16 h 160"/>
                  <a:gd name="T2" fmla="*/ 39 w 63"/>
                  <a:gd name="T3" fmla="*/ 15 h 160"/>
                  <a:gd name="T4" fmla="*/ 35 w 63"/>
                  <a:gd name="T5" fmla="*/ 9 h 160"/>
                  <a:gd name="T6" fmla="*/ 32 w 63"/>
                  <a:gd name="T7" fmla="*/ 3 h 160"/>
                  <a:gd name="T8" fmla="*/ 26 w 63"/>
                  <a:gd name="T9" fmla="*/ 0 h 160"/>
                  <a:gd name="T10" fmla="*/ 16 w 63"/>
                  <a:gd name="T11" fmla="*/ 4 h 160"/>
                  <a:gd name="T12" fmla="*/ 5 w 63"/>
                  <a:gd name="T13" fmla="*/ 3 h 160"/>
                  <a:gd name="T14" fmla="*/ 4 w 63"/>
                  <a:gd name="T15" fmla="*/ 13 h 160"/>
                  <a:gd name="T16" fmla="*/ 6 w 63"/>
                  <a:gd name="T17" fmla="*/ 19 h 160"/>
                  <a:gd name="T18" fmla="*/ 10 w 63"/>
                  <a:gd name="T19" fmla="*/ 23 h 160"/>
                  <a:gd name="T20" fmla="*/ 17 w 63"/>
                  <a:gd name="T21" fmla="*/ 22 h 160"/>
                  <a:gd name="T22" fmla="*/ 24 w 63"/>
                  <a:gd name="T23" fmla="*/ 26 h 160"/>
                  <a:gd name="T24" fmla="*/ 21 w 63"/>
                  <a:gd name="T25" fmla="*/ 33 h 160"/>
                  <a:gd name="T26" fmla="*/ 16 w 63"/>
                  <a:gd name="T27" fmla="*/ 37 h 160"/>
                  <a:gd name="T28" fmla="*/ 20 w 63"/>
                  <a:gd name="T29" fmla="*/ 44 h 160"/>
                  <a:gd name="T30" fmla="*/ 26 w 63"/>
                  <a:gd name="T31" fmla="*/ 56 h 160"/>
                  <a:gd name="T32" fmla="*/ 29 w 63"/>
                  <a:gd name="T33" fmla="*/ 61 h 160"/>
                  <a:gd name="T34" fmla="*/ 36 w 63"/>
                  <a:gd name="T35" fmla="*/ 68 h 160"/>
                  <a:gd name="T36" fmla="*/ 39 w 63"/>
                  <a:gd name="T37" fmla="*/ 76 h 160"/>
                  <a:gd name="T38" fmla="*/ 43 w 63"/>
                  <a:gd name="T39" fmla="*/ 82 h 160"/>
                  <a:gd name="T40" fmla="*/ 43 w 63"/>
                  <a:gd name="T41" fmla="*/ 91 h 160"/>
                  <a:gd name="T42" fmla="*/ 45 w 63"/>
                  <a:gd name="T43" fmla="*/ 100 h 160"/>
                  <a:gd name="T44" fmla="*/ 47 w 63"/>
                  <a:gd name="T45" fmla="*/ 109 h 160"/>
                  <a:gd name="T46" fmla="*/ 44 w 63"/>
                  <a:gd name="T47" fmla="*/ 119 h 160"/>
                  <a:gd name="T48" fmla="*/ 42 w 63"/>
                  <a:gd name="T49" fmla="*/ 125 h 160"/>
                  <a:gd name="T50" fmla="*/ 35 w 63"/>
                  <a:gd name="T51" fmla="*/ 128 h 160"/>
                  <a:gd name="T52" fmla="*/ 31 w 63"/>
                  <a:gd name="T53" fmla="*/ 130 h 160"/>
                  <a:gd name="T54" fmla="*/ 24 w 63"/>
                  <a:gd name="T55" fmla="*/ 133 h 160"/>
                  <a:gd name="T56" fmla="*/ 17 w 63"/>
                  <a:gd name="T57" fmla="*/ 139 h 160"/>
                  <a:gd name="T58" fmla="*/ 21 w 63"/>
                  <a:gd name="T59" fmla="*/ 152 h 160"/>
                  <a:gd name="T60" fmla="*/ 23 w 63"/>
                  <a:gd name="T61" fmla="*/ 156 h 160"/>
                  <a:gd name="T62" fmla="*/ 27 w 63"/>
                  <a:gd name="T63" fmla="*/ 154 h 160"/>
                  <a:gd name="T64" fmla="*/ 29 w 63"/>
                  <a:gd name="T65" fmla="*/ 147 h 160"/>
                  <a:gd name="T66" fmla="*/ 32 w 63"/>
                  <a:gd name="T67" fmla="*/ 149 h 160"/>
                  <a:gd name="T68" fmla="*/ 34 w 63"/>
                  <a:gd name="T69" fmla="*/ 147 h 160"/>
                  <a:gd name="T70" fmla="*/ 35 w 63"/>
                  <a:gd name="T71" fmla="*/ 146 h 160"/>
                  <a:gd name="T72" fmla="*/ 30 w 63"/>
                  <a:gd name="T73" fmla="*/ 141 h 160"/>
                  <a:gd name="T74" fmla="*/ 38 w 63"/>
                  <a:gd name="T75" fmla="*/ 141 h 160"/>
                  <a:gd name="T76" fmla="*/ 41 w 63"/>
                  <a:gd name="T77" fmla="*/ 141 h 160"/>
                  <a:gd name="T78" fmla="*/ 44 w 63"/>
                  <a:gd name="T79" fmla="*/ 140 h 160"/>
                  <a:gd name="T80" fmla="*/ 50 w 63"/>
                  <a:gd name="T81" fmla="*/ 135 h 160"/>
                  <a:gd name="T82" fmla="*/ 59 w 63"/>
                  <a:gd name="T83" fmla="*/ 125 h 160"/>
                  <a:gd name="T84" fmla="*/ 60 w 63"/>
                  <a:gd name="T85" fmla="*/ 116 h 160"/>
                  <a:gd name="T86" fmla="*/ 62 w 63"/>
                  <a:gd name="T87" fmla="*/ 112 h 160"/>
                  <a:gd name="T88" fmla="*/ 59 w 63"/>
                  <a:gd name="T89" fmla="*/ 106 h 160"/>
                  <a:gd name="T90" fmla="*/ 57 w 63"/>
                  <a:gd name="T91" fmla="*/ 98 h 160"/>
                  <a:gd name="T92" fmla="*/ 56 w 63"/>
                  <a:gd name="T93" fmla="*/ 94 h 160"/>
                  <a:gd name="T94" fmla="*/ 50 w 63"/>
                  <a:gd name="T95" fmla="*/ 83 h 160"/>
                  <a:gd name="T96" fmla="*/ 45 w 63"/>
                  <a:gd name="T97" fmla="*/ 75 h 160"/>
                  <a:gd name="T98" fmla="*/ 42 w 63"/>
                  <a:gd name="T99" fmla="*/ 67 h 160"/>
                  <a:gd name="T100" fmla="*/ 33 w 63"/>
                  <a:gd name="T101" fmla="*/ 58 h 160"/>
                  <a:gd name="T102" fmla="*/ 28 w 63"/>
                  <a:gd name="T103" fmla="*/ 44 h 160"/>
                  <a:gd name="T104" fmla="*/ 33 w 63"/>
                  <a:gd name="T105" fmla="*/ 35 h 160"/>
                  <a:gd name="T106" fmla="*/ 39 w 63"/>
                  <a:gd name="T107" fmla="*/ 25 h 160"/>
                  <a:gd name="T108" fmla="*/ 46 w 63"/>
                  <a:gd name="T109" fmla="*/ 20 h 160"/>
                  <a:gd name="T110" fmla="*/ 50 w 63"/>
                  <a:gd name="T111" fmla="*/ 18 h 160"/>
                  <a:gd name="T112" fmla="*/ 25 w 63"/>
                  <a:gd name="T113" fmla="*/ 139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63" h="160">
                    <a:moveTo>
                      <a:pt x="50" y="18"/>
                    </a:moveTo>
                    <a:cubicBezTo>
                      <a:pt x="46" y="16"/>
                      <a:pt x="46" y="16"/>
                      <a:pt x="46" y="16"/>
                    </a:cubicBezTo>
                    <a:cubicBezTo>
                      <a:pt x="43" y="17"/>
                      <a:pt x="43" y="17"/>
                      <a:pt x="43" y="17"/>
                    </a:cubicBezTo>
                    <a:cubicBezTo>
                      <a:pt x="39" y="15"/>
                      <a:pt x="39" y="15"/>
                      <a:pt x="39" y="15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20" y="44"/>
                      <a:pt x="20" y="44"/>
                      <a:pt x="20" y="44"/>
                    </a:cubicBezTo>
                    <a:cubicBezTo>
                      <a:pt x="22" y="51"/>
                      <a:pt x="22" y="51"/>
                      <a:pt x="22" y="51"/>
                    </a:cubicBezTo>
                    <a:cubicBezTo>
                      <a:pt x="26" y="56"/>
                      <a:pt x="26" y="56"/>
                      <a:pt x="26" y="56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9" y="61"/>
                      <a:pt x="29" y="61"/>
                      <a:pt x="29" y="61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6" y="68"/>
                      <a:pt x="36" y="68"/>
                      <a:pt x="36" y="68"/>
                    </a:cubicBezTo>
                    <a:cubicBezTo>
                      <a:pt x="37" y="71"/>
                      <a:pt x="37" y="71"/>
                      <a:pt x="37" y="71"/>
                    </a:cubicBezTo>
                    <a:cubicBezTo>
                      <a:pt x="39" y="76"/>
                      <a:pt x="39" y="76"/>
                      <a:pt x="39" y="76"/>
                    </a:cubicBezTo>
                    <a:cubicBezTo>
                      <a:pt x="42" y="78"/>
                      <a:pt x="42" y="78"/>
                      <a:pt x="42" y="78"/>
                    </a:cubicBezTo>
                    <a:cubicBezTo>
                      <a:pt x="43" y="82"/>
                      <a:pt x="43" y="82"/>
                      <a:pt x="43" y="82"/>
                    </a:cubicBezTo>
                    <a:cubicBezTo>
                      <a:pt x="44" y="88"/>
                      <a:pt x="44" y="88"/>
                      <a:pt x="44" y="88"/>
                    </a:cubicBezTo>
                    <a:cubicBezTo>
                      <a:pt x="43" y="91"/>
                      <a:pt x="43" y="91"/>
                      <a:pt x="43" y="91"/>
                    </a:cubicBezTo>
                    <a:cubicBezTo>
                      <a:pt x="43" y="96"/>
                      <a:pt x="43" y="96"/>
                      <a:pt x="43" y="96"/>
                    </a:cubicBezTo>
                    <a:cubicBezTo>
                      <a:pt x="45" y="100"/>
                      <a:pt x="45" y="100"/>
                      <a:pt x="45" y="100"/>
                    </a:cubicBezTo>
                    <a:cubicBezTo>
                      <a:pt x="46" y="105"/>
                      <a:pt x="46" y="105"/>
                      <a:pt x="46" y="105"/>
                    </a:cubicBezTo>
                    <a:cubicBezTo>
                      <a:pt x="47" y="109"/>
                      <a:pt x="47" y="109"/>
                      <a:pt x="47" y="109"/>
                    </a:cubicBezTo>
                    <a:cubicBezTo>
                      <a:pt x="45" y="114"/>
                      <a:pt x="45" y="114"/>
                      <a:pt x="45" y="114"/>
                    </a:cubicBezTo>
                    <a:cubicBezTo>
                      <a:pt x="44" y="119"/>
                      <a:pt x="44" y="119"/>
                      <a:pt x="44" y="119"/>
                    </a:cubicBezTo>
                    <a:cubicBezTo>
                      <a:pt x="44" y="123"/>
                      <a:pt x="44" y="123"/>
                      <a:pt x="44" y="123"/>
                    </a:cubicBezTo>
                    <a:cubicBezTo>
                      <a:pt x="42" y="125"/>
                      <a:pt x="42" y="125"/>
                      <a:pt x="42" y="125"/>
                    </a:cubicBezTo>
                    <a:cubicBezTo>
                      <a:pt x="37" y="127"/>
                      <a:pt x="37" y="127"/>
                      <a:pt x="37" y="127"/>
                    </a:cubicBezTo>
                    <a:cubicBezTo>
                      <a:pt x="35" y="128"/>
                      <a:pt x="35" y="128"/>
                      <a:pt x="35" y="128"/>
                    </a:cubicBezTo>
                    <a:cubicBezTo>
                      <a:pt x="34" y="132"/>
                      <a:pt x="34" y="132"/>
                      <a:pt x="34" y="132"/>
                    </a:cubicBezTo>
                    <a:cubicBezTo>
                      <a:pt x="31" y="130"/>
                      <a:pt x="31" y="130"/>
                      <a:pt x="31" y="130"/>
                    </a:cubicBezTo>
                    <a:cubicBezTo>
                      <a:pt x="25" y="131"/>
                      <a:pt x="25" y="131"/>
                      <a:pt x="25" y="131"/>
                    </a:cubicBezTo>
                    <a:cubicBezTo>
                      <a:pt x="24" y="133"/>
                      <a:pt x="24" y="133"/>
                      <a:pt x="24" y="133"/>
                    </a:cubicBezTo>
                    <a:cubicBezTo>
                      <a:pt x="21" y="134"/>
                      <a:pt x="21" y="134"/>
                      <a:pt x="21" y="134"/>
                    </a:cubicBezTo>
                    <a:cubicBezTo>
                      <a:pt x="17" y="139"/>
                      <a:pt x="17" y="139"/>
                      <a:pt x="17" y="139"/>
                    </a:cubicBezTo>
                    <a:cubicBezTo>
                      <a:pt x="19" y="140"/>
                      <a:pt x="19" y="141"/>
                      <a:pt x="21" y="143"/>
                    </a:cubicBezTo>
                    <a:cubicBezTo>
                      <a:pt x="21" y="141"/>
                      <a:pt x="20" y="154"/>
                      <a:pt x="21" y="152"/>
                    </a:cubicBezTo>
                    <a:cubicBezTo>
                      <a:pt x="21" y="153"/>
                      <a:pt x="21" y="155"/>
                      <a:pt x="21" y="155"/>
                    </a:cubicBezTo>
                    <a:cubicBezTo>
                      <a:pt x="23" y="156"/>
                      <a:pt x="23" y="156"/>
                      <a:pt x="23" y="156"/>
                    </a:cubicBezTo>
                    <a:cubicBezTo>
                      <a:pt x="23" y="157"/>
                      <a:pt x="20" y="160"/>
                      <a:pt x="23" y="159"/>
                    </a:cubicBezTo>
                    <a:cubicBezTo>
                      <a:pt x="26" y="159"/>
                      <a:pt x="26" y="155"/>
                      <a:pt x="27" y="154"/>
                    </a:cubicBezTo>
                    <a:cubicBezTo>
                      <a:pt x="28" y="153"/>
                      <a:pt x="30" y="154"/>
                      <a:pt x="30" y="153"/>
                    </a:cubicBezTo>
                    <a:cubicBezTo>
                      <a:pt x="30" y="151"/>
                      <a:pt x="30" y="150"/>
                      <a:pt x="29" y="147"/>
                    </a:cubicBezTo>
                    <a:cubicBezTo>
                      <a:pt x="29" y="146"/>
                      <a:pt x="26" y="141"/>
                      <a:pt x="28" y="143"/>
                    </a:cubicBezTo>
                    <a:cubicBezTo>
                      <a:pt x="30" y="145"/>
                      <a:pt x="31" y="147"/>
                      <a:pt x="32" y="149"/>
                    </a:cubicBezTo>
                    <a:cubicBezTo>
                      <a:pt x="33" y="149"/>
                      <a:pt x="34" y="149"/>
                      <a:pt x="34" y="149"/>
                    </a:cubicBezTo>
                    <a:cubicBezTo>
                      <a:pt x="34" y="147"/>
                      <a:pt x="34" y="147"/>
                      <a:pt x="34" y="147"/>
                    </a:cubicBezTo>
                    <a:cubicBezTo>
                      <a:pt x="35" y="147"/>
                      <a:pt x="35" y="147"/>
                      <a:pt x="35" y="147"/>
                    </a:cubicBezTo>
                    <a:cubicBezTo>
                      <a:pt x="35" y="146"/>
                      <a:pt x="35" y="146"/>
                      <a:pt x="35" y="146"/>
                    </a:cubicBezTo>
                    <a:cubicBezTo>
                      <a:pt x="35" y="145"/>
                      <a:pt x="31" y="144"/>
                      <a:pt x="30" y="143"/>
                    </a:cubicBezTo>
                    <a:cubicBezTo>
                      <a:pt x="30" y="141"/>
                      <a:pt x="30" y="141"/>
                      <a:pt x="30" y="141"/>
                    </a:cubicBezTo>
                    <a:cubicBezTo>
                      <a:pt x="30" y="141"/>
                      <a:pt x="28" y="139"/>
                      <a:pt x="28" y="139"/>
                    </a:cubicBezTo>
                    <a:cubicBezTo>
                      <a:pt x="31" y="141"/>
                      <a:pt x="34" y="142"/>
                      <a:pt x="38" y="141"/>
                    </a:cubicBezTo>
                    <a:cubicBezTo>
                      <a:pt x="38" y="140"/>
                      <a:pt x="38" y="140"/>
                      <a:pt x="38" y="140"/>
                    </a:cubicBezTo>
                    <a:cubicBezTo>
                      <a:pt x="39" y="140"/>
                      <a:pt x="40" y="141"/>
                      <a:pt x="41" y="141"/>
                    </a:cubicBezTo>
                    <a:cubicBezTo>
                      <a:pt x="41" y="141"/>
                      <a:pt x="40" y="139"/>
                      <a:pt x="40" y="139"/>
                    </a:cubicBezTo>
                    <a:cubicBezTo>
                      <a:pt x="42" y="139"/>
                      <a:pt x="43" y="140"/>
                      <a:pt x="44" y="140"/>
                    </a:cubicBezTo>
                    <a:cubicBezTo>
                      <a:pt x="45" y="140"/>
                      <a:pt x="46" y="137"/>
                      <a:pt x="47" y="136"/>
                    </a:cubicBezTo>
                    <a:cubicBezTo>
                      <a:pt x="48" y="135"/>
                      <a:pt x="49" y="136"/>
                      <a:pt x="50" y="135"/>
                    </a:cubicBezTo>
                    <a:cubicBezTo>
                      <a:pt x="52" y="135"/>
                      <a:pt x="58" y="129"/>
                      <a:pt x="58" y="128"/>
                    </a:cubicBezTo>
                    <a:cubicBezTo>
                      <a:pt x="59" y="127"/>
                      <a:pt x="58" y="126"/>
                      <a:pt x="59" y="125"/>
                    </a:cubicBezTo>
                    <a:cubicBezTo>
                      <a:pt x="59" y="125"/>
                      <a:pt x="61" y="124"/>
                      <a:pt x="61" y="124"/>
                    </a:cubicBezTo>
                    <a:cubicBezTo>
                      <a:pt x="62" y="120"/>
                      <a:pt x="59" y="119"/>
                      <a:pt x="60" y="116"/>
                    </a:cubicBezTo>
                    <a:cubicBezTo>
                      <a:pt x="60" y="116"/>
                      <a:pt x="62" y="115"/>
                      <a:pt x="62" y="115"/>
                    </a:cubicBezTo>
                    <a:cubicBezTo>
                      <a:pt x="62" y="114"/>
                      <a:pt x="63" y="113"/>
                      <a:pt x="62" y="112"/>
                    </a:cubicBezTo>
                    <a:cubicBezTo>
                      <a:pt x="61" y="112"/>
                      <a:pt x="61" y="112"/>
                      <a:pt x="61" y="112"/>
                    </a:cubicBezTo>
                    <a:cubicBezTo>
                      <a:pt x="60" y="110"/>
                      <a:pt x="59" y="107"/>
                      <a:pt x="59" y="106"/>
                    </a:cubicBezTo>
                    <a:cubicBezTo>
                      <a:pt x="59" y="104"/>
                      <a:pt x="59" y="101"/>
                      <a:pt x="59" y="100"/>
                    </a:cubicBezTo>
                    <a:cubicBezTo>
                      <a:pt x="59" y="99"/>
                      <a:pt x="57" y="98"/>
                      <a:pt x="57" y="98"/>
                    </a:cubicBezTo>
                    <a:cubicBezTo>
                      <a:pt x="57" y="97"/>
                      <a:pt x="57" y="95"/>
                      <a:pt x="57" y="94"/>
                    </a:cubicBezTo>
                    <a:cubicBezTo>
                      <a:pt x="57" y="94"/>
                      <a:pt x="56" y="94"/>
                      <a:pt x="56" y="94"/>
                    </a:cubicBezTo>
                    <a:cubicBezTo>
                      <a:pt x="55" y="92"/>
                      <a:pt x="56" y="90"/>
                      <a:pt x="56" y="88"/>
                    </a:cubicBezTo>
                    <a:cubicBezTo>
                      <a:pt x="56" y="88"/>
                      <a:pt x="51" y="84"/>
                      <a:pt x="50" y="83"/>
                    </a:cubicBezTo>
                    <a:cubicBezTo>
                      <a:pt x="50" y="81"/>
                      <a:pt x="51" y="79"/>
                      <a:pt x="50" y="78"/>
                    </a:cubicBezTo>
                    <a:cubicBezTo>
                      <a:pt x="49" y="77"/>
                      <a:pt x="46" y="76"/>
                      <a:pt x="45" y="75"/>
                    </a:cubicBezTo>
                    <a:cubicBezTo>
                      <a:pt x="45" y="75"/>
                      <a:pt x="42" y="69"/>
                      <a:pt x="42" y="69"/>
                    </a:cubicBezTo>
                    <a:cubicBezTo>
                      <a:pt x="42" y="69"/>
                      <a:pt x="42" y="67"/>
                      <a:pt x="42" y="67"/>
                    </a:cubicBezTo>
                    <a:cubicBezTo>
                      <a:pt x="40" y="65"/>
                      <a:pt x="35" y="64"/>
                      <a:pt x="34" y="61"/>
                    </a:cubicBezTo>
                    <a:cubicBezTo>
                      <a:pt x="33" y="60"/>
                      <a:pt x="34" y="59"/>
                      <a:pt x="33" y="58"/>
                    </a:cubicBezTo>
                    <a:cubicBezTo>
                      <a:pt x="31" y="55"/>
                      <a:pt x="26" y="51"/>
                      <a:pt x="27" y="46"/>
                    </a:cubicBezTo>
                    <a:cubicBezTo>
                      <a:pt x="28" y="44"/>
                      <a:pt x="28" y="44"/>
                      <a:pt x="28" y="44"/>
                    </a:cubicBezTo>
                    <a:cubicBezTo>
                      <a:pt x="29" y="42"/>
                      <a:pt x="28" y="39"/>
                      <a:pt x="28" y="38"/>
                    </a:cubicBezTo>
                    <a:cubicBezTo>
                      <a:pt x="29" y="36"/>
                      <a:pt x="32" y="36"/>
                      <a:pt x="33" y="35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39" y="27"/>
                      <a:pt x="39" y="25"/>
                      <a:pt x="39" y="25"/>
                    </a:cubicBezTo>
                    <a:cubicBezTo>
                      <a:pt x="40" y="24"/>
                      <a:pt x="42" y="25"/>
                      <a:pt x="44" y="24"/>
                    </a:cubicBezTo>
                    <a:cubicBezTo>
                      <a:pt x="45" y="23"/>
                      <a:pt x="45" y="21"/>
                      <a:pt x="46" y="20"/>
                    </a:cubicBezTo>
                    <a:cubicBezTo>
                      <a:pt x="47" y="20"/>
                      <a:pt x="49" y="20"/>
                      <a:pt x="50" y="19"/>
                    </a:cubicBezTo>
                    <a:cubicBezTo>
                      <a:pt x="50" y="19"/>
                      <a:pt x="50" y="19"/>
                      <a:pt x="50" y="18"/>
                    </a:cubicBezTo>
                    <a:close/>
                    <a:moveTo>
                      <a:pt x="25" y="135"/>
                    </a:moveTo>
                    <a:cubicBezTo>
                      <a:pt x="27" y="136"/>
                      <a:pt x="28" y="140"/>
                      <a:pt x="25" y="139"/>
                    </a:cubicBezTo>
                    <a:cubicBezTo>
                      <a:pt x="24" y="139"/>
                      <a:pt x="23" y="135"/>
                      <a:pt x="25" y="135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19">
                <a:extLst>
                  <a:ext uri="{FF2B5EF4-FFF2-40B4-BE49-F238E27FC236}">
                    <a16:creationId xmlns:a16="http://schemas.microsoft.com/office/drawing/2014/main" id="{DACD7074-8550-475E-8C4C-4BC0AD38A1D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64" y="1999"/>
                <a:ext cx="234" cy="248"/>
              </a:xfrm>
              <a:custGeom>
                <a:avLst/>
                <a:gdLst>
                  <a:gd name="T0" fmla="*/ 115 w 119"/>
                  <a:gd name="T1" fmla="*/ 33 h 126"/>
                  <a:gd name="T2" fmla="*/ 10 w 119"/>
                  <a:gd name="T3" fmla="*/ 11 h 126"/>
                  <a:gd name="T4" fmla="*/ 3 w 119"/>
                  <a:gd name="T5" fmla="*/ 27 h 126"/>
                  <a:gd name="T6" fmla="*/ 6 w 119"/>
                  <a:gd name="T7" fmla="*/ 37 h 126"/>
                  <a:gd name="T8" fmla="*/ 12 w 119"/>
                  <a:gd name="T9" fmla="*/ 54 h 126"/>
                  <a:gd name="T10" fmla="*/ 27 w 119"/>
                  <a:gd name="T11" fmla="*/ 60 h 126"/>
                  <a:gd name="T12" fmla="*/ 43 w 119"/>
                  <a:gd name="T13" fmla="*/ 68 h 126"/>
                  <a:gd name="T14" fmla="*/ 46 w 119"/>
                  <a:gd name="T15" fmla="*/ 79 h 126"/>
                  <a:gd name="T16" fmla="*/ 64 w 119"/>
                  <a:gd name="T17" fmla="*/ 97 h 126"/>
                  <a:gd name="T18" fmla="*/ 59 w 119"/>
                  <a:gd name="T19" fmla="*/ 111 h 126"/>
                  <a:gd name="T20" fmla="*/ 63 w 119"/>
                  <a:gd name="T21" fmla="*/ 123 h 126"/>
                  <a:gd name="T22" fmla="*/ 78 w 119"/>
                  <a:gd name="T23" fmla="*/ 119 h 126"/>
                  <a:gd name="T24" fmla="*/ 90 w 119"/>
                  <a:gd name="T25" fmla="*/ 110 h 126"/>
                  <a:gd name="T26" fmla="*/ 77 w 119"/>
                  <a:gd name="T27" fmla="*/ 105 h 126"/>
                  <a:gd name="T28" fmla="*/ 74 w 119"/>
                  <a:gd name="T29" fmla="*/ 88 h 126"/>
                  <a:gd name="T30" fmla="*/ 87 w 119"/>
                  <a:gd name="T31" fmla="*/ 90 h 126"/>
                  <a:gd name="T32" fmla="*/ 94 w 119"/>
                  <a:gd name="T33" fmla="*/ 88 h 126"/>
                  <a:gd name="T34" fmla="*/ 107 w 119"/>
                  <a:gd name="T35" fmla="*/ 82 h 126"/>
                  <a:gd name="T36" fmla="*/ 112 w 119"/>
                  <a:gd name="T37" fmla="*/ 76 h 126"/>
                  <a:gd name="T38" fmla="*/ 108 w 119"/>
                  <a:gd name="T39" fmla="*/ 59 h 126"/>
                  <a:gd name="T40" fmla="*/ 110 w 119"/>
                  <a:gd name="T41" fmla="*/ 49 h 126"/>
                  <a:gd name="T42" fmla="*/ 118 w 119"/>
                  <a:gd name="T43" fmla="*/ 42 h 126"/>
                  <a:gd name="T44" fmla="*/ 113 w 119"/>
                  <a:gd name="T45" fmla="*/ 37 h 126"/>
                  <a:gd name="T46" fmla="*/ 99 w 119"/>
                  <a:gd name="T47" fmla="*/ 40 h 126"/>
                  <a:gd name="T48" fmla="*/ 110 w 119"/>
                  <a:gd name="T49" fmla="*/ 31 h 126"/>
                  <a:gd name="T50" fmla="*/ 111 w 119"/>
                  <a:gd name="T51" fmla="*/ 25 h 126"/>
                  <a:gd name="T52" fmla="*/ 104 w 119"/>
                  <a:gd name="T53" fmla="*/ 25 h 126"/>
                  <a:gd name="T54" fmla="*/ 99 w 119"/>
                  <a:gd name="T55" fmla="*/ 25 h 126"/>
                  <a:gd name="T56" fmla="*/ 101 w 119"/>
                  <a:gd name="T57" fmla="*/ 15 h 126"/>
                  <a:gd name="T58" fmla="*/ 85 w 119"/>
                  <a:gd name="T59" fmla="*/ 17 h 126"/>
                  <a:gd name="T60" fmla="*/ 81 w 119"/>
                  <a:gd name="T61" fmla="*/ 20 h 126"/>
                  <a:gd name="T62" fmla="*/ 63 w 119"/>
                  <a:gd name="T63" fmla="*/ 16 h 126"/>
                  <a:gd name="T64" fmla="*/ 50 w 119"/>
                  <a:gd name="T65" fmla="*/ 14 h 126"/>
                  <a:gd name="T66" fmla="*/ 44 w 119"/>
                  <a:gd name="T67" fmla="*/ 7 h 126"/>
                  <a:gd name="T68" fmla="*/ 31 w 119"/>
                  <a:gd name="T69" fmla="*/ 1 h 126"/>
                  <a:gd name="T70" fmla="*/ 36 w 119"/>
                  <a:gd name="T71" fmla="*/ 8 h 126"/>
                  <a:gd name="T72" fmla="*/ 24 w 119"/>
                  <a:gd name="T73" fmla="*/ 20 h 126"/>
                  <a:gd name="T74" fmla="*/ 27 w 119"/>
                  <a:gd name="T75" fmla="*/ 30 h 126"/>
                  <a:gd name="T76" fmla="*/ 19 w 119"/>
                  <a:gd name="T77" fmla="*/ 31 h 126"/>
                  <a:gd name="T78" fmla="*/ 21 w 119"/>
                  <a:gd name="T79" fmla="*/ 15 h 126"/>
                  <a:gd name="T80" fmla="*/ 18 w 119"/>
                  <a:gd name="T81" fmla="*/ 10 h 126"/>
                  <a:gd name="T82" fmla="*/ 19 w 119"/>
                  <a:gd name="T83" fmla="*/ 6 h 126"/>
                  <a:gd name="T84" fmla="*/ 88 w 119"/>
                  <a:gd name="T85" fmla="*/ 11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9" h="126">
                    <a:moveTo>
                      <a:pt x="115" y="33"/>
                    </a:moveTo>
                    <a:cubicBezTo>
                      <a:pt x="115" y="35"/>
                      <a:pt x="115" y="35"/>
                      <a:pt x="115" y="35"/>
                    </a:cubicBezTo>
                    <a:cubicBezTo>
                      <a:pt x="119" y="35"/>
                      <a:pt x="118" y="34"/>
                      <a:pt x="115" y="33"/>
                    </a:cubicBezTo>
                    <a:close/>
                    <a:moveTo>
                      <a:pt x="20" y="4"/>
                    </a:moveTo>
                    <a:cubicBezTo>
                      <a:pt x="18" y="4"/>
                      <a:pt x="15" y="5"/>
                      <a:pt x="15" y="5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1"/>
                      <a:pt x="5" y="24"/>
                      <a:pt x="3" y="27"/>
                    </a:cubicBezTo>
                    <a:cubicBezTo>
                      <a:pt x="2" y="30"/>
                      <a:pt x="4" y="30"/>
                      <a:pt x="2" y="34"/>
                    </a:cubicBezTo>
                    <a:cubicBezTo>
                      <a:pt x="0" y="39"/>
                      <a:pt x="3" y="38"/>
                      <a:pt x="3" y="38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10" y="45"/>
                      <a:pt x="10" y="45"/>
                      <a:pt x="10" y="45"/>
                    </a:cubicBezTo>
                    <a:cubicBezTo>
                      <a:pt x="10" y="45"/>
                      <a:pt x="8" y="45"/>
                      <a:pt x="8" y="48"/>
                    </a:cubicBezTo>
                    <a:cubicBezTo>
                      <a:pt x="9" y="50"/>
                      <a:pt x="10" y="51"/>
                      <a:pt x="12" y="54"/>
                    </a:cubicBezTo>
                    <a:cubicBezTo>
                      <a:pt x="14" y="56"/>
                      <a:pt x="13" y="59"/>
                      <a:pt x="13" y="59"/>
                    </a:cubicBezTo>
                    <a:cubicBezTo>
                      <a:pt x="19" y="60"/>
                      <a:pt x="19" y="60"/>
                      <a:pt x="19" y="60"/>
                    </a:cubicBezTo>
                    <a:cubicBezTo>
                      <a:pt x="19" y="60"/>
                      <a:pt x="24" y="61"/>
                      <a:pt x="27" y="60"/>
                    </a:cubicBezTo>
                    <a:cubicBezTo>
                      <a:pt x="29" y="59"/>
                      <a:pt x="31" y="60"/>
                      <a:pt x="32" y="62"/>
                    </a:cubicBezTo>
                    <a:cubicBezTo>
                      <a:pt x="33" y="64"/>
                      <a:pt x="36" y="69"/>
                      <a:pt x="36" y="69"/>
                    </a:cubicBezTo>
                    <a:cubicBezTo>
                      <a:pt x="36" y="69"/>
                      <a:pt x="41" y="68"/>
                      <a:pt x="43" y="68"/>
                    </a:cubicBezTo>
                    <a:cubicBezTo>
                      <a:pt x="45" y="68"/>
                      <a:pt x="49" y="69"/>
                      <a:pt x="49" y="69"/>
                    </a:cubicBezTo>
                    <a:cubicBezTo>
                      <a:pt x="48" y="75"/>
                      <a:pt x="48" y="75"/>
                      <a:pt x="48" y="75"/>
                    </a:cubicBezTo>
                    <a:cubicBezTo>
                      <a:pt x="48" y="75"/>
                      <a:pt x="45" y="76"/>
                      <a:pt x="46" y="79"/>
                    </a:cubicBezTo>
                    <a:cubicBezTo>
                      <a:pt x="47" y="83"/>
                      <a:pt x="51" y="84"/>
                      <a:pt x="51" y="86"/>
                    </a:cubicBezTo>
                    <a:cubicBezTo>
                      <a:pt x="51" y="88"/>
                      <a:pt x="54" y="90"/>
                      <a:pt x="55" y="92"/>
                    </a:cubicBezTo>
                    <a:cubicBezTo>
                      <a:pt x="57" y="93"/>
                      <a:pt x="64" y="97"/>
                      <a:pt x="64" y="97"/>
                    </a:cubicBezTo>
                    <a:cubicBezTo>
                      <a:pt x="64" y="97"/>
                      <a:pt x="62" y="101"/>
                      <a:pt x="62" y="103"/>
                    </a:cubicBezTo>
                    <a:cubicBezTo>
                      <a:pt x="61" y="105"/>
                      <a:pt x="58" y="108"/>
                      <a:pt x="58" y="108"/>
                    </a:cubicBezTo>
                    <a:cubicBezTo>
                      <a:pt x="58" y="108"/>
                      <a:pt x="57" y="113"/>
                      <a:pt x="59" y="111"/>
                    </a:cubicBezTo>
                    <a:cubicBezTo>
                      <a:pt x="62" y="110"/>
                      <a:pt x="61" y="112"/>
                      <a:pt x="61" y="114"/>
                    </a:cubicBezTo>
                    <a:cubicBezTo>
                      <a:pt x="62" y="116"/>
                      <a:pt x="63" y="118"/>
                      <a:pt x="63" y="118"/>
                    </a:cubicBezTo>
                    <a:cubicBezTo>
                      <a:pt x="63" y="123"/>
                      <a:pt x="63" y="123"/>
                      <a:pt x="63" y="123"/>
                    </a:cubicBezTo>
                    <a:cubicBezTo>
                      <a:pt x="67" y="126"/>
                      <a:pt x="67" y="126"/>
                      <a:pt x="67" y="126"/>
                    </a:cubicBezTo>
                    <a:cubicBezTo>
                      <a:pt x="67" y="126"/>
                      <a:pt x="70" y="123"/>
                      <a:pt x="73" y="123"/>
                    </a:cubicBezTo>
                    <a:cubicBezTo>
                      <a:pt x="75" y="123"/>
                      <a:pt x="76" y="119"/>
                      <a:pt x="78" y="119"/>
                    </a:cubicBezTo>
                    <a:cubicBezTo>
                      <a:pt x="80" y="119"/>
                      <a:pt x="80" y="117"/>
                      <a:pt x="82" y="117"/>
                    </a:cubicBezTo>
                    <a:cubicBezTo>
                      <a:pt x="84" y="117"/>
                      <a:pt x="85" y="111"/>
                      <a:pt x="87" y="111"/>
                    </a:cubicBezTo>
                    <a:cubicBezTo>
                      <a:pt x="89" y="111"/>
                      <a:pt x="90" y="110"/>
                      <a:pt x="90" y="110"/>
                    </a:cubicBezTo>
                    <a:cubicBezTo>
                      <a:pt x="90" y="110"/>
                      <a:pt x="89" y="106"/>
                      <a:pt x="87" y="107"/>
                    </a:cubicBezTo>
                    <a:cubicBezTo>
                      <a:pt x="85" y="108"/>
                      <a:pt x="82" y="109"/>
                      <a:pt x="81" y="108"/>
                    </a:cubicBezTo>
                    <a:cubicBezTo>
                      <a:pt x="79" y="107"/>
                      <a:pt x="78" y="107"/>
                      <a:pt x="77" y="105"/>
                    </a:cubicBezTo>
                    <a:cubicBezTo>
                      <a:pt x="77" y="103"/>
                      <a:pt x="79" y="99"/>
                      <a:pt x="78" y="97"/>
                    </a:cubicBezTo>
                    <a:cubicBezTo>
                      <a:pt x="78" y="96"/>
                      <a:pt x="78" y="95"/>
                      <a:pt x="76" y="93"/>
                    </a:cubicBezTo>
                    <a:cubicBezTo>
                      <a:pt x="74" y="91"/>
                      <a:pt x="76" y="89"/>
                      <a:pt x="74" y="88"/>
                    </a:cubicBezTo>
                    <a:cubicBezTo>
                      <a:pt x="72" y="87"/>
                      <a:pt x="72" y="86"/>
                      <a:pt x="75" y="87"/>
                    </a:cubicBezTo>
                    <a:cubicBezTo>
                      <a:pt x="79" y="87"/>
                      <a:pt x="81" y="89"/>
                      <a:pt x="81" y="89"/>
                    </a:cubicBezTo>
                    <a:cubicBezTo>
                      <a:pt x="81" y="89"/>
                      <a:pt x="86" y="89"/>
                      <a:pt x="87" y="90"/>
                    </a:cubicBezTo>
                    <a:cubicBezTo>
                      <a:pt x="88" y="92"/>
                      <a:pt x="92" y="92"/>
                      <a:pt x="92" y="92"/>
                    </a:cubicBezTo>
                    <a:cubicBezTo>
                      <a:pt x="92" y="92"/>
                      <a:pt x="90" y="91"/>
                      <a:pt x="91" y="89"/>
                    </a:cubicBezTo>
                    <a:cubicBezTo>
                      <a:pt x="92" y="87"/>
                      <a:pt x="94" y="88"/>
                      <a:pt x="94" y="88"/>
                    </a:cubicBezTo>
                    <a:cubicBezTo>
                      <a:pt x="94" y="88"/>
                      <a:pt x="97" y="88"/>
                      <a:pt x="99" y="88"/>
                    </a:cubicBezTo>
                    <a:cubicBezTo>
                      <a:pt x="101" y="88"/>
                      <a:pt x="101" y="86"/>
                      <a:pt x="103" y="86"/>
                    </a:cubicBezTo>
                    <a:cubicBezTo>
                      <a:pt x="105" y="86"/>
                      <a:pt x="105" y="82"/>
                      <a:pt x="107" y="82"/>
                    </a:cubicBezTo>
                    <a:cubicBezTo>
                      <a:pt x="108" y="82"/>
                      <a:pt x="111" y="82"/>
                      <a:pt x="111" y="82"/>
                    </a:cubicBezTo>
                    <a:cubicBezTo>
                      <a:pt x="112" y="79"/>
                      <a:pt x="112" y="79"/>
                      <a:pt x="112" y="79"/>
                    </a:cubicBezTo>
                    <a:cubicBezTo>
                      <a:pt x="112" y="76"/>
                      <a:pt x="112" y="76"/>
                      <a:pt x="112" y="76"/>
                    </a:cubicBezTo>
                    <a:cubicBezTo>
                      <a:pt x="104" y="64"/>
                      <a:pt x="104" y="64"/>
                      <a:pt x="104" y="64"/>
                    </a:cubicBezTo>
                    <a:cubicBezTo>
                      <a:pt x="107" y="63"/>
                      <a:pt x="107" y="63"/>
                      <a:pt x="107" y="63"/>
                    </a:cubicBezTo>
                    <a:cubicBezTo>
                      <a:pt x="107" y="63"/>
                      <a:pt x="106" y="59"/>
                      <a:pt x="108" y="59"/>
                    </a:cubicBezTo>
                    <a:cubicBezTo>
                      <a:pt x="110" y="59"/>
                      <a:pt x="115" y="58"/>
                      <a:pt x="115" y="56"/>
                    </a:cubicBezTo>
                    <a:cubicBezTo>
                      <a:pt x="115" y="54"/>
                      <a:pt x="112" y="54"/>
                      <a:pt x="112" y="54"/>
                    </a:cubicBezTo>
                    <a:cubicBezTo>
                      <a:pt x="112" y="54"/>
                      <a:pt x="112" y="50"/>
                      <a:pt x="110" y="49"/>
                    </a:cubicBezTo>
                    <a:cubicBezTo>
                      <a:pt x="109" y="49"/>
                      <a:pt x="108" y="46"/>
                      <a:pt x="110" y="46"/>
                    </a:cubicBezTo>
                    <a:cubicBezTo>
                      <a:pt x="112" y="46"/>
                      <a:pt x="114" y="45"/>
                      <a:pt x="116" y="44"/>
                    </a:cubicBezTo>
                    <a:cubicBezTo>
                      <a:pt x="118" y="42"/>
                      <a:pt x="118" y="42"/>
                      <a:pt x="118" y="42"/>
                    </a:cubicBezTo>
                    <a:cubicBezTo>
                      <a:pt x="118" y="38"/>
                      <a:pt x="118" y="38"/>
                      <a:pt x="118" y="38"/>
                    </a:cubicBezTo>
                    <a:cubicBezTo>
                      <a:pt x="118" y="37"/>
                      <a:pt x="117" y="36"/>
                      <a:pt x="117" y="36"/>
                    </a:cubicBezTo>
                    <a:cubicBezTo>
                      <a:pt x="115" y="36"/>
                      <a:pt x="113" y="37"/>
                      <a:pt x="113" y="37"/>
                    </a:cubicBezTo>
                    <a:cubicBezTo>
                      <a:pt x="111" y="38"/>
                      <a:pt x="111" y="36"/>
                      <a:pt x="108" y="37"/>
                    </a:cubicBezTo>
                    <a:cubicBezTo>
                      <a:pt x="107" y="38"/>
                      <a:pt x="107" y="38"/>
                      <a:pt x="107" y="38"/>
                    </a:cubicBezTo>
                    <a:cubicBezTo>
                      <a:pt x="103" y="39"/>
                      <a:pt x="102" y="39"/>
                      <a:pt x="99" y="40"/>
                    </a:cubicBezTo>
                    <a:cubicBezTo>
                      <a:pt x="99" y="39"/>
                      <a:pt x="99" y="38"/>
                      <a:pt x="100" y="37"/>
                    </a:cubicBezTo>
                    <a:cubicBezTo>
                      <a:pt x="103" y="36"/>
                      <a:pt x="107" y="35"/>
                      <a:pt x="110" y="35"/>
                    </a:cubicBezTo>
                    <a:cubicBezTo>
                      <a:pt x="110" y="34"/>
                      <a:pt x="109" y="32"/>
                      <a:pt x="110" y="31"/>
                    </a:cubicBezTo>
                    <a:cubicBezTo>
                      <a:pt x="110" y="30"/>
                      <a:pt x="112" y="29"/>
                      <a:pt x="112" y="28"/>
                    </a:cubicBezTo>
                    <a:cubicBezTo>
                      <a:pt x="112" y="28"/>
                      <a:pt x="111" y="25"/>
                      <a:pt x="111" y="26"/>
                    </a:cubicBezTo>
                    <a:cubicBezTo>
                      <a:pt x="111" y="25"/>
                      <a:pt x="111" y="25"/>
                      <a:pt x="111" y="25"/>
                    </a:cubicBezTo>
                    <a:cubicBezTo>
                      <a:pt x="110" y="25"/>
                      <a:pt x="108" y="25"/>
                      <a:pt x="106" y="25"/>
                    </a:cubicBezTo>
                    <a:cubicBezTo>
                      <a:pt x="107" y="25"/>
                      <a:pt x="107" y="26"/>
                      <a:pt x="107" y="26"/>
                    </a:cubicBezTo>
                    <a:cubicBezTo>
                      <a:pt x="106" y="26"/>
                      <a:pt x="105" y="25"/>
                      <a:pt x="104" y="25"/>
                    </a:cubicBezTo>
                    <a:cubicBezTo>
                      <a:pt x="104" y="24"/>
                      <a:pt x="103" y="23"/>
                      <a:pt x="102" y="23"/>
                    </a:cubicBezTo>
                    <a:cubicBezTo>
                      <a:pt x="102" y="23"/>
                      <a:pt x="101" y="24"/>
                      <a:pt x="101" y="25"/>
                    </a:cubicBezTo>
                    <a:cubicBezTo>
                      <a:pt x="99" y="25"/>
                      <a:pt x="99" y="25"/>
                      <a:pt x="99" y="25"/>
                    </a:cubicBezTo>
                    <a:cubicBezTo>
                      <a:pt x="98" y="22"/>
                      <a:pt x="98" y="20"/>
                      <a:pt x="96" y="18"/>
                    </a:cubicBezTo>
                    <a:cubicBezTo>
                      <a:pt x="98" y="18"/>
                      <a:pt x="99" y="18"/>
                      <a:pt x="101" y="17"/>
                    </a:cubicBezTo>
                    <a:cubicBezTo>
                      <a:pt x="101" y="17"/>
                      <a:pt x="101" y="15"/>
                      <a:pt x="101" y="15"/>
                    </a:cubicBezTo>
                    <a:cubicBezTo>
                      <a:pt x="96" y="15"/>
                      <a:pt x="93" y="16"/>
                      <a:pt x="88" y="16"/>
                    </a:cubicBezTo>
                    <a:cubicBezTo>
                      <a:pt x="88" y="16"/>
                      <a:pt x="90" y="17"/>
                      <a:pt x="90" y="17"/>
                    </a:cubicBezTo>
                    <a:cubicBezTo>
                      <a:pt x="88" y="17"/>
                      <a:pt x="86" y="17"/>
                      <a:pt x="85" y="17"/>
                    </a:cubicBezTo>
                    <a:cubicBezTo>
                      <a:pt x="85" y="17"/>
                      <a:pt x="85" y="17"/>
                      <a:pt x="85" y="17"/>
                    </a:cubicBezTo>
                    <a:cubicBezTo>
                      <a:pt x="84" y="18"/>
                      <a:pt x="83" y="18"/>
                      <a:pt x="81" y="19"/>
                    </a:cubicBezTo>
                    <a:cubicBezTo>
                      <a:pt x="81" y="20"/>
                      <a:pt x="81" y="20"/>
                      <a:pt x="81" y="20"/>
                    </a:cubicBezTo>
                    <a:cubicBezTo>
                      <a:pt x="80" y="20"/>
                      <a:pt x="77" y="21"/>
                      <a:pt x="77" y="21"/>
                    </a:cubicBezTo>
                    <a:cubicBezTo>
                      <a:pt x="74" y="21"/>
                      <a:pt x="69" y="20"/>
                      <a:pt x="67" y="19"/>
                    </a:cubicBezTo>
                    <a:cubicBezTo>
                      <a:pt x="65" y="18"/>
                      <a:pt x="70" y="17"/>
                      <a:pt x="63" y="16"/>
                    </a:cubicBezTo>
                    <a:cubicBezTo>
                      <a:pt x="60" y="15"/>
                      <a:pt x="56" y="15"/>
                      <a:pt x="53" y="16"/>
                    </a:cubicBezTo>
                    <a:cubicBezTo>
                      <a:pt x="52" y="16"/>
                      <a:pt x="52" y="18"/>
                      <a:pt x="50" y="17"/>
                    </a:cubicBezTo>
                    <a:cubicBezTo>
                      <a:pt x="47" y="17"/>
                      <a:pt x="49" y="15"/>
                      <a:pt x="50" y="14"/>
                    </a:cubicBezTo>
                    <a:cubicBezTo>
                      <a:pt x="49" y="12"/>
                      <a:pt x="48" y="10"/>
                      <a:pt x="47" y="9"/>
                    </a:cubicBezTo>
                    <a:cubicBezTo>
                      <a:pt x="47" y="9"/>
                      <a:pt x="46" y="9"/>
                      <a:pt x="45" y="9"/>
                    </a:cubicBezTo>
                    <a:cubicBezTo>
                      <a:pt x="45" y="9"/>
                      <a:pt x="45" y="7"/>
                      <a:pt x="44" y="7"/>
                    </a:cubicBezTo>
                    <a:cubicBezTo>
                      <a:pt x="41" y="6"/>
                      <a:pt x="39" y="7"/>
                      <a:pt x="37" y="6"/>
                    </a:cubicBezTo>
                    <a:cubicBezTo>
                      <a:pt x="35" y="5"/>
                      <a:pt x="35" y="2"/>
                      <a:pt x="34" y="0"/>
                    </a:cubicBezTo>
                    <a:cubicBezTo>
                      <a:pt x="33" y="1"/>
                      <a:pt x="32" y="1"/>
                      <a:pt x="31" y="1"/>
                    </a:cubicBezTo>
                    <a:cubicBezTo>
                      <a:pt x="31" y="1"/>
                      <a:pt x="31" y="3"/>
                      <a:pt x="31" y="4"/>
                    </a:cubicBezTo>
                    <a:cubicBezTo>
                      <a:pt x="32" y="5"/>
                      <a:pt x="33" y="5"/>
                      <a:pt x="35" y="6"/>
                    </a:cubicBezTo>
                    <a:cubicBezTo>
                      <a:pt x="35" y="6"/>
                      <a:pt x="36" y="8"/>
                      <a:pt x="36" y="8"/>
                    </a:cubicBezTo>
                    <a:cubicBezTo>
                      <a:pt x="30" y="9"/>
                      <a:pt x="27" y="10"/>
                      <a:pt x="23" y="12"/>
                    </a:cubicBezTo>
                    <a:cubicBezTo>
                      <a:pt x="22" y="15"/>
                      <a:pt x="22" y="16"/>
                      <a:pt x="22" y="19"/>
                    </a:cubicBezTo>
                    <a:cubicBezTo>
                      <a:pt x="23" y="19"/>
                      <a:pt x="24" y="19"/>
                      <a:pt x="24" y="20"/>
                    </a:cubicBezTo>
                    <a:cubicBezTo>
                      <a:pt x="24" y="20"/>
                      <a:pt x="26" y="22"/>
                      <a:pt x="26" y="22"/>
                    </a:cubicBezTo>
                    <a:cubicBezTo>
                      <a:pt x="26" y="23"/>
                      <a:pt x="25" y="24"/>
                      <a:pt x="25" y="24"/>
                    </a:cubicBezTo>
                    <a:cubicBezTo>
                      <a:pt x="25" y="26"/>
                      <a:pt x="26" y="28"/>
                      <a:pt x="27" y="30"/>
                    </a:cubicBezTo>
                    <a:cubicBezTo>
                      <a:pt x="24" y="32"/>
                      <a:pt x="22" y="32"/>
                      <a:pt x="20" y="33"/>
                    </a:cubicBezTo>
                    <a:cubicBezTo>
                      <a:pt x="20" y="33"/>
                      <a:pt x="20" y="32"/>
                      <a:pt x="20" y="31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18" y="28"/>
                      <a:pt x="15" y="25"/>
                      <a:pt x="16" y="21"/>
                    </a:cubicBezTo>
                    <a:cubicBezTo>
                      <a:pt x="17" y="19"/>
                      <a:pt x="19" y="19"/>
                      <a:pt x="21" y="17"/>
                    </a:cubicBezTo>
                    <a:cubicBezTo>
                      <a:pt x="20" y="17"/>
                      <a:pt x="21" y="16"/>
                      <a:pt x="21" y="15"/>
                    </a:cubicBezTo>
                    <a:cubicBezTo>
                      <a:pt x="20" y="14"/>
                      <a:pt x="20" y="14"/>
                      <a:pt x="19" y="14"/>
                    </a:cubicBezTo>
                    <a:cubicBezTo>
                      <a:pt x="19" y="12"/>
                      <a:pt x="19" y="13"/>
                      <a:pt x="19" y="12"/>
                    </a:cubicBezTo>
                    <a:cubicBezTo>
                      <a:pt x="19" y="11"/>
                      <a:pt x="18" y="11"/>
                      <a:pt x="18" y="10"/>
                    </a:cubicBezTo>
                    <a:cubicBezTo>
                      <a:pt x="17" y="10"/>
                      <a:pt x="16" y="10"/>
                      <a:pt x="15" y="10"/>
                    </a:cubicBezTo>
                    <a:cubicBezTo>
                      <a:pt x="15" y="10"/>
                      <a:pt x="15" y="8"/>
                      <a:pt x="15" y="8"/>
                    </a:cubicBezTo>
                    <a:cubicBezTo>
                      <a:pt x="16" y="8"/>
                      <a:pt x="18" y="6"/>
                      <a:pt x="19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5"/>
                      <a:pt x="20" y="4"/>
                      <a:pt x="20" y="4"/>
                    </a:cubicBezTo>
                    <a:close/>
                    <a:moveTo>
                      <a:pt x="88" y="11"/>
                    </a:moveTo>
                    <a:cubicBezTo>
                      <a:pt x="86" y="11"/>
                      <a:pt x="89" y="12"/>
                      <a:pt x="89" y="12"/>
                    </a:cubicBezTo>
                    <a:cubicBezTo>
                      <a:pt x="89" y="12"/>
                      <a:pt x="91" y="10"/>
                      <a:pt x="88" y="11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20">
                <a:extLst>
                  <a:ext uri="{FF2B5EF4-FFF2-40B4-BE49-F238E27FC236}">
                    <a16:creationId xmlns:a16="http://schemas.microsoft.com/office/drawing/2014/main" id="{8E132CE0-8BCB-42E7-8148-FE917C80295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64" y="1999"/>
                <a:ext cx="234" cy="248"/>
              </a:xfrm>
              <a:custGeom>
                <a:avLst/>
                <a:gdLst>
                  <a:gd name="T0" fmla="*/ 115 w 119"/>
                  <a:gd name="T1" fmla="*/ 33 h 126"/>
                  <a:gd name="T2" fmla="*/ 10 w 119"/>
                  <a:gd name="T3" fmla="*/ 11 h 126"/>
                  <a:gd name="T4" fmla="*/ 3 w 119"/>
                  <a:gd name="T5" fmla="*/ 27 h 126"/>
                  <a:gd name="T6" fmla="*/ 6 w 119"/>
                  <a:gd name="T7" fmla="*/ 37 h 126"/>
                  <a:gd name="T8" fmla="*/ 12 w 119"/>
                  <a:gd name="T9" fmla="*/ 54 h 126"/>
                  <a:gd name="T10" fmla="*/ 27 w 119"/>
                  <a:gd name="T11" fmla="*/ 60 h 126"/>
                  <a:gd name="T12" fmla="*/ 43 w 119"/>
                  <a:gd name="T13" fmla="*/ 68 h 126"/>
                  <a:gd name="T14" fmla="*/ 46 w 119"/>
                  <a:gd name="T15" fmla="*/ 79 h 126"/>
                  <a:gd name="T16" fmla="*/ 64 w 119"/>
                  <a:gd name="T17" fmla="*/ 97 h 126"/>
                  <a:gd name="T18" fmla="*/ 59 w 119"/>
                  <a:gd name="T19" fmla="*/ 111 h 126"/>
                  <a:gd name="T20" fmla="*/ 63 w 119"/>
                  <a:gd name="T21" fmla="*/ 123 h 126"/>
                  <a:gd name="T22" fmla="*/ 78 w 119"/>
                  <a:gd name="T23" fmla="*/ 119 h 126"/>
                  <a:gd name="T24" fmla="*/ 90 w 119"/>
                  <a:gd name="T25" fmla="*/ 110 h 126"/>
                  <a:gd name="T26" fmla="*/ 77 w 119"/>
                  <a:gd name="T27" fmla="*/ 105 h 126"/>
                  <a:gd name="T28" fmla="*/ 74 w 119"/>
                  <a:gd name="T29" fmla="*/ 88 h 126"/>
                  <a:gd name="T30" fmla="*/ 87 w 119"/>
                  <a:gd name="T31" fmla="*/ 90 h 126"/>
                  <a:gd name="T32" fmla="*/ 94 w 119"/>
                  <a:gd name="T33" fmla="*/ 88 h 126"/>
                  <a:gd name="T34" fmla="*/ 107 w 119"/>
                  <a:gd name="T35" fmla="*/ 82 h 126"/>
                  <a:gd name="T36" fmla="*/ 112 w 119"/>
                  <a:gd name="T37" fmla="*/ 76 h 126"/>
                  <a:gd name="T38" fmla="*/ 108 w 119"/>
                  <a:gd name="T39" fmla="*/ 59 h 126"/>
                  <a:gd name="T40" fmla="*/ 110 w 119"/>
                  <a:gd name="T41" fmla="*/ 49 h 126"/>
                  <a:gd name="T42" fmla="*/ 118 w 119"/>
                  <a:gd name="T43" fmla="*/ 42 h 126"/>
                  <a:gd name="T44" fmla="*/ 113 w 119"/>
                  <a:gd name="T45" fmla="*/ 37 h 126"/>
                  <a:gd name="T46" fmla="*/ 99 w 119"/>
                  <a:gd name="T47" fmla="*/ 40 h 126"/>
                  <a:gd name="T48" fmla="*/ 110 w 119"/>
                  <a:gd name="T49" fmla="*/ 31 h 126"/>
                  <a:gd name="T50" fmla="*/ 111 w 119"/>
                  <a:gd name="T51" fmla="*/ 25 h 126"/>
                  <a:gd name="T52" fmla="*/ 104 w 119"/>
                  <a:gd name="T53" fmla="*/ 25 h 126"/>
                  <a:gd name="T54" fmla="*/ 99 w 119"/>
                  <a:gd name="T55" fmla="*/ 25 h 126"/>
                  <a:gd name="T56" fmla="*/ 101 w 119"/>
                  <a:gd name="T57" fmla="*/ 15 h 126"/>
                  <a:gd name="T58" fmla="*/ 85 w 119"/>
                  <a:gd name="T59" fmla="*/ 17 h 126"/>
                  <a:gd name="T60" fmla="*/ 81 w 119"/>
                  <a:gd name="T61" fmla="*/ 20 h 126"/>
                  <a:gd name="T62" fmla="*/ 63 w 119"/>
                  <a:gd name="T63" fmla="*/ 16 h 126"/>
                  <a:gd name="T64" fmla="*/ 50 w 119"/>
                  <a:gd name="T65" fmla="*/ 14 h 126"/>
                  <a:gd name="T66" fmla="*/ 44 w 119"/>
                  <a:gd name="T67" fmla="*/ 7 h 126"/>
                  <a:gd name="T68" fmla="*/ 31 w 119"/>
                  <a:gd name="T69" fmla="*/ 1 h 126"/>
                  <a:gd name="T70" fmla="*/ 36 w 119"/>
                  <a:gd name="T71" fmla="*/ 8 h 126"/>
                  <a:gd name="T72" fmla="*/ 24 w 119"/>
                  <a:gd name="T73" fmla="*/ 20 h 126"/>
                  <a:gd name="T74" fmla="*/ 27 w 119"/>
                  <a:gd name="T75" fmla="*/ 30 h 126"/>
                  <a:gd name="T76" fmla="*/ 19 w 119"/>
                  <a:gd name="T77" fmla="*/ 31 h 126"/>
                  <a:gd name="T78" fmla="*/ 21 w 119"/>
                  <a:gd name="T79" fmla="*/ 15 h 126"/>
                  <a:gd name="T80" fmla="*/ 18 w 119"/>
                  <a:gd name="T81" fmla="*/ 10 h 126"/>
                  <a:gd name="T82" fmla="*/ 19 w 119"/>
                  <a:gd name="T83" fmla="*/ 6 h 126"/>
                  <a:gd name="T84" fmla="*/ 88 w 119"/>
                  <a:gd name="T85" fmla="*/ 11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9" h="126">
                    <a:moveTo>
                      <a:pt x="115" y="33"/>
                    </a:moveTo>
                    <a:cubicBezTo>
                      <a:pt x="115" y="35"/>
                      <a:pt x="115" y="35"/>
                      <a:pt x="115" y="35"/>
                    </a:cubicBezTo>
                    <a:cubicBezTo>
                      <a:pt x="119" y="35"/>
                      <a:pt x="118" y="34"/>
                      <a:pt x="115" y="33"/>
                    </a:cubicBezTo>
                    <a:close/>
                    <a:moveTo>
                      <a:pt x="20" y="4"/>
                    </a:moveTo>
                    <a:cubicBezTo>
                      <a:pt x="18" y="4"/>
                      <a:pt x="15" y="5"/>
                      <a:pt x="15" y="5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1"/>
                      <a:pt x="5" y="24"/>
                      <a:pt x="3" y="27"/>
                    </a:cubicBezTo>
                    <a:cubicBezTo>
                      <a:pt x="2" y="30"/>
                      <a:pt x="4" y="30"/>
                      <a:pt x="2" y="34"/>
                    </a:cubicBezTo>
                    <a:cubicBezTo>
                      <a:pt x="0" y="39"/>
                      <a:pt x="3" y="38"/>
                      <a:pt x="3" y="38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10" y="45"/>
                      <a:pt x="10" y="45"/>
                      <a:pt x="10" y="45"/>
                    </a:cubicBezTo>
                    <a:cubicBezTo>
                      <a:pt x="10" y="45"/>
                      <a:pt x="8" y="45"/>
                      <a:pt x="8" y="48"/>
                    </a:cubicBezTo>
                    <a:cubicBezTo>
                      <a:pt x="9" y="50"/>
                      <a:pt x="10" y="51"/>
                      <a:pt x="12" y="54"/>
                    </a:cubicBezTo>
                    <a:cubicBezTo>
                      <a:pt x="14" y="56"/>
                      <a:pt x="13" y="59"/>
                      <a:pt x="13" y="59"/>
                    </a:cubicBezTo>
                    <a:cubicBezTo>
                      <a:pt x="19" y="60"/>
                      <a:pt x="19" y="60"/>
                      <a:pt x="19" y="60"/>
                    </a:cubicBezTo>
                    <a:cubicBezTo>
                      <a:pt x="19" y="60"/>
                      <a:pt x="24" y="61"/>
                      <a:pt x="27" y="60"/>
                    </a:cubicBezTo>
                    <a:cubicBezTo>
                      <a:pt x="29" y="59"/>
                      <a:pt x="31" y="60"/>
                      <a:pt x="32" y="62"/>
                    </a:cubicBezTo>
                    <a:cubicBezTo>
                      <a:pt x="33" y="64"/>
                      <a:pt x="36" y="69"/>
                      <a:pt x="36" y="69"/>
                    </a:cubicBezTo>
                    <a:cubicBezTo>
                      <a:pt x="36" y="69"/>
                      <a:pt x="41" y="68"/>
                      <a:pt x="43" y="68"/>
                    </a:cubicBezTo>
                    <a:cubicBezTo>
                      <a:pt x="45" y="68"/>
                      <a:pt x="49" y="69"/>
                      <a:pt x="49" y="69"/>
                    </a:cubicBezTo>
                    <a:cubicBezTo>
                      <a:pt x="48" y="75"/>
                      <a:pt x="48" y="75"/>
                      <a:pt x="48" y="75"/>
                    </a:cubicBezTo>
                    <a:cubicBezTo>
                      <a:pt x="48" y="75"/>
                      <a:pt x="45" y="76"/>
                      <a:pt x="46" y="79"/>
                    </a:cubicBezTo>
                    <a:cubicBezTo>
                      <a:pt x="47" y="83"/>
                      <a:pt x="51" y="84"/>
                      <a:pt x="51" y="86"/>
                    </a:cubicBezTo>
                    <a:cubicBezTo>
                      <a:pt x="51" y="88"/>
                      <a:pt x="54" y="90"/>
                      <a:pt x="55" y="92"/>
                    </a:cubicBezTo>
                    <a:cubicBezTo>
                      <a:pt x="57" y="93"/>
                      <a:pt x="64" y="97"/>
                      <a:pt x="64" y="97"/>
                    </a:cubicBezTo>
                    <a:cubicBezTo>
                      <a:pt x="64" y="97"/>
                      <a:pt x="62" y="101"/>
                      <a:pt x="62" y="103"/>
                    </a:cubicBezTo>
                    <a:cubicBezTo>
                      <a:pt x="61" y="105"/>
                      <a:pt x="58" y="108"/>
                      <a:pt x="58" y="108"/>
                    </a:cubicBezTo>
                    <a:cubicBezTo>
                      <a:pt x="58" y="108"/>
                      <a:pt x="57" y="113"/>
                      <a:pt x="59" y="111"/>
                    </a:cubicBezTo>
                    <a:cubicBezTo>
                      <a:pt x="62" y="110"/>
                      <a:pt x="61" y="112"/>
                      <a:pt x="61" y="114"/>
                    </a:cubicBezTo>
                    <a:cubicBezTo>
                      <a:pt x="62" y="116"/>
                      <a:pt x="63" y="118"/>
                      <a:pt x="63" y="118"/>
                    </a:cubicBezTo>
                    <a:cubicBezTo>
                      <a:pt x="63" y="123"/>
                      <a:pt x="63" y="123"/>
                      <a:pt x="63" y="123"/>
                    </a:cubicBezTo>
                    <a:cubicBezTo>
                      <a:pt x="67" y="126"/>
                      <a:pt x="67" y="126"/>
                      <a:pt x="67" y="126"/>
                    </a:cubicBezTo>
                    <a:cubicBezTo>
                      <a:pt x="67" y="126"/>
                      <a:pt x="70" y="123"/>
                      <a:pt x="73" y="123"/>
                    </a:cubicBezTo>
                    <a:cubicBezTo>
                      <a:pt x="75" y="123"/>
                      <a:pt x="76" y="119"/>
                      <a:pt x="78" y="119"/>
                    </a:cubicBezTo>
                    <a:cubicBezTo>
                      <a:pt x="80" y="119"/>
                      <a:pt x="80" y="117"/>
                      <a:pt x="82" y="117"/>
                    </a:cubicBezTo>
                    <a:cubicBezTo>
                      <a:pt x="84" y="117"/>
                      <a:pt x="85" y="111"/>
                      <a:pt x="87" y="111"/>
                    </a:cubicBezTo>
                    <a:cubicBezTo>
                      <a:pt x="89" y="111"/>
                      <a:pt x="90" y="110"/>
                      <a:pt x="90" y="110"/>
                    </a:cubicBezTo>
                    <a:cubicBezTo>
                      <a:pt x="90" y="110"/>
                      <a:pt x="89" y="106"/>
                      <a:pt x="87" y="107"/>
                    </a:cubicBezTo>
                    <a:cubicBezTo>
                      <a:pt x="85" y="108"/>
                      <a:pt x="82" y="109"/>
                      <a:pt x="81" y="108"/>
                    </a:cubicBezTo>
                    <a:cubicBezTo>
                      <a:pt x="79" y="107"/>
                      <a:pt x="78" y="107"/>
                      <a:pt x="77" y="105"/>
                    </a:cubicBezTo>
                    <a:cubicBezTo>
                      <a:pt x="77" y="103"/>
                      <a:pt x="79" y="99"/>
                      <a:pt x="78" y="97"/>
                    </a:cubicBezTo>
                    <a:cubicBezTo>
                      <a:pt x="78" y="96"/>
                      <a:pt x="78" y="95"/>
                      <a:pt x="76" y="93"/>
                    </a:cubicBezTo>
                    <a:cubicBezTo>
                      <a:pt x="74" y="91"/>
                      <a:pt x="76" y="89"/>
                      <a:pt x="74" y="88"/>
                    </a:cubicBezTo>
                    <a:cubicBezTo>
                      <a:pt x="72" y="87"/>
                      <a:pt x="72" y="86"/>
                      <a:pt x="75" y="87"/>
                    </a:cubicBezTo>
                    <a:cubicBezTo>
                      <a:pt x="79" y="87"/>
                      <a:pt x="81" y="89"/>
                      <a:pt x="81" y="89"/>
                    </a:cubicBezTo>
                    <a:cubicBezTo>
                      <a:pt x="81" y="89"/>
                      <a:pt x="86" y="89"/>
                      <a:pt x="87" y="90"/>
                    </a:cubicBezTo>
                    <a:cubicBezTo>
                      <a:pt x="88" y="92"/>
                      <a:pt x="92" y="92"/>
                      <a:pt x="92" y="92"/>
                    </a:cubicBezTo>
                    <a:cubicBezTo>
                      <a:pt x="92" y="92"/>
                      <a:pt x="90" y="91"/>
                      <a:pt x="91" y="89"/>
                    </a:cubicBezTo>
                    <a:cubicBezTo>
                      <a:pt x="92" y="87"/>
                      <a:pt x="94" y="88"/>
                      <a:pt x="94" y="88"/>
                    </a:cubicBezTo>
                    <a:cubicBezTo>
                      <a:pt x="94" y="88"/>
                      <a:pt x="97" y="88"/>
                      <a:pt x="99" y="88"/>
                    </a:cubicBezTo>
                    <a:cubicBezTo>
                      <a:pt x="101" y="88"/>
                      <a:pt x="101" y="86"/>
                      <a:pt x="103" y="86"/>
                    </a:cubicBezTo>
                    <a:cubicBezTo>
                      <a:pt x="105" y="86"/>
                      <a:pt x="105" y="82"/>
                      <a:pt x="107" y="82"/>
                    </a:cubicBezTo>
                    <a:cubicBezTo>
                      <a:pt x="108" y="82"/>
                      <a:pt x="111" y="82"/>
                      <a:pt x="111" y="82"/>
                    </a:cubicBezTo>
                    <a:cubicBezTo>
                      <a:pt x="112" y="79"/>
                      <a:pt x="112" y="79"/>
                      <a:pt x="112" y="79"/>
                    </a:cubicBezTo>
                    <a:cubicBezTo>
                      <a:pt x="112" y="76"/>
                      <a:pt x="112" y="76"/>
                      <a:pt x="112" y="76"/>
                    </a:cubicBezTo>
                    <a:cubicBezTo>
                      <a:pt x="104" y="64"/>
                      <a:pt x="104" y="64"/>
                      <a:pt x="104" y="64"/>
                    </a:cubicBezTo>
                    <a:cubicBezTo>
                      <a:pt x="107" y="63"/>
                      <a:pt x="107" y="63"/>
                      <a:pt x="107" y="63"/>
                    </a:cubicBezTo>
                    <a:cubicBezTo>
                      <a:pt x="107" y="63"/>
                      <a:pt x="106" y="59"/>
                      <a:pt x="108" y="59"/>
                    </a:cubicBezTo>
                    <a:cubicBezTo>
                      <a:pt x="110" y="59"/>
                      <a:pt x="115" y="58"/>
                      <a:pt x="115" y="56"/>
                    </a:cubicBezTo>
                    <a:cubicBezTo>
                      <a:pt x="115" y="54"/>
                      <a:pt x="112" y="54"/>
                      <a:pt x="112" y="54"/>
                    </a:cubicBezTo>
                    <a:cubicBezTo>
                      <a:pt x="112" y="54"/>
                      <a:pt x="112" y="50"/>
                      <a:pt x="110" y="49"/>
                    </a:cubicBezTo>
                    <a:cubicBezTo>
                      <a:pt x="109" y="49"/>
                      <a:pt x="108" y="46"/>
                      <a:pt x="110" y="46"/>
                    </a:cubicBezTo>
                    <a:cubicBezTo>
                      <a:pt x="112" y="46"/>
                      <a:pt x="114" y="45"/>
                      <a:pt x="116" y="44"/>
                    </a:cubicBezTo>
                    <a:cubicBezTo>
                      <a:pt x="118" y="42"/>
                      <a:pt x="118" y="42"/>
                      <a:pt x="118" y="42"/>
                    </a:cubicBezTo>
                    <a:cubicBezTo>
                      <a:pt x="118" y="38"/>
                      <a:pt x="118" y="38"/>
                      <a:pt x="118" y="38"/>
                    </a:cubicBezTo>
                    <a:cubicBezTo>
                      <a:pt x="118" y="37"/>
                      <a:pt x="117" y="36"/>
                      <a:pt x="117" y="36"/>
                    </a:cubicBezTo>
                    <a:cubicBezTo>
                      <a:pt x="115" y="36"/>
                      <a:pt x="113" y="37"/>
                      <a:pt x="113" y="37"/>
                    </a:cubicBezTo>
                    <a:cubicBezTo>
                      <a:pt x="111" y="38"/>
                      <a:pt x="111" y="36"/>
                      <a:pt x="108" y="37"/>
                    </a:cubicBezTo>
                    <a:cubicBezTo>
                      <a:pt x="107" y="38"/>
                      <a:pt x="107" y="38"/>
                      <a:pt x="107" y="38"/>
                    </a:cubicBezTo>
                    <a:cubicBezTo>
                      <a:pt x="103" y="39"/>
                      <a:pt x="102" y="39"/>
                      <a:pt x="99" y="40"/>
                    </a:cubicBezTo>
                    <a:cubicBezTo>
                      <a:pt x="99" y="39"/>
                      <a:pt x="99" y="38"/>
                      <a:pt x="100" y="37"/>
                    </a:cubicBezTo>
                    <a:cubicBezTo>
                      <a:pt x="103" y="36"/>
                      <a:pt x="107" y="35"/>
                      <a:pt x="110" y="35"/>
                    </a:cubicBezTo>
                    <a:cubicBezTo>
                      <a:pt x="110" y="34"/>
                      <a:pt x="109" y="32"/>
                      <a:pt x="110" y="31"/>
                    </a:cubicBezTo>
                    <a:cubicBezTo>
                      <a:pt x="110" y="30"/>
                      <a:pt x="112" y="29"/>
                      <a:pt x="112" y="28"/>
                    </a:cubicBezTo>
                    <a:cubicBezTo>
                      <a:pt x="112" y="28"/>
                      <a:pt x="111" y="25"/>
                      <a:pt x="111" y="26"/>
                    </a:cubicBezTo>
                    <a:cubicBezTo>
                      <a:pt x="111" y="25"/>
                      <a:pt x="111" y="25"/>
                      <a:pt x="111" y="25"/>
                    </a:cubicBezTo>
                    <a:cubicBezTo>
                      <a:pt x="110" y="25"/>
                      <a:pt x="108" y="25"/>
                      <a:pt x="106" y="25"/>
                    </a:cubicBezTo>
                    <a:cubicBezTo>
                      <a:pt x="107" y="25"/>
                      <a:pt x="107" y="26"/>
                      <a:pt x="107" y="26"/>
                    </a:cubicBezTo>
                    <a:cubicBezTo>
                      <a:pt x="106" y="26"/>
                      <a:pt x="105" y="25"/>
                      <a:pt x="104" y="25"/>
                    </a:cubicBezTo>
                    <a:cubicBezTo>
                      <a:pt x="104" y="24"/>
                      <a:pt x="103" y="23"/>
                      <a:pt x="102" y="23"/>
                    </a:cubicBezTo>
                    <a:cubicBezTo>
                      <a:pt x="102" y="23"/>
                      <a:pt x="101" y="24"/>
                      <a:pt x="101" y="25"/>
                    </a:cubicBezTo>
                    <a:cubicBezTo>
                      <a:pt x="99" y="25"/>
                      <a:pt x="99" y="25"/>
                      <a:pt x="99" y="25"/>
                    </a:cubicBezTo>
                    <a:cubicBezTo>
                      <a:pt x="98" y="22"/>
                      <a:pt x="98" y="20"/>
                      <a:pt x="96" y="18"/>
                    </a:cubicBezTo>
                    <a:cubicBezTo>
                      <a:pt x="98" y="18"/>
                      <a:pt x="99" y="18"/>
                      <a:pt x="101" y="17"/>
                    </a:cubicBezTo>
                    <a:cubicBezTo>
                      <a:pt x="101" y="17"/>
                      <a:pt x="101" y="15"/>
                      <a:pt x="101" y="15"/>
                    </a:cubicBezTo>
                    <a:cubicBezTo>
                      <a:pt x="96" y="15"/>
                      <a:pt x="93" y="16"/>
                      <a:pt x="88" y="16"/>
                    </a:cubicBezTo>
                    <a:cubicBezTo>
                      <a:pt x="88" y="16"/>
                      <a:pt x="90" y="17"/>
                      <a:pt x="90" y="17"/>
                    </a:cubicBezTo>
                    <a:cubicBezTo>
                      <a:pt x="88" y="17"/>
                      <a:pt x="86" y="17"/>
                      <a:pt x="85" y="17"/>
                    </a:cubicBezTo>
                    <a:cubicBezTo>
                      <a:pt x="85" y="17"/>
                      <a:pt x="85" y="17"/>
                      <a:pt x="85" y="17"/>
                    </a:cubicBezTo>
                    <a:cubicBezTo>
                      <a:pt x="84" y="18"/>
                      <a:pt x="83" y="18"/>
                      <a:pt x="81" y="19"/>
                    </a:cubicBezTo>
                    <a:cubicBezTo>
                      <a:pt x="81" y="20"/>
                      <a:pt x="81" y="20"/>
                      <a:pt x="81" y="20"/>
                    </a:cubicBezTo>
                    <a:cubicBezTo>
                      <a:pt x="80" y="20"/>
                      <a:pt x="77" y="21"/>
                      <a:pt x="77" y="21"/>
                    </a:cubicBezTo>
                    <a:cubicBezTo>
                      <a:pt x="74" y="21"/>
                      <a:pt x="69" y="20"/>
                      <a:pt x="67" y="19"/>
                    </a:cubicBezTo>
                    <a:cubicBezTo>
                      <a:pt x="65" y="18"/>
                      <a:pt x="70" y="17"/>
                      <a:pt x="63" y="16"/>
                    </a:cubicBezTo>
                    <a:cubicBezTo>
                      <a:pt x="60" y="15"/>
                      <a:pt x="56" y="15"/>
                      <a:pt x="53" y="16"/>
                    </a:cubicBezTo>
                    <a:cubicBezTo>
                      <a:pt x="52" y="16"/>
                      <a:pt x="52" y="18"/>
                      <a:pt x="50" y="17"/>
                    </a:cubicBezTo>
                    <a:cubicBezTo>
                      <a:pt x="47" y="17"/>
                      <a:pt x="49" y="15"/>
                      <a:pt x="50" y="14"/>
                    </a:cubicBezTo>
                    <a:cubicBezTo>
                      <a:pt x="49" y="12"/>
                      <a:pt x="48" y="10"/>
                      <a:pt x="47" y="9"/>
                    </a:cubicBezTo>
                    <a:cubicBezTo>
                      <a:pt x="47" y="9"/>
                      <a:pt x="46" y="9"/>
                      <a:pt x="45" y="9"/>
                    </a:cubicBezTo>
                    <a:cubicBezTo>
                      <a:pt x="45" y="9"/>
                      <a:pt x="45" y="7"/>
                      <a:pt x="44" y="7"/>
                    </a:cubicBezTo>
                    <a:cubicBezTo>
                      <a:pt x="41" y="6"/>
                      <a:pt x="39" y="7"/>
                      <a:pt x="37" y="6"/>
                    </a:cubicBezTo>
                    <a:cubicBezTo>
                      <a:pt x="35" y="5"/>
                      <a:pt x="35" y="2"/>
                      <a:pt x="34" y="0"/>
                    </a:cubicBezTo>
                    <a:cubicBezTo>
                      <a:pt x="33" y="1"/>
                      <a:pt x="32" y="1"/>
                      <a:pt x="31" y="1"/>
                    </a:cubicBezTo>
                    <a:cubicBezTo>
                      <a:pt x="31" y="1"/>
                      <a:pt x="31" y="3"/>
                      <a:pt x="31" y="4"/>
                    </a:cubicBezTo>
                    <a:cubicBezTo>
                      <a:pt x="32" y="5"/>
                      <a:pt x="33" y="5"/>
                      <a:pt x="35" y="6"/>
                    </a:cubicBezTo>
                    <a:cubicBezTo>
                      <a:pt x="35" y="6"/>
                      <a:pt x="36" y="8"/>
                      <a:pt x="36" y="8"/>
                    </a:cubicBezTo>
                    <a:cubicBezTo>
                      <a:pt x="30" y="9"/>
                      <a:pt x="27" y="10"/>
                      <a:pt x="23" y="12"/>
                    </a:cubicBezTo>
                    <a:cubicBezTo>
                      <a:pt x="22" y="15"/>
                      <a:pt x="22" y="16"/>
                      <a:pt x="22" y="19"/>
                    </a:cubicBezTo>
                    <a:cubicBezTo>
                      <a:pt x="23" y="19"/>
                      <a:pt x="24" y="19"/>
                      <a:pt x="24" y="20"/>
                    </a:cubicBezTo>
                    <a:cubicBezTo>
                      <a:pt x="24" y="20"/>
                      <a:pt x="26" y="22"/>
                      <a:pt x="26" y="22"/>
                    </a:cubicBezTo>
                    <a:cubicBezTo>
                      <a:pt x="26" y="23"/>
                      <a:pt x="25" y="24"/>
                      <a:pt x="25" y="24"/>
                    </a:cubicBezTo>
                    <a:cubicBezTo>
                      <a:pt x="25" y="26"/>
                      <a:pt x="26" y="28"/>
                      <a:pt x="27" y="30"/>
                    </a:cubicBezTo>
                    <a:cubicBezTo>
                      <a:pt x="24" y="32"/>
                      <a:pt x="22" y="32"/>
                      <a:pt x="20" y="33"/>
                    </a:cubicBezTo>
                    <a:cubicBezTo>
                      <a:pt x="20" y="33"/>
                      <a:pt x="20" y="32"/>
                      <a:pt x="20" y="31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18" y="28"/>
                      <a:pt x="15" y="25"/>
                      <a:pt x="16" y="21"/>
                    </a:cubicBezTo>
                    <a:cubicBezTo>
                      <a:pt x="17" y="19"/>
                      <a:pt x="19" y="19"/>
                      <a:pt x="21" y="17"/>
                    </a:cubicBezTo>
                    <a:cubicBezTo>
                      <a:pt x="20" y="17"/>
                      <a:pt x="21" y="16"/>
                      <a:pt x="21" y="15"/>
                    </a:cubicBezTo>
                    <a:cubicBezTo>
                      <a:pt x="20" y="14"/>
                      <a:pt x="20" y="14"/>
                      <a:pt x="19" y="14"/>
                    </a:cubicBezTo>
                    <a:cubicBezTo>
                      <a:pt x="19" y="12"/>
                      <a:pt x="19" y="13"/>
                      <a:pt x="19" y="12"/>
                    </a:cubicBezTo>
                    <a:cubicBezTo>
                      <a:pt x="19" y="11"/>
                      <a:pt x="18" y="11"/>
                      <a:pt x="18" y="10"/>
                    </a:cubicBezTo>
                    <a:cubicBezTo>
                      <a:pt x="17" y="10"/>
                      <a:pt x="16" y="10"/>
                      <a:pt x="15" y="10"/>
                    </a:cubicBezTo>
                    <a:cubicBezTo>
                      <a:pt x="15" y="10"/>
                      <a:pt x="15" y="8"/>
                      <a:pt x="15" y="8"/>
                    </a:cubicBezTo>
                    <a:cubicBezTo>
                      <a:pt x="16" y="8"/>
                      <a:pt x="18" y="6"/>
                      <a:pt x="19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5"/>
                      <a:pt x="20" y="4"/>
                      <a:pt x="20" y="4"/>
                    </a:cubicBezTo>
                    <a:close/>
                    <a:moveTo>
                      <a:pt x="88" y="11"/>
                    </a:moveTo>
                    <a:cubicBezTo>
                      <a:pt x="86" y="11"/>
                      <a:pt x="89" y="12"/>
                      <a:pt x="89" y="12"/>
                    </a:cubicBezTo>
                    <a:cubicBezTo>
                      <a:pt x="89" y="12"/>
                      <a:pt x="91" y="10"/>
                      <a:pt x="88" y="11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21">
                <a:extLst>
                  <a:ext uri="{FF2B5EF4-FFF2-40B4-BE49-F238E27FC236}">
                    <a16:creationId xmlns:a16="http://schemas.microsoft.com/office/drawing/2014/main" id="{0517D1E2-E5CD-4FD3-96A2-10EA12F956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49" y="2598"/>
                <a:ext cx="18" cy="41"/>
              </a:xfrm>
              <a:custGeom>
                <a:avLst/>
                <a:gdLst>
                  <a:gd name="T0" fmla="*/ 4 w 9"/>
                  <a:gd name="T1" fmla="*/ 14 h 21"/>
                  <a:gd name="T2" fmla="*/ 6 w 9"/>
                  <a:gd name="T3" fmla="*/ 21 h 21"/>
                  <a:gd name="T4" fmla="*/ 9 w 9"/>
                  <a:gd name="T5" fmla="*/ 21 h 21"/>
                  <a:gd name="T6" fmla="*/ 9 w 9"/>
                  <a:gd name="T7" fmla="*/ 19 h 21"/>
                  <a:gd name="T8" fmla="*/ 6 w 9"/>
                  <a:gd name="T9" fmla="*/ 17 h 21"/>
                  <a:gd name="T10" fmla="*/ 6 w 9"/>
                  <a:gd name="T11" fmla="*/ 14 h 21"/>
                  <a:gd name="T12" fmla="*/ 4 w 9"/>
                  <a:gd name="T13" fmla="*/ 14 h 21"/>
                  <a:gd name="T14" fmla="*/ 0 w 9"/>
                  <a:gd name="T15" fmla="*/ 0 h 21"/>
                  <a:gd name="T16" fmla="*/ 1 w 9"/>
                  <a:gd name="T17" fmla="*/ 11 h 21"/>
                  <a:gd name="T18" fmla="*/ 4 w 9"/>
                  <a:gd name="T19" fmla="*/ 10 h 21"/>
                  <a:gd name="T20" fmla="*/ 6 w 9"/>
                  <a:gd name="T21" fmla="*/ 11 h 21"/>
                  <a:gd name="T22" fmla="*/ 5 w 9"/>
                  <a:gd name="T23" fmla="*/ 6 h 21"/>
                  <a:gd name="T24" fmla="*/ 6 w 9"/>
                  <a:gd name="T25" fmla="*/ 5 h 21"/>
                  <a:gd name="T26" fmla="*/ 6 w 9"/>
                  <a:gd name="T27" fmla="*/ 2 h 21"/>
                  <a:gd name="T28" fmla="*/ 2 w 9"/>
                  <a:gd name="T29" fmla="*/ 4 h 21"/>
                  <a:gd name="T30" fmla="*/ 2 w 9"/>
                  <a:gd name="T31" fmla="*/ 2 h 21"/>
                  <a:gd name="T32" fmla="*/ 0 w 9"/>
                  <a:gd name="T3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" h="21">
                    <a:moveTo>
                      <a:pt x="4" y="14"/>
                    </a:moveTo>
                    <a:cubicBezTo>
                      <a:pt x="5" y="17"/>
                      <a:pt x="5" y="18"/>
                      <a:pt x="6" y="21"/>
                    </a:cubicBezTo>
                    <a:cubicBezTo>
                      <a:pt x="7" y="21"/>
                      <a:pt x="8" y="21"/>
                      <a:pt x="9" y="21"/>
                    </a:cubicBezTo>
                    <a:cubicBezTo>
                      <a:pt x="9" y="21"/>
                      <a:pt x="9" y="19"/>
                      <a:pt x="9" y="19"/>
                    </a:cubicBezTo>
                    <a:cubicBezTo>
                      <a:pt x="8" y="18"/>
                      <a:pt x="7" y="18"/>
                      <a:pt x="6" y="17"/>
                    </a:cubicBezTo>
                    <a:cubicBezTo>
                      <a:pt x="5" y="16"/>
                      <a:pt x="6" y="15"/>
                      <a:pt x="6" y="14"/>
                    </a:cubicBezTo>
                    <a:lnTo>
                      <a:pt x="4" y="14"/>
                    </a:lnTo>
                    <a:close/>
                    <a:moveTo>
                      <a:pt x="0" y="0"/>
                    </a:moveTo>
                    <a:cubicBezTo>
                      <a:pt x="0" y="4"/>
                      <a:pt x="0" y="7"/>
                      <a:pt x="1" y="11"/>
                    </a:cubicBezTo>
                    <a:cubicBezTo>
                      <a:pt x="2" y="11"/>
                      <a:pt x="3" y="10"/>
                      <a:pt x="4" y="10"/>
                    </a:cubicBezTo>
                    <a:cubicBezTo>
                      <a:pt x="3" y="11"/>
                      <a:pt x="5" y="11"/>
                      <a:pt x="6" y="11"/>
                    </a:cubicBezTo>
                    <a:cubicBezTo>
                      <a:pt x="7" y="10"/>
                      <a:pt x="5" y="7"/>
                      <a:pt x="5" y="6"/>
                    </a:cubicBezTo>
                    <a:cubicBezTo>
                      <a:pt x="4" y="6"/>
                      <a:pt x="5" y="5"/>
                      <a:pt x="6" y="5"/>
                    </a:cubicBezTo>
                    <a:cubicBezTo>
                      <a:pt x="6" y="5"/>
                      <a:pt x="6" y="2"/>
                      <a:pt x="6" y="2"/>
                    </a:cubicBezTo>
                    <a:cubicBezTo>
                      <a:pt x="5" y="2"/>
                      <a:pt x="3" y="4"/>
                      <a:pt x="2" y="4"/>
                    </a:cubicBezTo>
                    <a:cubicBezTo>
                      <a:pt x="2" y="4"/>
                      <a:pt x="2" y="2"/>
                      <a:pt x="2" y="2"/>
                    </a:cubicBezTo>
                    <a:cubicBezTo>
                      <a:pt x="2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22">
                <a:extLst>
                  <a:ext uri="{FF2B5EF4-FFF2-40B4-BE49-F238E27FC236}">
                    <a16:creationId xmlns:a16="http://schemas.microsoft.com/office/drawing/2014/main" id="{08706EA5-FB66-4380-B072-91F1A955A48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49" y="2598"/>
                <a:ext cx="18" cy="41"/>
              </a:xfrm>
              <a:custGeom>
                <a:avLst/>
                <a:gdLst>
                  <a:gd name="T0" fmla="*/ 4 w 9"/>
                  <a:gd name="T1" fmla="*/ 14 h 21"/>
                  <a:gd name="T2" fmla="*/ 6 w 9"/>
                  <a:gd name="T3" fmla="*/ 21 h 21"/>
                  <a:gd name="T4" fmla="*/ 9 w 9"/>
                  <a:gd name="T5" fmla="*/ 21 h 21"/>
                  <a:gd name="T6" fmla="*/ 9 w 9"/>
                  <a:gd name="T7" fmla="*/ 19 h 21"/>
                  <a:gd name="T8" fmla="*/ 6 w 9"/>
                  <a:gd name="T9" fmla="*/ 17 h 21"/>
                  <a:gd name="T10" fmla="*/ 6 w 9"/>
                  <a:gd name="T11" fmla="*/ 14 h 21"/>
                  <a:gd name="T12" fmla="*/ 4 w 9"/>
                  <a:gd name="T13" fmla="*/ 14 h 21"/>
                  <a:gd name="T14" fmla="*/ 0 w 9"/>
                  <a:gd name="T15" fmla="*/ 0 h 21"/>
                  <a:gd name="T16" fmla="*/ 1 w 9"/>
                  <a:gd name="T17" fmla="*/ 11 h 21"/>
                  <a:gd name="T18" fmla="*/ 4 w 9"/>
                  <a:gd name="T19" fmla="*/ 10 h 21"/>
                  <a:gd name="T20" fmla="*/ 6 w 9"/>
                  <a:gd name="T21" fmla="*/ 11 h 21"/>
                  <a:gd name="T22" fmla="*/ 5 w 9"/>
                  <a:gd name="T23" fmla="*/ 6 h 21"/>
                  <a:gd name="T24" fmla="*/ 6 w 9"/>
                  <a:gd name="T25" fmla="*/ 5 h 21"/>
                  <a:gd name="T26" fmla="*/ 6 w 9"/>
                  <a:gd name="T27" fmla="*/ 2 h 21"/>
                  <a:gd name="T28" fmla="*/ 2 w 9"/>
                  <a:gd name="T29" fmla="*/ 4 h 21"/>
                  <a:gd name="T30" fmla="*/ 2 w 9"/>
                  <a:gd name="T31" fmla="*/ 2 h 21"/>
                  <a:gd name="T32" fmla="*/ 0 w 9"/>
                  <a:gd name="T3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" h="21">
                    <a:moveTo>
                      <a:pt x="4" y="14"/>
                    </a:moveTo>
                    <a:cubicBezTo>
                      <a:pt x="5" y="17"/>
                      <a:pt x="5" y="18"/>
                      <a:pt x="6" y="21"/>
                    </a:cubicBezTo>
                    <a:cubicBezTo>
                      <a:pt x="7" y="21"/>
                      <a:pt x="8" y="21"/>
                      <a:pt x="9" y="21"/>
                    </a:cubicBezTo>
                    <a:cubicBezTo>
                      <a:pt x="9" y="21"/>
                      <a:pt x="9" y="19"/>
                      <a:pt x="9" y="19"/>
                    </a:cubicBezTo>
                    <a:cubicBezTo>
                      <a:pt x="8" y="18"/>
                      <a:pt x="7" y="18"/>
                      <a:pt x="6" y="17"/>
                    </a:cubicBezTo>
                    <a:cubicBezTo>
                      <a:pt x="5" y="16"/>
                      <a:pt x="6" y="15"/>
                      <a:pt x="6" y="14"/>
                    </a:cubicBezTo>
                    <a:lnTo>
                      <a:pt x="4" y="14"/>
                    </a:lnTo>
                    <a:close/>
                    <a:moveTo>
                      <a:pt x="0" y="0"/>
                    </a:moveTo>
                    <a:cubicBezTo>
                      <a:pt x="0" y="4"/>
                      <a:pt x="0" y="7"/>
                      <a:pt x="1" y="11"/>
                    </a:cubicBezTo>
                    <a:cubicBezTo>
                      <a:pt x="2" y="11"/>
                      <a:pt x="3" y="10"/>
                      <a:pt x="4" y="10"/>
                    </a:cubicBezTo>
                    <a:cubicBezTo>
                      <a:pt x="3" y="11"/>
                      <a:pt x="5" y="11"/>
                      <a:pt x="6" y="11"/>
                    </a:cubicBezTo>
                    <a:cubicBezTo>
                      <a:pt x="7" y="10"/>
                      <a:pt x="5" y="7"/>
                      <a:pt x="5" y="6"/>
                    </a:cubicBezTo>
                    <a:cubicBezTo>
                      <a:pt x="4" y="6"/>
                      <a:pt x="5" y="5"/>
                      <a:pt x="6" y="5"/>
                    </a:cubicBezTo>
                    <a:cubicBezTo>
                      <a:pt x="6" y="5"/>
                      <a:pt x="6" y="2"/>
                      <a:pt x="6" y="2"/>
                    </a:cubicBezTo>
                    <a:cubicBezTo>
                      <a:pt x="5" y="2"/>
                      <a:pt x="3" y="4"/>
                      <a:pt x="2" y="4"/>
                    </a:cubicBezTo>
                    <a:cubicBezTo>
                      <a:pt x="2" y="4"/>
                      <a:pt x="2" y="2"/>
                      <a:pt x="2" y="2"/>
                    </a:cubicBezTo>
                    <a:cubicBezTo>
                      <a:pt x="2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23">
                <a:extLst>
                  <a:ext uri="{FF2B5EF4-FFF2-40B4-BE49-F238E27FC236}">
                    <a16:creationId xmlns:a16="http://schemas.microsoft.com/office/drawing/2014/main" id="{4AD55CCC-A06F-43B2-A198-BAD6F0805D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5" y="1250"/>
                <a:ext cx="282" cy="200"/>
              </a:xfrm>
              <a:custGeom>
                <a:avLst/>
                <a:gdLst>
                  <a:gd name="T0" fmla="*/ 124 w 144"/>
                  <a:gd name="T1" fmla="*/ 39 h 102"/>
                  <a:gd name="T2" fmla="*/ 114 w 144"/>
                  <a:gd name="T3" fmla="*/ 42 h 102"/>
                  <a:gd name="T4" fmla="*/ 107 w 144"/>
                  <a:gd name="T5" fmla="*/ 50 h 102"/>
                  <a:gd name="T6" fmla="*/ 101 w 144"/>
                  <a:gd name="T7" fmla="*/ 54 h 102"/>
                  <a:gd name="T8" fmla="*/ 98 w 144"/>
                  <a:gd name="T9" fmla="*/ 51 h 102"/>
                  <a:gd name="T10" fmla="*/ 83 w 144"/>
                  <a:gd name="T11" fmla="*/ 47 h 102"/>
                  <a:gd name="T12" fmla="*/ 81 w 144"/>
                  <a:gd name="T13" fmla="*/ 42 h 102"/>
                  <a:gd name="T14" fmla="*/ 74 w 144"/>
                  <a:gd name="T15" fmla="*/ 38 h 102"/>
                  <a:gd name="T16" fmla="*/ 69 w 144"/>
                  <a:gd name="T17" fmla="*/ 35 h 102"/>
                  <a:gd name="T18" fmla="*/ 50 w 144"/>
                  <a:gd name="T19" fmla="*/ 33 h 102"/>
                  <a:gd name="T20" fmla="*/ 47 w 144"/>
                  <a:gd name="T21" fmla="*/ 18 h 102"/>
                  <a:gd name="T22" fmla="*/ 40 w 144"/>
                  <a:gd name="T23" fmla="*/ 25 h 102"/>
                  <a:gd name="T24" fmla="*/ 32 w 144"/>
                  <a:gd name="T25" fmla="*/ 22 h 102"/>
                  <a:gd name="T26" fmla="*/ 26 w 144"/>
                  <a:gd name="T27" fmla="*/ 28 h 102"/>
                  <a:gd name="T28" fmla="*/ 28 w 144"/>
                  <a:gd name="T29" fmla="*/ 26 h 102"/>
                  <a:gd name="T30" fmla="*/ 26 w 144"/>
                  <a:gd name="T31" fmla="*/ 20 h 102"/>
                  <a:gd name="T32" fmla="*/ 19 w 144"/>
                  <a:gd name="T33" fmla="*/ 19 h 102"/>
                  <a:gd name="T34" fmla="*/ 19 w 144"/>
                  <a:gd name="T35" fmla="*/ 16 h 102"/>
                  <a:gd name="T36" fmla="*/ 19 w 144"/>
                  <a:gd name="T37" fmla="*/ 9 h 102"/>
                  <a:gd name="T38" fmla="*/ 22 w 144"/>
                  <a:gd name="T39" fmla="*/ 1 h 102"/>
                  <a:gd name="T40" fmla="*/ 10 w 144"/>
                  <a:gd name="T41" fmla="*/ 1 h 102"/>
                  <a:gd name="T42" fmla="*/ 0 w 144"/>
                  <a:gd name="T43" fmla="*/ 46 h 102"/>
                  <a:gd name="T44" fmla="*/ 9 w 144"/>
                  <a:gd name="T45" fmla="*/ 45 h 102"/>
                  <a:gd name="T46" fmla="*/ 7 w 144"/>
                  <a:gd name="T47" fmla="*/ 40 h 102"/>
                  <a:gd name="T48" fmla="*/ 14 w 144"/>
                  <a:gd name="T49" fmla="*/ 39 h 102"/>
                  <a:gd name="T50" fmla="*/ 18 w 144"/>
                  <a:gd name="T51" fmla="*/ 33 h 102"/>
                  <a:gd name="T52" fmla="*/ 23 w 144"/>
                  <a:gd name="T53" fmla="*/ 34 h 102"/>
                  <a:gd name="T54" fmla="*/ 26 w 144"/>
                  <a:gd name="T55" fmla="*/ 45 h 102"/>
                  <a:gd name="T56" fmla="*/ 31 w 144"/>
                  <a:gd name="T57" fmla="*/ 52 h 102"/>
                  <a:gd name="T58" fmla="*/ 31 w 144"/>
                  <a:gd name="T59" fmla="*/ 55 h 102"/>
                  <a:gd name="T60" fmla="*/ 38 w 144"/>
                  <a:gd name="T61" fmla="*/ 54 h 102"/>
                  <a:gd name="T62" fmla="*/ 46 w 144"/>
                  <a:gd name="T63" fmla="*/ 53 h 102"/>
                  <a:gd name="T64" fmla="*/ 53 w 144"/>
                  <a:gd name="T65" fmla="*/ 57 h 102"/>
                  <a:gd name="T66" fmla="*/ 55 w 144"/>
                  <a:gd name="T67" fmla="*/ 64 h 102"/>
                  <a:gd name="T68" fmla="*/ 60 w 144"/>
                  <a:gd name="T69" fmla="*/ 72 h 102"/>
                  <a:gd name="T70" fmla="*/ 65 w 144"/>
                  <a:gd name="T71" fmla="*/ 76 h 102"/>
                  <a:gd name="T72" fmla="*/ 72 w 144"/>
                  <a:gd name="T73" fmla="*/ 83 h 102"/>
                  <a:gd name="T74" fmla="*/ 80 w 144"/>
                  <a:gd name="T75" fmla="*/ 85 h 102"/>
                  <a:gd name="T76" fmla="*/ 87 w 144"/>
                  <a:gd name="T77" fmla="*/ 87 h 102"/>
                  <a:gd name="T78" fmla="*/ 91 w 144"/>
                  <a:gd name="T79" fmla="*/ 89 h 102"/>
                  <a:gd name="T80" fmla="*/ 86 w 144"/>
                  <a:gd name="T81" fmla="*/ 94 h 102"/>
                  <a:gd name="T82" fmla="*/ 90 w 144"/>
                  <a:gd name="T83" fmla="*/ 99 h 102"/>
                  <a:gd name="T84" fmla="*/ 97 w 144"/>
                  <a:gd name="T85" fmla="*/ 102 h 102"/>
                  <a:gd name="T86" fmla="*/ 101 w 144"/>
                  <a:gd name="T87" fmla="*/ 97 h 102"/>
                  <a:gd name="T88" fmla="*/ 104 w 144"/>
                  <a:gd name="T89" fmla="*/ 89 h 102"/>
                  <a:gd name="T90" fmla="*/ 101 w 144"/>
                  <a:gd name="T91" fmla="*/ 83 h 102"/>
                  <a:gd name="T92" fmla="*/ 98 w 144"/>
                  <a:gd name="T93" fmla="*/ 75 h 102"/>
                  <a:gd name="T94" fmla="*/ 108 w 144"/>
                  <a:gd name="T95" fmla="*/ 72 h 102"/>
                  <a:gd name="T96" fmla="*/ 110 w 144"/>
                  <a:gd name="T97" fmla="*/ 65 h 102"/>
                  <a:gd name="T98" fmla="*/ 110 w 144"/>
                  <a:gd name="T99" fmla="*/ 58 h 102"/>
                  <a:gd name="T100" fmla="*/ 117 w 144"/>
                  <a:gd name="T101" fmla="*/ 60 h 102"/>
                  <a:gd name="T102" fmla="*/ 125 w 144"/>
                  <a:gd name="T103" fmla="*/ 56 h 102"/>
                  <a:gd name="T104" fmla="*/ 123 w 144"/>
                  <a:gd name="T105" fmla="*/ 62 h 102"/>
                  <a:gd name="T106" fmla="*/ 125 w 144"/>
                  <a:gd name="T107" fmla="*/ 67 h 102"/>
                  <a:gd name="T108" fmla="*/ 134 w 144"/>
                  <a:gd name="T109" fmla="*/ 64 h 102"/>
                  <a:gd name="T110" fmla="*/ 139 w 144"/>
                  <a:gd name="T111" fmla="*/ 54 h 102"/>
                  <a:gd name="T112" fmla="*/ 131 w 144"/>
                  <a:gd name="T113" fmla="*/ 49 h 102"/>
                  <a:gd name="T114" fmla="*/ 123 w 144"/>
                  <a:gd name="T115" fmla="*/ 46 h 102"/>
                  <a:gd name="T116" fmla="*/ 129 w 144"/>
                  <a:gd name="T117" fmla="*/ 41 h 102"/>
                  <a:gd name="T118" fmla="*/ 124 w 144"/>
                  <a:gd name="T119" fmla="*/ 3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44" h="102">
                    <a:moveTo>
                      <a:pt x="128" y="37"/>
                    </a:moveTo>
                    <a:cubicBezTo>
                      <a:pt x="128" y="37"/>
                      <a:pt x="126" y="37"/>
                      <a:pt x="124" y="39"/>
                    </a:cubicBezTo>
                    <a:cubicBezTo>
                      <a:pt x="122" y="40"/>
                      <a:pt x="122" y="40"/>
                      <a:pt x="119" y="40"/>
                    </a:cubicBezTo>
                    <a:cubicBezTo>
                      <a:pt x="117" y="41"/>
                      <a:pt x="115" y="40"/>
                      <a:pt x="114" y="42"/>
                    </a:cubicBezTo>
                    <a:cubicBezTo>
                      <a:pt x="114" y="44"/>
                      <a:pt x="111" y="44"/>
                      <a:pt x="109" y="44"/>
                    </a:cubicBezTo>
                    <a:cubicBezTo>
                      <a:pt x="108" y="45"/>
                      <a:pt x="107" y="50"/>
                      <a:pt x="107" y="50"/>
                    </a:cubicBezTo>
                    <a:cubicBezTo>
                      <a:pt x="107" y="50"/>
                      <a:pt x="104" y="51"/>
                      <a:pt x="101" y="51"/>
                    </a:cubicBezTo>
                    <a:cubicBezTo>
                      <a:pt x="101" y="54"/>
                      <a:pt x="101" y="54"/>
                      <a:pt x="101" y="54"/>
                    </a:cubicBezTo>
                    <a:cubicBezTo>
                      <a:pt x="101" y="54"/>
                      <a:pt x="99" y="55"/>
                      <a:pt x="98" y="55"/>
                    </a:cubicBezTo>
                    <a:cubicBezTo>
                      <a:pt x="97" y="55"/>
                      <a:pt x="99" y="53"/>
                      <a:pt x="98" y="51"/>
                    </a:cubicBezTo>
                    <a:cubicBezTo>
                      <a:pt x="97" y="49"/>
                      <a:pt x="92" y="48"/>
                      <a:pt x="91" y="49"/>
                    </a:cubicBezTo>
                    <a:cubicBezTo>
                      <a:pt x="90" y="50"/>
                      <a:pt x="85" y="48"/>
                      <a:pt x="83" y="47"/>
                    </a:cubicBezTo>
                    <a:cubicBezTo>
                      <a:pt x="81" y="46"/>
                      <a:pt x="83" y="45"/>
                      <a:pt x="83" y="44"/>
                    </a:cubicBezTo>
                    <a:cubicBezTo>
                      <a:pt x="83" y="42"/>
                      <a:pt x="81" y="44"/>
                      <a:pt x="81" y="42"/>
                    </a:cubicBezTo>
                    <a:cubicBezTo>
                      <a:pt x="81" y="39"/>
                      <a:pt x="80" y="39"/>
                      <a:pt x="78" y="40"/>
                    </a:cubicBezTo>
                    <a:cubicBezTo>
                      <a:pt x="76" y="40"/>
                      <a:pt x="75" y="39"/>
                      <a:pt x="74" y="38"/>
                    </a:cubicBezTo>
                    <a:cubicBezTo>
                      <a:pt x="73" y="37"/>
                      <a:pt x="71" y="33"/>
                      <a:pt x="71" y="33"/>
                    </a:cubicBezTo>
                    <a:cubicBezTo>
                      <a:pt x="69" y="35"/>
                      <a:pt x="69" y="35"/>
                      <a:pt x="69" y="35"/>
                    </a:cubicBezTo>
                    <a:cubicBezTo>
                      <a:pt x="69" y="35"/>
                      <a:pt x="62" y="34"/>
                      <a:pt x="59" y="33"/>
                    </a:cubicBezTo>
                    <a:cubicBezTo>
                      <a:pt x="56" y="32"/>
                      <a:pt x="50" y="33"/>
                      <a:pt x="50" y="33"/>
                    </a:cubicBezTo>
                    <a:cubicBezTo>
                      <a:pt x="50" y="33"/>
                      <a:pt x="49" y="25"/>
                      <a:pt x="49" y="23"/>
                    </a:cubicBezTo>
                    <a:cubicBezTo>
                      <a:pt x="49" y="21"/>
                      <a:pt x="47" y="18"/>
                      <a:pt x="47" y="18"/>
                    </a:cubicBezTo>
                    <a:cubicBezTo>
                      <a:pt x="46" y="17"/>
                      <a:pt x="46" y="17"/>
                      <a:pt x="46" y="17"/>
                    </a:cubicBezTo>
                    <a:cubicBezTo>
                      <a:pt x="44" y="19"/>
                      <a:pt x="41" y="25"/>
                      <a:pt x="40" y="25"/>
                    </a:cubicBezTo>
                    <a:cubicBezTo>
                      <a:pt x="38" y="26"/>
                      <a:pt x="35" y="26"/>
                      <a:pt x="33" y="27"/>
                    </a:cubicBezTo>
                    <a:cubicBezTo>
                      <a:pt x="33" y="25"/>
                      <a:pt x="34" y="23"/>
                      <a:pt x="32" y="22"/>
                    </a:cubicBezTo>
                    <a:cubicBezTo>
                      <a:pt x="31" y="22"/>
                      <a:pt x="29" y="28"/>
                      <a:pt x="28" y="30"/>
                    </a:cubicBezTo>
                    <a:cubicBezTo>
                      <a:pt x="27" y="29"/>
                      <a:pt x="27" y="29"/>
                      <a:pt x="26" y="28"/>
                    </a:cubicBezTo>
                    <a:cubicBezTo>
                      <a:pt x="26" y="28"/>
                      <a:pt x="27" y="28"/>
                      <a:pt x="28" y="27"/>
                    </a:cubicBezTo>
                    <a:cubicBezTo>
                      <a:pt x="28" y="26"/>
                      <a:pt x="28" y="26"/>
                      <a:pt x="28" y="26"/>
                    </a:cubicBezTo>
                    <a:cubicBezTo>
                      <a:pt x="28" y="24"/>
                      <a:pt x="28" y="21"/>
                      <a:pt x="28" y="21"/>
                    </a:cubicBezTo>
                    <a:cubicBezTo>
                      <a:pt x="27" y="21"/>
                      <a:pt x="26" y="20"/>
                      <a:pt x="26" y="20"/>
                    </a:cubicBezTo>
                    <a:cubicBezTo>
                      <a:pt x="24" y="21"/>
                      <a:pt x="22" y="22"/>
                      <a:pt x="19" y="23"/>
                    </a:cubicBezTo>
                    <a:cubicBezTo>
                      <a:pt x="19" y="22"/>
                      <a:pt x="19" y="20"/>
                      <a:pt x="19" y="19"/>
                    </a:cubicBezTo>
                    <a:cubicBezTo>
                      <a:pt x="19" y="19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6"/>
                    </a:cubicBezTo>
                    <a:cubicBezTo>
                      <a:pt x="18" y="15"/>
                      <a:pt x="17" y="15"/>
                      <a:pt x="17" y="13"/>
                    </a:cubicBezTo>
                    <a:cubicBezTo>
                      <a:pt x="17" y="12"/>
                      <a:pt x="19" y="10"/>
                      <a:pt x="19" y="9"/>
                    </a:cubicBezTo>
                    <a:cubicBezTo>
                      <a:pt x="19" y="9"/>
                      <a:pt x="18" y="5"/>
                      <a:pt x="19" y="3"/>
                    </a:cubicBezTo>
                    <a:cubicBezTo>
                      <a:pt x="19" y="2"/>
                      <a:pt x="21" y="2"/>
                      <a:pt x="22" y="1"/>
                    </a:cubicBezTo>
                    <a:cubicBezTo>
                      <a:pt x="21" y="0"/>
                      <a:pt x="19" y="0"/>
                      <a:pt x="17" y="0"/>
                    </a:cubicBezTo>
                    <a:cubicBezTo>
                      <a:pt x="15" y="0"/>
                      <a:pt x="12" y="1"/>
                      <a:pt x="10" y="1"/>
                    </a:cubicBezTo>
                    <a:cubicBezTo>
                      <a:pt x="8" y="1"/>
                      <a:pt x="1" y="5"/>
                      <a:pt x="1" y="5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9" y="47"/>
                      <a:pt x="9" y="47"/>
                      <a:pt x="9" y="47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7" y="44"/>
                      <a:pt x="7" y="44"/>
                      <a:pt x="7" y="44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8" y="33"/>
                      <a:pt x="18" y="33"/>
                      <a:pt x="18" y="33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6" y="45"/>
                      <a:pt x="26" y="45"/>
                      <a:pt x="26" y="45"/>
                    </a:cubicBezTo>
                    <a:cubicBezTo>
                      <a:pt x="30" y="47"/>
                      <a:pt x="30" y="47"/>
                      <a:pt x="30" y="47"/>
                    </a:cubicBezTo>
                    <a:cubicBezTo>
                      <a:pt x="31" y="52"/>
                      <a:pt x="31" y="52"/>
                      <a:pt x="31" y="52"/>
                    </a:cubicBezTo>
                    <a:cubicBezTo>
                      <a:pt x="29" y="54"/>
                      <a:pt x="29" y="54"/>
                      <a:pt x="29" y="54"/>
                    </a:cubicBezTo>
                    <a:cubicBezTo>
                      <a:pt x="31" y="55"/>
                      <a:pt x="31" y="55"/>
                      <a:pt x="31" y="55"/>
                    </a:cubicBezTo>
                    <a:cubicBezTo>
                      <a:pt x="34" y="56"/>
                      <a:pt x="34" y="56"/>
                      <a:pt x="34" y="56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41" y="53"/>
                      <a:pt x="41" y="53"/>
                      <a:pt x="41" y="53"/>
                    </a:cubicBezTo>
                    <a:cubicBezTo>
                      <a:pt x="46" y="53"/>
                      <a:pt x="46" y="53"/>
                      <a:pt x="46" y="53"/>
                    </a:cubicBezTo>
                    <a:cubicBezTo>
                      <a:pt x="50" y="52"/>
                      <a:pt x="50" y="52"/>
                      <a:pt x="50" y="52"/>
                    </a:cubicBezTo>
                    <a:cubicBezTo>
                      <a:pt x="53" y="57"/>
                      <a:pt x="53" y="57"/>
                      <a:pt x="53" y="57"/>
                    </a:cubicBezTo>
                    <a:cubicBezTo>
                      <a:pt x="53" y="62"/>
                      <a:pt x="53" y="62"/>
                      <a:pt x="53" y="62"/>
                    </a:cubicBezTo>
                    <a:cubicBezTo>
                      <a:pt x="55" y="64"/>
                      <a:pt x="55" y="64"/>
                      <a:pt x="55" y="64"/>
                    </a:cubicBezTo>
                    <a:cubicBezTo>
                      <a:pt x="58" y="67"/>
                      <a:pt x="58" y="67"/>
                      <a:pt x="58" y="67"/>
                    </a:cubicBezTo>
                    <a:cubicBezTo>
                      <a:pt x="60" y="72"/>
                      <a:pt x="60" y="72"/>
                      <a:pt x="60" y="72"/>
                    </a:cubicBezTo>
                    <a:cubicBezTo>
                      <a:pt x="62" y="74"/>
                      <a:pt x="62" y="74"/>
                      <a:pt x="62" y="74"/>
                    </a:cubicBezTo>
                    <a:cubicBezTo>
                      <a:pt x="65" y="76"/>
                      <a:pt x="65" y="76"/>
                      <a:pt x="65" y="76"/>
                    </a:cubicBezTo>
                    <a:cubicBezTo>
                      <a:pt x="69" y="80"/>
                      <a:pt x="69" y="80"/>
                      <a:pt x="69" y="80"/>
                    </a:cubicBezTo>
                    <a:cubicBezTo>
                      <a:pt x="72" y="83"/>
                      <a:pt x="72" y="83"/>
                      <a:pt x="72" y="83"/>
                    </a:cubicBezTo>
                    <a:cubicBezTo>
                      <a:pt x="77" y="82"/>
                      <a:pt x="77" y="82"/>
                      <a:pt x="77" y="82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84" y="85"/>
                      <a:pt x="84" y="85"/>
                      <a:pt x="84" y="85"/>
                    </a:cubicBezTo>
                    <a:cubicBezTo>
                      <a:pt x="87" y="87"/>
                      <a:pt x="87" y="87"/>
                      <a:pt x="87" y="87"/>
                    </a:cubicBezTo>
                    <a:cubicBezTo>
                      <a:pt x="90" y="87"/>
                      <a:pt x="90" y="87"/>
                      <a:pt x="90" y="87"/>
                    </a:cubicBezTo>
                    <a:cubicBezTo>
                      <a:pt x="91" y="89"/>
                      <a:pt x="91" y="89"/>
                      <a:pt x="91" y="89"/>
                    </a:cubicBezTo>
                    <a:cubicBezTo>
                      <a:pt x="87" y="91"/>
                      <a:pt x="87" y="91"/>
                      <a:pt x="87" y="91"/>
                    </a:cubicBezTo>
                    <a:cubicBezTo>
                      <a:pt x="86" y="94"/>
                      <a:pt x="86" y="94"/>
                      <a:pt x="86" y="94"/>
                    </a:cubicBezTo>
                    <a:cubicBezTo>
                      <a:pt x="86" y="98"/>
                      <a:pt x="86" y="98"/>
                      <a:pt x="86" y="9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3" y="102"/>
                      <a:pt x="93" y="102"/>
                      <a:pt x="93" y="102"/>
                    </a:cubicBezTo>
                    <a:cubicBezTo>
                      <a:pt x="97" y="102"/>
                      <a:pt x="97" y="102"/>
                      <a:pt x="97" y="102"/>
                    </a:cubicBezTo>
                    <a:cubicBezTo>
                      <a:pt x="100" y="101"/>
                      <a:pt x="100" y="101"/>
                      <a:pt x="100" y="101"/>
                    </a:cubicBezTo>
                    <a:cubicBezTo>
                      <a:pt x="100" y="101"/>
                      <a:pt x="101" y="98"/>
                      <a:pt x="101" y="97"/>
                    </a:cubicBezTo>
                    <a:cubicBezTo>
                      <a:pt x="101" y="95"/>
                      <a:pt x="104" y="95"/>
                      <a:pt x="105" y="93"/>
                    </a:cubicBezTo>
                    <a:cubicBezTo>
                      <a:pt x="106" y="92"/>
                      <a:pt x="106" y="90"/>
                      <a:pt x="104" y="89"/>
                    </a:cubicBezTo>
                    <a:cubicBezTo>
                      <a:pt x="102" y="88"/>
                      <a:pt x="104" y="85"/>
                      <a:pt x="105" y="83"/>
                    </a:cubicBezTo>
                    <a:cubicBezTo>
                      <a:pt x="106" y="81"/>
                      <a:pt x="103" y="83"/>
                      <a:pt x="101" y="83"/>
                    </a:cubicBezTo>
                    <a:cubicBezTo>
                      <a:pt x="98" y="83"/>
                      <a:pt x="99" y="82"/>
                      <a:pt x="97" y="80"/>
                    </a:cubicBezTo>
                    <a:cubicBezTo>
                      <a:pt x="94" y="77"/>
                      <a:pt x="96" y="76"/>
                      <a:pt x="98" y="75"/>
                    </a:cubicBezTo>
                    <a:cubicBezTo>
                      <a:pt x="99" y="74"/>
                      <a:pt x="102" y="74"/>
                      <a:pt x="102" y="75"/>
                    </a:cubicBezTo>
                    <a:cubicBezTo>
                      <a:pt x="102" y="78"/>
                      <a:pt x="106" y="73"/>
                      <a:pt x="108" y="72"/>
                    </a:cubicBezTo>
                    <a:cubicBezTo>
                      <a:pt x="109" y="72"/>
                      <a:pt x="110" y="68"/>
                      <a:pt x="109" y="70"/>
                    </a:cubicBezTo>
                    <a:cubicBezTo>
                      <a:pt x="108" y="72"/>
                      <a:pt x="108" y="65"/>
                      <a:pt x="110" y="65"/>
                    </a:cubicBezTo>
                    <a:cubicBezTo>
                      <a:pt x="112" y="65"/>
                      <a:pt x="112" y="62"/>
                      <a:pt x="112" y="62"/>
                    </a:cubicBezTo>
                    <a:cubicBezTo>
                      <a:pt x="112" y="62"/>
                      <a:pt x="110" y="60"/>
                      <a:pt x="110" y="58"/>
                    </a:cubicBezTo>
                    <a:cubicBezTo>
                      <a:pt x="110" y="56"/>
                      <a:pt x="114" y="56"/>
                      <a:pt x="114" y="56"/>
                    </a:cubicBezTo>
                    <a:cubicBezTo>
                      <a:pt x="114" y="56"/>
                      <a:pt x="115" y="59"/>
                      <a:pt x="117" y="60"/>
                    </a:cubicBezTo>
                    <a:cubicBezTo>
                      <a:pt x="119" y="60"/>
                      <a:pt x="120" y="58"/>
                      <a:pt x="120" y="58"/>
                    </a:cubicBezTo>
                    <a:cubicBezTo>
                      <a:pt x="122" y="56"/>
                      <a:pt x="125" y="56"/>
                      <a:pt x="125" y="56"/>
                    </a:cubicBezTo>
                    <a:cubicBezTo>
                      <a:pt x="127" y="61"/>
                      <a:pt x="127" y="61"/>
                      <a:pt x="127" y="61"/>
                    </a:cubicBezTo>
                    <a:cubicBezTo>
                      <a:pt x="123" y="62"/>
                      <a:pt x="123" y="62"/>
                      <a:pt x="123" y="62"/>
                    </a:cubicBezTo>
                    <a:cubicBezTo>
                      <a:pt x="123" y="66"/>
                      <a:pt x="123" y="66"/>
                      <a:pt x="123" y="66"/>
                    </a:cubicBezTo>
                    <a:cubicBezTo>
                      <a:pt x="123" y="66"/>
                      <a:pt x="125" y="65"/>
                      <a:pt x="125" y="67"/>
                    </a:cubicBezTo>
                    <a:cubicBezTo>
                      <a:pt x="126" y="69"/>
                      <a:pt x="130" y="64"/>
                      <a:pt x="130" y="64"/>
                    </a:cubicBezTo>
                    <a:cubicBezTo>
                      <a:pt x="130" y="64"/>
                      <a:pt x="131" y="64"/>
                      <a:pt x="134" y="64"/>
                    </a:cubicBezTo>
                    <a:cubicBezTo>
                      <a:pt x="137" y="64"/>
                      <a:pt x="140" y="58"/>
                      <a:pt x="142" y="56"/>
                    </a:cubicBezTo>
                    <a:cubicBezTo>
                      <a:pt x="144" y="54"/>
                      <a:pt x="142" y="56"/>
                      <a:pt x="139" y="54"/>
                    </a:cubicBezTo>
                    <a:cubicBezTo>
                      <a:pt x="135" y="52"/>
                      <a:pt x="136" y="52"/>
                      <a:pt x="133" y="52"/>
                    </a:cubicBezTo>
                    <a:cubicBezTo>
                      <a:pt x="130" y="52"/>
                      <a:pt x="131" y="52"/>
                      <a:pt x="131" y="49"/>
                    </a:cubicBezTo>
                    <a:cubicBezTo>
                      <a:pt x="131" y="47"/>
                      <a:pt x="130" y="48"/>
                      <a:pt x="127" y="49"/>
                    </a:cubicBezTo>
                    <a:cubicBezTo>
                      <a:pt x="125" y="51"/>
                      <a:pt x="126" y="47"/>
                      <a:pt x="123" y="46"/>
                    </a:cubicBezTo>
                    <a:cubicBezTo>
                      <a:pt x="119" y="46"/>
                      <a:pt x="124" y="45"/>
                      <a:pt x="125" y="44"/>
                    </a:cubicBezTo>
                    <a:cubicBezTo>
                      <a:pt x="127" y="43"/>
                      <a:pt x="126" y="43"/>
                      <a:pt x="129" y="41"/>
                    </a:cubicBezTo>
                    <a:cubicBezTo>
                      <a:pt x="131" y="39"/>
                      <a:pt x="128" y="37"/>
                      <a:pt x="128" y="37"/>
                    </a:cubicBezTo>
                    <a:cubicBezTo>
                      <a:pt x="128" y="37"/>
                      <a:pt x="126" y="37"/>
                      <a:pt x="124" y="39"/>
                    </a:cubicBezTo>
                    <a:lnTo>
                      <a:pt x="128" y="37"/>
                    </a:ln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24">
                <a:extLst>
                  <a:ext uri="{FF2B5EF4-FFF2-40B4-BE49-F238E27FC236}">
                    <a16:creationId xmlns:a16="http://schemas.microsoft.com/office/drawing/2014/main" id="{34C10142-4FF1-49E7-984C-B274199BA9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5" y="1250"/>
                <a:ext cx="282" cy="200"/>
              </a:xfrm>
              <a:custGeom>
                <a:avLst/>
                <a:gdLst>
                  <a:gd name="T0" fmla="*/ 124 w 144"/>
                  <a:gd name="T1" fmla="*/ 39 h 102"/>
                  <a:gd name="T2" fmla="*/ 114 w 144"/>
                  <a:gd name="T3" fmla="*/ 42 h 102"/>
                  <a:gd name="T4" fmla="*/ 107 w 144"/>
                  <a:gd name="T5" fmla="*/ 50 h 102"/>
                  <a:gd name="T6" fmla="*/ 101 w 144"/>
                  <a:gd name="T7" fmla="*/ 54 h 102"/>
                  <a:gd name="T8" fmla="*/ 98 w 144"/>
                  <a:gd name="T9" fmla="*/ 51 h 102"/>
                  <a:gd name="T10" fmla="*/ 83 w 144"/>
                  <a:gd name="T11" fmla="*/ 47 h 102"/>
                  <a:gd name="T12" fmla="*/ 81 w 144"/>
                  <a:gd name="T13" fmla="*/ 42 h 102"/>
                  <a:gd name="T14" fmla="*/ 74 w 144"/>
                  <a:gd name="T15" fmla="*/ 38 h 102"/>
                  <a:gd name="T16" fmla="*/ 69 w 144"/>
                  <a:gd name="T17" fmla="*/ 35 h 102"/>
                  <a:gd name="T18" fmla="*/ 50 w 144"/>
                  <a:gd name="T19" fmla="*/ 33 h 102"/>
                  <a:gd name="T20" fmla="*/ 47 w 144"/>
                  <a:gd name="T21" fmla="*/ 18 h 102"/>
                  <a:gd name="T22" fmla="*/ 40 w 144"/>
                  <a:gd name="T23" fmla="*/ 25 h 102"/>
                  <a:gd name="T24" fmla="*/ 32 w 144"/>
                  <a:gd name="T25" fmla="*/ 22 h 102"/>
                  <a:gd name="T26" fmla="*/ 26 w 144"/>
                  <a:gd name="T27" fmla="*/ 28 h 102"/>
                  <a:gd name="T28" fmla="*/ 28 w 144"/>
                  <a:gd name="T29" fmla="*/ 26 h 102"/>
                  <a:gd name="T30" fmla="*/ 26 w 144"/>
                  <a:gd name="T31" fmla="*/ 20 h 102"/>
                  <a:gd name="T32" fmla="*/ 19 w 144"/>
                  <a:gd name="T33" fmla="*/ 19 h 102"/>
                  <a:gd name="T34" fmla="*/ 19 w 144"/>
                  <a:gd name="T35" fmla="*/ 16 h 102"/>
                  <a:gd name="T36" fmla="*/ 19 w 144"/>
                  <a:gd name="T37" fmla="*/ 9 h 102"/>
                  <a:gd name="T38" fmla="*/ 22 w 144"/>
                  <a:gd name="T39" fmla="*/ 1 h 102"/>
                  <a:gd name="T40" fmla="*/ 10 w 144"/>
                  <a:gd name="T41" fmla="*/ 1 h 102"/>
                  <a:gd name="T42" fmla="*/ 0 w 144"/>
                  <a:gd name="T43" fmla="*/ 46 h 102"/>
                  <a:gd name="T44" fmla="*/ 9 w 144"/>
                  <a:gd name="T45" fmla="*/ 45 h 102"/>
                  <a:gd name="T46" fmla="*/ 7 w 144"/>
                  <a:gd name="T47" fmla="*/ 40 h 102"/>
                  <a:gd name="T48" fmla="*/ 14 w 144"/>
                  <a:gd name="T49" fmla="*/ 39 h 102"/>
                  <a:gd name="T50" fmla="*/ 18 w 144"/>
                  <a:gd name="T51" fmla="*/ 33 h 102"/>
                  <a:gd name="T52" fmla="*/ 23 w 144"/>
                  <a:gd name="T53" fmla="*/ 34 h 102"/>
                  <a:gd name="T54" fmla="*/ 26 w 144"/>
                  <a:gd name="T55" fmla="*/ 45 h 102"/>
                  <a:gd name="T56" fmla="*/ 31 w 144"/>
                  <a:gd name="T57" fmla="*/ 52 h 102"/>
                  <a:gd name="T58" fmla="*/ 31 w 144"/>
                  <a:gd name="T59" fmla="*/ 55 h 102"/>
                  <a:gd name="T60" fmla="*/ 38 w 144"/>
                  <a:gd name="T61" fmla="*/ 54 h 102"/>
                  <a:gd name="T62" fmla="*/ 46 w 144"/>
                  <a:gd name="T63" fmla="*/ 53 h 102"/>
                  <a:gd name="T64" fmla="*/ 53 w 144"/>
                  <a:gd name="T65" fmla="*/ 57 h 102"/>
                  <a:gd name="T66" fmla="*/ 55 w 144"/>
                  <a:gd name="T67" fmla="*/ 64 h 102"/>
                  <a:gd name="T68" fmla="*/ 60 w 144"/>
                  <a:gd name="T69" fmla="*/ 72 h 102"/>
                  <a:gd name="T70" fmla="*/ 65 w 144"/>
                  <a:gd name="T71" fmla="*/ 76 h 102"/>
                  <a:gd name="T72" fmla="*/ 72 w 144"/>
                  <a:gd name="T73" fmla="*/ 83 h 102"/>
                  <a:gd name="T74" fmla="*/ 80 w 144"/>
                  <a:gd name="T75" fmla="*/ 85 h 102"/>
                  <a:gd name="T76" fmla="*/ 87 w 144"/>
                  <a:gd name="T77" fmla="*/ 87 h 102"/>
                  <a:gd name="T78" fmla="*/ 91 w 144"/>
                  <a:gd name="T79" fmla="*/ 89 h 102"/>
                  <a:gd name="T80" fmla="*/ 86 w 144"/>
                  <a:gd name="T81" fmla="*/ 94 h 102"/>
                  <a:gd name="T82" fmla="*/ 90 w 144"/>
                  <a:gd name="T83" fmla="*/ 99 h 102"/>
                  <a:gd name="T84" fmla="*/ 97 w 144"/>
                  <a:gd name="T85" fmla="*/ 102 h 102"/>
                  <a:gd name="T86" fmla="*/ 101 w 144"/>
                  <a:gd name="T87" fmla="*/ 97 h 102"/>
                  <a:gd name="T88" fmla="*/ 104 w 144"/>
                  <a:gd name="T89" fmla="*/ 89 h 102"/>
                  <a:gd name="T90" fmla="*/ 101 w 144"/>
                  <a:gd name="T91" fmla="*/ 83 h 102"/>
                  <a:gd name="T92" fmla="*/ 98 w 144"/>
                  <a:gd name="T93" fmla="*/ 75 h 102"/>
                  <a:gd name="T94" fmla="*/ 108 w 144"/>
                  <a:gd name="T95" fmla="*/ 72 h 102"/>
                  <a:gd name="T96" fmla="*/ 110 w 144"/>
                  <a:gd name="T97" fmla="*/ 65 h 102"/>
                  <a:gd name="T98" fmla="*/ 110 w 144"/>
                  <a:gd name="T99" fmla="*/ 58 h 102"/>
                  <a:gd name="T100" fmla="*/ 117 w 144"/>
                  <a:gd name="T101" fmla="*/ 60 h 102"/>
                  <a:gd name="T102" fmla="*/ 125 w 144"/>
                  <a:gd name="T103" fmla="*/ 56 h 102"/>
                  <a:gd name="T104" fmla="*/ 123 w 144"/>
                  <a:gd name="T105" fmla="*/ 62 h 102"/>
                  <a:gd name="T106" fmla="*/ 125 w 144"/>
                  <a:gd name="T107" fmla="*/ 67 h 102"/>
                  <a:gd name="T108" fmla="*/ 134 w 144"/>
                  <a:gd name="T109" fmla="*/ 64 h 102"/>
                  <a:gd name="T110" fmla="*/ 139 w 144"/>
                  <a:gd name="T111" fmla="*/ 54 h 102"/>
                  <a:gd name="T112" fmla="*/ 131 w 144"/>
                  <a:gd name="T113" fmla="*/ 49 h 102"/>
                  <a:gd name="T114" fmla="*/ 123 w 144"/>
                  <a:gd name="T115" fmla="*/ 46 h 102"/>
                  <a:gd name="T116" fmla="*/ 129 w 144"/>
                  <a:gd name="T117" fmla="*/ 41 h 102"/>
                  <a:gd name="T118" fmla="*/ 124 w 144"/>
                  <a:gd name="T119" fmla="*/ 3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44" h="102">
                    <a:moveTo>
                      <a:pt x="128" y="37"/>
                    </a:moveTo>
                    <a:cubicBezTo>
                      <a:pt x="128" y="37"/>
                      <a:pt x="126" y="37"/>
                      <a:pt x="124" y="39"/>
                    </a:cubicBezTo>
                    <a:cubicBezTo>
                      <a:pt x="122" y="40"/>
                      <a:pt x="122" y="40"/>
                      <a:pt x="119" y="40"/>
                    </a:cubicBezTo>
                    <a:cubicBezTo>
                      <a:pt x="117" y="41"/>
                      <a:pt x="115" y="40"/>
                      <a:pt x="114" y="42"/>
                    </a:cubicBezTo>
                    <a:cubicBezTo>
                      <a:pt x="114" y="44"/>
                      <a:pt x="111" y="44"/>
                      <a:pt x="109" y="44"/>
                    </a:cubicBezTo>
                    <a:cubicBezTo>
                      <a:pt x="108" y="45"/>
                      <a:pt x="107" y="50"/>
                      <a:pt x="107" y="50"/>
                    </a:cubicBezTo>
                    <a:cubicBezTo>
                      <a:pt x="107" y="50"/>
                      <a:pt x="104" y="51"/>
                      <a:pt x="101" y="51"/>
                    </a:cubicBezTo>
                    <a:cubicBezTo>
                      <a:pt x="101" y="54"/>
                      <a:pt x="101" y="54"/>
                      <a:pt x="101" y="54"/>
                    </a:cubicBezTo>
                    <a:cubicBezTo>
                      <a:pt x="101" y="54"/>
                      <a:pt x="99" y="55"/>
                      <a:pt x="98" y="55"/>
                    </a:cubicBezTo>
                    <a:cubicBezTo>
                      <a:pt x="97" y="55"/>
                      <a:pt x="99" y="53"/>
                      <a:pt x="98" y="51"/>
                    </a:cubicBezTo>
                    <a:cubicBezTo>
                      <a:pt x="97" y="49"/>
                      <a:pt x="92" y="48"/>
                      <a:pt x="91" y="49"/>
                    </a:cubicBezTo>
                    <a:cubicBezTo>
                      <a:pt x="90" y="50"/>
                      <a:pt x="85" y="48"/>
                      <a:pt x="83" y="47"/>
                    </a:cubicBezTo>
                    <a:cubicBezTo>
                      <a:pt x="81" y="46"/>
                      <a:pt x="83" y="45"/>
                      <a:pt x="83" y="44"/>
                    </a:cubicBezTo>
                    <a:cubicBezTo>
                      <a:pt x="83" y="42"/>
                      <a:pt x="81" y="44"/>
                      <a:pt x="81" y="42"/>
                    </a:cubicBezTo>
                    <a:cubicBezTo>
                      <a:pt x="81" y="39"/>
                      <a:pt x="80" y="39"/>
                      <a:pt x="78" y="40"/>
                    </a:cubicBezTo>
                    <a:cubicBezTo>
                      <a:pt x="76" y="40"/>
                      <a:pt x="75" y="39"/>
                      <a:pt x="74" y="38"/>
                    </a:cubicBezTo>
                    <a:cubicBezTo>
                      <a:pt x="73" y="37"/>
                      <a:pt x="71" y="33"/>
                      <a:pt x="71" y="33"/>
                    </a:cubicBezTo>
                    <a:cubicBezTo>
                      <a:pt x="69" y="35"/>
                      <a:pt x="69" y="35"/>
                      <a:pt x="69" y="35"/>
                    </a:cubicBezTo>
                    <a:cubicBezTo>
                      <a:pt x="69" y="35"/>
                      <a:pt x="62" y="34"/>
                      <a:pt x="59" y="33"/>
                    </a:cubicBezTo>
                    <a:cubicBezTo>
                      <a:pt x="56" y="32"/>
                      <a:pt x="50" y="33"/>
                      <a:pt x="50" y="33"/>
                    </a:cubicBezTo>
                    <a:cubicBezTo>
                      <a:pt x="50" y="33"/>
                      <a:pt x="49" y="25"/>
                      <a:pt x="49" y="23"/>
                    </a:cubicBezTo>
                    <a:cubicBezTo>
                      <a:pt x="49" y="21"/>
                      <a:pt x="47" y="18"/>
                      <a:pt x="47" y="18"/>
                    </a:cubicBezTo>
                    <a:cubicBezTo>
                      <a:pt x="46" y="17"/>
                      <a:pt x="46" y="17"/>
                      <a:pt x="46" y="17"/>
                    </a:cubicBezTo>
                    <a:cubicBezTo>
                      <a:pt x="44" y="19"/>
                      <a:pt x="41" y="25"/>
                      <a:pt x="40" y="25"/>
                    </a:cubicBezTo>
                    <a:cubicBezTo>
                      <a:pt x="38" y="26"/>
                      <a:pt x="35" y="26"/>
                      <a:pt x="33" y="27"/>
                    </a:cubicBezTo>
                    <a:cubicBezTo>
                      <a:pt x="33" y="25"/>
                      <a:pt x="34" y="23"/>
                      <a:pt x="32" y="22"/>
                    </a:cubicBezTo>
                    <a:cubicBezTo>
                      <a:pt x="31" y="22"/>
                      <a:pt x="29" y="28"/>
                      <a:pt x="28" y="30"/>
                    </a:cubicBezTo>
                    <a:cubicBezTo>
                      <a:pt x="27" y="29"/>
                      <a:pt x="27" y="29"/>
                      <a:pt x="26" y="28"/>
                    </a:cubicBezTo>
                    <a:cubicBezTo>
                      <a:pt x="26" y="28"/>
                      <a:pt x="27" y="28"/>
                      <a:pt x="28" y="27"/>
                    </a:cubicBezTo>
                    <a:cubicBezTo>
                      <a:pt x="28" y="26"/>
                      <a:pt x="28" y="26"/>
                      <a:pt x="28" y="26"/>
                    </a:cubicBezTo>
                    <a:cubicBezTo>
                      <a:pt x="28" y="24"/>
                      <a:pt x="28" y="21"/>
                      <a:pt x="28" y="21"/>
                    </a:cubicBezTo>
                    <a:cubicBezTo>
                      <a:pt x="27" y="21"/>
                      <a:pt x="26" y="20"/>
                      <a:pt x="26" y="20"/>
                    </a:cubicBezTo>
                    <a:cubicBezTo>
                      <a:pt x="24" y="21"/>
                      <a:pt x="22" y="22"/>
                      <a:pt x="19" y="23"/>
                    </a:cubicBezTo>
                    <a:cubicBezTo>
                      <a:pt x="19" y="22"/>
                      <a:pt x="19" y="20"/>
                      <a:pt x="19" y="19"/>
                    </a:cubicBezTo>
                    <a:cubicBezTo>
                      <a:pt x="19" y="19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6"/>
                    </a:cubicBezTo>
                    <a:cubicBezTo>
                      <a:pt x="18" y="15"/>
                      <a:pt x="17" y="15"/>
                      <a:pt x="17" y="13"/>
                    </a:cubicBezTo>
                    <a:cubicBezTo>
                      <a:pt x="17" y="12"/>
                      <a:pt x="19" y="10"/>
                      <a:pt x="19" y="9"/>
                    </a:cubicBezTo>
                    <a:cubicBezTo>
                      <a:pt x="19" y="9"/>
                      <a:pt x="18" y="5"/>
                      <a:pt x="19" y="3"/>
                    </a:cubicBezTo>
                    <a:cubicBezTo>
                      <a:pt x="19" y="2"/>
                      <a:pt x="21" y="2"/>
                      <a:pt x="22" y="1"/>
                    </a:cubicBezTo>
                    <a:cubicBezTo>
                      <a:pt x="21" y="0"/>
                      <a:pt x="19" y="0"/>
                      <a:pt x="17" y="0"/>
                    </a:cubicBezTo>
                    <a:cubicBezTo>
                      <a:pt x="15" y="0"/>
                      <a:pt x="12" y="1"/>
                      <a:pt x="10" y="1"/>
                    </a:cubicBezTo>
                    <a:cubicBezTo>
                      <a:pt x="8" y="1"/>
                      <a:pt x="1" y="5"/>
                      <a:pt x="1" y="5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9" y="47"/>
                      <a:pt x="9" y="47"/>
                      <a:pt x="9" y="47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7" y="44"/>
                      <a:pt x="7" y="44"/>
                      <a:pt x="7" y="44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8" y="33"/>
                      <a:pt x="18" y="33"/>
                      <a:pt x="18" y="33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6" y="45"/>
                      <a:pt x="26" y="45"/>
                      <a:pt x="26" y="45"/>
                    </a:cubicBezTo>
                    <a:cubicBezTo>
                      <a:pt x="30" y="47"/>
                      <a:pt x="30" y="47"/>
                      <a:pt x="30" y="47"/>
                    </a:cubicBezTo>
                    <a:cubicBezTo>
                      <a:pt x="31" y="52"/>
                      <a:pt x="31" y="52"/>
                      <a:pt x="31" y="52"/>
                    </a:cubicBezTo>
                    <a:cubicBezTo>
                      <a:pt x="29" y="54"/>
                      <a:pt x="29" y="54"/>
                      <a:pt x="29" y="54"/>
                    </a:cubicBezTo>
                    <a:cubicBezTo>
                      <a:pt x="31" y="55"/>
                      <a:pt x="31" y="55"/>
                      <a:pt x="31" y="55"/>
                    </a:cubicBezTo>
                    <a:cubicBezTo>
                      <a:pt x="34" y="56"/>
                      <a:pt x="34" y="56"/>
                      <a:pt x="34" y="56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41" y="53"/>
                      <a:pt x="41" y="53"/>
                      <a:pt x="41" y="53"/>
                    </a:cubicBezTo>
                    <a:cubicBezTo>
                      <a:pt x="46" y="53"/>
                      <a:pt x="46" y="53"/>
                      <a:pt x="46" y="53"/>
                    </a:cubicBezTo>
                    <a:cubicBezTo>
                      <a:pt x="50" y="52"/>
                      <a:pt x="50" y="52"/>
                      <a:pt x="50" y="52"/>
                    </a:cubicBezTo>
                    <a:cubicBezTo>
                      <a:pt x="53" y="57"/>
                      <a:pt x="53" y="57"/>
                      <a:pt x="53" y="57"/>
                    </a:cubicBezTo>
                    <a:cubicBezTo>
                      <a:pt x="53" y="62"/>
                      <a:pt x="53" y="62"/>
                      <a:pt x="53" y="62"/>
                    </a:cubicBezTo>
                    <a:cubicBezTo>
                      <a:pt x="55" y="64"/>
                      <a:pt x="55" y="64"/>
                      <a:pt x="55" y="64"/>
                    </a:cubicBezTo>
                    <a:cubicBezTo>
                      <a:pt x="58" y="67"/>
                      <a:pt x="58" y="67"/>
                      <a:pt x="58" y="67"/>
                    </a:cubicBezTo>
                    <a:cubicBezTo>
                      <a:pt x="60" y="72"/>
                      <a:pt x="60" y="72"/>
                      <a:pt x="60" y="72"/>
                    </a:cubicBezTo>
                    <a:cubicBezTo>
                      <a:pt x="62" y="74"/>
                      <a:pt x="62" y="74"/>
                      <a:pt x="62" y="74"/>
                    </a:cubicBezTo>
                    <a:cubicBezTo>
                      <a:pt x="65" y="76"/>
                      <a:pt x="65" y="76"/>
                      <a:pt x="65" y="76"/>
                    </a:cubicBezTo>
                    <a:cubicBezTo>
                      <a:pt x="69" y="80"/>
                      <a:pt x="69" y="80"/>
                      <a:pt x="69" y="80"/>
                    </a:cubicBezTo>
                    <a:cubicBezTo>
                      <a:pt x="72" y="83"/>
                      <a:pt x="72" y="83"/>
                      <a:pt x="72" y="83"/>
                    </a:cubicBezTo>
                    <a:cubicBezTo>
                      <a:pt x="77" y="82"/>
                      <a:pt x="77" y="82"/>
                      <a:pt x="77" y="82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84" y="85"/>
                      <a:pt x="84" y="85"/>
                      <a:pt x="84" y="85"/>
                    </a:cubicBezTo>
                    <a:cubicBezTo>
                      <a:pt x="87" y="87"/>
                      <a:pt x="87" y="87"/>
                      <a:pt x="87" y="87"/>
                    </a:cubicBezTo>
                    <a:cubicBezTo>
                      <a:pt x="90" y="87"/>
                      <a:pt x="90" y="87"/>
                      <a:pt x="90" y="87"/>
                    </a:cubicBezTo>
                    <a:cubicBezTo>
                      <a:pt x="91" y="89"/>
                      <a:pt x="91" y="89"/>
                      <a:pt x="91" y="89"/>
                    </a:cubicBezTo>
                    <a:cubicBezTo>
                      <a:pt x="87" y="91"/>
                      <a:pt x="87" y="91"/>
                      <a:pt x="87" y="91"/>
                    </a:cubicBezTo>
                    <a:cubicBezTo>
                      <a:pt x="86" y="94"/>
                      <a:pt x="86" y="94"/>
                      <a:pt x="86" y="94"/>
                    </a:cubicBezTo>
                    <a:cubicBezTo>
                      <a:pt x="86" y="98"/>
                      <a:pt x="86" y="98"/>
                      <a:pt x="86" y="9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3" y="102"/>
                      <a:pt x="93" y="102"/>
                      <a:pt x="93" y="102"/>
                    </a:cubicBezTo>
                    <a:cubicBezTo>
                      <a:pt x="97" y="102"/>
                      <a:pt x="97" y="102"/>
                      <a:pt x="97" y="102"/>
                    </a:cubicBezTo>
                    <a:cubicBezTo>
                      <a:pt x="100" y="101"/>
                      <a:pt x="100" y="101"/>
                      <a:pt x="100" y="101"/>
                    </a:cubicBezTo>
                    <a:cubicBezTo>
                      <a:pt x="100" y="101"/>
                      <a:pt x="101" y="98"/>
                      <a:pt x="101" y="97"/>
                    </a:cubicBezTo>
                    <a:cubicBezTo>
                      <a:pt x="101" y="95"/>
                      <a:pt x="104" y="95"/>
                      <a:pt x="105" y="93"/>
                    </a:cubicBezTo>
                    <a:cubicBezTo>
                      <a:pt x="106" y="92"/>
                      <a:pt x="106" y="90"/>
                      <a:pt x="104" y="89"/>
                    </a:cubicBezTo>
                    <a:cubicBezTo>
                      <a:pt x="102" y="88"/>
                      <a:pt x="104" y="85"/>
                      <a:pt x="105" y="83"/>
                    </a:cubicBezTo>
                    <a:cubicBezTo>
                      <a:pt x="106" y="81"/>
                      <a:pt x="103" y="83"/>
                      <a:pt x="101" y="83"/>
                    </a:cubicBezTo>
                    <a:cubicBezTo>
                      <a:pt x="98" y="83"/>
                      <a:pt x="99" y="82"/>
                      <a:pt x="97" y="80"/>
                    </a:cubicBezTo>
                    <a:cubicBezTo>
                      <a:pt x="94" y="77"/>
                      <a:pt x="96" y="76"/>
                      <a:pt x="98" y="75"/>
                    </a:cubicBezTo>
                    <a:cubicBezTo>
                      <a:pt x="99" y="74"/>
                      <a:pt x="102" y="74"/>
                      <a:pt x="102" y="75"/>
                    </a:cubicBezTo>
                    <a:cubicBezTo>
                      <a:pt x="102" y="78"/>
                      <a:pt x="106" y="73"/>
                      <a:pt x="108" y="72"/>
                    </a:cubicBezTo>
                    <a:cubicBezTo>
                      <a:pt x="109" y="72"/>
                      <a:pt x="110" y="68"/>
                      <a:pt x="109" y="70"/>
                    </a:cubicBezTo>
                    <a:cubicBezTo>
                      <a:pt x="108" y="72"/>
                      <a:pt x="108" y="65"/>
                      <a:pt x="110" y="65"/>
                    </a:cubicBezTo>
                    <a:cubicBezTo>
                      <a:pt x="112" y="65"/>
                      <a:pt x="112" y="62"/>
                      <a:pt x="112" y="62"/>
                    </a:cubicBezTo>
                    <a:cubicBezTo>
                      <a:pt x="112" y="62"/>
                      <a:pt x="110" y="60"/>
                      <a:pt x="110" y="58"/>
                    </a:cubicBezTo>
                    <a:cubicBezTo>
                      <a:pt x="110" y="56"/>
                      <a:pt x="114" y="56"/>
                      <a:pt x="114" y="56"/>
                    </a:cubicBezTo>
                    <a:cubicBezTo>
                      <a:pt x="114" y="56"/>
                      <a:pt x="115" y="59"/>
                      <a:pt x="117" y="60"/>
                    </a:cubicBezTo>
                    <a:cubicBezTo>
                      <a:pt x="119" y="60"/>
                      <a:pt x="120" y="58"/>
                      <a:pt x="120" y="58"/>
                    </a:cubicBezTo>
                    <a:cubicBezTo>
                      <a:pt x="122" y="56"/>
                      <a:pt x="125" y="56"/>
                      <a:pt x="125" y="56"/>
                    </a:cubicBezTo>
                    <a:cubicBezTo>
                      <a:pt x="127" y="61"/>
                      <a:pt x="127" y="61"/>
                      <a:pt x="127" y="61"/>
                    </a:cubicBezTo>
                    <a:cubicBezTo>
                      <a:pt x="123" y="62"/>
                      <a:pt x="123" y="62"/>
                      <a:pt x="123" y="62"/>
                    </a:cubicBezTo>
                    <a:cubicBezTo>
                      <a:pt x="123" y="66"/>
                      <a:pt x="123" y="66"/>
                      <a:pt x="123" y="66"/>
                    </a:cubicBezTo>
                    <a:cubicBezTo>
                      <a:pt x="123" y="66"/>
                      <a:pt x="125" y="65"/>
                      <a:pt x="125" y="67"/>
                    </a:cubicBezTo>
                    <a:cubicBezTo>
                      <a:pt x="126" y="69"/>
                      <a:pt x="130" y="64"/>
                      <a:pt x="130" y="64"/>
                    </a:cubicBezTo>
                    <a:cubicBezTo>
                      <a:pt x="130" y="64"/>
                      <a:pt x="131" y="64"/>
                      <a:pt x="134" y="64"/>
                    </a:cubicBezTo>
                    <a:cubicBezTo>
                      <a:pt x="137" y="64"/>
                      <a:pt x="140" y="58"/>
                      <a:pt x="142" y="56"/>
                    </a:cubicBezTo>
                    <a:cubicBezTo>
                      <a:pt x="144" y="54"/>
                      <a:pt x="142" y="56"/>
                      <a:pt x="139" y="54"/>
                    </a:cubicBezTo>
                    <a:cubicBezTo>
                      <a:pt x="135" y="52"/>
                      <a:pt x="136" y="52"/>
                      <a:pt x="133" y="52"/>
                    </a:cubicBezTo>
                    <a:cubicBezTo>
                      <a:pt x="130" y="52"/>
                      <a:pt x="131" y="52"/>
                      <a:pt x="131" y="49"/>
                    </a:cubicBezTo>
                    <a:cubicBezTo>
                      <a:pt x="131" y="47"/>
                      <a:pt x="130" y="48"/>
                      <a:pt x="127" y="49"/>
                    </a:cubicBezTo>
                    <a:cubicBezTo>
                      <a:pt x="125" y="51"/>
                      <a:pt x="126" y="47"/>
                      <a:pt x="123" y="46"/>
                    </a:cubicBezTo>
                    <a:cubicBezTo>
                      <a:pt x="119" y="46"/>
                      <a:pt x="124" y="45"/>
                      <a:pt x="125" y="44"/>
                    </a:cubicBezTo>
                    <a:cubicBezTo>
                      <a:pt x="127" y="43"/>
                      <a:pt x="126" y="43"/>
                      <a:pt x="129" y="41"/>
                    </a:cubicBezTo>
                    <a:cubicBezTo>
                      <a:pt x="131" y="39"/>
                      <a:pt x="128" y="37"/>
                      <a:pt x="128" y="37"/>
                    </a:cubicBezTo>
                    <a:cubicBezTo>
                      <a:pt x="128" y="37"/>
                      <a:pt x="126" y="37"/>
                      <a:pt x="124" y="39"/>
                    </a:cubicBezTo>
                    <a:lnTo>
                      <a:pt x="128" y="37"/>
                    </a:lnTo>
                    <a:close/>
                  </a:path>
                </a:pathLst>
              </a:custGeom>
              <a:solidFill>
                <a:srgbClr val="025EA1"/>
              </a:solidFill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25">
                <a:extLst>
                  <a:ext uri="{FF2B5EF4-FFF2-40B4-BE49-F238E27FC236}">
                    <a16:creationId xmlns:a16="http://schemas.microsoft.com/office/drawing/2014/main" id="{F173829A-DBCD-4727-AB38-239C8FEB195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3" y="1148"/>
                <a:ext cx="979" cy="565"/>
              </a:xfrm>
              <a:custGeom>
                <a:avLst/>
                <a:gdLst>
                  <a:gd name="T0" fmla="*/ 20 w 499"/>
                  <a:gd name="T1" fmla="*/ 16 h 288"/>
                  <a:gd name="T2" fmla="*/ 17 w 499"/>
                  <a:gd name="T3" fmla="*/ 27 h 288"/>
                  <a:gd name="T4" fmla="*/ 109 w 499"/>
                  <a:gd name="T5" fmla="*/ 93 h 288"/>
                  <a:gd name="T6" fmla="*/ 449 w 499"/>
                  <a:gd name="T7" fmla="*/ 103 h 288"/>
                  <a:gd name="T8" fmla="*/ 287 w 499"/>
                  <a:gd name="T9" fmla="*/ 233 h 288"/>
                  <a:gd name="T10" fmla="*/ 299 w 499"/>
                  <a:gd name="T11" fmla="*/ 239 h 288"/>
                  <a:gd name="T12" fmla="*/ 425 w 499"/>
                  <a:gd name="T13" fmla="*/ 146 h 288"/>
                  <a:gd name="T14" fmla="*/ 288 w 499"/>
                  <a:gd name="T15" fmla="*/ 242 h 288"/>
                  <a:gd name="T16" fmla="*/ 308 w 499"/>
                  <a:gd name="T17" fmla="*/ 243 h 288"/>
                  <a:gd name="T18" fmla="*/ 305 w 499"/>
                  <a:gd name="T19" fmla="*/ 231 h 288"/>
                  <a:gd name="T20" fmla="*/ 318 w 499"/>
                  <a:gd name="T21" fmla="*/ 228 h 288"/>
                  <a:gd name="T22" fmla="*/ 332 w 499"/>
                  <a:gd name="T23" fmla="*/ 226 h 288"/>
                  <a:gd name="T24" fmla="*/ 357 w 499"/>
                  <a:gd name="T25" fmla="*/ 235 h 288"/>
                  <a:gd name="T26" fmla="*/ 371 w 499"/>
                  <a:gd name="T27" fmla="*/ 270 h 288"/>
                  <a:gd name="T28" fmla="*/ 383 w 499"/>
                  <a:gd name="T29" fmla="*/ 282 h 288"/>
                  <a:gd name="T30" fmla="*/ 379 w 499"/>
                  <a:gd name="T31" fmla="*/ 249 h 288"/>
                  <a:gd name="T32" fmla="*/ 377 w 499"/>
                  <a:gd name="T33" fmla="*/ 214 h 288"/>
                  <a:gd name="T34" fmla="*/ 393 w 499"/>
                  <a:gd name="T35" fmla="*/ 198 h 288"/>
                  <a:gd name="T36" fmla="*/ 414 w 499"/>
                  <a:gd name="T37" fmla="*/ 176 h 288"/>
                  <a:gd name="T38" fmla="*/ 415 w 499"/>
                  <a:gd name="T39" fmla="*/ 166 h 288"/>
                  <a:gd name="T40" fmla="*/ 417 w 499"/>
                  <a:gd name="T41" fmla="*/ 150 h 288"/>
                  <a:gd name="T42" fmla="*/ 418 w 499"/>
                  <a:gd name="T43" fmla="*/ 122 h 288"/>
                  <a:gd name="T44" fmla="*/ 417 w 499"/>
                  <a:gd name="T45" fmla="*/ 135 h 288"/>
                  <a:gd name="T46" fmla="*/ 429 w 499"/>
                  <a:gd name="T47" fmla="*/ 134 h 288"/>
                  <a:gd name="T48" fmla="*/ 438 w 499"/>
                  <a:gd name="T49" fmla="*/ 119 h 288"/>
                  <a:gd name="T50" fmla="*/ 446 w 499"/>
                  <a:gd name="T51" fmla="*/ 100 h 288"/>
                  <a:gd name="T52" fmla="*/ 466 w 499"/>
                  <a:gd name="T53" fmla="*/ 92 h 288"/>
                  <a:gd name="T54" fmla="*/ 473 w 499"/>
                  <a:gd name="T55" fmla="*/ 76 h 288"/>
                  <a:gd name="T56" fmla="*/ 484 w 499"/>
                  <a:gd name="T57" fmla="*/ 69 h 288"/>
                  <a:gd name="T58" fmla="*/ 498 w 499"/>
                  <a:gd name="T59" fmla="*/ 54 h 288"/>
                  <a:gd name="T60" fmla="*/ 479 w 499"/>
                  <a:gd name="T61" fmla="*/ 28 h 288"/>
                  <a:gd name="T62" fmla="*/ 424 w 499"/>
                  <a:gd name="T63" fmla="*/ 60 h 288"/>
                  <a:gd name="T64" fmla="*/ 407 w 499"/>
                  <a:gd name="T65" fmla="*/ 77 h 288"/>
                  <a:gd name="T66" fmla="*/ 366 w 499"/>
                  <a:gd name="T67" fmla="*/ 99 h 288"/>
                  <a:gd name="T68" fmla="*/ 365 w 499"/>
                  <a:gd name="T69" fmla="*/ 84 h 288"/>
                  <a:gd name="T70" fmla="*/ 357 w 499"/>
                  <a:gd name="T71" fmla="*/ 57 h 288"/>
                  <a:gd name="T72" fmla="*/ 341 w 499"/>
                  <a:gd name="T73" fmla="*/ 50 h 288"/>
                  <a:gd name="T74" fmla="*/ 323 w 499"/>
                  <a:gd name="T75" fmla="*/ 95 h 288"/>
                  <a:gd name="T76" fmla="*/ 318 w 499"/>
                  <a:gd name="T77" fmla="*/ 61 h 288"/>
                  <a:gd name="T78" fmla="*/ 344 w 499"/>
                  <a:gd name="T79" fmla="*/ 43 h 288"/>
                  <a:gd name="T80" fmla="*/ 320 w 499"/>
                  <a:gd name="T81" fmla="*/ 29 h 288"/>
                  <a:gd name="T82" fmla="*/ 306 w 499"/>
                  <a:gd name="T83" fmla="*/ 30 h 288"/>
                  <a:gd name="T84" fmla="*/ 292 w 499"/>
                  <a:gd name="T85" fmla="*/ 24 h 288"/>
                  <a:gd name="T86" fmla="*/ 278 w 499"/>
                  <a:gd name="T87" fmla="*/ 9 h 288"/>
                  <a:gd name="T88" fmla="*/ 18 w 499"/>
                  <a:gd name="T89" fmla="*/ 6 h 288"/>
                  <a:gd name="T90" fmla="*/ 6 w 499"/>
                  <a:gd name="T91" fmla="*/ 29 h 288"/>
                  <a:gd name="T92" fmla="*/ 6 w 499"/>
                  <a:gd name="T93" fmla="*/ 61 h 288"/>
                  <a:gd name="T94" fmla="*/ 4 w 499"/>
                  <a:gd name="T95" fmla="*/ 111 h 288"/>
                  <a:gd name="T96" fmla="*/ 16 w 499"/>
                  <a:gd name="T97" fmla="*/ 138 h 288"/>
                  <a:gd name="T98" fmla="*/ 20 w 499"/>
                  <a:gd name="T99" fmla="*/ 146 h 288"/>
                  <a:gd name="T100" fmla="*/ 34 w 499"/>
                  <a:gd name="T101" fmla="*/ 170 h 288"/>
                  <a:gd name="T102" fmla="*/ 64 w 499"/>
                  <a:gd name="T103" fmla="*/ 200 h 288"/>
                  <a:gd name="T104" fmla="*/ 162 w 499"/>
                  <a:gd name="T105" fmla="*/ 218 h 288"/>
                  <a:gd name="T106" fmla="*/ 182 w 499"/>
                  <a:gd name="T107" fmla="*/ 243 h 288"/>
                  <a:gd name="T108" fmla="*/ 207 w 499"/>
                  <a:gd name="T109" fmla="*/ 243 h 288"/>
                  <a:gd name="T110" fmla="*/ 222 w 499"/>
                  <a:gd name="T111" fmla="*/ 275 h 288"/>
                  <a:gd name="T112" fmla="*/ 236 w 499"/>
                  <a:gd name="T113" fmla="*/ 275 h 288"/>
                  <a:gd name="T114" fmla="*/ 242 w 499"/>
                  <a:gd name="T115" fmla="*/ 253 h 288"/>
                  <a:gd name="T116" fmla="*/ 257 w 499"/>
                  <a:gd name="T117" fmla="*/ 236 h 288"/>
                  <a:gd name="T118" fmla="*/ 288 w 499"/>
                  <a:gd name="T119" fmla="*/ 242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99" h="288">
                    <a:moveTo>
                      <a:pt x="363" y="82"/>
                    </a:moveTo>
                    <a:cubicBezTo>
                      <a:pt x="367" y="81"/>
                      <a:pt x="363" y="87"/>
                      <a:pt x="362" y="87"/>
                    </a:cubicBezTo>
                    <a:cubicBezTo>
                      <a:pt x="360" y="88"/>
                      <a:pt x="362" y="82"/>
                      <a:pt x="363" y="82"/>
                    </a:cubicBezTo>
                    <a:close/>
                    <a:moveTo>
                      <a:pt x="22" y="9"/>
                    </a:moveTo>
                    <a:cubicBezTo>
                      <a:pt x="22" y="10"/>
                      <a:pt x="23" y="10"/>
                      <a:pt x="23" y="11"/>
                    </a:cubicBezTo>
                    <a:cubicBezTo>
                      <a:pt x="23" y="12"/>
                      <a:pt x="21" y="14"/>
                      <a:pt x="21" y="14"/>
                    </a:cubicBezTo>
                    <a:cubicBezTo>
                      <a:pt x="21" y="15"/>
                      <a:pt x="22" y="19"/>
                      <a:pt x="22" y="19"/>
                    </a:cubicBezTo>
                    <a:cubicBezTo>
                      <a:pt x="20" y="19"/>
                      <a:pt x="21" y="18"/>
                      <a:pt x="20" y="18"/>
                    </a:cubicBezTo>
                    <a:cubicBezTo>
                      <a:pt x="20" y="18"/>
                      <a:pt x="20" y="17"/>
                      <a:pt x="20" y="16"/>
                    </a:cubicBezTo>
                    <a:cubicBezTo>
                      <a:pt x="20" y="16"/>
                      <a:pt x="16" y="11"/>
                      <a:pt x="20" y="12"/>
                    </a:cubicBezTo>
                    <a:cubicBezTo>
                      <a:pt x="20" y="12"/>
                      <a:pt x="20" y="14"/>
                      <a:pt x="20" y="13"/>
                    </a:cubicBezTo>
                    <a:cubicBezTo>
                      <a:pt x="21" y="11"/>
                      <a:pt x="20" y="11"/>
                      <a:pt x="20" y="11"/>
                    </a:cubicBezTo>
                    <a:cubicBezTo>
                      <a:pt x="20" y="11"/>
                      <a:pt x="20" y="11"/>
                      <a:pt x="22" y="10"/>
                    </a:cubicBezTo>
                    <a:lnTo>
                      <a:pt x="22" y="9"/>
                    </a:lnTo>
                    <a:close/>
                    <a:moveTo>
                      <a:pt x="20" y="22"/>
                    </a:moveTo>
                    <a:cubicBezTo>
                      <a:pt x="19" y="22"/>
                      <a:pt x="20" y="23"/>
                      <a:pt x="20" y="23"/>
                    </a:cubicBezTo>
                    <a:cubicBezTo>
                      <a:pt x="20" y="24"/>
                      <a:pt x="19" y="24"/>
                      <a:pt x="18" y="25"/>
                    </a:cubicBezTo>
                    <a:cubicBezTo>
                      <a:pt x="17" y="25"/>
                      <a:pt x="17" y="26"/>
                      <a:pt x="17" y="27"/>
                    </a:cubicBezTo>
                    <a:cubicBezTo>
                      <a:pt x="16" y="26"/>
                      <a:pt x="15" y="26"/>
                      <a:pt x="16" y="25"/>
                    </a:cubicBezTo>
                    <a:cubicBezTo>
                      <a:pt x="17" y="24"/>
                      <a:pt x="18" y="23"/>
                      <a:pt x="20" y="22"/>
                    </a:cubicBezTo>
                    <a:close/>
                    <a:moveTo>
                      <a:pt x="446" y="57"/>
                    </a:moveTo>
                    <a:cubicBezTo>
                      <a:pt x="446" y="58"/>
                      <a:pt x="447" y="60"/>
                      <a:pt x="446" y="63"/>
                    </a:cubicBezTo>
                    <a:cubicBezTo>
                      <a:pt x="445" y="63"/>
                      <a:pt x="445" y="63"/>
                      <a:pt x="445" y="63"/>
                    </a:cubicBezTo>
                    <a:cubicBezTo>
                      <a:pt x="445" y="62"/>
                      <a:pt x="445" y="60"/>
                      <a:pt x="445" y="59"/>
                    </a:cubicBezTo>
                    <a:lnTo>
                      <a:pt x="446" y="57"/>
                    </a:lnTo>
                    <a:close/>
                    <a:moveTo>
                      <a:pt x="103" y="91"/>
                    </a:moveTo>
                    <a:cubicBezTo>
                      <a:pt x="105" y="96"/>
                      <a:pt x="104" y="95"/>
                      <a:pt x="109" y="93"/>
                    </a:cubicBezTo>
                    <a:cubicBezTo>
                      <a:pt x="108" y="95"/>
                      <a:pt x="108" y="95"/>
                      <a:pt x="109" y="96"/>
                    </a:cubicBezTo>
                    <a:cubicBezTo>
                      <a:pt x="109" y="96"/>
                      <a:pt x="109" y="97"/>
                      <a:pt x="110" y="97"/>
                    </a:cubicBezTo>
                    <a:cubicBezTo>
                      <a:pt x="111" y="97"/>
                      <a:pt x="109" y="100"/>
                      <a:pt x="109" y="100"/>
                    </a:cubicBezTo>
                    <a:cubicBezTo>
                      <a:pt x="109" y="100"/>
                      <a:pt x="107" y="101"/>
                      <a:pt x="107" y="101"/>
                    </a:cubicBezTo>
                    <a:cubicBezTo>
                      <a:pt x="105" y="99"/>
                      <a:pt x="101" y="95"/>
                      <a:pt x="101" y="92"/>
                    </a:cubicBezTo>
                    <a:lnTo>
                      <a:pt x="103" y="91"/>
                    </a:lnTo>
                    <a:close/>
                    <a:moveTo>
                      <a:pt x="459" y="102"/>
                    </a:moveTo>
                    <a:cubicBezTo>
                      <a:pt x="456" y="104"/>
                      <a:pt x="456" y="104"/>
                      <a:pt x="456" y="104"/>
                    </a:cubicBezTo>
                    <a:cubicBezTo>
                      <a:pt x="454" y="104"/>
                      <a:pt x="452" y="102"/>
                      <a:pt x="449" y="103"/>
                    </a:cubicBezTo>
                    <a:cubicBezTo>
                      <a:pt x="449" y="103"/>
                      <a:pt x="447" y="105"/>
                      <a:pt x="446" y="105"/>
                    </a:cubicBezTo>
                    <a:cubicBezTo>
                      <a:pt x="445" y="106"/>
                      <a:pt x="444" y="105"/>
                      <a:pt x="443" y="106"/>
                    </a:cubicBezTo>
                    <a:cubicBezTo>
                      <a:pt x="443" y="106"/>
                      <a:pt x="443" y="108"/>
                      <a:pt x="442" y="108"/>
                    </a:cubicBezTo>
                    <a:cubicBezTo>
                      <a:pt x="444" y="108"/>
                      <a:pt x="446" y="109"/>
                      <a:pt x="447" y="108"/>
                    </a:cubicBezTo>
                    <a:cubicBezTo>
                      <a:pt x="448" y="108"/>
                      <a:pt x="450" y="107"/>
                      <a:pt x="451" y="106"/>
                    </a:cubicBezTo>
                    <a:cubicBezTo>
                      <a:pt x="453" y="106"/>
                      <a:pt x="454" y="108"/>
                      <a:pt x="456" y="107"/>
                    </a:cubicBezTo>
                    <a:cubicBezTo>
                      <a:pt x="457" y="107"/>
                      <a:pt x="457" y="105"/>
                      <a:pt x="457" y="104"/>
                    </a:cubicBezTo>
                    <a:cubicBezTo>
                      <a:pt x="457" y="104"/>
                      <a:pt x="461" y="102"/>
                      <a:pt x="459" y="102"/>
                    </a:cubicBezTo>
                    <a:close/>
                    <a:moveTo>
                      <a:pt x="287" y="233"/>
                    </a:moveTo>
                    <a:cubicBezTo>
                      <a:pt x="288" y="233"/>
                      <a:pt x="288" y="235"/>
                      <a:pt x="287" y="235"/>
                    </a:cubicBezTo>
                    <a:cubicBezTo>
                      <a:pt x="287" y="235"/>
                      <a:pt x="286" y="232"/>
                      <a:pt x="287" y="233"/>
                    </a:cubicBezTo>
                    <a:close/>
                    <a:moveTo>
                      <a:pt x="299" y="239"/>
                    </a:moveTo>
                    <a:cubicBezTo>
                      <a:pt x="299" y="239"/>
                      <a:pt x="298" y="240"/>
                      <a:pt x="298" y="240"/>
                    </a:cubicBezTo>
                    <a:cubicBezTo>
                      <a:pt x="298" y="240"/>
                      <a:pt x="298" y="242"/>
                      <a:pt x="299" y="242"/>
                    </a:cubicBezTo>
                    <a:cubicBezTo>
                      <a:pt x="299" y="243"/>
                      <a:pt x="299" y="243"/>
                      <a:pt x="299" y="243"/>
                    </a:cubicBezTo>
                    <a:cubicBezTo>
                      <a:pt x="300" y="242"/>
                      <a:pt x="300" y="244"/>
                      <a:pt x="301" y="243"/>
                    </a:cubicBezTo>
                    <a:cubicBezTo>
                      <a:pt x="303" y="243"/>
                      <a:pt x="301" y="239"/>
                      <a:pt x="301" y="239"/>
                    </a:cubicBezTo>
                    <a:cubicBezTo>
                      <a:pt x="301" y="239"/>
                      <a:pt x="299" y="239"/>
                      <a:pt x="299" y="239"/>
                    </a:cubicBezTo>
                    <a:close/>
                    <a:moveTo>
                      <a:pt x="331" y="45"/>
                    </a:moveTo>
                    <a:cubicBezTo>
                      <a:pt x="331" y="45"/>
                      <a:pt x="331" y="47"/>
                      <a:pt x="331" y="47"/>
                    </a:cubicBezTo>
                    <a:cubicBezTo>
                      <a:pt x="334" y="46"/>
                      <a:pt x="332" y="45"/>
                      <a:pt x="332" y="45"/>
                    </a:cubicBezTo>
                    <a:cubicBezTo>
                      <a:pt x="331" y="45"/>
                      <a:pt x="333" y="44"/>
                      <a:pt x="331" y="45"/>
                    </a:cubicBezTo>
                    <a:close/>
                    <a:moveTo>
                      <a:pt x="475" y="91"/>
                    </a:moveTo>
                    <a:cubicBezTo>
                      <a:pt x="475" y="91"/>
                      <a:pt x="472" y="94"/>
                      <a:pt x="475" y="93"/>
                    </a:cubicBezTo>
                    <a:cubicBezTo>
                      <a:pt x="476" y="93"/>
                      <a:pt x="478" y="90"/>
                      <a:pt x="475" y="91"/>
                    </a:cubicBezTo>
                    <a:close/>
                    <a:moveTo>
                      <a:pt x="425" y="143"/>
                    </a:moveTo>
                    <a:cubicBezTo>
                      <a:pt x="425" y="143"/>
                      <a:pt x="425" y="145"/>
                      <a:pt x="425" y="146"/>
                    </a:cubicBezTo>
                    <a:cubicBezTo>
                      <a:pt x="426" y="146"/>
                      <a:pt x="426" y="146"/>
                      <a:pt x="426" y="146"/>
                    </a:cubicBezTo>
                    <a:cubicBezTo>
                      <a:pt x="426" y="145"/>
                      <a:pt x="425" y="142"/>
                      <a:pt x="425" y="143"/>
                    </a:cubicBezTo>
                    <a:close/>
                    <a:moveTo>
                      <a:pt x="415" y="180"/>
                    </a:moveTo>
                    <a:cubicBezTo>
                      <a:pt x="413" y="180"/>
                      <a:pt x="415" y="181"/>
                      <a:pt x="416" y="181"/>
                    </a:cubicBezTo>
                    <a:cubicBezTo>
                      <a:pt x="416" y="181"/>
                      <a:pt x="417" y="179"/>
                      <a:pt x="415" y="180"/>
                    </a:cubicBezTo>
                    <a:close/>
                    <a:moveTo>
                      <a:pt x="290" y="237"/>
                    </a:moveTo>
                    <a:cubicBezTo>
                      <a:pt x="290" y="238"/>
                      <a:pt x="290" y="238"/>
                      <a:pt x="290" y="238"/>
                    </a:cubicBezTo>
                    <a:cubicBezTo>
                      <a:pt x="287" y="239"/>
                      <a:pt x="289" y="237"/>
                      <a:pt x="290" y="237"/>
                    </a:cubicBezTo>
                    <a:close/>
                    <a:moveTo>
                      <a:pt x="288" y="242"/>
                    </a:moveTo>
                    <a:cubicBezTo>
                      <a:pt x="290" y="243"/>
                      <a:pt x="292" y="242"/>
                      <a:pt x="294" y="243"/>
                    </a:cubicBezTo>
                    <a:cubicBezTo>
                      <a:pt x="294" y="243"/>
                      <a:pt x="294" y="241"/>
                      <a:pt x="294" y="241"/>
                    </a:cubicBezTo>
                    <a:cubicBezTo>
                      <a:pt x="296" y="241"/>
                      <a:pt x="295" y="242"/>
                      <a:pt x="297" y="242"/>
                    </a:cubicBezTo>
                    <a:cubicBezTo>
                      <a:pt x="296" y="237"/>
                      <a:pt x="296" y="240"/>
                      <a:pt x="298" y="235"/>
                    </a:cubicBezTo>
                    <a:cubicBezTo>
                      <a:pt x="299" y="236"/>
                      <a:pt x="303" y="237"/>
                      <a:pt x="304" y="238"/>
                    </a:cubicBezTo>
                    <a:cubicBezTo>
                      <a:pt x="304" y="239"/>
                      <a:pt x="303" y="239"/>
                      <a:pt x="304" y="240"/>
                    </a:cubicBezTo>
                    <a:cubicBezTo>
                      <a:pt x="304" y="241"/>
                      <a:pt x="304" y="241"/>
                      <a:pt x="304" y="241"/>
                    </a:cubicBezTo>
                    <a:cubicBezTo>
                      <a:pt x="305" y="241"/>
                      <a:pt x="307" y="240"/>
                      <a:pt x="308" y="241"/>
                    </a:cubicBezTo>
                    <a:cubicBezTo>
                      <a:pt x="308" y="241"/>
                      <a:pt x="307" y="243"/>
                      <a:pt x="308" y="243"/>
                    </a:cubicBezTo>
                    <a:cubicBezTo>
                      <a:pt x="308" y="244"/>
                      <a:pt x="309" y="243"/>
                      <a:pt x="310" y="243"/>
                    </a:cubicBezTo>
                    <a:cubicBezTo>
                      <a:pt x="310" y="239"/>
                      <a:pt x="310" y="239"/>
                      <a:pt x="310" y="239"/>
                    </a:cubicBezTo>
                    <a:cubicBezTo>
                      <a:pt x="309" y="239"/>
                      <a:pt x="308" y="240"/>
                      <a:pt x="307" y="239"/>
                    </a:cubicBezTo>
                    <a:cubicBezTo>
                      <a:pt x="306" y="239"/>
                      <a:pt x="306" y="236"/>
                      <a:pt x="307" y="237"/>
                    </a:cubicBezTo>
                    <a:cubicBezTo>
                      <a:pt x="308" y="236"/>
                      <a:pt x="308" y="236"/>
                      <a:pt x="310" y="235"/>
                    </a:cubicBezTo>
                    <a:cubicBezTo>
                      <a:pt x="310" y="234"/>
                      <a:pt x="310" y="234"/>
                      <a:pt x="310" y="234"/>
                    </a:cubicBezTo>
                    <a:cubicBezTo>
                      <a:pt x="309" y="234"/>
                      <a:pt x="308" y="233"/>
                      <a:pt x="308" y="233"/>
                    </a:cubicBezTo>
                    <a:cubicBezTo>
                      <a:pt x="308" y="233"/>
                      <a:pt x="307" y="234"/>
                      <a:pt x="306" y="234"/>
                    </a:cubicBezTo>
                    <a:cubicBezTo>
                      <a:pt x="305" y="231"/>
                      <a:pt x="305" y="231"/>
                      <a:pt x="305" y="231"/>
                    </a:cubicBezTo>
                    <a:cubicBezTo>
                      <a:pt x="303" y="231"/>
                      <a:pt x="302" y="232"/>
                      <a:pt x="302" y="232"/>
                    </a:cubicBezTo>
                    <a:cubicBezTo>
                      <a:pt x="302" y="231"/>
                      <a:pt x="302" y="231"/>
                      <a:pt x="302" y="231"/>
                    </a:cubicBezTo>
                    <a:cubicBezTo>
                      <a:pt x="300" y="230"/>
                      <a:pt x="300" y="231"/>
                      <a:pt x="300" y="230"/>
                    </a:cubicBezTo>
                    <a:cubicBezTo>
                      <a:pt x="300" y="230"/>
                      <a:pt x="301" y="229"/>
                      <a:pt x="300" y="229"/>
                    </a:cubicBezTo>
                    <a:cubicBezTo>
                      <a:pt x="302" y="229"/>
                      <a:pt x="304" y="230"/>
                      <a:pt x="306" y="229"/>
                    </a:cubicBezTo>
                    <a:cubicBezTo>
                      <a:pt x="306" y="229"/>
                      <a:pt x="307" y="227"/>
                      <a:pt x="307" y="227"/>
                    </a:cubicBezTo>
                    <a:cubicBezTo>
                      <a:pt x="307" y="227"/>
                      <a:pt x="310" y="226"/>
                      <a:pt x="310" y="226"/>
                    </a:cubicBezTo>
                    <a:cubicBezTo>
                      <a:pt x="313" y="226"/>
                      <a:pt x="314" y="228"/>
                      <a:pt x="316" y="229"/>
                    </a:cubicBezTo>
                    <a:cubicBezTo>
                      <a:pt x="316" y="228"/>
                      <a:pt x="317" y="228"/>
                      <a:pt x="318" y="228"/>
                    </a:cubicBezTo>
                    <a:cubicBezTo>
                      <a:pt x="318" y="228"/>
                      <a:pt x="318" y="226"/>
                      <a:pt x="318" y="225"/>
                    </a:cubicBezTo>
                    <a:cubicBezTo>
                      <a:pt x="319" y="225"/>
                      <a:pt x="319" y="225"/>
                      <a:pt x="319" y="225"/>
                    </a:cubicBezTo>
                    <a:cubicBezTo>
                      <a:pt x="320" y="227"/>
                      <a:pt x="320" y="228"/>
                      <a:pt x="320" y="229"/>
                    </a:cubicBezTo>
                    <a:cubicBezTo>
                      <a:pt x="321" y="229"/>
                      <a:pt x="322" y="230"/>
                      <a:pt x="323" y="229"/>
                    </a:cubicBezTo>
                    <a:cubicBezTo>
                      <a:pt x="326" y="225"/>
                      <a:pt x="326" y="225"/>
                      <a:pt x="326" y="225"/>
                    </a:cubicBezTo>
                    <a:cubicBezTo>
                      <a:pt x="326" y="225"/>
                      <a:pt x="327" y="227"/>
                      <a:pt x="327" y="227"/>
                    </a:cubicBezTo>
                    <a:cubicBezTo>
                      <a:pt x="326" y="228"/>
                      <a:pt x="329" y="228"/>
                      <a:pt x="329" y="228"/>
                    </a:cubicBezTo>
                    <a:cubicBezTo>
                      <a:pt x="330" y="226"/>
                      <a:pt x="330" y="226"/>
                      <a:pt x="330" y="226"/>
                    </a:cubicBezTo>
                    <a:cubicBezTo>
                      <a:pt x="331" y="226"/>
                      <a:pt x="331" y="227"/>
                      <a:pt x="332" y="226"/>
                    </a:cubicBezTo>
                    <a:cubicBezTo>
                      <a:pt x="333" y="227"/>
                      <a:pt x="333" y="227"/>
                      <a:pt x="334" y="227"/>
                    </a:cubicBezTo>
                    <a:cubicBezTo>
                      <a:pt x="334" y="228"/>
                      <a:pt x="333" y="228"/>
                      <a:pt x="333" y="229"/>
                    </a:cubicBezTo>
                    <a:cubicBezTo>
                      <a:pt x="333" y="230"/>
                      <a:pt x="335" y="230"/>
                      <a:pt x="335" y="231"/>
                    </a:cubicBezTo>
                    <a:cubicBezTo>
                      <a:pt x="336" y="231"/>
                      <a:pt x="339" y="231"/>
                      <a:pt x="340" y="231"/>
                    </a:cubicBezTo>
                    <a:cubicBezTo>
                      <a:pt x="341" y="232"/>
                      <a:pt x="340" y="233"/>
                      <a:pt x="341" y="234"/>
                    </a:cubicBezTo>
                    <a:cubicBezTo>
                      <a:pt x="342" y="235"/>
                      <a:pt x="347" y="237"/>
                      <a:pt x="349" y="237"/>
                    </a:cubicBezTo>
                    <a:cubicBezTo>
                      <a:pt x="350" y="236"/>
                      <a:pt x="351" y="233"/>
                      <a:pt x="352" y="233"/>
                    </a:cubicBezTo>
                    <a:cubicBezTo>
                      <a:pt x="353" y="232"/>
                      <a:pt x="354" y="233"/>
                      <a:pt x="355" y="233"/>
                    </a:cubicBezTo>
                    <a:cubicBezTo>
                      <a:pt x="356" y="234"/>
                      <a:pt x="357" y="234"/>
                      <a:pt x="357" y="235"/>
                    </a:cubicBezTo>
                    <a:cubicBezTo>
                      <a:pt x="358" y="237"/>
                      <a:pt x="358" y="239"/>
                      <a:pt x="359" y="240"/>
                    </a:cubicBezTo>
                    <a:cubicBezTo>
                      <a:pt x="359" y="241"/>
                      <a:pt x="362" y="241"/>
                      <a:pt x="363" y="242"/>
                    </a:cubicBezTo>
                    <a:cubicBezTo>
                      <a:pt x="363" y="243"/>
                      <a:pt x="364" y="250"/>
                      <a:pt x="363" y="251"/>
                    </a:cubicBezTo>
                    <a:cubicBezTo>
                      <a:pt x="362" y="253"/>
                      <a:pt x="362" y="253"/>
                      <a:pt x="362" y="253"/>
                    </a:cubicBezTo>
                    <a:cubicBezTo>
                      <a:pt x="362" y="256"/>
                      <a:pt x="363" y="258"/>
                      <a:pt x="363" y="259"/>
                    </a:cubicBezTo>
                    <a:cubicBezTo>
                      <a:pt x="364" y="258"/>
                      <a:pt x="365" y="257"/>
                      <a:pt x="365" y="256"/>
                    </a:cubicBezTo>
                    <a:cubicBezTo>
                      <a:pt x="366" y="256"/>
                      <a:pt x="368" y="256"/>
                      <a:pt x="368" y="256"/>
                    </a:cubicBezTo>
                    <a:cubicBezTo>
                      <a:pt x="367" y="261"/>
                      <a:pt x="366" y="261"/>
                      <a:pt x="365" y="267"/>
                    </a:cubicBezTo>
                    <a:cubicBezTo>
                      <a:pt x="366" y="267"/>
                      <a:pt x="370" y="269"/>
                      <a:pt x="371" y="270"/>
                    </a:cubicBezTo>
                    <a:cubicBezTo>
                      <a:pt x="372" y="271"/>
                      <a:pt x="372" y="276"/>
                      <a:pt x="373" y="278"/>
                    </a:cubicBezTo>
                    <a:cubicBezTo>
                      <a:pt x="373" y="278"/>
                      <a:pt x="374" y="279"/>
                      <a:pt x="375" y="279"/>
                    </a:cubicBezTo>
                    <a:cubicBezTo>
                      <a:pt x="375" y="281"/>
                      <a:pt x="375" y="282"/>
                      <a:pt x="376" y="283"/>
                    </a:cubicBezTo>
                    <a:cubicBezTo>
                      <a:pt x="377" y="284"/>
                      <a:pt x="377" y="283"/>
                      <a:pt x="378" y="284"/>
                    </a:cubicBezTo>
                    <a:cubicBezTo>
                      <a:pt x="379" y="285"/>
                      <a:pt x="379" y="287"/>
                      <a:pt x="380" y="287"/>
                    </a:cubicBezTo>
                    <a:cubicBezTo>
                      <a:pt x="381" y="288"/>
                      <a:pt x="381" y="287"/>
                      <a:pt x="382" y="287"/>
                    </a:cubicBezTo>
                    <a:cubicBezTo>
                      <a:pt x="382" y="286"/>
                      <a:pt x="382" y="286"/>
                      <a:pt x="383" y="285"/>
                    </a:cubicBezTo>
                    <a:cubicBezTo>
                      <a:pt x="382" y="285"/>
                      <a:pt x="382" y="284"/>
                      <a:pt x="382" y="283"/>
                    </a:cubicBezTo>
                    <a:cubicBezTo>
                      <a:pt x="383" y="282"/>
                      <a:pt x="383" y="282"/>
                      <a:pt x="383" y="282"/>
                    </a:cubicBezTo>
                    <a:cubicBezTo>
                      <a:pt x="383" y="281"/>
                      <a:pt x="384" y="280"/>
                      <a:pt x="385" y="279"/>
                    </a:cubicBezTo>
                    <a:cubicBezTo>
                      <a:pt x="385" y="278"/>
                      <a:pt x="384" y="275"/>
                      <a:pt x="385" y="273"/>
                    </a:cubicBezTo>
                    <a:cubicBezTo>
                      <a:pt x="386" y="270"/>
                      <a:pt x="386" y="270"/>
                      <a:pt x="386" y="270"/>
                    </a:cubicBezTo>
                    <a:cubicBezTo>
                      <a:pt x="385" y="270"/>
                      <a:pt x="386" y="267"/>
                      <a:pt x="385" y="266"/>
                    </a:cubicBezTo>
                    <a:cubicBezTo>
                      <a:pt x="384" y="265"/>
                      <a:pt x="384" y="265"/>
                      <a:pt x="384" y="265"/>
                    </a:cubicBezTo>
                    <a:cubicBezTo>
                      <a:pt x="383" y="263"/>
                      <a:pt x="384" y="261"/>
                      <a:pt x="383" y="259"/>
                    </a:cubicBezTo>
                    <a:cubicBezTo>
                      <a:pt x="383" y="258"/>
                      <a:pt x="381" y="256"/>
                      <a:pt x="381" y="255"/>
                    </a:cubicBezTo>
                    <a:cubicBezTo>
                      <a:pt x="380" y="254"/>
                      <a:pt x="382" y="254"/>
                      <a:pt x="381" y="252"/>
                    </a:cubicBezTo>
                    <a:cubicBezTo>
                      <a:pt x="381" y="251"/>
                      <a:pt x="379" y="250"/>
                      <a:pt x="379" y="249"/>
                    </a:cubicBezTo>
                    <a:cubicBezTo>
                      <a:pt x="379" y="249"/>
                      <a:pt x="379" y="246"/>
                      <a:pt x="379" y="246"/>
                    </a:cubicBezTo>
                    <a:cubicBezTo>
                      <a:pt x="379" y="244"/>
                      <a:pt x="376" y="241"/>
                      <a:pt x="376" y="239"/>
                    </a:cubicBezTo>
                    <a:cubicBezTo>
                      <a:pt x="375" y="236"/>
                      <a:pt x="377" y="233"/>
                      <a:pt x="375" y="231"/>
                    </a:cubicBezTo>
                    <a:cubicBezTo>
                      <a:pt x="375" y="230"/>
                      <a:pt x="373" y="230"/>
                      <a:pt x="373" y="229"/>
                    </a:cubicBezTo>
                    <a:cubicBezTo>
                      <a:pt x="373" y="228"/>
                      <a:pt x="373" y="228"/>
                      <a:pt x="373" y="228"/>
                    </a:cubicBezTo>
                    <a:cubicBezTo>
                      <a:pt x="373" y="228"/>
                      <a:pt x="375" y="227"/>
                      <a:pt x="375" y="226"/>
                    </a:cubicBezTo>
                    <a:cubicBezTo>
                      <a:pt x="376" y="224"/>
                      <a:pt x="374" y="223"/>
                      <a:pt x="375" y="221"/>
                    </a:cubicBezTo>
                    <a:cubicBezTo>
                      <a:pt x="376" y="221"/>
                      <a:pt x="376" y="221"/>
                      <a:pt x="376" y="221"/>
                    </a:cubicBezTo>
                    <a:cubicBezTo>
                      <a:pt x="376" y="219"/>
                      <a:pt x="378" y="212"/>
                      <a:pt x="377" y="214"/>
                    </a:cubicBezTo>
                    <a:cubicBezTo>
                      <a:pt x="377" y="212"/>
                      <a:pt x="377" y="212"/>
                      <a:pt x="377" y="212"/>
                    </a:cubicBezTo>
                    <a:cubicBezTo>
                      <a:pt x="381" y="210"/>
                      <a:pt x="381" y="210"/>
                      <a:pt x="381" y="210"/>
                    </a:cubicBezTo>
                    <a:cubicBezTo>
                      <a:pt x="380" y="208"/>
                      <a:pt x="380" y="208"/>
                      <a:pt x="380" y="208"/>
                    </a:cubicBezTo>
                    <a:cubicBezTo>
                      <a:pt x="381" y="207"/>
                      <a:pt x="382" y="208"/>
                      <a:pt x="383" y="207"/>
                    </a:cubicBezTo>
                    <a:cubicBezTo>
                      <a:pt x="384" y="206"/>
                      <a:pt x="384" y="204"/>
                      <a:pt x="385" y="203"/>
                    </a:cubicBezTo>
                    <a:cubicBezTo>
                      <a:pt x="386" y="202"/>
                      <a:pt x="386" y="204"/>
                      <a:pt x="388" y="203"/>
                    </a:cubicBezTo>
                    <a:cubicBezTo>
                      <a:pt x="388" y="203"/>
                      <a:pt x="391" y="200"/>
                      <a:pt x="391" y="200"/>
                    </a:cubicBezTo>
                    <a:cubicBezTo>
                      <a:pt x="391" y="200"/>
                      <a:pt x="390" y="198"/>
                      <a:pt x="391" y="198"/>
                    </a:cubicBezTo>
                    <a:cubicBezTo>
                      <a:pt x="391" y="198"/>
                      <a:pt x="393" y="199"/>
                      <a:pt x="393" y="198"/>
                    </a:cubicBezTo>
                    <a:cubicBezTo>
                      <a:pt x="393" y="198"/>
                      <a:pt x="395" y="193"/>
                      <a:pt x="395" y="193"/>
                    </a:cubicBezTo>
                    <a:cubicBezTo>
                      <a:pt x="396" y="193"/>
                      <a:pt x="395" y="194"/>
                      <a:pt x="397" y="194"/>
                    </a:cubicBezTo>
                    <a:cubicBezTo>
                      <a:pt x="398" y="193"/>
                      <a:pt x="399" y="191"/>
                      <a:pt x="400" y="191"/>
                    </a:cubicBezTo>
                    <a:cubicBezTo>
                      <a:pt x="401" y="190"/>
                      <a:pt x="403" y="191"/>
                      <a:pt x="404" y="190"/>
                    </a:cubicBezTo>
                    <a:cubicBezTo>
                      <a:pt x="409" y="185"/>
                      <a:pt x="409" y="185"/>
                      <a:pt x="409" y="185"/>
                    </a:cubicBezTo>
                    <a:cubicBezTo>
                      <a:pt x="409" y="184"/>
                      <a:pt x="408" y="183"/>
                      <a:pt x="409" y="183"/>
                    </a:cubicBezTo>
                    <a:cubicBezTo>
                      <a:pt x="409" y="182"/>
                      <a:pt x="412" y="181"/>
                      <a:pt x="413" y="181"/>
                    </a:cubicBezTo>
                    <a:cubicBezTo>
                      <a:pt x="412" y="179"/>
                      <a:pt x="411" y="178"/>
                      <a:pt x="411" y="176"/>
                    </a:cubicBezTo>
                    <a:cubicBezTo>
                      <a:pt x="412" y="176"/>
                      <a:pt x="413" y="177"/>
                      <a:pt x="414" y="176"/>
                    </a:cubicBezTo>
                    <a:cubicBezTo>
                      <a:pt x="414" y="175"/>
                      <a:pt x="414" y="175"/>
                      <a:pt x="414" y="175"/>
                    </a:cubicBezTo>
                    <a:cubicBezTo>
                      <a:pt x="415" y="175"/>
                      <a:pt x="415" y="175"/>
                      <a:pt x="415" y="175"/>
                    </a:cubicBezTo>
                    <a:cubicBezTo>
                      <a:pt x="414" y="174"/>
                      <a:pt x="414" y="172"/>
                      <a:pt x="413" y="171"/>
                    </a:cubicBezTo>
                    <a:cubicBezTo>
                      <a:pt x="414" y="171"/>
                      <a:pt x="416" y="170"/>
                      <a:pt x="417" y="170"/>
                    </a:cubicBezTo>
                    <a:cubicBezTo>
                      <a:pt x="417" y="172"/>
                      <a:pt x="417" y="172"/>
                      <a:pt x="417" y="172"/>
                    </a:cubicBezTo>
                    <a:cubicBezTo>
                      <a:pt x="418" y="172"/>
                      <a:pt x="419" y="172"/>
                      <a:pt x="420" y="172"/>
                    </a:cubicBezTo>
                    <a:cubicBezTo>
                      <a:pt x="420" y="172"/>
                      <a:pt x="425" y="167"/>
                      <a:pt x="421" y="170"/>
                    </a:cubicBezTo>
                    <a:cubicBezTo>
                      <a:pt x="420" y="170"/>
                      <a:pt x="421" y="168"/>
                      <a:pt x="421" y="168"/>
                    </a:cubicBezTo>
                    <a:cubicBezTo>
                      <a:pt x="415" y="166"/>
                      <a:pt x="415" y="166"/>
                      <a:pt x="415" y="166"/>
                    </a:cubicBezTo>
                    <a:cubicBezTo>
                      <a:pt x="415" y="166"/>
                      <a:pt x="415" y="164"/>
                      <a:pt x="415" y="164"/>
                    </a:cubicBezTo>
                    <a:cubicBezTo>
                      <a:pt x="417" y="164"/>
                      <a:pt x="419" y="164"/>
                      <a:pt x="420" y="163"/>
                    </a:cubicBezTo>
                    <a:cubicBezTo>
                      <a:pt x="420" y="163"/>
                      <a:pt x="420" y="161"/>
                      <a:pt x="421" y="161"/>
                    </a:cubicBezTo>
                    <a:cubicBezTo>
                      <a:pt x="420" y="160"/>
                      <a:pt x="419" y="161"/>
                      <a:pt x="419" y="159"/>
                    </a:cubicBezTo>
                    <a:cubicBezTo>
                      <a:pt x="419" y="159"/>
                      <a:pt x="420" y="158"/>
                      <a:pt x="420" y="157"/>
                    </a:cubicBezTo>
                    <a:cubicBezTo>
                      <a:pt x="414" y="154"/>
                      <a:pt x="414" y="154"/>
                      <a:pt x="414" y="154"/>
                    </a:cubicBezTo>
                    <a:cubicBezTo>
                      <a:pt x="414" y="154"/>
                      <a:pt x="414" y="153"/>
                      <a:pt x="414" y="152"/>
                    </a:cubicBezTo>
                    <a:cubicBezTo>
                      <a:pt x="414" y="152"/>
                      <a:pt x="412" y="151"/>
                      <a:pt x="412" y="150"/>
                    </a:cubicBezTo>
                    <a:cubicBezTo>
                      <a:pt x="414" y="150"/>
                      <a:pt x="415" y="150"/>
                      <a:pt x="417" y="150"/>
                    </a:cubicBezTo>
                    <a:cubicBezTo>
                      <a:pt x="416" y="148"/>
                      <a:pt x="415" y="146"/>
                      <a:pt x="413" y="144"/>
                    </a:cubicBezTo>
                    <a:cubicBezTo>
                      <a:pt x="414" y="144"/>
                      <a:pt x="415" y="144"/>
                      <a:pt x="415" y="144"/>
                    </a:cubicBezTo>
                    <a:cubicBezTo>
                      <a:pt x="415" y="143"/>
                      <a:pt x="415" y="143"/>
                      <a:pt x="415" y="143"/>
                    </a:cubicBezTo>
                    <a:cubicBezTo>
                      <a:pt x="414" y="142"/>
                      <a:pt x="412" y="141"/>
                      <a:pt x="411" y="140"/>
                    </a:cubicBezTo>
                    <a:cubicBezTo>
                      <a:pt x="412" y="139"/>
                      <a:pt x="411" y="139"/>
                      <a:pt x="413" y="138"/>
                    </a:cubicBezTo>
                    <a:cubicBezTo>
                      <a:pt x="412" y="138"/>
                      <a:pt x="412" y="134"/>
                      <a:pt x="412" y="134"/>
                    </a:cubicBezTo>
                    <a:cubicBezTo>
                      <a:pt x="413" y="134"/>
                      <a:pt x="413" y="134"/>
                      <a:pt x="413" y="134"/>
                    </a:cubicBezTo>
                    <a:cubicBezTo>
                      <a:pt x="415" y="129"/>
                      <a:pt x="415" y="127"/>
                      <a:pt x="415" y="123"/>
                    </a:cubicBezTo>
                    <a:cubicBezTo>
                      <a:pt x="416" y="123"/>
                      <a:pt x="416" y="123"/>
                      <a:pt x="418" y="122"/>
                    </a:cubicBezTo>
                    <a:cubicBezTo>
                      <a:pt x="419" y="121"/>
                      <a:pt x="419" y="121"/>
                      <a:pt x="419" y="121"/>
                    </a:cubicBezTo>
                    <a:cubicBezTo>
                      <a:pt x="419" y="121"/>
                      <a:pt x="421" y="122"/>
                      <a:pt x="422" y="122"/>
                    </a:cubicBezTo>
                    <a:cubicBezTo>
                      <a:pt x="423" y="120"/>
                      <a:pt x="422" y="120"/>
                      <a:pt x="423" y="119"/>
                    </a:cubicBezTo>
                    <a:cubicBezTo>
                      <a:pt x="423" y="119"/>
                      <a:pt x="424" y="121"/>
                      <a:pt x="424" y="122"/>
                    </a:cubicBezTo>
                    <a:cubicBezTo>
                      <a:pt x="422" y="123"/>
                      <a:pt x="420" y="125"/>
                      <a:pt x="419" y="127"/>
                    </a:cubicBezTo>
                    <a:cubicBezTo>
                      <a:pt x="420" y="129"/>
                      <a:pt x="420" y="129"/>
                      <a:pt x="420" y="129"/>
                    </a:cubicBezTo>
                    <a:cubicBezTo>
                      <a:pt x="419" y="130"/>
                      <a:pt x="417" y="131"/>
                      <a:pt x="417" y="132"/>
                    </a:cubicBezTo>
                    <a:cubicBezTo>
                      <a:pt x="416" y="133"/>
                      <a:pt x="417" y="134"/>
                      <a:pt x="418" y="134"/>
                    </a:cubicBezTo>
                    <a:cubicBezTo>
                      <a:pt x="419" y="135"/>
                      <a:pt x="417" y="135"/>
                      <a:pt x="417" y="135"/>
                    </a:cubicBezTo>
                    <a:cubicBezTo>
                      <a:pt x="417" y="136"/>
                      <a:pt x="417" y="140"/>
                      <a:pt x="418" y="140"/>
                    </a:cubicBezTo>
                    <a:cubicBezTo>
                      <a:pt x="418" y="141"/>
                      <a:pt x="418" y="141"/>
                      <a:pt x="418" y="141"/>
                    </a:cubicBezTo>
                    <a:cubicBezTo>
                      <a:pt x="420" y="140"/>
                      <a:pt x="420" y="140"/>
                      <a:pt x="423" y="140"/>
                    </a:cubicBezTo>
                    <a:cubicBezTo>
                      <a:pt x="423" y="140"/>
                      <a:pt x="422" y="143"/>
                      <a:pt x="423" y="144"/>
                    </a:cubicBezTo>
                    <a:cubicBezTo>
                      <a:pt x="424" y="143"/>
                      <a:pt x="426" y="142"/>
                      <a:pt x="428" y="142"/>
                    </a:cubicBezTo>
                    <a:cubicBezTo>
                      <a:pt x="428" y="140"/>
                      <a:pt x="428" y="140"/>
                      <a:pt x="428" y="140"/>
                    </a:cubicBezTo>
                    <a:cubicBezTo>
                      <a:pt x="428" y="140"/>
                      <a:pt x="427" y="140"/>
                      <a:pt x="427" y="138"/>
                    </a:cubicBezTo>
                    <a:cubicBezTo>
                      <a:pt x="427" y="138"/>
                      <a:pt x="428" y="138"/>
                      <a:pt x="428" y="137"/>
                    </a:cubicBezTo>
                    <a:cubicBezTo>
                      <a:pt x="429" y="138"/>
                      <a:pt x="429" y="135"/>
                      <a:pt x="429" y="134"/>
                    </a:cubicBezTo>
                    <a:cubicBezTo>
                      <a:pt x="428" y="134"/>
                      <a:pt x="428" y="134"/>
                      <a:pt x="428" y="134"/>
                    </a:cubicBezTo>
                    <a:cubicBezTo>
                      <a:pt x="428" y="133"/>
                      <a:pt x="430" y="131"/>
                      <a:pt x="429" y="130"/>
                    </a:cubicBezTo>
                    <a:cubicBezTo>
                      <a:pt x="428" y="130"/>
                      <a:pt x="428" y="130"/>
                      <a:pt x="428" y="130"/>
                    </a:cubicBezTo>
                    <a:cubicBezTo>
                      <a:pt x="428" y="129"/>
                      <a:pt x="426" y="127"/>
                      <a:pt x="426" y="126"/>
                    </a:cubicBezTo>
                    <a:cubicBezTo>
                      <a:pt x="426" y="126"/>
                      <a:pt x="426" y="126"/>
                      <a:pt x="426" y="126"/>
                    </a:cubicBezTo>
                    <a:cubicBezTo>
                      <a:pt x="426" y="125"/>
                      <a:pt x="427" y="123"/>
                      <a:pt x="427" y="123"/>
                    </a:cubicBezTo>
                    <a:cubicBezTo>
                      <a:pt x="428" y="123"/>
                      <a:pt x="430" y="125"/>
                      <a:pt x="431" y="126"/>
                    </a:cubicBezTo>
                    <a:cubicBezTo>
                      <a:pt x="432" y="126"/>
                      <a:pt x="433" y="125"/>
                      <a:pt x="434" y="126"/>
                    </a:cubicBezTo>
                    <a:cubicBezTo>
                      <a:pt x="436" y="124"/>
                      <a:pt x="436" y="121"/>
                      <a:pt x="438" y="119"/>
                    </a:cubicBezTo>
                    <a:cubicBezTo>
                      <a:pt x="440" y="120"/>
                      <a:pt x="440" y="120"/>
                      <a:pt x="440" y="120"/>
                    </a:cubicBezTo>
                    <a:cubicBezTo>
                      <a:pt x="440" y="119"/>
                      <a:pt x="441" y="117"/>
                      <a:pt x="441" y="116"/>
                    </a:cubicBezTo>
                    <a:cubicBezTo>
                      <a:pt x="442" y="115"/>
                      <a:pt x="441" y="109"/>
                      <a:pt x="441" y="109"/>
                    </a:cubicBezTo>
                    <a:cubicBezTo>
                      <a:pt x="441" y="109"/>
                      <a:pt x="440" y="109"/>
                      <a:pt x="439" y="109"/>
                    </a:cubicBezTo>
                    <a:cubicBezTo>
                      <a:pt x="439" y="109"/>
                      <a:pt x="439" y="107"/>
                      <a:pt x="439" y="107"/>
                    </a:cubicBezTo>
                    <a:cubicBezTo>
                      <a:pt x="440" y="107"/>
                      <a:pt x="440" y="107"/>
                      <a:pt x="440" y="107"/>
                    </a:cubicBezTo>
                    <a:cubicBezTo>
                      <a:pt x="440" y="106"/>
                      <a:pt x="440" y="106"/>
                      <a:pt x="440" y="106"/>
                    </a:cubicBezTo>
                    <a:cubicBezTo>
                      <a:pt x="441" y="105"/>
                      <a:pt x="445" y="101"/>
                      <a:pt x="446" y="101"/>
                    </a:cubicBezTo>
                    <a:cubicBezTo>
                      <a:pt x="446" y="100"/>
                      <a:pt x="446" y="100"/>
                      <a:pt x="446" y="100"/>
                    </a:cubicBezTo>
                    <a:cubicBezTo>
                      <a:pt x="446" y="99"/>
                      <a:pt x="448" y="100"/>
                      <a:pt x="448" y="100"/>
                    </a:cubicBezTo>
                    <a:cubicBezTo>
                      <a:pt x="449" y="100"/>
                      <a:pt x="449" y="98"/>
                      <a:pt x="450" y="98"/>
                    </a:cubicBezTo>
                    <a:cubicBezTo>
                      <a:pt x="450" y="98"/>
                      <a:pt x="452" y="99"/>
                      <a:pt x="453" y="99"/>
                    </a:cubicBezTo>
                    <a:cubicBezTo>
                      <a:pt x="454" y="98"/>
                      <a:pt x="454" y="96"/>
                      <a:pt x="454" y="96"/>
                    </a:cubicBezTo>
                    <a:cubicBezTo>
                      <a:pt x="456" y="95"/>
                      <a:pt x="458" y="96"/>
                      <a:pt x="460" y="96"/>
                    </a:cubicBezTo>
                    <a:cubicBezTo>
                      <a:pt x="460" y="97"/>
                      <a:pt x="460" y="97"/>
                      <a:pt x="460" y="97"/>
                    </a:cubicBezTo>
                    <a:cubicBezTo>
                      <a:pt x="461" y="98"/>
                      <a:pt x="462" y="96"/>
                      <a:pt x="462" y="97"/>
                    </a:cubicBezTo>
                    <a:cubicBezTo>
                      <a:pt x="461" y="96"/>
                      <a:pt x="462" y="93"/>
                      <a:pt x="462" y="91"/>
                    </a:cubicBezTo>
                    <a:cubicBezTo>
                      <a:pt x="463" y="92"/>
                      <a:pt x="465" y="91"/>
                      <a:pt x="466" y="92"/>
                    </a:cubicBezTo>
                    <a:cubicBezTo>
                      <a:pt x="466" y="92"/>
                      <a:pt x="466" y="94"/>
                      <a:pt x="466" y="94"/>
                    </a:cubicBezTo>
                    <a:cubicBezTo>
                      <a:pt x="466" y="94"/>
                      <a:pt x="467" y="95"/>
                      <a:pt x="468" y="95"/>
                    </a:cubicBezTo>
                    <a:cubicBezTo>
                      <a:pt x="469" y="94"/>
                      <a:pt x="470" y="93"/>
                      <a:pt x="470" y="93"/>
                    </a:cubicBezTo>
                    <a:cubicBezTo>
                      <a:pt x="470" y="92"/>
                      <a:pt x="472" y="93"/>
                      <a:pt x="472" y="93"/>
                    </a:cubicBezTo>
                    <a:cubicBezTo>
                      <a:pt x="472" y="92"/>
                      <a:pt x="472" y="91"/>
                      <a:pt x="471" y="91"/>
                    </a:cubicBezTo>
                    <a:cubicBezTo>
                      <a:pt x="470" y="90"/>
                      <a:pt x="466" y="89"/>
                      <a:pt x="466" y="88"/>
                    </a:cubicBezTo>
                    <a:cubicBezTo>
                      <a:pt x="465" y="87"/>
                      <a:pt x="466" y="87"/>
                      <a:pt x="466" y="86"/>
                    </a:cubicBezTo>
                    <a:cubicBezTo>
                      <a:pt x="467" y="85"/>
                      <a:pt x="468" y="85"/>
                      <a:pt x="470" y="85"/>
                    </a:cubicBezTo>
                    <a:cubicBezTo>
                      <a:pt x="467" y="79"/>
                      <a:pt x="469" y="80"/>
                      <a:pt x="473" y="76"/>
                    </a:cubicBezTo>
                    <a:cubicBezTo>
                      <a:pt x="473" y="75"/>
                      <a:pt x="473" y="75"/>
                      <a:pt x="473" y="75"/>
                    </a:cubicBezTo>
                    <a:cubicBezTo>
                      <a:pt x="472" y="75"/>
                      <a:pt x="472" y="75"/>
                      <a:pt x="472" y="75"/>
                    </a:cubicBezTo>
                    <a:cubicBezTo>
                      <a:pt x="473" y="73"/>
                      <a:pt x="473" y="71"/>
                      <a:pt x="474" y="69"/>
                    </a:cubicBezTo>
                    <a:cubicBezTo>
                      <a:pt x="475" y="70"/>
                      <a:pt x="475" y="70"/>
                      <a:pt x="476" y="70"/>
                    </a:cubicBezTo>
                    <a:cubicBezTo>
                      <a:pt x="475" y="72"/>
                      <a:pt x="478" y="69"/>
                      <a:pt x="478" y="69"/>
                    </a:cubicBezTo>
                    <a:cubicBezTo>
                      <a:pt x="480" y="69"/>
                      <a:pt x="478" y="70"/>
                      <a:pt x="479" y="71"/>
                    </a:cubicBezTo>
                    <a:cubicBezTo>
                      <a:pt x="480" y="71"/>
                      <a:pt x="480" y="71"/>
                      <a:pt x="480" y="71"/>
                    </a:cubicBezTo>
                    <a:cubicBezTo>
                      <a:pt x="480" y="70"/>
                      <a:pt x="480" y="69"/>
                      <a:pt x="480" y="69"/>
                    </a:cubicBezTo>
                    <a:cubicBezTo>
                      <a:pt x="481" y="68"/>
                      <a:pt x="482" y="70"/>
                      <a:pt x="484" y="69"/>
                    </a:cubicBezTo>
                    <a:cubicBezTo>
                      <a:pt x="484" y="66"/>
                      <a:pt x="484" y="65"/>
                      <a:pt x="486" y="62"/>
                    </a:cubicBezTo>
                    <a:cubicBezTo>
                      <a:pt x="486" y="63"/>
                      <a:pt x="487" y="65"/>
                      <a:pt x="487" y="66"/>
                    </a:cubicBezTo>
                    <a:cubicBezTo>
                      <a:pt x="489" y="65"/>
                      <a:pt x="489" y="65"/>
                      <a:pt x="489" y="65"/>
                    </a:cubicBezTo>
                    <a:cubicBezTo>
                      <a:pt x="489" y="65"/>
                      <a:pt x="489" y="63"/>
                      <a:pt x="489" y="63"/>
                    </a:cubicBezTo>
                    <a:cubicBezTo>
                      <a:pt x="490" y="63"/>
                      <a:pt x="491" y="65"/>
                      <a:pt x="492" y="65"/>
                    </a:cubicBezTo>
                    <a:cubicBezTo>
                      <a:pt x="493" y="66"/>
                      <a:pt x="493" y="64"/>
                      <a:pt x="494" y="65"/>
                    </a:cubicBezTo>
                    <a:cubicBezTo>
                      <a:pt x="495" y="64"/>
                      <a:pt x="495" y="63"/>
                      <a:pt x="496" y="62"/>
                    </a:cubicBezTo>
                    <a:cubicBezTo>
                      <a:pt x="497" y="61"/>
                      <a:pt x="498" y="61"/>
                      <a:pt x="499" y="61"/>
                    </a:cubicBezTo>
                    <a:cubicBezTo>
                      <a:pt x="498" y="58"/>
                      <a:pt x="498" y="57"/>
                      <a:pt x="498" y="54"/>
                    </a:cubicBezTo>
                    <a:cubicBezTo>
                      <a:pt x="498" y="54"/>
                      <a:pt x="497" y="54"/>
                      <a:pt x="497" y="54"/>
                    </a:cubicBezTo>
                    <a:cubicBezTo>
                      <a:pt x="497" y="53"/>
                      <a:pt x="498" y="53"/>
                      <a:pt x="498" y="53"/>
                    </a:cubicBezTo>
                    <a:cubicBezTo>
                      <a:pt x="498" y="53"/>
                      <a:pt x="497" y="52"/>
                      <a:pt x="496" y="52"/>
                    </a:cubicBezTo>
                    <a:cubicBezTo>
                      <a:pt x="495" y="52"/>
                      <a:pt x="496" y="50"/>
                      <a:pt x="496" y="47"/>
                    </a:cubicBezTo>
                    <a:cubicBezTo>
                      <a:pt x="496" y="45"/>
                      <a:pt x="492" y="46"/>
                      <a:pt x="492" y="46"/>
                    </a:cubicBezTo>
                    <a:cubicBezTo>
                      <a:pt x="492" y="46"/>
                      <a:pt x="492" y="39"/>
                      <a:pt x="492" y="34"/>
                    </a:cubicBezTo>
                    <a:cubicBezTo>
                      <a:pt x="493" y="29"/>
                      <a:pt x="490" y="28"/>
                      <a:pt x="486" y="27"/>
                    </a:cubicBezTo>
                    <a:cubicBezTo>
                      <a:pt x="483" y="26"/>
                      <a:pt x="482" y="33"/>
                      <a:pt x="482" y="29"/>
                    </a:cubicBezTo>
                    <a:cubicBezTo>
                      <a:pt x="481" y="25"/>
                      <a:pt x="479" y="28"/>
                      <a:pt x="479" y="28"/>
                    </a:cubicBezTo>
                    <a:cubicBezTo>
                      <a:pt x="476" y="33"/>
                      <a:pt x="476" y="33"/>
                      <a:pt x="476" y="33"/>
                    </a:cubicBezTo>
                    <a:cubicBezTo>
                      <a:pt x="476" y="33"/>
                      <a:pt x="473" y="38"/>
                      <a:pt x="474" y="40"/>
                    </a:cubicBezTo>
                    <a:cubicBezTo>
                      <a:pt x="474" y="41"/>
                      <a:pt x="468" y="47"/>
                      <a:pt x="466" y="47"/>
                    </a:cubicBezTo>
                    <a:cubicBezTo>
                      <a:pt x="464" y="48"/>
                      <a:pt x="463" y="51"/>
                      <a:pt x="463" y="51"/>
                    </a:cubicBezTo>
                    <a:cubicBezTo>
                      <a:pt x="463" y="51"/>
                      <a:pt x="441" y="54"/>
                      <a:pt x="438" y="54"/>
                    </a:cubicBezTo>
                    <a:cubicBezTo>
                      <a:pt x="436" y="53"/>
                      <a:pt x="436" y="52"/>
                      <a:pt x="429" y="56"/>
                    </a:cubicBezTo>
                    <a:cubicBezTo>
                      <a:pt x="422" y="60"/>
                      <a:pt x="421" y="62"/>
                      <a:pt x="421" y="62"/>
                    </a:cubicBezTo>
                    <a:cubicBezTo>
                      <a:pt x="421" y="62"/>
                      <a:pt x="421" y="63"/>
                      <a:pt x="421" y="63"/>
                    </a:cubicBezTo>
                    <a:cubicBezTo>
                      <a:pt x="424" y="60"/>
                      <a:pt x="424" y="60"/>
                      <a:pt x="424" y="60"/>
                    </a:cubicBezTo>
                    <a:cubicBezTo>
                      <a:pt x="423" y="61"/>
                      <a:pt x="424" y="63"/>
                      <a:pt x="423" y="65"/>
                    </a:cubicBezTo>
                    <a:cubicBezTo>
                      <a:pt x="423" y="65"/>
                      <a:pt x="421" y="65"/>
                      <a:pt x="421" y="66"/>
                    </a:cubicBezTo>
                    <a:cubicBezTo>
                      <a:pt x="420" y="67"/>
                      <a:pt x="422" y="67"/>
                      <a:pt x="421" y="69"/>
                    </a:cubicBezTo>
                    <a:cubicBezTo>
                      <a:pt x="421" y="69"/>
                      <a:pt x="419" y="70"/>
                      <a:pt x="419" y="71"/>
                    </a:cubicBezTo>
                    <a:cubicBezTo>
                      <a:pt x="420" y="71"/>
                      <a:pt x="419" y="73"/>
                      <a:pt x="419" y="74"/>
                    </a:cubicBezTo>
                    <a:cubicBezTo>
                      <a:pt x="417" y="74"/>
                      <a:pt x="415" y="74"/>
                      <a:pt x="414" y="75"/>
                    </a:cubicBezTo>
                    <a:cubicBezTo>
                      <a:pt x="414" y="75"/>
                      <a:pt x="413" y="76"/>
                      <a:pt x="413" y="77"/>
                    </a:cubicBezTo>
                    <a:cubicBezTo>
                      <a:pt x="411" y="77"/>
                      <a:pt x="410" y="76"/>
                      <a:pt x="408" y="76"/>
                    </a:cubicBezTo>
                    <a:cubicBezTo>
                      <a:pt x="407" y="77"/>
                      <a:pt x="407" y="77"/>
                      <a:pt x="407" y="77"/>
                    </a:cubicBezTo>
                    <a:cubicBezTo>
                      <a:pt x="402" y="76"/>
                      <a:pt x="399" y="77"/>
                      <a:pt x="394" y="77"/>
                    </a:cubicBezTo>
                    <a:cubicBezTo>
                      <a:pt x="394" y="78"/>
                      <a:pt x="393" y="77"/>
                      <a:pt x="393" y="79"/>
                    </a:cubicBezTo>
                    <a:cubicBezTo>
                      <a:pt x="393" y="79"/>
                      <a:pt x="395" y="80"/>
                      <a:pt x="395" y="81"/>
                    </a:cubicBezTo>
                    <a:cubicBezTo>
                      <a:pt x="393" y="83"/>
                      <a:pt x="391" y="87"/>
                      <a:pt x="388" y="89"/>
                    </a:cubicBezTo>
                    <a:cubicBezTo>
                      <a:pt x="386" y="89"/>
                      <a:pt x="385" y="88"/>
                      <a:pt x="384" y="89"/>
                    </a:cubicBezTo>
                    <a:cubicBezTo>
                      <a:pt x="383" y="90"/>
                      <a:pt x="382" y="92"/>
                      <a:pt x="381" y="92"/>
                    </a:cubicBezTo>
                    <a:cubicBezTo>
                      <a:pt x="378" y="93"/>
                      <a:pt x="376" y="92"/>
                      <a:pt x="374" y="93"/>
                    </a:cubicBezTo>
                    <a:cubicBezTo>
                      <a:pt x="374" y="94"/>
                      <a:pt x="374" y="94"/>
                      <a:pt x="374" y="94"/>
                    </a:cubicBezTo>
                    <a:cubicBezTo>
                      <a:pt x="373" y="96"/>
                      <a:pt x="369" y="99"/>
                      <a:pt x="366" y="99"/>
                    </a:cubicBezTo>
                    <a:cubicBezTo>
                      <a:pt x="361" y="100"/>
                      <a:pt x="358" y="97"/>
                      <a:pt x="362" y="98"/>
                    </a:cubicBezTo>
                    <a:cubicBezTo>
                      <a:pt x="362" y="97"/>
                      <a:pt x="362" y="97"/>
                      <a:pt x="362" y="97"/>
                    </a:cubicBezTo>
                    <a:cubicBezTo>
                      <a:pt x="362" y="96"/>
                      <a:pt x="360" y="97"/>
                      <a:pt x="360" y="97"/>
                    </a:cubicBezTo>
                    <a:cubicBezTo>
                      <a:pt x="360" y="96"/>
                      <a:pt x="360" y="95"/>
                      <a:pt x="359" y="95"/>
                    </a:cubicBezTo>
                    <a:cubicBezTo>
                      <a:pt x="359" y="94"/>
                      <a:pt x="356" y="95"/>
                      <a:pt x="357" y="95"/>
                    </a:cubicBezTo>
                    <a:cubicBezTo>
                      <a:pt x="356" y="93"/>
                      <a:pt x="356" y="93"/>
                      <a:pt x="356" y="93"/>
                    </a:cubicBezTo>
                    <a:cubicBezTo>
                      <a:pt x="357" y="92"/>
                      <a:pt x="359" y="91"/>
                      <a:pt x="360" y="90"/>
                    </a:cubicBezTo>
                    <a:cubicBezTo>
                      <a:pt x="360" y="90"/>
                      <a:pt x="360" y="89"/>
                      <a:pt x="360" y="89"/>
                    </a:cubicBezTo>
                    <a:cubicBezTo>
                      <a:pt x="362" y="87"/>
                      <a:pt x="365" y="86"/>
                      <a:pt x="365" y="84"/>
                    </a:cubicBezTo>
                    <a:cubicBezTo>
                      <a:pt x="365" y="81"/>
                      <a:pt x="365" y="79"/>
                      <a:pt x="366" y="78"/>
                    </a:cubicBezTo>
                    <a:cubicBezTo>
                      <a:pt x="365" y="78"/>
                      <a:pt x="365" y="79"/>
                      <a:pt x="365" y="79"/>
                    </a:cubicBezTo>
                    <a:cubicBezTo>
                      <a:pt x="365" y="79"/>
                      <a:pt x="366" y="78"/>
                      <a:pt x="365" y="75"/>
                    </a:cubicBezTo>
                    <a:cubicBezTo>
                      <a:pt x="363" y="68"/>
                      <a:pt x="365" y="69"/>
                      <a:pt x="358" y="67"/>
                    </a:cubicBezTo>
                    <a:cubicBezTo>
                      <a:pt x="358" y="68"/>
                      <a:pt x="357" y="69"/>
                      <a:pt x="357" y="70"/>
                    </a:cubicBezTo>
                    <a:cubicBezTo>
                      <a:pt x="357" y="70"/>
                      <a:pt x="355" y="70"/>
                      <a:pt x="355" y="71"/>
                    </a:cubicBezTo>
                    <a:cubicBezTo>
                      <a:pt x="355" y="71"/>
                      <a:pt x="353" y="71"/>
                      <a:pt x="353" y="69"/>
                    </a:cubicBezTo>
                    <a:cubicBezTo>
                      <a:pt x="355" y="68"/>
                      <a:pt x="355" y="68"/>
                      <a:pt x="355" y="68"/>
                    </a:cubicBezTo>
                    <a:cubicBezTo>
                      <a:pt x="356" y="66"/>
                      <a:pt x="358" y="61"/>
                      <a:pt x="357" y="57"/>
                    </a:cubicBezTo>
                    <a:cubicBezTo>
                      <a:pt x="357" y="56"/>
                      <a:pt x="355" y="55"/>
                      <a:pt x="355" y="55"/>
                    </a:cubicBezTo>
                    <a:cubicBezTo>
                      <a:pt x="355" y="53"/>
                      <a:pt x="356" y="52"/>
                      <a:pt x="356" y="51"/>
                    </a:cubicBezTo>
                    <a:cubicBezTo>
                      <a:pt x="356" y="51"/>
                      <a:pt x="354" y="49"/>
                      <a:pt x="354" y="49"/>
                    </a:cubicBezTo>
                    <a:cubicBezTo>
                      <a:pt x="353" y="49"/>
                      <a:pt x="352" y="49"/>
                      <a:pt x="351" y="49"/>
                    </a:cubicBezTo>
                    <a:cubicBezTo>
                      <a:pt x="349" y="47"/>
                      <a:pt x="349" y="46"/>
                      <a:pt x="347" y="45"/>
                    </a:cubicBezTo>
                    <a:cubicBezTo>
                      <a:pt x="347" y="45"/>
                      <a:pt x="346" y="45"/>
                      <a:pt x="345" y="45"/>
                    </a:cubicBezTo>
                    <a:cubicBezTo>
                      <a:pt x="345" y="45"/>
                      <a:pt x="344" y="46"/>
                      <a:pt x="343" y="47"/>
                    </a:cubicBezTo>
                    <a:cubicBezTo>
                      <a:pt x="343" y="47"/>
                      <a:pt x="344" y="49"/>
                      <a:pt x="343" y="49"/>
                    </a:cubicBezTo>
                    <a:cubicBezTo>
                      <a:pt x="343" y="50"/>
                      <a:pt x="342" y="49"/>
                      <a:pt x="341" y="50"/>
                    </a:cubicBezTo>
                    <a:cubicBezTo>
                      <a:pt x="340" y="51"/>
                      <a:pt x="339" y="53"/>
                      <a:pt x="339" y="55"/>
                    </a:cubicBezTo>
                    <a:cubicBezTo>
                      <a:pt x="337" y="55"/>
                      <a:pt x="336" y="55"/>
                      <a:pt x="334" y="55"/>
                    </a:cubicBezTo>
                    <a:cubicBezTo>
                      <a:pt x="334" y="58"/>
                      <a:pt x="333" y="60"/>
                      <a:pt x="333" y="64"/>
                    </a:cubicBezTo>
                    <a:cubicBezTo>
                      <a:pt x="333" y="64"/>
                      <a:pt x="331" y="64"/>
                      <a:pt x="331" y="65"/>
                    </a:cubicBezTo>
                    <a:cubicBezTo>
                      <a:pt x="330" y="67"/>
                      <a:pt x="331" y="73"/>
                      <a:pt x="331" y="75"/>
                    </a:cubicBezTo>
                    <a:cubicBezTo>
                      <a:pt x="333" y="77"/>
                      <a:pt x="333" y="77"/>
                      <a:pt x="333" y="77"/>
                    </a:cubicBezTo>
                    <a:cubicBezTo>
                      <a:pt x="333" y="78"/>
                      <a:pt x="333" y="81"/>
                      <a:pt x="333" y="83"/>
                    </a:cubicBezTo>
                    <a:cubicBezTo>
                      <a:pt x="327" y="94"/>
                      <a:pt x="327" y="94"/>
                      <a:pt x="327" y="94"/>
                    </a:cubicBezTo>
                    <a:cubicBezTo>
                      <a:pt x="325" y="95"/>
                      <a:pt x="325" y="94"/>
                      <a:pt x="323" y="95"/>
                    </a:cubicBezTo>
                    <a:cubicBezTo>
                      <a:pt x="322" y="94"/>
                      <a:pt x="321" y="93"/>
                      <a:pt x="321" y="93"/>
                    </a:cubicBezTo>
                    <a:cubicBezTo>
                      <a:pt x="320" y="91"/>
                      <a:pt x="321" y="90"/>
                      <a:pt x="321" y="89"/>
                    </a:cubicBezTo>
                    <a:cubicBezTo>
                      <a:pt x="319" y="87"/>
                      <a:pt x="319" y="87"/>
                      <a:pt x="319" y="87"/>
                    </a:cubicBezTo>
                    <a:cubicBezTo>
                      <a:pt x="318" y="79"/>
                      <a:pt x="318" y="73"/>
                      <a:pt x="320" y="67"/>
                    </a:cubicBezTo>
                    <a:cubicBezTo>
                      <a:pt x="321" y="65"/>
                      <a:pt x="323" y="63"/>
                      <a:pt x="323" y="61"/>
                    </a:cubicBezTo>
                    <a:cubicBezTo>
                      <a:pt x="325" y="58"/>
                      <a:pt x="324" y="57"/>
                      <a:pt x="325" y="54"/>
                    </a:cubicBezTo>
                    <a:cubicBezTo>
                      <a:pt x="324" y="55"/>
                      <a:pt x="321" y="55"/>
                      <a:pt x="321" y="57"/>
                    </a:cubicBezTo>
                    <a:cubicBezTo>
                      <a:pt x="321" y="57"/>
                      <a:pt x="321" y="59"/>
                      <a:pt x="321" y="59"/>
                    </a:cubicBezTo>
                    <a:cubicBezTo>
                      <a:pt x="320" y="60"/>
                      <a:pt x="319" y="60"/>
                      <a:pt x="318" y="61"/>
                    </a:cubicBezTo>
                    <a:cubicBezTo>
                      <a:pt x="318" y="59"/>
                      <a:pt x="317" y="58"/>
                      <a:pt x="318" y="57"/>
                    </a:cubicBezTo>
                    <a:cubicBezTo>
                      <a:pt x="318" y="56"/>
                      <a:pt x="321" y="55"/>
                      <a:pt x="321" y="54"/>
                    </a:cubicBezTo>
                    <a:cubicBezTo>
                      <a:pt x="322" y="53"/>
                      <a:pt x="322" y="52"/>
                      <a:pt x="322" y="51"/>
                    </a:cubicBezTo>
                    <a:cubicBezTo>
                      <a:pt x="323" y="49"/>
                      <a:pt x="325" y="46"/>
                      <a:pt x="326" y="44"/>
                    </a:cubicBezTo>
                    <a:cubicBezTo>
                      <a:pt x="328" y="44"/>
                      <a:pt x="328" y="46"/>
                      <a:pt x="329" y="45"/>
                    </a:cubicBezTo>
                    <a:cubicBezTo>
                      <a:pt x="330" y="43"/>
                      <a:pt x="330" y="43"/>
                      <a:pt x="330" y="43"/>
                    </a:cubicBezTo>
                    <a:cubicBezTo>
                      <a:pt x="333" y="43"/>
                      <a:pt x="334" y="44"/>
                      <a:pt x="337" y="43"/>
                    </a:cubicBezTo>
                    <a:cubicBezTo>
                      <a:pt x="337" y="43"/>
                      <a:pt x="338" y="40"/>
                      <a:pt x="338" y="40"/>
                    </a:cubicBezTo>
                    <a:cubicBezTo>
                      <a:pt x="341" y="39"/>
                      <a:pt x="342" y="43"/>
                      <a:pt x="344" y="43"/>
                    </a:cubicBezTo>
                    <a:cubicBezTo>
                      <a:pt x="349" y="43"/>
                      <a:pt x="345" y="41"/>
                      <a:pt x="347" y="41"/>
                    </a:cubicBezTo>
                    <a:cubicBezTo>
                      <a:pt x="347" y="40"/>
                      <a:pt x="348" y="41"/>
                      <a:pt x="349" y="41"/>
                    </a:cubicBezTo>
                    <a:cubicBezTo>
                      <a:pt x="349" y="42"/>
                      <a:pt x="349" y="42"/>
                      <a:pt x="349" y="42"/>
                    </a:cubicBezTo>
                    <a:cubicBezTo>
                      <a:pt x="350" y="42"/>
                      <a:pt x="351" y="42"/>
                      <a:pt x="352" y="43"/>
                    </a:cubicBezTo>
                    <a:cubicBezTo>
                      <a:pt x="352" y="43"/>
                      <a:pt x="352" y="41"/>
                      <a:pt x="352" y="41"/>
                    </a:cubicBezTo>
                    <a:cubicBezTo>
                      <a:pt x="350" y="37"/>
                      <a:pt x="349" y="37"/>
                      <a:pt x="343" y="37"/>
                    </a:cubicBezTo>
                    <a:cubicBezTo>
                      <a:pt x="343" y="35"/>
                      <a:pt x="343" y="33"/>
                      <a:pt x="343" y="31"/>
                    </a:cubicBezTo>
                    <a:cubicBezTo>
                      <a:pt x="336" y="34"/>
                      <a:pt x="329" y="37"/>
                      <a:pt x="322" y="35"/>
                    </a:cubicBezTo>
                    <a:cubicBezTo>
                      <a:pt x="321" y="33"/>
                      <a:pt x="321" y="31"/>
                      <a:pt x="320" y="29"/>
                    </a:cubicBezTo>
                    <a:cubicBezTo>
                      <a:pt x="318" y="30"/>
                      <a:pt x="315" y="31"/>
                      <a:pt x="314" y="31"/>
                    </a:cubicBezTo>
                    <a:cubicBezTo>
                      <a:pt x="310" y="30"/>
                      <a:pt x="315" y="28"/>
                      <a:pt x="313" y="27"/>
                    </a:cubicBezTo>
                    <a:cubicBezTo>
                      <a:pt x="314" y="26"/>
                      <a:pt x="314" y="28"/>
                      <a:pt x="316" y="27"/>
                    </a:cubicBezTo>
                    <a:cubicBezTo>
                      <a:pt x="317" y="27"/>
                      <a:pt x="319" y="24"/>
                      <a:pt x="319" y="23"/>
                    </a:cubicBezTo>
                    <a:cubicBezTo>
                      <a:pt x="318" y="23"/>
                      <a:pt x="318" y="22"/>
                      <a:pt x="316" y="22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4" y="24"/>
                      <a:pt x="312" y="24"/>
                      <a:pt x="311" y="25"/>
                    </a:cubicBezTo>
                    <a:cubicBezTo>
                      <a:pt x="311" y="26"/>
                      <a:pt x="311" y="26"/>
                      <a:pt x="311" y="26"/>
                    </a:cubicBezTo>
                    <a:cubicBezTo>
                      <a:pt x="306" y="30"/>
                      <a:pt x="306" y="30"/>
                      <a:pt x="306" y="30"/>
                    </a:cubicBezTo>
                    <a:cubicBezTo>
                      <a:pt x="305" y="31"/>
                      <a:pt x="303" y="31"/>
                      <a:pt x="302" y="31"/>
                    </a:cubicBezTo>
                    <a:cubicBezTo>
                      <a:pt x="300" y="32"/>
                      <a:pt x="300" y="33"/>
                      <a:pt x="300" y="33"/>
                    </a:cubicBezTo>
                    <a:cubicBezTo>
                      <a:pt x="297" y="34"/>
                      <a:pt x="295" y="32"/>
                      <a:pt x="294" y="31"/>
                    </a:cubicBezTo>
                    <a:cubicBezTo>
                      <a:pt x="294" y="30"/>
                      <a:pt x="294" y="30"/>
                      <a:pt x="294" y="30"/>
                    </a:cubicBezTo>
                    <a:cubicBezTo>
                      <a:pt x="291" y="29"/>
                      <a:pt x="288" y="31"/>
                      <a:pt x="287" y="31"/>
                    </a:cubicBezTo>
                    <a:cubicBezTo>
                      <a:pt x="286" y="31"/>
                      <a:pt x="285" y="31"/>
                      <a:pt x="284" y="31"/>
                    </a:cubicBezTo>
                    <a:cubicBezTo>
                      <a:pt x="284" y="30"/>
                      <a:pt x="288" y="27"/>
                      <a:pt x="288" y="27"/>
                    </a:cubicBezTo>
                    <a:cubicBezTo>
                      <a:pt x="289" y="26"/>
                      <a:pt x="288" y="25"/>
                      <a:pt x="289" y="25"/>
                    </a:cubicBezTo>
                    <a:cubicBezTo>
                      <a:pt x="290" y="24"/>
                      <a:pt x="291" y="24"/>
                      <a:pt x="292" y="24"/>
                    </a:cubicBezTo>
                    <a:cubicBezTo>
                      <a:pt x="293" y="23"/>
                      <a:pt x="295" y="21"/>
                      <a:pt x="296" y="20"/>
                    </a:cubicBezTo>
                    <a:cubicBezTo>
                      <a:pt x="297" y="20"/>
                      <a:pt x="298" y="20"/>
                      <a:pt x="298" y="20"/>
                    </a:cubicBezTo>
                    <a:cubicBezTo>
                      <a:pt x="299" y="20"/>
                      <a:pt x="300" y="18"/>
                      <a:pt x="300" y="18"/>
                    </a:cubicBezTo>
                    <a:cubicBezTo>
                      <a:pt x="302" y="17"/>
                      <a:pt x="303" y="16"/>
                      <a:pt x="304" y="16"/>
                    </a:cubicBezTo>
                    <a:cubicBezTo>
                      <a:pt x="303" y="15"/>
                      <a:pt x="301" y="15"/>
                      <a:pt x="300" y="14"/>
                    </a:cubicBezTo>
                    <a:cubicBezTo>
                      <a:pt x="298" y="12"/>
                      <a:pt x="297" y="14"/>
                      <a:pt x="295" y="13"/>
                    </a:cubicBezTo>
                    <a:cubicBezTo>
                      <a:pt x="293" y="13"/>
                      <a:pt x="292" y="12"/>
                      <a:pt x="290" y="13"/>
                    </a:cubicBezTo>
                    <a:cubicBezTo>
                      <a:pt x="288" y="13"/>
                      <a:pt x="287" y="12"/>
                      <a:pt x="285" y="12"/>
                    </a:cubicBezTo>
                    <a:cubicBezTo>
                      <a:pt x="282" y="12"/>
                      <a:pt x="280" y="10"/>
                      <a:pt x="278" y="9"/>
                    </a:cubicBezTo>
                    <a:cubicBezTo>
                      <a:pt x="277" y="8"/>
                      <a:pt x="274" y="9"/>
                      <a:pt x="274" y="11"/>
                    </a:cubicBezTo>
                    <a:cubicBezTo>
                      <a:pt x="273" y="13"/>
                      <a:pt x="271" y="9"/>
                      <a:pt x="268" y="9"/>
                    </a:cubicBezTo>
                    <a:cubicBezTo>
                      <a:pt x="265" y="9"/>
                      <a:pt x="264" y="8"/>
                      <a:pt x="264" y="8"/>
                    </a:cubicBezTo>
                    <a:cubicBezTo>
                      <a:pt x="264" y="8"/>
                      <a:pt x="262" y="0"/>
                      <a:pt x="260" y="0"/>
                    </a:cubicBezTo>
                    <a:cubicBezTo>
                      <a:pt x="258" y="0"/>
                      <a:pt x="258" y="5"/>
                      <a:pt x="258" y="5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1" y="2"/>
                      <a:pt x="20" y="3"/>
                      <a:pt x="20" y="3"/>
                    </a:cubicBezTo>
                    <a:cubicBezTo>
                      <a:pt x="20" y="4"/>
                      <a:pt x="18" y="4"/>
                      <a:pt x="18" y="5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7"/>
                      <a:pt x="20" y="8"/>
                      <a:pt x="20" y="9"/>
                    </a:cubicBezTo>
                    <a:cubicBezTo>
                      <a:pt x="19" y="10"/>
                      <a:pt x="18" y="10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3" y="12"/>
                      <a:pt x="3" y="10"/>
                      <a:pt x="0" y="9"/>
                    </a:cubicBezTo>
                    <a:cubicBezTo>
                      <a:pt x="0" y="11"/>
                      <a:pt x="0" y="13"/>
                      <a:pt x="0" y="15"/>
                    </a:cubicBezTo>
                    <a:cubicBezTo>
                      <a:pt x="1" y="17"/>
                      <a:pt x="4" y="18"/>
                      <a:pt x="4" y="19"/>
                    </a:cubicBezTo>
                    <a:cubicBezTo>
                      <a:pt x="6" y="21"/>
                      <a:pt x="5" y="23"/>
                      <a:pt x="6" y="25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7" y="27"/>
                      <a:pt x="6" y="27"/>
                      <a:pt x="6" y="29"/>
                    </a:cubicBezTo>
                    <a:cubicBezTo>
                      <a:pt x="7" y="29"/>
                      <a:pt x="8" y="28"/>
                      <a:pt x="8" y="29"/>
                    </a:cubicBezTo>
                    <a:cubicBezTo>
                      <a:pt x="8" y="30"/>
                      <a:pt x="8" y="32"/>
                      <a:pt x="8" y="33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6" y="35"/>
                      <a:pt x="6" y="36"/>
                      <a:pt x="8" y="37"/>
                    </a:cubicBezTo>
                    <a:cubicBezTo>
                      <a:pt x="9" y="38"/>
                      <a:pt x="6" y="39"/>
                      <a:pt x="6" y="39"/>
                    </a:cubicBezTo>
                    <a:cubicBezTo>
                      <a:pt x="7" y="45"/>
                      <a:pt x="7" y="49"/>
                      <a:pt x="7" y="55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6" y="57"/>
                      <a:pt x="6" y="60"/>
                      <a:pt x="6" y="60"/>
                    </a:cubicBezTo>
                    <a:cubicBezTo>
                      <a:pt x="6" y="60"/>
                      <a:pt x="7" y="61"/>
                      <a:pt x="6" y="61"/>
                    </a:cubicBezTo>
                    <a:cubicBezTo>
                      <a:pt x="5" y="64"/>
                      <a:pt x="6" y="71"/>
                      <a:pt x="5" y="73"/>
                    </a:cubicBezTo>
                    <a:cubicBezTo>
                      <a:pt x="5" y="73"/>
                      <a:pt x="4" y="74"/>
                      <a:pt x="4" y="74"/>
                    </a:cubicBezTo>
                    <a:cubicBezTo>
                      <a:pt x="4" y="76"/>
                      <a:pt x="4" y="79"/>
                      <a:pt x="4" y="81"/>
                    </a:cubicBezTo>
                    <a:cubicBezTo>
                      <a:pt x="4" y="86"/>
                      <a:pt x="5" y="87"/>
                      <a:pt x="8" y="90"/>
                    </a:cubicBezTo>
                    <a:cubicBezTo>
                      <a:pt x="7" y="91"/>
                      <a:pt x="7" y="92"/>
                      <a:pt x="6" y="92"/>
                    </a:cubicBezTo>
                    <a:cubicBezTo>
                      <a:pt x="6" y="95"/>
                      <a:pt x="8" y="97"/>
                      <a:pt x="8" y="99"/>
                    </a:cubicBezTo>
                    <a:cubicBezTo>
                      <a:pt x="8" y="102"/>
                      <a:pt x="7" y="105"/>
                      <a:pt x="7" y="108"/>
                    </a:cubicBezTo>
                    <a:cubicBezTo>
                      <a:pt x="6" y="109"/>
                      <a:pt x="5" y="108"/>
                      <a:pt x="4" y="110"/>
                    </a:cubicBezTo>
                    <a:cubicBezTo>
                      <a:pt x="4" y="111"/>
                      <a:pt x="4" y="111"/>
                      <a:pt x="4" y="111"/>
                    </a:cubicBezTo>
                    <a:cubicBezTo>
                      <a:pt x="6" y="114"/>
                      <a:pt x="7" y="115"/>
                      <a:pt x="8" y="118"/>
                    </a:cubicBezTo>
                    <a:cubicBezTo>
                      <a:pt x="8" y="118"/>
                      <a:pt x="9" y="118"/>
                      <a:pt x="9" y="118"/>
                    </a:cubicBezTo>
                    <a:cubicBezTo>
                      <a:pt x="9" y="119"/>
                      <a:pt x="9" y="120"/>
                      <a:pt x="9" y="121"/>
                    </a:cubicBezTo>
                    <a:cubicBezTo>
                      <a:pt x="10" y="122"/>
                      <a:pt x="10" y="122"/>
                      <a:pt x="10" y="122"/>
                    </a:cubicBezTo>
                    <a:cubicBezTo>
                      <a:pt x="11" y="124"/>
                      <a:pt x="10" y="126"/>
                      <a:pt x="11" y="129"/>
                    </a:cubicBezTo>
                    <a:cubicBezTo>
                      <a:pt x="11" y="130"/>
                      <a:pt x="13" y="129"/>
                      <a:pt x="13" y="130"/>
                    </a:cubicBezTo>
                    <a:cubicBezTo>
                      <a:pt x="14" y="130"/>
                      <a:pt x="14" y="133"/>
                      <a:pt x="14" y="133"/>
                    </a:cubicBezTo>
                    <a:cubicBezTo>
                      <a:pt x="16" y="133"/>
                      <a:pt x="16" y="133"/>
                      <a:pt x="16" y="133"/>
                    </a:cubicBezTo>
                    <a:cubicBezTo>
                      <a:pt x="16" y="135"/>
                      <a:pt x="16" y="137"/>
                      <a:pt x="16" y="138"/>
                    </a:cubicBezTo>
                    <a:cubicBezTo>
                      <a:pt x="16" y="138"/>
                      <a:pt x="18" y="139"/>
                      <a:pt x="18" y="139"/>
                    </a:cubicBezTo>
                    <a:cubicBezTo>
                      <a:pt x="21" y="139"/>
                      <a:pt x="19" y="136"/>
                      <a:pt x="19" y="136"/>
                    </a:cubicBezTo>
                    <a:cubicBezTo>
                      <a:pt x="20" y="136"/>
                      <a:pt x="21" y="136"/>
                      <a:pt x="22" y="136"/>
                    </a:cubicBezTo>
                    <a:cubicBezTo>
                      <a:pt x="21" y="137"/>
                      <a:pt x="23" y="136"/>
                      <a:pt x="23" y="136"/>
                    </a:cubicBezTo>
                    <a:cubicBezTo>
                      <a:pt x="23" y="137"/>
                      <a:pt x="22" y="137"/>
                      <a:pt x="22" y="138"/>
                    </a:cubicBezTo>
                    <a:cubicBezTo>
                      <a:pt x="22" y="139"/>
                      <a:pt x="24" y="144"/>
                      <a:pt x="23" y="144"/>
                    </a:cubicBezTo>
                    <a:cubicBezTo>
                      <a:pt x="23" y="144"/>
                      <a:pt x="21" y="142"/>
                      <a:pt x="21" y="142"/>
                    </a:cubicBezTo>
                    <a:cubicBezTo>
                      <a:pt x="21" y="142"/>
                      <a:pt x="20" y="142"/>
                      <a:pt x="20" y="142"/>
                    </a:cubicBezTo>
                    <a:cubicBezTo>
                      <a:pt x="20" y="143"/>
                      <a:pt x="19" y="145"/>
                      <a:pt x="20" y="146"/>
                    </a:cubicBezTo>
                    <a:cubicBezTo>
                      <a:pt x="20" y="147"/>
                      <a:pt x="25" y="148"/>
                      <a:pt x="26" y="149"/>
                    </a:cubicBezTo>
                    <a:cubicBezTo>
                      <a:pt x="27" y="152"/>
                      <a:pt x="27" y="152"/>
                      <a:pt x="27" y="152"/>
                    </a:cubicBezTo>
                    <a:cubicBezTo>
                      <a:pt x="26" y="152"/>
                      <a:pt x="25" y="152"/>
                      <a:pt x="24" y="152"/>
                    </a:cubicBezTo>
                    <a:cubicBezTo>
                      <a:pt x="25" y="156"/>
                      <a:pt x="23" y="153"/>
                      <a:pt x="26" y="157"/>
                    </a:cubicBezTo>
                    <a:cubicBezTo>
                      <a:pt x="26" y="158"/>
                      <a:pt x="26" y="159"/>
                      <a:pt x="27" y="160"/>
                    </a:cubicBezTo>
                    <a:cubicBezTo>
                      <a:pt x="28" y="161"/>
                      <a:pt x="28" y="161"/>
                      <a:pt x="28" y="161"/>
                    </a:cubicBezTo>
                    <a:cubicBezTo>
                      <a:pt x="29" y="163"/>
                      <a:pt x="29" y="165"/>
                      <a:pt x="30" y="166"/>
                    </a:cubicBezTo>
                    <a:cubicBezTo>
                      <a:pt x="30" y="166"/>
                      <a:pt x="31" y="166"/>
                      <a:pt x="32" y="166"/>
                    </a:cubicBezTo>
                    <a:cubicBezTo>
                      <a:pt x="33" y="167"/>
                      <a:pt x="34" y="169"/>
                      <a:pt x="34" y="170"/>
                    </a:cubicBezTo>
                    <a:cubicBezTo>
                      <a:pt x="33" y="170"/>
                      <a:pt x="34" y="172"/>
                      <a:pt x="34" y="172"/>
                    </a:cubicBezTo>
                    <a:cubicBezTo>
                      <a:pt x="35" y="173"/>
                      <a:pt x="35" y="173"/>
                      <a:pt x="36" y="173"/>
                    </a:cubicBezTo>
                    <a:cubicBezTo>
                      <a:pt x="37" y="175"/>
                      <a:pt x="37" y="177"/>
                      <a:pt x="36" y="180"/>
                    </a:cubicBezTo>
                    <a:cubicBezTo>
                      <a:pt x="42" y="180"/>
                      <a:pt x="46" y="183"/>
                      <a:pt x="52" y="184"/>
                    </a:cubicBezTo>
                    <a:cubicBezTo>
                      <a:pt x="52" y="186"/>
                      <a:pt x="52" y="187"/>
                      <a:pt x="53" y="188"/>
                    </a:cubicBezTo>
                    <a:cubicBezTo>
                      <a:pt x="54" y="188"/>
                      <a:pt x="55" y="188"/>
                      <a:pt x="56" y="187"/>
                    </a:cubicBezTo>
                    <a:cubicBezTo>
                      <a:pt x="58" y="189"/>
                      <a:pt x="59" y="192"/>
                      <a:pt x="61" y="194"/>
                    </a:cubicBezTo>
                    <a:cubicBezTo>
                      <a:pt x="62" y="194"/>
                      <a:pt x="64" y="194"/>
                      <a:pt x="64" y="196"/>
                    </a:cubicBezTo>
                    <a:cubicBezTo>
                      <a:pt x="65" y="197"/>
                      <a:pt x="64" y="198"/>
                      <a:pt x="64" y="200"/>
                    </a:cubicBezTo>
                    <a:cubicBezTo>
                      <a:pt x="66" y="201"/>
                      <a:pt x="66" y="201"/>
                      <a:pt x="66" y="201"/>
                    </a:cubicBezTo>
                    <a:cubicBezTo>
                      <a:pt x="66" y="202"/>
                      <a:pt x="66" y="203"/>
                      <a:pt x="66" y="203"/>
                    </a:cubicBezTo>
                    <a:cubicBezTo>
                      <a:pt x="90" y="202"/>
                      <a:pt x="90" y="202"/>
                      <a:pt x="90" y="202"/>
                    </a:cubicBezTo>
                    <a:cubicBezTo>
                      <a:pt x="90" y="205"/>
                      <a:pt x="90" y="205"/>
                      <a:pt x="90" y="205"/>
                    </a:cubicBezTo>
                    <a:cubicBezTo>
                      <a:pt x="113" y="217"/>
                      <a:pt x="113" y="217"/>
                      <a:pt x="113" y="217"/>
                    </a:cubicBezTo>
                    <a:cubicBezTo>
                      <a:pt x="141" y="218"/>
                      <a:pt x="141" y="218"/>
                      <a:pt x="141" y="218"/>
                    </a:cubicBezTo>
                    <a:cubicBezTo>
                      <a:pt x="141" y="213"/>
                      <a:pt x="141" y="213"/>
                      <a:pt x="141" y="213"/>
                    </a:cubicBezTo>
                    <a:cubicBezTo>
                      <a:pt x="159" y="213"/>
                      <a:pt x="159" y="213"/>
                      <a:pt x="159" y="213"/>
                    </a:cubicBezTo>
                    <a:cubicBezTo>
                      <a:pt x="162" y="218"/>
                      <a:pt x="162" y="218"/>
                      <a:pt x="162" y="218"/>
                    </a:cubicBezTo>
                    <a:cubicBezTo>
                      <a:pt x="166" y="220"/>
                      <a:pt x="166" y="220"/>
                      <a:pt x="166" y="220"/>
                    </a:cubicBezTo>
                    <a:cubicBezTo>
                      <a:pt x="167" y="222"/>
                      <a:pt x="167" y="222"/>
                      <a:pt x="167" y="222"/>
                    </a:cubicBezTo>
                    <a:cubicBezTo>
                      <a:pt x="169" y="224"/>
                      <a:pt x="169" y="224"/>
                      <a:pt x="169" y="224"/>
                    </a:cubicBezTo>
                    <a:cubicBezTo>
                      <a:pt x="173" y="228"/>
                      <a:pt x="173" y="228"/>
                      <a:pt x="173" y="228"/>
                    </a:cubicBezTo>
                    <a:cubicBezTo>
                      <a:pt x="174" y="232"/>
                      <a:pt x="174" y="232"/>
                      <a:pt x="174" y="232"/>
                    </a:cubicBezTo>
                    <a:cubicBezTo>
                      <a:pt x="175" y="234"/>
                      <a:pt x="175" y="234"/>
                      <a:pt x="175" y="234"/>
                    </a:cubicBezTo>
                    <a:cubicBezTo>
                      <a:pt x="177" y="238"/>
                      <a:pt x="177" y="238"/>
                      <a:pt x="177" y="238"/>
                    </a:cubicBezTo>
                    <a:cubicBezTo>
                      <a:pt x="179" y="241"/>
                      <a:pt x="179" y="241"/>
                      <a:pt x="179" y="241"/>
                    </a:cubicBezTo>
                    <a:cubicBezTo>
                      <a:pt x="182" y="243"/>
                      <a:pt x="182" y="243"/>
                      <a:pt x="182" y="243"/>
                    </a:cubicBezTo>
                    <a:cubicBezTo>
                      <a:pt x="185" y="243"/>
                      <a:pt x="185" y="243"/>
                      <a:pt x="185" y="243"/>
                    </a:cubicBezTo>
                    <a:cubicBezTo>
                      <a:pt x="188" y="243"/>
                      <a:pt x="188" y="243"/>
                      <a:pt x="188" y="243"/>
                    </a:cubicBezTo>
                    <a:cubicBezTo>
                      <a:pt x="190" y="241"/>
                      <a:pt x="190" y="241"/>
                      <a:pt x="190" y="241"/>
                    </a:cubicBezTo>
                    <a:cubicBezTo>
                      <a:pt x="193" y="237"/>
                      <a:pt x="193" y="237"/>
                      <a:pt x="193" y="237"/>
                    </a:cubicBezTo>
                    <a:cubicBezTo>
                      <a:pt x="196" y="236"/>
                      <a:pt x="196" y="236"/>
                      <a:pt x="196" y="236"/>
                    </a:cubicBezTo>
                    <a:cubicBezTo>
                      <a:pt x="199" y="236"/>
                      <a:pt x="199" y="236"/>
                      <a:pt x="199" y="236"/>
                    </a:cubicBezTo>
                    <a:cubicBezTo>
                      <a:pt x="202" y="238"/>
                      <a:pt x="202" y="238"/>
                      <a:pt x="202" y="238"/>
                    </a:cubicBezTo>
                    <a:cubicBezTo>
                      <a:pt x="205" y="240"/>
                      <a:pt x="205" y="240"/>
                      <a:pt x="205" y="240"/>
                    </a:cubicBezTo>
                    <a:cubicBezTo>
                      <a:pt x="207" y="243"/>
                      <a:pt x="207" y="243"/>
                      <a:pt x="207" y="243"/>
                    </a:cubicBezTo>
                    <a:cubicBezTo>
                      <a:pt x="208" y="246"/>
                      <a:pt x="208" y="246"/>
                      <a:pt x="208" y="246"/>
                    </a:cubicBezTo>
                    <a:cubicBezTo>
                      <a:pt x="209" y="248"/>
                      <a:pt x="209" y="248"/>
                      <a:pt x="209" y="248"/>
                    </a:cubicBezTo>
                    <a:cubicBezTo>
                      <a:pt x="211" y="252"/>
                      <a:pt x="211" y="252"/>
                      <a:pt x="211" y="252"/>
                    </a:cubicBezTo>
                    <a:cubicBezTo>
                      <a:pt x="213" y="256"/>
                      <a:pt x="213" y="256"/>
                      <a:pt x="213" y="256"/>
                    </a:cubicBezTo>
                    <a:cubicBezTo>
                      <a:pt x="215" y="260"/>
                      <a:pt x="215" y="260"/>
                      <a:pt x="215" y="260"/>
                    </a:cubicBezTo>
                    <a:cubicBezTo>
                      <a:pt x="218" y="262"/>
                      <a:pt x="218" y="262"/>
                      <a:pt x="218" y="262"/>
                    </a:cubicBezTo>
                    <a:cubicBezTo>
                      <a:pt x="219" y="265"/>
                      <a:pt x="219" y="265"/>
                      <a:pt x="219" y="265"/>
                    </a:cubicBezTo>
                    <a:cubicBezTo>
                      <a:pt x="221" y="271"/>
                      <a:pt x="221" y="271"/>
                      <a:pt x="221" y="271"/>
                    </a:cubicBezTo>
                    <a:cubicBezTo>
                      <a:pt x="222" y="275"/>
                      <a:pt x="222" y="275"/>
                      <a:pt x="222" y="275"/>
                    </a:cubicBezTo>
                    <a:cubicBezTo>
                      <a:pt x="224" y="276"/>
                      <a:pt x="224" y="276"/>
                      <a:pt x="224" y="276"/>
                    </a:cubicBezTo>
                    <a:cubicBezTo>
                      <a:pt x="228" y="278"/>
                      <a:pt x="228" y="278"/>
                      <a:pt x="228" y="278"/>
                    </a:cubicBezTo>
                    <a:cubicBezTo>
                      <a:pt x="232" y="278"/>
                      <a:pt x="232" y="278"/>
                      <a:pt x="232" y="278"/>
                    </a:cubicBezTo>
                    <a:cubicBezTo>
                      <a:pt x="234" y="281"/>
                      <a:pt x="234" y="281"/>
                      <a:pt x="234" y="281"/>
                    </a:cubicBezTo>
                    <a:cubicBezTo>
                      <a:pt x="238" y="281"/>
                      <a:pt x="238" y="281"/>
                      <a:pt x="238" y="281"/>
                    </a:cubicBezTo>
                    <a:cubicBezTo>
                      <a:pt x="237" y="280"/>
                      <a:pt x="237" y="280"/>
                      <a:pt x="237" y="280"/>
                    </a:cubicBezTo>
                    <a:cubicBezTo>
                      <a:pt x="237" y="280"/>
                      <a:pt x="236" y="278"/>
                      <a:pt x="237" y="277"/>
                    </a:cubicBezTo>
                    <a:cubicBezTo>
                      <a:pt x="237" y="278"/>
                      <a:pt x="237" y="276"/>
                      <a:pt x="237" y="275"/>
                    </a:cubicBezTo>
                    <a:cubicBezTo>
                      <a:pt x="236" y="275"/>
                      <a:pt x="236" y="275"/>
                      <a:pt x="236" y="275"/>
                    </a:cubicBezTo>
                    <a:cubicBezTo>
                      <a:pt x="235" y="274"/>
                      <a:pt x="236" y="274"/>
                      <a:pt x="235" y="273"/>
                    </a:cubicBezTo>
                    <a:cubicBezTo>
                      <a:pt x="234" y="273"/>
                      <a:pt x="234" y="273"/>
                      <a:pt x="234" y="273"/>
                    </a:cubicBezTo>
                    <a:cubicBezTo>
                      <a:pt x="233" y="269"/>
                      <a:pt x="233" y="266"/>
                      <a:pt x="234" y="263"/>
                    </a:cubicBezTo>
                    <a:cubicBezTo>
                      <a:pt x="232" y="262"/>
                      <a:pt x="233" y="263"/>
                      <a:pt x="232" y="261"/>
                    </a:cubicBezTo>
                    <a:cubicBezTo>
                      <a:pt x="234" y="261"/>
                      <a:pt x="234" y="261"/>
                      <a:pt x="235" y="261"/>
                    </a:cubicBezTo>
                    <a:cubicBezTo>
                      <a:pt x="235" y="261"/>
                      <a:pt x="235" y="256"/>
                      <a:pt x="236" y="255"/>
                    </a:cubicBezTo>
                    <a:cubicBezTo>
                      <a:pt x="236" y="255"/>
                      <a:pt x="238" y="255"/>
                      <a:pt x="238" y="255"/>
                    </a:cubicBezTo>
                    <a:cubicBezTo>
                      <a:pt x="238" y="255"/>
                      <a:pt x="239" y="253"/>
                      <a:pt x="239" y="253"/>
                    </a:cubicBezTo>
                    <a:cubicBezTo>
                      <a:pt x="240" y="252"/>
                      <a:pt x="241" y="253"/>
                      <a:pt x="242" y="253"/>
                    </a:cubicBezTo>
                    <a:cubicBezTo>
                      <a:pt x="246" y="250"/>
                      <a:pt x="244" y="249"/>
                      <a:pt x="244" y="248"/>
                    </a:cubicBezTo>
                    <a:cubicBezTo>
                      <a:pt x="245" y="248"/>
                      <a:pt x="246" y="248"/>
                      <a:pt x="246" y="248"/>
                    </a:cubicBezTo>
                    <a:cubicBezTo>
                      <a:pt x="247" y="246"/>
                      <a:pt x="247" y="246"/>
                      <a:pt x="247" y="246"/>
                    </a:cubicBezTo>
                    <a:cubicBezTo>
                      <a:pt x="249" y="246"/>
                      <a:pt x="249" y="246"/>
                      <a:pt x="251" y="247"/>
                    </a:cubicBezTo>
                    <a:cubicBezTo>
                      <a:pt x="251" y="246"/>
                      <a:pt x="253" y="244"/>
                      <a:pt x="253" y="244"/>
                    </a:cubicBezTo>
                    <a:cubicBezTo>
                      <a:pt x="254" y="244"/>
                      <a:pt x="253" y="246"/>
                      <a:pt x="254" y="245"/>
                    </a:cubicBezTo>
                    <a:cubicBezTo>
                      <a:pt x="255" y="244"/>
                      <a:pt x="254" y="242"/>
                      <a:pt x="254" y="241"/>
                    </a:cubicBezTo>
                    <a:cubicBezTo>
                      <a:pt x="255" y="241"/>
                      <a:pt x="257" y="241"/>
                      <a:pt x="257" y="240"/>
                    </a:cubicBezTo>
                    <a:cubicBezTo>
                      <a:pt x="257" y="239"/>
                      <a:pt x="257" y="237"/>
                      <a:pt x="257" y="236"/>
                    </a:cubicBezTo>
                    <a:cubicBezTo>
                      <a:pt x="262" y="239"/>
                      <a:pt x="262" y="237"/>
                      <a:pt x="267" y="235"/>
                    </a:cubicBezTo>
                    <a:cubicBezTo>
                      <a:pt x="267" y="235"/>
                      <a:pt x="267" y="233"/>
                      <a:pt x="267" y="233"/>
                    </a:cubicBezTo>
                    <a:cubicBezTo>
                      <a:pt x="268" y="233"/>
                      <a:pt x="268" y="235"/>
                      <a:pt x="268" y="235"/>
                    </a:cubicBezTo>
                    <a:cubicBezTo>
                      <a:pt x="270" y="235"/>
                      <a:pt x="271" y="233"/>
                      <a:pt x="272" y="233"/>
                    </a:cubicBezTo>
                    <a:cubicBezTo>
                      <a:pt x="273" y="233"/>
                      <a:pt x="273" y="234"/>
                      <a:pt x="274" y="235"/>
                    </a:cubicBezTo>
                    <a:cubicBezTo>
                      <a:pt x="277" y="237"/>
                      <a:pt x="279" y="236"/>
                      <a:pt x="282" y="234"/>
                    </a:cubicBezTo>
                    <a:cubicBezTo>
                      <a:pt x="283" y="235"/>
                      <a:pt x="282" y="236"/>
                      <a:pt x="282" y="237"/>
                    </a:cubicBezTo>
                    <a:cubicBezTo>
                      <a:pt x="286" y="239"/>
                      <a:pt x="285" y="238"/>
                      <a:pt x="288" y="238"/>
                    </a:cubicBezTo>
                    <a:cubicBezTo>
                      <a:pt x="287" y="239"/>
                      <a:pt x="287" y="242"/>
                      <a:pt x="288" y="242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26">
                <a:extLst>
                  <a:ext uri="{FF2B5EF4-FFF2-40B4-BE49-F238E27FC236}">
                    <a16:creationId xmlns:a16="http://schemas.microsoft.com/office/drawing/2014/main" id="{A91BD5DA-8C2B-4C6E-927B-3CCA35C09F4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3" y="1148"/>
                <a:ext cx="979" cy="565"/>
              </a:xfrm>
              <a:custGeom>
                <a:avLst/>
                <a:gdLst>
                  <a:gd name="T0" fmla="*/ 20 w 499"/>
                  <a:gd name="T1" fmla="*/ 16 h 288"/>
                  <a:gd name="T2" fmla="*/ 17 w 499"/>
                  <a:gd name="T3" fmla="*/ 27 h 288"/>
                  <a:gd name="T4" fmla="*/ 109 w 499"/>
                  <a:gd name="T5" fmla="*/ 93 h 288"/>
                  <a:gd name="T6" fmla="*/ 449 w 499"/>
                  <a:gd name="T7" fmla="*/ 103 h 288"/>
                  <a:gd name="T8" fmla="*/ 287 w 499"/>
                  <a:gd name="T9" fmla="*/ 233 h 288"/>
                  <a:gd name="T10" fmla="*/ 299 w 499"/>
                  <a:gd name="T11" fmla="*/ 239 h 288"/>
                  <a:gd name="T12" fmla="*/ 425 w 499"/>
                  <a:gd name="T13" fmla="*/ 146 h 288"/>
                  <a:gd name="T14" fmla="*/ 288 w 499"/>
                  <a:gd name="T15" fmla="*/ 242 h 288"/>
                  <a:gd name="T16" fmla="*/ 308 w 499"/>
                  <a:gd name="T17" fmla="*/ 243 h 288"/>
                  <a:gd name="T18" fmla="*/ 305 w 499"/>
                  <a:gd name="T19" fmla="*/ 231 h 288"/>
                  <a:gd name="T20" fmla="*/ 318 w 499"/>
                  <a:gd name="T21" fmla="*/ 228 h 288"/>
                  <a:gd name="T22" fmla="*/ 332 w 499"/>
                  <a:gd name="T23" fmla="*/ 226 h 288"/>
                  <a:gd name="T24" fmla="*/ 357 w 499"/>
                  <a:gd name="T25" fmla="*/ 235 h 288"/>
                  <a:gd name="T26" fmla="*/ 371 w 499"/>
                  <a:gd name="T27" fmla="*/ 270 h 288"/>
                  <a:gd name="T28" fmla="*/ 383 w 499"/>
                  <a:gd name="T29" fmla="*/ 282 h 288"/>
                  <a:gd name="T30" fmla="*/ 379 w 499"/>
                  <a:gd name="T31" fmla="*/ 249 h 288"/>
                  <a:gd name="T32" fmla="*/ 377 w 499"/>
                  <a:gd name="T33" fmla="*/ 214 h 288"/>
                  <a:gd name="T34" fmla="*/ 393 w 499"/>
                  <a:gd name="T35" fmla="*/ 198 h 288"/>
                  <a:gd name="T36" fmla="*/ 414 w 499"/>
                  <a:gd name="T37" fmla="*/ 176 h 288"/>
                  <a:gd name="T38" fmla="*/ 415 w 499"/>
                  <a:gd name="T39" fmla="*/ 166 h 288"/>
                  <a:gd name="T40" fmla="*/ 417 w 499"/>
                  <a:gd name="T41" fmla="*/ 150 h 288"/>
                  <a:gd name="T42" fmla="*/ 418 w 499"/>
                  <a:gd name="T43" fmla="*/ 122 h 288"/>
                  <a:gd name="T44" fmla="*/ 417 w 499"/>
                  <a:gd name="T45" fmla="*/ 135 h 288"/>
                  <a:gd name="T46" fmla="*/ 429 w 499"/>
                  <a:gd name="T47" fmla="*/ 134 h 288"/>
                  <a:gd name="T48" fmla="*/ 438 w 499"/>
                  <a:gd name="T49" fmla="*/ 119 h 288"/>
                  <a:gd name="T50" fmla="*/ 446 w 499"/>
                  <a:gd name="T51" fmla="*/ 100 h 288"/>
                  <a:gd name="T52" fmla="*/ 466 w 499"/>
                  <a:gd name="T53" fmla="*/ 92 h 288"/>
                  <a:gd name="T54" fmla="*/ 473 w 499"/>
                  <a:gd name="T55" fmla="*/ 76 h 288"/>
                  <a:gd name="T56" fmla="*/ 484 w 499"/>
                  <a:gd name="T57" fmla="*/ 69 h 288"/>
                  <a:gd name="T58" fmla="*/ 498 w 499"/>
                  <a:gd name="T59" fmla="*/ 54 h 288"/>
                  <a:gd name="T60" fmla="*/ 479 w 499"/>
                  <a:gd name="T61" fmla="*/ 28 h 288"/>
                  <a:gd name="T62" fmla="*/ 424 w 499"/>
                  <a:gd name="T63" fmla="*/ 60 h 288"/>
                  <a:gd name="T64" fmla="*/ 407 w 499"/>
                  <a:gd name="T65" fmla="*/ 77 h 288"/>
                  <a:gd name="T66" fmla="*/ 366 w 499"/>
                  <a:gd name="T67" fmla="*/ 99 h 288"/>
                  <a:gd name="T68" fmla="*/ 365 w 499"/>
                  <a:gd name="T69" fmla="*/ 84 h 288"/>
                  <a:gd name="T70" fmla="*/ 357 w 499"/>
                  <a:gd name="T71" fmla="*/ 57 h 288"/>
                  <a:gd name="T72" fmla="*/ 341 w 499"/>
                  <a:gd name="T73" fmla="*/ 50 h 288"/>
                  <a:gd name="T74" fmla="*/ 323 w 499"/>
                  <a:gd name="T75" fmla="*/ 95 h 288"/>
                  <a:gd name="T76" fmla="*/ 318 w 499"/>
                  <a:gd name="T77" fmla="*/ 61 h 288"/>
                  <a:gd name="T78" fmla="*/ 344 w 499"/>
                  <a:gd name="T79" fmla="*/ 43 h 288"/>
                  <a:gd name="T80" fmla="*/ 320 w 499"/>
                  <a:gd name="T81" fmla="*/ 29 h 288"/>
                  <a:gd name="T82" fmla="*/ 306 w 499"/>
                  <a:gd name="T83" fmla="*/ 30 h 288"/>
                  <a:gd name="T84" fmla="*/ 292 w 499"/>
                  <a:gd name="T85" fmla="*/ 24 h 288"/>
                  <a:gd name="T86" fmla="*/ 278 w 499"/>
                  <a:gd name="T87" fmla="*/ 9 h 288"/>
                  <a:gd name="T88" fmla="*/ 18 w 499"/>
                  <a:gd name="T89" fmla="*/ 6 h 288"/>
                  <a:gd name="T90" fmla="*/ 6 w 499"/>
                  <a:gd name="T91" fmla="*/ 29 h 288"/>
                  <a:gd name="T92" fmla="*/ 6 w 499"/>
                  <a:gd name="T93" fmla="*/ 61 h 288"/>
                  <a:gd name="T94" fmla="*/ 4 w 499"/>
                  <a:gd name="T95" fmla="*/ 111 h 288"/>
                  <a:gd name="T96" fmla="*/ 16 w 499"/>
                  <a:gd name="T97" fmla="*/ 138 h 288"/>
                  <a:gd name="T98" fmla="*/ 20 w 499"/>
                  <a:gd name="T99" fmla="*/ 146 h 288"/>
                  <a:gd name="T100" fmla="*/ 34 w 499"/>
                  <a:gd name="T101" fmla="*/ 170 h 288"/>
                  <a:gd name="T102" fmla="*/ 64 w 499"/>
                  <a:gd name="T103" fmla="*/ 200 h 288"/>
                  <a:gd name="T104" fmla="*/ 162 w 499"/>
                  <a:gd name="T105" fmla="*/ 218 h 288"/>
                  <a:gd name="T106" fmla="*/ 182 w 499"/>
                  <a:gd name="T107" fmla="*/ 243 h 288"/>
                  <a:gd name="T108" fmla="*/ 207 w 499"/>
                  <a:gd name="T109" fmla="*/ 243 h 288"/>
                  <a:gd name="T110" fmla="*/ 222 w 499"/>
                  <a:gd name="T111" fmla="*/ 275 h 288"/>
                  <a:gd name="T112" fmla="*/ 236 w 499"/>
                  <a:gd name="T113" fmla="*/ 275 h 288"/>
                  <a:gd name="T114" fmla="*/ 242 w 499"/>
                  <a:gd name="T115" fmla="*/ 253 h 288"/>
                  <a:gd name="T116" fmla="*/ 257 w 499"/>
                  <a:gd name="T117" fmla="*/ 236 h 288"/>
                  <a:gd name="T118" fmla="*/ 288 w 499"/>
                  <a:gd name="T119" fmla="*/ 242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99" h="288">
                    <a:moveTo>
                      <a:pt x="363" y="82"/>
                    </a:moveTo>
                    <a:cubicBezTo>
                      <a:pt x="367" y="81"/>
                      <a:pt x="363" y="87"/>
                      <a:pt x="362" y="87"/>
                    </a:cubicBezTo>
                    <a:cubicBezTo>
                      <a:pt x="360" y="88"/>
                      <a:pt x="362" y="82"/>
                      <a:pt x="363" y="82"/>
                    </a:cubicBezTo>
                    <a:close/>
                    <a:moveTo>
                      <a:pt x="22" y="9"/>
                    </a:moveTo>
                    <a:cubicBezTo>
                      <a:pt x="22" y="10"/>
                      <a:pt x="23" y="10"/>
                      <a:pt x="23" y="11"/>
                    </a:cubicBezTo>
                    <a:cubicBezTo>
                      <a:pt x="23" y="12"/>
                      <a:pt x="21" y="14"/>
                      <a:pt x="21" y="14"/>
                    </a:cubicBezTo>
                    <a:cubicBezTo>
                      <a:pt x="21" y="15"/>
                      <a:pt x="22" y="19"/>
                      <a:pt x="22" y="19"/>
                    </a:cubicBezTo>
                    <a:cubicBezTo>
                      <a:pt x="20" y="19"/>
                      <a:pt x="21" y="18"/>
                      <a:pt x="20" y="18"/>
                    </a:cubicBezTo>
                    <a:cubicBezTo>
                      <a:pt x="20" y="18"/>
                      <a:pt x="20" y="17"/>
                      <a:pt x="20" y="16"/>
                    </a:cubicBezTo>
                    <a:cubicBezTo>
                      <a:pt x="20" y="16"/>
                      <a:pt x="16" y="11"/>
                      <a:pt x="20" y="12"/>
                    </a:cubicBezTo>
                    <a:cubicBezTo>
                      <a:pt x="20" y="12"/>
                      <a:pt x="20" y="14"/>
                      <a:pt x="20" y="13"/>
                    </a:cubicBezTo>
                    <a:cubicBezTo>
                      <a:pt x="21" y="11"/>
                      <a:pt x="20" y="11"/>
                      <a:pt x="20" y="11"/>
                    </a:cubicBezTo>
                    <a:cubicBezTo>
                      <a:pt x="20" y="11"/>
                      <a:pt x="20" y="11"/>
                      <a:pt x="22" y="10"/>
                    </a:cubicBezTo>
                    <a:lnTo>
                      <a:pt x="22" y="9"/>
                    </a:lnTo>
                    <a:close/>
                    <a:moveTo>
                      <a:pt x="20" y="22"/>
                    </a:moveTo>
                    <a:cubicBezTo>
                      <a:pt x="19" y="22"/>
                      <a:pt x="20" y="23"/>
                      <a:pt x="20" y="23"/>
                    </a:cubicBezTo>
                    <a:cubicBezTo>
                      <a:pt x="20" y="24"/>
                      <a:pt x="19" y="24"/>
                      <a:pt x="18" y="25"/>
                    </a:cubicBezTo>
                    <a:cubicBezTo>
                      <a:pt x="17" y="25"/>
                      <a:pt x="17" y="26"/>
                      <a:pt x="17" y="27"/>
                    </a:cubicBezTo>
                    <a:cubicBezTo>
                      <a:pt x="16" y="26"/>
                      <a:pt x="15" y="26"/>
                      <a:pt x="16" y="25"/>
                    </a:cubicBezTo>
                    <a:cubicBezTo>
                      <a:pt x="17" y="24"/>
                      <a:pt x="18" y="23"/>
                      <a:pt x="20" y="22"/>
                    </a:cubicBezTo>
                    <a:close/>
                    <a:moveTo>
                      <a:pt x="446" y="57"/>
                    </a:moveTo>
                    <a:cubicBezTo>
                      <a:pt x="446" y="58"/>
                      <a:pt x="447" y="60"/>
                      <a:pt x="446" y="63"/>
                    </a:cubicBezTo>
                    <a:cubicBezTo>
                      <a:pt x="445" y="63"/>
                      <a:pt x="445" y="63"/>
                      <a:pt x="445" y="63"/>
                    </a:cubicBezTo>
                    <a:cubicBezTo>
                      <a:pt x="445" y="62"/>
                      <a:pt x="445" y="60"/>
                      <a:pt x="445" y="59"/>
                    </a:cubicBezTo>
                    <a:lnTo>
                      <a:pt x="446" y="57"/>
                    </a:lnTo>
                    <a:close/>
                    <a:moveTo>
                      <a:pt x="103" y="91"/>
                    </a:moveTo>
                    <a:cubicBezTo>
                      <a:pt x="105" y="96"/>
                      <a:pt x="104" y="95"/>
                      <a:pt x="109" y="93"/>
                    </a:cubicBezTo>
                    <a:cubicBezTo>
                      <a:pt x="108" y="95"/>
                      <a:pt x="108" y="95"/>
                      <a:pt x="109" y="96"/>
                    </a:cubicBezTo>
                    <a:cubicBezTo>
                      <a:pt x="109" y="96"/>
                      <a:pt x="109" y="97"/>
                      <a:pt x="110" y="97"/>
                    </a:cubicBezTo>
                    <a:cubicBezTo>
                      <a:pt x="111" y="97"/>
                      <a:pt x="109" y="100"/>
                      <a:pt x="109" y="100"/>
                    </a:cubicBezTo>
                    <a:cubicBezTo>
                      <a:pt x="109" y="100"/>
                      <a:pt x="107" y="101"/>
                      <a:pt x="107" y="101"/>
                    </a:cubicBezTo>
                    <a:cubicBezTo>
                      <a:pt x="105" y="99"/>
                      <a:pt x="101" y="95"/>
                      <a:pt x="101" y="92"/>
                    </a:cubicBezTo>
                    <a:lnTo>
                      <a:pt x="103" y="91"/>
                    </a:lnTo>
                    <a:close/>
                    <a:moveTo>
                      <a:pt x="459" y="102"/>
                    </a:moveTo>
                    <a:cubicBezTo>
                      <a:pt x="456" y="104"/>
                      <a:pt x="456" y="104"/>
                      <a:pt x="456" y="104"/>
                    </a:cubicBezTo>
                    <a:cubicBezTo>
                      <a:pt x="454" y="104"/>
                      <a:pt x="452" y="102"/>
                      <a:pt x="449" y="103"/>
                    </a:cubicBezTo>
                    <a:cubicBezTo>
                      <a:pt x="449" y="103"/>
                      <a:pt x="447" y="105"/>
                      <a:pt x="446" y="105"/>
                    </a:cubicBezTo>
                    <a:cubicBezTo>
                      <a:pt x="445" y="106"/>
                      <a:pt x="444" y="105"/>
                      <a:pt x="443" y="106"/>
                    </a:cubicBezTo>
                    <a:cubicBezTo>
                      <a:pt x="443" y="106"/>
                      <a:pt x="443" y="108"/>
                      <a:pt x="442" y="108"/>
                    </a:cubicBezTo>
                    <a:cubicBezTo>
                      <a:pt x="444" y="108"/>
                      <a:pt x="446" y="109"/>
                      <a:pt x="447" y="108"/>
                    </a:cubicBezTo>
                    <a:cubicBezTo>
                      <a:pt x="448" y="108"/>
                      <a:pt x="450" y="107"/>
                      <a:pt x="451" y="106"/>
                    </a:cubicBezTo>
                    <a:cubicBezTo>
                      <a:pt x="453" y="106"/>
                      <a:pt x="454" y="108"/>
                      <a:pt x="456" y="107"/>
                    </a:cubicBezTo>
                    <a:cubicBezTo>
                      <a:pt x="457" y="107"/>
                      <a:pt x="457" y="105"/>
                      <a:pt x="457" y="104"/>
                    </a:cubicBezTo>
                    <a:cubicBezTo>
                      <a:pt x="457" y="104"/>
                      <a:pt x="461" y="102"/>
                      <a:pt x="459" y="102"/>
                    </a:cubicBezTo>
                    <a:close/>
                    <a:moveTo>
                      <a:pt x="287" y="233"/>
                    </a:moveTo>
                    <a:cubicBezTo>
                      <a:pt x="288" y="233"/>
                      <a:pt x="288" y="235"/>
                      <a:pt x="287" y="235"/>
                    </a:cubicBezTo>
                    <a:cubicBezTo>
                      <a:pt x="287" y="235"/>
                      <a:pt x="286" y="232"/>
                      <a:pt x="287" y="233"/>
                    </a:cubicBezTo>
                    <a:close/>
                    <a:moveTo>
                      <a:pt x="299" y="239"/>
                    </a:moveTo>
                    <a:cubicBezTo>
                      <a:pt x="299" y="239"/>
                      <a:pt x="298" y="240"/>
                      <a:pt x="298" y="240"/>
                    </a:cubicBezTo>
                    <a:cubicBezTo>
                      <a:pt x="298" y="240"/>
                      <a:pt x="298" y="242"/>
                      <a:pt x="299" y="242"/>
                    </a:cubicBezTo>
                    <a:cubicBezTo>
                      <a:pt x="299" y="243"/>
                      <a:pt x="299" y="243"/>
                      <a:pt x="299" y="243"/>
                    </a:cubicBezTo>
                    <a:cubicBezTo>
                      <a:pt x="300" y="242"/>
                      <a:pt x="300" y="244"/>
                      <a:pt x="301" y="243"/>
                    </a:cubicBezTo>
                    <a:cubicBezTo>
                      <a:pt x="303" y="243"/>
                      <a:pt x="301" y="239"/>
                      <a:pt x="301" y="239"/>
                    </a:cubicBezTo>
                    <a:cubicBezTo>
                      <a:pt x="301" y="239"/>
                      <a:pt x="299" y="239"/>
                      <a:pt x="299" y="239"/>
                    </a:cubicBezTo>
                    <a:close/>
                    <a:moveTo>
                      <a:pt x="331" y="45"/>
                    </a:moveTo>
                    <a:cubicBezTo>
                      <a:pt x="331" y="45"/>
                      <a:pt x="331" y="47"/>
                      <a:pt x="331" y="47"/>
                    </a:cubicBezTo>
                    <a:cubicBezTo>
                      <a:pt x="334" y="46"/>
                      <a:pt x="332" y="45"/>
                      <a:pt x="332" y="45"/>
                    </a:cubicBezTo>
                    <a:cubicBezTo>
                      <a:pt x="331" y="45"/>
                      <a:pt x="333" y="44"/>
                      <a:pt x="331" y="45"/>
                    </a:cubicBezTo>
                    <a:close/>
                    <a:moveTo>
                      <a:pt x="475" y="91"/>
                    </a:moveTo>
                    <a:cubicBezTo>
                      <a:pt x="475" y="91"/>
                      <a:pt x="472" y="94"/>
                      <a:pt x="475" y="93"/>
                    </a:cubicBezTo>
                    <a:cubicBezTo>
                      <a:pt x="476" y="93"/>
                      <a:pt x="478" y="90"/>
                      <a:pt x="475" y="91"/>
                    </a:cubicBezTo>
                    <a:close/>
                    <a:moveTo>
                      <a:pt x="425" y="143"/>
                    </a:moveTo>
                    <a:cubicBezTo>
                      <a:pt x="425" y="143"/>
                      <a:pt x="425" y="145"/>
                      <a:pt x="425" y="146"/>
                    </a:cubicBezTo>
                    <a:cubicBezTo>
                      <a:pt x="426" y="146"/>
                      <a:pt x="426" y="146"/>
                      <a:pt x="426" y="146"/>
                    </a:cubicBezTo>
                    <a:cubicBezTo>
                      <a:pt x="426" y="145"/>
                      <a:pt x="425" y="142"/>
                      <a:pt x="425" y="143"/>
                    </a:cubicBezTo>
                    <a:close/>
                    <a:moveTo>
                      <a:pt x="415" y="180"/>
                    </a:moveTo>
                    <a:cubicBezTo>
                      <a:pt x="413" y="180"/>
                      <a:pt x="415" y="181"/>
                      <a:pt x="416" y="181"/>
                    </a:cubicBezTo>
                    <a:cubicBezTo>
                      <a:pt x="416" y="181"/>
                      <a:pt x="417" y="179"/>
                      <a:pt x="415" y="180"/>
                    </a:cubicBezTo>
                    <a:close/>
                    <a:moveTo>
                      <a:pt x="290" y="237"/>
                    </a:moveTo>
                    <a:cubicBezTo>
                      <a:pt x="290" y="238"/>
                      <a:pt x="290" y="238"/>
                      <a:pt x="290" y="238"/>
                    </a:cubicBezTo>
                    <a:cubicBezTo>
                      <a:pt x="287" y="239"/>
                      <a:pt x="289" y="237"/>
                      <a:pt x="290" y="237"/>
                    </a:cubicBezTo>
                    <a:close/>
                    <a:moveTo>
                      <a:pt x="288" y="242"/>
                    </a:moveTo>
                    <a:cubicBezTo>
                      <a:pt x="290" y="243"/>
                      <a:pt x="292" y="242"/>
                      <a:pt x="294" y="243"/>
                    </a:cubicBezTo>
                    <a:cubicBezTo>
                      <a:pt x="294" y="243"/>
                      <a:pt x="294" y="241"/>
                      <a:pt x="294" y="241"/>
                    </a:cubicBezTo>
                    <a:cubicBezTo>
                      <a:pt x="296" y="241"/>
                      <a:pt x="295" y="242"/>
                      <a:pt x="297" y="242"/>
                    </a:cubicBezTo>
                    <a:cubicBezTo>
                      <a:pt x="296" y="237"/>
                      <a:pt x="296" y="240"/>
                      <a:pt x="298" y="235"/>
                    </a:cubicBezTo>
                    <a:cubicBezTo>
                      <a:pt x="299" y="236"/>
                      <a:pt x="303" y="237"/>
                      <a:pt x="304" y="238"/>
                    </a:cubicBezTo>
                    <a:cubicBezTo>
                      <a:pt x="304" y="239"/>
                      <a:pt x="303" y="239"/>
                      <a:pt x="304" y="240"/>
                    </a:cubicBezTo>
                    <a:cubicBezTo>
                      <a:pt x="304" y="241"/>
                      <a:pt x="304" y="241"/>
                      <a:pt x="304" y="241"/>
                    </a:cubicBezTo>
                    <a:cubicBezTo>
                      <a:pt x="305" y="241"/>
                      <a:pt x="307" y="240"/>
                      <a:pt x="308" y="241"/>
                    </a:cubicBezTo>
                    <a:cubicBezTo>
                      <a:pt x="308" y="241"/>
                      <a:pt x="307" y="243"/>
                      <a:pt x="308" y="243"/>
                    </a:cubicBezTo>
                    <a:cubicBezTo>
                      <a:pt x="308" y="244"/>
                      <a:pt x="309" y="243"/>
                      <a:pt x="310" y="243"/>
                    </a:cubicBezTo>
                    <a:cubicBezTo>
                      <a:pt x="310" y="239"/>
                      <a:pt x="310" y="239"/>
                      <a:pt x="310" y="239"/>
                    </a:cubicBezTo>
                    <a:cubicBezTo>
                      <a:pt x="309" y="239"/>
                      <a:pt x="308" y="240"/>
                      <a:pt x="307" y="239"/>
                    </a:cubicBezTo>
                    <a:cubicBezTo>
                      <a:pt x="306" y="239"/>
                      <a:pt x="306" y="236"/>
                      <a:pt x="307" y="237"/>
                    </a:cubicBezTo>
                    <a:cubicBezTo>
                      <a:pt x="308" y="236"/>
                      <a:pt x="308" y="236"/>
                      <a:pt x="310" y="235"/>
                    </a:cubicBezTo>
                    <a:cubicBezTo>
                      <a:pt x="310" y="234"/>
                      <a:pt x="310" y="234"/>
                      <a:pt x="310" y="234"/>
                    </a:cubicBezTo>
                    <a:cubicBezTo>
                      <a:pt x="309" y="234"/>
                      <a:pt x="308" y="233"/>
                      <a:pt x="308" y="233"/>
                    </a:cubicBezTo>
                    <a:cubicBezTo>
                      <a:pt x="308" y="233"/>
                      <a:pt x="307" y="234"/>
                      <a:pt x="306" y="234"/>
                    </a:cubicBezTo>
                    <a:cubicBezTo>
                      <a:pt x="305" y="231"/>
                      <a:pt x="305" y="231"/>
                      <a:pt x="305" y="231"/>
                    </a:cubicBezTo>
                    <a:cubicBezTo>
                      <a:pt x="303" y="231"/>
                      <a:pt x="302" y="232"/>
                      <a:pt x="302" y="232"/>
                    </a:cubicBezTo>
                    <a:cubicBezTo>
                      <a:pt x="302" y="231"/>
                      <a:pt x="302" y="231"/>
                      <a:pt x="302" y="231"/>
                    </a:cubicBezTo>
                    <a:cubicBezTo>
                      <a:pt x="300" y="230"/>
                      <a:pt x="300" y="231"/>
                      <a:pt x="300" y="230"/>
                    </a:cubicBezTo>
                    <a:cubicBezTo>
                      <a:pt x="300" y="230"/>
                      <a:pt x="301" y="229"/>
                      <a:pt x="300" y="229"/>
                    </a:cubicBezTo>
                    <a:cubicBezTo>
                      <a:pt x="302" y="229"/>
                      <a:pt x="304" y="230"/>
                      <a:pt x="306" y="229"/>
                    </a:cubicBezTo>
                    <a:cubicBezTo>
                      <a:pt x="306" y="229"/>
                      <a:pt x="307" y="227"/>
                      <a:pt x="307" y="227"/>
                    </a:cubicBezTo>
                    <a:cubicBezTo>
                      <a:pt x="307" y="227"/>
                      <a:pt x="310" y="226"/>
                      <a:pt x="310" y="226"/>
                    </a:cubicBezTo>
                    <a:cubicBezTo>
                      <a:pt x="313" y="226"/>
                      <a:pt x="314" y="228"/>
                      <a:pt x="316" y="229"/>
                    </a:cubicBezTo>
                    <a:cubicBezTo>
                      <a:pt x="316" y="228"/>
                      <a:pt x="317" y="228"/>
                      <a:pt x="318" y="228"/>
                    </a:cubicBezTo>
                    <a:cubicBezTo>
                      <a:pt x="318" y="228"/>
                      <a:pt x="318" y="226"/>
                      <a:pt x="318" y="225"/>
                    </a:cubicBezTo>
                    <a:cubicBezTo>
                      <a:pt x="319" y="225"/>
                      <a:pt x="319" y="225"/>
                      <a:pt x="319" y="225"/>
                    </a:cubicBezTo>
                    <a:cubicBezTo>
                      <a:pt x="320" y="227"/>
                      <a:pt x="320" y="228"/>
                      <a:pt x="320" y="229"/>
                    </a:cubicBezTo>
                    <a:cubicBezTo>
                      <a:pt x="321" y="229"/>
                      <a:pt x="322" y="230"/>
                      <a:pt x="323" y="229"/>
                    </a:cubicBezTo>
                    <a:cubicBezTo>
                      <a:pt x="326" y="225"/>
                      <a:pt x="326" y="225"/>
                      <a:pt x="326" y="225"/>
                    </a:cubicBezTo>
                    <a:cubicBezTo>
                      <a:pt x="326" y="225"/>
                      <a:pt x="327" y="227"/>
                      <a:pt x="327" y="227"/>
                    </a:cubicBezTo>
                    <a:cubicBezTo>
                      <a:pt x="326" y="228"/>
                      <a:pt x="329" y="228"/>
                      <a:pt x="329" y="228"/>
                    </a:cubicBezTo>
                    <a:cubicBezTo>
                      <a:pt x="330" y="226"/>
                      <a:pt x="330" y="226"/>
                      <a:pt x="330" y="226"/>
                    </a:cubicBezTo>
                    <a:cubicBezTo>
                      <a:pt x="331" y="226"/>
                      <a:pt x="331" y="227"/>
                      <a:pt x="332" y="226"/>
                    </a:cubicBezTo>
                    <a:cubicBezTo>
                      <a:pt x="333" y="227"/>
                      <a:pt x="333" y="227"/>
                      <a:pt x="334" y="227"/>
                    </a:cubicBezTo>
                    <a:cubicBezTo>
                      <a:pt x="334" y="228"/>
                      <a:pt x="333" y="228"/>
                      <a:pt x="333" y="229"/>
                    </a:cubicBezTo>
                    <a:cubicBezTo>
                      <a:pt x="333" y="230"/>
                      <a:pt x="335" y="230"/>
                      <a:pt x="335" y="231"/>
                    </a:cubicBezTo>
                    <a:cubicBezTo>
                      <a:pt x="336" y="231"/>
                      <a:pt x="339" y="231"/>
                      <a:pt x="340" y="231"/>
                    </a:cubicBezTo>
                    <a:cubicBezTo>
                      <a:pt x="341" y="232"/>
                      <a:pt x="340" y="233"/>
                      <a:pt x="341" y="234"/>
                    </a:cubicBezTo>
                    <a:cubicBezTo>
                      <a:pt x="342" y="235"/>
                      <a:pt x="347" y="237"/>
                      <a:pt x="349" y="237"/>
                    </a:cubicBezTo>
                    <a:cubicBezTo>
                      <a:pt x="350" y="236"/>
                      <a:pt x="351" y="233"/>
                      <a:pt x="352" y="233"/>
                    </a:cubicBezTo>
                    <a:cubicBezTo>
                      <a:pt x="353" y="232"/>
                      <a:pt x="354" y="233"/>
                      <a:pt x="355" y="233"/>
                    </a:cubicBezTo>
                    <a:cubicBezTo>
                      <a:pt x="356" y="234"/>
                      <a:pt x="357" y="234"/>
                      <a:pt x="357" y="235"/>
                    </a:cubicBezTo>
                    <a:cubicBezTo>
                      <a:pt x="358" y="237"/>
                      <a:pt x="358" y="239"/>
                      <a:pt x="359" y="240"/>
                    </a:cubicBezTo>
                    <a:cubicBezTo>
                      <a:pt x="359" y="241"/>
                      <a:pt x="362" y="241"/>
                      <a:pt x="363" y="242"/>
                    </a:cubicBezTo>
                    <a:cubicBezTo>
                      <a:pt x="363" y="243"/>
                      <a:pt x="364" y="250"/>
                      <a:pt x="363" y="251"/>
                    </a:cubicBezTo>
                    <a:cubicBezTo>
                      <a:pt x="362" y="253"/>
                      <a:pt x="362" y="253"/>
                      <a:pt x="362" y="253"/>
                    </a:cubicBezTo>
                    <a:cubicBezTo>
                      <a:pt x="362" y="256"/>
                      <a:pt x="363" y="258"/>
                      <a:pt x="363" y="259"/>
                    </a:cubicBezTo>
                    <a:cubicBezTo>
                      <a:pt x="364" y="258"/>
                      <a:pt x="365" y="257"/>
                      <a:pt x="365" y="256"/>
                    </a:cubicBezTo>
                    <a:cubicBezTo>
                      <a:pt x="366" y="256"/>
                      <a:pt x="368" y="256"/>
                      <a:pt x="368" y="256"/>
                    </a:cubicBezTo>
                    <a:cubicBezTo>
                      <a:pt x="367" y="261"/>
                      <a:pt x="366" y="261"/>
                      <a:pt x="365" y="267"/>
                    </a:cubicBezTo>
                    <a:cubicBezTo>
                      <a:pt x="366" y="267"/>
                      <a:pt x="370" y="269"/>
                      <a:pt x="371" y="270"/>
                    </a:cubicBezTo>
                    <a:cubicBezTo>
                      <a:pt x="372" y="271"/>
                      <a:pt x="372" y="276"/>
                      <a:pt x="373" y="278"/>
                    </a:cubicBezTo>
                    <a:cubicBezTo>
                      <a:pt x="373" y="278"/>
                      <a:pt x="374" y="279"/>
                      <a:pt x="375" y="279"/>
                    </a:cubicBezTo>
                    <a:cubicBezTo>
                      <a:pt x="375" y="281"/>
                      <a:pt x="375" y="282"/>
                      <a:pt x="376" y="283"/>
                    </a:cubicBezTo>
                    <a:cubicBezTo>
                      <a:pt x="377" y="284"/>
                      <a:pt x="377" y="283"/>
                      <a:pt x="378" y="284"/>
                    </a:cubicBezTo>
                    <a:cubicBezTo>
                      <a:pt x="379" y="285"/>
                      <a:pt x="379" y="287"/>
                      <a:pt x="380" y="287"/>
                    </a:cubicBezTo>
                    <a:cubicBezTo>
                      <a:pt x="381" y="288"/>
                      <a:pt x="381" y="287"/>
                      <a:pt x="382" y="287"/>
                    </a:cubicBezTo>
                    <a:cubicBezTo>
                      <a:pt x="382" y="286"/>
                      <a:pt x="382" y="286"/>
                      <a:pt x="383" y="285"/>
                    </a:cubicBezTo>
                    <a:cubicBezTo>
                      <a:pt x="382" y="285"/>
                      <a:pt x="382" y="284"/>
                      <a:pt x="382" y="283"/>
                    </a:cubicBezTo>
                    <a:cubicBezTo>
                      <a:pt x="383" y="282"/>
                      <a:pt x="383" y="282"/>
                      <a:pt x="383" y="282"/>
                    </a:cubicBezTo>
                    <a:cubicBezTo>
                      <a:pt x="383" y="281"/>
                      <a:pt x="384" y="280"/>
                      <a:pt x="385" y="279"/>
                    </a:cubicBezTo>
                    <a:cubicBezTo>
                      <a:pt x="385" y="278"/>
                      <a:pt x="384" y="275"/>
                      <a:pt x="385" y="273"/>
                    </a:cubicBezTo>
                    <a:cubicBezTo>
                      <a:pt x="386" y="270"/>
                      <a:pt x="386" y="270"/>
                      <a:pt x="386" y="270"/>
                    </a:cubicBezTo>
                    <a:cubicBezTo>
                      <a:pt x="385" y="270"/>
                      <a:pt x="386" y="267"/>
                      <a:pt x="385" y="266"/>
                    </a:cubicBezTo>
                    <a:cubicBezTo>
                      <a:pt x="384" y="265"/>
                      <a:pt x="384" y="265"/>
                      <a:pt x="384" y="265"/>
                    </a:cubicBezTo>
                    <a:cubicBezTo>
                      <a:pt x="383" y="263"/>
                      <a:pt x="384" y="261"/>
                      <a:pt x="383" y="259"/>
                    </a:cubicBezTo>
                    <a:cubicBezTo>
                      <a:pt x="383" y="258"/>
                      <a:pt x="381" y="256"/>
                      <a:pt x="381" y="255"/>
                    </a:cubicBezTo>
                    <a:cubicBezTo>
                      <a:pt x="380" y="254"/>
                      <a:pt x="382" y="254"/>
                      <a:pt x="381" y="252"/>
                    </a:cubicBezTo>
                    <a:cubicBezTo>
                      <a:pt x="381" y="251"/>
                      <a:pt x="379" y="250"/>
                      <a:pt x="379" y="249"/>
                    </a:cubicBezTo>
                    <a:cubicBezTo>
                      <a:pt x="379" y="249"/>
                      <a:pt x="379" y="246"/>
                      <a:pt x="379" y="246"/>
                    </a:cubicBezTo>
                    <a:cubicBezTo>
                      <a:pt x="379" y="244"/>
                      <a:pt x="376" y="241"/>
                      <a:pt x="376" y="239"/>
                    </a:cubicBezTo>
                    <a:cubicBezTo>
                      <a:pt x="375" y="236"/>
                      <a:pt x="377" y="233"/>
                      <a:pt x="375" y="231"/>
                    </a:cubicBezTo>
                    <a:cubicBezTo>
                      <a:pt x="375" y="230"/>
                      <a:pt x="373" y="230"/>
                      <a:pt x="373" y="229"/>
                    </a:cubicBezTo>
                    <a:cubicBezTo>
                      <a:pt x="373" y="228"/>
                      <a:pt x="373" y="228"/>
                      <a:pt x="373" y="228"/>
                    </a:cubicBezTo>
                    <a:cubicBezTo>
                      <a:pt x="373" y="228"/>
                      <a:pt x="375" y="227"/>
                      <a:pt x="375" y="226"/>
                    </a:cubicBezTo>
                    <a:cubicBezTo>
                      <a:pt x="376" y="224"/>
                      <a:pt x="374" y="223"/>
                      <a:pt x="375" y="221"/>
                    </a:cubicBezTo>
                    <a:cubicBezTo>
                      <a:pt x="376" y="221"/>
                      <a:pt x="376" y="221"/>
                      <a:pt x="376" y="221"/>
                    </a:cubicBezTo>
                    <a:cubicBezTo>
                      <a:pt x="376" y="219"/>
                      <a:pt x="378" y="212"/>
                      <a:pt x="377" y="214"/>
                    </a:cubicBezTo>
                    <a:cubicBezTo>
                      <a:pt x="377" y="212"/>
                      <a:pt x="377" y="212"/>
                      <a:pt x="377" y="212"/>
                    </a:cubicBezTo>
                    <a:cubicBezTo>
                      <a:pt x="381" y="210"/>
                      <a:pt x="381" y="210"/>
                      <a:pt x="381" y="210"/>
                    </a:cubicBezTo>
                    <a:cubicBezTo>
                      <a:pt x="380" y="208"/>
                      <a:pt x="380" y="208"/>
                      <a:pt x="380" y="208"/>
                    </a:cubicBezTo>
                    <a:cubicBezTo>
                      <a:pt x="381" y="207"/>
                      <a:pt x="382" y="208"/>
                      <a:pt x="383" y="207"/>
                    </a:cubicBezTo>
                    <a:cubicBezTo>
                      <a:pt x="384" y="206"/>
                      <a:pt x="384" y="204"/>
                      <a:pt x="385" y="203"/>
                    </a:cubicBezTo>
                    <a:cubicBezTo>
                      <a:pt x="386" y="202"/>
                      <a:pt x="386" y="204"/>
                      <a:pt x="388" y="203"/>
                    </a:cubicBezTo>
                    <a:cubicBezTo>
                      <a:pt x="388" y="203"/>
                      <a:pt x="391" y="200"/>
                      <a:pt x="391" y="200"/>
                    </a:cubicBezTo>
                    <a:cubicBezTo>
                      <a:pt x="391" y="200"/>
                      <a:pt x="390" y="198"/>
                      <a:pt x="391" y="198"/>
                    </a:cubicBezTo>
                    <a:cubicBezTo>
                      <a:pt x="391" y="198"/>
                      <a:pt x="393" y="199"/>
                      <a:pt x="393" y="198"/>
                    </a:cubicBezTo>
                    <a:cubicBezTo>
                      <a:pt x="393" y="198"/>
                      <a:pt x="395" y="193"/>
                      <a:pt x="395" y="193"/>
                    </a:cubicBezTo>
                    <a:cubicBezTo>
                      <a:pt x="396" y="193"/>
                      <a:pt x="395" y="194"/>
                      <a:pt x="397" y="194"/>
                    </a:cubicBezTo>
                    <a:cubicBezTo>
                      <a:pt x="398" y="193"/>
                      <a:pt x="399" y="191"/>
                      <a:pt x="400" y="191"/>
                    </a:cubicBezTo>
                    <a:cubicBezTo>
                      <a:pt x="401" y="190"/>
                      <a:pt x="403" y="191"/>
                      <a:pt x="404" y="190"/>
                    </a:cubicBezTo>
                    <a:cubicBezTo>
                      <a:pt x="409" y="185"/>
                      <a:pt x="409" y="185"/>
                      <a:pt x="409" y="185"/>
                    </a:cubicBezTo>
                    <a:cubicBezTo>
                      <a:pt x="409" y="184"/>
                      <a:pt x="408" y="183"/>
                      <a:pt x="409" y="183"/>
                    </a:cubicBezTo>
                    <a:cubicBezTo>
                      <a:pt x="409" y="182"/>
                      <a:pt x="412" y="181"/>
                      <a:pt x="413" y="181"/>
                    </a:cubicBezTo>
                    <a:cubicBezTo>
                      <a:pt x="412" y="179"/>
                      <a:pt x="411" y="178"/>
                      <a:pt x="411" y="176"/>
                    </a:cubicBezTo>
                    <a:cubicBezTo>
                      <a:pt x="412" y="176"/>
                      <a:pt x="413" y="177"/>
                      <a:pt x="414" y="176"/>
                    </a:cubicBezTo>
                    <a:cubicBezTo>
                      <a:pt x="414" y="175"/>
                      <a:pt x="414" y="175"/>
                      <a:pt x="414" y="175"/>
                    </a:cubicBezTo>
                    <a:cubicBezTo>
                      <a:pt x="415" y="175"/>
                      <a:pt x="415" y="175"/>
                      <a:pt x="415" y="175"/>
                    </a:cubicBezTo>
                    <a:cubicBezTo>
                      <a:pt x="414" y="174"/>
                      <a:pt x="414" y="172"/>
                      <a:pt x="413" y="171"/>
                    </a:cubicBezTo>
                    <a:cubicBezTo>
                      <a:pt x="414" y="171"/>
                      <a:pt x="416" y="170"/>
                      <a:pt x="417" y="170"/>
                    </a:cubicBezTo>
                    <a:cubicBezTo>
                      <a:pt x="417" y="172"/>
                      <a:pt x="417" y="172"/>
                      <a:pt x="417" y="172"/>
                    </a:cubicBezTo>
                    <a:cubicBezTo>
                      <a:pt x="418" y="172"/>
                      <a:pt x="419" y="172"/>
                      <a:pt x="420" y="172"/>
                    </a:cubicBezTo>
                    <a:cubicBezTo>
                      <a:pt x="420" y="172"/>
                      <a:pt x="425" y="167"/>
                      <a:pt x="421" y="170"/>
                    </a:cubicBezTo>
                    <a:cubicBezTo>
                      <a:pt x="420" y="170"/>
                      <a:pt x="421" y="168"/>
                      <a:pt x="421" y="168"/>
                    </a:cubicBezTo>
                    <a:cubicBezTo>
                      <a:pt x="415" y="166"/>
                      <a:pt x="415" y="166"/>
                      <a:pt x="415" y="166"/>
                    </a:cubicBezTo>
                    <a:cubicBezTo>
                      <a:pt x="415" y="166"/>
                      <a:pt x="415" y="164"/>
                      <a:pt x="415" y="164"/>
                    </a:cubicBezTo>
                    <a:cubicBezTo>
                      <a:pt x="417" y="164"/>
                      <a:pt x="419" y="164"/>
                      <a:pt x="420" y="163"/>
                    </a:cubicBezTo>
                    <a:cubicBezTo>
                      <a:pt x="420" y="163"/>
                      <a:pt x="420" y="161"/>
                      <a:pt x="421" y="161"/>
                    </a:cubicBezTo>
                    <a:cubicBezTo>
                      <a:pt x="420" y="160"/>
                      <a:pt x="419" y="161"/>
                      <a:pt x="419" y="159"/>
                    </a:cubicBezTo>
                    <a:cubicBezTo>
                      <a:pt x="419" y="159"/>
                      <a:pt x="420" y="158"/>
                      <a:pt x="420" y="157"/>
                    </a:cubicBezTo>
                    <a:cubicBezTo>
                      <a:pt x="414" y="154"/>
                      <a:pt x="414" y="154"/>
                      <a:pt x="414" y="154"/>
                    </a:cubicBezTo>
                    <a:cubicBezTo>
                      <a:pt x="414" y="154"/>
                      <a:pt x="414" y="153"/>
                      <a:pt x="414" y="152"/>
                    </a:cubicBezTo>
                    <a:cubicBezTo>
                      <a:pt x="414" y="152"/>
                      <a:pt x="412" y="151"/>
                      <a:pt x="412" y="150"/>
                    </a:cubicBezTo>
                    <a:cubicBezTo>
                      <a:pt x="414" y="150"/>
                      <a:pt x="415" y="150"/>
                      <a:pt x="417" y="150"/>
                    </a:cubicBezTo>
                    <a:cubicBezTo>
                      <a:pt x="416" y="148"/>
                      <a:pt x="415" y="146"/>
                      <a:pt x="413" y="144"/>
                    </a:cubicBezTo>
                    <a:cubicBezTo>
                      <a:pt x="414" y="144"/>
                      <a:pt x="415" y="144"/>
                      <a:pt x="415" y="144"/>
                    </a:cubicBezTo>
                    <a:cubicBezTo>
                      <a:pt x="415" y="143"/>
                      <a:pt x="415" y="143"/>
                      <a:pt x="415" y="143"/>
                    </a:cubicBezTo>
                    <a:cubicBezTo>
                      <a:pt x="414" y="142"/>
                      <a:pt x="412" y="141"/>
                      <a:pt x="411" y="140"/>
                    </a:cubicBezTo>
                    <a:cubicBezTo>
                      <a:pt x="412" y="139"/>
                      <a:pt x="411" y="139"/>
                      <a:pt x="413" y="138"/>
                    </a:cubicBezTo>
                    <a:cubicBezTo>
                      <a:pt x="412" y="138"/>
                      <a:pt x="412" y="134"/>
                      <a:pt x="412" y="134"/>
                    </a:cubicBezTo>
                    <a:cubicBezTo>
                      <a:pt x="413" y="134"/>
                      <a:pt x="413" y="134"/>
                      <a:pt x="413" y="134"/>
                    </a:cubicBezTo>
                    <a:cubicBezTo>
                      <a:pt x="415" y="129"/>
                      <a:pt x="415" y="127"/>
                      <a:pt x="415" y="123"/>
                    </a:cubicBezTo>
                    <a:cubicBezTo>
                      <a:pt x="416" y="123"/>
                      <a:pt x="416" y="123"/>
                      <a:pt x="418" y="122"/>
                    </a:cubicBezTo>
                    <a:cubicBezTo>
                      <a:pt x="419" y="121"/>
                      <a:pt x="419" y="121"/>
                      <a:pt x="419" y="121"/>
                    </a:cubicBezTo>
                    <a:cubicBezTo>
                      <a:pt x="419" y="121"/>
                      <a:pt x="421" y="122"/>
                      <a:pt x="422" y="122"/>
                    </a:cubicBezTo>
                    <a:cubicBezTo>
                      <a:pt x="423" y="120"/>
                      <a:pt x="422" y="120"/>
                      <a:pt x="423" y="119"/>
                    </a:cubicBezTo>
                    <a:cubicBezTo>
                      <a:pt x="423" y="119"/>
                      <a:pt x="424" y="121"/>
                      <a:pt x="424" y="122"/>
                    </a:cubicBezTo>
                    <a:cubicBezTo>
                      <a:pt x="422" y="123"/>
                      <a:pt x="420" y="125"/>
                      <a:pt x="419" y="127"/>
                    </a:cubicBezTo>
                    <a:cubicBezTo>
                      <a:pt x="420" y="129"/>
                      <a:pt x="420" y="129"/>
                      <a:pt x="420" y="129"/>
                    </a:cubicBezTo>
                    <a:cubicBezTo>
                      <a:pt x="419" y="130"/>
                      <a:pt x="417" y="131"/>
                      <a:pt x="417" y="132"/>
                    </a:cubicBezTo>
                    <a:cubicBezTo>
                      <a:pt x="416" y="133"/>
                      <a:pt x="417" y="134"/>
                      <a:pt x="418" y="134"/>
                    </a:cubicBezTo>
                    <a:cubicBezTo>
                      <a:pt x="419" y="135"/>
                      <a:pt x="417" y="135"/>
                      <a:pt x="417" y="135"/>
                    </a:cubicBezTo>
                    <a:cubicBezTo>
                      <a:pt x="417" y="136"/>
                      <a:pt x="417" y="140"/>
                      <a:pt x="418" y="140"/>
                    </a:cubicBezTo>
                    <a:cubicBezTo>
                      <a:pt x="418" y="141"/>
                      <a:pt x="418" y="141"/>
                      <a:pt x="418" y="141"/>
                    </a:cubicBezTo>
                    <a:cubicBezTo>
                      <a:pt x="420" y="140"/>
                      <a:pt x="420" y="140"/>
                      <a:pt x="423" y="140"/>
                    </a:cubicBezTo>
                    <a:cubicBezTo>
                      <a:pt x="423" y="140"/>
                      <a:pt x="422" y="143"/>
                      <a:pt x="423" y="144"/>
                    </a:cubicBezTo>
                    <a:cubicBezTo>
                      <a:pt x="424" y="143"/>
                      <a:pt x="426" y="142"/>
                      <a:pt x="428" y="142"/>
                    </a:cubicBezTo>
                    <a:cubicBezTo>
                      <a:pt x="428" y="140"/>
                      <a:pt x="428" y="140"/>
                      <a:pt x="428" y="140"/>
                    </a:cubicBezTo>
                    <a:cubicBezTo>
                      <a:pt x="428" y="140"/>
                      <a:pt x="427" y="140"/>
                      <a:pt x="427" y="138"/>
                    </a:cubicBezTo>
                    <a:cubicBezTo>
                      <a:pt x="427" y="138"/>
                      <a:pt x="428" y="138"/>
                      <a:pt x="428" y="137"/>
                    </a:cubicBezTo>
                    <a:cubicBezTo>
                      <a:pt x="429" y="138"/>
                      <a:pt x="429" y="135"/>
                      <a:pt x="429" y="134"/>
                    </a:cubicBezTo>
                    <a:cubicBezTo>
                      <a:pt x="428" y="134"/>
                      <a:pt x="428" y="134"/>
                      <a:pt x="428" y="134"/>
                    </a:cubicBezTo>
                    <a:cubicBezTo>
                      <a:pt x="428" y="133"/>
                      <a:pt x="430" y="131"/>
                      <a:pt x="429" y="130"/>
                    </a:cubicBezTo>
                    <a:cubicBezTo>
                      <a:pt x="428" y="130"/>
                      <a:pt x="428" y="130"/>
                      <a:pt x="428" y="130"/>
                    </a:cubicBezTo>
                    <a:cubicBezTo>
                      <a:pt x="428" y="129"/>
                      <a:pt x="426" y="127"/>
                      <a:pt x="426" y="126"/>
                    </a:cubicBezTo>
                    <a:cubicBezTo>
                      <a:pt x="426" y="126"/>
                      <a:pt x="426" y="126"/>
                      <a:pt x="426" y="126"/>
                    </a:cubicBezTo>
                    <a:cubicBezTo>
                      <a:pt x="426" y="125"/>
                      <a:pt x="427" y="123"/>
                      <a:pt x="427" y="123"/>
                    </a:cubicBezTo>
                    <a:cubicBezTo>
                      <a:pt x="428" y="123"/>
                      <a:pt x="430" y="125"/>
                      <a:pt x="431" y="126"/>
                    </a:cubicBezTo>
                    <a:cubicBezTo>
                      <a:pt x="432" y="126"/>
                      <a:pt x="433" y="125"/>
                      <a:pt x="434" y="126"/>
                    </a:cubicBezTo>
                    <a:cubicBezTo>
                      <a:pt x="436" y="124"/>
                      <a:pt x="436" y="121"/>
                      <a:pt x="438" y="119"/>
                    </a:cubicBezTo>
                    <a:cubicBezTo>
                      <a:pt x="440" y="120"/>
                      <a:pt x="440" y="120"/>
                      <a:pt x="440" y="120"/>
                    </a:cubicBezTo>
                    <a:cubicBezTo>
                      <a:pt x="440" y="119"/>
                      <a:pt x="441" y="117"/>
                      <a:pt x="441" y="116"/>
                    </a:cubicBezTo>
                    <a:cubicBezTo>
                      <a:pt x="442" y="115"/>
                      <a:pt x="441" y="109"/>
                      <a:pt x="441" y="109"/>
                    </a:cubicBezTo>
                    <a:cubicBezTo>
                      <a:pt x="441" y="109"/>
                      <a:pt x="440" y="109"/>
                      <a:pt x="439" y="109"/>
                    </a:cubicBezTo>
                    <a:cubicBezTo>
                      <a:pt x="439" y="109"/>
                      <a:pt x="439" y="107"/>
                      <a:pt x="439" y="107"/>
                    </a:cubicBezTo>
                    <a:cubicBezTo>
                      <a:pt x="440" y="107"/>
                      <a:pt x="440" y="107"/>
                      <a:pt x="440" y="107"/>
                    </a:cubicBezTo>
                    <a:cubicBezTo>
                      <a:pt x="440" y="106"/>
                      <a:pt x="440" y="106"/>
                      <a:pt x="440" y="106"/>
                    </a:cubicBezTo>
                    <a:cubicBezTo>
                      <a:pt x="441" y="105"/>
                      <a:pt x="445" y="101"/>
                      <a:pt x="446" y="101"/>
                    </a:cubicBezTo>
                    <a:cubicBezTo>
                      <a:pt x="446" y="100"/>
                      <a:pt x="446" y="100"/>
                      <a:pt x="446" y="100"/>
                    </a:cubicBezTo>
                    <a:cubicBezTo>
                      <a:pt x="446" y="99"/>
                      <a:pt x="448" y="100"/>
                      <a:pt x="448" y="100"/>
                    </a:cubicBezTo>
                    <a:cubicBezTo>
                      <a:pt x="449" y="100"/>
                      <a:pt x="449" y="98"/>
                      <a:pt x="450" y="98"/>
                    </a:cubicBezTo>
                    <a:cubicBezTo>
                      <a:pt x="450" y="98"/>
                      <a:pt x="452" y="99"/>
                      <a:pt x="453" y="99"/>
                    </a:cubicBezTo>
                    <a:cubicBezTo>
                      <a:pt x="454" y="98"/>
                      <a:pt x="454" y="96"/>
                      <a:pt x="454" y="96"/>
                    </a:cubicBezTo>
                    <a:cubicBezTo>
                      <a:pt x="456" y="95"/>
                      <a:pt x="458" y="96"/>
                      <a:pt x="460" y="96"/>
                    </a:cubicBezTo>
                    <a:cubicBezTo>
                      <a:pt x="460" y="97"/>
                      <a:pt x="460" y="97"/>
                      <a:pt x="460" y="97"/>
                    </a:cubicBezTo>
                    <a:cubicBezTo>
                      <a:pt x="461" y="98"/>
                      <a:pt x="462" y="96"/>
                      <a:pt x="462" y="97"/>
                    </a:cubicBezTo>
                    <a:cubicBezTo>
                      <a:pt x="461" y="96"/>
                      <a:pt x="462" y="93"/>
                      <a:pt x="462" y="91"/>
                    </a:cubicBezTo>
                    <a:cubicBezTo>
                      <a:pt x="463" y="92"/>
                      <a:pt x="465" y="91"/>
                      <a:pt x="466" y="92"/>
                    </a:cubicBezTo>
                    <a:cubicBezTo>
                      <a:pt x="466" y="92"/>
                      <a:pt x="466" y="94"/>
                      <a:pt x="466" y="94"/>
                    </a:cubicBezTo>
                    <a:cubicBezTo>
                      <a:pt x="466" y="94"/>
                      <a:pt x="467" y="95"/>
                      <a:pt x="468" y="95"/>
                    </a:cubicBezTo>
                    <a:cubicBezTo>
                      <a:pt x="469" y="94"/>
                      <a:pt x="470" y="93"/>
                      <a:pt x="470" y="93"/>
                    </a:cubicBezTo>
                    <a:cubicBezTo>
                      <a:pt x="470" y="92"/>
                      <a:pt x="472" y="93"/>
                      <a:pt x="472" y="93"/>
                    </a:cubicBezTo>
                    <a:cubicBezTo>
                      <a:pt x="472" y="92"/>
                      <a:pt x="472" y="91"/>
                      <a:pt x="471" y="91"/>
                    </a:cubicBezTo>
                    <a:cubicBezTo>
                      <a:pt x="470" y="90"/>
                      <a:pt x="466" y="89"/>
                      <a:pt x="466" y="88"/>
                    </a:cubicBezTo>
                    <a:cubicBezTo>
                      <a:pt x="465" y="87"/>
                      <a:pt x="466" y="87"/>
                      <a:pt x="466" y="86"/>
                    </a:cubicBezTo>
                    <a:cubicBezTo>
                      <a:pt x="467" y="85"/>
                      <a:pt x="468" y="85"/>
                      <a:pt x="470" y="85"/>
                    </a:cubicBezTo>
                    <a:cubicBezTo>
                      <a:pt x="467" y="79"/>
                      <a:pt x="469" y="80"/>
                      <a:pt x="473" y="76"/>
                    </a:cubicBezTo>
                    <a:cubicBezTo>
                      <a:pt x="473" y="75"/>
                      <a:pt x="473" y="75"/>
                      <a:pt x="473" y="75"/>
                    </a:cubicBezTo>
                    <a:cubicBezTo>
                      <a:pt x="472" y="75"/>
                      <a:pt x="472" y="75"/>
                      <a:pt x="472" y="75"/>
                    </a:cubicBezTo>
                    <a:cubicBezTo>
                      <a:pt x="473" y="73"/>
                      <a:pt x="473" y="71"/>
                      <a:pt x="474" y="69"/>
                    </a:cubicBezTo>
                    <a:cubicBezTo>
                      <a:pt x="475" y="70"/>
                      <a:pt x="475" y="70"/>
                      <a:pt x="476" y="70"/>
                    </a:cubicBezTo>
                    <a:cubicBezTo>
                      <a:pt x="475" y="72"/>
                      <a:pt x="478" y="69"/>
                      <a:pt x="478" y="69"/>
                    </a:cubicBezTo>
                    <a:cubicBezTo>
                      <a:pt x="480" y="69"/>
                      <a:pt x="478" y="70"/>
                      <a:pt x="479" y="71"/>
                    </a:cubicBezTo>
                    <a:cubicBezTo>
                      <a:pt x="480" y="71"/>
                      <a:pt x="480" y="71"/>
                      <a:pt x="480" y="71"/>
                    </a:cubicBezTo>
                    <a:cubicBezTo>
                      <a:pt x="480" y="70"/>
                      <a:pt x="480" y="69"/>
                      <a:pt x="480" y="69"/>
                    </a:cubicBezTo>
                    <a:cubicBezTo>
                      <a:pt x="481" y="68"/>
                      <a:pt x="482" y="70"/>
                      <a:pt x="484" y="69"/>
                    </a:cubicBezTo>
                    <a:cubicBezTo>
                      <a:pt x="484" y="66"/>
                      <a:pt x="484" y="65"/>
                      <a:pt x="486" y="62"/>
                    </a:cubicBezTo>
                    <a:cubicBezTo>
                      <a:pt x="486" y="63"/>
                      <a:pt x="487" y="65"/>
                      <a:pt x="487" y="66"/>
                    </a:cubicBezTo>
                    <a:cubicBezTo>
                      <a:pt x="489" y="65"/>
                      <a:pt x="489" y="65"/>
                      <a:pt x="489" y="65"/>
                    </a:cubicBezTo>
                    <a:cubicBezTo>
                      <a:pt x="489" y="65"/>
                      <a:pt x="489" y="63"/>
                      <a:pt x="489" y="63"/>
                    </a:cubicBezTo>
                    <a:cubicBezTo>
                      <a:pt x="490" y="63"/>
                      <a:pt x="491" y="65"/>
                      <a:pt x="492" y="65"/>
                    </a:cubicBezTo>
                    <a:cubicBezTo>
                      <a:pt x="493" y="66"/>
                      <a:pt x="493" y="64"/>
                      <a:pt x="494" y="65"/>
                    </a:cubicBezTo>
                    <a:cubicBezTo>
                      <a:pt x="495" y="64"/>
                      <a:pt x="495" y="63"/>
                      <a:pt x="496" y="62"/>
                    </a:cubicBezTo>
                    <a:cubicBezTo>
                      <a:pt x="497" y="61"/>
                      <a:pt x="498" y="61"/>
                      <a:pt x="499" y="61"/>
                    </a:cubicBezTo>
                    <a:cubicBezTo>
                      <a:pt x="498" y="58"/>
                      <a:pt x="498" y="57"/>
                      <a:pt x="498" y="54"/>
                    </a:cubicBezTo>
                    <a:cubicBezTo>
                      <a:pt x="498" y="54"/>
                      <a:pt x="497" y="54"/>
                      <a:pt x="497" y="54"/>
                    </a:cubicBezTo>
                    <a:cubicBezTo>
                      <a:pt x="497" y="53"/>
                      <a:pt x="498" y="53"/>
                      <a:pt x="498" y="53"/>
                    </a:cubicBezTo>
                    <a:cubicBezTo>
                      <a:pt x="498" y="53"/>
                      <a:pt x="497" y="52"/>
                      <a:pt x="496" y="52"/>
                    </a:cubicBezTo>
                    <a:cubicBezTo>
                      <a:pt x="495" y="52"/>
                      <a:pt x="496" y="50"/>
                      <a:pt x="496" y="47"/>
                    </a:cubicBezTo>
                    <a:cubicBezTo>
                      <a:pt x="496" y="45"/>
                      <a:pt x="492" y="46"/>
                      <a:pt x="492" y="46"/>
                    </a:cubicBezTo>
                    <a:cubicBezTo>
                      <a:pt x="492" y="46"/>
                      <a:pt x="492" y="39"/>
                      <a:pt x="492" y="34"/>
                    </a:cubicBezTo>
                    <a:cubicBezTo>
                      <a:pt x="493" y="29"/>
                      <a:pt x="490" y="28"/>
                      <a:pt x="486" y="27"/>
                    </a:cubicBezTo>
                    <a:cubicBezTo>
                      <a:pt x="483" y="26"/>
                      <a:pt x="482" y="33"/>
                      <a:pt x="482" y="29"/>
                    </a:cubicBezTo>
                    <a:cubicBezTo>
                      <a:pt x="481" y="25"/>
                      <a:pt x="479" y="28"/>
                      <a:pt x="479" y="28"/>
                    </a:cubicBezTo>
                    <a:cubicBezTo>
                      <a:pt x="476" y="33"/>
                      <a:pt x="476" y="33"/>
                      <a:pt x="476" y="33"/>
                    </a:cubicBezTo>
                    <a:cubicBezTo>
                      <a:pt x="476" y="33"/>
                      <a:pt x="473" y="38"/>
                      <a:pt x="474" y="40"/>
                    </a:cubicBezTo>
                    <a:cubicBezTo>
                      <a:pt x="474" y="41"/>
                      <a:pt x="468" y="47"/>
                      <a:pt x="466" y="47"/>
                    </a:cubicBezTo>
                    <a:cubicBezTo>
                      <a:pt x="464" y="48"/>
                      <a:pt x="463" y="51"/>
                      <a:pt x="463" y="51"/>
                    </a:cubicBezTo>
                    <a:cubicBezTo>
                      <a:pt x="463" y="51"/>
                      <a:pt x="441" y="54"/>
                      <a:pt x="438" y="54"/>
                    </a:cubicBezTo>
                    <a:cubicBezTo>
                      <a:pt x="436" y="53"/>
                      <a:pt x="436" y="52"/>
                      <a:pt x="429" y="56"/>
                    </a:cubicBezTo>
                    <a:cubicBezTo>
                      <a:pt x="422" y="60"/>
                      <a:pt x="421" y="62"/>
                      <a:pt x="421" y="62"/>
                    </a:cubicBezTo>
                    <a:cubicBezTo>
                      <a:pt x="421" y="62"/>
                      <a:pt x="421" y="63"/>
                      <a:pt x="421" y="63"/>
                    </a:cubicBezTo>
                    <a:cubicBezTo>
                      <a:pt x="424" y="60"/>
                      <a:pt x="424" y="60"/>
                      <a:pt x="424" y="60"/>
                    </a:cubicBezTo>
                    <a:cubicBezTo>
                      <a:pt x="423" y="61"/>
                      <a:pt x="424" y="63"/>
                      <a:pt x="423" y="65"/>
                    </a:cubicBezTo>
                    <a:cubicBezTo>
                      <a:pt x="423" y="65"/>
                      <a:pt x="421" y="65"/>
                      <a:pt x="421" y="66"/>
                    </a:cubicBezTo>
                    <a:cubicBezTo>
                      <a:pt x="420" y="67"/>
                      <a:pt x="422" y="67"/>
                      <a:pt x="421" y="69"/>
                    </a:cubicBezTo>
                    <a:cubicBezTo>
                      <a:pt x="421" y="69"/>
                      <a:pt x="419" y="70"/>
                      <a:pt x="419" y="71"/>
                    </a:cubicBezTo>
                    <a:cubicBezTo>
                      <a:pt x="420" y="71"/>
                      <a:pt x="419" y="73"/>
                      <a:pt x="419" y="74"/>
                    </a:cubicBezTo>
                    <a:cubicBezTo>
                      <a:pt x="417" y="74"/>
                      <a:pt x="415" y="74"/>
                      <a:pt x="414" y="75"/>
                    </a:cubicBezTo>
                    <a:cubicBezTo>
                      <a:pt x="414" y="75"/>
                      <a:pt x="413" y="76"/>
                      <a:pt x="413" y="77"/>
                    </a:cubicBezTo>
                    <a:cubicBezTo>
                      <a:pt x="411" y="77"/>
                      <a:pt x="410" y="76"/>
                      <a:pt x="408" y="76"/>
                    </a:cubicBezTo>
                    <a:cubicBezTo>
                      <a:pt x="407" y="77"/>
                      <a:pt x="407" y="77"/>
                      <a:pt x="407" y="77"/>
                    </a:cubicBezTo>
                    <a:cubicBezTo>
                      <a:pt x="402" y="76"/>
                      <a:pt x="399" y="77"/>
                      <a:pt x="394" y="77"/>
                    </a:cubicBezTo>
                    <a:cubicBezTo>
                      <a:pt x="394" y="78"/>
                      <a:pt x="393" y="77"/>
                      <a:pt x="393" y="79"/>
                    </a:cubicBezTo>
                    <a:cubicBezTo>
                      <a:pt x="393" y="79"/>
                      <a:pt x="395" y="80"/>
                      <a:pt x="395" y="81"/>
                    </a:cubicBezTo>
                    <a:cubicBezTo>
                      <a:pt x="393" y="83"/>
                      <a:pt x="391" y="87"/>
                      <a:pt x="388" y="89"/>
                    </a:cubicBezTo>
                    <a:cubicBezTo>
                      <a:pt x="386" y="89"/>
                      <a:pt x="385" y="88"/>
                      <a:pt x="384" y="89"/>
                    </a:cubicBezTo>
                    <a:cubicBezTo>
                      <a:pt x="383" y="90"/>
                      <a:pt x="382" y="92"/>
                      <a:pt x="381" y="92"/>
                    </a:cubicBezTo>
                    <a:cubicBezTo>
                      <a:pt x="378" y="93"/>
                      <a:pt x="376" y="92"/>
                      <a:pt x="374" y="93"/>
                    </a:cubicBezTo>
                    <a:cubicBezTo>
                      <a:pt x="374" y="94"/>
                      <a:pt x="374" y="94"/>
                      <a:pt x="374" y="94"/>
                    </a:cubicBezTo>
                    <a:cubicBezTo>
                      <a:pt x="373" y="96"/>
                      <a:pt x="369" y="99"/>
                      <a:pt x="366" y="99"/>
                    </a:cubicBezTo>
                    <a:cubicBezTo>
                      <a:pt x="361" y="100"/>
                      <a:pt x="358" y="97"/>
                      <a:pt x="362" y="98"/>
                    </a:cubicBezTo>
                    <a:cubicBezTo>
                      <a:pt x="362" y="97"/>
                      <a:pt x="362" y="97"/>
                      <a:pt x="362" y="97"/>
                    </a:cubicBezTo>
                    <a:cubicBezTo>
                      <a:pt x="362" y="96"/>
                      <a:pt x="360" y="97"/>
                      <a:pt x="360" y="97"/>
                    </a:cubicBezTo>
                    <a:cubicBezTo>
                      <a:pt x="360" y="96"/>
                      <a:pt x="360" y="95"/>
                      <a:pt x="359" y="95"/>
                    </a:cubicBezTo>
                    <a:cubicBezTo>
                      <a:pt x="359" y="94"/>
                      <a:pt x="356" y="95"/>
                      <a:pt x="357" y="95"/>
                    </a:cubicBezTo>
                    <a:cubicBezTo>
                      <a:pt x="356" y="93"/>
                      <a:pt x="356" y="93"/>
                      <a:pt x="356" y="93"/>
                    </a:cubicBezTo>
                    <a:cubicBezTo>
                      <a:pt x="357" y="92"/>
                      <a:pt x="359" y="91"/>
                      <a:pt x="360" y="90"/>
                    </a:cubicBezTo>
                    <a:cubicBezTo>
                      <a:pt x="360" y="90"/>
                      <a:pt x="360" y="89"/>
                      <a:pt x="360" y="89"/>
                    </a:cubicBezTo>
                    <a:cubicBezTo>
                      <a:pt x="362" y="87"/>
                      <a:pt x="365" y="86"/>
                      <a:pt x="365" y="84"/>
                    </a:cubicBezTo>
                    <a:cubicBezTo>
                      <a:pt x="365" y="81"/>
                      <a:pt x="365" y="79"/>
                      <a:pt x="366" y="78"/>
                    </a:cubicBezTo>
                    <a:cubicBezTo>
                      <a:pt x="365" y="78"/>
                      <a:pt x="365" y="79"/>
                      <a:pt x="365" y="79"/>
                    </a:cubicBezTo>
                    <a:cubicBezTo>
                      <a:pt x="365" y="79"/>
                      <a:pt x="366" y="78"/>
                      <a:pt x="365" y="75"/>
                    </a:cubicBezTo>
                    <a:cubicBezTo>
                      <a:pt x="363" y="68"/>
                      <a:pt x="365" y="69"/>
                      <a:pt x="358" y="67"/>
                    </a:cubicBezTo>
                    <a:cubicBezTo>
                      <a:pt x="358" y="68"/>
                      <a:pt x="357" y="69"/>
                      <a:pt x="357" y="70"/>
                    </a:cubicBezTo>
                    <a:cubicBezTo>
                      <a:pt x="357" y="70"/>
                      <a:pt x="355" y="70"/>
                      <a:pt x="355" y="71"/>
                    </a:cubicBezTo>
                    <a:cubicBezTo>
                      <a:pt x="355" y="71"/>
                      <a:pt x="353" y="71"/>
                      <a:pt x="353" y="69"/>
                    </a:cubicBezTo>
                    <a:cubicBezTo>
                      <a:pt x="355" y="68"/>
                      <a:pt x="355" y="68"/>
                      <a:pt x="355" y="68"/>
                    </a:cubicBezTo>
                    <a:cubicBezTo>
                      <a:pt x="356" y="66"/>
                      <a:pt x="358" y="61"/>
                      <a:pt x="357" y="57"/>
                    </a:cubicBezTo>
                    <a:cubicBezTo>
                      <a:pt x="357" y="56"/>
                      <a:pt x="355" y="55"/>
                      <a:pt x="355" y="55"/>
                    </a:cubicBezTo>
                    <a:cubicBezTo>
                      <a:pt x="355" y="53"/>
                      <a:pt x="356" y="52"/>
                      <a:pt x="356" y="51"/>
                    </a:cubicBezTo>
                    <a:cubicBezTo>
                      <a:pt x="356" y="51"/>
                      <a:pt x="354" y="49"/>
                      <a:pt x="354" y="49"/>
                    </a:cubicBezTo>
                    <a:cubicBezTo>
                      <a:pt x="353" y="49"/>
                      <a:pt x="352" y="49"/>
                      <a:pt x="351" y="49"/>
                    </a:cubicBezTo>
                    <a:cubicBezTo>
                      <a:pt x="349" y="47"/>
                      <a:pt x="349" y="46"/>
                      <a:pt x="347" y="45"/>
                    </a:cubicBezTo>
                    <a:cubicBezTo>
                      <a:pt x="347" y="45"/>
                      <a:pt x="346" y="45"/>
                      <a:pt x="345" y="45"/>
                    </a:cubicBezTo>
                    <a:cubicBezTo>
                      <a:pt x="345" y="45"/>
                      <a:pt x="344" y="46"/>
                      <a:pt x="343" y="47"/>
                    </a:cubicBezTo>
                    <a:cubicBezTo>
                      <a:pt x="343" y="47"/>
                      <a:pt x="344" y="49"/>
                      <a:pt x="343" y="49"/>
                    </a:cubicBezTo>
                    <a:cubicBezTo>
                      <a:pt x="343" y="50"/>
                      <a:pt x="342" y="49"/>
                      <a:pt x="341" y="50"/>
                    </a:cubicBezTo>
                    <a:cubicBezTo>
                      <a:pt x="340" y="51"/>
                      <a:pt x="339" y="53"/>
                      <a:pt x="339" y="55"/>
                    </a:cubicBezTo>
                    <a:cubicBezTo>
                      <a:pt x="337" y="55"/>
                      <a:pt x="336" y="55"/>
                      <a:pt x="334" y="55"/>
                    </a:cubicBezTo>
                    <a:cubicBezTo>
                      <a:pt x="334" y="58"/>
                      <a:pt x="333" y="60"/>
                      <a:pt x="333" y="64"/>
                    </a:cubicBezTo>
                    <a:cubicBezTo>
                      <a:pt x="333" y="64"/>
                      <a:pt x="331" y="64"/>
                      <a:pt x="331" y="65"/>
                    </a:cubicBezTo>
                    <a:cubicBezTo>
                      <a:pt x="330" y="67"/>
                      <a:pt x="331" y="73"/>
                      <a:pt x="331" y="75"/>
                    </a:cubicBezTo>
                    <a:cubicBezTo>
                      <a:pt x="333" y="77"/>
                      <a:pt x="333" y="77"/>
                      <a:pt x="333" y="77"/>
                    </a:cubicBezTo>
                    <a:cubicBezTo>
                      <a:pt x="333" y="78"/>
                      <a:pt x="333" y="81"/>
                      <a:pt x="333" y="83"/>
                    </a:cubicBezTo>
                    <a:cubicBezTo>
                      <a:pt x="327" y="94"/>
                      <a:pt x="327" y="94"/>
                      <a:pt x="327" y="94"/>
                    </a:cubicBezTo>
                    <a:cubicBezTo>
                      <a:pt x="325" y="95"/>
                      <a:pt x="325" y="94"/>
                      <a:pt x="323" y="95"/>
                    </a:cubicBezTo>
                    <a:cubicBezTo>
                      <a:pt x="322" y="94"/>
                      <a:pt x="321" y="93"/>
                      <a:pt x="321" y="93"/>
                    </a:cubicBezTo>
                    <a:cubicBezTo>
                      <a:pt x="320" y="91"/>
                      <a:pt x="321" y="90"/>
                      <a:pt x="321" y="89"/>
                    </a:cubicBezTo>
                    <a:cubicBezTo>
                      <a:pt x="319" y="87"/>
                      <a:pt x="319" y="87"/>
                      <a:pt x="319" y="87"/>
                    </a:cubicBezTo>
                    <a:cubicBezTo>
                      <a:pt x="318" y="79"/>
                      <a:pt x="318" y="73"/>
                      <a:pt x="320" y="67"/>
                    </a:cubicBezTo>
                    <a:cubicBezTo>
                      <a:pt x="321" y="65"/>
                      <a:pt x="323" y="63"/>
                      <a:pt x="323" y="61"/>
                    </a:cubicBezTo>
                    <a:cubicBezTo>
                      <a:pt x="325" y="58"/>
                      <a:pt x="324" y="57"/>
                      <a:pt x="325" y="54"/>
                    </a:cubicBezTo>
                    <a:cubicBezTo>
                      <a:pt x="324" y="55"/>
                      <a:pt x="321" y="55"/>
                      <a:pt x="321" y="57"/>
                    </a:cubicBezTo>
                    <a:cubicBezTo>
                      <a:pt x="321" y="57"/>
                      <a:pt x="321" y="59"/>
                      <a:pt x="321" y="59"/>
                    </a:cubicBezTo>
                    <a:cubicBezTo>
                      <a:pt x="320" y="60"/>
                      <a:pt x="319" y="60"/>
                      <a:pt x="318" y="61"/>
                    </a:cubicBezTo>
                    <a:cubicBezTo>
                      <a:pt x="318" y="59"/>
                      <a:pt x="317" y="58"/>
                      <a:pt x="318" y="57"/>
                    </a:cubicBezTo>
                    <a:cubicBezTo>
                      <a:pt x="318" y="56"/>
                      <a:pt x="321" y="55"/>
                      <a:pt x="321" y="54"/>
                    </a:cubicBezTo>
                    <a:cubicBezTo>
                      <a:pt x="322" y="53"/>
                      <a:pt x="322" y="52"/>
                      <a:pt x="322" y="51"/>
                    </a:cubicBezTo>
                    <a:cubicBezTo>
                      <a:pt x="323" y="49"/>
                      <a:pt x="325" y="46"/>
                      <a:pt x="326" y="44"/>
                    </a:cubicBezTo>
                    <a:cubicBezTo>
                      <a:pt x="328" y="44"/>
                      <a:pt x="328" y="46"/>
                      <a:pt x="329" y="45"/>
                    </a:cubicBezTo>
                    <a:cubicBezTo>
                      <a:pt x="330" y="43"/>
                      <a:pt x="330" y="43"/>
                      <a:pt x="330" y="43"/>
                    </a:cubicBezTo>
                    <a:cubicBezTo>
                      <a:pt x="333" y="43"/>
                      <a:pt x="334" y="44"/>
                      <a:pt x="337" y="43"/>
                    </a:cubicBezTo>
                    <a:cubicBezTo>
                      <a:pt x="337" y="43"/>
                      <a:pt x="338" y="40"/>
                      <a:pt x="338" y="40"/>
                    </a:cubicBezTo>
                    <a:cubicBezTo>
                      <a:pt x="341" y="39"/>
                      <a:pt x="342" y="43"/>
                      <a:pt x="344" y="43"/>
                    </a:cubicBezTo>
                    <a:cubicBezTo>
                      <a:pt x="349" y="43"/>
                      <a:pt x="345" y="41"/>
                      <a:pt x="347" y="41"/>
                    </a:cubicBezTo>
                    <a:cubicBezTo>
                      <a:pt x="347" y="40"/>
                      <a:pt x="348" y="41"/>
                      <a:pt x="349" y="41"/>
                    </a:cubicBezTo>
                    <a:cubicBezTo>
                      <a:pt x="349" y="42"/>
                      <a:pt x="349" y="42"/>
                      <a:pt x="349" y="42"/>
                    </a:cubicBezTo>
                    <a:cubicBezTo>
                      <a:pt x="350" y="42"/>
                      <a:pt x="351" y="42"/>
                      <a:pt x="352" y="43"/>
                    </a:cubicBezTo>
                    <a:cubicBezTo>
                      <a:pt x="352" y="43"/>
                      <a:pt x="352" y="41"/>
                      <a:pt x="352" y="41"/>
                    </a:cubicBezTo>
                    <a:cubicBezTo>
                      <a:pt x="350" y="37"/>
                      <a:pt x="349" y="37"/>
                      <a:pt x="343" y="37"/>
                    </a:cubicBezTo>
                    <a:cubicBezTo>
                      <a:pt x="343" y="35"/>
                      <a:pt x="343" y="33"/>
                      <a:pt x="343" y="31"/>
                    </a:cubicBezTo>
                    <a:cubicBezTo>
                      <a:pt x="336" y="34"/>
                      <a:pt x="329" y="37"/>
                      <a:pt x="322" y="35"/>
                    </a:cubicBezTo>
                    <a:cubicBezTo>
                      <a:pt x="321" y="33"/>
                      <a:pt x="321" y="31"/>
                      <a:pt x="320" y="29"/>
                    </a:cubicBezTo>
                    <a:cubicBezTo>
                      <a:pt x="318" y="30"/>
                      <a:pt x="315" y="31"/>
                      <a:pt x="314" y="31"/>
                    </a:cubicBezTo>
                    <a:cubicBezTo>
                      <a:pt x="310" y="30"/>
                      <a:pt x="315" y="28"/>
                      <a:pt x="313" y="27"/>
                    </a:cubicBezTo>
                    <a:cubicBezTo>
                      <a:pt x="314" y="26"/>
                      <a:pt x="314" y="28"/>
                      <a:pt x="316" y="27"/>
                    </a:cubicBezTo>
                    <a:cubicBezTo>
                      <a:pt x="317" y="27"/>
                      <a:pt x="319" y="24"/>
                      <a:pt x="319" y="23"/>
                    </a:cubicBezTo>
                    <a:cubicBezTo>
                      <a:pt x="318" y="23"/>
                      <a:pt x="318" y="22"/>
                      <a:pt x="316" y="22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4" y="24"/>
                      <a:pt x="312" y="24"/>
                      <a:pt x="311" y="25"/>
                    </a:cubicBezTo>
                    <a:cubicBezTo>
                      <a:pt x="311" y="26"/>
                      <a:pt x="311" y="26"/>
                      <a:pt x="311" y="26"/>
                    </a:cubicBezTo>
                    <a:cubicBezTo>
                      <a:pt x="306" y="30"/>
                      <a:pt x="306" y="30"/>
                      <a:pt x="306" y="30"/>
                    </a:cubicBezTo>
                    <a:cubicBezTo>
                      <a:pt x="305" y="31"/>
                      <a:pt x="303" y="31"/>
                      <a:pt x="302" y="31"/>
                    </a:cubicBezTo>
                    <a:cubicBezTo>
                      <a:pt x="300" y="32"/>
                      <a:pt x="300" y="33"/>
                      <a:pt x="300" y="33"/>
                    </a:cubicBezTo>
                    <a:cubicBezTo>
                      <a:pt x="297" y="34"/>
                      <a:pt x="295" y="32"/>
                      <a:pt x="294" y="31"/>
                    </a:cubicBezTo>
                    <a:cubicBezTo>
                      <a:pt x="294" y="30"/>
                      <a:pt x="294" y="30"/>
                      <a:pt x="294" y="30"/>
                    </a:cubicBezTo>
                    <a:cubicBezTo>
                      <a:pt x="291" y="29"/>
                      <a:pt x="288" y="31"/>
                      <a:pt x="287" y="31"/>
                    </a:cubicBezTo>
                    <a:cubicBezTo>
                      <a:pt x="286" y="31"/>
                      <a:pt x="285" y="31"/>
                      <a:pt x="284" y="31"/>
                    </a:cubicBezTo>
                    <a:cubicBezTo>
                      <a:pt x="284" y="30"/>
                      <a:pt x="288" y="27"/>
                      <a:pt x="288" y="27"/>
                    </a:cubicBezTo>
                    <a:cubicBezTo>
                      <a:pt x="289" y="26"/>
                      <a:pt x="288" y="25"/>
                      <a:pt x="289" y="25"/>
                    </a:cubicBezTo>
                    <a:cubicBezTo>
                      <a:pt x="290" y="24"/>
                      <a:pt x="291" y="24"/>
                      <a:pt x="292" y="24"/>
                    </a:cubicBezTo>
                    <a:cubicBezTo>
                      <a:pt x="293" y="23"/>
                      <a:pt x="295" y="21"/>
                      <a:pt x="296" y="20"/>
                    </a:cubicBezTo>
                    <a:cubicBezTo>
                      <a:pt x="297" y="20"/>
                      <a:pt x="298" y="20"/>
                      <a:pt x="298" y="20"/>
                    </a:cubicBezTo>
                    <a:cubicBezTo>
                      <a:pt x="299" y="20"/>
                      <a:pt x="300" y="18"/>
                      <a:pt x="300" y="18"/>
                    </a:cubicBezTo>
                    <a:cubicBezTo>
                      <a:pt x="302" y="17"/>
                      <a:pt x="303" y="16"/>
                      <a:pt x="304" y="16"/>
                    </a:cubicBezTo>
                    <a:cubicBezTo>
                      <a:pt x="303" y="15"/>
                      <a:pt x="301" y="15"/>
                      <a:pt x="300" y="14"/>
                    </a:cubicBezTo>
                    <a:cubicBezTo>
                      <a:pt x="298" y="12"/>
                      <a:pt x="297" y="14"/>
                      <a:pt x="295" y="13"/>
                    </a:cubicBezTo>
                    <a:cubicBezTo>
                      <a:pt x="293" y="13"/>
                      <a:pt x="292" y="12"/>
                      <a:pt x="290" y="13"/>
                    </a:cubicBezTo>
                    <a:cubicBezTo>
                      <a:pt x="288" y="13"/>
                      <a:pt x="287" y="12"/>
                      <a:pt x="285" y="12"/>
                    </a:cubicBezTo>
                    <a:cubicBezTo>
                      <a:pt x="282" y="12"/>
                      <a:pt x="280" y="10"/>
                      <a:pt x="278" y="9"/>
                    </a:cubicBezTo>
                    <a:cubicBezTo>
                      <a:pt x="277" y="8"/>
                      <a:pt x="274" y="9"/>
                      <a:pt x="274" y="11"/>
                    </a:cubicBezTo>
                    <a:cubicBezTo>
                      <a:pt x="273" y="13"/>
                      <a:pt x="271" y="9"/>
                      <a:pt x="268" y="9"/>
                    </a:cubicBezTo>
                    <a:cubicBezTo>
                      <a:pt x="265" y="9"/>
                      <a:pt x="264" y="8"/>
                      <a:pt x="264" y="8"/>
                    </a:cubicBezTo>
                    <a:cubicBezTo>
                      <a:pt x="264" y="8"/>
                      <a:pt x="262" y="0"/>
                      <a:pt x="260" y="0"/>
                    </a:cubicBezTo>
                    <a:cubicBezTo>
                      <a:pt x="258" y="0"/>
                      <a:pt x="258" y="5"/>
                      <a:pt x="258" y="5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1" y="2"/>
                      <a:pt x="20" y="3"/>
                      <a:pt x="20" y="3"/>
                    </a:cubicBezTo>
                    <a:cubicBezTo>
                      <a:pt x="20" y="4"/>
                      <a:pt x="18" y="4"/>
                      <a:pt x="18" y="5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7"/>
                      <a:pt x="20" y="8"/>
                      <a:pt x="20" y="9"/>
                    </a:cubicBezTo>
                    <a:cubicBezTo>
                      <a:pt x="19" y="10"/>
                      <a:pt x="18" y="10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3" y="12"/>
                      <a:pt x="3" y="10"/>
                      <a:pt x="0" y="9"/>
                    </a:cubicBezTo>
                    <a:cubicBezTo>
                      <a:pt x="0" y="11"/>
                      <a:pt x="0" y="13"/>
                      <a:pt x="0" y="15"/>
                    </a:cubicBezTo>
                    <a:cubicBezTo>
                      <a:pt x="1" y="17"/>
                      <a:pt x="4" y="18"/>
                      <a:pt x="4" y="19"/>
                    </a:cubicBezTo>
                    <a:cubicBezTo>
                      <a:pt x="6" y="21"/>
                      <a:pt x="5" y="23"/>
                      <a:pt x="6" y="25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7" y="27"/>
                      <a:pt x="6" y="27"/>
                      <a:pt x="6" y="29"/>
                    </a:cubicBezTo>
                    <a:cubicBezTo>
                      <a:pt x="7" y="29"/>
                      <a:pt x="8" y="28"/>
                      <a:pt x="8" y="29"/>
                    </a:cubicBezTo>
                    <a:cubicBezTo>
                      <a:pt x="8" y="30"/>
                      <a:pt x="8" y="32"/>
                      <a:pt x="8" y="33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6" y="35"/>
                      <a:pt x="6" y="36"/>
                      <a:pt x="8" y="37"/>
                    </a:cubicBezTo>
                    <a:cubicBezTo>
                      <a:pt x="9" y="38"/>
                      <a:pt x="6" y="39"/>
                      <a:pt x="6" y="39"/>
                    </a:cubicBezTo>
                    <a:cubicBezTo>
                      <a:pt x="7" y="45"/>
                      <a:pt x="7" y="49"/>
                      <a:pt x="7" y="55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6" y="57"/>
                      <a:pt x="6" y="60"/>
                      <a:pt x="6" y="60"/>
                    </a:cubicBezTo>
                    <a:cubicBezTo>
                      <a:pt x="6" y="60"/>
                      <a:pt x="7" y="61"/>
                      <a:pt x="6" y="61"/>
                    </a:cubicBezTo>
                    <a:cubicBezTo>
                      <a:pt x="5" y="64"/>
                      <a:pt x="6" y="71"/>
                      <a:pt x="5" y="73"/>
                    </a:cubicBezTo>
                    <a:cubicBezTo>
                      <a:pt x="5" y="73"/>
                      <a:pt x="4" y="74"/>
                      <a:pt x="4" y="74"/>
                    </a:cubicBezTo>
                    <a:cubicBezTo>
                      <a:pt x="4" y="76"/>
                      <a:pt x="4" y="79"/>
                      <a:pt x="4" y="81"/>
                    </a:cubicBezTo>
                    <a:cubicBezTo>
                      <a:pt x="4" y="86"/>
                      <a:pt x="5" y="87"/>
                      <a:pt x="8" y="90"/>
                    </a:cubicBezTo>
                    <a:cubicBezTo>
                      <a:pt x="7" y="91"/>
                      <a:pt x="7" y="92"/>
                      <a:pt x="6" y="92"/>
                    </a:cubicBezTo>
                    <a:cubicBezTo>
                      <a:pt x="6" y="95"/>
                      <a:pt x="8" y="97"/>
                      <a:pt x="8" y="99"/>
                    </a:cubicBezTo>
                    <a:cubicBezTo>
                      <a:pt x="8" y="102"/>
                      <a:pt x="7" y="105"/>
                      <a:pt x="7" y="108"/>
                    </a:cubicBezTo>
                    <a:cubicBezTo>
                      <a:pt x="6" y="109"/>
                      <a:pt x="5" y="108"/>
                      <a:pt x="4" y="110"/>
                    </a:cubicBezTo>
                    <a:cubicBezTo>
                      <a:pt x="4" y="111"/>
                      <a:pt x="4" y="111"/>
                      <a:pt x="4" y="111"/>
                    </a:cubicBezTo>
                    <a:cubicBezTo>
                      <a:pt x="6" y="114"/>
                      <a:pt x="7" y="115"/>
                      <a:pt x="8" y="118"/>
                    </a:cubicBezTo>
                    <a:cubicBezTo>
                      <a:pt x="8" y="118"/>
                      <a:pt x="9" y="118"/>
                      <a:pt x="9" y="118"/>
                    </a:cubicBezTo>
                    <a:cubicBezTo>
                      <a:pt x="9" y="119"/>
                      <a:pt x="9" y="120"/>
                      <a:pt x="9" y="121"/>
                    </a:cubicBezTo>
                    <a:cubicBezTo>
                      <a:pt x="10" y="122"/>
                      <a:pt x="10" y="122"/>
                      <a:pt x="10" y="122"/>
                    </a:cubicBezTo>
                    <a:cubicBezTo>
                      <a:pt x="11" y="124"/>
                      <a:pt x="10" y="126"/>
                      <a:pt x="11" y="129"/>
                    </a:cubicBezTo>
                    <a:cubicBezTo>
                      <a:pt x="11" y="130"/>
                      <a:pt x="13" y="129"/>
                      <a:pt x="13" y="130"/>
                    </a:cubicBezTo>
                    <a:cubicBezTo>
                      <a:pt x="14" y="130"/>
                      <a:pt x="14" y="133"/>
                      <a:pt x="14" y="133"/>
                    </a:cubicBezTo>
                    <a:cubicBezTo>
                      <a:pt x="16" y="133"/>
                      <a:pt x="16" y="133"/>
                      <a:pt x="16" y="133"/>
                    </a:cubicBezTo>
                    <a:cubicBezTo>
                      <a:pt x="16" y="135"/>
                      <a:pt x="16" y="137"/>
                      <a:pt x="16" y="138"/>
                    </a:cubicBezTo>
                    <a:cubicBezTo>
                      <a:pt x="16" y="138"/>
                      <a:pt x="18" y="139"/>
                      <a:pt x="18" y="139"/>
                    </a:cubicBezTo>
                    <a:cubicBezTo>
                      <a:pt x="21" y="139"/>
                      <a:pt x="19" y="136"/>
                      <a:pt x="19" y="136"/>
                    </a:cubicBezTo>
                    <a:cubicBezTo>
                      <a:pt x="20" y="136"/>
                      <a:pt x="21" y="136"/>
                      <a:pt x="22" y="136"/>
                    </a:cubicBezTo>
                    <a:cubicBezTo>
                      <a:pt x="21" y="137"/>
                      <a:pt x="23" y="136"/>
                      <a:pt x="23" y="136"/>
                    </a:cubicBezTo>
                    <a:cubicBezTo>
                      <a:pt x="23" y="137"/>
                      <a:pt x="22" y="137"/>
                      <a:pt x="22" y="138"/>
                    </a:cubicBezTo>
                    <a:cubicBezTo>
                      <a:pt x="22" y="139"/>
                      <a:pt x="24" y="144"/>
                      <a:pt x="23" y="144"/>
                    </a:cubicBezTo>
                    <a:cubicBezTo>
                      <a:pt x="23" y="144"/>
                      <a:pt x="21" y="142"/>
                      <a:pt x="21" y="142"/>
                    </a:cubicBezTo>
                    <a:cubicBezTo>
                      <a:pt x="21" y="142"/>
                      <a:pt x="20" y="142"/>
                      <a:pt x="20" y="142"/>
                    </a:cubicBezTo>
                    <a:cubicBezTo>
                      <a:pt x="20" y="143"/>
                      <a:pt x="19" y="145"/>
                      <a:pt x="20" y="146"/>
                    </a:cubicBezTo>
                    <a:cubicBezTo>
                      <a:pt x="20" y="147"/>
                      <a:pt x="25" y="148"/>
                      <a:pt x="26" y="149"/>
                    </a:cubicBezTo>
                    <a:cubicBezTo>
                      <a:pt x="27" y="152"/>
                      <a:pt x="27" y="152"/>
                      <a:pt x="27" y="152"/>
                    </a:cubicBezTo>
                    <a:cubicBezTo>
                      <a:pt x="26" y="152"/>
                      <a:pt x="25" y="152"/>
                      <a:pt x="24" y="152"/>
                    </a:cubicBezTo>
                    <a:cubicBezTo>
                      <a:pt x="25" y="156"/>
                      <a:pt x="23" y="153"/>
                      <a:pt x="26" y="157"/>
                    </a:cubicBezTo>
                    <a:cubicBezTo>
                      <a:pt x="26" y="158"/>
                      <a:pt x="26" y="159"/>
                      <a:pt x="27" y="160"/>
                    </a:cubicBezTo>
                    <a:cubicBezTo>
                      <a:pt x="28" y="161"/>
                      <a:pt x="28" y="161"/>
                      <a:pt x="28" y="161"/>
                    </a:cubicBezTo>
                    <a:cubicBezTo>
                      <a:pt x="29" y="163"/>
                      <a:pt x="29" y="165"/>
                      <a:pt x="30" y="166"/>
                    </a:cubicBezTo>
                    <a:cubicBezTo>
                      <a:pt x="30" y="166"/>
                      <a:pt x="31" y="166"/>
                      <a:pt x="32" y="166"/>
                    </a:cubicBezTo>
                    <a:cubicBezTo>
                      <a:pt x="33" y="167"/>
                      <a:pt x="34" y="169"/>
                      <a:pt x="34" y="170"/>
                    </a:cubicBezTo>
                    <a:cubicBezTo>
                      <a:pt x="33" y="170"/>
                      <a:pt x="34" y="172"/>
                      <a:pt x="34" y="172"/>
                    </a:cubicBezTo>
                    <a:cubicBezTo>
                      <a:pt x="35" y="173"/>
                      <a:pt x="35" y="173"/>
                      <a:pt x="36" y="173"/>
                    </a:cubicBezTo>
                    <a:cubicBezTo>
                      <a:pt x="37" y="175"/>
                      <a:pt x="37" y="177"/>
                      <a:pt x="36" y="180"/>
                    </a:cubicBezTo>
                    <a:cubicBezTo>
                      <a:pt x="42" y="180"/>
                      <a:pt x="46" y="183"/>
                      <a:pt x="52" y="184"/>
                    </a:cubicBezTo>
                    <a:cubicBezTo>
                      <a:pt x="52" y="186"/>
                      <a:pt x="52" y="187"/>
                      <a:pt x="53" y="188"/>
                    </a:cubicBezTo>
                    <a:cubicBezTo>
                      <a:pt x="54" y="188"/>
                      <a:pt x="55" y="188"/>
                      <a:pt x="56" y="187"/>
                    </a:cubicBezTo>
                    <a:cubicBezTo>
                      <a:pt x="58" y="189"/>
                      <a:pt x="59" y="192"/>
                      <a:pt x="61" y="194"/>
                    </a:cubicBezTo>
                    <a:cubicBezTo>
                      <a:pt x="62" y="194"/>
                      <a:pt x="64" y="194"/>
                      <a:pt x="64" y="196"/>
                    </a:cubicBezTo>
                    <a:cubicBezTo>
                      <a:pt x="65" y="197"/>
                      <a:pt x="64" y="198"/>
                      <a:pt x="64" y="200"/>
                    </a:cubicBezTo>
                    <a:cubicBezTo>
                      <a:pt x="66" y="201"/>
                      <a:pt x="66" y="201"/>
                      <a:pt x="66" y="201"/>
                    </a:cubicBezTo>
                    <a:cubicBezTo>
                      <a:pt x="66" y="202"/>
                      <a:pt x="66" y="203"/>
                      <a:pt x="66" y="203"/>
                    </a:cubicBezTo>
                    <a:cubicBezTo>
                      <a:pt x="90" y="202"/>
                      <a:pt x="90" y="202"/>
                      <a:pt x="90" y="202"/>
                    </a:cubicBezTo>
                    <a:cubicBezTo>
                      <a:pt x="90" y="205"/>
                      <a:pt x="90" y="205"/>
                      <a:pt x="90" y="205"/>
                    </a:cubicBezTo>
                    <a:cubicBezTo>
                      <a:pt x="113" y="217"/>
                      <a:pt x="113" y="217"/>
                      <a:pt x="113" y="217"/>
                    </a:cubicBezTo>
                    <a:cubicBezTo>
                      <a:pt x="141" y="218"/>
                      <a:pt x="141" y="218"/>
                      <a:pt x="141" y="218"/>
                    </a:cubicBezTo>
                    <a:cubicBezTo>
                      <a:pt x="141" y="213"/>
                      <a:pt x="141" y="213"/>
                      <a:pt x="141" y="213"/>
                    </a:cubicBezTo>
                    <a:cubicBezTo>
                      <a:pt x="159" y="213"/>
                      <a:pt x="159" y="213"/>
                      <a:pt x="159" y="213"/>
                    </a:cubicBezTo>
                    <a:cubicBezTo>
                      <a:pt x="162" y="218"/>
                      <a:pt x="162" y="218"/>
                      <a:pt x="162" y="218"/>
                    </a:cubicBezTo>
                    <a:cubicBezTo>
                      <a:pt x="166" y="220"/>
                      <a:pt x="166" y="220"/>
                      <a:pt x="166" y="220"/>
                    </a:cubicBezTo>
                    <a:cubicBezTo>
                      <a:pt x="167" y="222"/>
                      <a:pt x="167" y="222"/>
                      <a:pt x="167" y="222"/>
                    </a:cubicBezTo>
                    <a:cubicBezTo>
                      <a:pt x="169" y="224"/>
                      <a:pt x="169" y="224"/>
                      <a:pt x="169" y="224"/>
                    </a:cubicBezTo>
                    <a:cubicBezTo>
                      <a:pt x="173" y="228"/>
                      <a:pt x="173" y="228"/>
                      <a:pt x="173" y="228"/>
                    </a:cubicBezTo>
                    <a:cubicBezTo>
                      <a:pt x="174" y="232"/>
                      <a:pt x="174" y="232"/>
                      <a:pt x="174" y="232"/>
                    </a:cubicBezTo>
                    <a:cubicBezTo>
                      <a:pt x="175" y="234"/>
                      <a:pt x="175" y="234"/>
                      <a:pt x="175" y="234"/>
                    </a:cubicBezTo>
                    <a:cubicBezTo>
                      <a:pt x="177" y="238"/>
                      <a:pt x="177" y="238"/>
                      <a:pt x="177" y="238"/>
                    </a:cubicBezTo>
                    <a:cubicBezTo>
                      <a:pt x="179" y="241"/>
                      <a:pt x="179" y="241"/>
                      <a:pt x="179" y="241"/>
                    </a:cubicBezTo>
                    <a:cubicBezTo>
                      <a:pt x="182" y="243"/>
                      <a:pt x="182" y="243"/>
                      <a:pt x="182" y="243"/>
                    </a:cubicBezTo>
                    <a:cubicBezTo>
                      <a:pt x="185" y="243"/>
                      <a:pt x="185" y="243"/>
                      <a:pt x="185" y="243"/>
                    </a:cubicBezTo>
                    <a:cubicBezTo>
                      <a:pt x="188" y="243"/>
                      <a:pt x="188" y="243"/>
                      <a:pt x="188" y="243"/>
                    </a:cubicBezTo>
                    <a:cubicBezTo>
                      <a:pt x="190" y="241"/>
                      <a:pt x="190" y="241"/>
                      <a:pt x="190" y="241"/>
                    </a:cubicBezTo>
                    <a:cubicBezTo>
                      <a:pt x="193" y="237"/>
                      <a:pt x="193" y="237"/>
                      <a:pt x="193" y="237"/>
                    </a:cubicBezTo>
                    <a:cubicBezTo>
                      <a:pt x="196" y="236"/>
                      <a:pt x="196" y="236"/>
                      <a:pt x="196" y="236"/>
                    </a:cubicBezTo>
                    <a:cubicBezTo>
                      <a:pt x="199" y="236"/>
                      <a:pt x="199" y="236"/>
                      <a:pt x="199" y="236"/>
                    </a:cubicBezTo>
                    <a:cubicBezTo>
                      <a:pt x="202" y="238"/>
                      <a:pt x="202" y="238"/>
                      <a:pt x="202" y="238"/>
                    </a:cubicBezTo>
                    <a:cubicBezTo>
                      <a:pt x="205" y="240"/>
                      <a:pt x="205" y="240"/>
                      <a:pt x="205" y="240"/>
                    </a:cubicBezTo>
                    <a:cubicBezTo>
                      <a:pt x="207" y="243"/>
                      <a:pt x="207" y="243"/>
                      <a:pt x="207" y="243"/>
                    </a:cubicBezTo>
                    <a:cubicBezTo>
                      <a:pt x="208" y="246"/>
                      <a:pt x="208" y="246"/>
                      <a:pt x="208" y="246"/>
                    </a:cubicBezTo>
                    <a:cubicBezTo>
                      <a:pt x="209" y="248"/>
                      <a:pt x="209" y="248"/>
                      <a:pt x="209" y="248"/>
                    </a:cubicBezTo>
                    <a:cubicBezTo>
                      <a:pt x="211" y="252"/>
                      <a:pt x="211" y="252"/>
                      <a:pt x="211" y="252"/>
                    </a:cubicBezTo>
                    <a:cubicBezTo>
                      <a:pt x="213" y="256"/>
                      <a:pt x="213" y="256"/>
                      <a:pt x="213" y="256"/>
                    </a:cubicBezTo>
                    <a:cubicBezTo>
                      <a:pt x="215" y="260"/>
                      <a:pt x="215" y="260"/>
                      <a:pt x="215" y="260"/>
                    </a:cubicBezTo>
                    <a:cubicBezTo>
                      <a:pt x="218" y="262"/>
                      <a:pt x="218" y="262"/>
                      <a:pt x="218" y="262"/>
                    </a:cubicBezTo>
                    <a:cubicBezTo>
                      <a:pt x="219" y="265"/>
                      <a:pt x="219" y="265"/>
                      <a:pt x="219" y="265"/>
                    </a:cubicBezTo>
                    <a:cubicBezTo>
                      <a:pt x="221" y="271"/>
                      <a:pt x="221" y="271"/>
                      <a:pt x="221" y="271"/>
                    </a:cubicBezTo>
                    <a:cubicBezTo>
                      <a:pt x="222" y="275"/>
                      <a:pt x="222" y="275"/>
                      <a:pt x="222" y="275"/>
                    </a:cubicBezTo>
                    <a:cubicBezTo>
                      <a:pt x="224" y="276"/>
                      <a:pt x="224" y="276"/>
                      <a:pt x="224" y="276"/>
                    </a:cubicBezTo>
                    <a:cubicBezTo>
                      <a:pt x="228" y="278"/>
                      <a:pt x="228" y="278"/>
                      <a:pt x="228" y="278"/>
                    </a:cubicBezTo>
                    <a:cubicBezTo>
                      <a:pt x="232" y="278"/>
                      <a:pt x="232" y="278"/>
                      <a:pt x="232" y="278"/>
                    </a:cubicBezTo>
                    <a:cubicBezTo>
                      <a:pt x="234" y="281"/>
                      <a:pt x="234" y="281"/>
                      <a:pt x="234" y="281"/>
                    </a:cubicBezTo>
                    <a:cubicBezTo>
                      <a:pt x="238" y="281"/>
                      <a:pt x="238" y="281"/>
                      <a:pt x="238" y="281"/>
                    </a:cubicBezTo>
                    <a:cubicBezTo>
                      <a:pt x="237" y="280"/>
                      <a:pt x="237" y="280"/>
                      <a:pt x="237" y="280"/>
                    </a:cubicBezTo>
                    <a:cubicBezTo>
                      <a:pt x="237" y="280"/>
                      <a:pt x="236" y="278"/>
                      <a:pt x="237" y="277"/>
                    </a:cubicBezTo>
                    <a:cubicBezTo>
                      <a:pt x="237" y="278"/>
                      <a:pt x="237" y="276"/>
                      <a:pt x="237" y="275"/>
                    </a:cubicBezTo>
                    <a:cubicBezTo>
                      <a:pt x="236" y="275"/>
                      <a:pt x="236" y="275"/>
                      <a:pt x="236" y="275"/>
                    </a:cubicBezTo>
                    <a:cubicBezTo>
                      <a:pt x="235" y="274"/>
                      <a:pt x="236" y="274"/>
                      <a:pt x="235" y="273"/>
                    </a:cubicBezTo>
                    <a:cubicBezTo>
                      <a:pt x="234" y="273"/>
                      <a:pt x="234" y="273"/>
                      <a:pt x="234" y="273"/>
                    </a:cubicBezTo>
                    <a:cubicBezTo>
                      <a:pt x="233" y="269"/>
                      <a:pt x="233" y="266"/>
                      <a:pt x="234" y="263"/>
                    </a:cubicBezTo>
                    <a:cubicBezTo>
                      <a:pt x="232" y="262"/>
                      <a:pt x="233" y="263"/>
                      <a:pt x="232" y="261"/>
                    </a:cubicBezTo>
                    <a:cubicBezTo>
                      <a:pt x="234" y="261"/>
                      <a:pt x="234" y="261"/>
                      <a:pt x="235" y="261"/>
                    </a:cubicBezTo>
                    <a:cubicBezTo>
                      <a:pt x="235" y="261"/>
                      <a:pt x="235" y="256"/>
                      <a:pt x="236" y="255"/>
                    </a:cubicBezTo>
                    <a:cubicBezTo>
                      <a:pt x="236" y="255"/>
                      <a:pt x="238" y="255"/>
                      <a:pt x="238" y="255"/>
                    </a:cubicBezTo>
                    <a:cubicBezTo>
                      <a:pt x="238" y="255"/>
                      <a:pt x="239" y="253"/>
                      <a:pt x="239" y="253"/>
                    </a:cubicBezTo>
                    <a:cubicBezTo>
                      <a:pt x="240" y="252"/>
                      <a:pt x="241" y="253"/>
                      <a:pt x="242" y="253"/>
                    </a:cubicBezTo>
                    <a:cubicBezTo>
                      <a:pt x="246" y="250"/>
                      <a:pt x="244" y="249"/>
                      <a:pt x="244" y="248"/>
                    </a:cubicBezTo>
                    <a:cubicBezTo>
                      <a:pt x="245" y="248"/>
                      <a:pt x="246" y="248"/>
                      <a:pt x="246" y="248"/>
                    </a:cubicBezTo>
                    <a:cubicBezTo>
                      <a:pt x="247" y="246"/>
                      <a:pt x="247" y="246"/>
                      <a:pt x="247" y="246"/>
                    </a:cubicBezTo>
                    <a:cubicBezTo>
                      <a:pt x="249" y="246"/>
                      <a:pt x="249" y="246"/>
                      <a:pt x="251" y="247"/>
                    </a:cubicBezTo>
                    <a:cubicBezTo>
                      <a:pt x="251" y="246"/>
                      <a:pt x="253" y="244"/>
                      <a:pt x="253" y="244"/>
                    </a:cubicBezTo>
                    <a:cubicBezTo>
                      <a:pt x="254" y="244"/>
                      <a:pt x="253" y="246"/>
                      <a:pt x="254" y="245"/>
                    </a:cubicBezTo>
                    <a:cubicBezTo>
                      <a:pt x="255" y="244"/>
                      <a:pt x="254" y="242"/>
                      <a:pt x="254" y="241"/>
                    </a:cubicBezTo>
                    <a:cubicBezTo>
                      <a:pt x="255" y="241"/>
                      <a:pt x="257" y="241"/>
                      <a:pt x="257" y="240"/>
                    </a:cubicBezTo>
                    <a:cubicBezTo>
                      <a:pt x="257" y="239"/>
                      <a:pt x="257" y="237"/>
                      <a:pt x="257" y="236"/>
                    </a:cubicBezTo>
                    <a:cubicBezTo>
                      <a:pt x="262" y="239"/>
                      <a:pt x="262" y="237"/>
                      <a:pt x="267" y="235"/>
                    </a:cubicBezTo>
                    <a:cubicBezTo>
                      <a:pt x="267" y="235"/>
                      <a:pt x="267" y="233"/>
                      <a:pt x="267" y="233"/>
                    </a:cubicBezTo>
                    <a:cubicBezTo>
                      <a:pt x="268" y="233"/>
                      <a:pt x="268" y="235"/>
                      <a:pt x="268" y="235"/>
                    </a:cubicBezTo>
                    <a:cubicBezTo>
                      <a:pt x="270" y="235"/>
                      <a:pt x="271" y="233"/>
                      <a:pt x="272" y="233"/>
                    </a:cubicBezTo>
                    <a:cubicBezTo>
                      <a:pt x="273" y="233"/>
                      <a:pt x="273" y="234"/>
                      <a:pt x="274" y="235"/>
                    </a:cubicBezTo>
                    <a:cubicBezTo>
                      <a:pt x="277" y="237"/>
                      <a:pt x="279" y="236"/>
                      <a:pt x="282" y="234"/>
                    </a:cubicBezTo>
                    <a:cubicBezTo>
                      <a:pt x="283" y="235"/>
                      <a:pt x="282" y="236"/>
                      <a:pt x="282" y="237"/>
                    </a:cubicBezTo>
                    <a:cubicBezTo>
                      <a:pt x="286" y="239"/>
                      <a:pt x="285" y="238"/>
                      <a:pt x="288" y="238"/>
                    </a:cubicBezTo>
                    <a:cubicBezTo>
                      <a:pt x="287" y="239"/>
                      <a:pt x="287" y="242"/>
                      <a:pt x="288" y="242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27">
                <a:extLst>
                  <a:ext uri="{FF2B5EF4-FFF2-40B4-BE49-F238E27FC236}">
                    <a16:creationId xmlns:a16="http://schemas.microsoft.com/office/drawing/2014/main" id="{4C91F9AA-CE5F-424F-A247-A44AC61DC9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3" y="2904"/>
                <a:ext cx="92" cy="104"/>
              </a:xfrm>
              <a:custGeom>
                <a:avLst/>
                <a:gdLst>
                  <a:gd name="T0" fmla="*/ 44 w 47"/>
                  <a:gd name="T1" fmla="*/ 37 h 53"/>
                  <a:gd name="T2" fmla="*/ 43 w 47"/>
                  <a:gd name="T3" fmla="*/ 35 h 53"/>
                  <a:gd name="T4" fmla="*/ 47 w 47"/>
                  <a:gd name="T5" fmla="*/ 29 h 53"/>
                  <a:gd name="T6" fmla="*/ 44 w 47"/>
                  <a:gd name="T7" fmla="*/ 27 h 53"/>
                  <a:gd name="T8" fmla="*/ 40 w 47"/>
                  <a:gd name="T9" fmla="*/ 21 h 53"/>
                  <a:gd name="T10" fmla="*/ 34 w 47"/>
                  <a:gd name="T11" fmla="*/ 17 h 53"/>
                  <a:gd name="T12" fmla="*/ 29 w 47"/>
                  <a:gd name="T13" fmla="*/ 13 h 53"/>
                  <a:gd name="T14" fmla="*/ 23 w 47"/>
                  <a:gd name="T15" fmla="*/ 9 h 53"/>
                  <a:gd name="T16" fmla="*/ 21 w 47"/>
                  <a:gd name="T17" fmla="*/ 5 h 53"/>
                  <a:gd name="T18" fmla="*/ 13 w 47"/>
                  <a:gd name="T19" fmla="*/ 0 h 53"/>
                  <a:gd name="T20" fmla="*/ 7 w 47"/>
                  <a:gd name="T21" fmla="*/ 2 h 53"/>
                  <a:gd name="T22" fmla="*/ 5 w 47"/>
                  <a:gd name="T23" fmla="*/ 8 h 53"/>
                  <a:gd name="T24" fmla="*/ 3 w 47"/>
                  <a:gd name="T25" fmla="*/ 15 h 53"/>
                  <a:gd name="T26" fmla="*/ 1 w 47"/>
                  <a:gd name="T27" fmla="*/ 23 h 53"/>
                  <a:gd name="T28" fmla="*/ 1 w 47"/>
                  <a:gd name="T29" fmla="*/ 30 h 53"/>
                  <a:gd name="T30" fmla="*/ 2 w 47"/>
                  <a:gd name="T31" fmla="*/ 30 h 53"/>
                  <a:gd name="T32" fmla="*/ 3 w 47"/>
                  <a:gd name="T33" fmla="*/ 45 h 53"/>
                  <a:gd name="T34" fmla="*/ 4 w 47"/>
                  <a:gd name="T35" fmla="*/ 45 h 53"/>
                  <a:gd name="T36" fmla="*/ 6 w 47"/>
                  <a:gd name="T37" fmla="*/ 47 h 53"/>
                  <a:gd name="T38" fmla="*/ 9 w 47"/>
                  <a:gd name="T39" fmla="*/ 47 h 53"/>
                  <a:gd name="T40" fmla="*/ 12 w 47"/>
                  <a:gd name="T41" fmla="*/ 51 h 53"/>
                  <a:gd name="T42" fmla="*/ 12 w 47"/>
                  <a:gd name="T43" fmla="*/ 51 h 53"/>
                  <a:gd name="T44" fmla="*/ 16 w 47"/>
                  <a:gd name="T45" fmla="*/ 52 h 53"/>
                  <a:gd name="T46" fmla="*/ 17 w 47"/>
                  <a:gd name="T47" fmla="*/ 53 h 53"/>
                  <a:gd name="T48" fmla="*/ 22 w 47"/>
                  <a:gd name="T49" fmla="*/ 52 h 53"/>
                  <a:gd name="T50" fmla="*/ 27 w 47"/>
                  <a:gd name="T51" fmla="*/ 53 h 53"/>
                  <a:gd name="T52" fmla="*/ 38 w 47"/>
                  <a:gd name="T53" fmla="*/ 50 h 53"/>
                  <a:gd name="T54" fmla="*/ 38 w 47"/>
                  <a:gd name="T55" fmla="*/ 48 h 53"/>
                  <a:gd name="T56" fmla="*/ 42 w 47"/>
                  <a:gd name="T57" fmla="*/ 44 h 53"/>
                  <a:gd name="T58" fmla="*/ 42 w 47"/>
                  <a:gd name="T59" fmla="*/ 40 h 53"/>
                  <a:gd name="T60" fmla="*/ 45 w 47"/>
                  <a:gd name="T61" fmla="*/ 38 h 53"/>
                  <a:gd name="T62" fmla="*/ 44 w 47"/>
                  <a:gd name="T63" fmla="*/ 3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7" h="53">
                    <a:moveTo>
                      <a:pt x="44" y="37"/>
                    </a:moveTo>
                    <a:cubicBezTo>
                      <a:pt x="43" y="35"/>
                      <a:pt x="43" y="35"/>
                      <a:pt x="43" y="35"/>
                    </a:cubicBezTo>
                    <a:cubicBezTo>
                      <a:pt x="47" y="29"/>
                      <a:pt x="47" y="29"/>
                      <a:pt x="47" y="29"/>
                    </a:cubicBezTo>
                    <a:cubicBezTo>
                      <a:pt x="47" y="29"/>
                      <a:pt x="46" y="28"/>
                      <a:pt x="44" y="27"/>
                    </a:cubicBezTo>
                    <a:cubicBezTo>
                      <a:pt x="41" y="26"/>
                      <a:pt x="40" y="24"/>
                      <a:pt x="40" y="21"/>
                    </a:cubicBezTo>
                    <a:cubicBezTo>
                      <a:pt x="39" y="18"/>
                      <a:pt x="37" y="19"/>
                      <a:pt x="34" y="17"/>
                    </a:cubicBezTo>
                    <a:cubicBezTo>
                      <a:pt x="31" y="15"/>
                      <a:pt x="30" y="15"/>
                      <a:pt x="29" y="13"/>
                    </a:cubicBezTo>
                    <a:cubicBezTo>
                      <a:pt x="27" y="10"/>
                      <a:pt x="24" y="11"/>
                      <a:pt x="23" y="9"/>
                    </a:cubicBezTo>
                    <a:cubicBezTo>
                      <a:pt x="22" y="7"/>
                      <a:pt x="21" y="5"/>
                      <a:pt x="21" y="5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4" y="5"/>
                      <a:pt x="5" y="8"/>
                    </a:cubicBezTo>
                    <a:cubicBezTo>
                      <a:pt x="6" y="12"/>
                      <a:pt x="2" y="11"/>
                      <a:pt x="3" y="15"/>
                    </a:cubicBezTo>
                    <a:cubicBezTo>
                      <a:pt x="4" y="19"/>
                      <a:pt x="0" y="21"/>
                      <a:pt x="1" y="23"/>
                    </a:cubicBezTo>
                    <a:cubicBezTo>
                      <a:pt x="2" y="25"/>
                      <a:pt x="1" y="30"/>
                      <a:pt x="1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1" y="35"/>
                      <a:pt x="0" y="42"/>
                      <a:pt x="3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5"/>
                      <a:pt x="6" y="47"/>
                      <a:pt x="6" y="47"/>
                    </a:cubicBezTo>
                    <a:cubicBezTo>
                      <a:pt x="7" y="47"/>
                      <a:pt x="8" y="47"/>
                      <a:pt x="9" y="47"/>
                    </a:cubicBezTo>
                    <a:cubicBezTo>
                      <a:pt x="10" y="48"/>
                      <a:pt x="11" y="50"/>
                      <a:pt x="12" y="51"/>
                    </a:cubicBezTo>
                    <a:cubicBezTo>
                      <a:pt x="12" y="51"/>
                      <a:pt x="12" y="51"/>
                      <a:pt x="12" y="51"/>
                    </a:cubicBezTo>
                    <a:cubicBezTo>
                      <a:pt x="14" y="52"/>
                      <a:pt x="15" y="51"/>
                      <a:pt x="16" y="52"/>
                    </a:cubicBezTo>
                    <a:cubicBezTo>
                      <a:pt x="17" y="53"/>
                      <a:pt x="17" y="53"/>
                      <a:pt x="17" y="53"/>
                    </a:cubicBezTo>
                    <a:cubicBezTo>
                      <a:pt x="20" y="53"/>
                      <a:pt x="21" y="52"/>
                      <a:pt x="22" y="52"/>
                    </a:cubicBezTo>
                    <a:cubicBezTo>
                      <a:pt x="25" y="51"/>
                      <a:pt x="27" y="53"/>
                      <a:pt x="27" y="53"/>
                    </a:cubicBezTo>
                    <a:cubicBezTo>
                      <a:pt x="30" y="53"/>
                      <a:pt x="37" y="51"/>
                      <a:pt x="38" y="50"/>
                    </a:cubicBezTo>
                    <a:cubicBezTo>
                      <a:pt x="38" y="48"/>
                      <a:pt x="38" y="48"/>
                      <a:pt x="38" y="48"/>
                    </a:cubicBezTo>
                    <a:cubicBezTo>
                      <a:pt x="39" y="47"/>
                      <a:pt x="41" y="46"/>
                      <a:pt x="42" y="44"/>
                    </a:cubicBezTo>
                    <a:cubicBezTo>
                      <a:pt x="42" y="43"/>
                      <a:pt x="42" y="42"/>
                      <a:pt x="42" y="40"/>
                    </a:cubicBezTo>
                    <a:cubicBezTo>
                      <a:pt x="43" y="40"/>
                      <a:pt x="44" y="39"/>
                      <a:pt x="45" y="38"/>
                    </a:cubicBezTo>
                    <a:lnTo>
                      <a:pt x="44" y="37"/>
                    </a:ln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28">
                <a:extLst>
                  <a:ext uri="{FF2B5EF4-FFF2-40B4-BE49-F238E27FC236}">
                    <a16:creationId xmlns:a16="http://schemas.microsoft.com/office/drawing/2014/main" id="{D7C5A76A-2783-4887-A42B-34519FD542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3" y="2904"/>
                <a:ext cx="92" cy="104"/>
              </a:xfrm>
              <a:custGeom>
                <a:avLst/>
                <a:gdLst>
                  <a:gd name="T0" fmla="*/ 44 w 47"/>
                  <a:gd name="T1" fmla="*/ 37 h 53"/>
                  <a:gd name="T2" fmla="*/ 43 w 47"/>
                  <a:gd name="T3" fmla="*/ 35 h 53"/>
                  <a:gd name="T4" fmla="*/ 47 w 47"/>
                  <a:gd name="T5" fmla="*/ 29 h 53"/>
                  <a:gd name="T6" fmla="*/ 44 w 47"/>
                  <a:gd name="T7" fmla="*/ 27 h 53"/>
                  <a:gd name="T8" fmla="*/ 40 w 47"/>
                  <a:gd name="T9" fmla="*/ 21 h 53"/>
                  <a:gd name="T10" fmla="*/ 34 w 47"/>
                  <a:gd name="T11" fmla="*/ 17 h 53"/>
                  <a:gd name="T12" fmla="*/ 29 w 47"/>
                  <a:gd name="T13" fmla="*/ 13 h 53"/>
                  <a:gd name="T14" fmla="*/ 23 w 47"/>
                  <a:gd name="T15" fmla="*/ 9 h 53"/>
                  <a:gd name="T16" fmla="*/ 21 w 47"/>
                  <a:gd name="T17" fmla="*/ 5 h 53"/>
                  <a:gd name="T18" fmla="*/ 13 w 47"/>
                  <a:gd name="T19" fmla="*/ 0 h 53"/>
                  <a:gd name="T20" fmla="*/ 7 w 47"/>
                  <a:gd name="T21" fmla="*/ 2 h 53"/>
                  <a:gd name="T22" fmla="*/ 5 w 47"/>
                  <a:gd name="T23" fmla="*/ 8 h 53"/>
                  <a:gd name="T24" fmla="*/ 3 w 47"/>
                  <a:gd name="T25" fmla="*/ 15 h 53"/>
                  <a:gd name="T26" fmla="*/ 1 w 47"/>
                  <a:gd name="T27" fmla="*/ 23 h 53"/>
                  <a:gd name="T28" fmla="*/ 1 w 47"/>
                  <a:gd name="T29" fmla="*/ 30 h 53"/>
                  <a:gd name="T30" fmla="*/ 2 w 47"/>
                  <a:gd name="T31" fmla="*/ 30 h 53"/>
                  <a:gd name="T32" fmla="*/ 3 w 47"/>
                  <a:gd name="T33" fmla="*/ 45 h 53"/>
                  <a:gd name="T34" fmla="*/ 4 w 47"/>
                  <a:gd name="T35" fmla="*/ 45 h 53"/>
                  <a:gd name="T36" fmla="*/ 6 w 47"/>
                  <a:gd name="T37" fmla="*/ 47 h 53"/>
                  <a:gd name="T38" fmla="*/ 9 w 47"/>
                  <a:gd name="T39" fmla="*/ 47 h 53"/>
                  <a:gd name="T40" fmla="*/ 12 w 47"/>
                  <a:gd name="T41" fmla="*/ 51 h 53"/>
                  <a:gd name="T42" fmla="*/ 12 w 47"/>
                  <a:gd name="T43" fmla="*/ 51 h 53"/>
                  <a:gd name="T44" fmla="*/ 16 w 47"/>
                  <a:gd name="T45" fmla="*/ 52 h 53"/>
                  <a:gd name="T46" fmla="*/ 17 w 47"/>
                  <a:gd name="T47" fmla="*/ 53 h 53"/>
                  <a:gd name="T48" fmla="*/ 22 w 47"/>
                  <a:gd name="T49" fmla="*/ 52 h 53"/>
                  <a:gd name="T50" fmla="*/ 27 w 47"/>
                  <a:gd name="T51" fmla="*/ 53 h 53"/>
                  <a:gd name="T52" fmla="*/ 38 w 47"/>
                  <a:gd name="T53" fmla="*/ 50 h 53"/>
                  <a:gd name="T54" fmla="*/ 38 w 47"/>
                  <a:gd name="T55" fmla="*/ 48 h 53"/>
                  <a:gd name="T56" fmla="*/ 42 w 47"/>
                  <a:gd name="T57" fmla="*/ 44 h 53"/>
                  <a:gd name="T58" fmla="*/ 42 w 47"/>
                  <a:gd name="T59" fmla="*/ 40 h 53"/>
                  <a:gd name="T60" fmla="*/ 45 w 47"/>
                  <a:gd name="T61" fmla="*/ 38 h 53"/>
                  <a:gd name="T62" fmla="*/ 44 w 47"/>
                  <a:gd name="T63" fmla="*/ 3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7" h="53">
                    <a:moveTo>
                      <a:pt x="44" y="37"/>
                    </a:moveTo>
                    <a:cubicBezTo>
                      <a:pt x="43" y="35"/>
                      <a:pt x="43" y="35"/>
                      <a:pt x="43" y="35"/>
                    </a:cubicBezTo>
                    <a:cubicBezTo>
                      <a:pt x="47" y="29"/>
                      <a:pt x="47" y="29"/>
                      <a:pt x="47" y="29"/>
                    </a:cubicBezTo>
                    <a:cubicBezTo>
                      <a:pt x="47" y="29"/>
                      <a:pt x="46" y="28"/>
                      <a:pt x="44" y="27"/>
                    </a:cubicBezTo>
                    <a:cubicBezTo>
                      <a:pt x="41" y="26"/>
                      <a:pt x="40" y="24"/>
                      <a:pt x="40" y="21"/>
                    </a:cubicBezTo>
                    <a:cubicBezTo>
                      <a:pt x="39" y="18"/>
                      <a:pt x="37" y="19"/>
                      <a:pt x="34" y="17"/>
                    </a:cubicBezTo>
                    <a:cubicBezTo>
                      <a:pt x="31" y="15"/>
                      <a:pt x="30" y="15"/>
                      <a:pt x="29" y="13"/>
                    </a:cubicBezTo>
                    <a:cubicBezTo>
                      <a:pt x="27" y="10"/>
                      <a:pt x="24" y="11"/>
                      <a:pt x="23" y="9"/>
                    </a:cubicBezTo>
                    <a:cubicBezTo>
                      <a:pt x="22" y="7"/>
                      <a:pt x="21" y="5"/>
                      <a:pt x="21" y="5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4" y="5"/>
                      <a:pt x="5" y="8"/>
                    </a:cubicBezTo>
                    <a:cubicBezTo>
                      <a:pt x="6" y="12"/>
                      <a:pt x="2" y="11"/>
                      <a:pt x="3" y="15"/>
                    </a:cubicBezTo>
                    <a:cubicBezTo>
                      <a:pt x="4" y="19"/>
                      <a:pt x="0" y="21"/>
                      <a:pt x="1" y="23"/>
                    </a:cubicBezTo>
                    <a:cubicBezTo>
                      <a:pt x="2" y="25"/>
                      <a:pt x="1" y="30"/>
                      <a:pt x="1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1" y="35"/>
                      <a:pt x="0" y="42"/>
                      <a:pt x="3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5"/>
                      <a:pt x="6" y="47"/>
                      <a:pt x="6" y="47"/>
                    </a:cubicBezTo>
                    <a:cubicBezTo>
                      <a:pt x="7" y="47"/>
                      <a:pt x="8" y="47"/>
                      <a:pt x="9" y="47"/>
                    </a:cubicBezTo>
                    <a:cubicBezTo>
                      <a:pt x="10" y="48"/>
                      <a:pt x="11" y="50"/>
                      <a:pt x="12" y="51"/>
                    </a:cubicBezTo>
                    <a:cubicBezTo>
                      <a:pt x="12" y="51"/>
                      <a:pt x="12" y="51"/>
                      <a:pt x="12" y="51"/>
                    </a:cubicBezTo>
                    <a:cubicBezTo>
                      <a:pt x="14" y="52"/>
                      <a:pt x="15" y="51"/>
                      <a:pt x="16" y="52"/>
                    </a:cubicBezTo>
                    <a:cubicBezTo>
                      <a:pt x="17" y="53"/>
                      <a:pt x="17" y="53"/>
                      <a:pt x="17" y="53"/>
                    </a:cubicBezTo>
                    <a:cubicBezTo>
                      <a:pt x="20" y="53"/>
                      <a:pt x="21" y="52"/>
                      <a:pt x="22" y="52"/>
                    </a:cubicBezTo>
                    <a:cubicBezTo>
                      <a:pt x="25" y="51"/>
                      <a:pt x="27" y="53"/>
                      <a:pt x="27" y="53"/>
                    </a:cubicBezTo>
                    <a:cubicBezTo>
                      <a:pt x="30" y="53"/>
                      <a:pt x="37" y="51"/>
                      <a:pt x="38" y="50"/>
                    </a:cubicBezTo>
                    <a:cubicBezTo>
                      <a:pt x="38" y="48"/>
                      <a:pt x="38" y="48"/>
                      <a:pt x="38" y="48"/>
                    </a:cubicBezTo>
                    <a:cubicBezTo>
                      <a:pt x="39" y="47"/>
                      <a:pt x="41" y="46"/>
                      <a:pt x="42" y="44"/>
                    </a:cubicBezTo>
                    <a:cubicBezTo>
                      <a:pt x="42" y="43"/>
                      <a:pt x="42" y="42"/>
                      <a:pt x="42" y="40"/>
                    </a:cubicBezTo>
                    <a:cubicBezTo>
                      <a:pt x="43" y="40"/>
                      <a:pt x="44" y="39"/>
                      <a:pt x="45" y="38"/>
                    </a:cubicBezTo>
                    <a:lnTo>
                      <a:pt x="44" y="37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29">
                <a:extLst>
                  <a:ext uri="{FF2B5EF4-FFF2-40B4-BE49-F238E27FC236}">
                    <a16:creationId xmlns:a16="http://schemas.microsoft.com/office/drawing/2014/main" id="{749AD55F-69C0-4806-87A4-DA7A87B7B35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82" y="838"/>
                <a:ext cx="171" cy="296"/>
              </a:xfrm>
              <a:custGeom>
                <a:avLst/>
                <a:gdLst>
                  <a:gd name="T0" fmla="*/ 3 w 87"/>
                  <a:gd name="T1" fmla="*/ 94 h 151"/>
                  <a:gd name="T2" fmla="*/ 14 w 87"/>
                  <a:gd name="T3" fmla="*/ 97 h 151"/>
                  <a:gd name="T4" fmla="*/ 16 w 87"/>
                  <a:gd name="T5" fmla="*/ 88 h 151"/>
                  <a:gd name="T6" fmla="*/ 10 w 87"/>
                  <a:gd name="T7" fmla="*/ 83 h 151"/>
                  <a:gd name="T8" fmla="*/ 37 w 87"/>
                  <a:gd name="T9" fmla="*/ 41 h 151"/>
                  <a:gd name="T10" fmla="*/ 32 w 87"/>
                  <a:gd name="T11" fmla="*/ 32 h 151"/>
                  <a:gd name="T12" fmla="*/ 30 w 87"/>
                  <a:gd name="T13" fmla="*/ 31 h 151"/>
                  <a:gd name="T14" fmla="*/ 24 w 87"/>
                  <a:gd name="T15" fmla="*/ 42 h 151"/>
                  <a:gd name="T16" fmla="*/ 20 w 87"/>
                  <a:gd name="T17" fmla="*/ 46 h 151"/>
                  <a:gd name="T18" fmla="*/ 21 w 87"/>
                  <a:gd name="T19" fmla="*/ 58 h 151"/>
                  <a:gd name="T20" fmla="*/ 24 w 87"/>
                  <a:gd name="T21" fmla="*/ 66 h 151"/>
                  <a:gd name="T22" fmla="*/ 20 w 87"/>
                  <a:gd name="T23" fmla="*/ 74 h 151"/>
                  <a:gd name="T24" fmla="*/ 26 w 87"/>
                  <a:gd name="T25" fmla="*/ 70 h 151"/>
                  <a:gd name="T26" fmla="*/ 28 w 87"/>
                  <a:gd name="T27" fmla="*/ 88 h 151"/>
                  <a:gd name="T28" fmla="*/ 45 w 87"/>
                  <a:gd name="T29" fmla="*/ 93 h 151"/>
                  <a:gd name="T30" fmla="*/ 42 w 87"/>
                  <a:gd name="T31" fmla="*/ 105 h 151"/>
                  <a:gd name="T32" fmla="*/ 34 w 87"/>
                  <a:gd name="T33" fmla="*/ 103 h 151"/>
                  <a:gd name="T34" fmla="*/ 33 w 87"/>
                  <a:gd name="T35" fmla="*/ 107 h 151"/>
                  <a:gd name="T36" fmla="*/ 28 w 87"/>
                  <a:gd name="T37" fmla="*/ 122 h 151"/>
                  <a:gd name="T38" fmla="*/ 26 w 87"/>
                  <a:gd name="T39" fmla="*/ 128 h 151"/>
                  <a:gd name="T40" fmla="*/ 28 w 87"/>
                  <a:gd name="T41" fmla="*/ 128 h 151"/>
                  <a:gd name="T42" fmla="*/ 37 w 87"/>
                  <a:gd name="T43" fmla="*/ 128 h 151"/>
                  <a:gd name="T44" fmla="*/ 44 w 87"/>
                  <a:gd name="T45" fmla="*/ 134 h 151"/>
                  <a:gd name="T46" fmla="*/ 23 w 87"/>
                  <a:gd name="T47" fmla="*/ 143 h 151"/>
                  <a:gd name="T48" fmla="*/ 23 w 87"/>
                  <a:gd name="T49" fmla="*/ 151 h 151"/>
                  <a:gd name="T50" fmla="*/ 35 w 87"/>
                  <a:gd name="T51" fmla="*/ 144 h 151"/>
                  <a:gd name="T52" fmla="*/ 51 w 87"/>
                  <a:gd name="T53" fmla="*/ 141 h 151"/>
                  <a:gd name="T54" fmla="*/ 68 w 87"/>
                  <a:gd name="T55" fmla="*/ 138 h 151"/>
                  <a:gd name="T56" fmla="*/ 77 w 87"/>
                  <a:gd name="T57" fmla="*/ 137 h 151"/>
                  <a:gd name="T58" fmla="*/ 74 w 87"/>
                  <a:gd name="T59" fmla="*/ 132 h 151"/>
                  <a:gd name="T60" fmla="*/ 81 w 87"/>
                  <a:gd name="T61" fmla="*/ 128 h 151"/>
                  <a:gd name="T62" fmla="*/ 76 w 87"/>
                  <a:gd name="T63" fmla="*/ 112 h 151"/>
                  <a:gd name="T64" fmla="*/ 73 w 87"/>
                  <a:gd name="T65" fmla="*/ 111 h 151"/>
                  <a:gd name="T66" fmla="*/ 72 w 87"/>
                  <a:gd name="T67" fmla="*/ 103 h 151"/>
                  <a:gd name="T68" fmla="*/ 65 w 87"/>
                  <a:gd name="T69" fmla="*/ 96 h 151"/>
                  <a:gd name="T70" fmla="*/ 56 w 87"/>
                  <a:gd name="T71" fmla="*/ 80 h 151"/>
                  <a:gd name="T72" fmla="*/ 48 w 87"/>
                  <a:gd name="T73" fmla="*/ 71 h 151"/>
                  <a:gd name="T74" fmla="*/ 44 w 87"/>
                  <a:gd name="T75" fmla="*/ 62 h 151"/>
                  <a:gd name="T76" fmla="*/ 50 w 87"/>
                  <a:gd name="T77" fmla="*/ 52 h 151"/>
                  <a:gd name="T78" fmla="*/ 41 w 87"/>
                  <a:gd name="T79" fmla="*/ 45 h 151"/>
                  <a:gd name="T80" fmla="*/ 33 w 87"/>
                  <a:gd name="T81" fmla="*/ 48 h 151"/>
                  <a:gd name="T82" fmla="*/ 20 w 87"/>
                  <a:gd name="T83" fmla="*/ 76 h 151"/>
                  <a:gd name="T84" fmla="*/ 15 w 87"/>
                  <a:gd name="T85" fmla="*/ 76 h 151"/>
                  <a:gd name="T86" fmla="*/ 17 w 87"/>
                  <a:gd name="T87" fmla="*/ 72 h 151"/>
                  <a:gd name="T88" fmla="*/ 13 w 87"/>
                  <a:gd name="T89" fmla="*/ 70 h 151"/>
                  <a:gd name="T90" fmla="*/ 14 w 87"/>
                  <a:gd name="T91" fmla="*/ 66 h 151"/>
                  <a:gd name="T92" fmla="*/ 16 w 87"/>
                  <a:gd name="T93" fmla="*/ 62 h 151"/>
                  <a:gd name="T94" fmla="*/ 3 w 87"/>
                  <a:gd name="T95" fmla="*/ 50 h 151"/>
                  <a:gd name="T96" fmla="*/ 14 w 87"/>
                  <a:gd name="T97" fmla="*/ 57 h 151"/>
                  <a:gd name="T98" fmla="*/ 17 w 87"/>
                  <a:gd name="T99" fmla="*/ 57 h 151"/>
                  <a:gd name="T100" fmla="*/ 14 w 87"/>
                  <a:gd name="T101" fmla="*/ 46 h 151"/>
                  <a:gd name="T102" fmla="*/ 15 w 87"/>
                  <a:gd name="T103" fmla="*/ 32 h 151"/>
                  <a:gd name="T104" fmla="*/ 10 w 87"/>
                  <a:gd name="T105" fmla="*/ 40 h 151"/>
                  <a:gd name="T106" fmla="*/ 14 w 87"/>
                  <a:gd name="T107" fmla="*/ 43 h 151"/>
                  <a:gd name="T108" fmla="*/ 58 w 87"/>
                  <a:gd name="T109" fmla="*/ 9 h 151"/>
                  <a:gd name="T110" fmla="*/ 60 w 87"/>
                  <a:gd name="T111" fmla="*/ 13 h 151"/>
                  <a:gd name="T112" fmla="*/ 60 w 87"/>
                  <a:gd name="T113" fmla="*/ 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87" h="151">
                    <a:moveTo>
                      <a:pt x="10" y="83"/>
                    </a:moveTo>
                    <a:cubicBezTo>
                      <a:pt x="10" y="83"/>
                      <a:pt x="4" y="85"/>
                      <a:pt x="5" y="88"/>
                    </a:cubicBezTo>
                    <a:cubicBezTo>
                      <a:pt x="6" y="91"/>
                      <a:pt x="0" y="89"/>
                      <a:pt x="1" y="92"/>
                    </a:cubicBezTo>
                    <a:cubicBezTo>
                      <a:pt x="2" y="94"/>
                      <a:pt x="0" y="94"/>
                      <a:pt x="3" y="94"/>
                    </a:cubicBezTo>
                    <a:cubicBezTo>
                      <a:pt x="6" y="94"/>
                      <a:pt x="4" y="99"/>
                      <a:pt x="6" y="97"/>
                    </a:cubicBezTo>
                    <a:cubicBezTo>
                      <a:pt x="9" y="95"/>
                      <a:pt x="9" y="96"/>
                      <a:pt x="9" y="96"/>
                    </a:cubicBezTo>
                    <a:cubicBezTo>
                      <a:pt x="10" y="98"/>
                      <a:pt x="10" y="98"/>
                      <a:pt x="10" y="98"/>
                    </a:cubicBezTo>
                    <a:cubicBezTo>
                      <a:pt x="14" y="97"/>
                      <a:pt x="14" y="97"/>
                      <a:pt x="14" y="97"/>
                    </a:cubicBezTo>
                    <a:cubicBezTo>
                      <a:pt x="14" y="97"/>
                      <a:pt x="14" y="96"/>
                      <a:pt x="14" y="96"/>
                    </a:cubicBezTo>
                    <a:cubicBezTo>
                      <a:pt x="15" y="95"/>
                      <a:pt x="19" y="96"/>
                      <a:pt x="21" y="95"/>
                    </a:cubicBezTo>
                    <a:cubicBezTo>
                      <a:pt x="19" y="92"/>
                      <a:pt x="20" y="93"/>
                      <a:pt x="19" y="88"/>
                    </a:cubicBezTo>
                    <a:cubicBezTo>
                      <a:pt x="19" y="88"/>
                      <a:pt x="17" y="89"/>
                      <a:pt x="16" y="88"/>
                    </a:cubicBezTo>
                    <a:cubicBezTo>
                      <a:pt x="17" y="87"/>
                      <a:pt x="18" y="86"/>
                      <a:pt x="18" y="84"/>
                    </a:cubicBezTo>
                    <a:cubicBezTo>
                      <a:pt x="13" y="81"/>
                      <a:pt x="14" y="84"/>
                      <a:pt x="9" y="86"/>
                    </a:cubicBezTo>
                    <a:cubicBezTo>
                      <a:pt x="7" y="86"/>
                      <a:pt x="8" y="85"/>
                      <a:pt x="10" y="84"/>
                    </a:cubicBezTo>
                    <a:lnTo>
                      <a:pt x="10" y="83"/>
                    </a:lnTo>
                    <a:close/>
                    <a:moveTo>
                      <a:pt x="33" y="48"/>
                    </a:moveTo>
                    <a:cubicBezTo>
                      <a:pt x="34" y="48"/>
                      <a:pt x="32" y="45"/>
                      <a:pt x="33" y="43"/>
                    </a:cubicBezTo>
                    <a:cubicBezTo>
                      <a:pt x="33" y="42"/>
                      <a:pt x="35" y="42"/>
                      <a:pt x="36" y="41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7" y="40"/>
                      <a:pt x="38" y="39"/>
                      <a:pt x="38" y="38"/>
                    </a:cubicBezTo>
                    <a:cubicBezTo>
                      <a:pt x="39" y="37"/>
                      <a:pt x="41" y="37"/>
                      <a:pt x="41" y="36"/>
                    </a:cubicBezTo>
                    <a:cubicBezTo>
                      <a:pt x="43" y="32"/>
                      <a:pt x="39" y="29"/>
                      <a:pt x="35" y="30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1" y="32"/>
                      <a:pt x="31" y="32"/>
                      <a:pt x="31" y="32"/>
                    </a:cubicBezTo>
                    <a:cubicBezTo>
                      <a:pt x="31" y="32"/>
                      <a:pt x="31" y="34"/>
                      <a:pt x="31" y="34"/>
                    </a:cubicBezTo>
                    <a:cubicBezTo>
                      <a:pt x="28" y="35"/>
                      <a:pt x="32" y="32"/>
                      <a:pt x="30" y="31"/>
                    </a:cubicBezTo>
                    <a:cubicBezTo>
                      <a:pt x="29" y="31"/>
                      <a:pt x="28" y="31"/>
                      <a:pt x="27" y="31"/>
                    </a:cubicBezTo>
                    <a:cubicBezTo>
                      <a:pt x="27" y="33"/>
                      <a:pt x="27" y="34"/>
                      <a:pt x="27" y="36"/>
                    </a:cubicBezTo>
                    <a:cubicBezTo>
                      <a:pt x="27" y="37"/>
                      <a:pt x="24" y="39"/>
                      <a:pt x="24" y="40"/>
                    </a:cubicBezTo>
                    <a:cubicBezTo>
                      <a:pt x="24" y="40"/>
                      <a:pt x="24" y="43"/>
                      <a:pt x="24" y="42"/>
                    </a:cubicBezTo>
                    <a:cubicBezTo>
                      <a:pt x="25" y="42"/>
                      <a:pt x="23" y="43"/>
                      <a:pt x="25" y="42"/>
                    </a:cubicBezTo>
                    <a:cubicBezTo>
                      <a:pt x="25" y="43"/>
                      <a:pt x="24" y="44"/>
                      <a:pt x="24" y="44"/>
                    </a:cubicBezTo>
                    <a:cubicBezTo>
                      <a:pt x="23" y="44"/>
                      <a:pt x="22" y="44"/>
                      <a:pt x="20" y="44"/>
                    </a:cubicBezTo>
                    <a:cubicBezTo>
                      <a:pt x="21" y="45"/>
                      <a:pt x="20" y="45"/>
                      <a:pt x="20" y="46"/>
                    </a:cubicBezTo>
                    <a:cubicBezTo>
                      <a:pt x="21" y="45"/>
                      <a:pt x="21" y="47"/>
                      <a:pt x="21" y="48"/>
                    </a:cubicBezTo>
                    <a:cubicBezTo>
                      <a:pt x="20" y="48"/>
                      <a:pt x="19" y="48"/>
                      <a:pt x="18" y="48"/>
                    </a:cubicBezTo>
                    <a:cubicBezTo>
                      <a:pt x="20" y="50"/>
                      <a:pt x="23" y="53"/>
                      <a:pt x="19" y="54"/>
                    </a:cubicBezTo>
                    <a:cubicBezTo>
                      <a:pt x="18" y="55"/>
                      <a:pt x="22" y="58"/>
                      <a:pt x="21" y="58"/>
                    </a:cubicBezTo>
                    <a:cubicBezTo>
                      <a:pt x="20" y="57"/>
                      <a:pt x="19" y="62"/>
                      <a:pt x="19" y="63"/>
                    </a:cubicBezTo>
                    <a:cubicBezTo>
                      <a:pt x="19" y="64"/>
                      <a:pt x="19" y="64"/>
                      <a:pt x="19" y="64"/>
                    </a:cubicBezTo>
                    <a:cubicBezTo>
                      <a:pt x="20" y="64"/>
                      <a:pt x="25" y="63"/>
                      <a:pt x="24" y="64"/>
                    </a:cubicBezTo>
                    <a:cubicBezTo>
                      <a:pt x="25" y="63"/>
                      <a:pt x="24" y="65"/>
                      <a:pt x="24" y="66"/>
                    </a:cubicBezTo>
                    <a:cubicBezTo>
                      <a:pt x="24" y="66"/>
                      <a:pt x="22" y="66"/>
                      <a:pt x="22" y="66"/>
                    </a:cubicBezTo>
                    <a:cubicBezTo>
                      <a:pt x="22" y="66"/>
                      <a:pt x="19" y="68"/>
                      <a:pt x="21" y="68"/>
                    </a:cubicBezTo>
                    <a:cubicBezTo>
                      <a:pt x="21" y="68"/>
                      <a:pt x="21" y="70"/>
                      <a:pt x="21" y="70"/>
                    </a:cubicBezTo>
                    <a:cubicBezTo>
                      <a:pt x="20" y="69"/>
                      <a:pt x="20" y="73"/>
                      <a:pt x="20" y="74"/>
                    </a:cubicBezTo>
                    <a:cubicBezTo>
                      <a:pt x="21" y="73"/>
                      <a:pt x="21" y="72"/>
                      <a:pt x="22" y="71"/>
                    </a:cubicBezTo>
                    <a:cubicBezTo>
                      <a:pt x="22" y="71"/>
                      <a:pt x="23" y="70"/>
                      <a:pt x="24" y="70"/>
                    </a:cubicBezTo>
                    <a:cubicBezTo>
                      <a:pt x="24" y="70"/>
                      <a:pt x="23" y="72"/>
                      <a:pt x="25" y="71"/>
                    </a:cubicBezTo>
                    <a:cubicBezTo>
                      <a:pt x="25" y="71"/>
                      <a:pt x="25" y="70"/>
                      <a:pt x="26" y="70"/>
                    </a:cubicBezTo>
                    <a:cubicBezTo>
                      <a:pt x="26" y="70"/>
                      <a:pt x="28" y="74"/>
                      <a:pt x="26" y="73"/>
                    </a:cubicBezTo>
                    <a:cubicBezTo>
                      <a:pt x="27" y="79"/>
                      <a:pt x="26" y="80"/>
                      <a:pt x="24" y="86"/>
                    </a:cubicBezTo>
                    <a:cubicBezTo>
                      <a:pt x="25" y="87"/>
                      <a:pt x="25" y="86"/>
                      <a:pt x="26" y="86"/>
                    </a:cubicBezTo>
                    <a:cubicBezTo>
                      <a:pt x="27" y="86"/>
                      <a:pt x="27" y="88"/>
                      <a:pt x="28" y="88"/>
                    </a:cubicBezTo>
                    <a:cubicBezTo>
                      <a:pt x="28" y="88"/>
                      <a:pt x="29" y="89"/>
                      <a:pt x="29" y="89"/>
                    </a:cubicBezTo>
                    <a:cubicBezTo>
                      <a:pt x="30" y="88"/>
                      <a:pt x="29" y="87"/>
                      <a:pt x="30" y="86"/>
                    </a:cubicBezTo>
                    <a:cubicBezTo>
                      <a:pt x="33" y="89"/>
                      <a:pt x="40" y="84"/>
                      <a:pt x="42" y="86"/>
                    </a:cubicBezTo>
                    <a:cubicBezTo>
                      <a:pt x="35" y="92"/>
                      <a:pt x="38" y="93"/>
                      <a:pt x="45" y="93"/>
                    </a:cubicBezTo>
                    <a:cubicBezTo>
                      <a:pt x="45" y="96"/>
                      <a:pt x="45" y="97"/>
                      <a:pt x="45" y="99"/>
                    </a:cubicBezTo>
                    <a:cubicBezTo>
                      <a:pt x="45" y="99"/>
                      <a:pt x="43" y="101"/>
                      <a:pt x="43" y="102"/>
                    </a:cubicBezTo>
                    <a:cubicBezTo>
                      <a:pt x="43" y="103"/>
                      <a:pt x="44" y="104"/>
                      <a:pt x="44" y="105"/>
                    </a:cubicBezTo>
                    <a:cubicBezTo>
                      <a:pt x="43" y="105"/>
                      <a:pt x="42" y="105"/>
                      <a:pt x="42" y="105"/>
                    </a:cubicBezTo>
                    <a:cubicBezTo>
                      <a:pt x="42" y="106"/>
                      <a:pt x="42" y="106"/>
                      <a:pt x="42" y="106"/>
                    </a:cubicBezTo>
                    <a:cubicBezTo>
                      <a:pt x="35" y="106"/>
                      <a:pt x="35" y="106"/>
                      <a:pt x="35" y="106"/>
                    </a:cubicBezTo>
                    <a:cubicBezTo>
                      <a:pt x="35" y="106"/>
                      <a:pt x="35" y="105"/>
                      <a:pt x="34" y="105"/>
                    </a:cubicBezTo>
                    <a:cubicBezTo>
                      <a:pt x="34" y="105"/>
                      <a:pt x="34" y="103"/>
                      <a:pt x="34" y="103"/>
                    </a:cubicBezTo>
                    <a:cubicBezTo>
                      <a:pt x="33" y="102"/>
                      <a:pt x="31" y="103"/>
                      <a:pt x="30" y="102"/>
                    </a:cubicBezTo>
                    <a:cubicBezTo>
                      <a:pt x="30" y="103"/>
                      <a:pt x="30" y="104"/>
                      <a:pt x="29" y="104"/>
                    </a:cubicBezTo>
                    <a:cubicBezTo>
                      <a:pt x="29" y="104"/>
                      <a:pt x="30" y="107"/>
                      <a:pt x="30" y="107"/>
                    </a:cubicBezTo>
                    <a:cubicBezTo>
                      <a:pt x="31" y="107"/>
                      <a:pt x="32" y="107"/>
                      <a:pt x="33" y="107"/>
                    </a:cubicBezTo>
                    <a:cubicBezTo>
                      <a:pt x="32" y="108"/>
                      <a:pt x="28" y="113"/>
                      <a:pt x="26" y="114"/>
                    </a:cubicBezTo>
                    <a:cubicBezTo>
                      <a:pt x="24" y="114"/>
                      <a:pt x="31" y="113"/>
                      <a:pt x="32" y="113"/>
                    </a:cubicBezTo>
                    <a:cubicBezTo>
                      <a:pt x="32" y="120"/>
                      <a:pt x="33" y="117"/>
                      <a:pt x="29" y="120"/>
                    </a:cubicBezTo>
                    <a:cubicBezTo>
                      <a:pt x="29" y="120"/>
                      <a:pt x="29" y="122"/>
                      <a:pt x="28" y="122"/>
                    </a:cubicBezTo>
                    <a:cubicBezTo>
                      <a:pt x="27" y="123"/>
                      <a:pt x="25" y="123"/>
                      <a:pt x="23" y="124"/>
                    </a:cubicBezTo>
                    <a:cubicBezTo>
                      <a:pt x="23" y="126"/>
                      <a:pt x="23" y="125"/>
                      <a:pt x="24" y="127"/>
                    </a:cubicBezTo>
                    <a:cubicBezTo>
                      <a:pt x="22" y="127"/>
                      <a:pt x="23" y="128"/>
                      <a:pt x="23" y="128"/>
                    </a:cubicBezTo>
                    <a:cubicBezTo>
                      <a:pt x="23" y="128"/>
                      <a:pt x="25" y="128"/>
                      <a:pt x="26" y="128"/>
                    </a:cubicBezTo>
                    <a:cubicBezTo>
                      <a:pt x="26" y="128"/>
                      <a:pt x="23" y="131"/>
                      <a:pt x="26" y="130"/>
                    </a:cubicBezTo>
                    <a:cubicBezTo>
                      <a:pt x="28" y="130"/>
                      <a:pt x="26" y="130"/>
                      <a:pt x="28" y="130"/>
                    </a:cubicBezTo>
                    <a:cubicBezTo>
                      <a:pt x="28" y="129"/>
                      <a:pt x="28" y="129"/>
                      <a:pt x="28" y="129"/>
                    </a:cubicBezTo>
                    <a:cubicBezTo>
                      <a:pt x="29" y="128"/>
                      <a:pt x="28" y="129"/>
                      <a:pt x="28" y="128"/>
                    </a:cubicBezTo>
                    <a:cubicBezTo>
                      <a:pt x="29" y="128"/>
                      <a:pt x="30" y="128"/>
                      <a:pt x="31" y="128"/>
                    </a:cubicBezTo>
                    <a:cubicBezTo>
                      <a:pt x="31" y="128"/>
                      <a:pt x="31" y="130"/>
                      <a:pt x="31" y="130"/>
                    </a:cubicBezTo>
                    <a:cubicBezTo>
                      <a:pt x="29" y="129"/>
                      <a:pt x="31" y="132"/>
                      <a:pt x="34" y="131"/>
                    </a:cubicBezTo>
                    <a:cubicBezTo>
                      <a:pt x="34" y="131"/>
                      <a:pt x="36" y="129"/>
                      <a:pt x="37" y="128"/>
                    </a:cubicBezTo>
                    <a:cubicBezTo>
                      <a:pt x="35" y="127"/>
                      <a:pt x="39" y="128"/>
                      <a:pt x="38" y="129"/>
                    </a:cubicBezTo>
                    <a:cubicBezTo>
                      <a:pt x="39" y="129"/>
                      <a:pt x="40" y="130"/>
                      <a:pt x="41" y="131"/>
                    </a:cubicBezTo>
                    <a:cubicBezTo>
                      <a:pt x="42" y="130"/>
                      <a:pt x="41" y="129"/>
                      <a:pt x="42" y="128"/>
                    </a:cubicBezTo>
                    <a:cubicBezTo>
                      <a:pt x="49" y="127"/>
                      <a:pt x="46" y="127"/>
                      <a:pt x="44" y="134"/>
                    </a:cubicBezTo>
                    <a:cubicBezTo>
                      <a:pt x="40" y="134"/>
                      <a:pt x="32" y="132"/>
                      <a:pt x="30" y="133"/>
                    </a:cubicBezTo>
                    <a:cubicBezTo>
                      <a:pt x="30" y="134"/>
                      <a:pt x="30" y="134"/>
                      <a:pt x="30" y="134"/>
                    </a:cubicBezTo>
                    <a:cubicBezTo>
                      <a:pt x="28" y="135"/>
                      <a:pt x="28" y="138"/>
                      <a:pt x="26" y="140"/>
                    </a:cubicBezTo>
                    <a:cubicBezTo>
                      <a:pt x="26" y="141"/>
                      <a:pt x="24" y="142"/>
                      <a:pt x="23" y="143"/>
                    </a:cubicBezTo>
                    <a:cubicBezTo>
                      <a:pt x="22" y="144"/>
                      <a:pt x="23" y="145"/>
                      <a:pt x="22" y="146"/>
                    </a:cubicBezTo>
                    <a:cubicBezTo>
                      <a:pt x="20" y="147"/>
                      <a:pt x="18" y="147"/>
                      <a:pt x="17" y="147"/>
                    </a:cubicBezTo>
                    <a:cubicBezTo>
                      <a:pt x="17" y="148"/>
                      <a:pt x="17" y="149"/>
                      <a:pt x="17" y="149"/>
                    </a:cubicBezTo>
                    <a:cubicBezTo>
                      <a:pt x="21" y="151"/>
                      <a:pt x="20" y="150"/>
                      <a:pt x="23" y="151"/>
                    </a:cubicBezTo>
                    <a:cubicBezTo>
                      <a:pt x="24" y="150"/>
                      <a:pt x="25" y="148"/>
                      <a:pt x="26" y="146"/>
                    </a:cubicBezTo>
                    <a:cubicBezTo>
                      <a:pt x="26" y="146"/>
                      <a:pt x="27" y="147"/>
                      <a:pt x="27" y="147"/>
                    </a:cubicBezTo>
                    <a:cubicBezTo>
                      <a:pt x="28" y="146"/>
                      <a:pt x="27" y="146"/>
                      <a:pt x="28" y="145"/>
                    </a:cubicBezTo>
                    <a:cubicBezTo>
                      <a:pt x="30" y="144"/>
                      <a:pt x="32" y="144"/>
                      <a:pt x="35" y="144"/>
                    </a:cubicBezTo>
                    <a:cubicBezTo>
                      <a:pt x="35" y="145"/>
                      <a:pt x="35" y="146"/>
                      <a:pt x="36" y="146"/>
                    </a:cubicBezTo>
                    <a:cubicBezTo>
                      <a:pt x="38" y="145"/>
                      <a:pt x="40" y="141"/>
                      <a:pt x="43" y="141"/>
                    </a:cubicBezTo>
                    <a:cubicBezTo>
                      <a:pt x="46" y="140"/>
                      <a:pt x="48" y="143"/>
                      <a:pt x="51" y="143"/>
                    </a:cubicBezTo>
                    <a:cubicBezTo>
                      <a:pt x="51" y="143"/>
                      <a:pt x="51" y="141"/>
                      <a:pt x="51" y="141"/>
                    </a:cubicBezTo>
                    <a:cubicBezTo>
                      <a:pt x="52" y="140"/>
                      <a:pt x="53" y="140"/>
                      <a:pt x="54" y="140"/>
                    </a:cubicBezTo>
                    <a:cubicBezTo>
                      <a:pt x="54" y="139"/>
                      <a:pt x="54" y="139"/>
                      <a:pt x="54" y="139"/>
                    </a:cubicBezTo>
                    <a:cubicBezTo>
                      <a:pt x="58" y="138"/>
                      <a:pt x="57" y="140"/>
                      <a:pt x="60" y="140"/>
                    </a:cubicBezTo>
                    <a:cubicBezTo>
                      <a:pt x="62" y="140"/>
                      <a:pt x="65" y="138"/>
                      <a:pt x="68" y="138"/>
                    </a:cubicBezTo>
                    <a:cubicBezTo>
                      <a:pt x="70" y="138"/>
                      <a:pt x="71" y="141"/>
                      <a:pt x="72" y="141"/>
                    </a:cubicBezTo>
                    <a:cubicBezTo>
                      <a:pt x="73" y="139"/>
                      <a:pt x="73" y="139"/>
                      <a:pt x="73" y="139"/>
                    </a:cubicBezTo>
                    <a:cubicBezTo>
                      <a:pt x="74" y="139"/>
                      <a:pt x="75" y="139"/>
                      <a:pt x="76" y="139"/>
                    </a:cubicBezTo>
                    <a:cubicBezTo>
                      <a:pt x="76" y="139"/>
                      <a:pt x="76" y="137"/>
                      <a:pt x="77" y="137"/>
                    </a:cubicBezTo>
                    <a:cubicBezTo>
                      <a:pt x="78" y="136"/>
                      <a:pt x="78" y="136"/>
                      <a:pt x="80" y="136"/>
                    </a:cubicBezTo>
                    <a:cubicBezTo>
                      <a:pt x="80" y="136"/>
                      <a:pt x="79" y="134"/>
                      <a:pt x="80" y="134"/>
                    </a:cubicBezTo>
                    <a:cubicBezTo>
                      <a:pt x="83" y="133"/>
                      <a:pt x="75" y="133"/>
                      <a:pt x="74" y="134"/>
                    </a:cubicBezTo>
                    <a:cubicBezTo>
                      <a:pt x="74" y="133"/>
                      <a:pt x="73" y="132"/>
                      <a:pt x="74" y="132"/>
                    </a:cubicBezTo>
                    <a:cubicBezTo>
                      <a:pt x="74" y="132"/>
                      <a:pt x="73" y="130"/>
                      <a:pt x="73" y="130"/>
                    </a:cubicBezTo>
                    <a:cubicBezTo>
                      <a:pt x="74" y="129"/>
                      <a:pt x="75" y="130"/>
                      <a:pt x="76" y="130"/>
                    </a:cubicBezTo>
                    <a:cubicBezTo>
                      <a:pt x="76" y="128"/>
                      <a:pt x="76" y="128"/>
                      <a:pt x="76" y="128"/>
                    </a:cubicBezTo>
                    <a:cubicBezTo>
                      <a:pt x="77" y="128"/>
                      <a:pt x="80" y="128"/>
                      <a:pt x="81" y="128"/>
                    </a:cubicBezTo>
                    <a:cubicBezTo>
                      <a:pt x="81" y="127"/>
                      <a:pt x="81" y="126"/>
                      <a:pt x="81" y="126"/>
                    </a:cubicBezTo>
                    <a:cubicBezTo>
                      <a:pt x="82" y="126"/>
                      <a:pt x="82" y="126"/>
                      <a:pt x="82" y="126"/>
                    </a:cubicBezTo>
                    <a:cubicBezTo>
                      <a:pt x="84" y="123"/>
                      <a:pt x="87" y="115"/>
                      <a:pt x="83" y="113"/>
                    </a:cubicBezTo>
                    <a:cubicBezTo>
                      <a:pt x="81" y="112"/>
                      <a:pt x="78" y="112"/>
                      <a:pt x="76" y="112"/>
                    </a:cubicBezTo>
                    <a:cubicBezTo>
                      <a:pt x="75" y="112"/>
                      <a:pt x="74" y="114"/>
                      <a:pt x="75" y="114"/>
                    </a:cubicBezTo>
                    <a:cubicBezTo>
                      <a:pt x="76" y="114"/>
                      <a:pt x="73" y="116"/>
                      <a:pt x="73" y="116"/>
                    </a:cubicBezTo>
                    <a:cubicBezTo>
                      <a:pt x="73" y="116"/>
                      <a:pt x="72" y="114"/>
                      <a:pt x="72" y="112"/>
                    </a:cubicBezTo>
                    <a:cubicBezTo>
                      <a:pt x="72" y="112"/>
                      <a:pt x="72" y="111"/>
                      <a:pt x="73" y="111"/>
                    </a:cubicBezTo>
                    <a:cubicBezTo>
                      <a:pt x="73" y="110"/>
                      <a:pt x="72" y="107"/>
                      <a:pt x="72" y="107"/>
                    </a:cubicBezTo>
                    <a:cubicBezTo>
                      <a:pt x="70" y="105"/>
                      <a:pt x="69" y="103"/>
                      <a:pt x="67" y="100"/>
                    </a:cubicBezTo>
                    <a:cubicBezTo>
                      <a:pt x="70" y="103"/>
                      <a:pt x="70" y="103"/>
                      <a:pt x="70" y="103"/>
                    </a:cubicBezTo>
                    <a:cubicBezTo>
                      <a:pt x="71" y="103"/>
                      <a:pt x="72" y="103"/>
                      <a:pt x="72" y="103"/>
                    </a:cubicBezTo>
                    <a:cubicBezTo>
                      <a:pt x="72" y="102"/>
                      <a:pt x="72" y="102"/>
                      <a:pt x="72" y="101"/>
                    </a:cubicBezTo>
                    <a:cubicBezTo>
                      <a:pt x="72" y="101"/>
                      <a:pt x="72" y="101"/>
                      <a:pt x="72" y="101"/>
                    </a:cubicBezTo>
                    <a:cubicBezTo>
                      <a:pt x="70" y="100"/>
                      <a:pt x="69" y="97"/>
                      <a:pt x="68" y="96"/>
                    </a:cubicBezTo>
                    <a:cubicBezTo>
                      <a:pt x="67" y="96"/>
                      <a:pt x="66" y="96"/>
                      <a:pt x="65" y="96"/>
                    </a:cubicBezTo>
                    <a:cubicBezTo>
                      <a:pt x="63" y="94"/>
                      <a:pt x="63" y="91"/>
                      <a:pt x="62" y="90"/>
                    </a:cubicBezTo>
                    <a:cubicBezTo>
                      <a:pt x="61" y="89"/>
                      <a:pt x="60" y="90"/>
                      <a:pt x="60" y="90"/>
                    </a:cubicBezTo>
                    <a:cubicBezTo>
                      <a:pt x="59" y="89"/>
                      <a:pt x="56" y="86"/>
                      <a:pt x="56" y="86"/>
                    </a:cubicBezTo>
                    <a:cubicBezTo>
                      <a:pt x="56" y="84"/>
                      <a:pt x="56" y="82"/>
                      <a:pt x="56" y="80"/>
                    </a:cubicBezTo>
                    <a:cubicBezTo>
                      <a:pt x="55" y="80"/>
                      <a:pt x="54" y="80"/>
                      <a:pt x="54" y="80"/>
                    </a:cubicBezTo>
                    <a:cubicBezTo>
                      <a:pt x="53" y="79"/>
                      <a:pt x="54" y="78"/>
                      <a:pt x="54" y="78"/>
                    </a:cubicBezTo>
                    <a:cubicBezTo>
                      <a:pt x="53" y="76"/>
                      <a:pt x="49" y="75"/>
                      <a:pt x="49" y="74"/>
                    </a:cubicBezTo>
                    <a:cubicBezTo>
                      <a:pt x="48" y="73"/>
                      <a:pt x="49" y="72"/>
                      <a:pt x="48" y="71"/>
                    </a:cubicBezTo>
                    <a:cubicBezTo>
                      <a:pt x="46" y="71"/>
                      <a:pt x="44" y="71"/>
                      <a:pt x="43" y="71"/>
                    </a:cubicBezTo>
                    <a:cubicBezTo>
                      <a:pt x="44" y="71"/>
                      <a:pt x="44" y="69"/>
                      <a:pt x="45" y="68"/>
                    </a:cubicBezTo>
                    <a:cubicBezTo>
                      <a:pt x="46" y="68"/>
                      <a:pt x="46" y="69"/>
                      <a:pt x="47" y="68"/>
                    </a:cubicBezTo>
                    <a:cubicBezTo>
                      <a:pt x="46" y="65"/>
                      <a:pt x="46" y="65"/>
                      <a:pt x="44" y="62"/>
                    </a:cubicBezTo>
                    <a:cubicBezTo>
                      <a:pt x="46" y="62"/>
                      <a:pt x="46" y="62"/>
                      <a:pt x="46" y="62"/>
                    </a:cubicBezTo>
                    <a:cubicBezTo>
                      <a:pt x="46" y="62"/>
                      <a:pt x="46" y="60"/>
                      <a:pt x="46" y="60"/>
                    </a:cubicBezTo>
                    <a:cubicBezTo>
                      <a:pt x="47" y="59"/>
                      <a:pt x="50" y="58"/>
                      <a:pt x="50" y="56"/>
                    </a:cubicBezTo>
                    <a:cubicBezTo>
                      <a:pt x="51" y="55"/>
                      <a:pt x="50" y="54"/>
                      <a:pt x="50" y="52"/>
                    </a:cubicBezTo>
                    <a:cubicBezTo>
                      <a:pt x="50" y="51"/>
                      <a:pt x="52" y="48"/>
                      <a:pt x="52" y="47"/>
                    </a:cubicBezTo>
                    <a:cubicBezTo>
                      <a:pt x="52" y="47"/>
                      <a:pt x="50" y="45"/>
                      <a:pt x="50" y="45"/>
                    </a:cubicBezTo>
                    <a:cubicBezTo>
                      <a:pt x="48" y="45"/>
                      <a:pt x="46" y="47"/>
                      <a:pt x="45" y="46"/>
                    </a:cubicBezTo>
                    <a:cubicBezTo>
                      <a:pt x="45" y="46"/>
                      <a:pt x="42" y="45"/>
                      <a:pt x="41" y="45"/>
                    </a:cubicBezTo>
                    <a:cubicBezTo>
                      <a:pt x="41" y="45"/>
                      <a:pt x="40" y="46"/>
                      <a:pt x="40" y="46"/>
                    </a:cubicBezTo>
                    <a:cubicBezTo>
                      <a:pt x="38" y="47"/>
                      <a:pt x="38" y="47"/>
                      <a:pt x="36" y="47"/>
                    </a:cubicBezTo>
                    <a:cubicBezTo>
                      <a:pt x="37" y="47"/>
                      <a:pt x="34" y="48"/>
                      <a:pt x="34" y="48"/>
                    </a:cubicBezTo>
                    <a:cubicBezTo>
                      <a:pt x="35" y="49"/>
                      <a:pt x="34" y="48"/>
                      <a:pt x="33" y="48"/>
                    </a:cubicBezTo>
                    <a:close/>
                    <a:moveTo>
                      <a:pt x="55" y="141"/>
                    </a:moveTo>
                    <a:cubicBezTo>
                      <a:pt x="53" y="141"/>
                      <a:pt x="56" y="142"/>
                      <a:pt x="56" y="142"/>
                    </a:cubicBezTo>
                    <a:cubicBezTo>
                      <a:pt x="56" y="142"/>
                      <a:pt x="57" y="140"/>
                      <a:pt x="55" y="141"/>
                    </a:cubicBezTo>
                    <a:close/>
                    <a:moveTo>
                      <a:pt x="20" y="76"/>
                    </a:moveTo>
                    <a:cubicBezTo>
                      <a:pt x="20" y="76"/>
                      <a:pt x="20" y="79"/>
                      <a:pt x="20" y="80"/>
                    </a:cubicBezTo>
                    <a:cubicBezTo>
                      <a:pt x="21" y="80"/>
                      <a:pt x="21" y="80"/>
                      <a:pt x="21" y="80"/>
                    </a:cubicBezTo>
                    <a:cubicBezTo>
                      <a:pt x="21" y="79"/>
                      <a:pt x="21" y="76"/>
                      <a:pt x="20" y="76"/>
                    </a:cubicBezTo>
                    <a:close/>
                    <a:moveTo>
                      <a:pt x="15" y="76"/>
                    </a:moveTo>
                    <a:cubicBezTo>
                      <a:pt x="16" y="78"/>
                      <a:pt x="16" y="78"/>
                      <a:pt x="16" y="78"/>
                    </a:cubicBezTo>
                    <a:cubicBezTo>
                      <a:pt x="15" y="77"/>
                      <a:pt x="16" y="76"/>
                      <a:pt x="15" y="76"/>
                    </a:cubicBezTo>
                    <a:close/>
                    <a:moveTo>
                      <a:pt x="18" y="68"/>
                    </a:moveTo>
                    <a:cubicBezTo>
                      <a:pt x="17" y="69"/>
                      <a:pt x="17" y="72"/>
                      <a:pt x="17" y="72"/>
                    </a:cubicBezTo>
                    <a:cubicBezTo>
                      <a:pt x="17" y="72"/>
                      <a:pt x="17" y="73"/>
                      <a:pt x="18" y="72"/>
                    </a:cubicBezTo>
                    <a:cubicBezTo>
                      <a:pt x="19" y="72"/>
                      <a:pt x="19" y="67"/>
                      <a:pt x="18" y="68"/>
                    </a:cubicBezTo>
                    <a:close/>
                    <a:moveTo>
                      <a:pt x="12" y="68"/>
                    </a:moveTo>
                    <a:cubicBezTo>
                      <a:pt x="13" y="70"/>
                      <a:pt x="13" y="70"/>
                      <a:pt x="13" y="70"/>
                    </a:cubicBezTo>
                    <a:cubicBezTo>
                      <a:pt x="13" y="69"/>
                      <a:pt x="14" y="68"/>
                      <a:pt x="12" y="68"/>
                    </a:cubicBezTo>
                    <a:close/>
                    <a:moveTo>
                      <a:pt x="14" y="62"/>
                    </a:moveTo>
                    <a:cubicBezTo>
                      <a:pt x="14" y="64"/>
                      <a:pt x="14" y="64"/>
                      <a:pt x="14" y="64"/>
                    </a:cubicBezTo>
                    <a:cubicBezTo>
                      <a:pt x="15" y="63"/>
                      <a:pt x="14" y="66"/>
                      <a:pt x="14" y="66"/>
                    </a:cubicBezTo>
                    <a:cubicBezTo>
                      <a:pt x="11" y="66"/>
                      <a:pt x="15" y="67"/>
                      <a:pt x="16" y="68"/>
                    </a:cubicBezTo>
                    <a:cubicBezTo>
                      <a:pt x="16" y="67"/>
                      <a:pt x="16" y="67"/>
                      <a:pt x="16" y="67"/>
                    </a:cubicBezTo>
                    <a:cubicBezTo>
                      <a:pt x="18" y="66"/>
                      <a:pt x="17" y="65"/>
                      <a:pt x="18" y="64"/>
                    </a:cubicBezTo>
                    <a:cubicBezTo>
                      <a:pt x="17" y="64"/>
                      <a:pt x="16" y="63"/>
                      <a:pt x="16" y="62"/>
                    </a:cubicBezTo>
                    <a:cubicBezTo>
                      <a:pt x="15" y="62"/>
                      <a:pt x="14" y="63"/>
                      <a:pt x="14" y="62"/>
                    </a:cubicBezTo>
                    <a:close/>
                    <a:moveTo>
                      <a:pt x="3" y="50"/>
                    </a:moveTo>
                    <a:cubicBezTo>
                      <a:pt x="4" y="53"/>
                      <a:pt x="4" y="53"/>
                      <a:pt x="4" y="53"/>
                    </a:cubicBezTo>
                    <a:cubicBezTo>
                      <a:pt x="5" y="53"/>
                      <a:pt x="7" y="49"/>
                      <a:pt x="3" y="50"/>
                    </a:cubicBezTo>
                    <a:close/>
                    <a:moveTo>
                      <a:pt x="14" y="46"/>
                    </a:moveTo>
                    <a:cubicBezTo>
                      <a:pt x="14" y="46"/>
                      <a:pt x="14" y="48"/>
                      <a:pt x="14" y="48"/>
                    </a:cubicBezTo>
                    <a:cubicBezTo>
                      <a:pt x="14" y="48"/>
                      <a:pt x="12" y="48"/>
                      <a:pt x="12" y="48"/>
                    </a:cubicBezTo>
                    <a:cubicBezTo>
                      <a:pt x="13" y="52"/>
                      <a:pt x="13" y="54"/>
                      <a:pt x="14" y="57"/>
                    </a:cubicBezTo>
                    <a:cubicBezTo>
                      <a:pt x="16" y="57"/>
                      <a:pt x="16" y="57"/>
                      <a:pt x="16" y="57"/>
                    </a:cubicBezTo>
                    <a:cubicBezTo>
                      <a:pt x="16" y="57"/>
                      <a:pt x="16" y="59"/>
                      <a:pt x="16" y="59"/>
                    </a:cubicBezTo>
                    <a:cubicBezTo>
                      <a:pt x="17" y="59"/>
                      <a:pt x="17" y="59"/>
                      <a:pt x="17" y="59"/>
                    </a:cubicBezTo>
                    <a:cubicBezTo>
                      <a:pt x="17" y="59"/>
                      <a:pt x="17" y="57"/>
                      <a:pt x="17" y="57"/>
                    </a:cubicBezTo>
                    <a:cubicBezTo>
                      <a:pt x="18" y="58"/>
                      <a:pt x="18" y="55"/>
                      <a:pt x="18" y="55"/>
                    </a:cubicBezTo>
                    <a:cubicBezTo>
                      <a:pt x="17" y="55"/>
                      <a:pt x="16" y="55"/>
                      <a:pt x="15" y="54"/>
                    </a:cubicBezTo>
                    <a:cubicBezTo>
                      <a:pt x="14" y="50"/>
                      <a:pt x="15" y="53"/>
                      <a:pt x="15" y="48"/>
                    </a:cubicBezTo>
                    <a:cubicBezTo>
                      <a:pt x="15" y="48"/>
                      <a:pt x="15" y="46"/>
                      <a:pt x="14" y="46"/>
                    </a:cubicBezTo>
                    <a:close/>
                    <a:moveTo>
                      <a:pt x="4" y="46"/>
                    </a:moveTo>
                    <a:cubicBezTo>
                      <a:pt x="4" y="48"/>
                      <a:pt x="4" y="48"/>
                      <a:pt x="4" y="48"/>
                    </a:cubicBezTo>
                    <a:cubicBezTo>
                      <a:pt x="8" y="47"/>
                      <a:pt x="7" y="47"/>
                      <a:pt x="4" y="46"/>
                    </a:cubicBezTo>
                    <a:close/>
                    <a:moveTo>
                      <a:pt x="15" y="32"/>
                    </a:moveTo>
                    <a:cubicBezTo>
                      <a:pt x="11" y="34"/>
                      <a:pt x="11" y="34"/>
                      <a:pt x="11" y="34"/>
                    </a:cubicBezTo>
                    <a:cubicBezTo>
                      <a:pt x="10" y="35"/>
                      <a:pt x="11" y="36"/>
                      <a:pt x="10" y="37"/>
                    </a:cubicBezTo>
                    <a:cubicBezTo>
                      <a:pt x="10" y="37"/>
                      <a:pt x="9" y="36"/>
                      <a:pt x="9" y="36"/>
                    </a:cubicBezTo>
                    <a:cubicBezTo>
                      <a:pt x="9" y="38"/>
                      <a:pt x="11" y="40"/>
                      <a:pt x="10" y="40"/>
                    </a:cubicBezTo>
                    <a:cubicBezTo>
                      <a:pt x="8" y="42"/>
                      <a:pt x="9" y="42"/>
                      <a:pt x="8" y="46"/>
                    </a:cubicBezTo>
                    <a:cubicBezTo>
                      <a:pt x="9" y="45"/>
                      <a:pt x="10" y="44"/>
                      <a:pt x="11" y="44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11" y="43"/>
                      <a:pt x="13" y="43"/>
                      <a:pt x="14" y="43"/>
                    </a:cubicBezTo>
                    <a:cubicBezTo>
                      <a:pt x="15" y="42"/>
                      <a:pt x="14" y="40"/>
                      <a:pt x="14" y="38"/>
                    </a:cubicBezTo>
                    <a:cubicBezTo>
                      <a:pt x="15" y="37"/>
                      <a:pt x="19" y="32"/>
                      <a:pt x="15" y="32"/>
                    </a:cubicBezTo>
                    <a:close/>
                    <a:moveTo>
                      <a:pt x="60" y="5"/>
                    </a:moveTo>
                    <a:cubicBezTo>
                      <a:pt x="59" y="5"/>
                      <a:pt x="58" y="9"/>
                      <a:pt x="58" y="9"/>
                    </a:cubicBezTo>
                    <a:cubicBezTo>
                      <a:pt x="58" y="9"/>
                      <a:pt x="56" y="9"/>
                      <a:pt x="56" y="9"/>
                    </a:cubicBezTo>
                    <a:cubicBezTo>
                      <a:pt x="56" y="11"/>
                      <a:pt x="58" y="12"/>
                      <a:pt x="58" y="11"/>
                    </a:cubicBezTo>
                    <a:cubicBezTo>
                      <a:pt x="58" y="11"/>
                      <a:pt x="59" y="11"/>
                      <a:pt x="59" y="11"/>
                    </a:cubicBezTo>
                    <a:cubicBezTo>
                      <a:pt x="58" y="11"/>
                      <a:pt x="60" y="13"/>
                      <a:pt x="60" y="13"/>
                    </a:cubicBezTo>
                    <a:cubicBezTo>
                      <a:pt x="60" y="13"/>
                      <a:pt x="61" y="12"/>
                      <a:pt x="61" y="12"/>
                    </a:cubicBezTo>
                    <a:cubicBezTo>
                      <a:pt x="61" y="10"/>
                      <a:pt x="59" y="7"/>
                      <a:pt x="61" y="6"/>
                    </a:cubicBezTo>
                    <a:cubicBezTo>
                      <a:pt x="61" y="5"/>
                      <a:pt x="61" y="5"/>
                      <a:pt x="61" y="5"/>
                    </a:cubicBezTo>
                    <a:lnTo>
                      <a:pt x="60" y="5"/>
                    </a:lnTo>
                    <a:close/>
                    <a:moveTo>
                      <a:pt x="65" y="0"/>
                    </a:moveTo>
                    <a:cubicBezTo>
                      <a:pt x="66" y="1"/>
                      <a:pt x="66" y="1"/>
                      <a:pt x="66" y="1"/>
                    </a:cubicBezTo>
                    <a:cubicBezTo>
                      <a:pt x="65" y="0"/>
                      <a:pt x="66" y="0"/>
                      <a:pt x="65" y="0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30">
                <a:extLst>
                  <a:ext uri="{FF2B5EF4-FFF2-40B4-BE49-F238E27FC236}">
                    <a16:creationId xmlns:a16="http://schemas.microsoft.com/office/drawing/2014/main" id="{73A77264-7D35-499A-8563-F083B27DA1A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82" y="838"/>
                <a:ext cx="171" cy="296"/>
              </a:xfrm>
              <a:custGeom>
                <a:avLst/>
                <a:gdLst>
                  <a:gd name="T0" fmla="*/ 3 w 87"/>
                  <a:gd name="T1" fmla="*/ 94 h 151"/>
                  <a:gd name="T2" fmla="*/ 14 w 87"/>
                  <a:gd name="T3" fmla="*/ 97 h 151"/>
                  <a:gd name="T4" fmla="*/ 16 w 87"/>
                  <a:gd name="T5" fmla="*/ 88 h 151"/>
                  <a:gd name="T6" fmla="*/ 10 w 87"/>
                  <a:gd name="T7" fmla="*/ 83 h 151"/>
                  <a:gd name="T8" fmla="*/ 37 w 87"/>
                  <a:gd name="T9" fmla="*/ 41 h 151"/>
                  <a:gd name="T10" fmla="*/ 32 w 87"/>
                  <a:gd name="T11" fmla="*/ 32 h 151"/>
                  <a:gd name="T12" fmla="*/ 30 w 87"/>
                  <a:gd name="T13" fmla="*/ 31 h 151"/>
                  <a:gd name="T14" fmla="*/ 24 w 87"/>
                  <a:gd name="T15" fmla="*/ 42 h 151"/>
                  <a:gd name="T16" fmla="*/ 20 w 87"/>
                  <a:gd name="T17" fmla="*/ 46 h 151"/>
                  <a:gd name="T18" fmla="*/ 21 w 87"/>
                  <a:gd name="T19" fmla="*/ 58 h 151"/>
                  <a:gd name="T20" fmla="*/ 24 w 87"/>
                  <a:gd name="T21" fmla="*/ 66 h 151"/>
                  <a:gd name="T22" fmla="*/ 20 w 87"/>
                  <a:gd name="T23" fmla="*/ 74 h 151"/>
                  <a:gd name="T24" fmla="*/ 26 w 87"/>
                  <a:gd name="T25" fmla="*/ 70 h 151"/>
                  <a:gd name="T26" fmla="*/ 28 w 87"/>
                  <a:gd name="T27" fmla="*/ 88 h 151"/>
                  <a:gd name="T28" fmla="*/ 45 w 87"/>
                  <a:gd name="T29" fmla="*/ 93 h 151"/>
                  <a:gd name="T30" fmla="*/ 42 w 87"/>
                  <a:gd name="T31" fmla="*/ 105 h 151"/>
                  <a:gd name="T32" fmla="*/ 34 w 87"/>
                  <a:gd name="T33" fmla="*/ 103 h 151"/>
                  <a:gd name="T34" fmla="*/ 33 w 87"/>
                  <a:gd name="T35" fmla="*/ 107 h 151"/>
                  <a:gd name="T36" fmla="*/ 28 w 87"/>
                  <a:gd name="T37" fmla="*/ 122 h 151"/>
                  <a:gd name="T38" fmla="*/ 26 w 87"/>
                  <a:gd name="T39" fmla="*/ 128 h 151"/>
                  <a:gd name="T40" fmla="*/ 28 w 87"/>
                  <a:gd name="T41" fmla="*/ 128 h 151"/>
                  <a:gd name="T42" fmla="*/ 37 w 87"/>
                  <a:gd name="T43" fmla="*/ 128 h 151"/>
                  <a:gd name="T44" fmla="*/ 44 w 87"/>
                  <a:gd name="T45" fmla="*/ 134 h 151"/>
                  <a:gd name="T46" fmla="*/ 23 w 87"/>
                  <a:gd name="T47" fmla="*/ 143 h 151"/>
                  <a:gd name="T48" fmla="*/ 23 w 87"/>
                  <a:gd name="T49" fmla="*/ 151 h 151"/>
                  <a:gd name="T50" fmla="*/ 35 w 87"/>
                  <a:gd name="T51" fmla="*/ 144 h 151"/>
                  <a:gd name="T52" fmla="*/ 51 w 87"/>
                  <a:gd name="T53" fmla="*/ 141 h 151"/>
                  <a:gd name="T54" fmla="*/ 68 w 87"/>
                  <a:gd name="T55" fmla="*/ 138 h 151"/>
                  <a:gd name="T56" fmla="*/ 77 w 87"/>
                  <a:gd name="T57" fmla="*/ 137 h 151"/>
                  <a:gd name="T58" fmla="*/ 74 w 87"/>
                  <a:gd name="T59" fmla="*/ 132 h 151"/>
                  <a:gd name="T60" fmla="*/ 81 w 87"/>
                  <a:gd name="T61" fmla="*/ 128 h 151"/>
                  <a:gd name="T62" fmla="*/ 76 w 87"/>
                  <a:gd name="T63" fmla="*/ 112 h 151"/>
                  <a:gd name="T64" fmla="*/ 73 w 87"/>
                  <a:gd name="T65" fmla="*/ 111 h 151"/>
                  <a:gd name="T66" fmla="*/ 72 w 87"/>
                  <a:gd name="T67" fmla="*/ 103 h 151"/>
                  <a:gd name="T68" fmla="*/ 65 w 87"/>
                  <a:gd name="T69" fmla="*/ 96 h 151"/>
                  <a:gd name="T70" fmla="*/ 56 w 87"/>
                  <a:gd name="T71" fmla="*/ 80 h 151"/>
                  <a:gd name="T72" fmla="*/ 48 w 87"/>
                  <a:gd name="T73" fmla="*/ 71 h 151"/>
                  <a:gd name="T74" fmla="*/ 44 w 87"/>
                  <a:gd name="T75" fmla="*/ 62 h 151"/>
                  <a:gd name="T76" fmla="*/ 50 w 87"/>
                  <a:gd name="T77" fmla="*/ 52 h 151"/>
                  <a:gd name="T78" fmla="*/ 41 w 87"/>
                  <a:gd name="T79" fmla="*/ 45 h 151"/>
                  <a:gd name="T80" fmla="*/ 33 w 87"/>
                  <a:gd name="T81" fmla="*/ 48 h 151"/>
                  <a:gd name="T82" fmla="*/ 20 w 87"/>
                  <a:gd name="T83" fmla="*/ 76 h 151"/>
                  <a:gd name="T84" fmla="*/ 15 w 87"/>
                  <a:gd name="T85" fmla="*/ 76 h 151"/>
                  <a:gd name="T86" fmla="*/ 17 w 87"/>
                  <a:gd name="T87" fmla="*/ 72 h 151"/>
                  <a:gd name="T88" fmla="*/ 13 w 87"/>
                  <a:gd name="T89" fmla="*/ 70 h 151"/>
                  <a:gd name="T90" fmla="*/ 14 w 87"/>
                  <a:gd name="T91" fmla="*/ 66 h 151"/>
                  <a:gd name="T92" fmla="*/ 16 w 87"/>
                  <a:gd name="T93" fmla="*/ 62 h 151"/>
                  <a:gd name="T94" fmla="*/ 3 w 87"/>
                  <a:gd name="T95" fmla="*/ 50 h 151"/>
                  <a:gd name="T96" fmla="*/ 14 w 87"/>
                  <a:gd name="T97" fmla="*/ 57 h 151"/>
                  <a:gd name="T98" fmla="*/ 17 w 87"/>
                  <a:gd name="T99" fmla="*/ 57 h 151"/>
                  <a:gd name="T100" fmla="*/ 14 w 87"/>
                  <a:gd name="T101" fmla="*/ 46 h 151"/>
                  <a:gd name="T102" fmla="*/ 15 w 87"/>
                  <a:gd name="T103" fmla="*/ 32 h 151"/>
                  <a:gd name="T104" fmla="*/ 10 w 87"/>
                  <a:gd name="T105" fmla="*/ 40 h 151"/>
                  <a:gd name="T106" fmla="*/ 14 w 87"/>
                  <a:gd name="T107" fmla="*/ 43 h 151"/>
                  <a:gd name="T108" fmla="*/ 58 w 87"/>
                  <a:gd name="T109" fmla="*/ 9 h 151"/>
                  <a:gd name="T110" fmla="*/ 60 w 87"/>
                  <a:gd name="T111" fmla="*/ 13 h 151"/>
                  <a:gd name="T112" fmla="*/ 60 w 87"/>
                  <a:gd name="T113" fmla="*/ 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87" h="151">
                    <a:moveTo>
                      <a:pt x="10" y="83"/>
                    </a:moveTo>
                    <a:cubicBezTo>
                      <a:pt x="10" y="83"/>
                      <a:pt x="4" y="85"/>
                      <a:pt x="5" y="88"/>
                    </a:cubicBezTo>
                    <a:cubicBezTo>
                      <a:pt x="6" y="91"/>
                      <a:pt x="0" y="89"/>
                      <a:pt x="1" y="92"/>
                    </a:cubicBezTo>
                    <a:cubicBezTo>
                      <a:pt x="2" y="94"/>
                      <a:pt x="0" y="94"/>
                      <a:pt x="3" y="94"/>
                    </a:cubicBezTo>
                    <a:cubicBezTo>
                      <a:pt x="6" y="94"/>
                      <a:pt x="4" y="99"/>
                      <a:pt x="6" y="97"/>
                    </a:cubicBezTo>
                    <a:cubicBezTo>
                      <a:pt x="9" y="95"/>
                      <a:pt x="9" y="96"/>
                      <a:pt x="9" y="96"/>
                    </a:cubicBezTo>
                    <a:cubicBezTo>
                      <a:pt x="10" y="98"/>
                      <a:pt x="10" y="98"/>
                      <a:pt x="10" y="98"/>
                    </a:cubicBezTo>
                    <a:cubicBezTo>
                      <a:pt x="14" y="97"/>
                      <a:pt x="14" y="97"/>
                      <a:pt x="14" y="97"/>
                    </a:cubicBezTo>
                    <a:cubicBezTo>
                      <a:pt x="14" y="97"/>
                      <a:pt x="14" y="96"/>
                      <a:pt x="14" y="96"/>
                    </a:cubicBezTo>
                    <a:cubicBezTo>
                      <a:pt x="15" y="95"/>
                      <a:pt x="19" y="96"/>
                      <a:pt x="21" y="95"/>
                    </a:cubicBezTo>
                    <a:cubicBezTo>
                      <a:pt x="19" y="92"/>
                      <a:pt x="20" y="93"/>
                      <a:pt x="19" y="88"/>
                    </a:cubicBezTo>
                    <a:cubicBezTo>
                      <a:pt x="19" y="88"/>
                      <a:pt x="17" y="89"/>
                      <a:pt x="16" y="88"/>
                    </a:cubicBezTo>
                    <a:cubicBezTo>
                      <a:pt x="17" y="87"/>
                      <a:pt x="18" y="86"/>
                      <a:pt x="18" y="84"/>
                    </a:cubicBezTo>
                    <a:cubicBezTo>
                      <a:pt x="13" y="81"/>
                      <a:pt x="14" y="84"/>
                      <a:pt x="9" y="86"/>
                    </a:cubicBezTo>
                    <a:cubicBezTo>
                      <a:pt x="7" y="86"/>
                      <a:pt x="8" y="85"/>
                      <a:pt x="10" y="84"/>
                    </a:cubicBezTo>
                    <a:lnTo>
                      <a:pt x="10" y="83"/>
                    </a:lnTo>
                    <a:close/>
                    <a:moveTo>
                      <a:pt x="33" y="48"/>
                    </a:moveTo>
                    <a:cubicBezTo>
                      <a:pt x="34" y="48"/>
                      <a:pt x="32" y="45"/>
                      <a:pt x="33" y="43"/>
                    </a:cubicBezTo>
                    <a:cubicBezTo>
                      <a:pt x="33" y="42"/>
                      <a:pt x="35" y="42"/>
                      <a:pt x="36" y="41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7" y="40"/>
                      <a:pt x="38" y="39"/>
                      <a:pt x="38" y="38"/>
                    </a:cubicBezTo>
                    <a:cubicBezTo>
                      <a:pt x="39" y="37"/>
                      <a:pt x="41" y="37"/>
                      <a:pt x="41" y="36"/>
                    </a:cubicBezTo>
                    <a:cubicBezTo>
                      <a:pt x="43" y="32"/>
                      <a:pt x="39" y="29"/>
                      <a:pt x="35" y="30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1" y="32"/>
                      <a:pt x="31" y="32"/>
                      <a:pt x="31" y="32"/>
                    </a:cubicBezTo>
                    <a:cubicBezTo>
                      <a:pt x="31" y="32"/>
                      <a:pt x="31" y="34"/>
                      <a:pt x="31" y="34"/>
                    </a:cubicBezTo>
                    <a:cubicBezTo>
                      <a:pt x="28" y="35"/>
                      <a:pt x="32" y="32"/>
                      <a:pt x="30" y="31"/>
                    </a:cubicBezTo>
                    <a:cubicBezTo>
                      <a:pt x="29" y="31"/>
                      <a:pt x="28" y="31"/>
                      <a:pt x="27" y="31"/>
                    </a:cubicBezTo>
                    <a:cubicBezTo>
                      <a:pt x="27" y="33"/>
                      <a:pt x="27" y="34"/>
                      <a:pt x="27" y="36"/>
                    </a:cubicBezTo>
                    <a:cubicBezTo>
                      <a:pt x="27" y="37"/>
                      <a:pt x="24" y="39"/>
                      <a:pt x="24" y="40"/>
                    </a:cubicBezTo>
                    <a:cubicBezTo>
                      <a:pt x="24" y="40"/>
                      <a:pt x="24" y="43"/>
                      <a:pt x="24" y="42"/>
                    </a:cubicBezTo>
                    <a:cubicBezTo>
                      <a:pt x="25" y="42"/>
                      <a:pt x="23" y="43"/>
                      <a:pt x="25" y="42"/>
                    </a:cubicBezTo>
                    <a:cubicBezTo>
                      <a:pt x="25" y="43"/>
                      <a:pt x="24" y="44"/>
                      <a:pt x="24" y="44"/>
                    </a:cubicBezTo>
                    <a:cubicBezTo>
                      <a:pt x="23" y="44"/>
                      <a:pt x="22" y="44"/>
                      <a:pt x="20" y="44"/>
                    </a:cubicBezTo>
                    <a:cubicBezTo>
                      <a:pt x="21" y="45"/>
                      <a:pt x="20" y="45"/>
                      <a:pt x="20" y="46"/>
                    </a:cubicBezTo>
                    <a:cubicBezTo>
                      <a:pt x="21" y="45"/>
                      <a:pt x="21" y="47"/>
                      <a:pt x="21" y="48"/>
                    </a:cubicBezTo>
                    <a:cubicBezTo>
                      <a:pt x="20" y="48"/>
                      <a:pt x="19" y="48"/>
                      <a:pt x="18" y="48"/>
                    </a:cubicBezTo>
                    <a:cubicBezTo>
                      <a:pt x="20" y="50"/>
                      <a:pt x="23" y="53"/>
                      <a:pt x="19" y="54"/>
                    </a:cubicBezTo>
                    <a:cubicBezTo>
                      <a:pt x="18" y="55"/>
                      <a:pt x="22" y="58"/>
                      <a:pt x="21" y="58"/>
                    </a:cubicBezTo>
                    <a:cubicBezTo>
                      <a:pt x="20" y="57"/>
                      <a:pt x="19" y="62"/>
                      <a:pt x="19" y="63"/>
                    </a:cubicBezTo>
                    <a:cubicBezTo>
                      <a:pt x="19" y="64"/>
                      <a:pt x="19" y="64"/>
                      <a:pt x="19" y="64"/>
                    </a:cubicBezTo>
                    <a:cubicBezTo>
                      <a:pt x="20" y="64"/>
                      <a:pt x="25" y="63"/>
                      <a:pt x="24" y="64"/>
                    </a:cubicBezTo>
                    <a:cubicBezTo>
                      <a:pt x="25" y="63"/>
                      <a:pt x="24" y="65"/>
                      <a:pt x="24" y="66"/>
                    </a:cubicBezTo>
                    <a:cubicBezTo>
                      <a:pt x="24" y="66"/>
                      <a:pt x="22" y="66"/>
                      <a:pt x="22" y="66"/>
                    </a:cubicBezTo>
                    <a:cubicBezTo>
                      <a:pt x="22" y="66"/>
                      <a:pt x="19" y="68"/>
                      <a:pt x="21" y="68"/>
                    </a:cubicBezTo>
                    <a:cubicBezTo>
                      <a:pt x="21" y="68"/>
                      <a:pt x="21" y="70"/>
                      <a:pt x="21" y="70"/>
                    </a:cubicBezTo>
                    <a:cubicBezTo>
                      <a:pt x="20" y="69"/>
                      <a:pt x="20" y="73"/>
                      <a:pt x="20" y="74"/>
                    </a:cubicBezTo>
                    <a:cubicBezTo>
                      <a:pt x="21" y="73"/>
                      <a:pt x="21" y="72"/>
                      <a:pt x="22" y="71"/>
                    </a:cubicBezTo>
                    <a:cubicBezTo>
                      <a:pt x="22" y="71"/>
                      <a:pt x="23" y="70"/>
                      <a:pt x="24" y="70"/>
                    </a:cubicBezTo>
                    <a:cubicBezTo>
                      <a:pt x="24" y="70"/>
                      <a:pt x="23" y="72"/>
                      <a:pt x="25" y="71"/>
                    </a:cubicBezTo>
                    <a:cubicBezTo>
                      <a:pt x="25" y="71"/>
                      <a:pt x="25" y="70"/>
                      <a:pt x="26" y="70"/>
                    </a:cubicBezTo>
                    <a:cubicBezTo>
                      <a:pt x="26" y="70"/>
                      <a:pt x="28" y="74"/>
                      <a:pt x="26" y="73"/>
                    </a:cubicBezTo>
                    <a:cubicBezTo>
                      <a:pt x="27" y="79"/>
                      <a:pt x="26" y="80"/>
                      <a:pt x="24" y="86"/>
                    </a:cubicBezTo>
                    <a:cubicBezTo>
                      <a:pt x="25" y="87"/>
                      <a:pt x="25" y="86"/>
                      <a:pt x="26" y="86"/>
                    </a:cubicBezTo>
                    <a:cubicBezTo>
                      <a:pt x="27" y="86"/>
                      <a:pt x="27" y="88"/>
                      <a:pt x="28" y="88"/>
                    </a:cubicBezTo>
                    <a:cubicBezTo>
                      <a:pt x="28" y="88"/>
                      <a:pt x="29" y="89"/>
                      <a:pt x="29" y="89"/>
                    </a:cubicBezTo>
                    <a:cubicBezTo>
                      <a:pt x="30" y="88"/>
                      <a:pt x="29" y="87"/>
                      <a:pt x="30" y="86"/>
                    </a:cubicBezTo>
                    <a:cubicBezTo>
                      <a:pt x="33" y="89"/>
                      <a:pt x="40" y="84"/>
                      <a:pt x="42" y="86"/>
                    </a:cubicBezTo>
                    <a:cubicBezTo>
                      <a:pt x="35" y="92"/>
                      <a:pt x="38" y="93"/>
                      <a:pt x="45" y="93"/>
                    </a:cubicBezTo>
                    <a:cubicBezTo>
                      <a:pt x="45" y="96"/>
                      <a:pt x="45" y="97"/>
                      <a:pt x="45" y="99"/>
                    </a:cubicBezTo>
                    <a:cubicBezTo>
                      <a:pt x="45" y="99"/>
                      <a:pt x="43" y="101"/>
                      <a:pt x="43" y="102"/>
                    </a:cubicBezTo>
                    <a:cubicBezTo>
                      <a:pt x="43" y="103"/>
                      <a:pt x="44" y="104"/>
                      <a:pt x="44" y="105"/>
                    </a:cubicBezTo>
                    <a:cubicBezTo>
                      <a:pt x="43" y="105"/>
                      <a:pt x="42" y="105"/>
                      <a:pt x="42" y="105"/>
                    </a:cubicBezTo>
                    <a:cubicBezTo>
                      <a:pt x="42" y="106"/>
                      <a:pt x="42" y="106"/>
                      <a:pt x="42" y="106"/>
                    </a:cubicBezTo>
                    <a:cubicBezTo>
                      <a:pt x="35" y="106"/>
                      <a:pt x="35" y="106"/>
                      <a:pt x="35" y="106"/>
                    </a:cubicBezTo>
                    <a:cubicBezTo>
                      <a:pt x="35" y="106"/>
                      <a:pt x="35" y="105"/>
                      <a:pt x="34" y="105"/>
                    </a:cubicBezTo>
                    <a:cubicBezTo>
                      <a:pt x="34" y="105"/>
                      <a:pt x="34" y="103"/>
                      <a:pt x="34" y="103"/>
                    </a:cubicBezTo>
                    <a:cubicBezTo>
                      <a:pt x="33" y="102"/>
                      <a:pt x="31" y="103"/>
                      <a:pt x="30" y="102"/>
                    </a:cubicBezTo>
                    <a:cubicBezTo>
                      <a:pt x="30" y="103"/>
                      <a:pt x="30" y="104"/>
                      <a:pt x="29" y="104"/>
                    </a:cubicBezTo>
                    <a:cubicBezTo>
                      <a:pt x="29" y="104"/>
                      <a:pt x="30" y="107"/>
                      <a:pt x="30" y="107"/>
                    </a:cubicBezTo>
                    <a:cubicBezTo>
                      <a:pt x="31" y="107"/>
                      <a:pt x="32" y="107"/>
                      <a:pt x="33" y="107"/>
                    </a:cubicBezTo>
                    <a:cubicBezTo>
                      <a:pt x="32" y="108"/>
                      <a:pt x="28" y="113"/>
                      <a:pt x="26" y="114"/>
                    </a:cubicBezTo>
                    <a:cubicBezTo>
                      <a:pt x="24" y="114"/>
                      <a:pt x="31" y="113"/>
                      <a:pt x="32" y="113"/>
                    </a:cubicBezTo>
                    <a:cubicBezTo>
                      <a:pt x="32" y="120"/>
                      <a:pt x="33" y="117"/>
                      <a:pt x="29" y="120"/>
                    </a:cubicBezTo>
                    <a:cubicBezTo>
                      <a:pt x="29" y="120"/>
                      <a:pt x="29" y="122"/>
                      <a:pt x="28" y="122"/>
                    </a:cubicBezTo>
                    <a:cubicBezTo>
                      <a:pt x="27" y="123"/>
                      <a:pt x="25" y="123"/>
                      <a:pt x="23" y="124"/>
                    </a:cubicBezTo>
                    <a:cubicBezTo>
                      <a:pt x="23" y="126"/>
                      <a:pt x="23" y="125"/>
                      <a:pt x="24" y="127"/>
                    </a:cubicBezTo>
                    <a:cubicBezTo>
                      <a:pt x="22" y="127"/>
                      <a:pt x="23" y="128"/>
                      <a:pt x="23" y="128"/>
                    </a:cubicBezTo>
                    <a:cubicBezTo>
                      <a:pt x="23" y="128"/>
                      <a:pt x="25" y="128"/>
                      <a:pt x="26" y="128"/>
                    </a:cubicBezTo>
                    <a:cubicBezTo>
                      <a:pt x="26" y="128"/>
                      <a:pt x="23" y="131"/>
                      <a:pt x="26" y="130"/>
                    </a:cubicBezTo>
                    <a:cubicBezTo>
                      <a:pt x="28" y="130"/>
                      <a:pt x="26" y="130"/>
                      <a:pt x="28" y="130"/>
                    </a:cubicBezTo>
                    <a:cubicBezTo>
                      <a:pt x="28" y="129"/>
                      <a:pt x="28" y="129"/>
                      <a:pt x="28" y="129"/>
                    </a:cubicBezTo>
                    <a:cubicBezTo>
                      <a:pt x="29" y="128"/>
                      <a:pt x="28" y="129"/>
                      <a:pt x="28" y="128"/>
                    </a:cubicBezTo>
                    <a:cubicBezTo>
                      <a:pt x="29" y="128"/>
                      <a:pt x="30" y="128"/>
                      <a:pt x="31" y="128"/>
                    </a:cubicBezTo>
                    <a:cubicBezTo>
                      <a:pt x="31" y="128"/>
                      <a:pt x="31" y="130"/>
                      <a:pt x="31" y="130"/>
                    </a:cubicBezTo>
                    <a:cubicBezTo>
                      <a:pt x="29" y="129"/>
                      <a:pt x="31" y="132"/>
                      <a:pt x="34" y="131"/>
                    </a:cubicBezTo>
                    <a:cubicBezTo>
                      <a:pt x="34" y="131"/>
                      <a:pt x="36" y="129"/>
                      <a:pt x="37" y="128"/>
                    </a:cubicBezTo>
                    <a:cubicBezTo>
                      <a:pt x="35" y="127"/>
                      <a:pt x="39" y="128"/>
                      <a:pt x="38" y="129"/>
                    </a:cubicBezTo>
                    <a:cubicBezTo>
                      <a:pt x="39" y="129"/>
                      <a:pt x="40" y="130"/>
                      <a:pt x="41" y="131"/>
                    </a:cubicBezTo>
                    <a:cubicBezTo>
                      <a:pt x="42" y="130"/>
                      <a:pt x="41" y="129"/>
                      <a:pt x="42" y="128"/>
                    </a:cubicBezTo>
                    <a:cubicBezTo>
                      <a:pt x="49" y="127"/>
                      <a:pt x="46" y="127"/>
                      <a:pt x="44" y="134"/>
                    </a:cubicBezTo>
                    <a:cubicBezTo>
                      <a:pt x="40" y="134"/>
                      <a:pt x="32" y="132"/>
                      <a:pt x="30" y="133"/>
                    </a:cubicBezTo>
                    <a:cubicBezTo>
                      <a:pt x="30" y="134"/>
                      <a:pt x="30" y="134"/>
                      <a:pt x="30" y="134"/>
                    </a:cubicBezTo>
                    <a:cubicBezTo>
                      <a:pt x="28" y="135"/>
                      <a:pt x="28" y="138"/>
                      <a:pt x="26" y="140"/>
                    </a:cubicBezTo>
                    <a:cubicBezTo>
                      <a:pt x="26" y="141"/>
                      <a:pt x="24" y="142"/>
                      <a:pt x="23" y="143"/>
                    </a:cubicBezTo>
                    <a:cubicBezTo>
                      <a:pt x="22" y="144"/>
                      <a:pt x="23" y="145"/>
                      <a:pt x="22" y="146"/>
                    </a:cubicBezTo>
                    <a:cubicBezTo>
                      <a:pt x="20" y="147"/>
                      <a:pt x="18" y="147"/>
                      <a:pt x="17" y="147"/>
                    </a:cubicBezTo>
                    <a:cubicBezTo>
                      <a:pt x="17" y="148"/>
                      <a:pt x="17" y="149"/>
                      <a:pt x="17" y="149"/>
                    </a:cubicBezTo>
                    <a:cubicBezTo>
                      <a:pt x="21" y="151"/>
                      <a:pt x="20" y="150"/>
                      <a:pt x="23" y="151"/>
                    </a:cubicBezTo>
                    <a:cubicBezTo>
                      <a:pt x="24" y="150"/>
                      <a:pt x="25" y="148"/>
                      <a:pt x="26" y="146"/>
                    </a:cubicBezTo>
                    <a:cubicBezTo>
                      <a:pt x="26" y="146"/>
                      <a:pt x="27" y="147"/>
                      <a:pt x="27" y="147"/>
                    </a:cubicBezTo>
                    <a:cubicBezTo>
                      <a:pt x="28" y="146"/>
                      <a:pt x="27" y="146"/>
                      <a:pt x="28" y="145"/>
                    </a:cubicBezTo>
                    <a:cubicBezTo>
                      <a:pt x="30" y="144"/>
                      <a:pt x="32" y="144"/>
                      <a:pt x="35" y="144"/>
                    </a:cubicBezTo>
                    <a:cubicBezTo>
                      <a:pt x="35" y="145"/>
                      <a:pt x="35" y="146"/>
                      <a:pt x="36" y="146"/>
                    </a:cubicBezTo>
                    <a:cubicBezTo>
                      <a:pt x="38" y="145"/>
                      <a:pt x="40" y="141"/>
                      <a:pt x="43" y="141"/>
                    </a:cubicBezTo>
                    <a:cubicBezTo>
                      <a:pt x="46" y="140"/>
                      <a:pt x="48" y="143"/>
                      <a:pt x="51" y="143"/>
                    </a:cubicBezTo>
                    <a:cubicBezTo>
                      <a:pt x="51" y="143"/>
                      <a:pt x="51" y="141"/>
                      <a:pt x="51" y="141"/>
                    </a:cubicBezTo>
                    <a:cubicBezTo>
                      <a:pt x="52" y="140"/>
                      <a:pt x="53" y="140"/>
                      <a:pt x="54" y="140"/>
                    </a:cubicBezTo>
                    <a:cubicBezTo>
                      <a:pt x="54" y="139"/>
                      <a:pt x="54" y="139"/>
                      <a:pt x="54" y="139"/>
                    </a:cubicBezTo>
                    <a:cubicBezTo>
                      <a:pt x="58" y="138"/>
                      <a:pt x="57" y="140"/>
                      <a:pt x="60" y="140"/>
                    </a:cubicBezTo>
                    <a:cubicBezTo>
                      <a:pt x="62" y="140"/>
                      <a:pt x="65" y="138"/>
                      <a:pt x="68" y="138"/>
                    </a:cubicBezTo>
                    <a:cubicBezTo>
                      <a:pt x="70" y="138"/>
                      <a:pt x="71" y="141"/>
                      <a:pt x="72" y="141"/>
                    </a:cubicBezTo>
                    <a:cubicBezTo>
                      <a:pt x="73" y="139"/>
                      <a:pt x="73" y="139"/>
                      <a:pt x="73" y="139"/>
                    </a:cubicBezTo>
                    <a:cubicBezTo>
                      <a:pt x="74" y="139"/>
                      <a:pt x="75" y="139"/>
                      <a:pt x="76" y="139"/>
                    </a:cubicBezTo>
                    <a:cubicBezTo>
                      <a:pt x="76" y="139"/>
                      <a:pt x="76" y="137"/>
                      <a:pt x="77" y="137"/>
                    </a:cubicBezTo>
                    <a:cubicBezTo>
                      <a:pt x="78" y="136"/>
                      <a:pt x="78" y="136"/>
                      <a:pt x="80" y="136"/>
                    </a:cubicBezTo>
                    <a:cubicBezTo>
                      <a:pt x="80" y="136"/>
                      <a:pt x="79" y="134"/>
                      <a:pt x="80" y="134"/>
                    </a:cubicBezTo>
                    <a:cubicBezTo>
                      <a:pt x="83" y="133"/>
                      <a:pt x="75" y="133"/>
                      <a:pt x="74" y="134"/>
                    </a:cubicBezTo>
                    <a:cubicBezTo>
                      <a:pt x="74" y="133"/>
                      <a:pt x="73" y="132"/>
                      <a:pt x="74" y="132"/>
                    </a:cubicBezTo>
                    <a:cubicBezTo>
                      <a:pt x="74" y="132"/>
                      <a:pt x="73" y="130"/>
                      <a:pt x="73" y="130"/>
                    </a:cubicBezTo>
                    <a:cubicBezTo>
                      <a:pt x="74" y="129"/>
                      <a:pt x="75" y="130"/>
                      <a:pt x="76" y="130"/>
                    </a:cubicBezTo>
                    <a:cubicBezTo>
                      <a:pt x="76" y="128"/>
                      <a:pt x="76" y="128"/>
                      <a:pt x="76" y="128"/>
                    </a:cubicBezTo>
                    <a:cubicBezTo>
                      <a:pt x="77" y="128"/>
                      <a:pt x="80" y="128"/>
                      <a:pt x="81" y="128"/>
                    </a:cubicBezTo>
                    <a:cubicBezTo>
                      <a:pt x="81" y="127"/>
                      <a:pt x="81" y="126"/>
                      <a:pt x="81" y="126"/>
                    </a:cubicBezTo>
                    <a:cubicBezTo>
                      <a:pt x="82" y="126"/>
                      <a:pt x="82" y="126"/>
                      <a:pt x="82" y="126"/>
                    </a:cubicBezTo>
                    <a:cubicBezTo>
                      <a:pt x="84" y="123"/>
                      <a:pt x="87" y="115"/>
                      <a:pt x="83" y="113"/>
                    </a:cubicBezTo>
                    <a:cubicBezTo>
                      <a:pt x="81" y="112"/>
                      <a:pt x="78" y="112"/>
                      <a:pt x="76" y="112"/>
                    </a:cubicBezTo>
                    <a:cubicBezTo>
                      <a:pt x="75" y="112"/>
                      <a:pt x="74" y="114"/>
                      <a:pt x="75" y="114"/>
                    </a:cubicBezTo>
                    <a:cubicBezTo>
                      <a:pt x="76" y="114"/>
                      <a:pt x="73" y="116"/>
                      <a:pt x="73" y="116"/>
                    </a:cubicBezTo>
                    <a:cubicBezTo>
                      <a:pt x="73" y="116"/>
                      <a:pt x="72" y="114"/>
                      <a:pt x="72" y="112"/>
                    </a:cubicBezTo>
                    <a:cubicBezTo>
                      <a:pt x="72" y="112"/>
                      <a:pt x="72" y="111"/>
                      <a:pt x="73" y="111"/>
                    </a:cubicBezTo>
                    <a:cubicBezTo>
                      <a:pt x="73" y="110"/>
                      <a:pt x="72" y="107"/>
                      <a:pt x="72" y="107"/>
                    </a:cubicBezTo>
                    <a:cubicBezTo>
                      <a:pt x="70" y="105"/>
                      <a:pt x="69" y="103"/>
                      <a:pt x="67" y="100"/>
                    </a:cubicBezTo>
                    <a:cubicBezTo>
                      <a:pt x="70" y="103"/>
                      <a:pt x="70" y="103"/>
                      <a:pt x="70" y="103"/>
                    </a:cubicBezTo>
                    <a:cubicBezTo>
                      <a:pt x="71" y="103"/>
                      <a:pt x="72" y="103"/>
                      <a:pt x="72" y="103"/>
                    </a:cubicBezTo>
                    <a:cubicBezTo>
                      <a:pt x="72" y="102"/>
                      <a:pt x="72" y="102"/>
                      <a:pt x="72" y="101"/>
                    </a:cubicBezTo>
                    <a:cubicBezTo>
                      <a:pt x="72" y="101"/>
                      <a:pt x="72" y="101"/>
                      <a:pt x="72" y="101"/>
                    </a:cubicBezTo>
                    <a:cubicBezTo>
                      <a:pt x="70" y="100"/>
                      <a:pt x="69" y="97"/>
                      <a:pt x="68" y="96"/>
                    </a:cubicBezTo>
                    <a:cubicBezTo>
                      <a:pt x="67" y="96"/>
                      <a:pt x="66" y="96"/>
                      <a:pt x="65" y="96"/>
                    </a:cubicBezTo>
                    <a:cubicBezTo>
                      <a:pt x="63" y="94"/>
                      <a:pt x="63" y="91"/>
                      <a:pt x="62" y="90"/>
                    </a:cubicBezTo>
                    <a:cubicBezTo>
                      <a:pt x="61" y="89"/>
                      <a:pt x="60" y="90"/>
                      <a:pt x="60" y="90"/>
                    </a:cubicBezTo>
                    <a:cubicBezTo>
                      <a:pt x="59" y="89"/>
                      <a:pt x="56" y="86"/>
                      <a:pt x="56" y="86"/>
                    </a:cubicBezTo>
                    <a:cubicBezTo>
                      <a:pt x="56" y="84"/>
                      <a:pt x="56" y="82"/>
                      <a:pt x="56" y="80"/>
                    </a:cubicBezTo>
                    <a:cubicBezTo>
                      <a:pt x="55" y="80"/>
                      <a:pt x="54" y="80"/>
                      <a:pt x="54" y="80"/>
                    </a:cubicBezTo>
                    <a:cubicBezTo>
                      <a:pt x="53" y="79"/>
                      <a:pt x="54" y="78"/>
                      <a:pt x="54" y="78"/>
                    </a:cubicBezTo>
                    <a:cubicBezTo>
                      <a:pt x="53" y="76"/>
                      <a:pt x="49" y="75"/>
                      <a:pt x="49" y="74"/>
                    </a:cubicBezTo>
                    <a:cubicBezTo>
                      <a:pt x="48" y="73"/>
                      <a:pt x="49" y="72"/>
                      <a:pt x="48" y="71"/>
                    </a:cubicBezTo>
                    <a:cubicBezTo>
                      <a:pt x="46" y="71"/>
                      <a:pt x="44" y="71"/>
                      <a:pt x="43" y="71"/>
                    </a:cubicBezTo>
                    <a:cubicBezTo>
                      <a:pt x="44" y="71"/>
                      <a:pt x="44" y="69"/>
                      <a:pt x="45" y="68"/>
                    </a:cubicBezTo>
                    <a:cubicBezTo>
                      <a:pt x="46" y="68"/>
                      <a:pt x="46" y="69"/>
                      <a:pt x="47" y="68"/>
                    </a:cubicBezTo>
                    <a:cubicBezTo>
                      <a:pt x="46" y="65"/>
                      <a:pt x="46" y="65"/>
                      <a:pt x="44" y="62"/>
                    </a:cubicBezTo>
                    <a:cubicBezTo>
                      <a:pt x="46" y="62"/>
                      <a:pt x="46" y="62"/>
                      <a:pt x="46" y="62"/>
                    </a:cubicBezTo>
                    <a:cubicBezTo>
                      <a:pt x="46" y="62"/>
                      <a:pt x="46" y="60"/>
                      <a:pt x="46" y="60"/>
                    </a:cubicBezTo>
                    <a:cubicBezTo>
                      <a:pt x="47" y="59"/>
                      <a:pt x="50" y="58"/>
                      <a:pt x="50" y="56"/>
                    </a:cubicBezTo>
                    <a:cubicBezTo>
                      <a:pt x="51" y="55"/>
                      <a:pt x="50" y="54"/>
                      <a:pt x="50" y="52"/>
                    </a:cubicBezTo>
                    <a:cubicBezTo>
                      <a:pt x="50" y="51"/>
                      <a:pt x="52" y="48"/>
                      <a:pt x="52" y="47"/>
                    </a:cubicBezTo>
                    <a:cubicBezTo>
                      <a:pt x="52" y="47"/>
                      <a:pt x="50" y="45"/>
                      <a:pt x="50" y="45"/>
                    </a:cubicBezTo>
                    <a:cubicBezTo>
                      <a:pt x="48" y="45"/>
                      <a:pt x="46" y="47"/>
                      <a:pt x="45" y="46"/>
                    </a:cubicBezTo>
                    <a:cubicBezTo>
                      <a:pt x="45" y="46"/>
                      <a:pt x="42" y="45"/>
                      <a:pt x="41" y="45"/>
                    </a:cubicBezTo>
                    <a:cubicBezTo>
                      <a:pt x="41" y="45"/>
                      <a:pt x="40" y="46"/>
                      <a:pt x="40" y="46"/>
                    </a:cubicBezTo>
                    <a:cubicBezTo>
                      <a:pt x="38" y="47"/>
                      <a:pt x="38" y="47"/>
                      <a:pt x="36" y="47"/>
                    </a:cubicBezTo>
                    <a:cubicBezTo>
                      <a:pt x="37" y="47"/>
                      <a:pt x="34" y="48"/>
                      <a:pt x="34" y="48"/>
                    </a:cubicBezTo>
                    <a:cubicBezTo>
                      <a:pt x="35" y="49"/>
                      <a:pt x="34" y="48"/>
                      <a:pt x="33" y="48"/>
                    </a:cubicBezTo>
                    <a:close/>
                    <a:moveTo>
                      <a:pt x="55" y="141"/>
                    </a:moveTo>
                    <a:cubicBezTo>
                      <a:pt x="53" y="141"/>
                      <a:pt x="56" y="142"/>
                      <a:pt x="56" y="142"/>
                    </a:cubicBezTo>
                    <a:cubicBezTo>
                      <a:pt x="56" y="142"/>
                      <a:pt x="57" y="140"/>
                      <a:pt x="55" y="141"/>
                    </a:cubicBezTo>
                    <a:close/>
                    <a:moveTo>
                      <a:pt x="20" y="76"/>
                    </a:moveTo>
                    <a:cubicBezTo>
                      <a:pt x="20" y="76"/>
                      <a:pt x="20" y="79"/>
                      <a:pt x="20" y="80"/>
                    </a:cubicBezTo>
                    <a:cubicBezTo>
                      <a:pt x="21" y="80"/>
                      <a:pt x="21" y="80"/>
                      <a:pt x="21" y="80"/>
                    </a:cubicBezTo>
                    <a:cubicBezTo>
                      <a:pt x="21" y="79"/>
                      <a:pt x="21" y="76"/>
                      <a:pt x="20" y="76"/>
                    </a:cubicBezTo>
                    <a:close/>
                    <a:moveTo>
                      <a:pt x="15" y="76"/>
                    </a:moveTo>
                    <a:cubicBezTo>
                      <a:pt x="16" y="78"/>
                      <a:pt x="16" y="78"/>
                      <a:pt x="16" y="78"/>
                    </a:cubicBezTo>
                    <a:cubicBezTo>
                      <a:pt x="15" y="77"/>
                      <a:pt x="16" y="76"/>
                      <a:pt x="15" y="76"/>
                    </a:cubicBezTo>
                    <a:close/>
                    <a:moveTo>
                      <a:pt x="18" y="68"/>
                    </a:moveTo>
                    <a:cubicBezTo>
                      <a:pt x="17" y="69"/>
                      <a:pt x="17" y="72"/>
                      <a:pt x="17" y="72"/>
                    </a:cubicBezTo>
                    <a:cubicBezTo>
                      <a:pt x="17" y="72"/>
                      <a:pt x="17" y="73"/>
                      <a:pt x="18" y="72"/>
                    </a:cubicBezTo>
                    <a:cubicBezTo>
                      <a:pt x="19" y="72"/>
                      <a:pt x="19" y="67"/>
                      <a:pt x="18" y="68"/>
                    </a:cubicBezTo>
                    <a:close/>
                    <a:moveTo>
                      <a:pt x="12" y="68"/>
                    </a:moveTo>
                    <a:cubicBezTo>
                      <a:pt x="13" y="70"/>
                      <a:pt x="13" y="70"/>
                      <a:pt x="13" y="70"/>
                    </a:cubicBezTo>
                    <a:cubicBezTo>
                      <a:pt x="13" y="69"/>
                      <a:pt x="14" y="68"/>
                      <a:pt x="12" y="68"/>
                    </a:cubicBezTo>
                    <a:close/>
                    <a:moveTo>
                      <a:pt x="14" y="62"/>
                    </a:moveTo>
                    <a:cubicBezTo>
                      <a:pt x="14" y="64"/>
                      <a:pt x="14" y="64"/>
                      <a:pt x="14" y="64"/>
                    </a:cubicBezTo>
                    <a:cubicBezTo>
                      <a:pt x="15" y="63"/>
                      <a:pt x="14" y="66"/>
                      <a:pt x="14" y="66"/>
                    </a:cubicBezTo>
                    <a:cubicBezTo>
                      <a:pt x="11" y="66"/>
                      <a:pt x="15" y="67"/>
                      <a:pt x="16" y="68"/>
                    </a:cubicBezTo>
                    <a:cubicBezTo>
                      <a:pt x="16" y="67"/>
                      <a:pt x="16" y="67"/>
                      <a:pt x="16" y="67"/>
                    </a:cubicBezTo>
                    <a:cubicBezTo>
                      <a:pt x="18" y="66"/>
                      <a:pt x="17" y="65"/>
                      <a:pt x="18" y="64"/>
                    </a:cubicBezTo>
                    <a:cubicBezTo>
                      <a:pt x="17" y="64"/>
                      <a:pt x="16" y="63"/>
                      <a:pt x="16" y="62"/>
                    </a:cubicBezTo>
                    <a:cubicBezTo>
                      <a:pt x="15" y="62"/>
                      <a:pt x="14" y="63"/>
                      <a:pt x="14" y="62"/>
                    </a:cubicBezTo>
                    <a:close/>
                    <a:moveTo>
                      <a:pt x="3" y="50"/>
                    </a:moveTo>
                    <a:cubicBezTo>
                      <a:pt x="4" y="53"/>
                      <a:pt x="4" y="53"/>
                      <a:pt x="4" y="53"/>
                    </a:cubicBezTo>
                    <a:cubicBezTo>
                      <a:pt x="5" y="53"/>
                      <a:pt x="7" y="49"/>
                      <a:pt x="3" y="50"/>
                    </a:cubicBezTo>
                    <a:close/>
                    <a:moveTo>
                      <a:pt x="14" y="46"/>
                    </a:moveTo>
                    <a:cubicBezTo>
                      <a:pt x="14" y="46"/>
                      <a:pt x="14" y="48"/>
                      <a:pt x="14" y="48"/>
                    </a:cubicBezTo>
                    <a:cubicBezTo>
                      <a:pt x="14" y="48"/>
                      <a:pt x="12" y="48"/>
                      <a:pt x="12" y="48"/>
                    </a:cubicBezTo>
                    <a:cubicBezTo>
                      <a:pt x="13" y="52"/>
                      <a:pt x="13" y="54"/>
                      <a:pt x="14" y="57"/>
                    </a:cubicBezTo>
                    <a:cubicBezTo>
                      <a:pt x="16" y="57"/>
                      <a:pt x="16" y="57"/>
                      <a:pt x="16" y="57"/>
                    </a:cubicBezTo>
                    <a:cubicBezTo>
                      <a:pt x="16" y="57"/>
                      <a:pt x="16" y="59"/>
                      <a:pt x="16" y="59"/>
                    </a:cubicBezTo>
                    <a:cubicBezTo>
                      <a:pt x="17" y="59"/>
                      <a:pt x="17" y="59"/>
                      <a:pt x="17" y="59"/>
                    </a:cubicBezTo>
                    <a:cubicBezTo>
                      <a:pt x="17" y="59"/>
                      <a:pt x="17" y="57"/>
                      <a:pt x="17" y="57"/>
                    </a:cubicBezTo>
                    <a:cubicBezTo>
                      <a:pt x="18" y="58"/>
                      <a:pt x="18" y="55"/>
                      <a:pt x="18" y="55"/>
                    </a:cubicBezTo>
                    <a:cubicBezTo>
                      <a:pt x="17" y="55"/>
                      <a:pt x="16" y="55"/>
                      <a:pt x="15" y="54"/>
                    </a:cubicBezTo>
                    <a:cubicBezTo>
                      <a:pt x="14" y="50"/>
                      <a:pt x="15" y="53"/>
                      <a:pt x="15" y="48"/>
                    </a:cubicBezTo>
                    <a:cubicBezTo>
                      <a:pt x="15" y="48"/>
                      <a:pt x="15" y="46"/>
                      <a:pt x="14" y="46"/>
                    </a:cubicBezTo>
                    <a:close/>
                    <a:moveTo>
                      <a:pt x="4" y="46"/>
                    </a:moveTo>
                    <a:cubicBezTo>
                      <a:pt x="4" y="48"/>
                      <a:pt x="4" y="48"/>
                      <a:pt x="4" y="48"/>
                    </a:cubicBezTo>
                    <a:cubicBezTo>
                      <a:pt x="8" y="47"/>
                      <a:pt x="7" y="47"/>
                      <a:pt x="4" y="46"/>
                    </a:cubicBezTo>
                    <a:close/>
                    <a:moveTo>
                      <a:pt x="15" y="32"/>
                    </a:moveTo>
                    <a:cubicBezTo>
                      <a:pt x="11" y="34"/>
                      <a:pt x="11" y="34"/>
                      <a:pt x="11" y="34"/>
                    </a:cubicBezTo>
                    <a:cubicBezTo>
                      <a:pt x="10" y="35"/>
                      <a:pt x="11" y="36"/>
                      <a:pt x="10" y="37"/>
                    </a:cubicBezTo>
                    <a:cubicBezTo>
                      <a:pt x="10" y="37"/>
                      <a:pt x="9" y="36"/>
                      <a:pt x="9" y="36"/>
                    </a:cubicBezTo>
                    <a:cubicBezTo>
                      <a:pt x="9" y="38"/>
                      <a:pt x="11" y="40"/>
                      <a:pt x="10" y="40"/>
                    </a:cubicBezTo>
                    <a:cubicBezTo>
                      <a:pt x="8" y="42"/>
                      <a:pt x="9" y="42"/>
                      <a:pt x="8" y="46"/>
                    </a:cubicBezTo>
                    <a:cubicBezTo>
                      <a:pt x="9" y="45"/>
                      <a:pt x="10" y="44"/>
                      <a:pt x="11" y="44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11" y="43"/>
                      <a:pt x="13" y="43"/>
                      <a:pt x="14" y="43"/>
                    </a:cubicBezTo>
                    <a:cubicBezTo>
                      <a:pt x="15" y="42"/>
                      <a:pt x="14" y="40"/>
                      <a:pt x="14" y="38"/>
                    </a:cubicBezTo>
                    <a:cubicBezTo>
                      <a:pt x="15" y="37"/>
                      <a:pt x="19" y="32"/>
                      <a:pt x="15" y="32"/>
                    </a:cubicBezTo>
                    <a:close/>
                    <a:moveTo>
                      <a:pt x="60" y="5"/>
                    </a:moveTo>
                    <a:cubicBezTo>
                      <a:pt x="59" y="5"/>
                      <a:pt x="58" y="9"/>
                      <a:pt x="58" y="9"/>
                    </a:cubicBezTo>
                    <a:cubicBezTo>
                      <a:pt x="58" y="9"/>
                      <a:pt x="56" y="9"/>
                      <a:pt x="56" y="9"/>
                    </a:cubicBezTo>
                    <a:cubicBezTo>
                      <a:pt x="56" y="11"/>
                      <a:pt x="58" y="12"/>
                      <a:pt x="58" y="11"/>
                    </a:cubicBezTo>
                    <a:cubicBezTo>
                      <a:pt x="58" y="11"/>
                      <a:pt x="59" y="11"/>
                      <a:pt x="59" y="11"/>
                    </a:cubicBezTo>
                    <a:cubicBezTo>
                      <a:pt x="58" y="11"/>
                      <a:pt x="60" y="13"/>
                      <a:pt x="60" y="13"/>
                    </a:cubicBezTo>
                    <a:cubicBezTo>
                      <a:pt x="60" y="13"/>
                      <a:pt x="61" y="12"/>
                      <a:pt x="61" y="12"/>
                    </a:cubicBezTo>
                    <a:cubicBezTo>
                      <a:pt x="61" y="10"/>
                      <a:pt x="59" y="7"/>
                      <a:pt x="61" y="6"/>
                    </a:cubicBezTo>
                    <a:cubicBezTo>
                      <a:pt x="61" y="5"/>
                      <a:pt x="61" y="5"/>
                      <a:pt x="61" y="5"/>
                    </a:cubicBezTo>
                    <a:lnTo>
                      <a:pt x="60" y="5"/>
                    </a:lnTo>
                    <a:close/>
                    <a:moveTo>
                      <a:pt x="65" y="0"/>
                    </a:moveTo>
                    <a:cubicBezTo>
                      <a:pt x="66" y="1"/>
                      <a:pt x="66" y="1"/>
                      <a:pt x="66" y="1"/>
                    </a:cubicBezTo>
                    <a:cubicBezTo>
                      <a:pt x="65" y="0"/>
                      <a:pt x="66" y="0"/>
                      <a:pt x="65" y="0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31">
                <a:extLst>
                  <a:ext uri="{FF2B5EF4-FFF2-40B4-BE49-F238E27FC236}">
                    <a16:creationId xmlns:a16="http://schemas.microsoft.com/office/drawing/2014/main" id="{E81C1693-4CEE-40E1-93A2-BA5D416BF6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8" y="1703"/>
                <a:ext cx="90" cy="63"/>
              </a:xfrm>
              <a:custGeom>
                <a:avLst/>
                <a:gdLst>
                  <a:gd name="T0" fmla="*/ 46 w 46"/>
                  <a:gd name="T1" fmla="*/ 9 h 32"/>
                  <a:gd name="T2" fmla="*/ 46 w 46"/>
                  <a:gd name="T3" fmla="*/ 4 h 32"/>
                  <a:gd name="T4" fmla="*/ 43 w 46"/>
                  <a:gd name="T5" fmla="*/ 4 h 32"/>
                  <a:gd name="T6" fmla="*/ 43 w 46"/>
                  <a:gd name="T7" fmla="*/ 1 h 32"/>
                  <a:gd name="T8" fmla="*/ 42 w 46"/>
                  <a:gd name="T9" fmla="*/ 0 h 32"/>
                  <a:gd name="T10" fmla="*/ 42 w 46"/>
                  <a:gd name="T11" fmla="*/ 1 h 32"/>
                  <a:gd name="T12" fmla="*/ 37 w 46"/>
                  <a:gd name="T13" fmla="*/ 5 h 32"/>
                  <a:gd name="T14" fmla="*/ 33 w 46"/>
                  <a:gd name="T15" fmla="*/ 12 h 32"/>
                  <a:gd name="T16" fmla="*/ 27 w 46"/>
                  <a:gd name="T17" fmla="*/ 15 h 32"/>
                  <a:gd name="T18" fmla="*/ 26 w 46"/>
                  <a:gd name="T19" fmla="*/ 16 h 32"/>
                  <a:gd name="T20" fmla="*/ 24 w 46"/>
                  <a:gd name="T21" fmla="*/ 16 h 32"/>
                  <a:gd name="T22" fmla="*/ 24 w 46"/>
                  <a:gd name="T23" fmla="*/ 18 h 32"/>
                  <a:gd name="T24" fmla="*/ 15 w 46"/>
                  <a:gd name="T25" fmla="*/ 15 h 32"/>
                  <a:gd name="T26" fmla="*/ 12 w 46"/>
                  <a:gd name="T27" fmla="*/ 18 h 32"/>
                  <a:gd name="T28" fmla="*/ 6 w 46"/>
                  <a:gd name="T29" fmla="*/ 17 h 32"/>
                  <a:gd name="T30" fmla="*/ 6 w 46"/>
                  <a:gd name="T31" fmla="*/ 15 h 32"/>
                  <a:gd name="T32" fmla="*/ 2 w 46"/>
                  <a:gd name="T33" fmla="*/ 14 h 32"/>
                  <a:gd name="T34" fmla="*/ 3 w 46"/>
                  <a:gd name="T35" fmla="*/ 10 h 32"/>
                  <a:gd name="T36" fmla="*/ 0 w 46"/>
                  <a:gd name="T37" fmla="*/ 9 h 32"/>
                  <a:gd name="T38" fmla="*/ 0 w 46"/>
                  <a:gd name="T39" fmla="*/ 13 h 32"/>
                  <a:gd name="T40" fmla="*/ 5 w 46"/>
                  <a:gd name="T41" fmla="*/ 18 h 32"/>
                  <a:gd name="T42" fmla="*/ 5 w 46"/>
                  <a:gd name="T43" fmla="*/ 27 h 32"/>
                  <a:gd name="T44" fmla="*/ 34 w 46"/>
                  <a:gd name="T45" fmla="*/ 32 h 32"/>
                  <a:gd name="T46" fmla="*/ 37 w 46"/>
                  <a:gd name="T47" fmla="*/ 31 h 32"/>
                  <a:gd name="T48" fmla="*/ 39 w 46"/>
                  <a:gd name="T49" fmla="*/ 25 h 32"/>
                  <a:gd name="T50" fmla="*/ 40 w 46"/>
                  <a:gd name="T51" fmla="*/ 18 h 32"/>
                  <a:gd name="T52" fmla="*/ 39 w 46"/>
                  <a:gd name="T53" fmla="*/ 15 h 32"/>
                  <a:gd name="T54" fmla="*/ 42 w 46"/>
                  <a:gd name="T55" fmla="*/ 13 h 32"/>
                  <a:gd name="T56" fmla="*/ 40 w 46"/>
                  <a:gd name="T57" fmla="*/ 11 h 32"/>
                  <a:gd name="T58" fmla="*/ 42 w 46"/>
                  <a:gd name="T59" fmla="*/ 9 h 32"/>
                  <a:gd name="T60" fmla="*/ 44 w 46"/>
                  <a:gd name="T61" fmla="*/ 11 h 32"/>
                  <a:gd name="T62" fmla="*/ 46 w 46"/>
                  <a:gd name="T63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6" h="32">
                    <a:moveTo>
                      <a:pt x="46" y="9"/>
                    </a:moveTo>
                    <a:cubicBezTo>
                      <a:pt x="46" y="8"/>
                      <a:pt x="46" y="6"/>
                      <a:pt x="46" y="4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2" y="1"/>
                      <a:pt x="42" y="1"/>
                      <a:pt x="42" y="1"/>
                    </a:cubicBezTo>
                    <a:cubicBezTo>
                      <a:pt x="41" y="2"/>
                      <a:pt x="39" y="4"/>
                      <a:pt x="37" y="5"/>
                    </a:cubicBezTo>
                    <a:cubicBezTo>
                      <a:pt x="36" y="7"/>
                      <a:pt x="35" y="10"/>
                      <a:pt x="33" y="12"/>
                    </a:cubicBezTo>
                    <a:cubicBezTo>
                      <a:pt x="31" y="13"/>
                      <a:pt x="29" y="14"/>
                      <a:pt x="27" y="15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5" y="17"/>
                      <a:pt x="25" y="16"/>
                      <a:pt x="24" y="16"/>
                    </a:cubicBezTo>
                    <a:cubicBezTo>
                      <a:pt x="24" y="16"/>
                      <a:pt x="24" y="18"/>
                      <a:pt x="24" y="18"/>
                    </a:cubicBezTo>
                    <a:cubicBezTo>
                      <a:pt x="21" y="19"/>
                      <a:pt x="17" y="15"/>
                      <a:pt x="15" y="15"/>
                    </a:cubicBezTo>
                    <a:cubicBezTo>
                      <a:pt x="12" y="15"/>
                      <a:pt x="13" y="17"/>
                      <a:pt x="12" y="18"/>
                    </a:cubicBezTo>
                    <a:cubicBezTo>
                      <a:pt x="9" y="18"/>
                      <a:pt x="8" y="17"/>
                      <a:pt x="6" y="17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4" y="14"/>
                      <a:pt x="3" y="15"/>
                      <a:pt x="2" y="14"/>
                    </a:cubicBezTo>
                    <a:cubicBezTo>
                      <a:pt x="3" y="13"/>
                      <a:pt x="3" y="11"/>
                      <a:pt x="3" y="1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5" y="27"/>
                      <a:pt x="32" y="32"/>
                      <a:pt x="34" y="32"/>
                    </a:cubicBezTo>
                    <a:cubicBezTo>
                      <a:pt x="36" y="32"/>
                      <a:pt x="37" y="31"/>
                      <a:pt x="37" y="31"/>
                    </a:cubicBezTo>
                    <a:cubicBezTo>
                      <a:pt x="37" y="31"/>
                      <a:pt x="37" y="28"/>
                      <a:pt x="39" y="25"/>
                    </a:cubicBezTo>
                    <a:cubicBezTo>
                      <a:pt x="41" y="22"/>
                      <a:pt x="40" y="18"/>
                      <a:pt x="40" y="18"/>
                    </a:cubicBezTo>
                    <a:cubicBezTo>
                      <a:pt x="38" y="19"/>
                      <a:pt x="38" y="17"/>
                      <a:pt x="39" y="15"/>
                    </a:cubicBezTo>
                    <a:cubicBezTo>
                      <a:pt x="41" y="14"/>
                      <a:pt x="42" y="13"/>
                      <a:pt x="42" y="13"/>
                    </a:cubicBezTo>
                    <a:cubicBezTo>
                      <a:pt x="42" y="13"/>
                      <a:pt x="40" y="12"/>
                      <a:pt x="40" y="11"/>
                    </a:cubicBezTo>
                    <a:cubicBezTo>
                      <a:pt x="40" y="9"/>
                      <a:pt x="41" y="8"/>
                      <a:pt x="42" y="9"/>
                    </a:cubicBezTo>
                    <a:cubicBezTo>
                      <a:pt x="43" y="10"/>
                      <a:pt x="43" y="12"/>
                      <a:pt x="44" y="11"/>
                    </a:cubicBezTo>
                    <a:cubicBezTo>
                      <a:pt x="44" y="9"/>
                      <a:pt x="46" y="9"/>
                      <a:pt x="46" y="9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32">
                <a:extLst>
                  <a:ext uri="{FF2B5EF4-FFF2-40B4-BE49-F238E27FC236}">
                    <a16:creationId xmlns:a16="http://schemas.microsoft.com/office/drawing/2014/main" id="{B1840DAC-D26A-47B8-83F6-DD175C726D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8" y="1703"/>
                <a:ext cx="90" cy="63"/>
              </a:xfrm>
              <a:custGeom>
                <a:avLst/>
                <a:gdLst>
                  <a:gd name="T0" fmla="*/ 46 w 46"/>
                  <a:gd name="T1" fmla="*/ 9 h 32"/>
                  <a:gd name="T2" fmla="*/ 46 w 46"/>
                  <a:gd name="T3" fmla="*/ 4 h 32"/>
                  <a:gd name="T4" fmla="*/ 43 w 46"/>
                  <a:gd name="T5" fmla="*/ 4 h 32"/>
                  <a:gd name="T6" fmla="*/ 43 w 46"/>
                  <a:gd name="T7" fmla="*/ 1 h 32"/>
                  <a:gd name="T8" fmla="*/ 42 w 46"/>
                  <a:gd name="T9" fmla="*/ 0 h 32"/>
                  <a:gd name="T10" fmla="*/ 42 w 46"/>
                  <a:gd name="T11" fmla="*/ 1 h 32"/>
                  <a:gd name="T12" fmla="*/ 37 w 46"/>
                  <a:gd name="T13" fmla="*/ 5 h 32"/>
                  <a:gd name="T14" fmla="*/ 33 w 46"/>
                  <a:gd name="T15" fmla="*/ 12 h 32"/>
                  <a:gd name="T16" fmla="*/ 27 w 46"/>
                  <a:gd name="T17" fmla="*/ 15 h 32"/>
                  <a:gd name="T18" fmla="*/ 26 w 46"/>
                  <a:gd name="T19" fmla="*/ 16 h 32"/>
                  <a:gd name="T20" fmla="*/ 24 w 46"/>
                  <a:gd name="T21" fmla="*/ 16 h 32"/>
                  <a:gd name="T22" fmla="*/ 24 w 46"/>
                  <a:gd name="T23" fmla="*/ 18 h 32"/>
                  <a:gd name="T24" fmla="*/ 15 w 46"/>
                  <a:gd name="T25" fmla="*/ 15 h 32"/>
                  <a:gd name="T26" fmla="*/ 12 w 46"/>
                  <a:gd name="T27" fmla="*/ 18 h 32"/>
                  <a:gd name="T28" fmla="*/ 6 w 46"/>
                  <a:gd name="T29" fmla="*/ 17 h 32"/>
                  <a:gd name="T30" fmla="*/ 6 w 46"/>
                  <a:gd name="T31" fmla="*/ 15 h 32"/>
                  <a:gd name="T32" fmla="*/ 2 w 46"/>
                  <a:gd name="T33" fmla="*/ 14 h 32"/>
                  <a:gd name="T34" fmla="*/ 3 w 46"/>
                  <a:gd name="T35" fmla="*/ 10 h 32"/>
                  <a:gd name="T36" fmla="*/ 0 w 46"/>
                  <a:gd name="T37" fmla="*/ 9 h 32"/>
                  <a:gd name="T38" fmla="*/ 0 w 46"/>
                  <a:gd name="T39" fmla="*/ 13 h 32"/>
                  <a:gd name="T40" fmla="*/ 5 w 46"/>
                  <a:gd name="T41" fmla="*/ 18 h 32"/>
                  <a:gd name="T42" fmla="*/ 5 w 46"/>
                  <a:gd name="T43" fmla="*/ 27 h 32"/>
                  <a:gd name="T44" fmla="*/ 34 w 46"/>
                  <a:gd name="T45" fmla="*/ 32 h 32"/>
                  <a:gd name="T46" fmla="*/ 37 w 46"/>
                  <a:gd name="T47" fmla="*/ 31 h 32"/>
                  <a:gd name="T48" fmla="*/ 39 w 46"/>
                  <a:gd name="T49" fmla="*/ 25 h 32"/>
                  <a:gd name="T50" fmla="*/ 40 w 46"/>
                  <a:gd name="T51" fmla="*/ 18 h 32"/>
                  <a:gd name="T52" fmla="*/ 39 w 46"/>
                  <a:gd name="T53" fmla="*/ 15 h 32"/>
                  <a:gd name="T54" fmla="*/ 42 w 46"/>
                  <a:gd name="T55" fmla="*/ 13 h 32"/>
                  <a:gd name="T56" fmla="*/ 40 w 46"/>
                  <a:gd name="T57" fmla="*/ 11 h 32"/>
                  <a:gd name="T58" fmla="*/ 42 w 46"/>
                  <a:gd name="T59" fmla="*/ 9 h 32"/>
                  <a:gd name="T60" fmla="*/ 44 w 46"/>
                  <a:gd name="T61" fmla="*/ 11 h 32"/>
                  <a:gd name="T62" fmla="*/ 46 w 46"/>
                  <a:gd name="T63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6" h="32">
                    <a:moveTo>
                      <a:pt x="46" y="9"/>
                    </a:moveTo>
                    <a:cubicBezTo>
                      <a:pt x="46" y="8"/>
                      <a:pt x="46" y="6"/>
                      <a:pt x="46" y="4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2" y="1"/>
                      <a:pt x="42" y="1"/>
                      <a:pt x="42" y="1"/>
                    </a:cubicBezTo>
                    <a:cubicBezTo>
                      <a:pt x="41" y="2"/>
                      <a:pt x="39" y="4"/>
                      <a:pt x="37" y="5"/>
                    </a:cubicBezTo>
                    <a:cubicBezTo>
                      <a:pt x="36" y="7"/>
                      <a:pt x="35" y="10"/>
                      <a:pt x="33" y="12"/>
                    </a:cubicBezTo>
                    <a:cubicBezTo>
                      <a:pt x="31" y="13"/>
                      <a:pt x="29" y="14"/>
                      <a:pt x="27" y="15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5" y="17"/>
                      <a:pt x="25" y="16"/>
                      <a:pt x="24" y="16"/>
                    </a:cubicBezTo>
                    <a:cubicBezTo>
                      <a:pt x="24" y="16"/>
                      <a:pt x="24" y="18"/>
                      <a:pt x="24" y="18"/>
                    </a:cubicBezTo>
                    <a:cubicBezTo>
                      <a:pt x="21" y="19"/>
                      <a:pt x="17" y="15"/>
                      <a:pt x="15" y="15"/>
                    </a:cubicBezTo>
                    <a:cubicBezTo>
                      <a:pt x="12" y="15"/>
                      <a:pt x="13" y="17"/>
                      <a:pt x="12" y="18"/>
                    </a:cubicBezTo>
                    <a:cubicBezTo>
                      <a:pt x="9" y="18"/>
                      <a:pt x="8" y="17"/>
                      <a:pt x="6" y="17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4" y="14"/>
                      <a:pt x="3" y="15"/>
                      <a:pt x="2" y="14"/>
                    </a:cubicBezTo>
                    <a:cubicBezTo>
                      <a:pt x="3" y="13"/>
                      <a:pt x="3" y="11"/>
                      <a:pt x="3" y="1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5" y="27"/>
                      <a:pt x="32" y="32"/>
                      <a:pt x="34" y="32"/>
                    </a:cubicBezTo>
                    <a:cubicBezTo>
                      <a:pt x="36" y="32"/>
                      <a:pt x="37" y="31"/>
                      <a:pt x="37" y="31"/>
                    </a:cubicBezTo>
                    <a:cubicBezTo>
                      <a:pt x="37" y="31"/>
                      <a:pt x="37" y="28"/>
                      <a:pt x="39" y="25"/>
                    </a:cubicBezTo>
                    <a:cubicBezTo>
                      <a:pt x="41" y="22"/>
                      <a:pt x="40" y="18"/>
                      <a:pt x="40" y="18"/>
                    </a:cubicBezTo>
                    <a:cubicBezTo>
                      <a:pt x="38" y="19"/>
                      <a:pt x="38" y="17"/>
                      <a:pt x="39" y="15"/>
                    </a:cubicBezTo>
                    <a:cubicBezTo>
                      <a:pt x="41" y="14"/>
                      <a:pt x="42" y="13"/>
                      <a:pt x="42" y="13"/>
                    </a:cubicBezTo>
                    <a:cubicBezTo>
                      <a:pt x="42" y="13"/>
                      <a:pt x="40" y="12"/>
                      <a:pt x="40" y="11"/>
                    </a:cubicBezTo>
                    <a:cubicBezTo>
                      <a:pt x="40" y="9"/>
                      <a:pt x="41" y="8"/>
                      <a:pt x="42" y="9"/>
                    </a:cubicBezTo>
                    <a:cubicBezTo>
                      <a:pt x="43" y="10"/>
                      <a:pt x="43" y="12"/>
                      <a:pt x="44" y="11"/>
                    </a:cubicBezTo>
                    <a:cubicBezTo>
                      <a:pt x="44" y="9"/>
                      <a:pt x="46" y="9"/>
                      <a:pt x="46" y="9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33">
                <a:extLst>
                  <a:ext uri="{FF2B5EF4-FFF2-40B4-BE49-F238E27FC236}">
                    <a16:creationId xmlns:a16="http://schemas.microsoft.com/office/drawing/2014/main" id="{6C33DCA0-04CF-49F3-8972-C4938FD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512" y="1071"/>
                <a:ext cx="292" cy="210"/>
              </a:xfrm>
              <a:custGeom>
                <a:avLst/>
                <a:gdLst>
                  <a:gd name="T0" fmla="*/ 131 w 149"/>
                  <a:gd name="T1" fmla="*/ 71 h 107"/>
                  <a:gd name="T2" fmla="*/ 122 w 149"/>
                  <a:gd name="T3" fmla="*/ 75 h 107"/>
                  <a:gd name="T4" fmla="*/ 114 w 149"/>
                  <a:gd name="T5" fmla="*/ 80 h 107"/>
                  <a:gd name="T6" fmla="*/ 105 w 149"/>
                  <a:gd name="T7" fmla="*/ 82 h 107"/>
                  <a:gd name="T8" fmla="*/ 98 w 149"/>
                  <a:gd name="T9" fmla="*/ 82 h 107"/>
                  <a:gd name="T10" fmla="*/ 95 w 149"/>
                  <a:gd name="T11" fmla="*/ 87 h 107"/>
                  <a:gd name="T12" fmla="*/ 101 w 149"/>
                  <a:gd name="T13" fmla="*/ 90 h 107"/>
                  <a:gd name="T14" fmla="*/ 107 w 149"/>
                  <a:gd name="T15" fmla="*/ 94 h 107"/>
                  <a:gd name="T16" fmla="*/ 115 w 149"/>
                  <a:gd name="T17" fmla="*/ 94 h 107"/>
                  <a:gd name="T18" fmla="*/ 103 w 149"/>
                  <a:gd name="T19" fmla="*/ 102 h 107"/>
                  <a:gd name="T20" fmla="*/ 85 w 149"/>
                  <a:gd name="T21" fmla="*/ 95 h 107"/>
                  <a:gd name="T22" fmla="*/ 83 w 149"/>
                  <a:gd name="T23" fmla="*/ 92 h 107"/>
                  <a:gd name="T24" fmla="*/ 92 w 149"/>
                  <a:gd name="T25" fmla="*/ 88 h 107"/>
                  <a:gd name="T26" fmla="*/ 88 w 149"/>
                  <a:gd name="T27" fmla="*/ 84 h 107"/>
                  <a:gd name="T28" fmla="*/ 81 w 149"/>
                  <a:gd name="T29" fmla="*/ 87 h 107"/>
                  <a:gd name="T30" fmla="*/ 76 w 149"/>
                  <a:gd name="T31" fmla="*/ 83 h 107"/>
                  <a:gd name="T32" fmla="*/ 78 w 149"/>
                  <a:gd name="T33" fmla="*/ 81 h 107"/>
                  <a:gd name="T34" fmla="*/ 74 w 149"/>
                  <a:gd name="T35" fmla="*/ 79 h 107"/>
                  <a:gd name="T36" fmla="*/ 65 w 149"/>
                  <a:gd name="T37" fmla="*/ 80 h 107"/>
                  <a:gd name="T38" fmla="*/ 55 w 149"/>
                  <a:gd name="T39" fmla="*/ 71 h 107"/>
                  <a:gd name="T40" fmla="*/ 49 w 149"/>
                  <a:gd name="T41" fmla="*/ 56 h 107"/>
                  <a:gd name="T42" fmla="*/ 35 w 149"/>
                  <a:gd name="T43" fmla="*/ 50 h 107"/>
                  <a:gd name="T44" fmla="*/ 23 w 149"/>
                  <a:gd name="T45" fmla="*/ 58 h 107"/>
                  <a:gd name="T46" fmla="*/ 9 w 149"/>
                  <a:gd name="T47" fmla="*/ 58 h 107"/>
                  <a:gd name="T48" fmla="*/ 2 w 149"/>
                  <a:gd name="T49" fmla="*/ 50 h 107"/>
                  <a:gd name="T50" fmla="*/ 9 w 149"/>
                  <a:gd name="T51" fmla="*/ 39 h 107"/>
                  <a:gd name="T52" fmla="*/ 10 w 149"/>
                  <a:gd name="T53" fmla="*/ 22 h 107"/>
                  <a:gd name="T54" fmla="*/ 12 w 149"/>
                  <a:gd name="T55" fmla="*/ 7 h 107"/>
                  <a:gd name="T56" fmla="*/ 26 w 149"/>
                  <a:gd name="T57" fmla="*/ 5 h 107"/>
                  <a:gd name="T58" fmla="*/ 46 w 149"/>
                  <a:gd name="T59" fmla="*/ 7 h 107"/>
                  <a:gd name="T60" fmla="*/ 52 w 149"/>
                  <a:gd name="T61" fmla="*/ 8 h 107"/>
                  <a:gd name="T62" fmla="*/ 66 w 149"/>
                  <a:gd name="T63" fmla="*/ 5 h 107"/>
                  <a:gd name="T64" fmla="*/ 77 w 149"/>
                  <a:gd name="T65" fmla="*/ 2 h 107"/>
                  <a:gd name="T66" fmla="*/ 86 w 149"/>
                  <a:gd name="T67" fmla="*/ 8 h 107"/>
                  <a:gd name="T68" fmla="*/ 96 w 149"/>
                  <a:gd name="T69" fmla="*/ 16 h 107"/>
                  <a:gd name="T70" fmla="*/ 109 w 149"/>
                  <a:gd name="T71" fmla="*/ 22 h 107"/>
                  <a:gd name="T72" fmla="*/ 119 w 149"/>
                  <a:gd name="T73" fmla="*/ 25 h 107"/>
                  <a:gd name="T74" fmla="*/ 131 w 149"/>
                  <a:gd name="T75" fmla="*/ 31 h 107"/>
                  <a:gd name="T76" fmla="*/ 146 w 149"/>
                  <a:gd name="T77" fmla="*/ 43 h 107"/>
                  <a:gd name="T78" fmla="*/ 147 w 149"/>
                  <a:gd name="T79" fmla="*/ 57 h 107"/>
                  <a:gd name="T80" fmla="*/ 137 w 149"/>
                  <a:gd name="T81" fmla="*/ 68 h 107"/>
                  <a:gd name="T82" fmla="*/ 57 w 149"/>
                  <a:gd name="T83" fmla="*/ 81 h 107"/>
                  <a:gd name="T84" fmla="*/ 46 w 149"/>
                  <a:gd name="T85" fmla="*/ 91 h 107"/>
                  <a:gd name="T86" fmla="*/ 56 w 149"/>
                  <a:gd name="T87" fmla="*/ 92 h 107"/>
                  <a:gd name="T88" fmla="*/ 63 w 149"/>
                  <a:gd name="T89" fmla="*/ 84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9" h="107">
                    <a:moveTo>
                      <a:pt x="136" y="71"/>
                    </a:moveTo>
                    <a:cubicBezTo>
                      <a:pt x="134" y="71"/>
                      <a:pt x="133" y="71"/>
                      <a:pt x="132" y="71"/>
                    </a:cubicBezTo>
                    <a:cubicBezTo>
                      <a:pt x="132" y="71"/>
                      <a:pt x="131" y="71"/>
                      <a:pt x="131" y="71"/>
                    </a:cubicBezTo>
                    <a:cubicBezTo>
                      <a:pt x="130" y="72"/>
                      <a:pt x="129" y="73"/>
                      <a:pt x="128" y="74"/>
                    </a:cubicBezTo>
                    <a:cubicBezTo>
                      <a:pt x="127" y="74"/>
                      <a:pt x="127" y="73"/>
                      <a:pt x="126" y="74"/>
                    </a:cubicBezTo>
                    <a:cubicBezTo>
                      <a:pt x="125" y="74"/>
                      <a:pt x="123" y="74"/>
                      <a:pt x="122" y="75"/>
                    </a:cubicBezTo>
                    <a:cubicBezTo>
                      <a:pt x="121" y="75"/>
                      <a:pt x="121" y="77"/>
                      <a:pt x="121" y="77"/>
                    </a:cubicBezTo>
                    <a:cubicBezTo>
                      <a:pt x="119" y="78"/>
                      <a:pt x="118" y="77"/>
                      <a:pt x="116" y="78"/>
                    </a:cubicBezTo>
                    <a:cubicBezTo>
                      <a:pt x="116" y="78"/>
                      <a:pt x="114" y="80"/>
                      <a:pt x="114" y="80"/>
                    </a:cubicBezTo>
                    <a:cubicBezTo>
                      <a:pt x="111" y="80"/>
                      <a:pt x="112" y="78"/>
                      <a:pt x="111" y="78"/>
                    </a:cubicBezTo>
                    <a:cubicBezTo>
                      <a:pt x="111" y="79"/>
                      <a:pt x="111" y="79"/>
                      <a:pt x="111" y="79"/>
                    </a:cubicBezTo>
                    <a:cubicBezTo>
                      <a:pt x="109" y="80"/>
                      <a:pt x="107" y="81"/>
                      <a:pt x="105" y="82"/>
                    </a:cubicBezTo>
                    <a:cubicBezTo>
                      <a:pt x="105" y="84"/>
                      <a:pt x="105" y="84"/>
                      <a:pt x="105" y="84"/>
                    </a:cubicBezTo>
                    <a:cubicBezTo>
                      <a:pt x="103" y="84"/>
                      <a:pt x="100" y="84"/>
                      <a:pt x="98" y="84"/>
                    </a:cubicBezTo>
                    <a:cubicBezTo>
                      <a:pt x="98" y="82"/>
                      <a:pt x="98" y="82"/>
                      <a:pt x="98" y="82"/>
                    </a:cubicBezTo>
                    <a:cubicBezTo>
                      <a:pt x="97" y="82"/>
                      <a:pt x="95" y="82"/>
                      <a:pt x="93" y="82"/>
                    </a:cubicBezTo>
                    <a:cubicBezTo>
                      <a:pt x="94" y="83"/>
                      <a:pt x="93" y="84"/>
                      <a:pt x="93" y="85"/>
                    </a:cubicBezTo>
                    <a:cubicBezTo>
                      <a:pt x="93" y="85"/>
                      <a:pt x="95" y="86"/>
                      <a:pt x="95" y="87"/>
                    </a:cubicBezTo>
                    <a:cubicBezTo>
                      <a:pt x="96" y="87"/>
                      <a:pt x="97" y="87"/>
                      <a:pt x="97" y="87"/>
                    </a:cubicBezTo>
                    <a:cubicBezTo>
                      <a:pt x="98" y="87"/>
                      <a:pt x="98" y="89"/>
                      <a:pt x="98" y="89"/>
                    </a:cubicBezTo>
                    <a:cubicBezTo>
                      <a:pt x="99" y="90"/>
                      <a:pt x="101" y="89"/>
                      <a:pt x="101" y="90"/>
                    </a:cubicBezTo>
                    <a:cubicBezTo>
                      <a:pt x="102" y="91"/>
                      <a:pt x="99" y="92"/>
                      <a:pt x="102" y="94"/>
                    </a:cubicBezTo>
                    <a:cubicBezTo>
                      <a:pt x="102" y="95"/>
                      <a:pt x="102" y="95"/>
                      <a:pt x="102" y="95"/>
                    </a:cubicBezTo>
                    <a:cubicBezTo>
                      <a:pt x="104" y="95"/>
                      <a:pt x="105" y="94"/>
                      <a:pt x="107" y="94"/>
                    </a:cubicBezTo>
                    <a:cubicBezTo>
                      <a:pt x="107" y="94"/>
                      <a:pt x="110" y="95"/>
                      <a:pt x="111" y="95"/>
                    </a:cubicBezTo>
                    <a:cubicBezTo>
                      <a:pt x="112" y="95"/>
                      <a:pt x="113" y="94"/>
                      <a:pt x="114" y="94"/>
                    </a:cubicBezTo>
                    <a:cubicBezTo>
                      <a:pt x="114" y="94"/>
                      <a:pt x="116" y="94"/>
                      <a:pt x="115" y="94"/>
                    </a:cubicBezTo>
                    <a:cubicBezTo>
                      <a:pt x="115" y="94"/>
                      <a:pt x="116" y="97"/>
                      <a:pt x="115" y="98"/>
                    </a:cubicBezTo>
                    <a:cubicBezTo>
                      <a:pt x="113" y="100"/>
                      <a:pt x="108" y="99"/>
                      <a:pt x="107" y="99"/>
                    </a:cubicBezTo>
                    <a:cubicBezTo>
                      <a:pt x="106" y="99"/>
                      <a:pt x="104" y="101"/>
                      <a:pt x="103" y="102"/>
                    </a:cubicBezTo>
                    <a:cubicBezTo>
                      <a:pt x="98" y="104"/>
                      <a:pt x="93" y="105"/>
                      <a:pt x="89" y="107"/>
                    </a:cubicBezTo>
                    <a:cubicBezTo>
                      <a:pt x="91" y="103"/>
                      <a:pt x="90" y="102"/>
                      <a:pt x="89" y="97"/>
                    </a:cubicBezTo>
                    <a:cubicBezTo>
                      <a:pt x="88" y="96"/>
                      <a:pt x="86" y="95"/>
                      <a:pt x="85" y="95"/>
                    </a:cubicBezTo>
                    <a:cubicBezTo>
                      <a:pt x="81" y="96"/>
                      <a:pt x="81" y="96"/>
                      <a:pt x="81" y="96"/>
                    </a:cubicBezTo>
                    <a:cubicBezTo>
                      <a:pt x="81" y="94"/>
                      <a:pt x="81" y="94"/>
                      <a:pt x="81" y="94"/>
                    </a:cubicBezTo>
                    <a:cubicBezTo>
                      <a:pt x="82" y="93"/>
                      <a:pt x="83" y="93"/>
                      <a:pt x="83" y="92"/>
                    </a:cubicBezTo>
                    <a:cubicBezTo>
                      <a:pt x="89" y="89"/>
                      <a:pt x="89" y="89"/>
                      <a:pt x="89" y="89"/>
                    </a:cubicBezTo>
                    <a:cubicBezTo>
                      <a:pt x="91" y="89"/>
                      <a:pt x="91" y="90"/>
                      <a:pt x="93" y="90"/>
                    </a:cubicBezTo>
                    <a:cubicBezTo>
                      <a:pt x="92" y="88"/>
                      <a:pt x="93" y="88"/>
                      <a:pt x="92" y="88"/>
                    </a:cubicBezTo>
                    <a:cubicBezTo>
                      <a:pt x="91" y="85"/>
                      <a:pt x="91" y="85"/>
                      <a:pt x="91" y="85"/>
                    </a:cubicBezTo>
                    <a:cubicBezTo>
                      <a:pt x="90" y="85"/>
                      <a:pt x="90" y="86"/>
                      <a:pt x="89" y="86"/>
                    </a:cubicBezTo>
                    <a:cubicBezTo>
                      <a:pt x="88" y="84"/>
                      <a:pt x="88" y="84"/>
                      <a:pt x="88" y="84"/>
                    </a:cubicBezTo>
                    <a:cubicBezTo>
                      <a:pt x="87" y="84"/>
                      <a:pt x="85" y="84"/>
                      <a:pt x="83" y="84"/>
                    </a:cubicBezTo>
                    <a:cubicBezTo>
                      <a:pt x="82" y="85"/>
                      <a:pt x="83" y="87"/>
                      <a:pt x="82" y="87"/>
                    </a:cubicBezTo>
                    <a:cubicBezTo>
                      <a:pt x="81" y="87"/>
                      <a:pt x="81" y="87"/>
                      <a:pt x="81" y="87"/>
                    </a:cubicBezTo>
                    <a:cubicBezTo>
                      <a:pt x="80" y="87"/>
                      <a:pt x="79" y="85"/>
                      <a:pt x="79" y="84"/>
                    </a:cubicBezTo>
                    <a:cubicBezTo>
                      <a:pt x="78" y="84"/>
                      <a:pt x="77" y="85"/>
                      <a:pt x="76" y="84"/>
                    </a:cubicBezTo>
                    <a:cubicBezTo>
                      <a:pt x="76" y="83"/>
                      <a:pt x="76" y="83"/>
                      <a:pt x="76" y="83"/>
                    </a:cubicBezTo>
                    <a:cubicBezTo>
                      <a:pt x="75" y="83"/>
                      <a:pt x="74" y="83"/>
                      <a:pt x="73" y="82"/>
                    </a:cubicBezTo>
                    <a:cubicBezTo>
                      <a:pt x="73" y="81"/>
                      <a:pt x="73" y="81"/>
                      <a:pt x="73" y="81"/>
                    </a:cubicBezTo>
                    <a:cubicBezTo>
                      <a:pt x="75" y="81"/>
                      <a:pt x="77" y="81"/>
                      <a:pt x="78" y="81"/>
                    </a:cubicBezTo>
                    <a:cubicBezTo>
                      <a:pt x="78" y="81"/>
                      <a:pt x="79" y="79"/>
                      <a:pt x="76" y="80"/>
                    </a:cubicBezTo>
                    <a:cubicBezTo>
                      <a:pt x="76" y="79"/>
                      <a:pt x="75" y="77"/>
                      <a:pt x="75" y="77"/>
                    </a:cubicBezTo>
                    <a:cubicBezTo>
                      <a:pt x="74" y="77"/>
                      <a:pt x="74" y="78"/>
                      <a:pt x="74" y="79"/>
                    </a:cubicBezTo>
                    <a:cubicBezTo>
                      <a:pt x="72" y="79"/>
                      <a:pt x="69" y="79"/>
                      <a:pt x="67" y="79"/>
                    </a:cubicBezTo>
                    <a:cubicBezTo>
                      <a:pt x="66" y="80"/>
                      <a:pt x="66" y="80"/>
                      <a:pt x="66" y="80"/>
                    </a:cubicBezTo>
                    <a:cubicBezTo>
                      <a:pt x="65" y="80"/>
                      <a:pt x="65" y="80"/>
                      <a:pt x="65" y="80"/>
                    </a:cubicBezTo>
                    <a:cubicBezTo>
                      <a:pt x="64" y="81"/>
                      <a:pt x="64" y="82"/>
                      <a:pt x="63" y="84"/>
                    </a:cubicBezTo>
                    <a:cubicBezTo>
                      <a:pt x="58" y="77"/>
                      <a:pt x="58" y="77"/>
                      <a:pt x="58" y="77"/>
                    </a:cubicBezTo>
                    <a:cubicBezTo>
                      <a:pt x="58" y="77"/>
                      <a:pt x="54" y="75"/>
                      <a:pt x="55" y="71"/>
                    </a:cubicBezTo>
                    <a:cubicBezTo>
                      <a:pt x="55" y="69"/>
                      <a:pt x="55" y="69"/>
                      <a:pt x="54" y="66"/>
                    </a:cubicBezTo>
                    <a:cubicBezTo>
                      <a:pt x="52" y="64"/>
                      <a:pt x="51" y="65"/>
                      <a:pt x="52" y="62"/>
                    </a:cubicBezTo>
                    <a:cubicBezTo>
                      <a:pt x="52" y="59"/>
                      <a:pt x="50" y="57"/>
                      <a:pt x="49" y="56"/>
                    </a:cubicBezTo>
                    <a:cubicBezTo>
                      <a:pt x="47" y="55"/>
                      <a:pt x="46" y="54"/>
                      <a:pt x="45" y="53"/>
                    </a:cubicBezTo>
                    <a:cubicBezTo>
                      <a:pt x="43" y="52"/>
                      <a:pt x="42" y="51"/>
                      <a:pt x="40" y="50"/>
                    </a:cubicBezTo>
                    <a:cubicBezTo>
                      <a:pt x="39" y="50"/>
                      <a:pt x="36" y="49"/>
                      <a:pt x="35" y="50"/>
                    </a:cubicBezTo>
                    <a:cubicBezTo>
                      <a:pt x="34" y="51"/>
                      <a:pt x="30" y="50"/>
                      <a:pt x="30" y="53"/>
                    </a:cubicBezTo>
                    <a:cubicBezTo>
                      <a:pt x="30" y="53"/>
                      <a:pt x="27" y="54"/>
                      <a:pt x="27" y="56"/>
                    </a:cubicBezTo>
                    <a:cubicBezTo>
                      <a:pt x="26" y="58"/>
                      <a:pt x="25" y="58"/>
                      <a:pt x="23" y="58"/>
                    </a:cubicBezTo>
                    <a:cubicBezTo>
                      <a:pt x="21" y="58"/>
                      <a:pt x="21" y="60"/>
                      <a:pt x="18" y="61"/>
                    </a:cubicBezTo>
                    <a:cubicBezTo>
                      <a:pt x="16" y="62"/>
                      <a:pt x="16" y="62"/>
                      <a:pt x="15" y="60"/>
                    </a:cubicBezTo>
                    <a:cubicBezTo>
                      <a:pt x="13" y="58"/>
                      <a:pt x="12" y="58"/>
                      <a:pt x="9" y="58"/>
                    </a:cubicBezTo>
                    <a:cubicBezTo>
                      <a:pt x="6" y="58"/>
                      <a:pt x="5" y="58"/>
                      <a:pt x="4" y="56"/>
                    </a:cubicBezTo>
                    <a:cubicBezTo>
                      <a:pt x="3" y="54"/>
                      <a:pt x="0" y="55"/>
                      <a:pt x="0" y="55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10" y="47"/>
                      <a:pt x="10" y="45"/>
                    </a:cubicBezTo>
                    <a:cubicBezTo>
                      <a:pt x="9" y="43"/>
                      <a:pt x="7" y="41"/>
                      <a:pt x="9" y="39"/>
                    </a:cubicBezTo>
                    <a:cubicBezTo>
                      <a:pt x="10" y="37"/>
                      <a:pt x="10" y="36"/>
                      <a:pt x="11" y="34"/>
                    </a:cubicBezTo>
                    <a:cubicBezTo>
                      <a:pt x="12" y="32"/>
                      <a:pt x="13" y="29"/>
                      <a:pt x="13" y="29"/>
                    </a:cubicBezTo>
                    <a:cubicBezTo>
                      <a:pt x="13" y="29"/>
                      <a:pt x="9" y="24"/>
                      <a:pt x="10" y="22"/>
                    </a:cubicBezTo>
                    <a:cubicBezTo>
                      <a:pt x="11" y="20"/>
                      <a:pt x="12" y="19"/>
                      <a:pt x="12" y="16"/>
                    </a:cubicBezTo>
                    <a:cubicBezTo>
                      <a:pt x="11" y="13"/>
                      <a:pt x="13" y="14"/>
                      <a:pt x="12" y="13"/>
                    </a:cubicBezTo>
                    <a:cubicBezTo>
                      <a:pt x="11" y="11"/>
                      <a:pt x="9" y="8"/>
                      <a:pt x="12" y="7"/>
                    </a:cubicBezTo>
                    <a:cubicBezTo>
                      <a:pt x="12" y="7"/>
                      <a:pt x="15" y="4"/>
                      <a:pt x="16" y="8"/>
                    </a:cubicBezTo>
                    <a:cubicBezTo>
                      <a:pt x="17" y="11"/>
                      <a:pt x="20" y="6"/>
                      <a:pt x="20" y="6"/>
                    </a:cubicBezTo>
                    <a:cubicBezTo>
                      <a:pt x="20" y="6"/>
                      <a:pt x="24" y="5"/>
                      <a:pt x="26" y="5"/>
                    </a:cubicBezTo>
                    <a:cubicBezTo>
                      <a:pt x="29" y="6"/>
                      <a:pt x="33" y="6"/>
                      <a:pt x="35" y="7"/>
                    </a:cubicBezTo>
                    <a:cubicBezTo>
                      <a:pt x="38" y="8"/>
                      <a:pt x="40" y="7"/>
                      <a:pt x="43" y="7"/>
                    </a:cubicBezTo>
                    <a:cubicBezTo>
                      <a:pt x="45" y="7"/>
                      <a:pt x="46" y="7"/>
                      <a:pt x="46" y="7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7" y="9"/>
                      <a:pt x="48" y="7"/>
                      <a:pt x="48" y="6"/>
                    </a:cubicBezTo>
                    <a:cubicBezTo>
                      <a:pt x="49" y="6"/>
                      <a:pt x="50" y="9"/>
                      <a:pt x="52" y="8"/>
                    </a:cubicBezTo>
                    <a:cubicBezTo>
                      <a:pt x="54" y="6"/>
                      <a:pt x="54" y="8"/>
                      <a:pt x="56" y="8"/>
                    </a:cubicBezTo>
                    <a:cubicBezTo>
                      <a:pt x="58" y="7"/>
                      <a:pt x="61" y="8"/>
                      <a:pt x="63" y="8"/>
                    </a:cubicBezTo>
                    <a:cubicBezTo>
                      <a:pt x="66" y="9"/>
                      <a:pt x="65" y="8"/>
                      <a:pt x="66" y="5"/>
                    </a:cubicBezTo>
                    <a:cubicBezTo>
                      <a:pt x="66" y="2"/>
                      <a:pt x="66" y="2"/>
                      <a:pt x="68" y="2"/>
                    </a:cubicBezTo>
                    <a:cubicBezTo>
                      <a:pt x="70" y="2"/>
                      <a:pt x="71" y="2"/>
                      <a:pt x="71" y="2"/>
                    </a:cubicBezTo>
                    <a:cubicBezTo>
                      <a:pt x="71" y="2"/>
                      <a:pt x="74" y="7"/>
                      <a:pt x="77" y="2"/>
                    </a:cubicBezTo>
                    <a:cubicBezTo>
                      <a:pt x="78" y="0"/>
                      <a:pt x="78" y="2"/>
                      <a:pt x="80" y="3"/>
                    </a:cubicBezTo>
                    <a:cubicBezTo>
                      <a:pt x="83" y="4"/>
                      <a:pt x="85" y="2"/>
                      <a:pt x="85" y="4"/>
                    </a:cubicBezTo>
                    <a:cubicBezTo>
                      <a:pt x="85" y="6"/>
                      <a:pt x="86" y="8"/>
                      <a:pt x="86" y="8"/>
                    </a:cubicBezTo>
                    <a:cubicBezTo>
                      <a:pt x="86" y="8"/>
                      <a:pt x="86" y="12"/>
                      <a:pt x="88" y="12"/>
                    </a:cubicBezTo>
                    <a:cubicBezTo>
                      <a:pt x="89" y="12"/>
                      <a:pt x="88" y="16"/>
                      <a:pt x="90" y="16"/>
                    </a:cubicBezTo>
                    <a:cubicBezTo>
                      <a:pt x="92" y="16"/>
                      <a:pt x="95" y="15"/>
                      <a:pt x="96" y="16"/>
                    </a:cubicBezTo>
                    <a:cubicBezTo>
                      <a:pt x="99" y="18"/>
                      <a:pt x="100" y="18"/>
                      <a:pt x="102" y="17"/>
                    </a:cubicBezTo>
                    <a:cubicBezTo>
                      <a:pt x="104" y="17"/>
                      <a:pt x="104" y="20"/>
                      <a:pt x="105" y="21"/>
                    </a:cubicBezTo>
                    <a:cubicBezTo>
                      <a:pt x="108" y="22"/>
                      <a:pt x="107" y="22"/>
                      <a:pt x="109" y="22"/>
                    </a:cubicBezTo>
                    <a:cubicBezTo>
                      <a:pt x="111" y="23"/>
                      <a:pt x="111" y="28"/>
                      <a:pt x="111" y="28"/>
                    </a:cubicBezTo>
                    <a:cubicBezTo>
                      <a:pt x="111" y="28"/>
                      <a:pt x="114" y="27"/>
                      <a:pt x="116" y="27"/>
                    </a:cubicBezTo>
                    <a:cubicBezTo>
                      <a:pt x="118" y="26"/>
                      <a:pt x="119" y="25"/>
                      <a:pt x="119" y="25"/>
                    </a:cubicBezTo>
                    <a:cubicBezTo>
                      <a:pt x="119" y="25"/>
                      <a:pt x="123" y="25"/>
                      <a:pt x="124" y="26"/>
                    </a:cubicBezTo>
                    <a:cubicBezTo>
                      <a:pt x="125" y="28"/>
                      <a:pt x="123" y="28"/>
                      <a:pt x="126" y="28"/>
                    </a:cubicBezTo>
                    <a:cubicBezTo>
                      <a:pt x="129" y="28"/>
                      <a:pt x="128" y="30"/>
                      <a:pt x="131" y="31"/>
                    </a:cubicBezTo>
                    <a:cubicBezTo>
                      <a:pt x="133" y="31"/>
                      <a:pt x="140" y="34"/>
                      <a:pt x="142" y="36"/>
                    </a:cubicBezTo>
                    <a:cubicBezTo>
                      <a:pt x="145" y="38"/>
                      <a:pt x="141" y="39"/>
                      <a:pt x="143" y="40"/>
                    </a:cubicBezTo>
                    <a:cubicBezTo>
                      <a:pt x="144" y="42"/>
                      <a:pt x="147" y="41"/>
                      <a:pt x="146" y="43"/>
                    </a:cubicBezTo>
                    <a:cubicBezTo>
                      <a:pt x="145" y="45"/>
                      <a:pt x="143" y="46"/>
                      <a:pt x="145" y="46"/>
                    </a:cubicBezTo>
                    <a:cubicBezTo>
                      <a:pt x="149" y="47"/>
                      <a:pt x="145" y="51"/>
                      <a:pt x="146" y="53"/>
                    </a:cubicBezTo>
                    <a:cubicBezTo>
                      <a:pt x="147" y="54"/>
                      <a:pt x="147" y="55"/>
                      <a:pt x="147" y="57"/>
                    </a:cubicBezTo>
                    <a:cubicBezTo>
                      <a:pt x="147" y="59"/>
                      <a:pt x="146" y="61"/>
                      <a:pt x="146" y="63"/>
                    </a:cubicBezTo>
                    <a:cubicBezTo>
                      <a:pt x="145" y="65"/>
                      <a:pt x="141" y="66"/>
                      <a:pt x="139" y="66"/>
                    </a:cubicBezTo>
                    <a:cubicBezTo>
                      <a:pt x="137" y="68"/>
                      <a:pt x="137" y="68"/>
                      <a:pt x="137" y="68"/>
                    </a:cubicBezTo>
                    <a:lnTo>
                      <a:pt x="136" y="71"/>
                    </a:lnTo>
                    <a:close/>
                    <a:moveTo>
                      <a:pt x="63" y="84"/>
                    </a:moveTo>
                    <a:cubicBezTo>
                      <a:pt x="63" y="84"/>
                      <a:pt x="59" y="81"/>
                      <a:pt x="57" y="81"/>
                    </a:cubicBezTo>
                    <a:cubicBezTo>
                      <a:pt x="55" y="81"/>
                      <a:pt x="53" y="78"/>
                      <a:pt x="53" y="80"/>
                    </a:cubicBezTo>
                    <a:cubicBezTo>
                      <a:pt x="53" y="82"/>
                      <a:pt x="49" y="84"/>
                      <a:pt x="49" y="85"/>
                    </a:cubicBezTo>
                    <a:cubicBezTo>
                      <a:pt x="49" y="87"/>
                      <a:pt x="46" y="91"/>
                      <a:pt x="46" y="91"/>
                    </a:cubicBezTo>
                    <a:cubicBezTo>
                      <a:pt x="48" y="92"/>
                      <a:pt x="48" y="92"/>
                      <a:pt x="48" y="92"/>
                    </a:cubicBezTo>
                    <a:cubicBezTo>
                      <a:pt x="48" y="92"/>
                      <a:pt x="51" y="94"/>
                      <a:pt x="51" y="92"/>
                    </a:cubicBezTo>
                    <a:cubicBezTo>
                      <a:pt x="52" y="91"/>
                      <a:pt x="56" y="92"/>
                      <a:pt x="56" y="92"/>
                    </a:cubicBezTo>
                    <a:cubicBezTo>
                      <a:pt x="56" y="92"/>
                      <a:pt x="56" y="90"/>
                      <a:pt x="56" y="90"/>
                    </a:cubicBezTo>
                    <a:cubicBezTo>
                      <a:pt x="58" y="89"/>
                      <a:pt x="60" y="89"/>
                      <a:pt x="61" y="87"/>
                    </a:cubicBezTo>
                    <a:cubicBezTo>
                      <a:pt x="62" y="86"/>
                      <a:pt x="62" y="85"/>
                      <a:pt x="63" y="84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34">
                <a:extLst>
                  <a:ext uri="{FF2B5EF4-FFF2-40B4-BE49-F238E27FC236}">
                    <a16:creationId xmlns:a16="http://schemas.microsoft.com/office/drawing/2014/main" id="{74EC177B-0E7E-42B8-9D16-812CC7837D9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512" y="1071"/>
                <a:ext cx="292" cy="210"/>
              </a:xfrm>
              <a:custGeom>
                <a:avLst/>
                <a:gdLst>
                  <a:gd name="T0" fmla="*/ 131 w 149"/>
                  <a:gd name="T1" fmla="*/ 71 h 107"/>
                  <a:gd name="T2" fmla="*/ 122 w 149"/>
                  <a:gd name="T3" fmla="*/ 75 h 107"/>
                  <a:gd name="T4" fmla="*/ 114 w 149"/>
                  <a:gd name="T5" fmla="*/ 80 h 107"/>
                  <a:gd name="T6" fmla="*/ 105 w 149"/>
                  <a:gd name="T7" fmla="*/ 82 h 107"/>
                  <a:gd name="T8" fmla="*/ 98 w 149"/>
                  <a:gd name="T9" fmla="*/ 82 h 107"/>
                  <a:gd name="T10" fmla="*/ 95 w 149"/>
                  <a:gd name="T11" fmla="*/ 87 h 107"/>
                  <a:gd name="T12" fmla="*/ 101 w 149"/>
                  <a:gd name="T13" fmla="*/ 90 h 107"/>
                  <a:gd name="T14" fmla="*/ 107 w 149"/>
                  <a:gd name="T15" fmla="*/ 94 h 107"/>
                  <a:gd name="T16" fmla="*/ 115 w 149"/>
                  <a:gd name="T17" fmla="*/ 94 h 107"/>
                  <a:gd name="T18" fmla="*/ 103 w 149"/>
                  <a:gd name="T19" fmla="*/ 102 h 107"/>
                  <a:gd name="T20" fmla="*/ 85 w 149"/>
                  <a:gd name="T21" fmla="*/ 95 h 107"/>
                  <a:gd name="T22" fmla="*/ 83 w 149"/>
                  <a:gd name="T23" fmla="*/ 92 h 107"/>
                  <a:gd name="T24" fmla="*/ 92 w 149"/>
                  <a:gd name="T25" fmla="*/ 88 h 107"/>
                  <a:gd name="T26" fmla="*/ 88 w 149"/>
                  <a:gd name="T27" fmla="*/ 84 h 107"/>
                  <a:gd name="T28" fmla="*/ 81 w 149"/>
                  <a:gd name="T29" fmla="*/ 87 h 107"/>
                  <a:gd name="T30" fmla="*/ 76 w 149"/>
                  <a:gd name="T31" fmla="*/ 83 h 107"/>
                  <a:gd name="T32" fmla="*/ 78 w 149"/>
                  <a:gd name="T33" fmla="*/ 81 h 107"/>
                  <a:gd name="T34" fmla="*/ 74 w 149"/>
                  <a:gd name="T35" fmla="*/ 79 h 107"/>
                  <a:gd name="T36" fmla="*/ 65 w 149"/>
                  <a:gd name="T37" fmla="*/ 80 h 107"/>
                  <a:gd name="T38" fmla="*/ 55 w 149"/>
                  <a:gd name="T39" fmla="*/ 71 h 107"/>
                  <a:gd name="T40" fmla="*/ 49 w 149"/>
                  <a:gd name="T41" fmla="*/ 56 h 107"/>
                  <a:gd name="T42" fmla="*/ 35 w 149"/>
                  <a:gd name="T43" fmla="*/ 50 h 107"/>
                  <a:gd name="T44" fmla="*/ 23 w 149"/>
                  <a:gd name="T45" fmla="*/ 58 h 107"/>
                  <a:gd name="T46" fmla="*/ 9 w 149"/>
                  <a:gd name="T47" fmla="*/ 58 h 107"/>
                  <a:gd name="T48" fmla="*/ 2 w 149"/>
                  <a:gd name="T49" fmla="*/ 50 h 107"/>
                  <a:gd name="T50" fmla="*/ 9 w 149"/>
                  <a:gd name="T51" fmla="*/ 39 h 107"/>
                  <a:gd name="T52" fmla="*/ 10 w 149"/>
                  <a:gd name="T53" fmla="*/ 22 h 107"/>
                  <a:gd name="T54" fmla="*/ 12 w 149"/>
                  <a:gd name="T55" fmla="*/ 7 h 107"/>
                  <a:gd name="T56" fmla="*/ 26 w 149"/>
                  <a:gd name="T57" fmla="*/ 5 h 107"/>
                  <a:gd name="T58" fmla="*/ 46 w 149"/>
                  <a:gd name="T59" fmla="*/ 7 h 107"/>
                  <a:gd name="T60" fmla="*/ 52 w 149"/>
                  <a:gd name="T61" fmla="*/ 8 h 107"/>
                  <a:gd name="T62" fmla="*/ 66 w 149"/>
                  <a:gd name="T63" fmla="*/ 5 h 107"/>
                  <a:gd name="T64" fmla="*/ 77 w 149"/>
                  <a:gd name="T65" fmla="*/ 2 h 107"/>
                  <a:gd name="T66" fmla="*/ 86 w 149"/>
                  <a:gd name="T67" fmla="*/ 8 h 107"/>
                  <a:gd name="T68" fmla="*/ 96 w 149"/>
                  <a:gd name="T69" fmla="*/ 16 h 107"/>
                  <a:gd name="T70" fmla="*/ 109 w 149"/>
                  <a:gd name="T71" fmla="*/ 22 h 107"/>
                  <a:gd name="T72" fmla="*/ 119 w 149"/>
                  <a:gd name="T73" fmla="*/ 25 h 107"/>
                  <a:gd name="T74" fmla="*/ 131 w 149"/>
                  <a:gd name="T75" fmla="*/ 31 h 107"/>
                  <a:gd name="T76" fmla="*/ 146 w 149"/>
                  <a:gd name="T77" fmla="*/ 43 h 107"/>
                  <a:gd name="T78" fmla="*/ 147 w 149"/>
                  <a:gd name="T79" fmla="*/ 57 h 107"/>
                  <a:gd name="T80" fmla="*/ 137 w 149"/>
                  <a:gd name="T81" fmla="*/ 68 h 107"/>
                  <a:gd name="T82" fmla="*/ 57 w 149"/>
                  <a:gd name="T83" fmla="*/ 81 h 107"/>
                  <a:gd name="T84" fmla="*/ 46 w 149"/>
                  <a:gd name="T85" fmla="*/ 91 h 107"/>
                  <a:gd name="T86" fmla="*/ 56 w 149"/>
                  <a:gd name="T87" fmla="*/ 92 h 107"/>
                  <a:gd name="T88" fmla="*/ 63 w 149"/>
                  <a:gd name="T89" fmla="*/ 84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9" h="107">
                    <a:moveTo>
                      <a:pt x="136" y="71"/>
                    </a:moveTo>
                    <a:cubicBezTo>
                      <a:pt x="134" y="71"/>
                      <a:pt x="133" y="71"/>
                      <a:pt x="132" y="71"/>
                    </a:cubicBezTo>
                    <a:cubicBezTo>
                      <a:pt x="132" y="71"/>
                      <a:pt x="131" y="71"/>
                      <a:pt x="131" y="71"/>
                    </a:cubicBezTo>
                    <a:cubicBezTo>
                      <a:pt x="130" y="72"/>
                      <a:pt x="129" y="73"/>
                      <a:pt x="128" y="74"/>
                    </a:cubicBezTo>
                    <a:cubicBezTo>
                      <a:pt x="127" y="74"/>
                      <a:pt x="127" y="73"/>
                      <a:pt x="126" y="74"/>
                    </a:cubicBezTo>
                    <a:cubicBezTo>
                      <a:pt x="125" y="74"/>
                      <a:pt x="123" y="74"/>
                      <a:pt x="122" y="75"/>
                    </a:cubicBezTo>
                    <a:cubicBezTo>
                      <a:pt x="121" y="75"/>
                      <a:pt x="121" y="77"/>
                      <a:pt x="121" y="77"/>
                    </a:cubicBezTo>
                    <a:cubicBezTo>
                      <a:pt x="119" y="78"/>
                      <a:pt x="118" y="77"/>
                      <a:pt x="116" y="78"/>
                    </a:cubicBezTo>
                    <a:cubicBezTo>
                      <a:pt x="116" y="78"/>
                      <a:pt x="114" y="80"/>
                      <a:pt x="114" y="80"/>
                    </a:cubicBezTo>
                    <a:cubicBezTo>
                      <a:pt x="111" y="80"/>
                      <a:pt x="112" y="78"/>
                      <a:pt x="111" y="78"/>
                    </a:cubicBezTo>
                    <a:cubicBezTo>
                      <a:pt x="111" y="79"/>
                      <a:pt x="111" y="79"/>
                      <a:pt x="111" y="79"/>
                    </a:cubicBezTo>
                    <a:cubicBezTo>
                      <a:pt x="109" y="80"/>
                      <a:pt x="107" y="81"/>
                      <a:pt x="105" y="82"/>
                    </a:cubicBezTo>
                    <a:cubicBezTo>
                      <a:pt x="105" y="84"/>
                      <a:pt x="105" y="84"/>
                      <a:pt x="105" y="84"/>
                    </a:cubicBezTo>
                    <a:cubicBezTo>
                      <a:pt x="103" y="84"/>
                      <a:pt x="100" y="84"/>
                      <a:pt x="98" y="84"/>
                    </a:cubicBezTo>
                    <a:cubicBezTo>
                      <a:pt x="98" y="82"/>
                      <a:pt x="98" y="82"/>
                      <a:pt x="98" y="82"/>
                    </a:cubicBezTo>
                    <a:cubicBezTo>
                      <a:pt x="97" y="82"/>
                      <a:pt x="95" y="82"/>
                      <a:pt x="93" y="82"/>
                    </a:cubicBezTo>
                    <a:cubicBezTo>
                      <a:pt x="94" y="83"/>
                      <a:pt x="93" y="84"/>
                      <a:pt x="93" y="85"/>
                    </a:cubicBezTo>
                    <a:cubicBezTo>
                      <a:pt x="93" y="85"/>
                      <a:pt x="95" y="86"/>
                      <a:pt x="95" y="87"/>
                    </a:cubicBezTo>
                    <a:cubicBezTo>
                      <a:pt x="96" y="87"/>
                      <a:pt x="97" y="87"/>
                      <a:pt x="97" y="87"/>
                    </a:cubicBezTo>
                    <a:cubicBezTo>
                      <a:pt x="98" y="87"/>
                      <a:pt x="98" y="89"/>
                      <a:pt x="98" y="89"/>
                    </a:cubicBezTo>
                    <a:cubicBezTo>
                      <a:pt x="99" y="90"/>
                      <a:pt x="101" y="89"/>
                      <a:pt x="101" y="90"/>
                    </a:cubicBezTo>
                    <a:cubicBezTo>
                      <a:pt x="102" y="91"/>
                      <a:pt x="99" y="92"/>
                      <a:pt x="102" y="94"/>
                    </a:cubicBezTo>
                    <a:cubicBezTo>
                      <a:pt x="102" y="95"/>
                      <a:pt x="102" y="95"/>
                      <a:pt x="102" y="95"/>
                    </a:cubicBezTo>
                    <a:cubicBezTo>
                      <a:pt x="104" y="95"/>
                      <a:pt x="105" y="94"/>
                      <a:pt x="107" y="94"/>
                    </a:cubicBezTo>
                    <a:cubicBezTo>
                      <a:pt x="107" y="94"/>
                      <a:pt x="110" y="95"/>
                      <a:pt x="111" y="95"/>
                    </a:cubicBezTo>
                    <a:cubicBezTo>
                      <a:pt x="112" y="95"/>
                      <a:pt x="113" y="94"/>
                      <a:pt x="114" y="94"/>
                    </a:cubicBezTo>
                    <a:cubicBezTo>
                      <a:pt x="114" y="94"/>
                      <a:pt x="116" y="94"/>
                      <a:pt x="115" y="94"/>
                    </a:cubicBezTo>
                    <a:cubicBezTo>
                      <a:pt x="115" y="94"/>
                      <a:pt x="116" y="97"/>
                      <a:pt x="115" y="98"/>
                    </a:cubicBezTo>
                    <a:cubicBezTo>
                      <a:pt x="113" y="100"/>
                      <a:pt x="108" y="99"/>
                      <a:pt x="107" y="99"/>
                    </a:cubicBezTo>
                    <a:cubicBezTo>
                      <a:pt x="106" y="99"/>
                      <a:pt x="104" y="101"/>
                      <a:pt x="103" y="102"/>
                    </a:cubicBezTo>
                    <a:cubicBezTo>
                      <a:pt x="98" y="104"/>
                      <a:pt x="93" y="105"/>
                      <a:pt x="89" y="107"/>
                    </a:cubicBezTo>
                    <a:cubicBezTo>
                      <a:pt x="91" y="103"/>
                      <a:pt x="90" y="102"/>
                      <a:pt x="89" y="97"/>
                    </a:cubicBezTo>
                    <a:cubicBezTo>
                      <a:pt x="88" y="96"/>
                      <a:pt x="86" y="95"/>
                      <a:pt x="85" y="95"/>
                    </a:cubicBezTo>
                    <a:cubicBezTo>
                      <a:pt x="81" y="96"/>
                      <a:pt x="81" y="96"/>
                      <a:pt x="81" y="96"/>
                    </a:cubicBezTo>
                    <a:cubicBezTo>
                      <a:pt x="81" y="94"/>
                      <a:pt x="81" y="94"/>
                      <a:pt x="81" y="94"/>
                    </a:cubicBezTo>
                    <a:cubicBezTo>
                      <a:pt x="82" y="93"/>
                      <a:pt x="83" y="93"/>
                      <a:pt x="83" y="92"/>
                    </a:cubicBezTo>
                    <a:cubicBezTo>
                      <a:pt x="89" y="89"/>
                      <a:pt x="89" y="89"/>
                      <a:pt x="89" y="89"/>
                    </a:cubicBezTo>
                    <a:cubicBezTo>
                      <a:pt x="91" y="89"/>
                      <a:pt x="91" y="90"/>
                      <a:pt x="93" y="90"/>
                    </a:cubicBezTo>
                    <a:cubicBezTo>
                      <a:pt x="92" y="88"/>
                      <a:pt x="93" y="88"/>
                      <a:pt x="92" y="88"/>
                    </a:cubicBezTo>
                    <a:cubicBezTo>
                      <a:pt x="91" y="85"/>
                      <a:pt x="91" y="85"/>
                      <a:pt x="91" y="85"/>
                    </a:cubicBezTo>
                    <a:cubicBezTo>
                      <a:pt x="90" y="85"/>
                      <a:pt x="90" y="86"/>
                      <a:pt x="89" y="86"/>
                    </a:cubicBezTo>
                    <a:cubicBezTo>
                      <a:pt x="88" y="84"/>
                      <a:pt x="88" y="84"/>
                      <a:pt x="88" y="84"/>
                    </a:cubicBezTo>
                    <a:cubicBezTo>
                      <a:pt x="87" y="84"/>
                      <a:pt x="85" y="84"/>
                      <a:pt x="83" y="84"/>
                    </a:cubicBezTo>
                    <a:cubicBezTo>
                      <a:pt x="82" y="85"/>
                      <a:pt x="83" y="87"/>
                      <a:pt x="82" y="87"/>
                    </a:cubicBezTo>
                    <a:cubicBezTo>
                      <a:pt x="81" y="87"/>
                      <a:pt x="81" y="87"/>
                      <a:pt x="81" y="87"/>
                    </a:cubicBezTo>
                    <a:cubicBezTo>
                      <a:pt x="80" y="87"/>
                      <a:pt x="79" y="85"/>
                      <a:pt x="79" y="84"/>
                    </a:cubicBezTo>
                    <a:cubicBezTo>
                      <a:pt x="78" y="84"/>
                      <a:pt x="77" y="85"/>
                      <a:pt x="76" y="84"/>
                    </a:cubicBezTo>
                    <a:cubicBezTo>
                      <a:pt x="76" y="83"/>
                      <a:pt x="76" y="83"/>
                      <a:pt x="76" y="83"/>
                    </a:cubicBezTo>
                    <a:cubicBezTo>
                      <a:pt x="75" y="83"/>
                      <a:pt x="74" y="83"/>
                      <a:pt x="73" y="82"/>
                    </a:cubicBezTo>
                    <a:cubicBezTo>
                      <a:pt x="73" y="81"/>
                      <a:pt x="73" y="81"/>
                      <a:pt x="73" y="81"/>
                    </a:cubicBezTo>
                    <a:cubicBezTo>
                      <a:pt x="75" y="81"/>
                      <a:pt x="77" y="81"/>
                      <a:pt x="78" y="81"/>
                    </a:cubicBezTo>
                    <a:cubicBezTo>
                      <a:pt x="78" y="81"/>
                      <a:pt x="79" y="79"/>
                      <a:pt x="76" y="80"/>
                    </a:cubicBezTo>
                    <a:cubicBezTo>
                      <a:pt x="76" y="79"/>
                      <a:pt x="75" y="77"/>
                      <a:pt x="75" y="77"/>
                    </a:cubicBezTo>
                    <a:cubicBezTo>
                      <a:pt x="74" y="77"/>
                      <a:pt x="74" y="78"/>
                      <a:pt x="74" y="79"/>
                    </a:cubicBezTo>
                    <a:cubicBezTo>
                      <a:pt x="72" y="79"/>
                      <a:pt x="69" y="79"/>
                      <a:pt x="67" y="79"/>
                    </a:cubicBezTo>
                    <a:cubicBezTo>
                      <a:pt x="66" y="80"/>
                      <a:pt x="66" y="80"/>
                      <a:pt x="66" y="80"/>
                    </a:cubicBezTo>
                    <a:cubicBezTo>
                      <a:pt x="65" y="80"/>
                      <a:pt x="65" y="80"/>
                      <a:pt x="65" y="80"/>
                    </a:cubicBezTo>
                    <a:cubicBezTo>
                      <a:pt x="64" y="81"/>
                      <a:pt x="64" y="82"/>
                      <a:pt x="63" y="84"/>
                    </a:cubicBezTo>
                    <a:cubicBezTo>
                      <a:pt x="58" y="77"/>
                      <a:pt x="58" y="77"/>
                      <a:pt x="58" y="77"/>
                    </a:cubicBezTo>
                    <a:cubicBezTo>
                      <a:pt x="58" y="77"/>
                      <a:pt x="54" y="75"/>
                      <a:pt x="55" y="71"/>
                    </a:cubicBezTo>
                    <a:cubicBezTo>
                      <a:pt x="55" y="69"/>
                      <a:pt x="55" y="69"/>
                      <a:pt x="54" y="66"/>
                    </a:cubicBezTo>
                    <a:cubicBezTo>
                      <a:pt x="52" y="64"/>
                      <a:pt x="51" y="65"/>
                      <a:pt x="52" y="62"/>
                    </a:cubicBezTo>
                    <a:cubicBezTo>
                      <a:pt x="52" y="59"/>
                      <a:pt x="50" y="57"/>
                      <a:pt x="49" y="56"/>
                    </a:cubicBezTo>
                    <a:cubicBezTo>
                      <a:pt x="47" y="55"/>
                      <a:pt x="46" y="54"/>
                      <a:pt x="45" y="53"/>
                    </a:cubicBezTo>
                    <a:cubicBezTo>
                      <a:pt x="43" y="52"/>
                      <a:pt x="42" y="51"/>
                      <a:pt x="40" y="50"/>
                    </a:cubicBezTo>
                    <a:cubicBezTo>
                      <a:pt x="39" y="50"/>
                      <a:pt x="36" y="49"/>
                      <a:pt x="35" y="50"/>
                    </a:cubicBezTo>
                    <a:cubicBezTo>
                      <a:pt x="34" y="51"/>
                      <a:pt x="30" y="50"/>
                      <a:pt x="30" y="53"/>
                    </a:cubicBezTo>
                    <a:cubicBezTo>
                      <a:pt x="30" y="53"/>
                      <a:pt x="27" y="54"/>
                      <a:pt x="27" y="56"/>
                    </a:cubicBezTo>
                    <a:cubicBezTo>
                      <a:pt x="26" y="58"/>
                      <a:pt x="25" y="58"/>
                      <a:pt x="23" y="58"/>
                    </a:cubicBezTo>
                    <a:cubicBezTo>
                      <a:pt x="21" y="58"/>
                      <a:pt x="21" y="60"/>
                      <a:pt x="18" y="61"/>
                    </a:cubicBezTo>
                    <a:cubicBezTo>
                      <a:pt x="16" y="62"/>
                      <a:pt x="16" y="62"/>
                      <a:pt x="15" y="60"/>
                    </a:cubicBezTo>
                    <a:cubicBezTo>
                      <a:pt x="13" y="58"/>
                      <a:pt x="12" y="58"/>
                      <a:pt x="9" y="58"/>
                    </a:cubicBezTo>
                    <a:cubicBezTo>
                      <a:pt x="6" y="58"/>
                      <a:pt x="5" y="58"/>
                      <a:pt x="4" y="56"/>
                    </a:cubicBezTo>
                    <a:cubicBezTo>
                      <a:pt x="3" y="54"/>
                      <a:pt x="0" y="55"/>
                      <a:pt x="0" y="55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10" y="47"/>
                      <a:pt x="10" y="45"/>
                    </a:cubicBezTo>
                    <a:cubicBezTo>
                      <a:pt x="9" y="43"/>
                      <a:pt x="7" y="41"/>
                      <a:pt x="9" y="39"/>
                    </a:cubicBezTo>
                    <a:cubicBezTo>
                      <a:pt x="10" y="37"/>
                      <a:pt x="10" y="36"/>
                      <a:pt x="11" y="34"/>
                    </a:cubicBezTo>
                    <a:cubicBezTo>
                      <a:pt x="12" y="32"/>
                      <a:pt x="13" y="29"/>
                      <a:pt x="13" y="29"/>
                    </a:cubicBezTo>
                    <a:cubicBezTo>
                      <a:pt x="13" y="29"/>
                      <a:pt x="9" y="24"/>
                      <a:pt x="10" y="22"/>
                    </a:cubicBezTo>
                    <a:cubicBezTo>
                      <a:pt x="11" y="20"/>
                      <a:pt x="12" y="19"/>
                      <a:pt x="12" y="16"/>
                    </a:cubicBezTo>
                    <a:cubicBezTo>
                      <a:pt x="11" y="13"/>
                      <a:pt x="13" y="14"/>
                      <a:pt x="12" y="13"/>
                    </a:cubicBezTo>
                    <a:cubicBezTo>
                      <a:pt x="11" y="11"/>
                      <a:pt x="9" y="8"/>
                      <a:pt x="12" y="7"/>
                    </a:cubicBezTo>
                    <a:cubicBezTo>
                      <a:pt x="12" y="7"/>
                      <a:pt x="15" y="4"/>
                      <a:pt x="16" y="8"/>
                    </a:cubicBezTo>
                    <a:cubicBezTo>
                      <a:pt x="17" y="11"/>
                      <a:pt x="20" y="6"/>
                      <a:pt x="20" y="6"/>
                    </a:cubicBezTo>
                    <a:cubicBezTo>
                      <a:pt x="20" y="6"/>
                      <a:pt x="24" y="5"/>
                      <a:pt x="26" y="5"/>
                    </a:cubicBezTo>
                    <a:cubicBezTo>
                      <a:pt x="29" y="6"/>
                      <a:pt x="33" y="6"/>
                      <a:pt x="35" y="7"/>
                    </a:cubicBezTo>
                    <a:cubicBezTo>
                      <a:pt x="38" y="8"/>
                      <a:pt x="40" y="7"/>
                      <a:pt x="43" y="7"/>
                    </a:cubicBezTo>
                    <a:cubicBezTo>
                      <a:pt x="45" y="7"/>
                      <a:pt x="46" y="7"/>
                      <a:pt x="46" y="7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7" y="9"/>
                      <a:pt x="48" y="7"/>
                      <a:pt x="48" y="6"/>
                    </a:cubicBezTo>
                    <a:cubicBezTo>
                      <a:pt x="49" y="6"/>
                      <a:pt x="50" y="9"/>
                      <a:pt x="52" y="8"/>
                    </a:cubicBezTo>
                    <a:cubicBezTo>
                      <a:pt x="54" y="6"/>
                      <a:pt x="54" y="8"/>
                      <a:pt x="56" y="8"/>
                    </a:cubicBezTo>
                    <a:cubicBezTo>
                      <a:pt x="58" y="7"/>
                      <a:pt x="61" y="8"/>
                      <a:pt x="63" y="8"/>
                    </a:cubicBezTo>
                    <a:cubicBezTo>
                      <a:pt x="66" y="9"/>
                      <a:pt x="65" y="8"/>
                      <a:pt x="66" y="5"/>
                    </a:cubicBezTo>
                    <a:cubicBezTo>
                      <a:pt x="66" y="2"/>
                      <a:pt x="66" y="2"/>
                      <a:pt x="68" y="2"/>
                    </a:cubicBezTo>
                    <a:cubicBezTo>
                      <a:pt x="70" y="2"/>
                      <a:pt x="71" y="2"/>
                      <a:pt x="71" y="2"/>
                    </a:cubicBezTo>
                    <a:cubicBezTo>
                      <a:pt x="71" y="2"/>
                      <a:pt x="74" y="7"/>
                      <a:pt x="77" y="2"/>
                    </a:cubicBezTo>
                    <a:cubicBezTo>
                      <a:pt x="78" y="0"/>
                      <a:pt x="78" y="2"/>
                      <a:pt x="80" y="3"/>
                    </a:cubicBezTo>
                    <a:cubicBezTo>
                      <a:pt x="83" y="4"/>
                      <a:pt x="85" y="2"/>
                      <a:pt x="85" y="4"/>
                    </a:cubicBezTo>
                    <a:cubicBezTo>
                      <a:pt x="85" y="6"/>
                      <a:pt x="86" y="8"/>
                      <a:pt x="86" y="8"/>
                    </a:cubicBezTo>
                    <a:cubicBezTo>
                      <a:pt x="86" y="8"/>
                      <a:pt x="86" y="12"/>
                      <a:pt x="88" y="12"/>
                    </a:cubicBezTo>
                    <a:cubicBezTo>
                      <a:pt x="89" y="12"/>
                      <a:pt x="88" y="16"/>
                      <a:pt x="90" y="16"/>
                    </a:cubicBezTo>
                    <a:cubicBezTo>
                      <a:pt x="92" y="16"/>
                      <a:pt x="95" y="15"/>
                      <a:pt x="96" y="16"/>
                    </a:cubicBezTo>
                    <a:cubicBezTo>
                      <a:pt x="99" y="18"/>
                      <a:pt x="100" y="18"/>
                      <a:pt x="102" y="17"/>
                    </a:cubicBezTo>
                    <a:cubicBezTo>
                      <a:pt x="104" y="17"/>
                      <a:pt x="104" y="20"/>
                      <a:pt x="105" y="21"/>
                    </a:cubicBezTo>
                    <a:cubicBezTo>
                      <a:pt x="108" y="22"/>
                      <a:pt x="107" y="22"/>
                      <a:pt x="109" y="22"/>
                    </a:cubicBezTo>
                    <a:cubicBezTo>
                      <a:pt x="111" y="23"/>
                      <a:pt x="111" y="28"/>
                      <a:pt x="111" y="28"/>
                    </a:cubicBezTo>
                    <a:cubicBezTo>
                      <a:pt x="111" y="28"/>
                      <a:pt x="114" y="27"/>
                      <a:pt x="116" y="27"/>
                    </a:cubicBezTo>
                    <a:cubicBezTo>
                      <a:pt x="118" y="26"/>
                      <a:pt x="119" y="25"/>
                      <a:pt x="119" y="25"/>
                    </a:cubicBezTo>
                    <a:cubicBezTo>
                      <a:pt x="119" y="25"/>
                      <a:pt x="123" y="25"/>
                      <a:pt x="124" y="26"/>
                    </a:cubicBezTo>
                    <a:cubicBezTo>
                      <a:pt x="125" y="28"/>
                      <a:pt x="123" y="28"/>
                      <a:pt x="126" y="28"/>
                    </a:cubicBezTo>
                    <a:cubicBezTo>
                      <a:pt x="129" y="28"/>
                      <a:pt x="128" y="30"/>
                      <a:pt x="131" y="31"/>
                    </a:cubicBezTo>
                    <a:cubicBezTo>
                      <a:pt x="133" y="31"/>
                      <a:pt x="140" y="34"/>
                      <a:pt x="142" y="36"/>
                    </a:cubicBezTo>
                    <a:cubicBezTo>
                      <a:pt x="145" y="38"/>
                      <a:pt x="141" y="39"/>
                      <a:pt x="143" y="40"/>
                    </a:cubicBezTo>
                    <a:cubicBezTo>
                      <a:pt x="144" y="42"/>
                      <a:pt x="147" y="41"/>
                      <a:pt x="146" y="43"/>
                    </a:cubicBezTo>
                    <a:cubicBezTo>
                      <a:pt x="145" y="45"/>
                      <a:pt x="143" y="46"/>
                      <a:pt x="145" y="46"/>
                    </a:cubicBezTo>
                    <a:cubicBezTo>
                      <a:pt x="149" y="47"/>
                      <a:pt x="145" y="51"/>
                      <a:pt x="146" y="53"/>
                    </a:cubicBezTo>
                    <a:cubicBezTo>
                      <a:pt x="147" y="54"/>
                      <a:pt x="147" y="55"/>
                      <a:pt x="147" y="57"/>
                    </a:cubicBezTo>
                    <a:cubicBezTo>
                      <a:pt x="147" y="59"/>
                      <a:pt x="146" y="61"/>
                      <a:pt x="146" y="63"/>
                    </a:cubicBezTo>
                    <a:cubicBezTo>
                      <a:pt x="145" y="65"/>
                      <a:pt x="141" y="66"/>
                      <a:pt x="139" y="66"/>
                    </a:cubicBezTo>
                    <a:cubicBezTo>
                      <a:pt x="137" y="68"/>
                      <a:pt x="137" y="68"/>
                      <a:pt x="137" y="68"/>
                    </a:cubicBezTo>
                    <a:lnTo>
                      <a:pt x="136" y="71"/>
                    </a:lnTo>
                    <a:close/>
                    <a:moveTo>
                      <a:pt x="63" y="84"/>
                    </a:moveTo>
                    <a:cubicBezTo>
                      <a:pt x="63" y="84"/>
                      <a:pt x="59" y="81"/>
                      <a:pt x="57" y="81"/>
                    </a:cubicBezTo>
                    <a:cubicBezTo>
                      <a:pt x="55" y="81"/>
                      <a:pt x="53" y="78"/>
                      <a:pt x="53" y="80"/>
                    </a:cubicBezTo>
                    <a:cubicBezTo>
                      <a:pt x="53" y="82"/>
                      <a:pt x="49" y="84"/>
                      <a:pt x="49" y="85"/>
                    </a:cubicBezTo>
                    <a:cubicBezTo>
                      <a:pt x="49" y="87"/>
                      <a:pt x="46" y="91"/>
                      <a:pt x="46" y="91"/>
                    </a:cubicBezTo>
                    <a:cubicBezTo>
                      <a:pt x="48" y="92"/>
                      <a:pt x="48" y="92"/>
                      <a:pt x="48" y="92"/>
                    </a:cubicBezTo>
                    <a:cubicBezTo>
                      <a:pt x="48" y="92"/>
                      <a:pt x="51" y="94"/>
                      <a:pt x="51" y="92"/>
                    </a:cubicBezTo>
                    <a:cubicBezTo>
                      <a:pt x="52" y="91"/>
                      <a:pt x="56" y="92"/>
                      <a:pt x="56" y="92"/>
                    </a:cubicBezTo>
                    <a:cubicBezTo>
                      <a:pt x="56" y="92"/>
                      <a:pt x="56" y="90"/>
                      <a:pt x="56" y="90"/>
                    </a:cubicBezTo>
                    <a:cubicBezTo>
                      <a:pt x="58" y="89"/>
                      <a:pt x="60" y="89"/>
                      <a:pt x="61" y="87"/>
                    </a:cubicBezTo>
                    <a:cubicBezTo>
                      <a:pt x="62" y="86"/>
                      <a:pt x="62" y="85"/>
                      <a:pt x="63" y="84"/>
                    </a:cubicBezTo>
                    <a:close/>
                  </a:path>
                </a:pathLst>
              </a:custGeom>
              <a:solidFill>
                <a:srgbClr val="9D9D9D"/>
              </a:solidFill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35">
                <a:extLst>
                  <a:ext uri="{FF2B5EF4-FFF2-40B4-BE49-F238E27FC236}">
                    <a16:creationId xmlns:a16="http://schemas.microsoft.com/office/drawing/2014/main" id="{335A6FCB-8BD0-40C3-892F-325CE4E30D5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02" y="2162"/>
                <a:ext cx="102" cy="138"/>
              </a:xfrm>
              <a:custGeom>
                <a:avLst/>
                <a:gdLst>
                  <a:gd name="T0" fmla="*/ 47 w 52"/>
                  <a:gd name="T1" fmla="*/ 51 h 70"/>
                  <a:gd name="T2" fmla="*/ 47 w 52"/>
                  <a:gd name="T3" fmla="*/ 48 h 70"/>
                  <a:gd name="T4" fmla="*/ 46 w 52"/>
                  <a:gd name="T5" fmla="*/ 40 h 70"/>
                  <a:gd name="T6" fmla="*/ 47 w 52"/>
                  <a:gd name="T7" fmla="*/ 33 h 70"/>
                  <a:gd name="T8" fmla="*/ 50 w 52"/>
                  <a:gd name="T9" fmla="*/ 29 h 70"/>
                  <a:gd name="T10" fmla="*/ 52 w 52"/>
                  <a:gd name="T11" fmla="*/ 24 h 70"/>
                  <a:gd name="T12" fmla="*/ 50 w 52"/>
                  <a:gd name="T13" fmla="*/ 19 h 70"/>
                  <a:gd name="T14" fmla="*/ 48 w 52"/>
                  <a:gd name="T15" fmla="*/ 13 h 70"/>
                  <a:gd name="T16" fmla="*/ 49 w 52"/>
                  <a:gd name="T17" fmla="*/ 7 h 70"/>
                  <a:gd name="T18" fmla="*/ 47 w 52"/>
                  <a:gd name="T19" fmla="*/ 5 h 70"/>
                  <a:gd name="T20" fmla="*/ 45 w 52"/>
                  <a:gd name="T21" fmla="*/ 3 h 70"/>
                  <a:gd name="T22" fmla="*/ 45 w 52"/>
                  <a:gd name="T23" fmla="*/ 0 h 70"/>
                  <a:gd name="T24" fmla="*/ 41 w 52"/>
                  <a:gd name="T25" fmla="*/ 3 h 70"/>
                  <a:gd name="T26" fmla="*/ 35 w 52"/>
                  <a:gd name="T27" fmla="*/ 1 h 70"/>
                  <a:gd name="T28" fmla="*/ 32 w 52"/>
                  <a:gd name="T29" fmla="*/ 2 h 70"/>
                  <a:gd name="T30" fmla="*/ 25 w 52"/>
                  <a:gd name="T31" fmla="*/ 6 h 70"/>
                  <a:gd name="T32" fmla="*/ 26 w 52"/>
                  <a:gd name="T33" fmla="*/ 10 h 70"/>
                  <a:gd name="T34" fmla="*/ 23 w 52"/>
                  <a:gd name="T35" fmla="*/ 16 h 70"/>
                  <a:gd name="T36" fmla="*/ 21 w 52"/>
                  <a:gd name="T37" fmla="*/ 20 h 70"/>
                  <a:gd name="T38" fmla="*/ 21 w 52"/>
                  <a:gd name="T39" fmla="*/ 25 h 70"/>
                  <a:gd name="T40" fmla="*/ 23 w 52"/>
                  <a:gd name="T41" fmla="*/ 28 h 70"/>
                  <a:gd name="T42" fmla="*/ 23 w 52"/>
                  <a:gd name="T43" fmla="*/ 30 h 70"/>
                  <a:gd name="T44" fmla="*/ 19 w 52"/>
                  <a:gd name="T45" fmla="*/ 36 h 70"/>
                  <a:gd name="T46" fmla="*/ 19 w 52"/>
                  <a:gd name="T47" fmla="*/ 36 h 70"/>
                  <a:gd name="T48" fmla="*/ 18 w 52"/>
                  <a:gd name="T49" fmla="*/ 37 h 70"/>
                  <a:gd name="T50" fmla="*/ 16 w 52"/>
                  <a:gd name="T51" fmla="*/ 36 h 70"/>
                  <a:gd name="T52" fmla="*/ 14 w 52"/>
                  <a:gd name="T53" fmla="*/ 38 h 70"/>
                  <a:gd name="T54" fmla="*/ 11 w 52"/>
                  <a:gd name="T55" fmla="*/ 40 h 70"/>
                  <a:gd name="T56" fmla="*/ 8 w 52"/>
                  <a:gd name="T57" fmla="*/ 45 h 70"/>
                  <a:gd name="T58" fmla="*/ 7 w 52"/>
                  <a:gd name="T59" fmla="*/ 52 h 70"/>
                  <a:gd name="T60" fmla="*/ 9 w 52"/>
                  <a:gd name="T61" fmla="*/ 51 h 70"/>
                  <a:gd name="T62" fmla="*/ 6 w 52"/>
                  <a:gd name="T63" fmla="*/ 57 h 70"/>
                  <a:gd name="T64" fmla="*/ 4 w 52"/>
                  <a:gd name="T65" fmla="*/ 58 h 70"/>
                  <a:gd name="T66" fmla="*/ 4 w 52"/>
                  <a:gd name="T67" fmla="*/ 59 h 70"/>
                  <a:gd name="T68" fmla="*/ 4 w 52"/>
                  <a:gd name="T69" fmla="*/ 65 h 70"/>
                  <a:gd name="T70" fmla="*/ 4 w 52"/>
                  <a:gd name="T71" fmla="*/ 66 h 70"/>
                  <a:gd name="T72" fmla="*/ 9 w 52"/>
                  <a:gd name="T73" fmla="*/ 69 h 70"/>
                  <a:gd name="T74" fmla="*/ 13 w 52"/>
                  <a:gd name="T75" fmla="*/ 69 h 70"/>
                  <a:gd name="T76" fmla="*/ 18 w 52"/>
                  <a:gd name="T77" fmla="*/ 66 h 70"/>
                  <a:gd name="T78" fmla="*/ 29 w 52"/>
                  <a:gd name="T79" fmla="*/ 66 h 70"/>
                  <a:gd name="T80" fmla="*/ 29 w 52"/>
                  <a:gd name="T81" fmla="*/ 64 h 70"/>
                  <a:gd name="T82" fmla="*/ 25 w 52"/>
                  <a:gd name="T83" fmla="*/ 61 h 70"/>
                  <a:gd name="T84" fmla="*/ 28 w 52"/>
                  <a:gd name="T85" fmla="*/ 57 h 70"/>
                  <a:gd name="T86" fmla="*/ 28 w 52"/>
                  <a:gd name="T87" fmla="*/ 51 h 70"/>
                  <a:gd name="T88" fmla="*/ 28 w 52"/>
                  <a:gd name="T89" fmla="*/ 50 h 70"/>
                  <a:gd name="T90" fmla="*/ 41 w 52"/>
                  <a:gd name="T91" fmla="*/ 48 h 70"/>
                  <a:gd name="T92" fmla="*/ 42 w 52"/>
                  <a:gd name="T93" fmla="*/ 45 h 70"/>
                  <a:gd name="T94" fmla="*/ 43 w 52"/>
                  <a:gd name="T95" fmla="*/ 45 h 70"/>
                  <a:gd name="T96" fmla="*/ 44 w 52"/>
                  <a:gd name="T97" fmla="*/ 47 h 70"/>
                  <a:gd name="T98" fmla="*/ 46 w 52"/>
                  <a:gd name="T99" fmla="*/ 47 h 70"/>
                  <a:gd name="T100" fmla="*/ 45 w 52"/>
                  <a:gd name="T101" fmla="*/ 51 h 70"/>
                  <a:gd name="T102" fmla="*/ 47 w 52"/>
                  <a:gd name="T103" fmla="*/ 51 h 70"/>
                  <a:gd name="T104" fmla="*/ 21 w 52"/>
                  <a:gd name="T105" fmla="*/ 30 h 70"/>
                  <a:gd name="T106" fmla="*/ 19 w 52"/>
                  <a:gd name="T107" fmla="*/ 32 h 70"/>
                  <a:gd name="T108" fmla="*/ 20 w 52"/>
                  <a:gd name="T109" fmla="*/ 32 h 70"/>
                  <a:gd name="T110" fmla="*/ 21 w 52"/>
                  <a:gd name="T111" fmla="*/ 30 h 70"/>
                  <a:gd name="T112" fmla="*/ 32 w 52"/>
                  <a:gd name="T113" fmla="*/ 31 h 70"/>
                  <a:gd name="T114" fmla="*/ 34 w 52"/>
                  <a:gd name="T115" fmla="*/ 31 h 70"/>
                  <a:gd name="T116" fmla="*/ 35 w 52"/>
                  <a:gd name="T117" fmla="*/ 34 h 70"/>
                  <a:gd name="T118" fmla="*/ 35 w 52"/>
                  <a:gd name="T119" fmla="*/ 34 h 70"/>
                  <a:gd name="T120" fmla="*/ 30 w 52"/>
                  <a:gd name="T121" fmla="*/ 34 h 70"/>
                  <a:gd name="T122" fmla="*/ 31 w 52"/>
                  <a:gd name="T123" fmla="*/ 32 h 70"/>
                  <a:gd name="T124" fmla="*/ 32 w 52"/>
                  <a:gd name="T125" fmla="*/ 31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2" h="70">
                    <a:moveTo>
                      <a:pt x="47" y="51"/>
                    </a:moveTo>
                    <a:cubicBezTo>
                      <a:pt x="47" y="51"/>
                      <a:pt x="46" y="49"/>
                      <a:pt x="47" y="48"/>
                    </a:cubicBezTo>
                    <a:cubicBezTo>
                      <a:pt x="48" y="47"/>
                      <a:pt x="44" y="42"/>
                      <a:pt x="46" y="40"/>
                    </a:cubicBezTo>
                    <a:cubicBezTo>
                      <a:pt x="48" y="38"/>
                      <a:pt x="47" y="37"/>
                      <a:pt x="47" y="33"/>
                    </a:cubicBezTo>
                    <a:cubicBezTo>
                      <a:pt x="48" y="29"/>
                      <a:pt x="50" y="31"/>
                      <a:pt x="50" y="29"/>
                    </a:cubicBezTo>
                    <a:cubicBezTo>
                      <a:pt x="51" y="28"/>
                      <a:pt x="51" y="26"/>
                      <a:pt x="52" y="24"/>
                    </a:cubicBezTo>
                    <a:cubicBezTo>
                      <a:pt x="52" y="22"/>
                      <a:pt x="52" y="21"/>
                      <a:pt x="50" y="19"/>
                    </a:cubicBezTo>
                    <a:cubicBezTo>
                      <a:pt x="47" y="17"/>
                      <a:pt x="48" y="16"/>
                      <a:pt x="48" y="13"/>
                    </a:cubicBezTo>
                    <a:cubicBezTo>
                      <a:pt x="49" y="9"/>
                      <a:pt x="51" y="9"/>
                      <a:pt x="49" y="7"/>
                    </a:cubicBezTo>
                    <a:cubicBezTo>
                      <a:pt x="47" y="5"/>
                      <a:pt x="50" y="7"/>
                      <a:pt x="47" y="5"/>
                    </a:cubicBezTo>
                    <a:cubicBezTo>
                      <a:pt x="46" y="4"/>
                      <a:pt x="45" y="3"/>
                      <a:pt x="45" y="3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41" y="3"/>
                      <a:pt x="37" y="0"/>
                      <a:pt x="35" y="1"/>
                    </a:cubicBezTo>
                    <a:cubicBezTo>
                      <a:pt x="33" y="2"/>
                      <a:pt x="34" y="3"/>
                      <a:pt x="32" y="2"/>
                    </a:cubicBezTo>
                    <a:cubicBezTo>
                      <a:pt x="29" y="2"/>
                      <a:pt x="26" y="5"/>
                      <a:pt x="25" y="6"/>
                    </a:cubicBezTo>
                    <a:cubicBezTo>
                      <a:pt x="25" y="7"/>
                      <a:pt x="26" y="8"/>
                      <a:pt x="26" y="10"/>
                    </a:cubicBezTo>
                    <a:cubicBezTo>
                      <a:pt x="25" y="12"/>
                      <a:pt x="20" y="16"/>
                      <a:pt x="23" y="16"/>
                    </a:cubicBezTo>
                    <a:cubicBezTo>
                      <a:pt x="25" y="16"/>
                      <a:pt x="22" y="18"/>
                      <a:pt x="21" y="20"/>
                    </a:cubicBezTo>
                    <a:cubicBezTo>
                      <a:pt x="21" y="21"/>
                      <a:pt x="20" y="25"/>
                      <a:pt x="21" y="25"/>
                    </a:cubicBezTo>
                    <a:cubicBezTo>
                      <a:pt x="22" y="25"/>
                      <a:pt x="23" y="26"/>
                      <a:pt x="23" y="28"/>
                    </a:cubicBezTo>
                    <a:cubicBezTo>
                      <a:pt x="24" y="27"/>
                      <a:pt x="23" y="29"/>
                      <a:pt x="23" y="30"/>
                    </a:cubicBezTo>
                    <a:cubicBezTo>
                      <a:pt x="23" y="32"/>
                      <a:pt x="20" y="35"/>
                      <a:pt x="19" y="36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18" y="37"/>
                      <a:pt x="18" y="37"/>
                      <a:pt x="18" y="37"/>
                    </a:cubicBezTo>
                    <a:cubicBezTo>
                      <a:pt x="17" y="36"/>
                      <a:pt x="16" y="36"/>
                      <a:pt x="16" y="36"/>
                    </a:cubicBezTo>
                    <a:cubicBezTo>
                      <a:pt x="15" y="37"/>
                      <a:pt x="14" y="38"/>
                      <a:pt x="14" y="38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0"/>
                      <a:pt x="8" y="43"/>
                      <a:pt x="8" y="45"/>
                    </a:cubicBezTo>
                    <a:cubicBezTo>
                      <a:pt x="8" y="46"/>
                      <a:pt x="7" y="49"/>
                      <a:pt x="7" y="52"/>
                    </a:cubicBezTo>
                    <a:cubicBezTo>
                      <a:pt x="7" y="52"/>
                      <a:pt x="8" y="51"/>
                      <a:pt x="9" y="51"/>
                    </a:cubicBezTo>
                    <a:cubicBezTo>
                      <a:pt x="8" y="54"/>
                      <a:pt x="8" y="56"/>
                      <a:pt x="6" y="57"/>
                    </a:cubicBezTo>
                    <a:cubicBezTo>
                      <a:pt x="6" y="58"/>
                      <a:pt x="5" y="58"/>
                      <a:pt x="4" y="58"/>
                    </a:cubicBezTo>
                    <a:cubicBezTo>
                      <a:pt x="4" y="59"/>
                      <a:pt x="4" y="59"/>
                      <a:pt x="4" y="59"/>
                    </a:cubicBezTo>
                    <a:cubicBezTo>
                      <a:pt x="0" y="63"/>
                      <a:pt x="4" y="65"/>
                      <a:pt x="4" y="65"/>
                    </a:cubicBezTo>
                    <a:cubicBezTo>
                      <a:pt x="4" y="66"/>
                      <a:pt x="4" y="66"/>
                      <a:pt x="4" y="66"/>
                    </a:cubicBezTo>
                    <a:cubicBezTo>
                      <a:pt x="4" y="66"/>
                      <a:pt x="7" y="67"/>
                      <a:pt x="9" y="69"/>
                    </a:cubicBezTo>
                    <a:cubicBezTo>
                      <a:pt x="10" y="70"/>
                      <a:pt x="12" y="70"/>
                      <a:pt x="13" y="69"/>
                    </a:cubicBezTo>
                    <a:cubicBezTo>
                      <a:pt x="15" y="67"/>
                      <a:pt x="18" y="66"/>
                      <a:pt x="18" y="66"/>
                    </a:cubicBezTo>
                    <a:cubicBezTo>
                      <a:pt x="29" y="66"/>
                      <a:pt x="29" y="66"/>
                      <a:pt x="29" y="66"/>
                    </a:cubicBezTo>
                    <a:cubicBezTo>
                      <a:pt x="30" y="67"/>
                      <a:pt x="29" y="64"/>
                      <a:pt x="29" y="64"/>
                    </a:cubicBezTo>
                    <a:cubicBezTo>
                      <a:pt x="28" y="63"/>
                      <a:pt x="26" y="62"/>
                      <a:pt x="25" y="61"/>
                    </a:cubicBezTo>
                    <a:cubicBezTo>
                      <a:pt x="26" y="60"/>
                      <a:pt x="28" y="58"/>
                      <a:pt x="28" y="57"/>
                    </a:cubicBezTo>
                    <a:cubicBezTo>
                      <a:pt x="28" y="57"/>
                      <a:pt x="26" y="50"/>
                      <a:pt x="28" y="51"/>
                    </a:cubicBezTo>
                    <a:cubicBezTo>
                      <a:pt x="28" y="51"/>
                      <a:pt x="28" y="50"/>
                      <a:pt x="28" y="50"/>
                    </a:cubicBezTo>
                    <a:cubicBezTo>
                      <a:pt x="30" y="46"/>
                      <a:pt x="37" y="47"/>
                      <a:pt x="41" y="48"/>
                    </a:cubicBezTo>
                    <a:cubicBezTo>
                      <a:pt x="41" y="47"/>
                      <a:pt x="41" y="46"/>
                      <a:pt x="42" y="45"/>
                    </a:cubicBezTo>
                    <a:cubicBezTo>
                      <a:pt x="43" y="45"/>
                      <a:pt x="43" y="45"/>
                      <a:pt x="43" y="45"/>
                    </a:cubicBezTo>
                    <a:cubicBezTo>
                      <a:pt x="44" y="46"/>
                      <a:pt x="43" y="47"/>
                      <a:pt x="44" y="47"/>
                    </a:cubicBezTo>
                    <a:cubicBezTo>
                      <a:pt x="44" y="47"/>
                      <a:pt x="46" y="47"/>
                      <a:pt x="46" y="47"/>
                    </a:cubicBezTo>
                    <a:cubicBezTo>
                      <a:pt x="47" y="48"/>
                      <a:pt x="46" y="50"/>
                      <a:pt x="45" y="51"/>
                    </a:cubicBezTo>
                    <a:cubicBezTo>
                      <a:pt x="46" y="51"/>
                      <a:pt x="46" y="51"/>
                      <a:pt x="47" y="51"/>
                    </a:cubicBezTo>
                    <a:close/>
                    <a:moveTo>
                      <a:pt x="21" y="30"/>
                    </a:moveTo>
                    <a:cubicBezTo>
                      <a:pt x="20" y="31"/>
                      <a:pt x="20" y="32"/>
                      <a:pt x="19" y="32"/>
                    </a:cubicBezTo>
                    <a:cubicBezTo>
                      <a:pt x="19" y="32"/>
                      <a:pt x="20" y="32"/>
                      <a:pt x="20" y="32"/>
                    </a:cubicBezTo>
                    <a:cubicBezTo>
                      <a:pt x="20" y="31"/>
                      <a:pt x="21" y="31"/>
                      <a:pt x="21" y="30"/>
                    </a:cubicBezTo>
                    <a:close/>
                    <a:moveTo>
                      <a:pt x="32" y="31"/>
                    </a:moveTo>
                    <a:cubicBezTo>
                      <a:pt x="32" y="31"/>
                      <a:pt x="34" y="31"/>
                      <a:pt x="34" y="31"/>
                    </a:cubicBezTo>
                    <a:cubicBezTo>
                      <a:pt x="34" y="32"/>
                      <a:pt x="35" y="33"/>
                      <a:pt x="35" y="34"/>
                    </a:cubicBezTo>
                    <a:cubicBezTo>
                      <a:pt x="35" y="34"/>
                      <a:pt x="35" y="35"/>
                      <a:pt x="35" y="34"/>
                    </a:cubicBezTo>
                    <a:cubicBezTo>
                      <a:pt x="36" y="35"/>
                      <a:pt x="31" y="34"/>
                      <a:pt x="30" y="34"/>
                    </a:cubicBezTo>
                    <a:cubicBezTo>
                      <a:pt x="30" y="33"/>
                      <a:pt x="30" y="31"/>
                      <a:pt x="31" y="32"/>
                    </a:cubicBezTo>
                    <a:cubicBezTo>
                      <a:pt x="31" y="32"/>
                      <a:pt x="31" y="31"/>
                      <a:pt x="32" y="31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36">
                <a:extLst>
                  <a:ext uri="{FF2B5EF4-FFF2-40B4-BE49-F238E27FC236}">
                    <a16:creationId xmlns:a16="http://schemas.microsoft.com/office/drawing/2014/main" id="{E7319573-2F4F-4D44-B012-5FDF3D44D8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02" y="2162"/>
                <a:ext cx="102" cy="138"/>
              </a:xfrm>
              <a:custGeom>
                <a:avLst/>
                <a:gdLst>
                  <a:gd name="T0" fmla="*/ 47 w 52"/>
                  <a:gd name="T1" fmla="*/ 51 h 70"/>
                  <a:gd name="T2" fmla="*/ 47 w 52"/>
                  <a:gd name="T3" fmla="*/ 48 h 70"/>
                  <a:gd name="T4" fmla="*/ 46 w 52"/>
                  <a:gd name="T5" fmla="*/ 40 h 70"/>
                  <a:gd name="T6" fmla="*/ 47 w 52"/>
                  <a:gd name="T7" fmla="*/ 33 h 70"/>
                  <a:gd name="T8" fmla="*/ 50 w 52"/>
                  <a:gd name="T9" fmla="*/ 29 h 70"/>
                  <a:gd name="T10" fmla="*/ 52 w 52"/>
                  <a:gd name="T11" fmla="*/ 24 h 70"/>
                  <a:gd name="T12" fmla="*/ 50 w 52"/>
                  <a:gd name="T13" fmla="*/ 19 h 70"/>
                  <a:gd name="T14" fmla="*/ 48 w 52"/>
                  <a:gd name="T15" fmla="*/ 13 h 70"/>
                  <a:gd name="T16" fmla="*/ 49 w 52"/>
                  <a:gd name="T17" fmla="*/ 7 h 70"/>
                  <a:gd name="T18" fmla="*/ 47 w 52"/>
                  <a:gd name="T19" fmla="*/ 5 h 70"/>
                  <a:gd name="T20" fmla="*/ 45 w 52"/>
                  <a:gd name="T21" fmla="*/ 3 h 70"/>
                  <a:gd name="T22" fmla="*/ 45 w 52"/>
                  <a:gd name="T23" fmla="*/ 0 h 70"/>
                  <a:gd name="T24" fmla="*/ 41 w 52"/>
                  <a:gd name="T25" fmla="*/ 3 h 70"/>
                  <a:gd name="T26" fmla="*/ 35 w 52"/>
                  <a:gd name="T27" fmla="*/ 1 h 70"/>
                  <a:gd name="T28" fmla="*/ 32 w 52"/>
                  <a:gd name="T29" fmla="*/ 2 h 70"/>
                  <a:gd name="T30" fmla="*/ 25 w 52"/>
                  <a:gd name="T31" fmla="*/ 6 h 70"/>
                  <a:gd name="T32" fmla="*/ 26 w 52"/>
                  <a:gd name="T33" fmla="*/ 10 h 70"/>
                  <a:gd name="T34" fmla="*/ 23 w 52"/>
                  <a:gd name="T35" fmla="*/ 16 h 70"/>
                  <a:gd name="T36" fmla="*/ 21 w 52"/>
                  <a:gd name="T37" fmla="*/ 20 h 70"/>
                  <a:gd name="T38" fmla="*/ 21 w 52"/>
                  <a:gd name="T39" fmla="*/ 25 h 70"/>
                  <a:gd name="T40" fmla="*/ 23 w 52"/>
                  <a:gd name="T41" fmla="*/ 28 h 70"/>
                  <a:gd name="T42" fmla="*/ 23 w 52"/>
                  <a:gd name="T43" fmla="*/ 30 h 70"/>
                  <a:gd name="T44" fmla="*/ 19 w 52"/>
                  <a:gd name="T45" fmla="*/ 36 h 70"/>
                  <a:gd name="T46" fmla="*/ 19 w 52"/>
                  <a:gd name="T47" fmla="*/ 36 h 70"/>
                  <a:gd name="T48" fmla="*/ 18 w 52"/>
                  <a:gd name="T49" fmla="*/ 37 h 70"/>
                  <a:gd name="T50" fmla="*/ 16 w 52"/>
                  <a:gd name="T51" fmla="*/ 36 h 70"/>
                  <a:gd name="T52" fmla="*/ 14 w 52"/>
                  <a:gd name="T53" fmla="*/ 38 h 70"/>
                  <a:gd name="T54" fmla="*/ 11 w 52"/>
                  <a:gd name="T55" fmla="*/ 40 h 70"/>
                  <a:gd name="T56" fmla="*/ 8 w 52"/>
                  <a:gd name="T57" fmla="*/ 45 h 70"/>
                  <a:gd name="T58" fmla="*/ 7 w 52"/>
                  <a:gd name="T59" fmla="*/ 52 h 70"/>
                  <a:gd name="T60" fmla="*/ 9 w 52"/>
                  <a:gd name="T61" fmla="*/ 51 h 70"/>
                  <a:gd name="T62" fmla="*/ 6 w 52"/>
                  <a:gd name="T63" fmla="*/ 57 h 70"/>
                  <a:gd name="T64" fmla="*/ 4 w 52"/>
                  <a:gd name="T65" fmla="*/ 58 h 70"/>
                  <a:gd name="T66" fmla="*/ 4 w 52"/>
                  <a:gd name="T67" fmla="*/ 59 h 70"/>
                  <a:gd name="T68" fmla="*/ 4 w 52"/>
                  <a:gd name="T69" fmla="*/ 65 h 70"/>
                  <a:gd name="T70" fmla="*/ 4 w 52"/>
                  <a:gd name="T71" fmla="*/ 66 h 70"/>
                  <a:gd name="T72" fmla="*/ 9 w 52"/>
                  <a:gd name="T73" fmla="*/ 69 h 70"/>
                  <a:gd name="T74" fmla="*/ 13 w 52"/>
                  <a:gd name="T75" fmla="*/ 69 h 70"/>
                  <a:gd name="T76" fmla="*/ 18 w 52"/>
                  <a:gd name="T77" fmla="*/ 66 h 70"/>
                  <a:gd name="T78" fmla="*/ 29 w 52"/>
                  <a:gd name="T79" fmla="*/ 66 h 70"/>
                  <a:gd name="T80" fmla="*/ 29 w 52"/>
                  <a:gd name="T81" fmla="*/ 64 h 70"/>
                  <a:gd name="T82" fmla="*/ 25 w 52"/>
                  <a:gd name="T83" fmla="*/ 61 h 70"/>
                  <a:gd name="T84" fmla="*/ 28 w 52"/>
                  <a:gd name="T85" fmla="*/ 57 h 70"/>
                  <a:gd name="T86" fmla="*/ 28 w 52"/>
                  <a:gd name="T87" fmla="*/ 51 h 70"/>
                  <a:gd name="T88" fmla="*/ 28 w 52"/>
                  <a:gd name="T89" fmla="*/ 50 h 70"/>
                  <a:gd name="T90" fmla="*/ 41 w 52"/>
                  <a:gd name="T91" fmla="*/ 48 h 70"/>
                  <a:gd name="T92" fmla="*/ 42 w 52"/>
                  <a:gd name="T93" fmla="*/ 45 h 70"/>
                  <a:gd name="T94" fmla="*/ 43 w 52"/>
                  <a:gd name="T95" fmla="*/ 45 h 70"/>
                  <a:gd name="T96" fmla="*/ 44 w 52"/>
                  <a:gd name="T97" fmla="*/ 47 h 70"/>
                  <a:gd name="T98" fmla="*/ 46 w 52"/>
                  <a:gd name="T99" fmla="*/ 47 h 70"/>
                  <a:gd name="T100" fmla="*/ 45 w 52"/>
                  <a:gd name="T101" fmla="*/ 51 h 70"/>
                  <a:gd name="T102" fmla="*/ 47 w 52"/>
                  <a:gd name="T103" fmla="*/ 51 h 70"/>
                  <a:gd name="T104" fmla="*/ 21 w 52"/>
                  <a:gd name="T105" fmla="*/ 30 h 70"/>
                  <a:gd name="T106" fmla="*/ 19 w 52"/>
                  <a:gd name="T107" fmla="*/ 32 h 70"/>
                  <a:gd name="T108" fmla="*/ 20 w 52"/>
                  <a:gd name="T109" fmla="*/ 32 h 70"/>
                  <a:gd name="T110" fmla="*/ 21 w 52"/>
                  <a:gd name="T111" fmla="*/ 30 h 70"/>
                  <a:gd name="T112" fmla="*/ 32 w 52"/>
                  <a:gd name="T113" fmla="*/ 31 h 70"/>
                  <a:gd name="T114" fmla="*/ 34 w 52"/>
                  <a:gd name="T115" fmla="*/ 31 h 70"/>
                  <a:gd name="T116" fmla="*/ 35 w 52"/>
                  <a:gd name="T117" fmla="*/ 34 h 70"/>
                  <a:gd name="T118" fmla="*/ 35 w 52"/>
                  <a:gd name="T119" fmla="*/ 34 h 70"/>
                  <a:gd name="T120" fmla="*/ 30 w 52"/>
                  <a:gd name="T121" fmla="*/ 34 h 70"/>
                  <a:gd name="T122" fmla="*/ 31 w 52"/>
                  <a:gd name="T123" fmla="*/ 32 h 70"/>
                  <a:gd name="T124" fmla="*/ 32 w 52"/>
                  <a:gd name="T125" fmla="*/ 31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2" h="70">
                    <a:moveTo>
                      <a:pt x="47" y="51"/>
                    </a:moveTo>
                    <a:cubicBezTo>
                      <a:pt x="47" y="51"/>
                      <a:pt x="46" y="49"/>
                      <a:pt x="47" y="48"/>
                    </a:cubicBezTo>
                    <a:cubicBezTo>
                      <a:pt x="48" y="47"/>
                      <a:pt x="44" y="42"/>
                      <a:pt x="46" y="40"/>
                    </a:cubicBezTo>
                    <a:cubicBezTo>
                      <a:pt x="48" y="38"/>
                      <a:pt x="47" y="37"/>
                      <a:pt x="47" y="33"/>
                    </a:cubicBezTo>
                    <a:cubicBezTo>
                      <a:pt x="48" y="29"/>
                      <a:pt x="50" y="31"/>
                      <a:pt x="50" y="29"/>
                    </a:cubicBezTo>
                    <a:cubicBezTo>
                      <a:pt x="51" y="28"/>
                      <a:pt x="51" y="26"/>
                      <a:pt x="52" y="24"/>
                    </a:cubicBezTo>
                    <a:cubicBezTo>
                      <a:pt x="52" y="22"/>
                      <a:pt x="52" y="21"/>
                      <a:pt x="50" y="19"/>
                    </a:cubicBezTo>
                    <a:cubicBezTo>
                      <a:pt x="47" y="17"/>
                      <a:pt x="48" y="16"/>
                      <a:pt x="48" y="13"/>
                    </a:cubicBezTo>
                    <a:cubicBezTo>
                      <a:pt x="49" y="9"/>
                      <a:pt x="51" y="9"/>
                      <a:pt x="49" y="7"/>
                    </a:cubicBezTo>
                    <a:cubicBezTo>
                      <a:pt x="47" y="5"/>
                      <a:pt x="50" y="7"/>
                      <a:pt x="47" y="5"/>
                    </a:cubicBezTo>
                    <a:cubicBezTo>
                      <a:pt x="46" y="4"/>
                      <a:pt x="45" y="3"/>
                      <a:pt x="45" y="3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41" y="3"/>
                      <a:pt x="37" y="0"/>
                      <a:pt x="35" y="1"/>
                    </a:cubicBezTo>
                    <a:cubicBezTo>
                      <a:pt x="33" y="2"/>
                      <a:pt x="34" y="3"/>
                      <a:pt x="32" y="2"/>
                    </a:cubicBezTo>
                    <a:cubicBezTo>
                      <a:pt x="29" y="2"/>
                      <a:pt x="26" y="5"/>
                      <a:pt x="25" y="6"/>
                    </a:cubicBezTo>
                    <a:cubicBezTo>
                      <a:pt x="25" y="7"/>
                      <a:pt x="26" y="8"/>
                      <a:pt x="26" y="10"/>
                    </a:cubicBezTo>
                    <a:cubicBezTo>
                      <a:pt x="25" y="12"/>
                      <a:pt x="20" y="16"/>
                      <a:pt x="23" y="16"/>
                    </a:cubicBezTo>
                    <a:cubicBezTo>
                      <a:pt x="25" y="16"/>
                      <a:pt x="22" y="18"/>
                      <a:pt x="21" y="20"/>
                    </a:cubicBezTo>
                    <a:cubicBezTo>
                      <a:pt x="21" y="21"/>
                      <a:pt x="20" y="25"/>
                      <a:pt x="21" y="25"/>
                    </a:cubicBezTo>
                    <a:cubicBezTo>
                      <a:pt x="22" y="25"/>
                      <a:pt x="23" y="26"/>
                      <a:pt x="23" y="28"/>
                    </a:cubicBezTo>
                    <a:cubicBezTo>
                      <a:pt x="24" y="27"/>
                      <a:pt x="23" y="29"/>
                      <a:pt x="23" y="30"/>
                    </a:cubicBezTo>
                    <a:cubicBezTo>
                      <a:pt x="23" y="32"/>
                      <a:pt x="20" y="35"/>
                      <a:pt x="19" y="36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18" y="37"/>
                      <a:pt x="18" y="37"/>
                      <a:pt x="18" y="37"/>
                    </a:cubicBezTo>
                    <a:cubicBezTo>
                      <a:pt x="17" y="36"/>
                      <a:pt x="16" y="36"/>
                      <a:pt x="16" y="36"/>
                    </a:cubicBezTo>
                    <a:cubicBezTo>
                      <a:pt x="15" y="37"/>
                      <a:pt x="14" y="38"/>
                      <a:pt x="14" y="38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0"/>
                      <a:pt x="8" y="43"/>
                      <a:pt x="8" y="45"/>
                    </a:cubicBezTo>
                    <a:cubicBezTo>
                      <a:pt x="8" y="46"/>
                      <a:pt x="7" y="49"/>
                      <a:pt x="7" y="52"/>
                    </a:cubicBezTo>
                    <a:cubicBezTo>
                      <a:pt x="7" y="52"/>
                      <a:pt x="8" y="51"/>
                      <a:pt x="9" y="51"/>
                    </a:cubicBezTo>
                    <a:cubicBezTo>
                      <a:pt x="8" y="54"/>
                      <a:pt x="8" y="56"/>
                      <a:pt x="6" y="57"/>
                    </a:cubicBezTo>
                    <a:cubicBezTo>
                      <a:pt x="6" y="58"/>
                      <a:pt x="5" y="58"/>
                      <a:pt x="4" y="58"/>
                    </a:cubicBezTo>
                    <a:cubicBezTo>
                      <a:pt x="4" y="59"/>
                      <a:pt x="4" y="59"/>
                      <a:pt x="4" y="59"/>
                    </a:cubicBezTo>
                    <a:cubicBezTo>
                      <a:pt x="0" y="63"/>
                      <a:pt x="4" y="65"/>
                      <a:pt x="4" y="65"/>
                    </a:cubicBezTo>
                    <a:cubicBezTo>
                      <a:pt x="4" y="66"/>
                      <a:pt x="4" y="66"/>
                      <a:pt x="4" y="66"/>
                    </a:cubicBezTo>
                    <a:cubicBezTo>
                      <a:pt x="4" y="66"/>
                      <a:pt x="7" y="67"/>
                      <a:pt x="9" y="69"/>
                    </a:cubicBezTo>
                    <a:cubicBezTo>
                      <a:pt x="10" y="70"/>
                      <a:pt x="12" y="70"/>
                      <a:pt x="13" y="69"/>
                    </a:cubicBezTo>
                    <a:cubicBezTo>
                      <a:pt x="15" y="67"/>
                      <a:pt x="18" y="66"/>
                      <a:pt x="18" y="66"/>
                    </a:cubicBezTo>
                    <a:cubicBezTo>
                      <a:pt x="29" y="66"/>
                      <a:pt x="29" y="66"/>
                      <a:pt x="29" y="66"/>
                    </a:cubicBezTo>
                    <a:cubicBezTo>
                      <a:pt x="30" y="67"/>
                      <a:pt x="29" y="64"/>
                      <a:pt x="29" y="64"/>
                    </a:cubicBezTo>
                    <a:cubicBezTo>
                      <a:pt x="28" y="63"/>
                      <a:pt x="26" y="62"/>
                      <a:pt x="25" y="61"/>
                    </a:cubicBezTo>
                    <a:cubicBezTo>
                      <a:pt x="26" y="60"/>
                      <a:pt x="28" y="58"/>
                      <a:pt x="28" y="57"/>
                    </a:cubicBezTo>
                    <a:cubicBezTo>
                      <a:pt x="28" y="57"/>
                      <a:pt x="26" y="50"/>
                      <a:pt x="28" y="51"/>
                    </a:cubicBezTo>
                    <a:cubicBezTo>
                      <a:pt x="28" y="51"/>
                      <a:pt x="28" y="50"/>
                      <a:pt x="28" y="50"/>
                    </a:cubicBezTo>
                    <a:cubicBezTo>
                      <a:pt x="30" y="46"/>
                      <a:pt x="37" y="47"/>
                      <a:pt x="41" y="48"/>
                    </a:cubicBezTo>
                    <a:cubicBezTo>
                      <a:pt x="41" y="47"/>
                      <a:pt x="41" y="46"/>
                      <a:pt x="42" y="45"/>
                    </a:cubicBezTo>
                    <a:cubicBezTo>
                      <a:pt x="43" y="45"/>
                      <a:pt x="43" y="45"/>
                      <a:pt x="43" y="45"/>
                    </a:cubicBezTo>
                    <a:cubicBezTo>
                      <a:pt x="44" y="46"/>
                      <a:pt x="43" y="47"/>
                      <a:pt x="44" y="47"/>
                    </a:cubicBezTo>
                    <a:cubicBezTo>
                      <a:pt x="44" y="47"/>
                      <a:pt x="46" y="47"/>
                      <a:pt x="46" y="47"/>
                    </a:cubicBezTo>
                    <a:cubicBezTo>
                      <a:pt x="47" y="48"/>
                      <a:pt x="46" y="50"/>
                      <a:pt x="45" y="51"/>
                    </a:cubicBezTo>
                    <a:cubicBezTo>
                      <a:pt x="46" y="51"/>
                      <a:pt x="46" y="51"/>
                      <a:pt x="47" y="51"/>
                    </a:cubicBezTo>
                    <a:close/>
                    <a:moveTo>
                      <a:pt x="21" y="30"/>
                    </a:moveTo>
                    <a:cubicBezTo>
                      <a:pt x="20" y="31"/>
                      <a:pt x="20" y="32"/>
                      <a:pt x="19" y="32"/>
                    </a:cubicBezTo>
                    <a:cubicBezTo>
                      <a:pt x="19" y="32"/>
                      <a:pt x="20" y="32"/>
                      <a:pt x="20" y="32"/>
                    </a:cubicBezTo>
                    <a:cubicBezTo>
                      <a:pt x="20" y="31"/>
                      <a:pt x="21" y="31"/>
                      <a:pt x="21" y="30"/>
                    </a:cubicBezTo>
                    <a:close/>
                    <a:moveTo>
                      <a:pt x="32" y="31"/>
                    </a:moveTo>
                    <a:cubicBezTo>
                      <a:pt x="32" y="31"/>
                      <a:pt x="34" y="31"/>
                      <a:pt x="34" y="31"/>
                    </a:cubicBezTo>
                    <a:cubicBezTo>
                      <a:pt x="34" y="32"/>
                      <a:pt x="35" y="33"/>
                      <a:pt x="35" y="34"/>
                    </a:cubicBezTo>
                    <a:cubicBezTo>
                      <a:pt x="35" y="34"/>
                      <a:pt x="35" y="35"/>
                      <a:pt x="35" y="34"/>
                    </a:cubicBezTo>
                    <a:cubicBezTo>
                      <a:pt x="36" y="35"/>
                      <a:pt x="31" y="34"/>
                      <a:pt x="30" y="34"/>
                    </a:cubicBezTo>
                    <a:cubicBezTo>
                      <a:pt x="30" y="33"/>
                      <a:pt x="30" y="31"/>
                      <a:pt x="31" y="32"/>
                    </a:cubicBezTo>
                    <a:cubicBezTo>
                      <a:pt x="31" y="32"/>
                      <a:pt x="31" y="31"/>
                      <a:pt x="32" y="31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37">
                <a:extLst>
                  <a:ext uri="{FF2B5EF4-FFF2-40B4-BE49-F238E27FC236}">
                    <a16:creationId xmlns:a16="http://schemas.microsoft.com/office/drawing/2014/main" id="{C23BFEFB-F25D-4E92-85A4-622FDD07DB1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2" y="1314"/>
                <a:ext cx="241" cy="173"/>
              </a:xfrm>
              <a:custGeom>
                <a:avLst/>
                <a:gdLst>
                  <a:gd name="T0" fmla="*/ 3 w 123"/>
                  <a:gd name="T1" fmla="*/ 15 h 88"/>
                  <a:gd name="T2" fmla="*/ 4 w 123"/>
                  <a:gd name="T3" fmla="*/ 12 h 88"/>
                  <a:gd name="T4" fmla="*/ 8 w 123"/>
                  <a:gd name="T5" fmla="*/ 8 h 88"/>
                  <a:gd name="T6" fmla="*/ 14 w 123"/>
                  <a:gd name="T7" fmla="*/ 14 h 88"/>
                  <a:gd name="T8" fmla="*/ 19 w 123"/>
                  <a:gd name="T9" fmla="*/ 23 h 88"/>
                  <a:gd name="T10" fmla="*/ 17 w 123"/>
                  <a:gd name="T11" fmla="*/ 24 h 88"/>
                  <a:gd name="T12" fmla="*/ 7 w 123"/>
                  <a:gd name="T13" fmla="*/ 25 h 88"/>
                  <a:gd name="T14" fmla="*/ 4 w 123"/>
                  <a:gd name="T15" fmla="*/ 21 h 88"/>
                  <a:gd name="T16" fmla="*/ 2 w 123"/>
                  <a:gd name="T17" fmla="*/ 33 h 88"/>
                  <a:gd name="T18" fmla="*/ 4 w 123"/>
                  <a:gd name="T19" fmla="*/ 35 h 88"/>
                  <a:gd name="T20" fmla="*/ 13 w 123"/>
                  <a:gd name="T21" fmla="*/ 33 h 88"/>
                  <a:gd name="T22" fmla="*/ 8 w 123"/>
                  <a:gd name="T23" fmla="*/ 36 h 88"/>
                  <a:gd name="T24" fmla="*/ 15 w 123"/>
                  <a:gd name="T25" fmla="*/ 51 h 88"/>
                  <a:gd name="T26" fmla="*/ 13 w 123"/>
                  <a:gd name="T27" fmla="*/ 61 h 88"/>
                  <a:gd name="T28" fmla="*/ 19 w 123"/>
                  <a:gd name="T29" fmla="*/ 65 h 88"/>
                  <a:gd name="T30" fmla="*/ 22 w 123"/>
                  <a:gd name="T31" fmla="*/ 59 h 88"/>
                  <a:gd name="T32" fmla="*/ 26 w 123"/>
                  <a:gd name="T33" fmla="*/ 55 h 88"/>
                  <a:gd name="T34" fmla="*/ 34 w 123"/>
                  <a:gd name="T35" fmla="*/ 55 h 88"/>
                  <a:gd name="T36" fmla="*/ 48 w 123"/>
                  <a:gd name="T37" fmla="*/ 55 h 88"/>
                  <a:gd name="T38" fmla="*/ 56 w 123"/>
                  <a:gd name="T39" fmla="*/ 57 h 88"/>
                  <a:gd name="T40" fmla="*/ 68 w 123"/>
                  <a:gd name="T41" fmla="*/ 62 h 88"/>
                  <a:gd name="T42" fmla="*/ 76 w 123"/>
                  <a:gd name="T43" fmla="*/ 67 h 88"/>
                  <a:gd name="T44" fmla="*/ 79 w 123"/>
                  <a:gd name="T45" fmla="*/ 74 h 88"/>
                  <a:gd name="T46" fmla="*/ 84 w 123"/>
                  <a:gd name="T47" fmla="*/ 79 h 88"/>
                  <a:gd name="T48" fmla="*/ 84 w 123"/>
                  <a:gd name="T49" fmla="*/ 87 h 88"/>
                  <a:gd name="T50" fmla="*/ 90 w 123"/>
                  <a:gd name="T51" fmla="*/ 87 h 88"/>
                  <a:gd name="T52" fmla="*/ 100 w 123"/>
                  <a:gd name="T53" fmla="*/ 84 h 88"/>
                  <a:gd name="T54" fmla="*/ 104 w 123"/>
                  <a:gd name="T55" fmla="*/ 75 h 88"/>
                  <a:gd name="T56" fmla="*/ 105 w 123"/>
                  <a:gd name="T57" fmla="*/ 67 h 88"/>
                  <a:gd name="T58" fmla="*/ 108 w 123"/>
                  <a:gd name="T59" fmla="*/ 62 h 88"/>
                  <a:gd name="T60" fmla="*/ 114 w 123"/>
                  <a:gd name="T61" fmla="*/ 65 h 88"/>
                  <a:gd name="T62" fmla="*/ 118 w 123"/>
                  <a:gd name="T63" fmla="*/ 61 h 88"/>
                  <a:gd name="T64" fmla="*/ 123 w 123"/>
                  <a:gd name="T65" fmla="*/ 56 h 88"/>
                  <a:gd name="T66" fmla="*/ 119 w 123"/>
                  <a:gd name="T67" fmla="*/ 54 h 88"/>
                  <a:gd name="T68" fmla="*/ 112 w 123"/>
                  <a:gd name="T69" fmla="*/ 52 h 88"/>
                  <a:gd name="T70" fmla="*/ 104 w 123"/>
                  <a:gd name="T71" fmla="*/ 50 h 88"/>
                  <a:gd name="T72" fmla="*/ 97 w 123"/>
                  <a:gd name="T73" fmla="*/ 43 h 88"/>
                  <a:gd name="T74" fmla="*/ 92 w 123"/>
                  <a:gd name="T75" fmla="*/ 39 h 88"/>
                  <a:gd name="T76" fmla="*/ 87 w 123"/>
                  <a:gd name="T77" fmla="*/ 31 h 88"/>
                  <a:gd name="T78" fmla="*/ 85 w 123"/>
                  <a:gd name="T79" fmla="*/ 24 h 88"/>
                  <a:gd name="T80" fmla="*/ 78 w 123"/>
                  <a:gd name="T81" fmla="*/ 20 h 88"/>
                  <a:gd name="T82" fmla="*/ 70 w 123"/>
                  <a:gd name="T83" fmla="*/ 21 h 88"/>
                  <a:gd name="T84" fmla="*/ 63 w 123"/>
                  <a:gd name="T85" fmla="*/ 22 h 88"/>
                  <a:gd name="T86" fmla="*/ 63 w 123"/>
                  <a:gd name="T87" fmla="*/ 19 h 88"/>
                  <a:gd name="T88" fmla="*/ 58 w 123"/>
                  <a:gd name="T89" fmla="*/ 12 h 88"/>
                  <a:gd name="T90" fmla="*/ 55 w 123"/>
                  <a:gd name="T91" fmla="*/ 1 h 88"/>
                  <a:gd name="T92" fmla="*/ 50 w 123"/>
                  <a:gd name="T93" fmla="*/ 0 h 88"/>
                  <a:gd name="T94" fmla="*/ 46 w 123"/>
                  <a:gd name="T95" fmla="*/ 6 h 88"/>
                  <a:gd name="T96" fmla="*/ 39 w 123"/>
                  <a:gd name="T97" fmla="*/ 7 h 88"/>
                  <a:gd name="T98" fmla="*/ 41 w 123"/>
                  <a:gd name="T99" fmla="*/ 12 h 88"/>
                  <a:gd name="T100" fmla="*/ 32 w 123"/>
                  <a:gd name="T101" fmla="*/ 13 h 88"/>
                  <a:gd name="T102" fmla="*/ 12 w 123"/>
                  <a:gd name="T103" fmla="*/ 4 h 88"/>
                  <a:gd name="T104" fmla="*/ 0 w 123"/>
                  <a:gd name="T105" fmla="*/ 12 h 88"/>
                  <a:gd name="T106" fmla="*/ 6 w 123"/>
                  <a:gd name="T107" fmla="*/ 42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23" h="88">
                    <a:moveTo>
                      <a:pt x="0" y="12"/>
                    </a:moveTo>
                    <a:cubicBezTo>
                      <a:pt x="1" y="13"/>
                      <a:pt x="2" y="14"/>
                      <a:pt x="3" y="15"/>
                    </a:cubicBezTo>
                    <a:cubicBezTo>
                      <a:pt x="3" y="15"/>
                      <a:pt x="4" y="14"/>
                      <a:pt x="4" y="14"/>
                    </a:cubicBezTo>
                    <a:cubicBezTo>
                      <a:pt x="5" y="14"/>
                      <a:pt x="4" y="12"/>
                      <a:pt x="4" y="12"/>
                    </a:cubicBezTo>
                    <a:cubicBezTo>
                      <a:pt x="4" y="11"/>
                      <a:pt x="5" y="11"/>
                      <a:pt x="6" y="10"/>
                    </a:cubicBezTo>
                    <a:cubicBezTo>
                      <a:pt x="7" y="10"/>
                      <a:pt x="7" y="8"/>
                      <a:pt x="8" y="8"/>
                    </a:cubicBezTo>
                    <a:cubicBezTo>
                      <a:pt x="10" y="8"/>
                      <a:pt x="12" y="9"/>
                      <a:pt x="14" y="10"/>
                    </a:cubicBezTo>
                    <a:cubicBezTo>
                      <a:pt x="14" y="11"/>
                      <a:pt x="14" y="13"/>
                      <a:pt x="14" y="14"/>
                    </a:cubicBezTo>
                    <a:cubicBezTo>
                      <a:pt x="15" y="15"/>
                      <a:pt x="19" y="17"/>
                      <a:pt x="21" y="19"/>
                    </a:cubicBezTo>
                    <a:cubicBezTo>
                      <a:pt x="20" y="21"/>
                      <a:pt x="21" y="22"/>
                      <a:pt x="19" y="23"/>
                    </a:cubicBezTo>
                    <a:cubicBezTo>
                      <a:pt x="19" y="23"/>
                      <a:pt x="17" y="23"/>
                      <a:pt x="17" y="23"/>
                    </a:cubicBezTo>
                    <a:cubicBezTo>
                      <a:pt x="17" y="23"/>
                      <a:pt x="15" y="25"/>
                      <a:pt x="17" y="24"/>
                    </a:cubicBezTo>
                    <a:cubicBezTo>
                      <a:pt x="17" y="24"/>
                      <a:pt x="17" y="26"/>
                      <a:pt x="17" y="26"/>
                    </a:cubicBezTo>
                    <a:cubicBezTo>
                      <a:pt x="13" y="25"/>
                      <a:pt x="11" y="25"/>
                      <a:pt x="7" y="25"/>
                    </a:cubicBezTo>
                    <a:cubicBezTo>
                      <a:pt x="7" y="24"/>
                      <a:pt x="7" y="22"/>
                      <a:pt x="6" y="21"/>
                    </a:cubicBezTo>
                    <a:cubicBezTo>
                      <a:pt x="6" y="21"/>
                      <a:pt x="4" y="21"/>
                      <a:pt x="4" y="21"/>
                    </a:cubicBezTo>
                    <a:cubicBezTo>
                      <a:pt x="4" y="21"/>
                      <a:pt x="5" y="24"/>
                      <a:pt x="5" y="25"/>
                    </a:cubicBezTo>
                    <a:cubicBezTo>
                      <a:pt x="5" y="26"/>
                      <a:pt x="3" y="33"/>
                      <a:pt x="2" y="33"/>
                    </a:cubicBezTo>
                    <a:cubicBezTo>
                      <a:pt x="1" y="34"/>
                      <a:pt x="2" y="34"/>
                      <a:pt x="2" y="35"/>
                    </a:cubicBezTo>
                    <a:cubicBezTo>
                      <a:pt x="4" y="34"/>
                      <a:pt x="3" y="36"/>
                      <a:pt x="4" y="35"/>
                    </a:cubicBezTo>
                    <a:cubicBezTo>
                      <a:pt x="5" y="35"/>
                      <a:pt x="6" y="33"/>
                      <a:pt x="8" y="33"/>
                    </a:cubicBezTo>
                    <a:cubicBezTo>
                      <a:pt x="9" y="32"/>
                      <a:pt x="13" y="33"/>
                      <a:pt x="13" y="33"/>
                    </a:cubicBezTo>
                    <a:cubicBezTo>
                      <a:pt x="12" y="34"/>
                      <a:pt x="10" y="33"/>
                      <a:pt x="9" y="34"/>
                    </a:cubicBezTo>
                    <a:cubicBezTo>
                      <a:pt x="8" y="34"/>
                      <a:pt x="9" y="36"/>
                      <a:pt x="8" y="36"/>
                    </a:cubicBezTo>
                    <a:cubicBezTo>
                      <a:pt x="11" y="39"/>
                      <a:pt x="11" y="39"/>
                      <a:pt x="11" y="43"/>
                    </a:cubicBezTo>
                    <a:cubicBezTo>
                      <a:pt x="13" y="44"/>
                      <a:pt x="17" y="46"/>
                      <a:pt x="15" y="51"/>
                    </a:cubicBezTo>
                    <a:cubicBezTo>
                      <a:pt x="15" y="52"/>
                      <a:pt x="13" y="51"/>
                      <a:pt x="12" y="51"/>
                    </a:cubicBezTo>
                    <a:cubicBezTo>
                      <a:pt x="12" y="56"/>
                      <a:pt x="12" y="57"/>
                      <a:pt x="13" y="61"/>
                    </a:cubicBezTo>
                    <a:cubicBezTo>
                      <a:pt x="13" y="62"/>
                      <a:pt x="13" y="63"/>
                      <a:pt x="13" y="64"/>
                    </a:cubicBezTo>
                    <a:cubicBezTo>
                      <a:pt x="19" y="65"/>
                      <a:pt x="19" y="65"/>
                      <a:pt x="19" y="65"/>
                    </a:cubicBezTo>
                    <a:cubicBezTo>
                      <a:pt x="21" y="61"/>
                      <a:pt x="21" y="61"/>
                      <a:pt x="21" y="61"/>
                    </a:cubicBezTo>
                    <a:cubicBezTo>
                      <a:pt x="22" y="59"/>
                      <a:pt x="22" y="59"/>
                      <a:pt x="22" y="59"/>
                    </a:cubicBezTo>
                    <a:cubicBezTo>
                      <a:pt x="23" y="57"/>
                      <a:pt x="23" y="57"/>
                      <a:pt x="23" y="57"/>
                    </a:cubicBezTo>
                    <a:cubicBezTo>
                      <a:pt x="26" y="55"/>
                      <a:pt x="26" y="55"/>
                      <a:pt x="26" y="55"/>
                    </a:cubicBezTo>
                    <a:cubicBezTo>
                      <a:pt x="31" y="56"/>
                      <a:pt x="31" y="56"/>
                      <a:pt x="31" y="56"/>
                    </a:cubicBezTo>
                    <a:cubicBezTo>
                      <a:pt x="34" y="55"/>
                      <a:pt x="34" y="55"/>
                      <a:pt x="34" y="55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48" y="55"/>
                      <a:pt x="48" y="55"/>
                      <a:pt x="48" y="55"/>
                    </a:cubicBezTo>
                    <a:cubicBezTo>
                      <a:pt x="54" y="56"/>
                      <a:pt x="54" y="56"/>
                      <a:pt x="54" y="56"/>
                    </a:cubicBezTo>
                    <a:cubicBezTo>
                      <a:pt x="56" y="57"/>
                      <a:pt x="56" y="57"/>
                      <a:pt x="56" y="57"/>
                    </a:cubicBezTo>
                    <a:cubicBezTo>
                      <a:pt x="62" y="60"/>
                      <a:pt x="62" y="60"/>
                      <a:pt x="62" y="60"/>
                    </a:cubicBezTo>
                    <a:cubicBezTo>
                      <a:pt x="68" y="62"/>
                      <a:pt x="68" y="62"/>
                      <a:pt x="68" y="62"/>
                    </a:cubicBezTo>
                    <a:cubicBezTo>
                      <a:pt x="73" y="65"/>
                      <a:pt x="73" y="65"/>
                      <a:pt x="73" y="65"/>
                    </a:cubicBezTo>
                    <a:cubicBezTo>
                      <a:pt x="76" y="67"/>
                      <a:pt x="76" y="67"/>
                      <a:pt x="76" y="67"/>
                    </a:cubicBezTo>
                    <a:cubicBezTo>
                      <a:pt x="78" y="70"/>
                      <a:pt x="78" y="70"/>
                      <a:pt x="78" y="70"/>
                    </a:cubicBezTo>
                    <a:cubicBezTo>
                      <a:pt x="79" y="74"/>
                      <a:pt x="79" y="74"/>
                      <a:pt x="79" y="74"/>
                    </a:cubicBezTo>
                    <a:cubicBezTo>
                      <a:pt x="84" y="75"/>
                      <a:pt x="84" y="75"/>
                      <a:pt x="84" y="75"/>
                    </a:cubicBezTo>
                    <a:cubicBezTo>
                      <a:pt x="84" y="79"/>
                      <a:pt x="84" y="79"/>
                      <a:pt x="84" y="79"/>
                    </a:cubicBezTo>
                    <a:cubicBezTo>
                      <a:pt x="85" y="83"/>
                      <a:pt x="85" y="83"/>
                      <a:pt x="85" y="83"/>
                    </a:cubicBezTo>
                    <a:cubicBezTo>
                      <a:pt x="84" y="87"/>
                      <a:pt x="84" y="87"/>
                      <a:pt x="84" y="87"/>
                    </a:cubicBezTo>
                    <a:cubicBezTo>
                      <a:pt x="87" y="88"/>
                      <a:pt x="87" y="88"/>
                      <a:pt x="87" y="88"/>
                    </a:cubicBezTo>
                    <a:cubicBezTo>
                      <a:pt x="90" y="87"/>
                      <a:pt x="90" y="87"/>
                      <a:pt x="90" y="87"/>
                    </a:cubicBezTo>
                    <a:cubicBezTo>
                      <a:pt x="93" y="88"/>
                      <a:pt x="93" y="88"/>
                      <a:pt x="93" y="88"/>
                    </a:cubicBezTo>
                    <a:cubicBezTo>
                      <a:pt x="100" y="84"/>
                      <a:pt x="100" y="84"/>
                      <a:pt x="100" y="84"/>
                    </a:cubicBezTo>
                    <a:cubicBezTo>
                      <a:pt x="99" y="80"/>
                      <a:pt x="99" y="80"/>
                      <a:pt x="99" y="80"/>
                    </a:cubicBezTo>
                    <a:cubicBezTo>
                      <a:pt x="104" y="75"/>
                      <a:pt x="104" y="75"/>
                      <a:pt x="104" y="75"/>
                    </a:cubicBezTo>
                    <a:cubicBezTo>
                      <a:pt x="105" y="72"/>
                      <a:pt x="105" y="72"/>
                      <a:pt x="105" y="72"/>
                    </a:cubicBezTo>
                    <a:cubicBezTo>
                      <a:pt x="105" y="67"/>
                      <a:pt x="105" y="67"/>
                      <a:pt x="105" y="67"/>
                    </a:cubicBezTo>
                    <a:cubicBezTo>
                      <a:pt x="107" y="65"/>
                      <a:pt x="107" y="65"/>
                      <a:pt x="107" y="65"/>
                    </a:cubicBezTo>
                    <a:cubicBezTo>
                      <a:pt x="108" y="62"/>
                      <a:pt x="108" y="62"/>
                      <a:pt x="108" y="62"/>
                    </a:cubicBezTo>
                    <a:cubicBezTo>
                      <a:pt x="111" y="63"/>
                      <a:pt x="111" y="63"/>
                      <a:pt x="111" y="63"/>
                    </a:cubicBezTo>
                    <a:cubicBezTo>
                      <a:pt x="114" y="65"/>
                      <a:pt x="114" y="65"/>
                      <a:pt x="114" y="65"/>
                    </a:cubicBezTo>
                    <a:cubicBezTo>
                      <a:pt x="118" y="65"/>
                      <a:pt x="118" y="65"/>
                      <a:pt x="118" y="65"/>
                    </a:cubicBezTo>
                    <a:cubicBezTo>
                      <a:pt x="118" y="61"/>
                      <a:pt x="118" y="61"/>
                      <a:pt x="118" y="61"/>
                    </a:cubicBezTo>
                    <a:cubicBezTo>
                      <a:pt x="119" y="58"/>
                      <a:pt x="119" y="58"/>
                      <a:pt x="119" y="58"/>
                    </a:cubicBezTo>
                    <a:cubicBezTo>
                      <a:pt x="123" y="56"/>
                      <a:pt x="123" y="56"/>
                      <a:pt x="123" y="56"/>
                    </a:cubicBezTo>
                    <a:cubicBezTo>
                      <a:pt x="122" y="54"/>
                      <a:pt x="122" y="54"/>
                      <a:pt x="122" y="54"/>
                    </a:cubicBezTo>
                    <a:cubicBezTo>
                      <a:pt x="119" y="54"/>
                      <a:pt x="119" y="54"/>
                      <a:pt x="119" y="54"/>
                    </a:cubicBezTo>
                    <a:cubicBezTo>
                      <a:pt x="116" y="52"/>
                      <a:pt x="116" y="52"/>
                      <a:pt x="116" y="52"/>
                    </a:cubicBezTo>
                    <a:cubicBezTo>
                      <a:pt x="112" y="52"/>
                      <a:pt x="112" y="52"/>
                      <a:pt x="112" y="52"/>
                    </a:cubicBezTo>
                    <a:cubicBezTo>
                      <a:pt x="109" y="49"/>
                      <a:pt x="109" y="49"/>
                      <a:pt x="109" y="49"/>
                    </a:cubicBezTo>
                    <a:cubicBezTo>
                      <a:pt x="104" y="50"/>
                      <a:pt x="104" y="50"/>
                      <a:pt x="104" y="50"/>
                    </a:cubicBezTo>
                    <a:cubicBezTo>
                      <a:pt x="101" y="47"/>
                      <a:pt x="101" y="47"/>
                      <a:pt x="101" y="47"/>
                    </a:cubicBezTo>
                    <a:cubicBezTo>
                      <a:pt x="97" y="43"/>
                      <a:pt x="97" y="43"/>
                      <a:pt x="97" y="43"/>
                    </a:cubicBezTo>
                    <a:cubicBezTo>
                      <a:pt x="94" y="41"/>
                      <a:pt x="94" y="41"/>
                      <a:pt x="94" y="41"/>
                    </a:cubicBezTo>
                    <a:cubicBezTo>
                      <a:pt x="92" y="39"/>
                      <a:pt x="92" y="39"/>
                      <a:pt x="92" y="39"/>
                    </a:cubicBezTo>
                    <a:cubicBezTo>
                      <a:pt x="90" y="34"/>
                      <a:pt x="90" y="34"/>
                      <a:pt x="90" y="34"/>
                    </a:cubicBezTo>
                    <a:cubicBezTo>
                      <a:pt x="87" y="31"/>
                      <a:pt x="87" y="31"/>
                      <a:pt x="87" y="31"/>
                    </a:cubicBezTo>
                    <a:cubicBezTo>
                      <a:pt x="85" y="29"/>
                      <a:pt x="85" y="29"/>
                      <a:pt x="85" y="29"/>
                    </a:cubicBezTo>
                    <a:cubicBezTo>
                      <a:pt x="85" y="24"/>
                      <a:pt x="85" y="24"/>
                      <a:pt x="85" y="24"/>
                    </a:cubicBezTo>
                    <a:cubicBezTo>
                      <a:pt x="82" y="19"/>
                      <a:pt x="82" y="19"/>
                      <a:pt x="82" y="19"/>
                    </a:cubicBezTo>
                    <a:cubicBezTo>
                      <a:pt x="78" y="20"/>
                      <a:pt x="78" y="20"/>
                      <a:pt x="78" y="20"/>
                    </a:cubicBezTo>
                    <a:cubicBezTo>
                      <a:pt x="73" y="20"/>
                      <a:pt x="73" y="20"/>
                      <a:pt x="73" y="20"/>
                    </a:cubicBezTo>
                    <a:cubicBezTo>
                      <a:pt x="70" y="21"/>
                      <a:pt x="70" y="21"/>
                      <a:pt x="70" y="21"/>
                    </a:cubicBezTo>
                    <a:cubicBezTo>
                      <a:pt x="66" y="23"/>
                      <a:pt x="66" y="23"/>
                      <a:pt x="66" y="23"/>
                    </a:cubicBezTo>
                    <a:cubicBezTo>
                      <a:pt x="63" y="22"/>
                      <a:pt x="63" y="22"/>
                      <a:pt x="63" y="22"/>
                    </a:cubicBezTo>
                    <a:cubicBezTo>
                      <a:pt x="61" y="21"/>
                      <a:pt x="61" y="21"/>
                      <a:pt x="61" y="21"/>
                    </a:cubicBezTo>
                    <a:cubicBezTo>
                      <a:pt x="63" y="19"/>
                      <a:pt x="63" y="19"/>
                      <a:pt x="63" y="19"/>
                    </a:cubicBezTo>
                    <a:cubicBezTo>
                      <a:pt x="62" y="14"/>
                      <a:pt x="62" y="14"/>
                      <a:pt x="62" y="14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56" y="6"/>
                      <a:pt x="56" y="6"/>
                      <a:pt x="56" y="6"/>
                    </a:cubicBezTo>
                    <a:cubicBezTo>
                      <a:pt x="55" y="1"/>
                      <a:pt x="55" y="1"/>
                      <a:pt x="55" y="1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48" y="3"/>
                      <a:pt x="48" y="3"/>
                      <a:pt x="48" y="3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1" y="5"/>
                      <a:pt x="41" y="5"/>
                      <a:pt x="41" y="5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41" y="12"/>
                      <a:pt x="41" y="12"/>
                      <a:pt x="41" y="12"/>
                    </a:cubicBezTo>
                    <a:cubicBezTo>
                      <a:pt x="41" y="14"/>
                      <a:pt x="41" y="14"/>
                      <a:pt x="41" y="14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2" y="13"/>
                      <a:pt x="26" y="14"/>
                      <a:pt x="24" y="13"/>
                    </a:cubicBezTo>
                    <a:cubicBezTo>
                      <a:pt x="23" y="12"/>
                      <a:pt x="21" y="3"/>
                      <a:pt x="12" y="4"/>
                    </a:cubicBezTo>
                    <a:cubicBezTo>
                      <a:pt x="9" y="4"/>
                      <a:pt x="3" y="3"/>
                      <a:pt x="3" y="9"/>
                    </a:cubicBezTo>
                    <a:cubicBezTo>
                      <a:pt x="3" y="12"/>
                      <a:pt x="0" y="12"/>
                      <a:pt x="0" y="12"/>
                    </a:cubicBezTo>
                    <a:close/>
                    <a:moveTo>
                      <a:pt x="6" y="39"/>
                    </a:moveTo>
                    <a:cubicBezTo>
                      <a:pt x="6" y="39"/>
                      <a:pt x="4" y="43"/>
                      <a:pt x="6" y="42"/>
                    </a:cubicBezTo>
                    <a:cubicBezTo>
                      <a:pt x="7" y="42"/>
                      <a:pt x="8" y="38"/>
                      <a:pt x="6" y="39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38">
                <a:extLst>
                  <a:ext uri="{FF2B5EF4-FFF2-40B4-BE49-F238E27FC236}">
                    <a16:creationId xmlns:a16="http://schemas.microsoft.com/office/drawing/2014/main" id="{D7FC063C-BBFA-41F0-B99D-8FCD47B674F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2" y="1314"/>
                <a:ext cx="241" cy="173"/>
              </a:xfrm>
              <a:custGeom>
                <a:avLst/>
                <a:gdLst>
                  <a:gd name="T0" fmla="*/ 3 w 123"/>
                  <a:gd name="T1" fmla="*/ 15 h 88"/>
                  <a:gd name="T2" fmla="*/ 4 w 123"/>
                  <a:gd name="T3" fmla="*/ 12 h 88"/>
                  <a:gd name="T4" fmla="*/ 8 w 123"/>
                  <a:gd name="T5" fmla="*/ 8 h 88"/>
                  <a:gd name="T6" fmla="*/ 14 w 123"/>
                  <a:gd name="T7" fmla="*/ 14 h 88"/>
                  <a:gd name="T8" fmla="*/ 19 w 123"/>
                  <a:gd name="T9" fmla="*/ 23 h 88"/>
                  <a:gd name="T10" fmla="*/ 17 w 123"/>
                  <a:gd name="T11" fmla="*/ 24 h 88"/>
                  <a:gd name="T12" fmla="*/ 7 w 123"/>
                  <a:gd name="T13" fmla="*/ 25 h 88"/>
                  <a:gd name="T14" fmla="*/ 4 w 123"/>
                  <a:gd name="T15" fmla="*/ 21 h 88"/>
                  <a:gd name="T16" fmla="*/ 2 w 123"/>
                  <a:gd name="T17" fmla="*/ 33 h 88"/>
                  <a:gd name="T18" fmla="*/ 4 w 123"/>
                  <a:gd name="T19" fmla="*/ 35 h 88"/>
                  <a:gd name="T20" fmla="*/ 13 w 123"/>
                  <a:gd name="T21" fmla="*/ 33 h 88"/>
                  <a:gd name="T22" fmla="*/ 8 w 123"/>
                  <a:gd name="T23" fmla="*/ 36 h 88"/>
                  <a:gd name="T24" fmla="*/ 15 w 123"/>
                  <a:gd name="T25" fmla="*/ 51 h 88"/>
                  <a:gd name="T26" fmla="*/ 13 w 123"/>
                  <a:gd name="T27" fmla="*/ 61 h 88"/>
                  <a:gd name="T28" fmla="*/ 19 w 123"/>
                  <a:gd name="T29" fmla="*/ 65 h 88"/>
                  <a:gd name="T30" fmla="*/ 22 w 123"/>
                  <a:gd name="T31" fmla="*/ 59 h 88"/>
                  <a:gd name="T32" fmla="*/ 26 w 123"/>
                  <a:gd name="T33" fmla="*/ 55 h 88"/>
                  <a:gd name="T34" fmla="*/ 34 w 123"/>
                  <a:gd name="T35" fmla="*/ 55 h 88"/>
                  <a:gd name="T36" fmla="*/ 48 w 123"/>
                  <a:gd name="T37" fmla="*/ 55 h 88"/>
                  <a:gd name="T38" fmla="*/ 56 w 123"/>
                  <a:gd name="T39" fmla="*/ 57 h 88"/>
                  <a:gd name="T40" fmla="*/ 68 w 123"/>
                  <a:gd name="T41" fmla="*/ 62 h 88"/>
                  <a:gd name="T42" fmla="*/ 76 w 123"/>
                  <a:gd name="T43" fmla="*/ 67 h 88"/>
                  <a:gd name="T44" fmla="*/ 79 w 123"/>
                  <a:gd name="T45" fmla="*/ 74 h 88"/>
                  <a:gd name="T46" fmla="*/ 84 w 123"/>
                  <a:gd name="T47" fmla="*/ 79 h 88"/>
                  <a:gd name="T48" fmla="*/ 84 w 123"/>
                  <a:gd name="T49" fmla="*/ 87 h 88"/>
                  <a:gd name="T50" fmla="*/ 90 w 123"/>
                  <a:gd name="T51" fmla="*/ 87 h 88"/>
                  <a:gd name="T52" fmla="*/ 100 w 123"/>
                  <a:gd name="T53" fmla="*/ 84 h 88"/>
                  <a:gd name="T54" fmla="*/ 104 w 123"/>
                  <a:gd name="T55" fmla="*/ 75 h 88"/>
                  <a:gd name="T56" fmla="*/ 105 w 123"/>
                  <a:gd name="T57" fmla="*/ 67 h 88"/>
                  <a:gd name="T58" fmla="*/ 108 w 123"/>
                  <a:gd name="T59" fmla="*/ 62 h 88"/>
                  <a:gd name="T60" fmla="*/ 114 w 123"/>
                  <a:gd name="T61" fmla="*/ 65 h 88"/>
                  <a:gd name="T62" fmla="*/ 118 w 123"/>
                  <a:gd name="T63" fmla="*/ 61 h 88"/>
                  <a:gd name="T64" fmla="*/ 123 w 123"/>
                  <a:gd name="T65" fmla="*/ 56 h 88"/>
                  <a:gd name="T66" fmla="*/ 119 w 123"/>
                  <a:gd name="T67" fmla="*/ 54 h 88"/>
                  <a:gd name="T68" fmla="*/ 112 w 123"/>
                  <a:gd name="T69" fmla="*/ 52 h 88"/>
                  <a:gd name="T70" fmla="*/ 104 w 123"/>
                  <a:gd name="T71" fmla="*/ 50 h 88"/>
                  <a:gd name="T72" fmla="*/ 97 w 123"/>
                  <a:gd name="T73" fmla="*/ 43 h 88"/>
                  <a:gd name="T74" fmla="*/ 92 w 123"/>
                  <a:gd name="T75" fmla="*/ 39 h 88"/>
                  <a:gd name="T76" fmla="*/ 87 w 123"/>
                  <a:gd name="T77" fmla="*/ 31 h 88"/>
                  <a:gd name="T78" fmla="*/ 85 w 123"/>
                  <a:gd name="T79" fmla="*/ 24 h 88"/>
                  <a:gd name="T80" fmla="*/ 78 w 123"/>
                  <a:gd name="T81" fmla="*/ 20 h 88"/>
                  <a:gd name="T82" fmla="*/ 70 w 123"/>
                  <a:gd name="T83" fmla="*/ 21 h 88"/>
                  <a:gd name="T84" fmla="*/ 63 w 123"/>
                  <a:gd name="T85" fmla="*/ 22 h 88"/>
                  <a:gd name="T86" fmla="*/ 63 w 123"/>
                  <a:gd name="T87" fmla="*/ 19 h 88"/>
                  <a:gd name="T88" fmla="*/ 58 w 123"/>
                  <a:gd name="T89" fmla="*/ 12 h 88"/>
                  <a:gd name="T90" fmla="*/ 55 w 123"/>
                  <a:gd name="T91" fmla="*/ 1 h 88"/>
                  <a:gd name="T92" fmla="*/ 50 w 123"/>
                  <a:gd name="T93" fmla="*/ 0 h 88"/>
                  <a:gd name="T94" fmla="*/ 46 w 123"/>
                  <a:gd name="T95" fmla="*/ 6 h 88"/>
                  <a:gd name="T96" fmla="*/ 39 w 123"/>
                  <a:gd name="T97" fmla="*/ 7 h 88"/>
                  <a:gd name="T98" fmla="*/ 41 w 123"/>
                  <a:gd name="T99" fmla="*/ 12 h 88"/>
                  <a:gd name="T100" fmla="*/ 32 w 123"/>
                  <a:gd name="T101" fmla="*/ 13 h 88"/>
                  <a:gd name="T102" fmla="*/ 12 w 123"/>
                  <a:gd name="T103" fmla="*/ 4 h 88"/>
                  <a:gd name="T104" fmla="*/ 0 w 123"/>
                  <a:gd name="T105" fmla="*/ 12 h 88"/>
                  <a:gd name="T106" fmla="*/ 6 w 123"/>
                  <a:gd name="T107" fmla="*/ 42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23" h="88">
                    <a:moveTo>
                      <a:pt x="0" y="12"/>
                    </a:moveTo>
                    <a:cubicBezTo>
                      <a:pt x="1" y="13"/>
                      <a:pt x="2" y="14"/>
                      <a:pt x="3" y="15"/>
                    </a:cubicBezTo>
                    <a:cubicBezTo>
                      <a:pt x="3" y="15"/>
                      <a:pt x="4" y="14"/>
                      <a:pt x="4" y="14"/>
                    </a:cubicBezTo>
                    <a:cubicBezTo>
                      <a:pt x="5" y="14"/>
                      <a:pt x="4" y="12"/>
                      <a:pt x="4" y="12"/>
                    </a:cubicBezTo>
                    <a:cubicBezTo>
                      <a:pt x="4" y="11"/>
                      <a:pt x="5" y="11"/>
                      <a:pt x="6" y="10"/>
                    </a:cubicBezTo>
                    <a:cubicBezTo>
                      <a:pt x="7" y="10"/>
                      <a:pt x="7" y="8"/>
                      <a:pt x="8" y="8"/>
                    </a:cubicBezTo>
                    <a:cubicBezTo>
                      <a:pt x="10" y="8"/>
                      <a:pt x="12" y="9"/>
                      <a:pt x="14" y="10"/>
                    </a:cubicBezTo>
                    <a:cubicBezTo>
                      <a:pt x="14" y="11"/>
                      <a:pt x="14" y="13"/>
                      <a:pt x="14" y="14"/>
                    </a:cubicBezTo>
                    <a:cubicBezTo>
                      <a:pt x="15" y="15"/>
                      <a:pt x="19" y="17"/>
                      <a:pt x="21" y="19"/>
                    </a:cubicBezTo>
                    <a:cubicBezTo>
                      <a:pt x="20" y="21"/>
                      <a:pt x="21" y="22"/>
                      <a:pt x="19" y="23"/>
                    </a:cubicBezTo>
                    <a:cubicBezTo>
                      <a:pt x="19" y="23"/>
                      <a:pt x="17" y="23"/>
                      <a:pt x="17" y="23"/>
                    </a:cubicBezTo>
                    <a:cubicBezTo>
                      <a:pt x="17" y="23"/>
                      <a:pt x="15" y="25"/>
                      <a:pt x="17" y="24"/>
                    </a:cubicBezTo>
                    <a:cubicBezTo>
                      <a:pt x="17" y="24"/>
                      <a:pt x="17" y="26"/>
                      <a:pt x="17" y="26"/>
                    </a:cubicBezTo>
                    <a:cubicBezTo>
                      <a:pt x="13" y="25"/>
                      <a:pt x="11" y="25"/>
                      <a:pt x="7" y="25"/>
                    </a:cubicBezTo>
                    <a:cubicBezTo>
                      <a:pt x="7" y="24"/>
                      <a:pt x="7" y="22"/>
                      <a:pt x="6" y="21"/>
                    </a:cubicBezTo>
                    <a:cubicBezTo>
                      <a:pt x="6" y="21"/>
                      <a:pt x="4" y="21"/>
                      <a:pt x="4" y="21"/>
                    </a:cubicBezTo>
                    <a:cubicBezTo>
                      <a:pt x="4" y="21"/>
                      <a:pt x="5" y="24"/>
                      <a:pt x="5" y="25"/>
                    </a:cubicBezTo>
                    <a:cubicBezTo>
                      <a:pt x="5" y="26"/>
                      <a:pt x="3" y="33"/>
                      <a:pt x="2" y="33"/>
                    </a:cubicBezTo>
                    <a:cubicBezTo>
                      <a:pt x="1" y="34"/>
                      <a:pt x="2" y="34"/>
                      <a:pt x="2" y="35"/>
                    </a:cubicBezTo>
                    <a:cubicBezTo>
                      <a:pt x="4" y="34"/>
                      <a:pt x="3" y="36"/>
                      <a:pt x="4" y="35"/>
                    </a:cubicBezTo>
                    <a:cubicBezTo>
                      <a:pt x="5" y="35"/>
                      <a:pt x="6" y="33"/>
                      <a:pt x="8" y="33"/>
                    </a:cubicBezTo>
                    <a:cubicBezTo>
                      <a:pt x="9" y="32"/>
                      <a:pt x="13" y="33"/>
                      <a:pt x="13" y="33"/>
                    </a:cubicBezTo>
                    <a:cubicBezTo>
                      <a:pt x="12" y="34"/>
                      <a:pt x="10" y="33"/>
                      <a:pt x="9" y="34"/>
                    </a:cubicBezTo>
                    <a:cubicBezTo>
                      <a:pt x="8" y="34"/>
                      <a:pt x="9" y="36"/>
                      <a:pt x="8" y="36"/>
                    </a:cubicBezTo>
                    <a:cubicBezTo>
                      <a:pt x="11" y="39"/>
                      <a:pt x="11" y="39"/>
                      <a:pt x="11" y="43"/>
                    </a:cubicBezTo>
                    <a:cubicBezTo>
                      <a:pt x="13" y="44"/>
                      <a:pt x="17" y="46"/>
                      <a:pt x="15" y="51"/>
                    </a:cubicBezTo>
                    <a:cubicBezTo>
                      <a:pt x="15" y="52"/>
                      <a:pt x="13" y="51"/>
                      <a:pt x="12" y="51"/>
                    </a:cubicBezTo>
                    <a:cubicBezTo>
                      <a:pt x="12" y="56"/>
                      <a:pt x="12" y="57"/>
                      <a:pt x="13" y="61"/>
                    </a:cubicBezTo>
                    <a:cubicBezTo>
                      <a:pt x="13" y="62"/>
                      <a:pt x="13" y="63"/>
                      <a:pt x="13" y="64"/>
                    </a:cubicBezTo>
                    <a:cubicBezTo>
                      <a:pt x="19" y="65"/>
                      <a:pt x="19" y="65"/>
                      <a:pt x="19" y="65"/>
                    </a:cubicBezTo>
                    <a:cubicBezTo>
                      <a:pt x="21" y="61"/>
                      <a:pt x="21" y="61"/>
                      <a:pt x="21" y="61"/>
                    </a:cubicBezTo>
                    <a:cubicBezTo>
                      <a:pt x="22" y="59"/>
                      <a:pt x="22" y="59"/>
                      <a:pt x="22" y="59"/>
                    </a:cubicBezTo>
                    <a:cubicBezTo>
                      <a:pt x="23" y="57"/>
                      <a:pt x="23" y="57"/>
                      <a:pt x="23" y="57"/>
                    </a:cubicBezTo>
                    <a:cubicBezTo>
                      <a:pt x="26" y="55"/>
                      <a:pt x="26" y="55"/>
                      <a:pt x="26" y="55"/>
                    </a:cubicBezTo>
                    <a:cubicBezTo>
                      <a:pt x="31" y="56"/>
                      <a:pt x="31" y="56"/>
                      <a:pt x="31" y="56"/>
                    </a:cubicBezTo>
                    <a:cubicBezTo>
                      <a:pt x="34" y="55"/>
                      <a:pt x="34" y="55"/>
                      <a:pt x="34" y="55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48" y="55"/>
                      <a:pt x="48" y="55"/>
                      <a:pt x="48" y="55"/>
                    </a:cubicBezTo>
                    <a:cubicBezTo>
                      <a:pt x="54" y="56"/>
                      <a:pt x="54" y="56"/>
                      <a:pt x="54" y="56"/>
                    </a:cubicBezTo>
                    <a:cubicBezTo>
                      <a:pt x="56" y="57"/>
                      <a:pt x="56" y="57"/>
                      <a:pt x="56" y="57"/>
                    </a:cubicBezTo>
                    <a:cubicBezTo>
                      <a:pt x="62" y="60"/>
                      <a:pt x="62" y="60"/>
                      <a:pt x="62" y="60"/>
                    </a:cubicBezTo>
                    <a:cubicBezTo>
                      <a:pt x="68" y="62"/>
                      <a:pt x="68" y="62"/>
                      <a:pt x="68" y="62"/>
                    </a:cubicBezTo>
                    <a:cubicBezTo>
                      <a:pt x="73" y="65"/>
                      <a:pt x="73" y="65"/>
                      <a:pt x="73" y="65"/>
                    </a:cubicBezTo>
                    <a:cubicBezTo>
                      <a:pt x="76" y="67"/>
                      <a:pt x="76" y="67"/>
                      <a:pt x="76" y="67"/>
                    </a:cubicBezTo>
                    <a:cubicBezTo>
                      <a:pt x="78" y="70"/>
                      <a:pt x="78" y="70"/>
                      <a:pt x="78" y="70"/>
                    </a:cubicBezTo>
                    <a:cubicBezTo>
                      <a:pt x="79" y="74"/>
                      <a:pt x="79" y="74"/>
                      <a:pt x="79" y="74"/>
                    </a:cubicBezTo>
                    <a:cubicBezTo>
                      <a:pt x="84" y="75"/>
                      <a:pt x="84" y="75"/>
                      <a:pt x="84" y="75"/>
                    </a:cubicBezTo>
                    <a:cubicBezTo>
                      <a:pt x="84" y="79"/>
                      <a:pt x="84" y="79"/>
                      <a:pt x="84" y="79"/>
                    </a:cubicBezTo>
                    <a:cubicBezTo>
                      <a:pt x="85" y="83"/>
                      <a:pt x="85" y="83"/>
                      <a:pt x="85" y="83"/>
                    </a:cubicBezTo>
                    <a:cubicBezTo>
                      <a:pt x="84" y="87"/>
                      <a:pt x="84" y="87"/>
                      <a:pt x="84" y="87"/>
                    </a:cubicBezTo>
                    <a:cubicBezTo>
                      <a:pt x="87" y="88"/>
                      <a:pt x="87" y="88"/>
                      <a:pt x="87" y="88"/>
                    </a:cubicBezTo>
                    <a:cubicBezTo>
                      <a:pt x="90" y="87"/>
                      <a:pt x="90" y="87"/>
                      <a:pt x="90" y="87"/>
                    </a:cubicBezTo>
                    <a:cubicBezTo>
                      <a:pt x="93" y="88"/>
                      <a:pt x="93" y="88"/>
                      <a:pt x="93" y="88"/>
                    </a:cubicBezTo>
                    <a:cubicBezTo>
                      <a:pt x="100" y="84"/>
                      <a:pt x="100" y="84"/>
                      <a:pt x="100" y="84"/>
                    </a:cubicBezTo>
                    <a:cubicBezTo>
                      <a:pt x="99" y="80"/>
                      <a:pt x="99" y="80"/>
                      <a:pt x="99" y="80"/>
                    </a:cubicBezTo>
                    <a:cubicBezTo>
                      <a:pt x="104" y="75"/>
                      <a:pt x="104" y="75"/>
                      <a:pt x="104" y="75"/>
                    </a:cubicBezTo>
                    <a:cubicBezTo>
                      <a:pt x="105" y="72"/>
                      <a:pt x="105" y="72"/>
                      <a:pt x="105" y="72"/>
                    </a:cubicBezTo>
                    <a:cubicBezTo>
                      <a:pt x="105" y="67"/>
                      <a:pt x="105" y="67"/>
                      <a:pt x="105" y="67"/>
                    </a:cubicBezTo>
                    <a:cubicBezTo>
                      <a:pt x="107" y="65"/>
                      <a:pt x="107" y="65"/>
                      <a:pt x="107" y="65"/>
                    </a:cubicBezTo>
                    <a:cubicBezTo>
                      <a:pt x="108" y="62"/>
                      <a:pt x="108" y="62"/>
                      <a:pt x="108" y="62"/>
                    </a:cubicBezTo>
                    <a:cubicBezTo>
                      <a:pt x="111" y="63"/>
                      <a:pt x="111" y="63"/>
                      <a:pt x="111" y="63"/>
                    </a:cubicBezTo>
                    <a:cubicBezTo>
                      <a:pt x="114" y="65"/>
                      <a:pt x="114" y="65"/>
                      <a:pt x="114" y="65"/>
                    </a:cubicBezTo>
                    <a:cubicBezTo>
                      <a:pt x="118" y="65"/>
                      <a:pt x="118" y="65"/>
                      <a:pt x="118" y="65"/>
                    </a:cubicBezTo>
                    <a:cubicBezTo>
                      <a:pt x="118" y="61"/>
                      <a:pt x="118" y="61"/>
                      <a:pt x="118" y="61"/>
                    </a:cubicBezTo>
                    <a:cubicBezTo>
                      <a:pt x="119" y="58"/>
                      <a:pt x="119" y="58"/>
                      <a:pt x="119" y="58"/>
                    </a:cubicBezTo>
                    <a:cubicBezTo>
                      <a:pt x="123" y="56"/>
                      <a:pt x="123" y="56"/>
                      <a:pt x="123" y="56"/>
                    </a:cubicBezTo>
                    <a:cubicBezTo>
                      <a:pt x="122" y="54"/>
                      <a:pt x="122" y="54"/>
                      <a:pt x="122" y="54"/>
                    </a:cubicBezTo>
                    <a:cubicBezTo>
                      <a:pt x="119" y="54"/>
                      <a:pt x="119" y="54"/>
                      <a:pt x="119" y="54"/>
                    </a:cubicBezTo>
                    <a:cubicBezTo>
                      <a:pt x="116" y="52"/>
                      <a:pt x="116" y="52"/>
                      <a:pt x="116" y="52"/>
                    </a:cubicBezTo>
                    <a:cubicBezTo>
                      <a:pt x="112" y="52"/>
                      <a:pt x="112" y="52"/>
                      <a:pt x="112" y="52"/>
                    </a:cubicBezTo>
                    <a:cubicBezTo>
                      <a:pt x="109" y="49"/>
                      <a:pt x="109" y="49"/>
                      <a:pt x="109" y="49"/>
                    </a:cubicBezTo>
                    <a:cubicBezTo>
                      <a:pt x="104" y="50"/>
                      <a:pt x="104" y="50"/>
                      <a:pt x="104" y="50"/>
                    </a:cubicBezTo>
                    <a:cubicBezTo>
                      <a:pt x="101" y="47"/>
                      <a:pt x="101" y="47"/>
                      <a:pt x="101" y="47"/>
                    </a:cubicBezTo>
                    <a:cubicBezTo>
                      <a:pt x="97" y="43"/>
                      <a:pt x="97" y="43"/>
                      <a:pt x="97" y="43"/>
                    </a:cubicBezTo>
                    <a:cubicBezTo>
                      <a:pt x="94" y="41"/>
                      <a:pt x="94" y="41"/>
                      <a:pt x="94" y="41"/>
                    </a:cubicBezTo>
                    <a:cubicBezTo>
                      <a:pt x="92" y="39"/>
                      <a:pt x="92" y="39"/>
                      <a:pt x="92" y="39"/>
                    </a:cubicBezTo>
                    <a:cubicBezTo>
                      <a:pt x="90" y="34"/>
                      <a:pt x="90" y="34"/>
                      <a:pt x="90" y="34"/>
                    </a:cubicBezTo>
                    <a:cubicBezTo>
                      <a:pt x="87" y="31"/>
                      <a:pt x="87" y="31"/>
                      <a:pt x="87" y="31"/>
                    </a:cubicBezTo>
                    <a:cubicBezTo>
                      <a:pt x="85" y="29"/>
                      <a:pt x="85" y="29"/>
                      <a:pt x="85" y="29"/>
                    </a:cubicBezTo>
                    <a:cubicBezTo>
                      <a:pt x="85" y="24"/>
                      <a:pt x="85" y="24"/>
                      <a:pt x="85" y="24"/>
                    </a:cubicBezTo>
                    <a:cubicBezTo>
                      <a:pt x="82" y="19"/>
                      <a:pt x="82" y="19"/>
                      <a:pt x="82" y="19"/>
                    </a:cubicBezTo>
                    <a:cubicBezTo>
                      <a:pt x="78" y="20"/>
                      <a:pt x="78" y="20"/>
                      <a:pt x="78" y="20"/>
                    </a:cubicBezTo>
                    <a:cubicBezTo>
                      <a:pt x="73" y="20"/>
                      <a:pt x="73" y="20"/>
                      <a:pt x="73" y="20"/>
                    </a:cubicBezTo>
                    <a:cubicBezTo>
                      <a:pt x="70" y="21"/>
                      <a:pt x="70" y="21"/>
                      <a:pt x="70" y="21"/>
                    </a:cubicBezTo>
                    <a:cubicBezTo>
                      <a:pt x="66" y="23"/>
                      <a:pt x="66" y="23"/>
                      <a:pt x="66" y="23"/>
                    </a:cubicBezTo>
                    <a:cubicBezTo>
                      <a:pt x="63" y="22"/>
                      <a:pt x="63" y="22"/>
                      <a:pt x="63" y="22"/>
                    </a:cubicBezTo>
                    <a:cubicBezTo>
                      <a:pt x="61" y="21"/>
                      <a:pt x="61" y="21"/>
                      <a:pt x="61" y="21"/>
                    </a:cubicBezTo>
                    <a:cubicBezTo>
                      <a:pt x="63" y="19"/>
                      <a:pt x="63" y="19"/>
                      <a:pt x="63" y="19"/>
                    </a:cubicBezTo>
                    <a:cubicBezTo>
                      <a:pt x="62" y="14"/>
                      <a:pt x="62" y="14"/>
                      <a:pt x="62" y="14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56" y="6"/>
                      <a:pt x="56" y="6"/>
                      <a:pt x="56" y="6"/>
                    </a:cubicBezTo>
                    <a:cubicBezTo>
                      <a:pt x="55" y="1"/>
                      <a:pt x="55" y="1"/>
                      <a:pt x="55" y="1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48" y="3"/>
                      <a:pt x="48" y="3"/>
                      <a:pt x="48" y="3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1" y="5"/>
                      <a:pt x="41" y="5"/>
                      <a:pt x="41" y="5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41" y="12"/>
                      <a:pt x="41" y="12"/>
                      <a:pt x="41" y="12"/>
                    </a:cubicBezTo>
                    <a:cubicBezTo>
                      <a:pt x="41" y="14"/>
                      <a:pt x="41" y="14"/>
                      <a:pt x="41" y="14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2" y="13"/>
                      <a:pt x="26" y="14"/>
                      <a:pt x="24" y="13"/>
                    </a:cubicBezTo>
                    <a:cubicBezTo>
                      <a:pt x="23" y="12"/>
                      <a:pt x="21" y="3"/>
                      <a:pt x="12" y="4"/>
                    </a:cubicBezTo>
                    <a:cubicBezTo>
                      <a:pt x="9" y="4"/>
                      <a:pt x="3" y="3"/>
                      <a:pt x="3" y="9"/>
                    </a:cubicBezTo>
                    <a:cubicBezTo>
                      <a:pt x="3" y="12"/>
                      <a:pt x="0" y="12"/>
                      <a:pt x="0" y="12"/>
                    </a:cubicBezTo>
                    <a:close/>
                    <a:moveTo>
                      <a:pt x="6" y="39"/>
                    </a:moveTo>
                    <a:cubicBezTo>
                      <a:pt x="6" y="39"/>
                      <a:pt x="4" y="43"/>
                      <a:pt x="6" y="42"/>
                    </a:cubicBezTo>
                    <a:cubicBezTo>
                      <a:pt x="7" y="42"/>
                      <a:pt x="8" y="38"/>
                      <a:pt x="6" y="39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39">
                <a:extLst>
                  <a:ext uri="{FF2B5EF4-FFF2-40B4-BE49-F238E27FC236}">
                    <a16:creationId xmlns:a16="http://schemas.microsoft.com/office/drawing/2014/main" id="{DA938CCA-F986-4D9A-A6CD-7912B46F879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561" y="1332"/>
                <a:ext cx="321" cy="151"/>
              </a:xfrm>
              <a:custGeom>
                <a:avLst/>
                <a:gdLst>
                  <a:gd name="T0" fmla="*/ 7 w 164"/>
                  <a:gd name="T1" fmla="*/ 4 h 77"/>
                  <a:gd name="T2" fmla="*/ 9 w 164"/>
                  <a:gd name="T3" fmla="*/ 11 h 77"/>
                  <a:gd name="T4" fmla="*/ 2 w 164"/>
                  <a:gd name="T5" fmla="*/ 18 h 77"/>
                  <a:gd name="T6" fmla="*/ 3 w 164"/>
                  <a:gd name="T7" fmla="*/ 23 h 77"/>
                  <a:gd name="T8" fmla="*/ 14 w 164"/>
                  <a:gd name="T9" fmla="*/ 14 h 77"/>
                  <a:gd name="T10" fmla="*/ 16 w 164"/>
                  <a:gd name="T11" fmla="*/ 5 h 77"/>
                  <a:gd name="T12" fmla="*/ 86 w 164"/>
                  <a:gd name="T13" fmla="*/ 77 h 77"/>
                  <a:gd name="T14" fmla="*/ 92 w 164"/>
                  <a:gd name="T15" fmla="*/ 66 h 77"/>
                  <a:gd name="T16" fmla="*/ 106 w 164"/>
                  <a:gd name="T17" fmla="*/ 65 h 77"/>
                  <a:gd name="T18" fmla="*/ 136 w 164"/>
                  <a:gd name="T19" fmla="*/ 56 h 77"/>
                  <a:gd name="T20" fmla="*/ 141 w 164"/>
                  <a:gd name="T21" fmla="*/ 58 h 77"/>
                  <a:gd name="T22" fmla="*/ 151 w 164"/>
                  <a:gd name="T23" fmla="*/ 58 h 77"/>
                  <a:gd name="T24" fmla="*/ 158 w 164"/>
                  <a:gd name="T25" fmla="*/ 59 h 77"/>
                  <a:gd name="T26" fmla="*/ 154 w 164"/>
                  <a:gd name="T27" fmla="*/ 44 h 77"/>
                  <a:gd name="T28" fmla="*/ 156 w 164"/>
                  <a:gd name="T29" fmla="*/ 33 h 77"/>
                  <a:gd name="T30" fmla="*/ 163 w 164"/>
                  <a:gd name="T31" fmla="*/ 30 h 77"/>
                  <a:gd name="T32" fmla="*/ 153 w 164"/>
                  <a:gd name="T33" fmla="*/ 15 h 77"/>
                  <a:gd name="T34" fmla="*/ 150 w 164"/>
                  <a:gd name="T35" fmla="*/ 7 h 77"/>
                  <a:gd name="T36" fmla="*/ 136 w 164"/>
                  <a:gd name="T37" fmla="*/ 6 h 77"/>
                  <a:gd name="T38" fmla="*/ 130 w 164"/>
                  <a:gd name="T39" fmla="*/ 7 h 77"/>
                  <a:gd name="T40" fmla="*/ 119 w 164"/>
                  <a:gd name="T41" fmla="*/ 12 h 77"/>
                  <a:gd name="T42" fmla="*/ 104 w 164"/>
                  <a:gd name="T43" fmla="*/ 13 h 77"/>
                  <a:gd name="T44" fmla="*/ 97 w 164"/>
                  <a:gd name="T45" fmla="*/ 9 h 77"/>
                  <a:gd name="T46" fmla="*/ 88 w 164"/>
                  <a:gd name="T47" fmla="*/ 10 h 77"/>
                  <a:gd name="T48" fmla="*/ 78 w 164"/>
                  <a:gd name="T49" fmla="*/ 1 h 77"/>
                  <a:gd name="T50" fmla="*/ 62 w 164"/>
                  <a:gd name="T51" fmla="*/ 1 h 77"/>
                  <a:gd name="T52" fmla="*/ 48 w 164"/>
                  <a:gd name="T53" fmla="*/ 7 h 77"/>
                  <a:gd name="T54" fmla="*/ 37 w 164"/>
                  <a:gd name="T55" fmla="*/ 10 h 77"/>
                  <a:gd name="T56" fmla="*/ 27 w 164"/>
                  <a:gd name="T57" fmla="*/ 10 h 77"/>
                  <a:gd name="T58" fmla="*/ 26 w 164"/>
                  <a:gd name="T59" fmla="*/ 15 h 77"/>
                  <a:gd name="T60" fmla="*/ 21 w 164"/>
                  <a:gd name="T61" fmla="*/ 19 h 77"/>
                  <a:gd name="T62" fmla="*/ 2 w 164"/>
                  <a:gd name="T63" fmla="*/ 26 h 77"/>
                  <a:gd name="T64" fmla="*/ 7 w 164"/>
                  <a:gd name="T65" fmla="*/ 41 h 77"/>
                  <a:gd name="T66" fmla="*/ 7 w 164"/>
                  <a:gd name="T67" fmla="*/ 46 h 77"/>
                  <a:gd name="T68" fmla="*/ 3 w 164"/>
                  <a:gd name="T69" fmla="*/ 45 h 77"/>
                  <a:gd name="T70" fmla="*/ 10 w 164"/>
                  <a:gd name="T71" fmla="*/ 50 h 77"/>
                  <a:gd name="T72" fmla="*/ 17 w 164"/>
                  <a:gd name="T73" fmla="*/ 64 h 77"/>
                  <a:gd name="T74" fmla="*/ 26 w 164"/>
                  <a:gd name="T75" fmla="*/ 66 h 77"/>
                  <a:gd name="T76" fmla="*/ 40 w 164"/>
                  <a:gd name="T77" fmla="*/ 65 h 77"/>
                  <a:gd name="T78" fmla="*/ 70 w 164"/>
                  <a:gd name="T79" fmla="*/ 70 h 77"/>
                  <a:gd name="T80" fmla="*/ 82 w 164"/>
                  <a:gd name="T81" fmla="*/ 62 h 77"/>
                  <a:gd name="T82" fmla="*/ 82 w 164"/>
                  <a:gd name="T83" fmla="*/ 70 h 77"/>
                  <a:gd name="T84" fmla="*/ 83 w 164"/>
                  <a:gd name="T85" fmla="*/ 77 h 77"/>
                  <a:gd name="T86" fmla="*/ 147 w 164"/>
                  <a:gd name="T87" fmla="*/ 44 h 77"/>
                  <a:gd name="T88" fmla="*/ 135 w 164"/>
                  <a:gd name="T89" fmla="*/ 44 h 77"/>
                  <a:gd name="T90" fmla="*/ 146 w 164"/>
                  <a:gd name="T91" fmla="*/ 38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64" h="77">
                    <a:moveTo>
                      <a:pt x="16" y="4"/>
                    </a:moveTo>
                    <a:cubicBezTo>
                      <a:pt x="16" y="4"/>
                      <a:pt x="12" y="5"/>
                      <a:pt x="11" y="4"/>
                    </a:cubicBezTo>
                    <a:cubicBezTo>
                      <a:pt x="10" y="3"/>
                      <a:pt x="8" y="3"/>
                      <a:pt x="7" y="4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11" y="10"/>
                      <a:pt x="9" y="11"/>
                    </a:cubicBezTo>
                    <a:cubicBezTo>
                      <a:pt x="7" y="13"/>
                      <a:pt x="4" y="10"/>
                      <a:pt x="4" y="12"/>
                    </a:cubicBezTo>
                    <a:cubicBezTo>
                      <a:pt x="4" y="14"/>
                      <a:pt x="1" y="17"/>
                      <a:pt x="1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1"/>
                      <a:pt x="0" y="23"/>
                      <a:pt x="3" y="23"/>
                    </a:cubicBezTo>
                    <a:cubicBezTo>
                      <a:pt x="3" y="23"/>
                      <a:pt x="7" y="19"/>
                      <a:pt x="8" y="18"/>
                    </a:cubicBezTo>
                    <a:cubicBezTo>
                      <a:pt x="9" y="18"/>
                      <a:pt x="11" y="18"/>
                      <a:pt x="13" y="17"/>
                    </a:cubicBezTo>
                    <a:cubicBezTo>
                      <a:pt x="13" y="17"/>
                      <a:pt x="14" y="15"/>
                      <a:pt x="14" y="14"/>
                    </a:cubicBezTo>
                    <a:cubicBezTo>
                      <a:pt x="17" y="13"/>
                      <a:pt x="21" y="14"/>
                      <a:pt x="24" y="13"/>
                    </a:cubicBezTo>
                    <a:cubicBezTo>
                      <a:pt x="24" y="13"/>
                      <a:pt x="25" y="11"/>
                      <a:pt x="25" y="10"/>
                    </a:cubicBezTo>
                    <a:cubicBezTo>
                      <a:pt x="22" y="9"/>
                      <a:pt x="18" y="8"/>
                      <a:pt x="16" y="5"/>
                    </a:cubicBezTo>
                    <a:cubicBezTo>
                      <a:pt x="16" y="4"/>
                      <a:pt x="16" y="5"/>
                      <a:pt x="16" y="4"/>
                    </a:cubicBezTo>
                    <a:close/>
                    <a:moveTo>
                      <a:pt x="83" y="77"/>
                    </a:moveTo>
                    <a:cubicBezTo>
                      <a:pt x="84" y="77"/>
                      <a:pt x="85" y="77"/>
                      <a:pt x="86" y="77"/>
                    </a:cubicBezTo>
                    <a:cubicBezTo>
                      <a:pt x="89" y="76"/>
                      <a:pt x="87" y="73"/>
                      <a:pt x="90" y="73"/>
                    </a:cubicBezTo>
                    <a:cubicBezTo>
                      <a:pt x="92" y="73"/>
                      <a:pt x="92" y="72"/>
                      <a:pt x="92" y="70"/>
                    </a:cubicBezTo>
                    <a:cubicBezTo>
                      <a:pt x="92" y="69"/>
                      <a:pt x="90" y="68"/>
                      <a:pt x="92" y="66"/>
                    </a:cubicBezTo>
                    <a:cubicBezTo>
                      <a:pt x="94" y="65"/>
                      <a:pt x="95" y="68"/>
                      <a:pt x="96" y="67"/>
                    </a:cubicBezTo>
                    <a:cubicBezTo>
                      <a:pt x="98" y="66"/>
                      <a:pt x="98" y="64"/>
                      <a:pt x="100" y="64"/>
                    </a:cubicBezTo>
                    <a:cubicBezTo>
                      <a:pt x="102" y="64"/>
                      <a:pt x="104" y="66"/>
                      <a:pt x="106" y="65"/>
                    </a:cubicBezTo>
                    <a:cubicBezTo>
                      <a:pt x="108" y="63"/>
                      <a:pt x="113" y="65"/>
                      <a:pt x="117" y="61"/>
                    </a:cubicBezTo>
                    <a:cubicBezTo>
                      <a:pt x="119" y="60"/>
                      <a:pt x="127" y="61"/>
                      <a:pt x="129" y="59"/>
                    </a:cubicBezTo>
                    <a:cubicBezTo>
                      <a:pt x="131" y="58"/>
                      <a:pt x="135" y="56"/>
                      <a:pt x="136" y="56"/>
                    </a:cubicBezTo>
                    <a:cubicBezTo>
                      <a:pt x="137" y="58"/>
                      <a:pt x="137" y="58"/>
                      <a:pt x="137" y="58"/>
                    </a:cubicBezTo>
                    <a:cubicBezTo>
                      <a:pt x="137" y="59"/>
                      <a:pt x="138" y="59"/>
                      <a:pt x="139" y="59"/>
                    </a:cubicBezTo>
                    <a:cubicBezTo>
                      <a:pt x="140" y="59"/>
                      <a:pt x="141" y="59"/>
                      <a:pt x="141" y="58"/>
                    </a:cubicBezTo>
                    <a:cubicBezTo>
                      <a:pt x="143" y="57"/>
                      <a:pt x="146" y="61"/>
                      <a:pt x="147" y="59"/>
                    </a:cubicBezTo>
                    <a:cubicBezTo>
                      <a:pt x="148" y="58"/>
                      <a:pt x="149" y="57"/>
                      <a:pt x="149" y="57"/>
                    </a:cubicBezTo>
                    <a:cubicBezTo>
                      <a:pt x="151" y="58"/>
                      <a:pt x="151" y="58"/>
                      <a:pt x="151" y="58"/>
                    </a:cubicBezTo>
                    <a:cubicBezTo>
                      <a:pt x="152" y="60"/>
                      <a:pt x="152" y="60"/>
                      <a:pt x="152" y="60"/>
                    </a:cubicBezTo>
                    <a:cubicBezTo>
                      <a:pt x="155" y="58"/>
                      <a:pt x="155" y="58"/>
                      <a:pt x="155" y="58"/>
                    </a:cubicBezTo>
                    <a:cubicBezTo>
                      <a:pt x="158" y="59"/>
                      <a:pt x="158" y="59"/>
                      <a:pt x="158" y="59"/>
                    </a:cubicBezTo>
                    <a:cubicBezTo>
                      <a:pt x="158" y="59"/>
                      <a:pt x="160" y="57"/>
                      <a:pt x="159" y="56"/>
                    </a:cubicBezTo>
                    <a:cubicBezTo>
                      <a:pt x="158" y="54"/>
                      <a:pt x="158" y="52"/>
                      <a:pt x="157" y="50"/>
                    </a:cubicBezTo>
                    <a:cubicBezTo>
                      <a:pt x="155" y="49"/>
                      <a:pt x="153" y="46"/>
                      <a:pt x="154" y="44"/>
                    </a:cubicBezTo>
                    <a:cubicBezTo>
                      <a:pt x="155" y="42"/>
                      <a:pt x="157" y="42"/>
                      <a:pt x="156" y="40"/>
                    </a:cubicBezTo>
                    <a:cubicBezTo>
                      <a:pt x="156" y="38"/>
                      <a:pt x="157" y="39"/>
                      <a:pt x="156" y="38"/>
                    </a:cubicBezTo>
                    <a:cubicBezTo>
                      <a:pt x="155" y="36"/>
                      <a:pt x="154" y="35"/>
                      <a:pt x="156" y="33"/>
                    </a:cubicBezTo>
                    <a:cubicBezTo>
                      <a:pt x="158" y="32"/>
                      <a:pt x="157" y="30"/>
                      <a:pt x="159" y="31"/>
                    </a:cubicBezTo>
                    <a:cubicBezTo>
                      <a:pt x="160" y="33"/>
                      <a:pt x="162" y="33"/>
                      <a:pt x="162" y="33"/>
                    </a:cubicBezTo>
                    <a:cubicBezTo>
                      <a:pt x="163" y="30"/>
                      <a:pt x="163" y="30"/>
                      <a:pt x="163" y="30"/>
                    </a:cubicBezTo>
                    <a:cubicBezTo>
                      <a:pt x="163" y="30"/>
                      <a:pt x="164" y="27"/>
                      <a:pt x="161" y="25"/>
                    </a:cubicBezTo>
                    <a:cubicBezTo>
                      <a:pt x="158" y="24"/>
                      <a:pt x="150" y="23"/>
                      <a:pt x="151" y="20"/>
                    </a:cubicBezTo>
                    <a:cubicBezTo>
                      <a:pt x="153" y="17"/>
                      <a:pt x="151" y="17"/>
                      <a:pt x="153" y="15"/>
                    </a:cubicBezTo>
                    <a:cubicBezTo>
                      <a:pt x="156" y="14"/>
                      <a:pt x="153" y="9"/>
                      <a:pt x="153" y="9"/>
                    </a:cubicBezTo>
                    <a:cubicBezTo>
                      <a:pt x="151" y="9"/>
                      <a:pt x="151" y="9"/>
                      <a:pt x="151" y="9"/>
                    </a:cubicBezTo>
                    <a:cubicBezTo>
                      <a:pt x="151" y="9"/>
                      <a:pt x="152" y="6"/>
                      <a:pt x="150" y="7"/>
                    </a:cubicBezTo>
                    <a:cubicBezTo>
                      <a:pt x="147" y="8"/>
                      <a:pt x="145" y="8"/>
                      <a:pt x="145" y="8"/>
                    </a:cubicBezTo>
                    <a:cubicBezTo>
                      <a:pt x="145" y="8"/>
                      <a:pt x="143" y="6"/>
                      <a:pt x="141" y="6"/>
                    </a:cubicBezTo>
                    <a:cubicBezTo>
                      <a:pt x="139" y="6"/>
                      <a:pt x="138" y="5"/>
                      <a:pt x="136" y="6"/>
                    </a:cubicBezTo>
                    <a:cubicBezTo>
                      <a:pt x="134" y="7"/>
                      <a:pt x="133" y="5"/>
                      <a:pt x="133" y="5"/>
                    </a:cubicBezTo>
                    <a:cubicBezTo>
                      <a:pt x="133" y="5"/>
                      <a:pt x="133" y="5"/>
                      <a:pt x="132" y="6"/>
                    </a:cubicBezTo>
                    <a:cubicBezTo>
                      <a:pt x="132" y="6"/>
                      <a:pt x="131" y="6"/>
                      <a:pt x="130" y="7"/>
                    </a:cubicBezTo>
                    <a:cubicBezTo>
                      <a:pt x="129" y="7"/>
                      <a:pt x="130" y="9"/>
                      <a:pt x="129" y="9"/>
                    </a:cubicBezTo>
                    <a:cubicBezTo>
                      <a:pt x="127" y="10"/>
                      <a:pt x="126" y="10"/>
                      <a:pt x="124" y="10"/>
                    </a:cubicBezTo>
                    <a:cubicBezTo>
                      <a:pt x="122" y="12"/>
                      <a:pt x="122" y="13"/>
                      <a:pt x="119" y="12"/>
                    </a:cubicBezTo>
                    <a:cubicBezTo>
                      <a:pt x="117" y="12"/>
                      <a:pt x="117" y="10"/>
                      <a:pt x="114" y="10"/>
                    </a:cubicBezTo>
                    <a:cubicBezTo>
                      <a:pt x="114" y="11"/>
                      <a:pt x="112" y="12"/>
                      <a:pt x="112" y="12"/>
                    </a:cubicBezTo>
                    <a:cubicBezTo>
                      <a:pt x="110" y="13"/>
                      <a:pt x="106" y="14"/>
                      <a:pt x="104" y="13"/>
                    </a:cubicBezTo>
                    <a:cubicBezTo>
                      <a:pt x="103" y="13"/>
                      <a:pt x="102" y="11"/>
                      <a:pt x="102" y="11"/>
                    </a:cubicBezTo>
                    <a:cubicBezTo>
                      <a:pt x="101" y="11"/>
                      <a:pt x="99" y="11"/>
                      <a:pt x="98" y="11"/>
                    </a:cubicBezTo>
                    <a:cubicBezTo>
                      <a:pt x="98" y="11"/>
                      <a:pt x="97" y="10"/>
                      <a:pt x="97" y="9"/>
                    </a:cubicBezTo>
                    <a:cubicBezTo>
                      <a:pt x="95" y="8"/>
                      <a:pt x="94" y="8"/>
                      <a:pt x="91" y="8"/>
                    </a:cubicBezTo>
                    <a:cubicBezTo>
                      <a:pt x="90" y="10"/>
                      <a:pt x="90" y="10"/>
                      <a:pt x="90" y="10"/>
                    </a:cubicBezTo>
                    <a:cubicBezTo>
                      <a:pt x="90" y="10"/>
                      <a:pt x="89" y="9"/>
                      <a:pt x="88" y="10"/>
                    </a:cubicBezTo>
                    <a:cubicBezTo>
                      <a:pt x="87" y="8"/>
                      <a:pt x="86" y="6"/>
                      <a:pt x="85" y="4"/>
                    </a:cubicBezTo>
                    <a:cubicBezTo>
                      <a:pt x="80" y="4"/>
                      <a:pt x="81" y="4"/>
                      <a:pt x="78" y="3"/>
                    </a:cubicBezTo>
                    <a:cubicBezTo>
                      <a:pt x="78" y="2"/>
                      <a:pt x="78" y="1"/>
                      <a:pt x="78" y="1"/>
                    </a:cubicBezTo>
                    <a:cubicBezTo>
                      <a:pt x="76" y="1"/>
                      <a:pt x="74" y="3"/>
                      <a:pt x="71" y="3"/>
                    </a:cubicBezTo>
                    <a:cubicBezTo>
                      <a:pt x="69" y="2"/>
                      <a:pt x="67" y="0"/>
                      <a:pt x="62" y="1"/>
                    </a:cubicBezTo>
                    <a:cubicBezTo>
                      <a:pt x="62" y="1"/>
                      <a:pt x="62" y="1"/>
                      <a:pt x="62" y="1"/>
                    </a:cubicBezTo>
                    <a:cubicBezTo>
                      <a:pt x="60" y="2"/>
                      <a:pt x="56" y="2"/>
                      <a:pt x="54" y="3"/>
                    </a:cubicBezTo>
                    <a:cubicBezTo>
                      <a:pt x="54" y="4"/>
                      <a:pt x="54" y="5"/>
                      <a:pt x="53" y="6"/>
                    </a:cubicBezTo>
                    <a:cubicBezTo>
                      <a:pt x="51" y="7"/>
                      <a:pt x="49" y="6"/>
                      <a:pt x="48" y="7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46" y="9"/>
                      <a:pt x="45" y="11"/>
                      <a:pt x="44" y="11"/>
                    </a:cubicBezTo>
                    <a:cubicBezTo>
                      <a:pt x="41" y="12"/>
                      <a:pt x="38" y="11"/>
                      <a:pt x="37" y="10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6" y="10"/>
                      <a:pt x="35" y="11"/>
                      <a:pt x="34" y="11"/>
                    </a:cubicBezTo>
                    <a:cubicBezTo>
                      <a:pt x="33" y="11"/>
                      <a:pt x="30" y="11"/>
                      <a:pt x="27" y="10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8" y="14"/>
                      <a:pt x="31" y="15"/>
                      <a:pt x="32" y="15"/>
                    </a:cubicBezTo>
                    <a:cubicBezTo>
                      <a:pt x="31" y="15"/>
                      <a:pt x="27" y="15"/>
                      <a:pt x="26" y="15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16"/>
                      <a:pt x="26" y="17"/>
                      <a:pt x="26" y="17"/>
                    </a:cubicBezTo>
                    <a:cubicBezTo>
                      <a:pt x="25" y="17"/>
                      <a:pt x="22" y="19"/>
                      <a:pt x="21" y="19"/>
                    </a:cubicBezTo>
                    <a:cubicBezTo>
                      <a:pt x="18" y="19"/>
                      <a:pt x="19" y="17"/>
                      <a:pt x="15" y="18"/>
                    </a:cubicBezTo>
                    <a:cubicBezTo>
                      <a:pt x="15" y="18"/>
                      <a:pt x="15" y="20"/>
                      <a:pt x="15" y="20"/>
                    </a:cubicBezTo>
                    <a:cubicBezTo>
                      <a:pt x="7" y="20"/>
                      <a:pt x="7" y="22"/>
                      <a:pt x="2" y="26"/>
                    </a:cubicBezTo>
                    <a:cubicBezTo>
                      <a:pt x="4" y="28"/>
                      <a:pt x="2" y="31"/>
                      <a:pt x="1" y="32"/>
                    </a:cubicBezTo>
                    <a:cubicBezTo>
                      <a:pt x="2" y="32"/>
                      <a:pt x="5" y="32"/>
                      <a:pt x="7" y="32"/>
                    </a:cubicBezTo>
                    <a:cubicBezTo>
                      <a:pt x="8" y="37"/>
                      <a:pt x="8" y="37"/>
                      <a:pt x="7" y="41"/>
                    </a:cubicBezTo>
                    <a:cubicBezTo>
                      <a:pt x="7" y="42"/>
                      <a:pt x="8" y="42"/>
                      <a:pt x="9" y="42"/>
                    </a:cubicBezTo>
                    <a:cubicBezTo>
                      <a:pt x="9" y="44"/>
                      <a:pt x="9" y="44"/>
                      <a:pt x="9" y="44"/>
                    </a:cubicBezTo>
                    <a:cubicBezTo>
                      <a:pt x="8" y="44"/>
                      <a:pt x="8" y="45"/>
                      <a:pt x="7" y="46"/>
                    </a:cubicBezTo>
                    <a:cubicBezTo>
                      <a:pt x="7" y="46"/>
                      <a:pt x="4" y="45"/>
                      <a:pt x="5" y="44"/>
                    </a:cubicBezTo>
                    <a:cubicBezTo>
                      <a:pt x="5" y="44"/>
                      <a:pt x="4" y="44"/>
                      <a:pt x="3" y="44"/>
                    </a:cubicBezTo>
                    <a:cubicBezTo>
                      <a:pt x="3" y="45"/>
                      <a:pt x="3" y="45"/>
                      <a:pt x="3" y="45"/>
                    </a:cubicBezTo>
                    <a:cubicBezTo>
                      <a:pt x="5" y="45"/>
                      <a:pt x="4" y="48"/>
                      <a:pt x="4" y="49"/>
                    </a:cubicBezTo>
                    <a:cubicBezTo>
                      <a:pt x="6" y="49"/>
                      <a:pt x="6" y="49"/>
                      <a:pt x="8" y="48"/>
                    </a:cubicBezTo>
                    <a:cubicBezTo>
                      <a:pt x="8" y="49"/>
                      <a:pt x="10" y="50"/>
                      <a:pt x="10" y="50"/>
                    </a:cubicBezTo>
                    <a:cubicBezTo>
                      <a:pt x="11" y="55"/>
                      <a:pt x="11" y="57"/>
                      <a:pt x="10" y="60"/>
                    </a:cubicBezTo>
                    <a:cubicBezTo>
                      <a:pt x="13" y="61"/>
                      <a:pt x="15" y="61"/>
                      <a:pt x="17" y="61"/>
                    </a:cubicBezTo>
                    <a:cubicBezTo>
                      <a:pt x="16" y="61"/>
                      <a:pt x="16" y="64"/>
                      <a:pt x="17" y="64"/>
                    </a:cubicBezTo>
                    <a:cubicBezTo>
                      <a:pt x="18" y="65"/>
                      <a:pt x="20" y="63"/>
                      <a:pt x="21" y="63"/>
                    </a:cubicBezTo>
                    <a:cubicBezTo>
                      <a:pt x="21" y="63"/>
                      <a:pt x="21" y="65"/>
                      <a:pt x="22" y="66"/>
                    </a:cubicBezTo>
                    <a:cubicBezTo>
                      <a:pt x="23" y="67"/>
                      <a:pt x="24" y="66"/>
                      <a:pt x="26" y="66"/>
                    </a:cubicBezTo>
                    <a:cubicBezTo>
                      <a:pt x="26" y="67"/>
                      <a:pt x="27" y="68"/>
                      <a:pt x="26" y="69"/>
                    </a:cubicBezTo>
                    <a:cubicBezTo>
                      <a:pt x="28" y="71"/>
                      <a:pt x="30" y="72"/>
                      <a:pt x="32" y="74"/>
                    </a:cubicBezTo>
                    <a:cubicBezTo>
                      <a:pt x="37" y="71"/>
                      <a:pt x="37" y="72"/>
                      <a:pt x="40" y="65"/>
                    </a:cubicBezTo>
                    <a:cubicBezTo>
                      <a:pt x="44" y="65"/>
                      <a:pt x="48" y="66"/>
                      <a:pt x="52" y="68"/>
                    </a:cubicBezTo>
                    <a:cubicBezTo>
                      <a:pt x="53" y="69"/>
                      <a:pt x="56" y="73"/>
                      <a:pt x="57" y="73"/>
                    </a:cubicBezTo>
                    <a:cubicBezTo>
                      <a:pt x="61" y="74"/>
                      <a:pt x="68" y="72"/>
                      <a:pt x="70" y="70"/>
                    </a:cubicBezTo>
                    <a:cubicBezTo>
                      <a:pt x="71" y="70"/>
                      <a:pt x="72" y="67"/>
                      <a:pt x="74" y="66"/>
                    </a:cubicBezTo>
                    <a:cubicBezTo>
                      <a:pt x="76" y="66"/>
                      <a:pt x="77" y="67"/>
                      <a:pt x="79" y="67"/>
                    </a:cubicBezTo>
                    <a:cubicBezTo>
                      <a:pt x="82" y="62"/>
                      <a:pt x="82" y="62"/>
                      <a:pt x="82" y="62"/>
                    </a:cubicBezTo>
                    <a:cubicBezTo>
                      <a:pt x="83" y="62"/>
                      <a:pt x="84" y="63"/>
                      <a:pt x="84" y="62"/>
                    </a:cubicBezTo>
                    <a:cubicBezTo>
                      <a:pt x="84" y="64"/>
                      <a:pt x="86" y="67"/>
                      <a:pt x="84" y="69"/>
                    </a:cubicBezTo>
                    <a:cubicBezTo>
                      <a:pt x="84" y="69"/>
                      <a:pt x="82" y="70"/>
                      <a:pt x="82" y="70"/>
                    </a:cubicBezTo>
                    <a:cubicBezTo>
                      <a:pt x="82" y="71"/>
                      <a:pt x="83" y="73"/>
                      <a:pt x="83" y="72"/>
                    </a:cubicBezTo>
                    <a:cubicBezTo>
                      <a:pt x="83" y="72"/>
                      <a:pt x="83" y="74"/>
                      <a:pt x="83" y="74"/>
                    </a:cubicBezTo>
                    <a:cubicBezTo>
                      <a:pt x="83" y="74"/>
                      <a:pt x="83" y="75"/>
                      <a:pt x="83" y="77"/>
                    </a:cubicBezTo>
                    <a:close/>
                    <a:moveTo>
                      <a:pt x="146" y="38"/>
                    </a:moveTo>
                    <a:cubicBezTo>
                      <a:pt x="149" y="37"/>
                      <a:pt x="145" y="42"/>
                      <a:pt x="145" y="42"/>
                    </a:cubicBezTo>
                    <a:cubicBezTo>
                      <a:pt x="145" y="43"/>
                      <a:pt x="147" y="43"/>
                      <a:pt x="147" y="44"/>
                    </a:cubicBezTo>
                    <a:cubicBezTo>
                      <a:pt x="147" y="45"/>
                      <a:pt x="146" y="45"/>
                      <a:pt x="146" y="46"/>
                    </a:cubicBezTo>
                    <a:cubicBezTo>
                      <a:pt x="142" y="44"/>
                      <a:pt x="141" y="45"/>
                      <a:pt x="135" y="46"/>
                    </a:cubicBezTo>
                    <a:cubicBezTo>
                      <a:pt x="135" y="46"/>
                      <a:pt x="136" y="44"/>
                      <a:pt x="135" y="44"/>
                    </a:cubicBezTo>
                    <a:cubicBezTo>
                      <a:pt x="135" y="44"/>
                      <a:pt x="137" y="42"/>
                      <a:pt x="137" y="42"/>
                    </a:cubicBezTo>
                    <a:cubicBezTo>
                      <a:pt x="139" y="41"/>
                      <a:pt x="142" y="41"/>
                      <a:pt x="145" y="41"/>
                    </a:cubicBezTo>
                    <a:cubicBezTo>
                      <a:pt x="145" y="40"/>
                      <a:pt x="145" y="39"/>
                      <a:pt x="146" y="38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40">
                <a:extLst>
                  <a:ext uri="{FF2B5EF4-FFF2-40B4-BE49-F238E27FC236}">
                    <a16:creationId xmlns:a16="http://schemas.microsoft.com/office/drawing/2014/main" id="{E465FE1A-067F-48B4-8709-8DFABEB03E2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561" y="1332"/>
                <a:ext cx="321" cy="151"/>
              </a:xfrm>
              <a:custGeom>
                <a:avLst/>
                <a:gdLst>
                  <a:gd name="T0" fmla="*/ 7 w 164"/>
                  <a:gd name="T1" fmla="*/ 4 h 77"/>
                  <a:gd name="T2" fmla="*/ 9 w 164"/>
                  <a:gd name="T3" fmla="*/ 11 h 77"/>
                  <a:gd name="T4" fmla="*/ 2 w 164"/>
                  <a:gd name="T5" fmla="*/ 18 h 77"/>
                  <a:gd name="T6" fmla="*/ 3 w 164"/>
                  <a:gd name="T7" fmla="*/ 23 h 77"/>
                  <a:gd name="T8" fmla="*/ 14 w 164"/>
                  <a:gd name="T9" fmla="*/ 14 h 77"/>
                  <a:gd name="T10" fmla="*/ 16 w 164"/>
                  <a:gd name="T11" fmla="*/ 5 h 77"/>
                  <a:gd name="T12" fmla="*/ 86 w 164"/>
                  <a:gd name="T13" fmla="*/ 77 h 77"/>
                  <a:gd name="T14" fmla="*/ 92 w 164"/>
                  <a:gd name="T15" fmla="*/ 66 h 77"/>
                  <a:gd name="T16" fmla="*/ 106 w 164"/>
                  <a:gd name="T17" fmla="*/ 65 h 77"/>
                  <a:gd name="T18" fmla="*/ 136 w 164"/>
                  <a:gd name="T19" fmla="*/ 56 h 77"/>
                  <a:gd name="T20" fmla="*/ 141 w 164"/>
                  <a:gd name="T21" fmla="*/ 58 h 77"/>
                  <a:gd name="T22" fmla="*/ 151 w 164"/>
                  <a:gd name="T23" fmla="*/ 58 h 77"/>
                  <a:gd name="T24" fmla="*/ 158 w 164"/>
                  <a:gd name="T25" fmla="*/ 59 h 77"/>
                  <a:gd name="T26" fmla="*/ 154 w 164"/>
                  <a:gd name="T27" fmla="*/ 44 h 77"/>
                  <a:gd name="T28" fmla="*/ 156 w 164"/>
                  <a:gd name="T29" fmla="*/ 33 h 77"/>
                  <a:gd name="T30" fmla="*/ 163 w 164"/>
                  <a:gd name="T31" fmla="*/ 30 h 77"/>
                  <a:gd name="T32" fmla="*/ 153 w 164"/>
                  <a:gd name="T33" fmla="*/ 15 h 77"/>
                  <a:gd name="T34" fmla="*/ 150 w 164"/>
                  <a:gd name="T35" fmla="*/ 7 h 77"/>
                  <a:gd name="T36" fmla="*/ 136 w 164"/>
                  <a:gd name="T37" fmla="*/ 6 h 77"/>
                  <a:gd name="T38" fmla="*/ 130 w 164"/>
                  <a:gd name="T39" fmla="*/ 7 h 77"/>
                  <a:gd name="T40" fmla="*/ 119 w 164"/>
                  <a:gd name="T41" fmla="*/ 12 h 77"/>
                  <a:gd name="T42" fmla="*/ 104 w 164"/>
                  <a:gd name="T43" fmla="*/ 13 h 77"/>
                  <a:gd name="T44" fmla="*/ 97 w 164"/>
                  <a:gd name="T45" fmla="*/ 9 h 77"/>
                  <a:gd name="T46" fmla="*/ 88 w 164"/>
                  <a:gd name="T47" fmla="*/ 10 h 77"/>
                  <a:gd name="T48" fmla="*/ 78 w 164"/>
                  <a:gd name="T49" fmla="*/ 1 h 77"/>
                  <a:gd name="T50" fmla="*/ 62 w 164"/>
                  <a:gd name="T51" fmla="*/ 1 h 77"/>
                  <a:gd name="T52" fmla="*/ 48 w 164"/>
                  <a:gd name="T53" fmla="*/ 7 h 77"/>
                  <a:gd name="T54" fmla="*/ 37 w 164"/>
                  <a:gd name="T55" fmla="*/ 10 h 77"/>
                  <a:gd name="T56" fmla="*/ 27 w 164"/>
                  <a:gd name="T57" fmla="*/ 10 h 77"/>
                  <a:gd name="T58" fmla="*/ 26 w 164"/>
                  <a:gd name="T59" fmla="*/ 15 h 77"/>
                  <a:gd name="T60" fmla="*/ 21 w 164"/>
                  <a:gd name="T61" fmla="*/ 19 h 77"/>
                  <a:gd name="T62" fmla="*/ 2 w 164"/>
                  <a:gd name="T63" fmla="*/ 26 h 77"/>
                  <a:gd name="T64" fmla="*/ 7 w 164"/>
                  <a:gd name="T65" fmla="*/ 41 h 77"/>
                  <a:gd name="T66" fmla="*/ 7 w 164"/>
                  <a:gd name="T67" fmla="*/ 46 h 77"/>
                  <a:gd name="T68" fmla="*/ 3 w 164"/>
                  <a:gd name="T69" fmla="*/ 45 h 77"/>
                  <a:gd name="T70" fmla="*/ 10 w 164"/>
                  <a:gd name="T71" fmla="*/ 50 h 77"/>
                  <a:gd name="T72" fmla="*/ 17 w 164"/>
                  <a:gd name="T73" fmla="*/ 64 h 77"/>
                  <a:gd name="T74" fmla="*/ 26 w 164"/>
                  <a:gd name="T75" fmla="*/ 66 h 77"/>
                  <a:gd name="T76" fmla="*/ 40 w 164"/>
                  <a:gd name="T77" fmla="*/ 65 h 77"/>
                  <a:gd name="T78" fmla="*/ 70 w 164"/>
                  <a:gd name="T79" fmla="*/ 70 h 77"/>
                  <a:gd name="T80" fmla="*/ 82 w 164"/>
                  <a:gd name="T81" fmla="*/ 62 h 77"/>
                  <a:gd name="T82" fmla="*/ 82 w 164"/>
                  <a:gd name="T83" fmla="*/ 70 h 77"/>
                  <a:gd name="T84" fmla="*/ 83 w 164"/>
                  <a:gd name="T85" fmla="*/ 77 h 77"/>
                  <a:gd name="T86" fmla="*/ 147 w 164"/>
                  <a:gd name="T87" fmla="*/ 44 h 77"/>
                  <a:gd name="T88" fmla="*/ 135 w 164"/>
                  <a:gd name="T89" fmla="*/ 44 h 77"/>
                  <a:gd name="T90" fmla="*/ 146 w 164"/>
                  <a:gd name="T91" fmla="*/ 38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64" h="77">
                    <a:moveTo>
                      <a:pt x="16" y="4"/>
                    </a:moveTo>
                    <a:cubicBezTo>
                      <a:pt x="16" y="4"/>
                      <a:pt x="12" y="5"/>
                      <a:pt x="11" y="4"/>
                    </a:cubicBezTo>
                    <a:cubicBezTo>
                      <a:pt x="10" y="3"/>
                      <a:pt x="8" y="3"/>
                      <a:pt x="7" y="4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11" y="10"/>
                      <a:pt x="9" y="11"/>
                    </a:cubicBezTo>
                    <a:cubicBezTo>
                      <a:pt x="7" y="13"/>
                      <a:pt x="4" y="10"/>
                      <a:pt x="4" y="12"/>
                    </a:cubicBezTo>
                    <a:cubicBezTo>
                      <a:pt x="4" y="14"/>
                      <a:pt x="1" y="17"/>
                      <a:pt x="1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1"/>
                      <a:pt x="0" y="23"/>
                      <a:pt x="3" y="23"/>
                    </a:cubicBezTo>
                    <a:cubicBezTo>
                      <a:pt x="3" y="23"/>
                      <a:pt x="7" y="19"/>
                      <a:pt x="8" y="18"/>
                    </a:cubicBezTo>
                    <a:cubicBezTo>
                      <a:pt x="9" y="18"/>
                      <a:pt x="11" y="18"/>
                      <a:pt x="13" y="17"/>
                    </a:cubicBezTo>
                    <a:cubicBezTo>
                      <a:pt x="13" y="17"/>
                      <a:pt x="14" y="15"/>
                      <a:pt x="14" y="14"/>
                    </a:cubicBezTo>
                    <a:cubicBezTo>
                      <a:pt x="17" y="13"/>
                      <a:pt x="21" y="14"/>
                      <a:pt x="24" y="13"/>
                    </a:cubicBezTo>
                    <a:cubicBezTo>
                      <a:pt x="24" y="13"/>
                      <a:pt x="25" y="11"/>
                      <a:pt x="25" y="10"/>
                    </a:cubicBezTo>
                    <a:cubicBezTo>
                      <a:pt x="22" y="9"/>
                      <a:pt x="18" y="8"/>
                      <a:pt x="16" y="5"/>
                    </a:cubicBezTo>
                    <a:cubicBezTo>
                      <a:pt x="16" y="4"/>
                      <a:pt x="16" y="5"/>
                      <a:pt x="16" y="4"/>
                    </a:cubicBezTo>
                    <a:close/>
                    <a:moveTo>
                      <a:pt x="83" y="77"/>
                    </a:moveTo>
                    <a:cubicBezTo>
                      <a:pt x="84" y="77"/>
                      <a:pt x="85" y="77"/>
                      <a:pt x="86" y="77"/>
                    </a:cubicBezTo>
                    <a:cubicBezTo>
                      <a:pt x="89" y="76"/>
                      <a:pt x="87" y="73"/>
                      <a:pt x="90" y="73"/>
                    </a:cubicBezTo>
                    <a:cubicBezTo>
                      <a:pt x="92" y="73"/>
                      <a:pt x="92" y="72"/>
                      <a:pt x="92" y="70"/>
                    </a:cubicBezTo>
                    <a:cubicBezTo>
                      <a:pt x="92" y="69"/>
                      <a:pt x="90" y="68"/>
                      <a:pt x="92" y="66"/>
                    </a:cubicBezTo>
                    <a:cubicBezTo>
                      <a:pt x="94" y="65"/>
                      <a:pt x="95" y="68"/>
                      <a:pt x="96" y="67"/>
                    </a:cubicBezTo>
                    <a:cubicBezTo>
                      <a:pt x="98" y="66"/>
                      <a:pt x="98" y="64"/>
                      <a:pt x="100" y="64"/>
                    </a:cubicBezTo>
                    <a:cubicBezTo>
                      <a:pt x="102" y="64"/>
                      <a:pt x="104" y="66"/>
                      <a:pt x="106" y="65"/>
                    </a:cubicBezTo>
                    <a:cubicBezTo>
                      <a:pt x="108" y="63"/>
                      <a:pt x="113" y="65"/>
                      <a:pt x="117" y="61"/>
                    </a:cubicBezTo>
                    <a:cubicBezTo>
                      <a:pt x="119" y="60"/>
                      <a:pt x="127" y="61"/>
                      <a:pt x="129" y="59"/>
                    </a:cubicBezTo>
                    <a:cubicBezTo>
                      <a:pt x="131" y="58"/>
                      <a:pt x="135" y="56"/>
                      <a:pt x="136" y="56"/>
                    </a:cubicBezTo>
                    <a:cubicBezTo>
                      <a:pt x="137" y="58"/>
                      <a:pt x="137" y="58"/>
                      <a:pt x="137" y="58"/>
                    </a:cubicBezTo>
                    <a:cubicBezTo>
                      <a:pt x="137" y="59"/>
                      <a:pt x="138" y="59"/>
                      <a:pt x="139" y="59"/>
                    </a:cubicBezTo>
                    <a:cubicBezTo>
                      <a:pt x="140" y="59"/>
                      <a:pt x="141" y="59"/>
                      <a:pt x="141" y="58"/>
                    </a:cubicBezTo>
                    <a:cubicBezTo>
                      <a:pt x="143" y="57"/>
                      <a:pt x="146" y="61"/>
                      <a:pt x="147" y="59"/>
                    </a:cubicBezTo>
                    <a:cubicBezTo>
                      <a:pt x="148" y="58"/>
                      <a:pt x="149" y="57"/>
                      <a:pt x="149" y="57"/>
                    </a:cubicBezTo>
                    <a:cubicBezTo>
                      <a:pt x="151" y="58"/>
                      <a:pt x="151" y="58"/>
                      <a:pt x="151" y="58"/>
                    </a:cubicBezTo>
                    <a:cubicBezTo>
                      <a:pt x="152" y="60"/>
                      <a:pt x="152" y="60"/>
                      <a:pt x="152" y="60"/>
                    </a:cubicBezTo>
                    <a:cubicBezTo>
                      <a:pt x="155" y="58"/>
                      <a:pt x="155" y="58"/>
                      <a:pt x="155" y="58"/>
                    </a:cubicBezTo>
                    <a:cubicBezTo>
                      <a:pt x="158" y="59"/>
                      <a:pt x="158" y="59"/>
                      <a:pt x="158" y="59"/>
                    </a:cubicBezTo>
                    <a:cubicBezTo>
                      <a:pt x="158" y="59"/>
                      <a:pt x="160" y="57"/>
                      <a:pt x="159" y="56"/>
                    </a:cubicBezTo>
                    <a:cubicBezTo>
                      <a:pt x="158" y="54"/>
                      <a:pt x="158" y="52"/>
                      <a:pt x="157" y="50"/>
                    </a:cubicBezTo>
                    <a:cubicBezTo>
                      <a:pt x="155" y="49"/>
                      <a:pt x="153" y="46"/>
                      <a:pt x="154" y="44"/>
                    </a:cubicBezTo>
                    <a:cubicBezTo>
                      <a:pt x="155" y="42"/>
                      <a:pt x="157" y="42"/>
                      <a:pt x="156" y="40"/>
                    </a:cubicBezTo>
                    <a:cubicBezTo>
                      <a:pt x="156" y="38"/>
                      <a:pt x="157" y="39"/>
                      <a:pt x="156" y="38"/>
                    </a:cubicBezTo>
                    <a:cubicBezTo>
                      <a:pt x="155" y="36"/>
                      <a:pt x="154" y="35"/>
                      <a:pt x="156" y="33"/>
                    </a:cubicBezTo>
                    <a:cubicBezTo>
                      <a:pt x="158" y="32"/>
                      <a:pt x="157" y="30"/>
                      <a:pt x="159" y="31"/>
                    </a:cubicBezTo>
                    <a:cubicBezTo>
                      <a:pt x="160" y="33"/>
                      <a:pt x="162" y="33"/>
                      <a:pt x="162" y="33"/>
                    </a:cubicBezTo>
                    <a:cubicBezTo>
                      <a:pt x="163" y="30"/>
                      <a:pt x="163" y="30"/>
                      <a:pt x="163" y="30"/>
                    </a:cubicBezTo>
                    <a:cubicBezTo>
                      <a:pt x="163" y="30"/>
                      <a:pt x="164" y="27"/>
                      <a:pt x="161" y="25"/>
                    </a:cubicBezTo>
                    <a:cubicBezTo>
                      <a:pt x="158" y="24"/>
                      <a:pt x="150" y="23"/>
                      <a:pt x="151" y="20"/>
                    </a:cubicBezTo>
                    <a:cubicBezTo>
                      <a:pt x="153" y="17"/>
                      <a:pt x="151" y="17"/>
                      <a:pt x="153" y="15"/>
                    </a:cubicBezTo>
                    <a:cubicBezTo>
                      <a:pt x="156" y="14"/>
                      <a:pt x="153" y="9"/>
                      <a:pt x="153" y="9"/>
                    </a:cubicBezTo>
                    <a:cubicBezTo>
                      <a:pt x="151" y="9"/>
                      <a:pt x="151" y="9"/>
                      <a:pt x="151" y="9"/>
                    </a:cubicBezTo>
                    <a:cubicBezTo>
                      <a:pt x="151" y="9"/>
                      <a:pt x="152" y="6"/>
                      <a:pt x="150" y="7"/>
                    </a:cubicBezTo>
                    <a:cubicBezTo>
                      <a:pt x="147" y="8"/>
                      <a:pt x="145" y="8"/>
                      <a:pt x="145" y="8"/>
                    </a:cubicBezTo>
                    <a:cubicBezTo>
                      <a:pt x="145" y="8"/>
                      <a:pt x="143" y="6"/>
                      <a:pt x="141" y="6"/>
                    </a:cubicBezTo>
                    <a:cubicBezTo>
                      <a:pt x="139" y="6"/>
                      <a:pt x="138" y="5"/>
                      <a:pt x="136" y="6"/>
                    </a:cubicBezTo>
                    <a:cubicBezTo>
                      <a:pt x="134" y="7"/>
                      <a:pt x="133" y="5"/>
                      <a:pt x="133" y="5"/>
                    </a:cubicBezTo>
                    <a:cubicBezTo>
                      <a:pt x="133" y="5"/>
                      <a:pt x="133" y="5"/>
                      <a:pt x="132" y="6"/>
                    </a:cubicBezTo>
                    <a:cubicBezTo>
                      <a:pt x="132" y="6"/>
                      <a:pt x="131" y="6"/>
                      <a:pt x="130" y="7"/>
                    </a:cubicBezTo>
                    <a:cubicBezTo>
                      <a:pt x="129" y="7"/>
                      <a:pt x="130" y="9"/>
                      <a:pt x="129" y="9"/>
                    </a:cubicBezTo>
                    <a:cubicBezTo>
                      <a:pt x="127" y="10"/>
                      <a:pt x="126" y="10"/>
                      <a:pt x="124" y="10"/>
                    </a:cubicBezTo>
                    <a:cubicBezTo>
                      <a:pt x="122" y="12"/>
                      <a:pt x="122" y="13"/>
                      <a:pt x="119" y="12"/>
                    </a:cubicBezTo>
                    <a:cubicBezTo>
                      <a:pt x="117" y="12"/>
                      <a:pt x="117" y="10"/>
                      <a:pt x="114" y="10"/>
                    </a:cubicBezTo>
                    <a:cubicBezTo>
                      <a:pt x="114" y="11"/>
                      <a:pt x="112" y="12"/>
                      <a:pt x="112" y="12"/>
                    </a:cubicBezTo>
                    <a:cubicBezTo>
                      <a:pt x="110" y="13"/>
                      <a:pt x="106" y="14"/>
                      <a:pt x="104" y="13"/>
                    </a:cubicBezTo>
                    <a:cubicBezTo>
                      <a:pt x="103" y="13"/>
                      <a:pt x="102" y="11"/>
                      <a:pt x="102" y="11"/>
                    </a:cubicBezTo>
                    <a:cubicBezTo>
                      <a:pt x="101" y="11"/>
                      <a:pt x="99" y="11"/>
                      <a:pt x="98" y="11"/>
                    </a:cubicBezTo>
                    <a:cubicBezTo>
                      <a:pt x="98" y="11"/>
                      <a:pt x="97" y="10"/>
                      <a:pt x="97" y="9"/>
                    </a:cubicBezTo>
                    <a:cubicBezTo>
                      <a:pt x="95" y="8"/>
                      <a:pt x="94" y="8"/>
                      <a:pt x="91" y="8"/>
                    </a:cubicBezTo>
                    <a:cubicBezTo>
                      <a:pt x="90" y="10"/>
                      <a:pt x="90" y="10"/>
                      <a:pt x="90" y="10"/>
                    </a:cubicBezTo>
                    <a:cubicBezTo>
                      <a:pt x="90" y="10"/>
                      <a:pt x="89" y="9"/>
                      <a:pt x="88" y="10"/>
                    </a:cubicBezTo>
                    <a:cubicBezTo>
                      <a:pt x="87" y="8"/>
                      <a:pt x="86" y="6"/>
                      <a:pt x="85" y="4"/>
                    </a:cubicBezTo>
                    <a:cubicBezTo>
                      <a:pt x="80" y="4"/>
                      <a:pt x="81" y="4"/>
                      <a:pt x="78" y="3"/>
                    </a:cubicBezTo>
                    <a:cubicBezTo>
                      <a:pt x="78" y="2"/>
                      <a:pt x="78" y="1"/>
                      <a:pt x="78" y="1"/>
                    </a:cubicBezTo>
                    <a:cubicBezTo>
                      <a:pt x="76" y="1"/>
                      <a:pt x="74" y="3"/>
                      <a:pt x="71" y="3"/>
                    </a:cubicBezTo>
                    <a:cubicBezTo>
                      <a:pt x="69" y="2"/>
                      <a:pt x="67" y="0"/>
                      <a:pt x="62" y="1"/>
                    </a:cubicBezTo>
                    <a:cubicBezTo>
                      <a:pt x="62" y="1"/>
                      <a:pt x="62" y="1"/>
                      <a:pt x="62" y="1"/>
                    </a:cubicBezTo>
                    <a:cubicBezTo>
                      <a:pt x="60" y="2"/>
                      <a:pt x="56" y="2"/>
                      <a:pt x="54" y="3"/>
                    </a:cubicBezTo>
                    <a:cubicBezTo>
                      <a:pt x="54" y="4"/>
                      <a:pt x="54" y="5"/>
                      <a:pt x="53" y="6"/>
                    </a:cubicBezTo>
                    <a:cubicBezTo>
                      <a:pt x="51" y="7"/>
                      <a:pt x="49" y="6"/>
                      <a:pt x="48" y="7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46" y="9"/>
                      <a:pt x="45" y="11"/>
                      <a:pt x="44" y="11"/>
                    </a:cubicBezTo>
                    <a:cubicBezTo>
                      <a:pt x="41" y="12"/>
                      <a:pt x="38" y="11"/>
                      <a:pt x="37" y="10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6" y="10"/>
                      <a:pt x="35" y="11"/>
                      <a:pt x="34" y="11"/>
                    </a:cubicBezTo>
                    <a:cubicBezTo>
                      <a:pt x="33" y="11"/>
                      <a:pt x="30" y="11"/>
                      <a:pt x="27" y="10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8" y="14"/>
                      <a:pt x="31" y="15"/>
                      <a:pt x="32" y="15"/>
                    </a:cubicBezTo>
                    <a:cubicBezTo>
                      <a:pt x="31" y="15"/>
                      <a:pt x="27" y="15"/>
                      <a:pt x="26" y="15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16"/>
                      <a:pt x="26" y="17"/>
                      <a:pt x="26" y="17"/>
                    </a:cubicBezTo>
                    <a:cubicBezTo>
                      <a:pt x="25" y="17"/>
                      <a:pt x="22" y="19"/>
                      <a:pt x="21" y="19"/>
                    </a:cubicBezTo>
                    <a:cubicBezTo>
                      <a:pt x="18" y="19"/>
                      <a:pt x="19" y="17"/>
                      <a:pt x="15" y="18"/>
                    </a:cubicBezTo>
                    <a:cubicBezTo>
                      <a:pt x="15" y="18"/>
                      <a:pt x="15" y="20"/>
                      <a:pt x="15" y="20"/>
                    </a:cubicBezTo>
                    <a:cubicBezTo>
                      <a:pt x="7" y="20"/>
                      <a:pt x="7" y="22"/>
                      <a:pt x="2" y="26"/>
                    </a:cubicBezTo>
                    <a:cubicBezTo>
                      <a:pt x="4" y="28"/>
                      <a:pt x="2" y="31"/>
                      <a:pt x="1" y="32"/>
                    </a:cubicBezTo>
                    <a:cubicBezTo>
                      <a:pt x="2" y="32"/>
                      <a:pt x="5" y="32"/>
                      <a:pt x="7" y="32"/>
                    </a:cubicBezTo>
                    <a:cubicBezTo>
                      <a:pt x="8" y="37"/>
                      <a:pt x="8" y="37"/>
                      <a:pt x="7" y="41"/>
                    </a:cubicBezTo>
                    <a:cubicBezTo>
                      <a:pt x="7" y="42"/>
                      <a:pt x="8" y="42"/>
                      <a:pt x="9" y="42"/>
                    </a:cubicBezTo>
                    <a:cubicBezTo>
                      <a:pt x="9" y="44"/>
                      <a:pt x="9" y="44"/>
                      <a:pt x="9" y="44"/>
                    </a:cubicBezTo>
                    <a:cubicBezTo>
                      <a:pt x="8" y="44"/>
                      <a:pt x="8" y="45"/>
                      <a:pt x="7" y="46"/>
                    </a:cubicBezTo>
                    <a:cubicBezTo>
                      <a:pt x="7" y="46"/>
                      <a:pt x="4" y="45"/>
                      <a:pt x="5" y="44"/>
                    </a:cubicBezTo>
                    <a:cubicBezTo>
                      <a:pt x="5" y="44"/>
                      <a:pt x="4" y="44"/>
                      <a:pt x="3" y="44"/>
                    </a:cubicBezTo>
                    <a:cubicBezTo>
                      <a:pt x="3" y="45"/>
                      <a:pt x="3" y="45"/>
                      <a:pt x="3" y="45"/>
                    </a:cubicBezTo>
                    <a:cubicBezTo>
                      <a:pt x="5" y="45"/>
                      <a:pt x="4" y="48"/>
                      <a:pt x="4" y="49"/>
                    </a:cubicBezTo>
                    <a:cubicBezTo>
                      <a:pt x="6" y="49"/>
                      <a:pt x="6" y="49"/>
                      <a:pt x="8" y="48"/>
                    </a:cubicBezTo>
                    <a:cubicBezTo>
                      <a:pt x="8" y="49"/>
                      <a:pt x="10" y="50"/>
                      <a:pt x="10" y="50"/>
                    </a:cubicBezTo>
                    <a:cubicBezTo>
                      <a:pt x="11" y="55"/>
                      <a:pt x="11" y="57"/>
                      <a:pt x="10" y="60"/>
                    </a:cubicBezTo>
                    <a:cubicBezTo>
                      <a:pt x="13" y="61"/>
                      <a:pt x="15" y="61"/>
                      <a:pt x="17" y="61"/>
                    </a:cubicBezTo>
                    <a:cubicBezTo>
                      <a:pt x="16" y="61"/>
                      <a:pt x="16" y="64"/>
                      <a:pt x="17" y="64"/>
                    </a:cubicBezTo>
                    <a:cubicBezTo>
                      <a:pt x="18" y="65"/>
                      <a:pt x="20" y="63"/>
                      <a:pt x="21" y="63"/>
                    </a:cubicBezTo>
                    <a:cubicBezTo>
                      <a:pt x="21" y="63"/>
                      <a:pt x="21" y="65"/>
                      <a:pt x="22" y="66"/>
                    </a:cubicBezTo>
                    <a:cubicBezTo>
                      <a:pt x="23" y="67"/>
                      <a:pt x="24" y="66"/>
                      <a:pt x="26" y="66"/>
                    </a:cubicBezTo>
                    <a:cubicBezTo>
                      <a:pt x="26" y="67"/>
                      <a:pt x="27" y="68"/>
                      <a:pt x="26" y="69"/>
                    </a:cubicBezTo>
                    <a:cubicBezTo>
                      <a:pt x="28" y="71"/>
                      <a:pt x="30" y="72"/>
                      <a:pt x="32" y="74"/>
                    </a:cubicBezTo>
                    <a:cubicBezTo>
                      <a:pt x="37" y="71"/>
                      <a:pt x="37" y="72"/>
                      <a:pt x="40" y="65"/>
                    </a:cubicBezTo>
                    <a:cubicBezTo>
                      <a:pt x="44" y="65"/>
                      <a:pt x="48" y="66"/>
                      <a:pt x="52" y="68"/>
                    </a:cubicBezTo>
                    <a:cubicBezTo>
                      <a:pt x="53" y="69"/>
                      <a:pt x="56" y="73"/>
                      <a:pt x="57" y="73"/>
                    </a:cubicBezTo>
                    <a:cubicBezTo>
                      <a:pt x="61" y="74"/>
                      <a:pt x="68" y="72"/>
                      <a:pt x="70" y="70"/>
                    </a:cubicBezTo>
                    <a:cubicBezTo>
                      <a:pt x="71" y="70"/>
                      <a:pt x="72" y="67"/>
                      <a:pt x="74" y="66"/>
                    </a:cubicBezTo>
                    <a:cubicBezTo>
                      <a:pt x="76" y="66"/>
                      <a:pt x="77" y="67"/>
                      <a:pt x="79" y="67"/>
                    </a:cubicBezTo>
                    <a:cubicBezTo>
                      <a:pt x="82" y="62"/>
                      <a:pt x="82" y="62"/>
                      <a:pt x="82" y="62"/>
                    </a:cubicBezTo>
                    <a:cubicBezTo>
                      <a:pt x="83" y="62"/>
                      <a:pt x="84" y="63"/>
                      <a:pt x="84" y="62"/>
                    </a:cubicBezTo>
                    <a:cubicBezTo>
                      <a:pt x="84" y="64"/>
                      <a:pt x="86" y="67"/>
                      <a:pt x="84" y="69"/>
                    </a:cubicBezTo>
                    <a:cubicBezTo>
                      <a:pt x="84" y="69"/>
                      <a:pt x="82" y="70"/>
                      <a:pt x="82" y="70"/>
                    </a:cubicBezTo>
                    <a:cubicBezTo>
                      <a:pt x="82" y="71"/>
                      <a:pt x="83" y="73"/>
                      <a:pt x="83" y="72"/>
                    </a:cubicBezTo>
                    <a:cubicBezTo>
                      <a:pt x="83" y="72"/>
                      <a:pt x="83" y="74"/>
                      <a:pt x="83" y="74"/>
                    </a:cubicBezTo>
                    <a:cubicBezTo>
                      <a:pt x="83" y="74"/>
                      <a:pt x="83" y="75"/>
                      <a:pt x="83" y="77"/>
                    </a:cubicBezTo>
                    <a:close/>
                    <a:moveTo>
                      <a:pt x="146" y="38"/>
                    </a:moveTo>
                    <a:cubicBezTo>
                      <a:pt x="149" y="37"/>
                      <a:pt x="145" y="42"/>
                      <a:pt x="145" y="42"/>
                    </a:cubicBezTo>
                    <a:cubicBezTo>
                      <a:pt x="145" y="43"/>
                      <a:pt x="147" y="43"/>
                      <a:pt x="147" y="44"/>
                    </a:cubicBezTo>
                    <a:cubicBezTo>
                      <a:pt x="147" y="45"/>
                      <a:pt x="146" y="45"/>
                      <a:pt x="146" y="46"/>
                    </a:cubicBezTo>
                    <a:cubicBezTo>
                      <a:pt x="142" y="44"/>
                      <a:pt x="141" y="45"/>
                      <a:pt x="135" y="46"/>
                    </a:cubicBezTo>
                    <a:cubicBezTo>
                      <a:pt x="135" y="46"/>
                      <a:pt x="136" y="44"/>
                      <a:pt x="135" y="44"/>
                    </a:cubicBezTo>
                    <a:cubicBezTo>
                      <a:pt x="135" y="44"/>
                      <a:pt x="137" y="42"/>
                      <a:pt x="137" y="42"/>
                    </a:cubicBezTo>
                    <a:cubicBezTo>
                      <a:pt x="139" y="41"/>
                      <a:pt x="142" y="41"/>
                      <a:pt x="145" y="41"/>
                    </a:cubicBezTo>
                    <a:cubicBezTo>
                      <a:pt x="145" y="40"/>
                      <a:pt x="145" y="39"/>
                      <a:pt x="146" y="38"/>
                    </a:cubicBezTo>
                    <a:close/>
                  </a:path>
                </a:pathLst>
              </a:custGeom>
              <a:solidFill>
                <a:srgbClr val="025EA1"/>
              </a:solidFill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41">
                <a:extLst>
                  <a:ext uri="{FF2B5EF4-FFF2-40B4-BE49-F238E27FC236}">
                    <a16:creationId xmlns:a16="http://schemas.microsoft.com/office/drawing/2014/main" id="{C8B96116-A68B-4C8D-97BE-9850F096B9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1446"/>
                <a:ext cx="76" cy="151"/>
              </a:xfrm>
              <a:custGeom>
                <a:avLst/>
                <a:gdLst>
                  <a:gd name="T0" fmla="*/ 34 w 39"/>
                  <a:gd name="T1" fmla="*/ 46 h 77"/>
                  <a:gd name="T2" fmla="*/ 31 w 39"/>
                  <a:gd name="T3" fmla="*/ 44 h 77"/>
                  <a:gd name="T4" fmla="*/ 27 w 39"/>
                  <a:gd name="T5" fmla="*/ 42 h 77"/>
                  <a:gd name="T6" fmla="*/ 27 w 39"/>
                  <a:gd name="T7" fmla="*/ 37 h 77"/>
                  <a:gd name="T8" fmla="*/ 31 w 39"/>
                  <a:gd name="T9" fmla="*/ 32 h 77"/>
                  <a:gd name="T10" fmla="*/ 31 w 39"/>
                  <a:gd name="T11" fmla="*/ 29 h 77"/>
                  <a:gd name="T12" fmla="*/ 33 w 39"/>
                  <a:gd name="T13" fmla="*/ 29 h 77"/>
                  <a:gd name="T14" fmla="*/ 32 w 39"/>
                  <a:gd name="T15" fmla="*/ 24 h 77"/>
                  <a:gd name="T16" fmla="*/ 33 w 39"/>
                  <a:gd name="T17" fmla="*/ 20 h 77"/>
                  <a:gd name="T18" fmla="*/ 30 w 39"/>
                  <a:gd name="T19" fmla="*/ 20 h 77"/>
                  <a:gd name="T20" fmla="*/ 30 w 39"/>
                  <a:gd name="T21" fmla="*/ 14 h 77"/>
                  <a:gd name="T22" fmla="*/ 30 w 39"/>
                  <a:gd name="T23" fmla="*/ 14 h 77"/>
                  <a:gd name="T24" fmla="*/ 34 w 39"/>
                  <a:gd name="T25" fmla="*/ 4 h 77"/>
                  <a:gd name="T26" fmla="*/ 31 w 39"/>
                  <a:gd name="T27" fmla="*/ 5 h 77"/>
                  <a:gd name="T28" fmla="*/ 28 w 39"/>
                  <a:gd name="T29" fmla="*/ 4 h 77"/>
                  <a:gd name="T30" fmla="*/ 28 w 39"/>
                  <a:gd name="T31" fmla="*/ 1 h 77"/>
                  <a:gd name="T32" fmla="*/ 26 w 39"/>
                  <a:gd name="T33" fmla="*/ 0 h 77"/>
                  <a:gd name="T34" fmla="*/ 25 w 39"/>
                  <a:gd name="T35" fmla="*/ 1 h 77"/>
                  <a:gd name="T36" fmla="*/ 24 w 39"/>
                  <a:gd name="T37" fmla="*/ 0 h 77"/>
                  <a:gd name="T38" fmla="*/ 18 w 39"/>
                  <a:gd name="T39" fmla="*/ 2 h 77"/>
                  <a:gd name="T40" fmla="*/ 5 w 39"/>
                  <a:gd name="T41" fmla="*/ 3 h 77"/>
                  <a:gd name="T42" fmla="*/ 6 w 39"/>
                  <a:gd name="T43" fmla="*/ 11 h 77"/>
                  <a:gd name="T44" fmla="*/ 7 w 39"/>
                  <a:gd name="T45" fmla="*/ 16 h 77"/>
                  <a:gd name="T46" fmla="*/ 9 w 39"/>
                  <a:gd name="T47" fmla="*/ 25 h 77"/>
                  <a:gd name="T48" fmla="*/ 7 w 39"/>
                  <a:gd name="T49" fmla="*/ 29 h 77"/>
                  <a:gd name="T50" fmla="*/ 3 w 39"/>
                  <a:gd name="T51" fmla="*/ 35 h 77"/>
                  <a:gd name="T52" fmla="*/ 0 w 39"/>
                  <a:gd name="T53" fmla="*/ 37 h 77"/>
                  <a:gd name="T54" fmla="*/ 1 w 39"/>
                  <a:gd name="T55" fmla="*/ 47 h 77"/>
                  <a:gd name="T56" fmla="*/ 5 w 39"/>
                  <a:gd name="T57" fmla="*/ 48 h 77"/>
                  <a:gd name="T58" fmla="*/ 7 w 39"/>
                  <a:gd name="T59" fmla="*/ 56 h 77"/>
                  <a:gd name="T60" fmla="*/ 12 w 39"/>
                  <a:gd name="T61" fmla="*/ 57 h 77"/>
                  <a:gd name="T62" fmla="*/ 15 w 39"/>
                  <a:gd name="T63" fmla="*/ 77 h 77"/>
                  <a:gd name="T64" fmla="*/ 16 w 39"/>
                  <a:gd name="T65" fmla="*/ 77 h 77"/>
                  <a:gd name="T66" fmla="*/ 20 w 39"/>
                  <a:gd name="T67" fmla="*/ 73 h 77"/>
                  <a:gd name="T68" fmla="*/ 22 w 39"/>
                  <a:gd name="T69" fmla="*/ 69 h 77"/>
                  <a:gd name="T70" fmla="*/ 21 w 39"/>
                  <a:gd name="T71" fmla="*/ 61 h 77"/>
                  <a:gd name="T72" fmla="*/ 25 w 39"/>
                  <a:gd name="T73" fmla="*/ 59 h 77"/>
                  <a:gd name="T74" fmla="*/ 31 w 39"/>
                  <a:gd name="T75" fmla="*/ 55 h 77"/>
                  <a:gd name="T76" fmla="*/ 32 w 39"/>
                  <a:gd name="T77" fmla="*/ 50 h 77"/>
                  <a:gd name="T78" fmla="*/ 34 w 39"/>
                  <a:gd name="T79" fmla="*/ 4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9" h="77">
                    <a:moveTo>
                      <a:pt x="34" y="46"/>
                    </a:moveTo>
                    <a:cubicBezTo>
                      <a:pt x="33" y="44"/>
                      <a:pt x="31" y="44"/>
                      <a:pt x="31" y="44"/>
                    </a:cubicBezTo>
                    <a:cubicBezTo>
                      <a:pt x="30" y="43"/>
                      <a:pt x="28" y="43"/>
                      <a:pt x="27" y="42"/>
                    </a:cubicBezTo>
                    <a:cubicBezTo>
                      <a:pt x="26" y="40"/>
                      <a:pt x="27" y="37"/>
                      <a:pt x="27" y="37"/>
                    </a:cubicBezTo>
                    <a:cubicBezTo>
                      <a:pt x="28" y="36"/>
                      <a:pt x="31" y="32"/>
                      <a:pt x="31" y="32"/>
                    </a:cubicBezTo>
                    <a:cubicBezTo>
                      <a:pt x="31" y="31"/>
                      <a:pt x="31" y="30"/>
                      <a:pt x="31" y="29"/>
                    </a:cubicBezTo>
                    <a:cubicBezTo>
                      <a:pt x="31" y="29"/>
                      <a:pt x="33" y="29"/>
                      <a:pt x="33" y="29"/>
                    </a:cubicBezTo>
                    <a:cubicBezTo>
                      <a:pt x="33" y="28"/>
                      <a:pt x="32" y="24"/>
                      <a:pt x="32" y="24"/>
                    </a:cubicBezTo>
                    <a:cubicBezTo>
                      <a:pt x="32" y="24"/>
                      <a:pt x="33" y="20"/>
                      <a:pt x="33" y="20"/>
                    </a:cubicBezTo>
                    <a:cubicBezTo>
                      <a:pt x="32" y="19"/>
                      <a:pt x="30" y="20"/>
                      <a:pt x="30" y="20"/>
                    </a:cubicBezTo>
                    <a:cubicBezTo>
                      <a:pt x="30" y="18"/>
                      <a:pt x="29" y="15"/>
                      <a:pt x="30" y="14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1" y="13"/>
                      <a:pt x="39" y="4"/>
                      <a:pt x="34" y="4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0" y="5"/>
                      <a:pt x="29" y="4"/>
                      <a:pt x="28" y="4"/>
                    </a:cubicBezTo>
                    <a:cubicBezTo>
                      <a:pt x="28" y="3"/>
                      <a:pt x="28" y="3"/>
                      <a:pt x="28" y="1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6" y="0"/>
                      <a:pt x="26" y="1"/>
                      <a:pt x="25" y="1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1" y="0"/>
                      <a:pt x="20" y="2"/>
                      <a:pt x="18" y="2"/>
                    </a:cubicBezTo>
                    <a:cubicBezTo>
                      <a:pt x="13" y="4"/>
                      <a:pt x="9" y="3"/>
                      <a:pt x="5" y="3"/>
                    </a:cubicBezTo>
                    <a:cubicBezTo>
                      <a:pt x="5" y="3"/>
                      <a:pt x="4" y="10"/>
                      <a:pt x="6" y="11"/>
                    </a:cubicBezTo>
                    <a:cubicBezTo>
                      <a:pt x="8" y="12"/>
                      <a:pt x="7" y="14"/>
                      <a:pt x="7" y="16"/>
                    </a:cubicBezTo>
                    <a:cubicBezTo>
                      <a:pt x="7" y="18"/>
                      <a:pt x="9" y="21"/>
                      <a:pt x="9" y="25"/>
                    </a:cubicBezTo>
                    <a:cubicBezTo>
                      <a:pt x="10" y="28"/>
                      <a:pt x="7" y="27"/>
                      <a:pt x="7" y="29"/>
                    </a:cubicBezTo>
                    <a:cubicBezTo>
                      <a:pt x="7" y="31"/>
                      <a:pt x="5" y="34"/>
                      <a:pt x="3" y="35"/>
                    </a:cubicBezTo>
                    <a:cubicBezTo>
                      <a:pt x="1" y="35"/>
                      <a:pt x="0" y="34"/>
                      <a:pt x="0" y="37"/>
                    </a:cubicBezTo>
                    <a:cubicBezTo>
                      <a:pt x="0" y="40"/>
                      <a:pt x="1" y="47"/>
                      <a:pt x="1" y="47"/>
                    </a:cubicBezTo>
                    <a:cubicBezTo>
                      <a:pt x="1" y="47"/>
                      <a:pt x="4" y="46"/>
                      <a:pt x="5" y="48"/>
                    </a:cubicBezTo>
                    <a:cubicBezTo>
                      <a:pt x="6" y="50"/>
                      <a:pt x="7" y="56"/>
                      <a:pt x="7" y="56"/>
                    </a:cubicBezTo>
                    <a:cubicBezTo>
                      <a:pt x="12" y="57"/>
                      <a:pt x="12" y="57"/>
                      <a:pt x="12" y="57"/>
                    </a:cubicBezTo>
                    <a:cubicBezTo>
                      <a:pt x="15" y="77"/>
                      <a:pt x="15" y="77"/>
                      <a:pt x="15" y="77"/>
                    </a:cubicBezTo>
                    <a:cubicBezTo>
                      <a:pt x="16" y="77"/>
                      <a:pt x="16" y="77"/>
                      <a:pt x="16" y="77"/>
                    </a:cubicBezTo>
                    <a:cubicBezTo>
                      <a:pt x="16" y="77"/>
                      <a:pt x="20" y="75"/>
                      <a:pt x="20" y="73"/>
                    </a:cubicBezTo>
                    <a:cubicBezTo>
                      <a:pt x="20" y="71"/>
                      <a:pt x="22" y="71"/>
                      <a:pt x="22" y="69"/>
                    </a:cubicBezTo>
                    <a:cubicBezTo>
                      <a:pt x="21" y="66"/>
                      <a:pt x="21" y="61"/>
                      <a:pt x="21" y="61"/>
                    </a:cubicBezTo>
                    <a:cubicBezTo>
                      <a:pt x="21" y="61"/>
                      <a:pt x="23" y="59"/>
                      <a:pt x="25" y="59"/>
                    </a:cubicBezTo>
                    <a:cubicBezTo>
                      <a:pt x="27" y="59"/>
                      <a:pt x="28" y="56"/>
                      <a:pt x="31" y="55"/>
                    </a:cubicBezTo>
                    <a:cubicBezTo>
                      <a:pt x="34" y="54"/>
                      <a:pt x="32" y="50"/>
                      <a:pt x="32" y="50"/>
                    </a:cubicBezTo>
                    <a:lnTo>
                      <a:pt x="34" y="46"/>
                    </a:ln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42">
                <a:extLst>
                  <a:ext uri="{FF2B5EF4-FFF2-40B4-BE49-F238E27FC236}">
                    <a16:creationId xmlns:a16="http://schemas.microsoft.com/office/drawing/2014/main" id="{24535673-005B-49A1-B30A-137D512085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" y="1446"/>
                <a:ext cx="76" cy="151"/>
              </a:xfrm>
              <a:custGeom>
                <a:avLst/>
                <a:gdLst>
                  <a:gd name="T0" fmla="*/ 34 w 39"/>
                  <a:gd name="T1" fmla="*/ 46 h 77"/>
                  <a:gd name="T2" fmla="*/ 31 w 39"/>
                  <a:gd name="T3" fmla="*/ 44 h 77"/>
                  <a:gd name="T4" fmla="*/ 27 w 39"/>
                  <a:gd name="T5" fmla="*/ 42 h 77"/>
                  <a:gd name="T6" fmla="*/ 27 w 39"/>
                  <a:gd name="T7" fmla="*/ 37 h 77"/>
                  <a:gd name="T8" fmla="*/ 31 w 39"/>
                  <a:gd name="T9" fmla="*/ 32 h 77"/>
                  <a:gd name="T10" fmla="*/ 31 w 39"/>
                  <a:gd name="T11" fmla="*/ 29 h 77"/>
                  <a:gd name="T12" fmla="*/ 33 w 39"/>
                  <a:gd name="T13" fmla="*/ 29 h 77"/>
                  <a:gd name="T14" fmla="*/ 32 w 39"/>
                  <a:gd name="T15" fmla="*/ 24 h 77"/>
                  <a:gd name="T16" fmla="*/ 33 w 39"/>
                  <a:gd name="T17" fmla="*/ 20 h 77"/>
                  <a:gd name="T18" fmla="*/ 30 w 39"/>
                  <a:gd name="T19" fmla="*/ 20 h 77"/>
                  <a:gd name="T20" fmla="*/ 30 w 39"/>
                  <a:gd name="T21" fmla="*/ 14 h 77"/>
                  <a:gd name="T22" fmla="*/ 30 w 39"/>
                  <a:gd name="T23" fmla="*/ 14 h 77"/>
                  <a:gd name="T24" fmla="*/ 34 w 39"/>
                  <a:gd name="T25" fmla="*/ 4 h 77"/>
                  <a:gd name="T26" fmla="*/ 31 w 39"/>
                  <a:gd name="T27" fmla="*/ 5 h 77"/>
                  <a:gd name="T28" fmla="*/ 28 w 39"/>
                  <a:gd name="T29" fmla="*/ 4 h 77"/>
                  <a:gd name="T30" fmla="*/ 28 w 39"/>
                  <a:gd name="T31" fmla="*/ 1 h 77"/>
                  <a:gd name="T32" fmla="*/ 26 w 39"/>
                  <a:gd name="T33" fmla="*/ 0 h 77"/>
                  <a:gd name="T34" fmla="*/ 25 w 39"/>
                  <a:gd name="T35" fmla="*/ 1 h 77"/>
                  <a:gd name="T36" fmla="*/ 24 w 39"/>
                  <a:gd name="T37" fmla="*/ 0 h 77"/>
                  <a:gd name="T38" fmla="*/ 18 w 39"/>
                  <a:gd name="T39" fmla="*/ 2 h 77"/>
                  <a:gd name="T40" fmla="*/ 5 w 39"/>
                  <a:gd name="T41" fmla="*/ 3 h 77"/>
                  <a:gd name="T42" fmla="*/ 6 w 39"/>
                  <a:gd name="T43" fmla="*/ 11 h 77"/>
                  <a:gd name="T44" fmla="*/ 7 w 39"/>
                  <a:gd name="T45" fmla="*/ 16 h 77"/>
                  <a:gd name="T46" fmla="*/ 9 w 39"/>
                  <a:gd name="T47" fmla="*/ 25 h 77"/>
                  <a:gd name="T48" fmla="*/ 7 w 39"/>
                  <a:gd name="T49" fmla="*/ 29 h 77"/>
                  <a:gd name="T50" fmla="*/ 3 w 39"/>
                  <a:gd name="T51" fmla="*/ 35 h 77"/>
                  <a:gd name="T52" fmla="*/ 0 w 39"/>
                  <a:gd name="T53" fmla="*/ 37 h 77"/>
                  <a:gd name="T54" fmla="*/ 1 w 39"/>
                  <a:gd name="T55" fmla="*/ 47 h 77"/>
                  <a:gd name="T56" fmla="*/ 5 w 39"/>
                  <a:gd name="T57" fmla="*/ 48 h 77"/>
                  <a:gd name="T58" fmla="*/ 7 w 39"/>
                  <a:gd name="T59" fmla="*/ 56 h 77"/>
                  <a:gd name="T60" fmla="*/ 12 w 39"/>
                  <a:gd name="T61" fmla="*/ 57 h 77"/>
                  <a:gd name="T62" fmla="*/ 15 w 39"/>
                  <a:gd name="T63" fmla="*/ 77 h 77"/>
                  <a:gd name="T64" fmla="*/ 16 w 39"/>
                  <a:gd name="T65" fmla="*/ 77 h 77"/>
                  <a:gd name="T66" fmla="*/ 20 w 39"/>
                  <a:gd name="T67" fmla="*/ 73 h 77"/>
                  <a:gd name="T68" fmla="*/ 22 w 39"/>
                  <a:gd name="T69" fmla="*/ 69 h 77"/>
                  <a:gd name="T70" fmla="*/ 21 w 39"/>
                  <a:gd name="T71" fmla="*/ 61 h 77"/>
                  <a:gd name="T72" fmla="*/ 25 w 39"/>
                  <a:gd name="T73" fmla="*/ 59 h 77"/>
                  <a:gd name="T74" fmla="*/ 31 w 39"/>
                  <a:gd name="T75" fmla="*/ 55 h 77"/>
                  <a:gd name="T76" fmla="*/ 32 w 39"/>
                  <a:gd name="T77" fmla="*/ 50 h 77"/>
                  <a:gd name="T78" fmla="*/ 34 w 39"/>
                  <a:gd name="T79" fmla="*/ 4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9" h="77">
                    <a:moveTo>
                      <a:pt x="34" y="46"/>
                    </a:moveTo>
                    <a:cubicBezTo>
                      <a:pt x="33" y="44"/>
                      <a:pt x="31" y="44"/>
                      <a:pt x="31" y="44"/>
                    </a:cubicBezTo>
                    <a:cubicBezTo>
                      <a:pt x="30" y="43"/>
                      <a:pt x="28" y="43"/>
                      <a:pt x="27" y="42"/>
                    </a:cubicBezTo>
                    <a:cubicBezTo>
                      <a:pt x="26" y="40"/>
                      <a:pt x="27" y="37"/>
                      <a:pt x="27" y="37"/>
                    </a:cubicBezTo>
                    <a:cubicBezTo>
                      <a:pt x="28" y="36"/>
                      <a:pt x="31" y="32"/>
                      <a:pt x="31" y="32"/>
                    </a:cubicBezTo>
                    <a:cubicBezTo>
                      <a:pt x="31" y="31"/>
                      <a:pt x="31" y="30"/>
                      <a:pt x="31" y="29"/>
                    </a:cubicBezTo>
                    <a:cubicBezTo>
                      <a:pt x="31" y="29"/>
                      <a:pt x="33" y="29"/>
                      <a:pt x="33" y="29"/>
                    </a:cubicBezTo>
                    <a:cubicBezTo>
                      <a:pt x="33" y="28"/>
                      <a:pt x="32" y="24"/>
                      <a:pt x="32" y="24"/>
                    </a:cubicBezTo>
                    <a:cubicBezTo>
                      <a:pt x="32" y="24"/>
                      <a:pt x="33" y="20"/>
                      <a:pt x="33" y="20"/>
                    </a:cubicBezTo>
                    <a:cubicBezTo>
                      <a:pt x="32" y="19"/>
                      <a:pt x="30" y="20"/>
                      <a:pt x="30" y="20"/>
                    </a:cubicBezTo>
                    <a:cubicBezTo>
                      <a:pt x="30" y="18"/>
                      <a:pt x="29" y="15"/>
                      <a:pt x="30" y="14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1" y="13"/>
                      <a:pt x="39" y="4"/>
                      <a:pt x="34" y="4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0" y="5"/>
                      <a:pt x="29" y="4"/>
                      <a:pt x="28" y="4"/>
                    </a:cubicBezTo>
                    <a:cubicBezTo>
                      <a:pt x="28" y="3"/>
                      <a:pt x="28" y="3"/>
                      <a:pt x="28" y="1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6" y="0"/>
                      <a:pt x="26" y="1"/>
                      <a:pt x="25" y="1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1" y="0"/>
                      <a:pt x="20" y="2"/>
                      <a:pt x="18" y="2"/>
                    </a:cubicBezTo>
                    <a:cubicBezTo>
                      <a:pt x="13" y="4"/>
                      <a:pt x="9" y="3"/>
                      <a:pt x="5" y="3"/>
                    </a:cubicBezTo>
                    <a:cubicBezTo>
                      <a:pt x="5" y="3"/>
                      <a:pt x="4" y="10"/>
                      <a:pt x="6" y="11"/>
                    </a:cubicBezTo>
                    <a:cubicBezTo>
                      <a:pt x="8" y="12"/>
                      <a:pt x="7" y="14"/>
                      <a:pt x="7" y="16"/>
                    </a:cubicBezTo>
                    <a:cubicBezTo>
                      <a:pt x="7" y="18"/>
                      <a:pt x="9" y="21"/>
                      <a:pt x="9" y="25"/>
                    </a:cubicBezTo>
                    <a:cubicBezTo>
                      <a:pt x="10" y="28"/>
                      <a:pt x="7" y="27"/>
                      <a:pt x="7" y="29"/>
                    </a:cubicBezTo>
                    <a:cubicBezTo>
                      <a:pt x="7" y="31"/>
                      <a:pt x="5" y="34"/>
                      <a:pt x="3" y="35"/>
                    </a:cubicBezTo>
                    <a:cubicBezTo>
                      <a:pt x="1" y="35"/>
                      <a:pt x="0" y="34"/>
                      <a:pt x="0" y="37"/>
                    </a:cubicBezTo>
                    <a:cubicBezTo>
                      <a:pt x="0" y="40"/>
                      <a:pt x="1" y="47"/>
                      <a:pt x="1" y="47"/>
                    </a:cubicBezTo>
                    <a:cubicBezTo>
                      <a:pt x="1" y="47"/>
                      <a:pt x="4" y="46"/>
                      <a:pt x="5" y="48"/>
                    </a:cubicBezTo>
                    <a:cubicBezTo>
                      <a:pt x="6" y="50"/>
                      <a:pt x="7" y="56"/>
                      <a:pt x="7" y="56"/>
                    </a:cubicBezTo>
                    <a:cubicBezTo>
                      <a:pt x="12" y="57"/>
                      <a:pt x="12" y="57"/>
                      <a:pt x="12" y="57"/>
                    </a:cubicBezTo>
                    <a:cubicBezTo>
                      <a:pt x="15" y="77"/>
                      <a:pt x="15" y="77"/>
                      <a:pt x="15" y="77"/>
                    </a:cubicBezTo>
                    <a:cubicBezTo>
                      <a:pt x="16" y="77"/>
                      <a:pt x="16" y="77"/>
                      <a:pt x="16" y="77"/>
                    </a:cubicBezTo>
                    <a:cubicBezTo>
                      <a:pt x="16" y="77"/>
                      <a:pt x="20" y="75"/>
                      <a:pt x="20" y="73"/>
                    </a:cubicBezTo>
                    <a:cubicBezTo>
                      <a:pt x="20" y="71"/>
                      <a:pt x="22" y="71"/>
                      <a:pt x="22" y="69"/>
                    </a:cubicBezTo>
                    <a:cubicBezTo>
                      <a:pt x="21" y="66"/>
                      <a:pt x="21" y="61"/>
                      <a:pt x="21" y="61"/>
                    </a:cubicBezTo>
                    <a:cubicBezTo>
                      <a:pt x="21" y="61"/>
                      <a:pt x="23" y="59"/>
                      <a:pt x="25" y="59"/>
                    </a:cubicBezTo>
                    <a:cubicBezTo>
                      <a:pt x="27" y="59"/>
                      <a:pt x="28" y="56"/>
                      <a:pt x="31" y="55"/>
                    </a:cubicBezTo>
                    <a:cubicBezTo>
                      <a:pt x="34" y="54"/>
                      <a:pt x="32" y="50"/>
                      <a:pt x="32" y="50"/>
                    </a:cubicBezTo>
                    <a:lnTo>
                      <a:pt x="34" y="46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43">
                <a:extLst>
                  <a:ext uri="{FF2B5EF4-FFF2-40B4-BE49-F238E27FC236}">
                    <a16:creationId xmlns:a16="http://schemas.microsoft.com/office/drawing/2014/main" id="{A0E5AFD6-34F9-4479-9D50-1D41DD3609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6" y="2023"/>
                <a:ext cx="10" cy="14"/>
              </a:xfrm>
              <a:custGeom>
                <a:avLst/>
                <a:gdLst>
                  <a:gd name="T0" fmla="*/ 1 w 5"/>
                  <a:gd name="T1" fmla="*/ 1 h 7"/>
                  <a:gd name="T2" fmla="*/ 0 w 5"/>
                  <a:gd name="T3" fmla="*/ 2 h 7"/>
                  <a:gd name="T4" fmla="*/ 1 w 5"/>
                  <a:gd name="T5" fmla="*/ 7 h 7"/>
                  <a:gd name="T6" fmla="*/ 4 w 5"/>
                  <a:gd name="T7" fmla="*/ 7 h 7"/>
                  <a:gd name="T8" fmla="*/ 5 w 5"/>
                  <a:gd name="T9" fmla="*/ 1 h 7"/>
                  <a:gd name="T10" fmla="*/ 1 w 5"/>
                  <a:gd name="T1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7">
                    <a:moveTo>
                      <a:pt x="1" y="1"/>
                    </a:moveTo>
                    <a:cubicBezTo>
                      <a:pt x="1" y="1"/>
                      <a:pt x="0" y="2"/>
                      <a:pt x="0" y="2"/>
                    </a:cubicBezTo>
                    <a:cubicBezTo>
                      <a:pt x="0" y="3"/>
                      <a:pt x="1" y="5"/>
                      <a:pt x="1" y="7"/>
                    </a:cubicBezTo>
                    <a:cubicBezTo>
                      <a:pt x="2" y="7"/>
                      <a:pt x="3" y="7"/>
                      <a:pt x="4" y="7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2" y="1"/>
                      <a:pt x="1" y="1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44">
                <a:extLst>
                  <a:ext uri="{FF2B5EF4-FFF2-40B4-BE49-F238E27FC236}">
                    <a16:creationId xmlns:a16="http://schemas.microsoft.com/office/drawing/2014/main" id="{F358F446-BBE8-4D3F-9B0A-D9E9F0EE15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6" y="2023"/>
                <a:ext cx="10" cy="14"/>
              </a:xfrm>
              <a:custGeom>
                <a:avLst/>
                <a:gdLst>
                  <a:gd name="T0" fmla="*/ 1 w 5"/>
                  <a:gd name="T1" fmla="*/ 1 h 7"/>
                  <a:gd name="T2" fmla="*/ 0 w 5"/>
                  <a:gd name="T3" fmla="*/ 2 h 7"/>
                  <a:gd name="T4" fmla="*/ 1 w 5"/>
                  <a:gd name="T5" fmla="*/ 7 h 7"/>
                  <a:gd name="T6" fmla="*/ 4 w 5"/>
                  <a:gd name="T7" fmla="*/ 7 h 7"/>
                  <a:gd name="T8" fmla="*/ 5 w 5"/>
                  <a:gd name="T9" fmla="*/ 1 h 7"/>
                  <a:gd name="T10" fmla="*/ 1 w 5"/>
                  <a:gd name="T1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7">
                    <a:moveTo>
                      <a:pt x="1" y="1"/>
                    </a:moveTo>
                    <a:cubicBezTo>
                      <a:pt x="1" y="1"/>
                      <a:pt x="0" y="2"/>
                      <a:pt x="0" y="2"/>
                    </a:cubicBezTo>
                    <a:cubicBezTo>
                      <a:pt x="0" y="3"/>
                      <a:pt x="1" y="5"/>
                      <a:pt x="1" y="7"/>
                    </a:cubicBezTo>
                    <a:cubicBezTo>
                      <a:pt x="2" y="7"/>
                      <a:pt x="3" y="7"/>
                      <a:pt x="4" y="7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2" y="1"/>
                      <a:pt x="1" y="1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45">
                <a:extLst>
                  <a:ext uri="{FF2B5EF4-FFF2-40B4-BE49-F238E27FC236}">
                    <a16:creationId xmlns:a16="http://schemas.microsoft.com/office/drawing/2014/main" id="{24D994BA-1D34-4BD6-B75D-8A8EC3B684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9" y="2005"/>
                <a:ext cx="38" cy="130"/>
              </a:xfrm>
              <a:custGeom>
                <a:avLst/>
                <a:gdLst>
                  <a:gd name="T0" fmla="*/ 12 w 19"/>
                  <a:gd name="T1" fmla="*/ 63 h 66"/>
                  <a:gd name="T2" fmla="*/ 14 w 19"/>
                  <a:gd name="T3" fmla="*/ 60 h 66"/>
                  <a:gd name="T4" fmla="*/ 15 w 19"/>
                  <a:gd name="T5" fmla="*/ 63 h 66"/>
                  <a:gd name="T6" fmla="*/ 15 w 19"/>
                  <a:gd name="T7" fmla="*/ 65 h 66"/>
                  <a:gd name="T8" fmla="*/ 16 w 19"/>
                  <a:gd name="T9" fmla="*/ 62 h 66"/>
                  <a:gd name="T10" fmla="*/ 19 w 19"/>
                  <a:gd name="T11" fmla="*/ 62 h 66"/>
                  <a:gd name="T12" fmla="*/ 17 w 19"/>
                  <a:gd name="T13" fmla="*/ 57 h 66"/>
                  <a:gd name="T14" fmla="*/ 16 w 19"/>
                  <a:gd name="T15" fmla="*/ 55 h 66"/>
                  <a:gd name="T16" fmla="*/ 16 w 19"/>
                  <a:gd name="T17" fmla="*/ 49 h 66"/>
                  <a:gd name="T18" fmla="*/ 16 w 19"/>
                  <a:gd name="T19" fmla="*/ 43 h 66"/>
                  <a:gd name="T20" fmla="*/ 17 w 19"/>
                  <a:gd name="T21" fmla="*/ 36 h 66"/>
                  <a:gd name="T22" fmla="*/ 17 w 19"/>
                  <a:gd name="T23" fmla="*/ 28 h 66"/>
                  <a:gd name="T24" fmla="*/ 17 w 19"/>
                  <a:gd name="T25" fmla="*/ 22 h 66"/>
                  <a:gd name="T26" fmla="*/ 16 w 19"/>
                  <a:gd name="T27" fmla="*/ 17 h 66"/>
                  <a:gd name="T28" fmla="*/ 16 w 19"/>
                  <a:gd name="T29" fmla="*/ 11 h 66"/>
                  <a:gd name="T30" fmla="*/ 9 w 19"/>
                  <a:gd name="T31" fmla="*/ 10 h 66"/>
                  <a:gd name="T32" fmla="*/ 10 w 19"/>
                  <a:gd name="T33" fmla="*/ 1 h 66"/>
                  <a:gd name="T34" fmla="*/ 6 w 19"/>
                  <a:gd name="T35" fmla="*/ 0 h 66"/>
                  <a:gd name="T36" fmla="*/ 2 w 19"/>
                  <a:gd name="T37" fmla="*/ 0 h 66"/>
                  <a:gd name="T38" fmla="*/ 2 w 19"/>
                  <a:gd name="T39" fmla="*/ 8 h 66"/>
                  <a:gd name="T40" fmla="*/ 5 w 19"/>
                  <a:gd name="T41" fmla="*/ 13 h 66"/>
                  <a:gd name="T42" fmla="*/ 4 w 19"/>
                  <a:gd name="T43" fmla="*/ 21 h 66"/>
                  <a:gd name="T44" fmla="*/ 6 w 19"/>
                  <a:gd name="T45" fmla="*/ 25 h 66"/>
                  <a:gd name="T46" fmla="*/ 5 w 19"/>
                  <a:gd name="T47" fmla="*/ 33 h 66"/>
                  <a:gd name="T48" fmla="*/ 7 w 19"/>
                  <a:gd name="T49" fmla="*/ 38 h 66"/>
                  <a:gd name="T50" fmla="*/ 6 w 19"/>
                  <a:gd name="T51" fmla="*/ 47 h 66"/>
                  <a:gd name="T52" fmla="*/ 7 w 19"/>
                  <a:gd name="T53" fmla="*/ 51 h 66"/>
                  <a:gd name="T54" fmla="*/ 7 w 19"/>
                  <a:gd name="T55" fmla="*/ 54 h 66"/>
                  <a:gd name="T56" fmla="*/ 12 w 19"/>
                  <a:gd name="T57" fmla="*/ 63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9" h="66">
                    <a:moveTo>
                      <a:pt x="12" y="63"/>
                    </a:moveTo>
                    <a:cubicBezTo>
                      <a:pt x="13" y="62"/>
                      <a:pt x="13" y="61"/>
                      <a:pt x="14" y="60"/>
                    </a:cubicBezTo>
                    <a:cubicBezTo>
                      <a:pt x="13" y="61"/>
                      <a:pt x="14" y="63"/>
                      <a:pt x="15" y="63"/>
                    </a:cubicBezTo>
                    <a:cubicBezTo>
                      <a:pt x="13" y="63"/>
                      <a:pt x="12" y="66"/>
                      <a:pt x="15" y="65"/>
                    </a:cubicBezTo>
                    <a:cubicBezTo>
                      <a:pt x="15" y="65"/>
                      <a:pt x="15" y="63"/>
                      <a:pt x="16" y="62"/>
                    </a:cubicBezTo>
                    <a:cubicBezTo>
                      <a:pt x="16" y="62"/>
                      <a:pt x="18" y="63"/>
                      <a:pt x="19" y="62"/>
                    </a:cubicBezTo>
                    <a:cubicBezTo>
                      <a:pt x="19" y="62"/>
                      <a:pt x="19" y="59"/>
                      <a:pt x="17" y="57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55"/>
                      <a:pt x="17" y="52"/>
                      <a:pt x="16" y="49"/>
                    </a:cubicBezTo>
                    <a:cubicBezTo>
                      <a:pt x="15" y="47"/>
                      <a:pt x="15" y="46"/>
                      <a:pt x="16" y="43"/>
                    </a:cubicBezTo>
                    <a:cubicBezTo>
                      <a:pt x="17" y="40"/>
                      <a:pt x="17" y="40"/>
                      <a:pt x="17" y="36"/>
                    </a:cubicBezTo>
                    <a:cubicBezTo>
                      <a:pt x="17" y="33"/>
                      <a:pt x="15" y="33"/>
                      <a:pt x="17" y="28"/>
                    </a:cubicBezTo>
                    <a:cubicBezTo>
                      <a:pt x="18" y="24"/>
                      <a:pt x="17" y="22"/>
                      <a:pt x="17" y="22"/>
                    </a:cubicBezTo>
                    <a:cubicBezTo>
                      <a:pt x="17" y="22"/>
                      <a:pt x="15" y="19"/>
                      <a:pt x="16" y="17"/>
                    </a:cubicBezTo>
                    <a:cubicBezTo>
                      <a:pt x="17" y="15"/>
                      <a:pt x="16" y="11"/>
                      <a:pt x="16" y="11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7" y="1"/>
                      <a:pt x="6" y="0"/>
                    </a:cubicBezTo>
                    <a:cubicBezTo>
                      <a:pt x="4" y="0"/>
                      <a:pt x="2" y="0"/>
                      <a:pt x="2" y="0"/>
                    </a:cubicBezTo>
                    <a:cubicBezTo>
                      <a:pt x="2" y="0"/>
                      <a:pt x="0" y="7"/>
                      <a:pt x="2" y="8"/>
                    </a:cubicBezTo>
                    <a:cubicBezTo>
                      <a:pt x="3" y="8"/>
                      <a:pt x="5" y="10"/>
                      <a:pt x="5" y="13"/>
                    </a:cubicBezTo>
                    <a:cubicBezTo>
                      <a:pt x="5" y="16"/>
                      <a:pt x="6" y="19"/>
                      <a:pt x="4" y="21"/>
                    </a:cubicBezTo>
                    <a:cubicBezTo>
                      <a:pt x="3" y="23"/>
                      <a:pt x="6" y="24"/>
                      <a:pt x="6" y="25"/>
                    </a:cubicBezTo>
                    <a:cubicBezTo>
                      <a:pt x="5" y="27"/>
                      <a:pt x="3" y="29"/>
                      <a:pt x="5" y="33"/>
                    </a:cubicBezTo>
                    <a:cubicBezTo>
                      <a:pt x="7" y="36"/>
                      <a:pt x="7" y="36"/>
                      <a:pt x="7" y="38"/>
                    </a:cubicBezTo>
                    <a:cubicBezTo>
                      <a:pt x="7" y="41"/>
                      <a:pt x="6" y="46"/>
                      <a:pt x="6" y="47"/>
                    </a:cubicBezTo>
                    <a:cubicBezTo>
                      <a:pt x="6" y="48"/>
                      <a:pt x="5" y="50"/>
                      <a:pt x="7" y="51"/>
                    </a:cubicBezTo>
                    <a:cubicBezTo>
                      <a:pt x="8" y="52"/>
                      <a:pt x="5" y="52"/>
                      <a:pt x="7" y="54"/>
                    </a:cubicBezTo>
                    <a:cubicBezTo>
                      <a:pt x="8" y="55"/>
                      <a:pt x="12" y="63"/>
                      <a:pt x="12" y="63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46">
                <a:extLst>
                  <a:ext uri="{FF2B5EF4-FFF2-40B4-BE49-F238E27FC236}">
                    <a16:creationId xmlns:a16="http://schemas.microsoft.com/office/drawing/2014/main" id="{0C6BCF52-EA3C-459F-AE26-0323CC76B2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9" y="2005"/>
                <a:ext cx="38" cy="130"/>
              </a:xfrm>
              <a:custGeom>
                <a:avLst/>
                <a:gdLst>
                  <a:gd name="T0" fmla="*/ 12 w 19"/>
                  <a:gd name="T1" fmla="*/ 63 h 66"/>
                  <a:gd name="T2" fmla="*/ 14 w 19"/>
                  <a:gd name="T3" fmla="*/ 60 h 66"/>
                  <a:gd name="T4" fmla="*/ 15 w 19"/>
                  <a:gd name="T5" fmla="*/ 63 h 66"/>
                  <a:gd name="T6" fmla="*/ 15 w 19"/>
                  <a:gd name="T7" fmla="*/ 65 h 66"/>
                  <a:gd name="T8" fmla="*/ 16 w 19"/>
                  <a:gd name="T9" fmla="*/ 62 h 66"/>
                  <a:gd name="T10" fmla="*/ 19 w 19"/>
                  <a:gd name="T11" fmla="*/ 62 h 66"/>
                  <a:gd name="T12" fmla="*/ 17 w 19"/>
                  <a:gd name="T13" fmla="*/ 57 h 66"/>
                  <a:gd name="T14" fmla="*/ 16 w 19"/>
                  <a:gd name="T15" fmla="*/ 55 h 66"/>
                  <a:gd name="T16" fmla="*/ 16 w 19"/>
                  <a:gd name="T17" fmla="*/ 49 h 66"/>
                  <a:gd name="T18" fmla="*/ 16 w 19"/>
                  <a:gd name="T19" fmla="*/ 43 h 66"/>
                  <a:gd name="T20" fmla="*/ 17 w 19"/>
                  <a:gd name="T21" fmla="*/ 36 h 66"/>
                  <a:gd name="T22" fmla="*/ 17 w 19"/>
                  <a:gd name="T23" fmla="*/ 28 h 66"/>
                  <a:gd name="T24" fmla="*/ 17 w 19"/>
                  <a:gd name="T25" fmla="*/ 22 h 66"/>
                  <a:gd name="T26" fmla="*/ 16 w 19"/>
                  <a:gd name="T27" fmla="*/ 17 h 66"/>
                  <a:gd name="T28" fmla="*/ 16 w 19"/>
                  <a:gd name="T29" fmla="*/ 11 h 66"/>
                  <a:gd name="T30" fmla="*/ 9 w 19"/>
                  <a:gd name="T31" fmla="*/ 10 h 66"/>
                  <a:gd name="T32" fmla="*/ 10 w 19"/>
                  <a:gd name="T33" fmla="*/ 1 h 66"/>
                  <a:gd name="T34" fmla="*/ 6 w 19"/>
                  <a:gd name="T35" fmla="*/ 0 h 66"/>
                  <a:gd name="T36" fmla="*/ 2 w 19"/>
                  <a:gd name="T37" fmla="*/ 0 h 66"/>
                  <a:gd name="T38" fmla="*/ 2 w 19"/>
                  <a:gd name="T39" fmla="*/ 8 h 66"/>
                  <a:gd name="T40" fmla="*/ 5 w 19"/>
                  <a:gd name="T41" fmla="*/ 13 h 66"/>
                  <a:gd name="T42" fmla="*/ 4 w 19"/>
                  <a:gd name="T43" fmla="*/ 21 h 66"/>
                  <a:gd name="T44" fmla="*/ 6 w 19"/>
                  <a:gd name="T45" fmla="*/ 25 h 66"/>
                  <a:gd name="T46" fmla="*/ 5 w 19"/>
                  <a:gd name="T47" fmla="*/ 33 h 66"/>
                  <a:gd name="T48" fmla="*/ 7 w 19"/>
                  <a:gd name="T49" fmla="*/ 38 h 66"/>
                  <a:gd name="T50" fmla="*/ 6 w 19"/>
                  <a:gd name="T51" fmla="*/ 47 h 66"/>
                  <a:gd name="T52" fmla="*/ 7 w 19"/>
                  <a:gd name="T53" fmla="*/ 51 h 66"/>
                  <a:gd name="T54" fmla="*/ 7 w 19"/>
                  <a:gd name="T55" fmla="*/ 54 h 66"/>
                  <a:gd name="T56" fmla="*/ 12 w 19"/>
                  <a:gd name="T57" fmla="*/ 63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9" h="66">
                    <a:moveTo>
                      <a:pt x="12" y="63"/>
                    </a:moveTo>
                    <a:cubicBezTo>
                      <a:pt x="13" y="62"/>
                      <a:pt x="13" y="61"/>
                      <a:pt x="14" y="60"/>
                    </a:cubicBezTo>
                    <a:cubicBezTo>
                      <a:pt x="13" y="61"/>
                      <a:pt x="14" y="63"/>
                      <a:pt x="15" y="63"/>
                    </a:cubicBezTo>
                    <a:cubicBezTo>
                      <a:pt x="13" y="63"/>
                      <a:pt x="12" y="66"/>
                      <a:pt x="15" y="65"/>
                    </a:cubicBezTo>
                    <a:cubicBezTo>
                      <a:pt x="15" y="65"/>
                      <a:pt x="15" y="63"/>
                      <a:pt x="16" y="62"/>
                    </a:cubicBezTo>
                    <a:cubicBezTo>
                      <a:pt x="16" y="62"/>
                      <a:pt x="18" y="63"/>
                      <a:pt x="19" y="62"/>
                    </a:cubicBezTo>
                    <a:cubicBezTo>
                      <a:pt x="19" y="62"/>
                      <a:pt x="19" y="59"/>
                      <a:pt x="17" y="57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55"/>
                      <a:pt x="17" y="52"/>
                      <a:pt x="16" y="49"/>
                    </a:cubicBezTo>
                    <a:cubicBezTo>
                      <a:pt x="15" y="47"/>
                      <a:pt x="15" y="46"/>
                      <a:pt x="16" y="43"/>
                    </a:cubicBezTo>
                    <a:cubicBezTo>
                      <a:pt x="17" y="40"/>
                      <a:pt x="17" y="40"/>
                      <a:pt x="17" y="36"/>
                    </a:cubicBezTo>
                    <a:cubicBezTo>
                      <a:pt x="17" y="33"/>
                      <a:pt x="15" y="33"/>
                      <a:pt x="17" y="28"/>
                    </a:cubicBezTo>
                    <a:cubicBezTo>
                      <a:pt x="18" y="24"/>
                      <a:pt x="17" y="22"/>
                      <a:pt x="17" y="22"/>
                    </a:cubicBezTo>
                    <a:cubicBezTo>
                      <a:pt x="17" y="22"/>
                      <a:pt x="15" y="19"/>
                      <a:pt x="16" y="17"/>
                    </a:cubicBezTo>
                    <a:cubicBezTo>
                      <a:pt x="17" y="15"/>
                      <a:pt x="16" y="11"/>
                      <a:pt x="16" y="11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7" y="1"/>
                      <a:pt x="6" y="0"/>
                    </a:cubicBezTo>
                    <a:cubicBezTo>
                      <a:pt x="4" y="0"/>
                      <a:pt x="2" y="0"/>
                      <a:pt x="2" y="0"/>
                    </a:cubicBezTo>
                    <a:cubicBezTo>
                      <a:pt x="2" y="0"/>
                      <a:pt x="0" y="7"/>
                      <a:pt x="2" y="8"/>
                    </a:cubicBezTo>
                    <a:cubicBezTo>
                      <a:pt x="3" y="8"/>
                      <a:pt x="5" y="10"/>
                      <a:pt x="5" y="13"/>
                    </a:cubicBezTo>
                    <a:cubicBezTo>
                      <a:pt x="5" y="16"/>
                      <a:pt x="6" y="19"/>
                      <a:pt x="4" y="21"/>
                    </a:cubicBezTo>
                    <a:cubicBezTo>
                      <a:pt x="3" y="23"/>
                      <a:pt x="6" y="24"/>
                      <a:pt x="6" y="25"/>
                    </a:cubicBezTo>
                    <a:cubicBezTo>
                      <a:pt x="5" y="27"/>
                      <a:pt x="3" y="29"/>
                      <a:pt x="5" y="33"/>
                    </a:cubicBezTo>
                    <a:cubicBezTo>
                      <a:pt x="7" y="36"/>
                      <a:pt x="7" y="36"/>
                      <a:pt x="7" y="38"/>
                    </a:cubicBezTo>
                    <a:cubicBezTo>
                      <a:pt x="7" y="41"/>
                      <a:pt x="6" y="46"/>
                      <a:pt x="6" y="47"/>
                    </a:cubicBezTo>
                    <a:cubicBezTo>
                      <a:pt x="6" y="48"/>
                      <a:pt x="5" y="50"/>
                      <a:pt x="7" y="51"/>
                    </a:cubicBezTo>
                    <a:cubicBezTo>
                      <a:pt x="8" y="52"/>
                      <a:pt x="5" y="52"/>
                      <a:pt x="7" y="54"/>
                    </a:cubicBezTo>
                    <a:cubicBezTo>
                      <a:pt x="8" y="55"/>
                      <a:pt x="12" y="63"/>
                      <a:pt x="12" y="63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47">
                <a:extLst>
                  <a:ext uri="{FF2B5EF4-FFF2-40B4-BE49-F238E27FC236}">
                    <a16:creationId xmlns:a16="http://schemas.microsoft.com/office/drawing/2014/main" id="{EDFF3C21-3ADB-48BF-AC48-6D63F045A26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72" y="1831"/>
                <a:ext cx="124" cy="312"/>
              </a:xfrm>
              <a:custGeom>
                <a:avLst/>
                <a:gdLst>
                  <a:gd name="T0" fmla="*/ 22 w 63"/>
                  <a:gd name="T1" fmla="*/ 4 h 159"/>
                  <a:gd name="T2" fmla="*/ 28 w 63"/>
                  <a:gd name="T3" fmla="*/ 4 h 159"/>
                  <a:gd name="T4" fmla="*/ 26 w 63"/>
                  <a:gd name="T5" fmla="*/ 11 h 159"/>
                  <a:gd name="T6" fmla="*/ 27 w 63"/>
                  <a:gd name="T7" fmla="*/ 16 h 159"/>
                  <a:gd name="T8" fmla="*/ 30 w 63"/>
                  <a:gd name="T9" fmla="*/ 21 h 159"/>
                  <a:gd name="T10" fmla="*/ 31 w 63"/>
                  <a:gd name="T11" fmla="*/ 25 h 159"/>
                  <a:gd name="T12" fmla="*/ 35 w 63"/>
                  <a:gd name="T13" fmla="*/ 21 h 159"/>
                  <a:gd name="T14" fmla="*/ 43 w 63"/>
                  <a:gd name="T15" fmla="*/ 18 h 159"/>
                  <a:gd name="T16" fmla="*/ 45 w 63"/>
                  <a:gd name="T17" fmla="*/ 21 h 159"/>
                  <a:gd name="T18" fmla="*/ 51 w 63"/>
                  <a:gd name="T19" fmla="*/ 23 h 159"/>
                  <a:gd name="T20" fmla="*/ 56 w 63"/>
                  <a:gd name="T21" fmla="*/ 33 h 159"/>
                  <a:gd name="T22" fmla="*/ 58 w 63"/>
                  <a:gd name="T23" fmla="*/ 41 h 159"/>
                  <a:gd name="T24" fmla="*/ 62 w 63"/>
                  <a:gd name="T25" fmla="*/ 45 h 159"/>
                  <a:gd name="T26" fmla="*/ 63 w 63"/>
                  <a:gd name="T27" fmla="*/ 51 h 159"/>
                  <a:gd name="T28" fmla="*/ 61 w 63"/>
                  <a:gd name="T29" fmla="*/ 57 h 159"/>
                  <a:gd name="T30" fmla="*/ 56 w 63"/>
                  <a:gd name="T31" fmla="*/ 62 h 159"/>
                  <a:gd name="T32" fmla="*/ 49 w 63"/>
                  <a:gd name="T33" fmla="*/ 65 h 159"/>
                  <a:gd name="T34" fmla="*/ 42 w 63"/>
                  <a:gd name="T35" fmla="*/ 67 h 159"/>
                  <a:gd name="T36" fmla="*/ 38 w 63"/>
                  <a:gd name="T37" fmla="*/ 73 h 159"/>
                  <a:gd name="T38" fmla="*/ 42 w 63"/>
                  <a:gd name="T39" fmla="*/ 85 h 159"/>
                  <a:gd name="T40" fmla="*/ 43 w 63"/>
                  <a:gd name="T41" fmla="*/ 95 h 159"/>
                  <a:gd name="T42" fmla="*/ 41 w 63"/>
                  <a:gd name="T43" fmla="*/ 90 h 159"/>
                  <a:gd name="T44" fmla="*/ 34 w 63"/>
                  <a:gd name="T45" fmla="*/ 82 h 159"/>
                  <a:gd name="T46" fmla="*/ 21 w 63"/>
                  <a:gd name="T47" fmla="*/ 74 h 159"/>
                  <a:gd name="T48" fmla="*/ 19 w 63"/>
                  <a:gd name="T49" fmla="*/ 88 h 159"/>
                  <a:gd name="T50" fmla="*/ 18 w 63"/>
                  <a:gd name="T51" fmla="*/ 93 h 159"/>
                  <a:gd name="T52" fmla="*/ 16 w 63"/>
                  <a:gd name="T53" fmla="*/ 105 h 159"/>
                  <a:gd name="T54" fmla="*/ 17 w 63"/>
                  <a:gd name="T55" fmla="*/ 121 h 159"/>
                  <a:gd name="T56" fmla="*/ 21 w 63"/>
                  <a:gd name="T57" fmla="*/ 127 h 159"/>
                  <a:gd name="T58" fmla="*/ 31 w 63"/>
                  <a:gd name="T59" fmla="*/ 141 h 159"/>
                  <a:gd name="T60" fmla="*/ 35 w 63"/>
                  <a:gd name="T61" fmla="*/ 147 h 159"/>
                  <a:gd name="T62" fmla="*/ 35 w 63"/>
                  <a:gd name="T63" fmla="*/ 153 h 159"/>
                  <a:gd name="T64" fmla="*/ 32 w 63"/>
                  <a:gd name="T65" fmla="*/ 157 h 159"/>
                  <a:gd name="T66" fmla="*/ 29 w 63"/>
                  <a:gd name="T67" fmla="*/ 159 h 159"/>
                  <a:gd name="T68" fmla="*/ 24 w 63"/>
                  <a:gd name="T69" fmla="*/ 152 h 159"/>
                  <a:gd name="T70" fmla="*/ 20 w 63"/>
                  <a:gd name="T71" fmla="*/ 144 h 159"/>
                  <a:gd name="T72" fmla="*/ 17 w 63"/>
                  <a:gd name="T73" fmla="*/ 139 h 159"/>
                  <a:gd name="T74" fmla="*/ 6 w 63"/>
                  <a:gd name="T75" fmla="*/ 123 h 159"/>
                  <a:gd name="T76" fmla="*/ 10 w 63"/>
                  <a:gd name="T77" fmla="*/ 113 h 159"/>
                  <a:gd name="T78" fmla="*/ 11 w 63"/>
                  <a:gd name="T79" fmla="*/ 102 h 159"/>
                  <a:gd name="T80" fmla="*/ 11 w 63"/>
                  <a:gd name="T81" fmla="*/ 98 h 159"/>
                  <a:gd name="T82" fmla="*/ 13 w 63"/>
                  <a:gd name="T83" fmla="*/ 89 h 159"/>
                  <a:gd name="T84" fmla="*/ 17 w 63"/>
                  <a:gd name="T85" fmla="*/ 79 h 159"/>
                  <a:gd name="T86" fmla="*/ 9 w 63"/>
                  <a:gd name="T87" fmla="*/ 68 h 159"/>
                  <a:gd name="T88" fmla="*/ 5 w 63"/>
                  <a:gd name="T89" fmla="*/ 52 h 159"/>
                  <a:gd name="T90" fmla="*/ 9 w 63"/>
                  <a:gd name="T91" fmla="*/ 45 h 159"/>
                  <a:gd name="T92" fmla="*/ 1 w 63"/>
                  <a:gd name="T93" fmla="*/ 37 h 159"/>
                  <a:gd name="T94" fmla="*/ 1 w 63"/>
                  <a:gd name="T95" fmla="*/ 23 h 159"/>
                  <a:gd name="T96" fmla="*/ 0 w 63"/>
                  <a:gd name="T97" fmla="*/ 14 h 159"/>
                  <a:gd name="T98" fmla="*/ 4 w 63"/>
                  <a:gd name="T99" fmla="*/ 10 h 159"/>
                  <a:gd name="T100" fmla="*/ 10 w 63"/>
                  <a:gd name="T101" fmla="*/ 7 h 159"/>
                  <a:gd name="T102" fmla="*/ 11 w 63"/>
                  <a:gd name="T103" fmla="*/ 0 h 159"/>
                  <a:gd name="T104" fmla="*/ 16 w 63"/>
                  <a:gd name="T105" fmla="*/ 2 h 159"/>
                  <a:gd name="T106" fmla="*/ 15 w 63"/>
                  <a:gd name="T107" fmla="*/ 15 h 159"/>
                  <a:gd name="T108" fmla="*/ 15 w 63"/>
                  <a:gd name="T109" fmla="*/ 15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3" h="159">
                    <a:moveTo>
                      <a:pt x="22" y="2"/>
                    </a:moveTo>
                    <a:cubicBezTo>
                      <a:pt x="22" y="4"/>
                      <a:pt x="22" y="4"/>
                      <a:pt x="22" y="4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30" y="21"/>
                      <a:pt x="30" y="21"/>
                      <a:pt x="30" y="21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33" y="23"/>
                      <a:pt x="33" y="23"/>
                      <a:pt x="33" y="23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41" y="17"/>
                      <a:pt x="41" y="17"/>
                      <a:pt x="41" y="17"/>
                    </a:cubicBezTo>
                    <a:cubicBezTo>
                      <a:pt x="43" y="18"/>
                      <a:pt x="43" y="18"/>
                      <a:pt x="43" y="18"/>
                    </a:cubicBezTo>
                    <a:cubicBezTo>
                      <a:pt x="43" y="19"/>
                      <a:pt x="43" y="19"/>
                      <a:pt x="43" y="19"/>
                    </a:cubicBezTo>
                    <a:cubicBezTo>
                      <a:pt x="45" y="21"/>
                      <a:pt x="45" y="21"/>
                      <a:pt x="45" y="21"/>
                    </a:cubicBezTo>
                    <a:cubicBezTo>
                      <a:pt x="48" y="23"/>
                      <a:pt x="48" y="23"/>
                      <a:pt x="48" y="23"/>
                    </a:cubicBezTo>
                    <a:cubicBezTo>
                      <a:pt x="51" y="23"/>
                      <a:pt x="51" y="23"/>
                      <a:pt x="51" y="23"/>
                    </a:cubicBezTo>
                    <a:cubicBezTo>
                      <a:pt x="56" y="29"/>
                      <a:pt x="56" y="29"/>
                      <a:pt x="56" y="29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56" y="38"/>
                      <a:pt x="56" y="38"/>
                      <a:pt x="56" y="38"/>
                    </a:cubicBezTo>
                    <a:cubicBezTo>
                      <a:pt x="58" y="41"/>
                      <a:pt x="58" y="41"/>
                      <a:pt x="58" y="41"/>
                    </a:cubicBezTo>
                    <a:cubicBezTo>
                      <a:pt x="61" y="43"/>
                      <a:pt x="61" y="43"/>
                      <a:pt x="61" y="43"/>
                    </a:cubicBezTo>
                    <a:cubicBezTo>
                      <a:pt x="62" y="45"/>
                      <a:pt x="62" y="45"/>
                      <a:pt x="62" y="45"/>
                    </a:cubicBezTo>
                    <a:cubicBezTo>
                      <a:pt x="62" y="49"/>
                      <a:pt x="62" y="49"/>
                      <a:pt x="62" y="49"/>
                    </a:cubicBezTo>
                    <a:cubicBezTo>
                      <a:pt x="63" y="51"/>
                      <a:pt x="63" y="51"/>
                      <a:pt x="63" y="51"/>
                    </a:cubicBezTo>
                    <a:cubicBezTo>
                      <a:pt x="62" y="54"/>
                      <a:pt x="62" y="54"/>
                      <a:pt x="62" y="54"/>
                    </a:cubicBezTo>
                    <a:cubicBezTo>
                      <a:pt x="61" y="57"/>
                      <a:pt x="61" y="57"/>
                      <a:pt x="61" y="57"/>
                    </a:cubicBezTo>
                    <a:cubicBezTo>
                      <a:pt x="58" y="60"/>
                      <a:pt x="58" y="60"/>
                      <a:pt x="58" y="60"/>
                    </a:cubicBezTo>
                    <a:cubicBezTo>
                      <a:pt x="56" y="62"/>
                      <a:pt x="56" y="62"/>
                      <a:pt x="56" y="62"/>
                    </a:cubicBezTo>
                    <a:cubicBezTo>
                      <a:pt x="52" y="65"/>
                      <a:pt x="52" y="65"/>
                      <a:pt x="52" y="65"/>
                    </a:cubicBezTo>
                    <a:cubicBezTo>
                      <a:pt x="49" y="65"/>
                      <a:pt x="49" y="65"/>
                      <a:pt x="49" y="65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42" y="67"/>
                      <a:pt x="42" y="67"/>
                      <a:pt x="42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8" y="73"/>
                      <a:pt x="38" y="73"/>
                      <a:pt x="38" y="73"/>
                    </a:cubicBezTo>
                    <a:cubicBezTo>
                      <a:pt x="39" y="80"/>
                      <a:pt x="39" y="80"/>
                      <a:pt x="39" y="80"/>
                    </a:cubicBezTo>
                    <a:cubicBezTo>
                      <a:pt x="42" y="85"/>
                      <a:pt x="42" y="85"/>
                      <a:pt x="42" y="85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43" y="95"/>
                      <a:pt x="43" y="95"/>
                      <a:pt x="43" y="95"/>
                    </a:cubicBezTo>
                    <a:cubicBezTo>
                      <a:pt x="42" y="94"/>
                      <a:pt x="42" y="94"/>
                      <a:pt x="41" y="94"/>
                    </a:cubicBezTo>
                    <a:cubicBezTo>
                      <a:pt x="41" y="93"/>
                      <a:pt x="41" y="91"/>
                      <a:pt x="41" y="90"/>
                    </a:cubicBezTo>
                    <a:cubicBezTo>
                      <a:pt x="40" y="90"/>
                      <a:pt x="39" y="90"/>
                      <a:pt x="38" y="90"/>
                    </a:cubicBezTo>
                    <a:cubicBezTo>
                      <a:pt x="36" y="87"/>
                      <a:pt x="36" y="84"/>
                      <a:pt x="34" y="82"/>
                    </a:cubicBezTo>
                    <a:cubicBezTo>
                      <a:pt x="33" y="82"/>
                      <a:pt x="31" y="82"/>
                      <a:pt x="29" y="82"/>
                    </a:cubicBezTo>
                    <a:cubicBezTo>
                      <a:pt x="27" y="75"/>
                      <a:pt x="29" y="75"/>
                      <a:pt x="21" y="74"/>
                    </a:cubicBezTo>
                    <a:cubicBezTo>
                      <a:pt x="20" y="76"/>
                      <a:pt x="21" y="75"/>
                      <a:pt x="19" y="76"/>
                    </a:cubicBezTo>
                    <a:cubicBezTo>
                      <a:pt x="21" y="81"/>
                      <a:pt x="18" y="82"/>
                      <a:pt x="19" y="88"/>
                    </a:cubicBezTo>
                    <a:cubicBezTo>
                      <a:pt x="19" y="88"/>
                      <a:pt x="20" y="89"/>
                      <a:pt x="20" y="90"/>
                    </a:cubicBezTo>
                    <a:cubicBezTo>
                      <a:pt x="20" y="91"/>
                      <a:pt x="18" y="92"/>
                      <a:pt x="18" y="93"/>
                    </a:cubicBezTo>
                    <a:cubicBezTo>
                      <a:pt x="17" y="96"/>
                      <a:pt x="18" y="100"/>
                      <a:pt x="17" y="103"/>
                    </a:cubicBezTo>
                    <a:cubicBezTo>
                      <a:pt x="16" y="105"/>
                      <a:pt x="16" y="105"/>
                      <a:pt x="16" y="105"/>
                    </a:cubicBezTo>
                    <a:cubicBezTo>
                      <a:pt x="15" y="107"/>
                      <a:pt x="13" y="116"/>
                      <a:pt x="14" y="119"/>
                    </a:cubicBezTo>
                    <a:cubicBezTo>
                      <a:pt x="14" y="121"/>
                      <a:pt x="17" y="120"/>
                      <a:pt x="17" y="121"/>
                    </a:cubicBezTo>
                    <a:cubicBezTo>
                      <a:pt x="18" y="123"/>
                      <a:pt x="18" y="127"/>
                      <a:pt x="19" y="128"/>
                    </a:cubicBezTo>
                    <a:cubicBezTo>
                      <a:pt x="20" y="128"/>
                      <a:pt x="20" y="127"/>
                      <a:pt x="21" y="127"/>
                    </a:cubicBezTo>
                    <a:cubicBezTo>
                      <a:pt x="22" y="132"/>
                      <a:pt x="22" y="138"/>
                      <a:pt x="26" y="140"/>
                    </a:cubicBezTo>
                    <a:cubicBezTo>
                      <a:pt x="27" y="141"/>
                      <a:pt x="29" y="140"/>
                      <a:pt x="31" y="141"/>
                    </a:cubicBezTo>
                    <a:cubicBezTo>
                      <a:pt x="31" y="141"/>
                      <a:pt x="31" y="143"/>
                      <a:pt x="31" y="144"/>
                    </a:cubicBezTo>
                    <a:cubicBezTo>
                      <a:pt x="32" y="145"/>
                      <a:pt x="34" y="146"/>
                      <a:pt x="35" y="147"/>
                    </a:cubicBezTo>
                    <a:cubicBezTo>
                      <a:pt x="36" y="149"/>
                      <a:pt x="36" y="150"/>
                      <a:pt x="37" y="151"/>
                    </a:cubicBezTo>
                    <a:cubicBezTo>
                      <a:pt x="35" y="153"/>
                      <a:pt x="35" y="153"/>
                      <a:pt x="35" y="153"/>
                    </a:cubicBezTo>
                    <a:cubicBezTo>
                      <a:pt x="34" y="157"/>
                      <a:pt x="34" y="157"/>
                      <a:pt x="34" y="157"/>
                    </a:cubicBezTo>
                    <a:cubicBezTo>
                      <a:pt x="32" y="157"/>
                      <a:pt x="32" y="157"/>
                      <a:pt x="32" y="157"/>
                    </a:cubicBezTo>
                    <a:cubicBezTo>
                      <a:pt x="31" y="159"/>
                      <a:pt x="31" y="159"/>
                      <a:pt x="31" y="159"/>
                    </a:cubicBezTo>
                    <a:cubicBezTo>
                      <a:pt x="29" y="159"/>
                      <a:pt x="29" y="159"/>
                      <a:pt x="29" y="159"/>
                    </a:cubicBezTo>
                    <a:cubicBezTo>
                      <a:pt x="29" y="155"/>
                      <a:pt x="29" y="155"/>
                      <a:pt x="29" y="155"/>
                    </a:cubicBezTo>
                    <a:cubicBezTo>
                      <a:pt x="24" y="152"/>
                      <a:pt x="24" y="152"/>
                      <a:pt x="24" y="152"/>
                    </a:cubicBezTo>
                    <a:cubicBezTo>
                      <a:pt x="21" y="154"/>
                      <a:pt x="21" y="154"/>
                      <a:pt x="21" y="154"/>
                    </a:cubicBezTo>
                    <a:cubicBezTo>
                      <a:pt x="20" y="150"/>
                      <a:pt x="21" y="147"/>
                      <a:pt x="20" y="144"/>
                    </a:cubicBezTo>
                    <a:cubicBezTo>
                      <a:pt x="20" y="144"/>
                      <a:pt x="18" y="143"/>
                      <a:pt x="18" y="143"/>
                    </a:cubicBezTo>
                    <a:cubicBezTo>
                      <a:pt x="17" y="141"/>
                      <a:pt x="18" y="140"/>
                      <a:pt x="17" y="139"/>
                    </a:cubicBezTo>
                    <a:cubicBezTo>
                      <a:pt x="17" y="138"/>
                      <a:pt x="15" y="137"/>
                      <a:pt x="15" y="137"/>
                    </a:cubicBezTo>
                    <a:cubicBezTo>
                      <a:pt x="12" y="133"/>
                      <a:pt x="7" y="129"/>
                      <a:pt x="6" y="123"/>
                    </a:cubicBezTo>
                    <a:cubicBezTo>
                      <a:pt x="6" y="120"/>
                      <a:pt x="7" y="116"/>
                      <a:pt x="8" y="114"/>
                    </a:cubicBezTo>
                    <a:cubicBezTo>
                      <a:pt x="8" y="114"/>
                      <a:pt x="10" y="113"/>
                      <a:pt x="10" y="113"/>
                    </a:cubicBezTo>
                    <a:cubicBezTo>
                      <a:pt x="11" y="109"/>
                      <a:pt x="7" y="109"/>
                      <a:pt x="8" y="105"/>
                    </a:cubicBezTo>
                    <a:cubicBezTo>
                      <a:pt x="8" y="105"/>
                      <a:pt x="10" y="102"/>
                      <a:pt x="11" y="102"/>
                    </a:cubicBezTo>
                    <a:cubicBezTo>
                      <a:pt x="11" y="101"/>
                      <a:pt x="11" y="99"/>
                      <a:pt x="10" y="98"/>
                    </a:cubicBezTo>
                    <a:cubicBezTo>
                      <a:pt x="11" y="98"/>
                      <a:pt x="11" y="98"/>
                      <a:pt x="11" y="98"/>
                    </a:cubicBezTo>
                    <a:cubicBezTo>
                      <a:pt x="12" y="95"/>
                      <a:pt x="12" y="95"/>
                      <a:pt x="12" y="95"/>
                    </a:cubicBezTo>
                    <a:cubicBezTo>
                      <a:pt x="13" y="89"/>
                      <a:pt x="13" y="89"/>
                      <a:pt x="13" y="89"/>
                    </a:cubicBezTo>
                    <a:cubicBezTo>
                      <a:pt x="17" y="85"/>
                      <a:pt x="17" y="85"/>
                      <a:pt x="17" y="85"/>
                    </a:cubicBezTo>
                    <a:cubicBezTo>
                      <a:pt x="17" y="79"/>
                      <a:pt x="17" y="79"/>
                      <a:pt x="17" y="79"/>
                    </a:cubicBezTo>
                    <a:cubicBezTo>
                      <a:pt x="14" y="73"/>
                      <a:pt x="14" y="73"/>
                      <a:pt x="14" y="73"/>
                    </a:cubicBezTo>
                    <a:cubicBezTo>
                      <a:pt x="9" y="68"/>
                      <a:pt x="9" y="68"/>
                      <a:pt x="9" y="68"/>
                    </a:cubicBezTo>
                    <a:cubicBezTo>
                      <a:pt x="6" y="60"/>
                      <a:pt x="6" y="60"/>
                      <a:pt x="6" y="60"/>
                    </a:cubicBezTo>
                    <a:cubicBezTo>
                      <a:pt x="5" y="52"/>
                      <a:pt x="5" y="52"/>
                      <a:pt x="5" y="52"/>
                    </a:cubicBezTo>
                    <a:cubicBezTo>
                      <a:pt x="9" y="50"/>
                      <a:pt x="9" y="50"/>
                      <a:pt x="9" y="50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6" y="2"/>
                      <a:pt x="16" y="2"/>
                      <a:pt x="16" y="2"/>
                    </a:cubicBezTo>
                    <a:lnTo>
                      <a:pt x="22" y="2"/>
                    </a:lnTo>
                    <a:close/>
                    <a:moveTo>
                      <a:pt x="15" y="15"/>
                    </a:moveTo>
                    <a:cubicBezTo>
                      <a:pt x="17" y="15"/>
                      <a:pt x="15" y="18"/>
                      <a:pt x="15" y="18"/>
                    </a:cubicBezTo>
                    <a:cubicBezTo>
                      <a:pt x="13" y="18"/>
                      <a:pt x="13" y="15"/>
                      <a:pt x="15" y="15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48">
                <a:extLst>
                  <a:ext uri="{FF2B5EF4-FFF2-40B4-BE49-F238E27FC236}">
                    <a16:creationId xmlns:a16="http://schemas.microsoft.com/office/drawing/2014/main" id="{10746F84-7EB5-4B4D-BBB9-6E045334B6E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72" y="1831"/>
                <a:ext cx="124" cy="312"/>
              </a:xfrm>
              <a:custGeom>
                <a:avLst/>
                <a:gdLst>
                  <a:gd name="T0" fmla="*/ 22 w 63"/>
                  <a:gd name="T1" fmla="*/ 4 h 159"/>
                  <a:gd name="T2" fmla="*/ 28 w 63"/>
                  <a:gd name="T3" fmla="*/ 4 h 159"/>
                  <a:gd name="T4" fmla="*/ 26 w 63"/>
                  <a:gd name="T5" fmla="*/ 11 h 159"/>
                  <a:gd name="T6" fmla="*/ 27 w 63"/>
                  <a:gd name="T7" fmla="*/ 16 h 159"/>
                  <a:gd name="T8" fmla="*/ 30 w 63"/>
                  <a:gd name="T9" fmla="*/ 21 h 159"/>
                  <a:gd name="T10" fmla="*/ 31 w 63"/>
                  <a:gd name="T11" fmla="*/ 25 h 159"/>
                  <a:gd name="T12" fmla="*/ 35 w 63"/>
                  <a:gd name="T13" fmla="*/ 21 h 159"/>
                  <a:gd name="T14" fmla="*/ 43 w 63"/>
                  <a:gd name="T15" fmla="*/ 18 h 159"/>
                  <a:gd name="T16" fmla="*/ 45 w 63"/>
                  <a:gd name="T17" fmla="*/ 21 h 159"/>
                  <a:gd name="T18" fmla="*/ 51 w 63"/>
                  <a:gd name="T19" fmla="*/ 23 h 159"/>
                  <a:gd name="T20" fmla="*/ 56 w 63"/>
                  <a:gd name="T21" fmla="*/ 33 h 159"/>
                  <a:gd name="T22" fmla="*/ 58 w 63"/>
                  <a:gd name="T23" fmla="*/ 41 h 159"/>
                  <a:gd name="T24" fmla="*/ 62 w 63"/>
                  <a:gd name="T25" fmla="*/ 45 h 159"/>
                  <a:gd name="T26" fmla="*/ 63 w 63"/>
                  <a:gd name="T27" fmla="*/ 51 h 159"/>
                  <a:gd name="T28" fmla="*/ 61 w 63"/>
                  <a:gd name="T29" fmla="*/ 57 h 159"/>
                  <a:gd name="T30" fmla="*/ 56 w 63"/>
                  <a:gd name="T31" fmla="*/ 62 h 159"/>
                  <a:gd name="T32" fmla="*/ 49 w 63"/>
                  <a:gd name="T33" fmla="*/ 65 h 159"/>
                  <a:gd name="T34" fmla="*/ 42 w 63"/>
                  <a:gd name="T35" fmla="*/ 67 h 159"/>
                  <a:gd name="T36" fmla="*/ 38 w 63"/>
                  <a:gd name="T37" fmla="*/ 73 h 159"/>
                  <a:gd name="T38" fmla="*/ 42 w 63"/>
                  <a:gd name="T39" fmla="*/ 85 h 159"/>
                  <a:gd name="T40" fmla="*/ 43 w 63"/>
                  <a:gd name="T41" fmla="*/ 95 h 159"/>
                  <a:gd name="T42" fmla="*/ 41 w 63"/>
                  <a:gd name="T43" fmla="*/ 90 h 159"/>
                  <a:gd name="T44" fmla="*/ 34 w 63"/>
                  <a:gd name="T45" fmla="*/ 82 h 159"/>
                  <a:gd name="T46" fmla="*/ 21 w 63"/>
                  <a:gd name="T47" fmla="*/ 74 h 159"/>
                  <a:gd name="T48" fmla="*/ 19 w 63"/>
                  <a:gd name="T49" fmla="*/ 88 h 159"/>
                  <a:gd name="T50" fmla="*/ 18 w 63"/>
                  <a:gd name="T51" fmla="*/ 93 h 159"/>
                  <a:gd name="T52" fmla="*/ 16 w 63"/>
                  <a:gd name="T53" fmla="*/ 105 h 159"/>
                  <a:gd name="T54" fmla="*/ 17 w 63"/>
                  <a:gd name="T55" fmla="*/ 121 h 159"/>
                  <a:gd name="T56" fmla="*/ 21 w 63"/>
                  <a:gd name="T57" fmla="*/ 127 h 159"/>
                  <a:gd name="T58" fmla="*/ 31 w 63"/>
                  <a:gd name="T59" fmla="*/ 141 h 159"/>
                  <a:gd name="T60" fmla="*/ 35 w 63"/>
                  <a:gd name="T61" fmla="*/ 147 h 159"/>
                  <a:gd name="T62" fmla="*/ 35 w 63"/>
                  <a:gd name="T63" fmla="*/ 153 h 159"/>
                  <a:gd name="T64" fmla="*/ 32 w 63"/>
                  <a:gd name="T65" fmla="*/ 157 h 159"/>
                  <a:gd name="T66" fmla="*/ 29 w 63"/>
                  <a:gd name="T67" fmla="*/ 159 h 159"/>
                  <a:gd name="T68" fmla="*/ 24 w 63"/>
                  <a:gd name="T69" fmla="*/ 152 h 159"/>
                  <a:gd name="T70" fmla="*/ 20 w 63"/>
                  <a:gd name="T71" fmla="*/ 144 h 159"/>
                  <a:gd name="T72" fmla="*/ 17 w 63"/>
                  <a:gd name="T73" fmla="*/ 139 h 159"/>
                  <a:gd name="T74" fmla="*/ 6 w 63"/>
                  <a:gd name="T75" fmla="*/ 123 h 159"/>
                  <a:gd name="T76" fmla="*/ 10 w 63"/>
                  <a:gd name="T77" fmla="*/ 113 h 159"/>
                  <a:gd name="T78" fmla="*/ 11 w 63"/>
                  <a:gd name="T79" fmla="*/ 102 h 159"/>
                  <a:gd name="T80" fmla="*/ 11 w 63"/>
                  <a:gd name="T81" fmla="*/ 98 h 159"/>
                  <a:gd name="T82" fmla="*/ 13 w 63"/>
                  <a:gd name="T83" fmla="*/ 89 h 159"/>
                  <a:gd name="T84" fmla="*/ 17 w 63"/>
                  <a:gd name="T85" fmla="*/ 79 h 159"/>
                  <a:gd name="T86" fmla="*/ 9 w 63"/>
                  <a:gd name="T87" fmla="*/ 68 h 159"/>
                  <a:gd name="T88" fmla="*/ 5 w 63"/>
                  <a:gd name="T89" fmla="*/ 52 h 159"/>
                  <a:gd name="T90" fmla="*/ 9 w 63"/>
                  <a:gd name="T91" fmla="*/ 45 h 159"/>
                  <a:gd name="T92" fmla="*/ 1 w 63"/>
                  <a:gd name="T93" fmla="*/ 37 h 159"/>
                  <a:gd name="T94" fmla="*/ 1 w 63"/>
                  <a:gd name="T95" fmla="*/ 23 h 159"/>
                  <a:gd name="T96" fmla="*/ 0 w 63"/>
                  <a:gd name="T97" fmla="*/ 14 h 159"/>
                  <a:gd name="T98" fmla="*/ 4 w 63"/>
                  <a:gd name="T99" fmla="*/ 10 h 159"/>
                  <a:gd name="T100" fmla="*/ 10 w 63"/>
                  <a:gd name="T101" fmla="*/ 7 h 159"/>
                  <a:gd name="T102" fmla="*/ 11 w 63"/>
                  <a:gd name="T103" fmla="*/ 0 h 159"/>
                  <a:gd name="T104" fmla="*/ 16 w 63"/>
                  <a:gd name="T105" fmla="*/ 2 h 159"/>
                  <a:gd name="T106" fmla="*/ 15 w 63"/>
                  <a:gd name="T107" fmla="*/ 15 h 159"/>
                  <a:gd name="T108" fmla="*/ 15 w 63"/>
                  <a:gd name="T109" fmla="*/ 15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3" h="159">
                    <a:moveTo>
                      <a:pt x="22" y="2"/>
                    </a:moveTo>
                    <a:cubicBezTo>
                      <a:pt x="22" y="4"/>
                      <a:pt x="22" y="4"/>
                      <a:pt x="22" y="4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30" y="21"/>
                      <a:pt x="30" y="21"/>
                      <a:pt x="30" y="21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33" y="23"/>
                      <a:pt x="33" y="23"/>
                      <a:pt x="33" y="23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41" y="17"/>
                      <a:pt x="41" y="17"/>
                      <a:pt x="41" y="17"/>
                    </a:cubicBezTo>
                    <a:cubicBezTo>
                      <a:pt x="43" y="18"/>
                      <a:pt x="43" y="18"/>
                      <a:pt x="43" y="18"/>
                    </a:cubicBezTo>
                    <a:cubicBezTo>
                      <a:pt x="43" y="19"/>
                      <a:pt x="43" y="19"/>
                      <a:pt x="43" y="19"/>
                    </a:cubicBezTo>
                    <a:cubicBezTo>
                      <a:pt x="45" y="21"/>
                      <a:pt x="45" y="21"/>
                      <a:pt x="45" y="21"/>
                    </a:cubicBezTo>
                    <a:cubicBezTo>
                      <a:pt x="48" y="23"/>
                      <a:pt x="48" y="23"/>
                      <a:pt x="48" y="23"/>
                    </a:cubicBezTo>
                    <a:cubicBezTo>
                      <a:pt x="51" y="23"/>
                      <a:pt x="51" y="23"/>
                      <a:pt x="51" y="23"/>
                    </a:cubicBezTo>
                    <a:cubicBezTo>
                      <a:pt x="56" y="29"/>
                      <a:pt x="56" y="29"/>
                      <a:pt x="56" y="29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56" y="38"/>
                      <a:pt x="56" y="38"/>
                      <a:pt x="56" y="38"/>
                    </a:cubicBezTo>
                    <a:cubicBezTo>
                      <a:pt x="58" y="41"/>
                      <a:pt x="58" y="41"/>
                      <a:pt x="58" y="41"/>
                    </a:cubicBezTo>
                    <a:cubicBezTo>
                      <a:pt x="61" y="43"/>
                      <a:pt x="61" y="43"/>
                      <a:pt x="61" y="43"/>
                    </a:cubicBezTo>
                    <a:cubicBezTo>
                      <a:pt x="62" y="45"/>
                      <a:pt x="62" y="45"/>
                      <a:pt x="62" y="45"/>
                    </a:cubicBezTo>
                    <a:cubicBezTo>
                      <a:pt x="62" y="49"/>
                      <a:pt x="62" y="49"/>
                      <a:pt x="62" y="49"/>
                    </a:cubicBezTo>
                    <a:cubicBezTo>
                      <a:pt x="63" y="51"/>
                      <a:pt x="63" y="51"/>
                      <a:pt x="63" y="51"/>
                    </a:cubicBezTo>
                    <a:cubicBezTo>
                      <a:pt x="62" y="54"/>
                      <a:pt x="62" y="54"/>
                      <a:pt x="62" y="54"/>
                    </a:cubicBezTo>
                    <a:cubicBezTo>
                      <a:pt x="61" y="57"/>
                      <a:pt x="61" y="57"/>
                      <a:pt x="61" y="57"/>
                    </a:cubicBezTo>
                    <a:cubicBezTo>
                      <a:pt x="58" y="60"/>
                      <a:pt x="58" y="60"/>
                      <a:pt x="58" y="60"/>
                    </a:cubicBezTo>
                    <a:cubicBezTo>
                      <a:pt x="56" y="62"/>
                      <a:pt x="56" y="62"/>
                      <a:pt x="56" y="62"/>
                    </a:cubicBezTo>
                    <a:cubicBezTo>
                      <a:pt x="52" y="65"/>
                      <a:pt x="52" y="65"/>
                      <a:pt x="52" y="65"/>
                    </a:cubicBezTo>
                    <a:cubicBezTo>
                      <a:pt x="49" y="65"/>
                      <a:pt x="49" y="65"/>
                      <a:pt x="49" y="65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42" y="67"/>
                      <a:pt x="42" y="67"/>
                      <a:pt x="42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8" y="73"/>
                      <a:pt x="38" y="73"/>
                      <a:pt x="38" y="73"/>
                    </a:cubicBezTo>
                    <a:cubicBezTo>
                      <a:pt x="39" y="80"/>
                      <a:pt x="39" y="80"/>
                      <a:pt x="39" y="80"/>
                    </a:cubicBezTo>
                    <a:cubicBezTo>
                      <a:pt x="42" y="85"/>
                      <a:pt x="42" y="85"/>
                      <a:pt x="42" y="85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43" y="95"/>
                      <a:pt x="43" y="95"/>
                      <a:pt x="43" y="95"/>
                    </a:cubicBezTo>
                    <a:cubicBezTo>
                      <a:pt x="42" y="94"/>
                      <a:pt x="42" y="94"/>
                      <a:pt x="41" y="94"/>
                    </a:cubicBezTo>
                    <a:cubicBezTo>
                      <a:pt x="41" y="93"/>
                      <a:pt x="41" y="91"/>
                      <a:pt x="41" y="90"/>
                    </a:cubicBezTo>
                    <a:cubicBezTo>
                      <a:pt x="40" y="90"/>
                      <a:pt x="39" y="90"/>
                      <a:pt x="38" y="90"/>
                    </a:cubicBezTo>
                    <a:cubicBezTo>
                      <a:pt x="36" y="87"/>
                      <a:pt x="36" y="84"/>
                      <a:pt x="34" y="82"/>
                    </a:cubicBezTo>
                    <a:cubicBezTo>
                      <a:pt x="33" y="82"/>
                      <a:pt x="31" y="82"/>
                      <a:pt x="29" y="82"/>
                    </a:cubicBezTo>
                    <a:cubicBezTo>
                      <a:pt x="27" y="75"/>
                      <a:pt x="29" y="75"/>
                      <a:pt x="21" y="74"/>
                    </a:cubicBezTo>
                    <a:cubicBezTo>
                      <a:pt x="20" y="76"/>
                      <a:pt x="21" y="75"/>
                      <a:pt x="19" y="76"/>
                    </a:cubicBezTo>
                    <a:cubicBezTo>
                      <a:pt x="21" y="81"/>
                      <a:pt x="18" y="82"/>
                      <a:pt x="19" y="88"/>
                    </a:cubicBezTo>
                    <a:cubicBezTo>
                      <a:pt x="19" y="88"/>
                      <a:pt x="20" y="89"/>
                      <a:pt x="20" y="90"/>
                    </a:cubicBezTo>
                    <a:cubicBezTo>
                      <a:pt x="20" y="91"/>
                      <a:pt x="18" y="92"/>
                      <a:pt x="18" y="93"/>
                    </a:cubicBezTo>
                    <a:cubicBezTo>
                      <a:pt x="17" y="96"/>
                      <a:pt x="18" y="100"/>
                      <a:pt x="17" y="103"/>
                    </a:cubicBezTo>
                    <a:cubicBezTo>
                      <a:pt x="16" y="105"/>
                      <a:pt x="16" y="105"/>
                      <a:pt x="16" y="105"/>
                    </a:cubicBezTo>
                    <a:cubicBezTo>
                      <a:pt x="15" y="107"/>
                      <a:pt x="13" y="116"/>
                      <a:pt x="14" y="119"/>
                    </a:cubicBezTo>
                    <a:cubicBezTo>
                      <a:pt x="14" y="121"/>
                      <a:pt x="17" y="120"/>
                      <a:pt x="17" y="121"/>
                    </a:cubicBezTo>
                    <a:cubicBezTo>
                      <a:pt x="18" y="123"/>
                      <a:pt x="18" y="127"/>
                      <a:pt x="19" y="128"/>
                    </a:cubicBezTo>
                    <a:cubicBezTo>
                      <a:pt x="20" y="128"/>
                      <a:pt x="20" y="127"/>
                      <a:pt x="21" y="127"/>
                    </a:cubicBezTo>
                    <a:cubicBezTo>
                      <a:pt x="22" y="132"/>
                      <a:pt x="22" y="138"/>
                      <a:pt x="26" y="140"/>
                    </a:cubicBezTo>
                    <a:cubicBezTo>
                      <a:pt x="27" y="141"/>
                      <a:pt x="29" y="140"/>
                      <a:pt x="31" y="141"/>
                    </a:cubicBezTo>
                    <a:cubicBezTo>
                      <a:pt x="31" y="141"/>
                      <a:pt x="31" y="143"/>
                      <a:pt x="31" y="144"/>
                    </a:cubicBezTo>
                    <a:cubicBezTo>
                      <a:pt x="32" y="145"/>
                      <a:pt x="34" y="146"/>
                      <a:pt x="35" y="147"/>
                    </a:cubicBezTo>
                    <a:cubicBezTo>
                      <a:pt x="36" y="149"/>
                      <a:pt x="36" y="150"/>
                      <a:pt x="37" y="151"/>
                    </a:cubicBezTo>
                    <a:cubicBezTo>
                      <a:pt x="35" y="153"/>
                      <a:pt x="35" y="153"/>
                      <a:pt x="35" y="153"/>
                    </a:cubicBezTo>
                    <a:cubicBezTo>
                      <a:pt x="34" y="157"/>
                      <a:pt x="34" y="157"/>
                      <a:pt x="34" y="157"/>
                    </a:cubicBezTo>
                    <a:cubicBezTo>
                      <a:pt x="32" y="157"/>
                      <a:pt x="32" y="157"/>
                      <a:pt x="32" y="157"/>
                    </a:cubicBezTo>
                    <a:cubicBezTo>
                      <a:pt x="31" y="159"/>
                      <a:pt x="31" y="159"/>
                      <a:pt x="31" y="159"/>
                    </a:cubicBezTo>
                    <a:cubicBezTo>
                      <a:pt x="29" y="159"/>
                      <a:pt x="29" y="159"/>
                      <a:pt x="29" y="159"/>
                    </a:cubicBezTo>
                    <a:cubicBezTo>
                      <a:pt x="29" y="155"/>
                      <a:pt x="29" y="155"/>
                      <a:pt x="29" y="155"/>
                    </a:cubicBezTo>
                    <a:cubicBezTo>
                      <a:pt x="24" y="152"/>
                      <a:pt x="24" y="152"/>
                      <a:pt x="24" y="152"/>
                    </a:cubicBezTo>
                    <a:cubicBezTo>
                      <a:pt x="21" y="154"/>
                      <a:pt x="21" y="154"/>
                      <a:pt x="21" y="154"/>
                    </a:cubicBezTo>
                    <a:cubicBezTo>
                      <a:pt x="20" y="150"/>
                      <a:pt x="21" y="147"/>
                      <a:pt x="20" y="144"/>
                    </a:cubicBezTo>
                    <a:cubicBezTo>
                      <a:pt x="20" y="144"/>
                      <a:pt x="18" y="143"/>
                      <a:pt x="18" y="143"/>
                    </a:cubicBezTo>
                    <a:cubicBezTo>
                      <a:pt x="17" y="141"/>
                      <a:pt x="18" y="140"/>
                      <a:pt x="17" y="139"/>
                    </a:cubicBezTo>
                    <a:cubicBezTo>
                      <a:pt x="17" y="138"/>
                      <a:pt x="15" y="137"/>
                      <a:pt x="15" y="137"/>
                    </a:cubicBezTo>
                    <a:cubicBezTo>
                      <a:pt x="12" y="133"/>
                      <a:pt x="7" y="129"/>
                      <a:pt x="6" y="123"/>
                    </a:cubicBezTo>
                    <a:cubicBezTo>
                      <a:pt x="6" y="120"/>
                      <a:pt x="7" y="116"/>
                      <a:pt x="8" y="114"/>
                    </a:cubicBezTo>
                    <a:cubicBezTo>
                      <a:pt x="8" y="114"/>
                      <a:pt x="10" y="113"/>
                      <a:pt x="10" y="113"/>
                    </a:cubicBezTo>
                    <a:cubicBezTo>
                      <a:pt x="11" y="109"/>
                      <a:pt x="7" y="109"/>
                      <a:pt x="8" y="105"/>
                    </a:cubicBezTo>
                    <a:cubicBezTo>
                      <a:pt x="8" y="105"/>
                      <a:pt x="10" y="102"/>
                      <a:pt x="11" y="102"/>
                    </a:cubicBezTo>
                    <a:cubicBezTo>
                      <a:pt x="11" y="101"/>
                      <a:pt x="11" y="99"/>
                      <a:pt x="10" y="98"/>
                    </a:cubicBezTo>
                    <a:cubicBezTo>
                      <a:pt x="11" y="98"/>
                      <a:pt x="11" y="98"/>
                      <a:pt x="11" y="98"/>
                    </a:cubicBezTo>
                    <a:cubicBezTo>
                      <a:pt x="12" y="95"/>
                      <a:pt x="12" y="95"/>
                      <a:pt x="12" y="95"/>
                    </a:cubicBezTo>
                    <a:cubicBezTo>
                      <a:pt x="13" y="89"/>
                      <a:pt x="13" y="89"/>
                      <a:pt x="13" y="89"/>
                    </a:cubicBezTo>
                    <a:cubicBezTo>
                      <a:pt x="17" y="85"/>
                      <a:pt x="17" y="85"/>
                      <a:pt x="17" y="85"/>
                    </a:cubicBezTo>
                    <a:cubicBezTo>
                      <a:pt x="17" y="79"/>
                      <a:pt x="17" y="79"/>
                      <a:pt x="17" y="79"/>
                    </a:cubicBezTo>
                    <a:cubicBezTo>
                      <a:pt x="14" y="73"/>
                      <a:pt x="14" y="73"/>
                      <a:pt x="14" y="73"/>
                    </a:cubicBezTo>
                    <a:cubicBezTo>
                      <a:pt x="9" y="68"/>
                      <a:pt x="9" y="68"/>
                      <a:pt x="9" y="68"/>
                    </a:cubicBezTo>
                    <a:cubicBezTo>
                      <a:pt x="6" y="60"/>
                      <a:pt x="6" y="60"/>
                      <a:pt x="6" y="60"/>
                    </a:cubicBezTo>
                    <a:cubicBezTo>
                      <a:pt x="5" y="52"/>
                      <a:pt x="5" y="52"/>
                      <a:pt x="5" y="52"/>
                    </a:cubicBezTo>
                    <a:cubicBezTo>
                      <a:pt x="9" y="50"/>
                      <a:pt x="9" y="50"/>
                      <a:pt x="9" y="50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6" y="2"/>
                      <a:pt x="16" y="2"/>
                      <a:pt x="16" y="2"/>
                    </a:cubicBezTo>
                    <a:lnTo>
                      <a:pt x="22" y="2"/>
                    </a:lnTo>
                    <a:close/>
                    <a:moveTo>
                      <a:pt x="15" y="15"/>
                    </a:moveTo>
                    <a:cubicBezTo>
                      <a:pt x="17" y="15"/>
                      <a:pt x="15" y="18"/>
                      <a:pt x="15" y="18"/>
                    </a:cubicBezTo>
                    <a:cubicBezTo>
                      <a:pt x="13" y="18"/>
                      <a:pt x="13" y="15"/>
                      <a:pt x="15" y="15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49">
                <a:extLst>
                  <a:ext uri="{FF2B5EF4-FFF2-40B4-BE49-F238E27FC236}">
                    <a16:creationId xmlns:a16="http://schemas.microsoft.com/office/drawing/2014/main" id="{969F4BD3-DE1F-4C8C-A0C8-EA04CB4A27B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17" y="2292"/>
                <a:ext cx="185" cy="220"/>
              </a:xfrm>
              <a:custGeom>
                <a:avLst/>
                <a:gdLst>
                  <a:gd name="T0" fmla="*/ 83 w 94"/>
                  <a:gd name="T1" fmla="*/ 35 h 112"/>
                  <a:gd name="T2" fmla="*/ 83 w 94"/>
                  <a:gd name="T3" fmla="*/ 37 h 112"/>
                  <a:gd name="T4" fmla="*/ 79 w 94"/>
                  <a:gd name="T5" fmla="*/ 46 h 112"/>
                  <a:gd name="T6" fmla="*/ 80 w 94"/>
                  <a:gd name="T7" fmla="*/ 52 h 112"/>
                  <a:gd name="T8" fmla="*/ 85 w 94"/>
                  <a:gd name="T9" fmla="*/ 65 h 112"/>
                  <a:gd name="T10" fmla="*/ 87 w 94"/>
                  <a:gd name="T11" fmla="*/ 88 h 112"/>
                  <a:gd name="T12" fmla="*/ 92 w 94"/>
                  <a:gd name="T13" fmla="*/ 94 h 112"/>
                  <a:gd name="T14" fmla="*/ 93 w 94"/>
                  <a:gd name="T15" fmla="*/ 98 h 112"/>
                  <a:gd name="T16" fmla="*/ 78 w 94"/>
                  <a:gd name="T17" fmla="*/ 104 h 112"/>
                  <a:gd name="T18" fmla="*/ 71 w 94"/>
                  <a:gd name="T19" fmla="*/ 107 h 112"/>
                  <a:gd name="T20" fmla="*/ 61 w 94"/>
                  <a:gd name="T21" fmla="*/ 110 h 112"/>
                  <a:gd name="T22" fmla="*/ 50 w 94"/>
                  <a:gd name="T23" fmla="*/ 108 h 112"/>
                  <a:gd name="T24" fmla="*/ 43 w 94"/>
                  <a:gd name="T25" fmla="*/ 110 h 112"/>
                  <a:gd name="T26" fmla="*/ 43 w 94"/>
                  <a:gd name="T27" fmla="*/ 89 h 112"/>
                  <a:gd name="T28" fmla="*/ 38 w 94"/>
                  <a:gd name="T29" fmla="*/ 84 h 112"/>
                  <a:gd name="T30" fmla="*/ 29 w 94"/>
                  <a:gd name="T31" fmla="*/ 83 h 112"/>
                  <a:gd name="T32" fmla="*/ 20 w 94"/>
                  <a:gd name="T33" fmla="*/ 78 h 112"/>
                  <a:gd name="T34" fmla="*/ 18 w 94"/>
                  <a:gd name="T35" fmla="*/ 71 h 112"/>
                  <a:gd name="T36" fmla="*/ 15 w 94"/>
                  <a:gd name="T37" fmla="*/ 68 h 112"/>
                  <a:gd name="T38" fmla="*/ 12 w 94"/>
                  <a:gd name="T39" fmla="*/ 63 h 112"/>
                  <a:gd name="T40" fmla="*/ 11 w 94"/>
                  <a:gd name="T41" fmla="*/ 55 h 112"/>
                  <a:gd name="T42" fmla="*/ 1 w 94"/>
                  <a:gd name="T43" fmla="*/ 39 h 112"/>
                  <a:gd name="T44" fmla="*/ 1 w 94"/>
                  <a:gd name="T45" fmla="*/ 37 h 112"/>
                  <a:gd name="T46" fmla="*/ 1 w 94"/>
                  <a:gd name="T47" fmla="*/ 33 h 112"/>
                  <a:gd name="T48" fmla="*/ 9 w 94"/>
                  <a:gd name="T49" fmla="*/ 32 h 112"/>
                  <a:gd name="T50" fmla="*/ 13 w 94"/>
                  <a:gd name="T51" fmla="*/ 24 h 112"/>
                  <a:gd name="T52" fmla="*/ 12 w 94"/>
                  <a:gd name="T53" fmla="*/ 19 h 112"/>
                  <a:gd name="T54" fmla="*/ 12 w 94"/>
                  <a:gd name="T55" fmla="*/ 10 h 112"/>
                  <a:gd name="T56" fmla="*/ 10 w 94"/>
                  <a:gd name="T57" fmla="*/ 0 h 112"/>
                  <a:gd name="T58" fmla="*/ 19 w 94"/>
                  <a:gd name="T59" fmla="*/ 7 h 112"/>
                  <a:gd name="T60" fmla="*/ 26 w 94"/>
                  <a:gd name="T61" fmla="*/ 16 h 112"/>
                  <a:gd name="T62" fmla="*/ 28 w 94"/>
                  <a:gd name="T63" fmla="*/ 13 h 112"/>
                  <a:gd name="T64" fmla="*/ 28 w 94"/>
                  <a:gd name="T65" fmla="*/ 10 h 112"/>
                  <a:gd name="T66" fmla="*/ 36 w 94"/>
                  <a:gd name="T67" fmla="*/ 17 h 112"/>
                  <a:gd name="T68" fmla="*/ 43 w 94"/>
                  <a:gd name="T69" fmla="*/ 11 h 112"/>
                  <a:gd name="T70" fmla="*/ 44 w 94"/>
                  <a:gd name="T71" fmla="*/ 8 h 112"/>
                  <a:gd name="T72" fmla="*/ 40 w 94"/>
                  <a:gd name="T73" fmla="*/ 7 h 112"/>
                  <a:gd name="T74" fmla="*/ 38 w 94"/>
                  <a:gd name="T75" fmla="*/ 5 h 112"/>
                  <a:gd name="T76" fmla="*/ 68 w 94"/>
                  <a:gd name="T77" fmla="*/ 13 h 112"/>
                  <a:gd name="T78" fmla="*/ 72 w 94"/>
                  <a:gd name="T79" fmla="*/ 22 h 112"/>
                  <a:gd name="T80" fmla="*/ 85 w 94"/>
                  <a:gd name="T81" fmla="*/ 30 h 112"/>
                  <a:gd name="T82" fmla="*/ 33 w 94"/>
                  <a:gd name="T83" fmla="*/ 67 h 112"/>
                  <a:gd name="T84" fmla="*/ 29 w 94"/>
                  <a:gd name="T85" fmla="*/ 63 h 112"/>
                  <a:gd name="T86" fmla="*/ 84 w 94"/>
                  <a:gd name="T87" fmla="*/ 50 h 112"/>
                  <a:gd name="T88" fmla="*/ 84 w 94"/>
                  <a:gd name="T89" fmla="*/ 47 h 112"/>
                  <a:gd name="T90" fmla="*/ 47 w 94"/>
                  <a:gd name="T91" fmla="*/ 27 h 112"/>
                  <a:gd name="T92" fmla="*/ 33 w 94"/>
                  <a:gd name="T93" fmla="*/ 4 h 112"/>
                  <a:gd name="T94" fmla="*/ 37 w 94"/>
                  <a:gd name="T95" fmla="*/ 5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94" h="112">
                    <a:moveTo>
                      <a:pt x="85" y="30"/>
                    </a:moveTo>
                    <a:cubicBezTo>
                      <a:pt x="84" y="32"/>
                      <a:pt x="84" y="33"/>
                      <a:pt x="83" y="35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2" y="36"/>
                      <a:pt x="83" y="37"/>
                      <a:pt x="83" y="37"/>
                    </a:cubicBezTo>
                    <a:cubicBezTo>
                      <a:pt x="81" y="38"/>
                      <a:pt x="81" y="42"/>
                      <a:pt x="81" y="44"/>
                    </a:cubicBezTo>
                    <a:cubicBezTo>
                      <a:pt x="80" y="44"/>
                      <a:pt x="79" y="46"/>
                      <a:pt x="79" y="46"/>
                    </a:cubicBezTo>
                    <a:cubicBezTo>
                      <a:pt x="79" y="47"/>
                      <a:pt x="79" y="47"/>
                      <a:pt x="79" y="47"/>
                    </a:cubicBezTo>
                    <a:cubicBezTo>
                      <a:pt x="80" y="47"/>
                      <a:pt x="79" y="50"/>
                      <a:pt x="80" y="52"/>
                    </a:cubicBezTo>
                    <a:cubicBezTo>
                      <a:pt x="81" y="53"/>
                      <a:pt x="86" y="57"/>
                      <a:pt x="87" y="59"/>
                    </a:cubicBezTo>
                    <a:cubicBezTo>
                      <a:pt x="87" y="61"/>
                      <a:pt x="85" y="64"/>
                      <a:pt x="85" y="65"/>
                    </a:cubicBezTo>
                    <a:cubicBezTo>
                      <a:pt x="83" y="70"/>
                      <a:pt x="84" y="74"/>
                      <a:pt x="85" y="79"/>
                    </a:cubicBezTo>
                    <a:cubicBezTo>
                      <a:pt x="85" y="81"/>
                      <a:pt x="85" y="86"/>
                      <a:pt x="87" y="88"/>
                    </a:cubicBezTo>
                    <a:cubicBezTo>
                      <a:pt x="87" y="89"/>
                      <a:pt x="91" y="90"/>
                      <a:pt x="92" y="92"/>
                    </a:cubicBezTo>
                    <a:cubicBezTo>
                      <a:pt x="92" y="92"/>
                      <a:pt x="92" y="94"/>
                      <a:pt x="92" y="94"/>
                    </a:cubicBezTo>
                    <a:cubicBezTo>
                      <a:pt x="93" y="94"/>
                      <a:pt x="93" y="94"/>
                      <a:pt x="93" y="94"/>
                    </a:cubicBezTo>
                    <a:cubicBezTo>
                      <a:pt x="94" y="95"/>
                      <a:pt x="93" y="96"/>
                      <a:pt x="93" y="98"/>
                    </a:cubicBezTo>
                    <a:cubicBezTo>
                      <a:pt x="93" y="98"/>
                      <a:pt x="87" y="101"/>
                      <a:pt x="85" y="102"/>
                    </a:cubicBezTo>
                    <a:cubicBezTo>
                      <a:pt x="83" y="103"/>
                      <a:pt x="81" y="103"/>
                      <a:pt x="78" y="104"/>
                    </a:cubicBezTo>
                    <a:cubicBezTo>
                      <a:pt x="76" y="104"/>
                      <a:pt x="76" y="106"/>
                      <a:pt x="74" y="107"/>
                    </a:cubicBezTo>
                    <a:cubicBezTo>
                      <a:pt x="72" y="107"/>
                      <a:pt x="72" y="108"/>
                      <a:pt x="71" y="107"/>
                    </a:cubicBezTo>
                    <a:cubicBezTo>
                      <a:pt x="69" y="106"/>
                      <a:pt x="69" y="108"/>
                      <a:pt x="67" y="109"/>
                    </a:cubicBezTo>
                    <a:cubicBezTo>
                      <a:pt x="65" y="110"/>
                      <a:pt x="63" y="110"/>
                      <a:pt x="61" y="110"/>
                    </a:cubicBezTo>
                    <a:cubicBezTo>
                      <a:pt x="58" y="110"/>
                      <a:pt x="57" y="111"/>
                      <a:pt x="54" y="111"/>
                    </a:cubicBezTo>
                    <a:cubicBezTo>
                      <a:pt x="52" y="112"/>
                      <a:pt x="52" y="108"/>
                      <a:pt x="50" y="108"/>
                    </a:cubicBezTo>
                    <a:cubicBezTo>
                      <a:pt x="48" y="107"/>
                      <a:pt x="49" y="107"/>
                      <a:pt x="47" y="109"/>
                    </a:cubicBezTo>
                    <a:cubicBezTo>
                      <a:pt x="44" y="110"/>
                      <a:pt x="43" y="110"/>
                      <a:pt x="43" y="110"/>
                    </a:cubicBezTo>
                    <a:cubicBezTo>
                      <a:pt x="43" y="108"/>
                      <a:pt x="43" y="108"/>
                      <a:pt x="43" y="107"/>
                    </a:cubicBezTo>
                    <a:cubicBezTo>
                      <a:pt x="44" y="100"/>
                      <a:pt x="43" y="95"/>
                      <a:pt x="43" y="89"/>
                    </a:cubicBezTo>
                    <a:cubicBezTo>
                      <a:pt x="43" y="88"/>
                      <a:pt x="41" y="87"/>
                      <a:pt x="40" y="87"/>
                    </a:cubicBezTo>
                    <a:cubicBezTo>
                      <a:pt x="39" y="86"/>
                      <a:pt x="40" y="84"/>
                      <a:pt x="38" y="84"/>
                    </a:cubicBezTo>
                    <a:cubicBezTo>
                      <a:pt x="37" y="84"/>
                      <a:pt x="37" y="84"/>
                      <a:pt x="37" y="84"/>
                    </a:cubicBezTo>
                    <a:cubicBezTo>
                      <a:pt x="29" y="83"/>
                      <a:pt x="29" y="83"/>
                      <a:pt x="29" y="83"/>
                    </a:cubicBezTo>
                    <a:cubicBezTo>
                      <a:pt x="29" y="83"/>
                      <a:pt x="25" y="82"/>
                      <a:pt x="24" y="81"/>
                    </a:cubicBezTo>
                    <a:cubicBezTo>
                      <a:pt x="22" y="80"/>
                      <a:pt x="21" y="78"/>
                      <a:pt x="20" y="78"/>
                    </a:cubicBezTo>
                    <a:cubicBezTo>
                      <a:pt x="19" y="78"/>
                      <a:pt x="19" y="74"/>
                      <a:pt x="19" y="74"/>
                    </a:cubicBezTo>
                    <a:cubicBezTo>
                      <a:pt x="19" y="73"/>
                      <a:pt x="18" y="72"/>
                      <a:pt x="18" y="71"/>
                    </a:cubicBezTo>
                    <a:cubicBezTo>
                      <a:pt x="17" y="71"/>
                      <a:pt x="16" y="71"/>
                      <a:pt x="15" y="71"/>
                    </a:cubicBezTo>
                    <a:cubicBezTo>
                      <a:pt x="15" y="70"/>
                      <a:pt x="16" y="69"/>
                      <a:pt x="15" y="68"/>
                    </a:cubicBezTo>
                    <a:cubicBezTo>
                      <a:pt x="15" y="68"/>
                      <a:pt x="14" y="67"/>
                      <a:pt x="13" y="67"/>
                    </a:cubicBezTo>
                    <a:cubicBezTo>
                      <a:pt x="13" y="66"/>
                      <a:pt x="13" y="64"/>
                      <a:pt x="12" y="63"/>
                    </a:cubicBezTo>
                    <a:cubicBezTo>
                      <a:pt x="12" y="63"/>
                      <a:pt x="9" y="62"/>
                      <a:pt x="9" y="62"/>
                    </a:cubicBezTo>
                    <a:cubicBezTo>
                      <a:pt x="9" y="59"/>
                      <a:pt x="10" y="56"/>
                      <a:pt x="11" y="55"/>
                    </a:cubicBezTo>
                    <a:cubicBezTo>
                      <a:pt x="6" y="52"/>
                      <a:pt x="6" y="50"/>
                      <a:pt x="1" y="47"/>
                    </a:cubicBezTo>
                    <a:cubicBezTo>
                      <a:pt x="1" y="43"/>
                      <a:pt x="2" y="37"/>
                      <a:pt x="1" y="39"/>
                    </a:cubicBezTo>
                    <a:cubicBezTo>
                      <a:pt x="0" y="39"/>
                      <a:pt x="3" y="38"/>
                      <a:pt x="1" y="39"/>
                    </a:cubicBezTo>
                    <a:cubicBezTo>
                      <a:pt x="1" y="39"/>
                      <a:pt x="1" y="36"/>
                      <a:pt x="1" y="37"/>
                    </a:cubicBezTo>
                    <a:cubicBezTo>
                      <a:pt x="1" y="37"/>
                      <a:pt x="2" y="35"/>
                      <a:pt x="2" y="35"/>
                    </a:cubicBezTo>
                    <a:cubicBezTo>
                      <a:pt x="1" y="36"/>
                      <a:pt x="1" y="34"/>
                      <a:pt x="1" y="33"/>
                    </a:cubicBezTo>
                    <a:cubicBezTo>
                      <a:pt x="2" y="33"/>
                      <a:pt x="4" y="33"/>
                      <a:pt x="4" y="33"/>
                    </a:cubicBezTo>
                    <a:cubicBezTo>
                      <a:pt x="6" y="33"/>
                      <a:pt x="9" y="32"/>
                      <a:pt x="9" y="32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10" y="27"/>
                      <a:pt x="12" y="25"/>
                      <a:pt x="13" y="24"/>
                    </a:cubicBezTo>
                    <a:cubicBezTo>
                      <a:pt x="15" y="22"/>
                      <a:pt x="15" y="20"/>
                      <a:pt x="15" y="20"/>
                    </a:cubicBezTo>
                    <a:cubicBezTo>
                      <a:pt x="15" y="20"/>
                      <a:pt x="15" y="21"/>
                      <a:pt x="12" y="19"/>
                    </a:cubicBezTo>
                    <a:cubicBezTo>
                      <a:pt x="10" y="18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0"/>
                    </a:cubicBezTo>
                    <a:cubicBezTo>
                      <a:pt x="12" y="8"/>
                      <a:pt x="12" y="5"/>
                      <a:pt x="12" y="5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0" y="2"/>
                      <a:pt x="19" y="6"/>
                      <a:pt x="19" y="7"/>
                    </a:cubicBezTo>
                    <a:cubicBezTo>
                      <a:pt x="19" y="9"/>
                      <a:pt x="21" y="13"/>
                      <a:pt x="21" y="13"/>
                    </a:cubicBezTo>
                    <a:cubicBezTo>
                      <a:pt x="22" y="15"/>
                      <a:pt x="23" y="17"/>
                      <a:pt x="26" y="16"/>
                    </a:cubicBezTo>
                    <a:cubicBezTo>
                      <a:pt x="26" y="16"/>
                      <a:pt x="25" y="14"/>
                      <a:pt x="25" y="13"/>
                    </a:cubicBezTo>
                    <a:cubicBezTo>
                      <a:pt x="26" y="13"/>
                      <a:pt x="27" y="13"/>
                      <a:pt x="28" y="13"/>
                    </a:cubicBezTo>
                    <a:cubicBezTo>
                      <a:pt x="28" y="13"/>
                      <a:pt x="28" y="12"/>
                      <a:pt x="29" y="11"/>
                    </a:cubicBezTo>
                    <a:cubicBezTo>
                      <a:pt x="29" y="11"/>
                      <a:pt x="27" y="10"/>
                      <a:pt x="28" y="10"/>
                    </a:cubicBezTo>
                    <a:cubicBezTo>
                      <a:pt x="30" y="10"/>
                      <a:pt x="34" y="12"/>
                      <a:pt x="36" y="13"/>
                    </a:cubicBezTo>
                    <a:cubicBezTo>
                      <a:pt x="36" y="14"/>
                      <a:pt x="36" y="16"/>
                      <a:pt x="36" y="17"/>
                    </a:cubicBezTo>
                    <a:cubicBezTo>
                      <a:pt x="36" y="17"/>
                      <a:pt x="38" y="18"/>
                      <a:pt x="38" y="18"/>
                    </a:cubicBezTo>
                    <a:cubicBezTo>
                      <a:pt x="37" y="12"/>
                      <a:pt x="36" y="11"/>
                      <a:pt x="43" y="11"/>
                    </a:cubicBezTo>
                    <a:cubicBezTo>
                      <a:pt x="44" y="10"/>
                      <a:pt x="43" y="9"/>
                      <a:pt x="44" y="9"/>
                    </a:cubicBezTo>
                    <a:cubicBezTo>
                      <a:pt x="44" y="8"/>
                      <a:pt x="44" y="8"/>
                      <a:pt x="44" y="8"/>
                    </a:cubicBezTo>
                    <a:cubicBezTo>
                      <a:pt x="43" y="8"/>
                      <a:pt x="42" y="8"/>
                      <a:pt x="41" y="8"/>
                    </a:cubicBezTo>
                    <a:cubicBezTo>
                      <a:pt x="41" y="8"/>
                      <a:pt x="40" y="7"/>
                      <a:pt x="40" y="7"/>
                    </a:cubicBezTo>
                    <a:cubicBezTo>
                      <a:pt x="41" y="7"/>
                      <a:pt x="41" y="6"/>
                      <a:pt x="41" y="5"/>
                    </a:cubicBezTo>
                    <a:cubicBezTo>
                      <a:pt x="40" y="5"/>
                      <a:pt x="39" y="5"/>
                      <a:pt x="38" y="5"/>
                    </a:cubicBezTo>
                    <a:cubicBezTo>
                      <a:pt x="41" y="3"/>
                      <a:pt x="41" y="2"/>
                      <a:pt x="41" y="1"/>
                    </a:cubicBezTo>
                    <a:cubicBezTo>
                      <a:pt x="68" y="13"/>
                      <a:pt x="68" y="13"/>
                      <a:pt x="68" y="13"/>
                    </a:cubicBezTo>
                    <a:cubicBezTo>
                      <a:pt x="68" y="13"/>
                      <a:pt x="70" y="15"/>
                      <a:pt x="70" y="17"/>
                    </a:cubicBezTo>
                    <a:cubicBezTo>
                      <a:pt x="69" y="20"/>
                      <a:pt x="69" y="22"/>
                      <a:pt x="72" y="22"/>
                    </a:cubicBezTo>
                    <a:cubicBezTo>
                      <a:pt x="74" y="22"/>
                      <a:pt x="74" y="24"/>
                      <a:pt x="74" y="24"/>
                    </a:cubicBezTo>
                    <a:lnTo>
                      <a:pt x="85" y="30"/>
                    </a:lnTo>
                    <a:close/>
                    <a:moveTo>
                      <a:pt x="29" y="63"/>
                    </a:moveTo>
                    <a:cubicBezTo>
                      <a:pt x="31" y="64"/>
                      <a:pt x="32" y="66"/>
                      <a:pt x="33" y="67"/>
                    </a:cubicBezTo>
                    <a:cubicBezTo>
                      <a:pt x="32" y="67"/>
                      <a:pt x="31" y="67"/>
                      <a:pt x="30" y="67"/>
                    </a:cubicBezTo>
                    <a:cubicBezTo>
                      <a:pt x="30" y="67"/>
                      <a:pt x="26" y="63"/>
                      <a:pt x="29" y="63"/>
                    </a:cubicBezTo>
                    <a:close/>
                    <a:moveTo>
                      <a:pt x="84" y="47"/>
                    </a:moveTo>
                    <a:cubicBezTo>
                      <a:pt x="84" y="49"/>
                      <a:pt x="83" y="48"/>
                      <a:pt x="84" y="50"/>
                    </a:cubicBezTo>
                    <a:cubicBezTo>
                      <a:pt x="85" y="55"/>
                      <a:pt x="87" y="50"/>
                      <a:pt x="87" y="50"/>
                    </a:cubicBezTo>
                    <a:cubicBezTo>
                      <a:pt x="86" y="49"/>
                      <a:pt x="84" y="48"/>
                      <a:pt x="84" y="47"/>
                    </a:cubicBezTo>
                    <a:close/>
                    <a:moveTo>
                      <a:pt x="47" y="24"/>
                    </a:moveTo>
                    <a:cubicBezTo>
                      <a:pt x="50" y="23"/>
                      <a:pt x="47" y="27"/>
                      <a:pt x="47" y="27"/>
                    </a:cubicBezTo>
                    <a:cubicBezTo>
                      <a:pt x="43" y="29"/>
                      <a:pt x="46" y="25"/>
                      <a:pt x="47" y="24"/>
                    </a:cubicBezTo>
                    <a:close/>
                    <a:moveTo>
                      <a:pt x="33" y="4"/>
                    </a:moveTo>
                    <a:cubicBezTo>
                      <a:pt x="33" y="4"/>
                      <a:pt x="33" y="6"/>
                      <a:pt x="35" y="7"/>
                    </a:cubicBezTo>
                    <a:cubicBezTo>
                      <a:pt x="38" y="8"/>
                      <a:pt x="37" y="5"/>
                      <a:pt x="37" y="5"/>
                    </a:cubicBezTo>
                    <a:cubicBezTo>
                      <a:pt x="35" y="4"/>
                      <a:pt x="34" y="5"/>
                      <a:pt x="33" y="4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50">
                <a:extLst>
                  <a:ext uri="{FF2B5EF4-FFF2-40B4-BE49-F238E27FC236}">
                    <a16:creationId xmlns:a16="http://schemas.microsoft.com/office/drawing/2014/main" id="{BE7CF4AC-E075-454E-8AE4-68BC56D33E1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17" y="2292"/>
                <a:ext cx="185" cy="220"/>
              </a:xfrm>
              <a:custGeom>
                <a:avLst/>
                <a:gdLst>
                  <a:gd name="T0" fmla="*/ 83 w 94"/>
                  <a:gd name="T1" fmla="*/ 35 h 112"/>
                  <a:gd name="T2" fmla="*/ 83 w 94"/>
                  <a:gd name="T3" fmla="*/ 37 h 112"/>
                  <a:gd name="T4" fmla="*/ 79 w 94"/>
                  <a:gd name="T5" fmla="*/ 46 h 112"/>
                  <a:gd name="T6" fmla="*/ 80 w 94"/>
                  <a:gd name="T7" fmla="*/ 52 h 112"/>
                  <a:gd name="T8" fmla="*/ 85 w 94"/>
                  <a:gd name="T9" fmla="*/ 65 h 112"/>
                  <a:gd name="T10" fmla="*/ 87 w 94"/>
                  <a:gd name="T11" fmla="*/ 88 h 112"/>
                  <a:gd name="T12" fmla="*/ 92 w 94"/>
                  <a:gd name="T13" fmla="*/ 94 h 112"/>
                  <a:gd name="T14" fmla="*/ 93 w 94"/>
                  <a:gd name="T15" fmla="*/ 98 h 112"/>
                  <a:gd name="T16" fmla="*/ 78 w 94"/>
                  <a:gd name="T17" fmla="*/ 104 h 112"/>
                  <a:gd name="T18" fmla="*/ 71 w 94"/>
                  <a:gd name="T19" fmla="*/ 107 h 112"/>
                  <a:gd name="T20" fmla="*/ 61 w 94"/>
                  <a:gd name="T21" fmla="*/ 110 h 112"/>
                  <a:gd name="T22" fmla="*/ 50 w 94"/>
                  <a:gd name="T23" fmla="*/ 108 h 112"/>
                  <a:gd name="T24" fmla="*/ 43 w 94"/>
                  <a:gd name="T25" fmla="*/ 110 h 112"/>
                  <a:gd name="T26" fmla="*/ 43 w 94"/>
                  <a:gd name="T27" fmla="*/ 89 h 112"/>
                  <a:gd name="T28" fmla="*/ 38 w 94"/>
                  <a:gd name="T29" fmla="*/ 84 h 112"/>
                  <a:gd name="T30" fmla="*/ 29 w 94"/>
                  <a:gd name="T31" fmla="*/ 83 h 112"/>
                  <a:gd name="T32" fmla="*/ 20 w 94"/>
                  <a:gd name="T33" fmla="*/ 78 h 112"/>
                  <a:gd name="T34" fmla="*/ 18 w 94"/>
                  <a:gd name="T35" fmla="*/ 71 h 112"/>
                  <a:gd name="T36" fmla="*/ 15 w 94"/>
                  <a:gd name="T37" fmla="*/ 68 h 112"/>
                  <a:gd name="T38" fmla="*/ 12 w 94"/>
                  <a:gd name="T39" fmla="*/ 63 h 112"/>
                  <a:gd name="T40" fmla="*/ 11 w 94"/>
                  <a:gd name="T41" fmla="*/ 55 h 112"/>
                  <a:gd name="T42" fmla="*/ 1 w 94"/>
                  <a:gd name="T43" fmla="*/ 39 h 112"/>
                  <a:gd name="T44" fmla="*/ 1 w 94"/>
                  <a:gd name="T45" fmla="*/ 37 h 112"/>
                  <a:gd name="T46" fmla="*/ 1 w 94"/>
                  <a:gd name="T47" fmla="*/ 33 h 112"/>
                  <a:gd name="T48" fmla="*/ 9 w 94"/>
                  <a:gd name="T49" fmla="*/ 32 h 112"/>
                  <a:gd name="T50" fmla="*/ 13 w 94"/>
                  <a:gd name="T51" fmla="*/ 24 h 112"/>
                  <a:gd name="T52" fmla="*/ 12 w 94"/>
                  <a:gd name="T53" fmla="*/ 19 h 112"/>
                  <a:gd name="T54" fmla="*/ 12 w 94"/>
                  <a:gd name="T55" fmla="*/ 10 h 112"/>
                  <a:gd name="T56" fmla="*/ 10 w 94"/>
                  <a:gd name="T57" fmla="*/ 0 h 112"/>
                  <a:gd name="T58" fmla="*/ 19 w 94"/>
                  <a:gd name="T59" fmla="*/ 7 h 112"/>
                  <a:gd name="T60" fmla="*/ 26 w 94"/>
                  <a:gd name="T61" fmla="*/ 16 h 112"/>
                  <a:gd name="T62" fmla="*/ 28 w 94"/>
                  <a:gd name="T63" fmla="*/ 13 h 112"/>
                  <a:gd name="T64" fmla="*/ 28 w 94"/>
                  <a:gd name="T65" fmla="*/ 10 h 112"/>
                  <a:gd name="T66" fmla="*/ 36 w 94"/>
                  <a:gd name="T67" fmla="*/ 17 h 112"/>
                  <a:gd name="T68" fmla="*/ 43 w 94"/>
                  <a:gd name="T69" fmla="*/ 11 h 112"/>
                  <a:gd name="T70" fmla="*/ 44 w 94"/>
                  <a:gd name="T71" fmla="*/ 8 h 112"/>
                  <a:gd name="T72" fmla="*/ 40 w 94"/>
                  <a:gd name="T73" fmla="*/ 7 h 112"/>
                  <a:gd name="T74" fmla="*/ 38 w 94"/>
                  <a:gd name="T75" fmla="*/ 5 h 112"/>
                  <a:gd name="T76" fmla="*/ 68 w 94"/>
                  <a:gd name="T77" fmla="*/ 13 h 112"/>
                  <a:gd name="T78" fmla="*/ 72 w 94"/>
                  <a:gd name="T79" fmla="*/ 22 h 112"/>
                  <a:gd name="T80" fmla="*/ 85 w 94"/>
                  <a:gd name="T81" fmla="*/ 30 h 112"/>
                  <a:gd name="T82" fmla="*/ 33 w 94"/>
                  <a:gd name="T83" fmla="*/ 67 h 112"/>
                  <a:gd name="T84" fmla="*/ 29 w 94"/>
                  <a:gd name="T85" fmla="*/ 63 h 112"/>
                  <a:gd name="T86" fmla="*/ 84 w 94"/>
                  <a:gd name="T87" fmla="*/ 50 h 112"/>
                  <a:gd name="T88" fmla="*/ 84 w 94"/>
                  <a:gd name="T89" fmla="*/ 47 h 112"/>
                  <a:gd name="T90" fmla="*/ 47 w 94"/>
                  <a:gd name="T91" fmla="*/ 27 h 112"/>
                  <a:gd name="T92" fmla="*/ 33 w 94"/>
                  <a:gd name="T93" fmla="*/ 4 h 112"/>
                  <a:gd name="T94" fmla="*/ 37 w 94"/>
                  <a:gd name="T95" fmla="*/ 5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94" h="112">
                    <a:moveTo>
                      <a:pt x="85" y="30"/>
                    </a:moveTo>
                    <a:cubicBezTo>
                      <a:pt x="84" y="32"/>
                      <a:pt x="84" y="33"/>
                      <a:pt x="83" y="35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2" y="36"/>
                      <a:pt x="83" y="37"/>
                      <a:pt x="83" y="37"/>
                    </a:cubicBezTo>
                    <a:cubicBezTo>
                      <a:pt x="81" y="38"/>
                      <a:pt x="81" y="42"/>
                      <a:pt x="81" y="44"/>
                    </a:cubicBezTo>
                    <a:cubicBezTo>
                      <a:pt x="80" y="44"/>
                      <a:pt x="79" y="46"/>
                      <a:pt x="79" y="46"/>
                    </a:cubicBezTo>
                    <a:cubicBezTo>
                      <a:pt x="79" y="47"/>
                      <a:pt x="79" y="47"/>
                      <a:pt x="79" y="47"/>
                    </a:cubicBezTo>
                    <a:cubicBezTo>
                      <a:pt x="80" y="47"/>
                      <a:pt x="79" y="50"/>
                      <a:pt x="80" y="52"/>
                    </a:cubicBezTo>
                    <a:cubicBezTo>
                      <a:pt x="81" y="53"/>
                      <a:pt x="86" y="57"/>
                      <a:pt x="87" y="59"/>
                    </a:cubicBezTo>
                    <a:cubicBezTo>
                      <a:pt x="87" y="61"/>
                      <a:pt x="85" y="64"/>
                      <a:pt x="85" y="65"/>
                    </a:cubicBezTo>
                    <a:cubicBezTo>
                      <a:pt x="83" y="70"/>
                      <a:pt x="84" y="74"/>
                      <a:pt x="85" y="79"/>
                    </a:cubicBezTo>
                    <a:cubicBezTo>
                      <a:pt x="85" y="81"/>
                      <a:pt x="85" y="86"/>
                      <a:pt x="87" y="88"/>
                    </a:cubicBezTo>
                    <a:cubicBezTo>
                      <a:pt x="87" y="89"/>
                      <a:pt x="91" y="90"/>
                      <a:pt x="92" y="92"/>
                    </a:cubicBezTo>
                    <a:cubicBezTo>
                      <a:pt x="92" y="92"/>
                      <a:pt x="92" y="94"/>
                      <a:pt x="92" y="94"/>
                    </a:cubicBezTo>
                    <a:cubicBezTo>
                      <a:pt x="93" y="94"/>
                      <a:pt x="93" y="94"/>
                      <a:pt x="93" y="94"/>
                    </a:cubicBezTo>
                    <a:cubicBezTo>
                      <a:pt x="94" y="95"/>
                      <a:pt x="93" y="96"/>
                      <a:pt x="93" y="98"/>
                    </a:cubicBezTo>
                    <a:cubicBezTo>
                      <a:pt x="93" y="98"/>
                      <a:pt x="87" y="101"/>
                      <a:pt x="85" y="102"/>
                    </a:cubicBezTo>
                    <a:cubicBezTo>
                      <a:pt x="83" y="103"/>
                      <a:pt x="81" y="103"/>
                      <a:pt x="78" y="104"/>
                    </a:cubicBezTo>
                    <a:cubicBezTo>
                      <a:pt x="76" y="104"/>
                      <a:pt x="76" y="106"/>
                      <a:pt x="74" y="107"/>
                    </a:cubicBezTo>
                    <a:cubicBezTo>
                      <a:pt x="72" y="107"/>
                      <a:pt x="72" y="108"/>
                      <a:pt x="71" y="107"/>
                    </a:cubicBezTo>
                    <a:cubicBezTo>
                      <a:pt x="69" y="106"/>
                      <a:pt x="69" y="108"/>
                      <a:pt x="67" y="109"/>
                    </a:cubicBezTo>
                    <a:cubicBezTo>
                      <a:pt x="65" y="110"/>
                      <a:pt x="63" y="110"/>
                      <a:pt x="61" y="110"/>
                    </a:cubicBezTo>
                    <a:cubicBezTo>
                      <a:pt x="58" y="110"/>
                      <a:pt x="57" y="111"/>
                      <a:pt x="54" y="111"/>
                    </a:cubicBezTo>
                    <a:cubicBezTo>
                      <a:pt x="52" y="112"/>
                      <a:pt x="52" y="108"/>
                      <a:pt x="50" y="108"/>
                    </a:cubicBezTo>
                    <a:cubicBezTo>
                      <a:pt x="48" y="107"/>
                      <a:pt x="49" y="107"/>
                      <a:pt x="47" y="109"/>
                    </a:cubicBezTo>
                    <a:cubicBezTo>
                      <a:pt x="44" y="110"/>
                      <a:pt x="43" y="110"/>
                      <a:pt x="43" y="110"/>
                    </a:cubicBezTo>
                    <a:cubicBezTo>
                      <a:pt x="43" y="108"/>
                      <a:pt x="43" y="108"/>
                      <a:pt x="43" y="107"/>
                    </a:cubicBezTo>
                    <a:cubicBezTo>
                      <a:pt x="44" y="100"/>
                      <a:pt x="43" y="95"/>
                      <a:pt x="43" y="89"/>
                    </a:cubicBezTo>
                    <a:cubicBezTo>
                      <a:pt x="43" y="88"/>
                      <a:pt x="41" y="87"/>
                      <a:pt x="40" y="87"/>
                    </a:cubicBezTo>
                    <a:cubicBezTo>
                      <a:pt x="39" y="86"/>
                      <a:pt x="40" y="84"/>
                      <a:pt x="38" y="84"/>
                    </a:cubicBezTo>
                    <a:cubicBezTo>
                      <a:pt x="37" y="84"/>
                      <a:pt x="37" y="84"/>
                      <a:pt x="37" y="84"/>
                    </a:cubicBezTo>
                    <a:cubicBezTo>
                      <a:pt x="29" y="83"/>
                      <a:pt x="29" y="83"/>
                      <a:pt x="29" y="83"/>
                    </a:cubicBezTo>
                    <a:cubicBezTo>
                      <a:pt x="29" y="83"/>
                      <a:pt x="25" y="82"/>
                      <a:pt x="24" y="81"/>
                    </a:cubicBezTo>
                    <a:cubicBezTo>
                      <a:pt x="22" y="80"/>
                      <a:pt x="21" y="78"/>
                      <a:pt x="20" y="78"/>
                    </a:cubicBezTo>
                    <a:cubicBezTo>
                      <a:pt x="19" y="78"/>
                      <a:pt x="19" y="74"/>
                      <a:pt x="19" y="74"/>
                    </a:cubicBezTo>
                    <a:cubicBezTo>
                      <a:pt x="19" y="73"/>
                      <a:pt x="18" y="72"/>
                      <a:pt x="18" y="71"/>
                    </a:cubicBezTo>
                    <a:cubicBezTo>
                      <a:pt x="17" y="71"/>
                      <a:pt x="16" y="71"/>
                      <a:pt x="15" y="71"/>
                    </a:cubicBezTo>
                    <a:cubicBezTo>
                      <a:pt x="15" y="70"/>
                      <a:pt x="16" y="69"/>
                      <a:pt x="15" y="68"/>
                    </a:cubicBezTo>
                    <a:cubicBezTo>
                      <a:pt x="15" y="68"/>
                      <a:pt x="14" y="67"/>
                      <a:pt x="13" y="67"/>
                    </a:cubicBezTo>
                    <a:cubicBezTo>
                      <a:pt x="13" y="66"/>
                      <a:pt x="13" y="64"/>
                      <a:pt x="12" y="63"/>
                    </a:cubicBezTo>
                    <a:cubicBezTo>
                      <a:pt x="12" y="63"/>
                      <a:pt x="9" y="62"/>
                      <a:pt x="9" y="62"/>
                    </a:cubicBezTo>
                    <a:cubicBezTo>
                      <a:pt x="9" y="59"/>
                      <a:pt x="10" y="56"/>
                      <a:pt x="11" y="55"/>
                    </a:cubicBezTo>
                    <a:cubicBezTo>
                      <a:pt x="6" y="52"/>
                      <a:pt x="6" y="50"/>
                      <a:pt x="1" y="47"/>
                    </a:cubicBezTo>
                    <a:cubicBezTo>
                      <a:pt x="1" y="43"/>
                      <a:pt x="2" y="37"/>
                      <a:pt x="1" y="39"/>
                    </a:cubicBezTo>
                    <a:cubicBezTo>
                      <a:pt x="0" y="39"/>
                      <a:pt x="3" y="38"/>
                      <a:pt x="1" y="39"/>
                    </a:cubicBezTo>
                    <a:cubicBezTo>
                      <a:pt x="1" y="39"/>
                      <a:pt x="1" y="36"/>
                      <a:pt x="1" y="37"/>
                    </a:cubicBezTo>
                    <a:cubicBezTo>
                      <a:pt x="1" y="37"/>
                      <a:pt x="2" y="35"/>
                      <a:pt x="2" y="35"/>
                    </a:cubicBezTo>
                    <a:cubicBezTo>
                      <a:pt x="1" y="36"/>
                      <a:pt x="1" y="34"/>
                      <a:pt x="1" y="33"/>
                    </a:cubicBezTo>
                    <a:cubicBezTo>
                      <a:pt x="2" y="33"/>
                      <a:pt x="4" y="33"/>
                      <a:pt x="4" y="33"/>
                    </a:cubicBezTo>
                    <a:cubicBezTo>
                      <a:pt x="6" y="33"/>
                      <a:pt x="9" y="32"/>
                      <a:pt x="9" y="32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10" y="27"/>
                      <a:pt x="12" y="25"/>
                      <a:pt x="13" y="24"/>
                    </a:cubicBezTo>
                    <a:cubicBezTo>
                      <a:pt x="15" y="22"/>
                      <a:pt x="15" y="20"/>
                      <a:pt x="15" y="20"/>
                    </a:cubicBezTo>
                    <a:cubicBezTo>
                      <a:pt x="15" y="20"/>
                      <a:pt x="15" y="21"/>
                      <a:pt x="12" y="19"/>
                    </a:cubicBezTo>
                    <a:cubicBezTo>
                      <a:pt x="10" y="18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0"/>
                    </a:cubicBezTo>
                    <a:cubicBezTo>
                      <a:pt x="12" y="8"/>
                      <a:pt x="12" y="5"/>
                      <a:pt x="12" y="5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0" y="2"/>
                      <a:pt x="19" y="6"/>
                      <a:pt x="19" y="7"/>
                    </a:cubicBezTo>
                    <a:cubicBezTo>
                      <a:pt x="19" y="9"/>
                      <a:pt x="21" y="13"/>
                      <a:pt x="21" y="13"/>
                    </a:cubicBezTo>
                    <a:cubicBezTo>
                      <a:pt x="22" y="15"/>
                      <a:pt x="23" y="17"/>
                      <a:pt x="26" y="16"/>
                    </a:cubicBezTo>
                    <a:cubicBezTo>
                      <a:pt x="26" y="16"/>
                      <a:pt x="25" y="14"/>
                      <a:pt x="25" y="13"/>
                    </a:cubicBezTo>
                    <a:cubicBezTo>
                      <a:pt x="26" y="13"/>
                      <a:pt x="27" y="13"/>
                      <a:pt x="28" y="13"/>
                    </a:cubicBezTo>
                    <a:cubicBezTo>
                      <a:pt x="28" y="13"/>
                      <a:pt x="28" y="12"/>
                      <a:pt x="29" y="11"/>
                    </a:cubicBezTo>
                    <a:cubicBezTo>
                      <a:pt x="29" y="11"/>
                      <a:pt x="27" y="10"/>
                      <a:pt x="28" y="10"/>
                    </a:cubicBezTo>
                    <a:cubicBezTo>
                      <a:pt x="30" y="10"/>
                      <a:pt x="34" y="12"/>
                      <a:pt x="36" y="13"/>
                    </a:cubicBezTo>
                    <a:cubicBezTo>
                      <a:pt x="36" y="14"/>
                      <a:pt x="36" y="16"/>
                      <a:pt x="36" y="17"/>
                    </a:cubicBezTo>
                    <a:cubicBezTo>
                      <a:pt x="36" y="17"/>
                      <a:pt x="38" y="18"/>
                      <a:pt x="38" y="18"/>
                    </a:cubicBezTo>
                    <a:cubicBezTo>
                      <a:pt x="37" y="12"/>
                      <a:pt x="36" y="11"/>
                      <a:pt x="43" y="11"/>
                    </a:cubicBezTo>
                    <a:cubicBezTo>
                      <a:pt x="44" y="10"/>
                      <a:pt x="43" y="9"/>
                      <a:pt x="44" y="9"/>
                    </a:cubicBezTo>
                    <a:cubicBezTo>
                      <a:pt x="44" y="8"/>
                      <a:pt x="44" y="8"/>
                      <a:pt x="44" y="8"/>
                    </a:cubicBezTo>
                    <a:cubicBezTo>
                      <a:pt x="43" y="8"/>
                      <a:pt x="42" y="8"/>
                      <a:pt x="41" y="8"/>
                    </a:cubicBezTo>
                    <a:cubicBezTo>
                      <a:pt x="41" y="8"/>
                      <a:pt x="40" y="7"/>
                      <a:pt x="40" y="7"/>
                    </a:cubicBezTo>
                    <a:cubicBezTo>
                      <a:pt x="41" y="7"/>
                      <a:pt x="41" y="6"/>
                      <a:pt x="41" y="5"/>
                    </a:cubicBezTo>
                    <a:cubicBezTo>
                      <a:pt x="40" y="5"/>
                      <a:pt x="39" y="5"/>
                      <a:pt x="38" y="5"/>
                    </a:cubicBezTo>
                    <a:cubicBezTo>
                      <a:pt x="41" y="3"/>
                      <a:pt x="41" y="2"/>
                      <a:pt x="41" y="1"/>
                    </a:cubicBezTo>
                    <a:cubicBezTo>
                      <a:pt x="68" y="13"/>
                      <a:pt x="68" y="13"/>
                      <a:pt x="68" y="13"/>
                    </a:cubicBezTo>
                    <a:cubicBezTo>
                      <a:pt x="68" y="13"/>
                      <a:pt x="70" y="15"/>
                      <a:pt x="70" y="17"/>
                    </a:cubicBezTo>
                    <a:cubicBezTo>
                      <a:pt x="69" y="20"/>
                      <a:pt x="69" y="22"/>
                      <a:pt x="72" y="22"/>
                    </a:cubicBezTo>
                    <a:cubicBezTo>
                      <a:pt x="74" y="22"/>
                      <a:pt x="74" y="24"/>
                      <a:pt x="74" y="24"/>
                    </a:cubicBezTo>
                    <a:lnTo>
                      <a:pt x="85" y="30"/>
                    </a:lnTo>
                    <a:close/>
                    <a:moveTo>
                      <a:pt x="29" y="63"/>
                    </a:moveTo>
                    <a:cubicBezTo>
                      <a:pt x="31" y="64"/>
                      <a:pt x="32" y="66"/>
                      <a:pt x="33" y="67"/>
                    </a:cubicBezTo>
                    <a:cubicBezTo>
                      <a:pt x="32" y="67"/>
                      <a:pt x="31" y="67"/>
                      <a:pt x="30" y="67"/>
                    </a:cubicBezTo>
                    <a:cubicBezTo>
                      <a:pt x="30" y="67"/>
                      <a:pt x="26" y="63"/>
                      <a:pt x="29" y="63"/>
                    </a:cubicBezTo>
                    <a:close/>
                    <a:moveTo>
                      <a:pt x="84" y="47"/>
                    </a:moveTo>
                    <a:cubicBezTo>
                      <a:pt x="84" y="49"/>
                      <a:pt x="83" y="48"/>
                      <a:pt x="84" y="50"/>
                    </a:cubicBezTo>
                    <a:cubicBezTo>
                      <a:pt x="85" y="55"/>
                      <a:pt x="87" y="50"/>
                      <a:pt x="87" y="50"/>
                    </a:cubicBezTo>
                    <a:cubicBezTo>
                      <a:pt x="86" y="49"/>
                      <a:pt x="84" y="48"/>
                      <a:pt x="84" y="47"/>
                    </a:cubicBezTo>
                    <a:close/>
                    <a:moveTo>
                      <a:pt x="47" y="24"/>
                    </a:moveTo>
                    <a:cubicBezTo>
                      <a:pt x="50" y="23"/>
                      <a:pt x="47" y="27"/>
                      <a:pt x="47" y="27"/>
                    </a:cubicBezTo>
                    <a:cubicBezTo>
                      <a:pt x="43" y="29"/>
                      <a:pt x="46" y="25"/>
                      <a:pt x="47" y="24"/>
                    </a:cubicBezTo>
                    <a:close/>
                    <a:moveTo>
                      <a:pt x="33" y="4"/>
                    </a:moveTo>
                    <a:cubicBezTo>
                      <a:pt x="33" y="4"/>
                      <a:pt x="33" y="6"/>
                      <a:pt x="35" y="7"/>
                    </a:cubicBezTo>
                    <a:cubicBezTo>
                      <a:pt x="38" y="8"/>
                      <a:pt x="37" y="5"/>
                      <a:pt x="37" y="5"/>
                    </a:cubicBezTo>
                    <a:cubicBezTo>
                      <a:pt x="35" y="4"/>
                      <a:pt x="34" y="5"/>
                      <a:pt x="33" y="4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51">
                <a:extLst>
                  <a:ext uri="{FF2B5EF4-FFF2-40B4-BE49-F238E27FC236}">
                    <a16:creationId xmlns:a16="http://schemas.microsoft.com/office/drawing/2014/main" id="{72CF063E-52EE-49C5-915F-F645E540C2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9" y="1360"/>
                <a:ext cx="127" cy="115"/>
              </a:xfrm>
              <a:custGeom>
                <a:avLst/>
                <a:gdLst>
                  <a:gd name="T0" fmla="*/ 29 w 65"/>
                  <a:gd name="T1" fmla="*/ 10 h 59"/>
                  <a:gd name="T2" fmla="*/ 29 w 65"/>
                  <a:gd name="T3" fmla="*/ 6 h 59"/>
                  <a:gd name="T4" fmla="*/ 33 w 65"/>
                  <a:gd name="T5" fmla="*/ 5 h 59"/>
                  <a:gd name="T6" fmla="*/ 31 w 65"/>
                  <a:gd name="T7" fmla="*/ 0 h 59"/>
                  <a:gd name="T8" fmla="*/ 26 w 65"/>
                  <a:gd name="T9" fmla="*/ 2 h 59"/>
                  <a:gd name="T10" fmla="*/ 23 w 65"/>
                  <a:gd name="T11" fmla="*/ 4 h 59"/>
                  <a:gd name="T12" fmla="*/ 20 w 65"/>
                  <a:gd name="T13" fmla="*/ 0 h 59"/>
                  <a:gd name="T14" fmla="*/ 16 w 65"/>
                  <a:gd name="T15" fmla="*/ 2 h 59"/>
                  <a:gd name="T16" fmla="*/ 18 w 65"/>
                  <a:gd name="T17" fmla="*/ 6 h 59"/>
                  <a:gd name="T18" fmla="*/ 16 w 65"/>
                  <a:gd name="T19" fmla="*/ 9 h 59"/>
                  <a:gd name="T20" fmla="*/ 15 w 65"/>
                  <a:gd name="T21" fmla="*/ 14 h 59"/>
                  <a:gd name="T22" fmla="*/ 14 w 65"/>
                  <a:gd name="T23" fmla="*/ 16 h 59"/>
                  <a:gd name="T24" fmla="*/ 8 w 65"/>
                  <a:gd name="T25" fmla="*/ 19 h 59"/>
                  <a:gd name="T26" fmla="*/ 4 w 65"/>
                  <a:gd name="T27" fmla="*/ 19 h 59"/>
                  <a:gd name="T28" fmla="*/ 3 w 65"/>
                  <a:gd name="T29" fmla="*/ 24 h 59"/>
                  <a:gd name="T30" fmla="*/ 7 w 65"/>
                  <a:gd name="T31" fmla="*/ 27 h 59"/>
                  <a:gd name="T32" fmla="*/ 11 w 65"/>
                  <a:gd name="T33" fmla="*/ 27 h 59"/>
                  <a:gd name="T34" fmla="*/ 10 w 65"/>
                  <a:gd name="T35" fmla="*/ 33 h 59"/>
                  <a:gd name="T36" fmla="*/ 11 w 65"/>
                  <a:gd name="T37" fmla="*/ 37 h 59"/>
                  <a:gd name="T38" fmla="*/ 7 w 65"/>
                  <a:gd name="T39" fmla="*/ 41 h 59"/>
                  <a:gd name="T40" fmla="*/ 6 w 65"/>
                  <a:gd name="T41" fmla="*/ 45 h 59"/>
                  <a:gd name="T42" fmla="*/ 9 w 65"/>
                  <a:gd name="T43" fmla="*/ 45 h 59"/>
                  <a:gd name="T44" fmla="*/ 12 w 65"/>
                  <a:gd name="T45" fmla="*/ 45 h 59"/>
                  <a:gd name="T46" fmla="*/ 15 w 65"/>
                  <a:gd name="T47" fmla="*/ 43 h 59"/>
                  <a:gd name="T48" fmla="*/ 17 w 65"/>
                  <a:gd name="T49" fmla="*/ 41 h 59"/>
                  <a:gd name="T50" fmla="*/ 19 w 65"/>
                  <a:gd name="T51" fmla="*/ 39 h 59"/>
                  <a:gd name="T52" fmla="*/ 22 w 65"/>
                  <a:gd name="T53" fmla="*/ 40 h 59"/>
                  <a:gd name="T54" fmla="*/ 24 w 65"/>
                  <a:gd name="T55" fmla="*/ 43 h 59"/>
                  <a:gd name="T56" fmla="*/ 26 w 65"/>
                  <a:gd name="T57" fmla="*/ 46 h 59"/>
                  <a:gd name="T58" fmla="*/ 24 w 65"/>
                  <a:gd name="T59" fmla="*/ 50 h 59"/>
                  <a:gd name="T60" fmla="*/ 23 w 65"/>
                  <a:gd name="T61" fmla="*/ 55 h 59"/>
                  <a:gd name="T62" fmla="*/ 27 w 65"/>
                  <a:gd name="T63" fmla="*/ 59 h 59"/>
                  <a:gd name="T64" fmla="*/ 31 w 65"/>
                  <a:gd name="T65" fmla="*/ 58 h 59"/>
                  <a:gd name="T66" fmla="*/ 35 w 65"/>
                  <a:gd name="T67" fmla="*/ 55 h 59"/>
                  <a:gd name="T68" fmla="*/ 37 w 65"/>
                  <a:gd name="T69" fmla="*/ 51 h 59"/>
                  <a:gd name="T70" fmla="*/ 40 w 65"/>
                  <a:gd name="T71" fmla="*/ 51 h 59"/>
                  <a:gd name="T72" fmla="*/ 46 w 65"/>
                  <a:gd name="T73" fmla="*/ 47 h 59"/>
                  <a:gd name="T74" fmla="*/ 49 w 65"/>
                  <a:gd name="T75" fmla="*/ 47 h 59"/>
                  <a:gd name="T76" fmla="*/ 56 w 65"/>
                  <a:gd name="T77" fmla="*/ 49 h 59"/>
                  <a:gd name="T78" fmla="*/ 62 w 65"/>
                  <a:gd name="T79" fmla="*/ 47 h 59"/>
                  <a:gd name="T80" fmla="*/ 65 w 65"/>
                  <a:gd name="T81" fmla="*/ 46 h 59"/>
                  <a:gd name="T82" fmla="*/ 65 w 65"/>
                  <a:gd name="T83" fmla="*/ 44 h 59"/>
                  <a:gd name="T84" fmla="*/ 63 w 65"/>
                  <a:gd name="T85" fmla="*/ 42 h 59"/>
                  <a:gd name="T86" fmla="*/ 63 w 65"/>
                  <a:gd name="T87" fmla="*/ 37 h 59"/>
                  <a:gd name="T88" fmla="*/ 60 w 65"/>
                  <a:gd name="T89" fmla="*/ 33 h 59"/>
                  <a:gd name="T90" fmla="*/ 62 w 65"/>
                  <a:gd name="T91" fmla="*/ 29 h 59"/>
                  <a:gd name="T92" fmla="*/ 62 w 65"/>
                  <a:gd name="T93" fmla="*/ 26 h 59"/>
                  <a:gd name="T94" fmla="*/ 61 w 65"/>
                  <a:gd name="T95" fmla="*/ 25 h 59"/>
                  <a:gd name="T96" fmla="*/ 55 w 65"/>
                  <a:gd name="T97" fmla="*/ 27 h 59"/>
                  <a:gd name="T98" fmla="*/ 53 w 65"/>
                  <a:gd name="T99" fmla="*/ 25 h 59"/>
                  <a:gd name="T100" fmla="*/ 53 w 65"/>
                  <a:gd name="T101" fmla="*/ 22 h 59"/>
                  <a:gd name="T102" fmla="*/ 52 w 65"/>
                  <a:gd name="T103" fmla="*/ 18 h 59"/>
                  <a:gd name="T104" fmla="*/ 45 w 65"/>
                  <a:gd name="T105" fmla="*/ 18 h 59"/>
                  <a:gd name="T106" fmla="*/ 40 w 65"/>
                  <a:gd name="T107" fmla="*/ 18 h 59"/>
                  <a:gd name="T108" fmla="*/ 36 w 65"/>
                  <a:gd name="T109" fmla="*/ 17 h 59"/>
                  <a:gd name="T110" fmla="*/ 31 w 65"/>
                  <a:gd name="T111" fmla="*/ 17 h 59"/>
                  <a:gd name="T112" fmla="*/ 28 w 65"/>
                  <a:gd name="T113" fmla="*/ 15 h 59"/>
                  <a:gd name="T114" fmla="*/ 22 w 65"/>
                  <a:gd name="T115" fmla="*/ 15 h 59"/>
                  <a:gd name="T116" fmla="*/ 20 w 65"/>
                  <a:gd name="T117" fmla="*/ 11 h 59"/>
                  <a:gd name="T118" fmla="*/ 25 w 65"/>
                  <a:gd name="T119" fmla="*/ 10 h 59"/>
                  <a:gd name="T120" fmla="*/ 28 w 65"/>
                  <a:gd name="T121" fmla="*/ 11 h 59"/>
                  <a:gd name="T122" fmla="*/ 29 w 65"/>
                  <a:gd name="T123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65" h="59">
                    <a:moveTo>
                      <a:pt x="29" y="10"/>
                    </a:moveTo>
                    <a:cubicBezTo>
                      <a:pt x="29" y="6"/>
                      <a:pt x="29" y="6"/>
                      <a:pt x="29" y="6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1" y="0"/>
                      <a:pt x="28" y="0"/>
                      <a:pt x="26" y="2"/>
                    </a:cubicBezTo>
                    <a:cubicBezTo>
                      <a:pt x="26" y="2"/>
                      <a:pt x="25" y="4"/>
                      <a:pt x="23" y="4"/>
                    </a:cubicBezTo>
                    <a:cubicBezTo>
                      <a:pt x="21" y="3"/>
                      <a:pt x="20" y="0"/>
                      <a:pt x="20" y="0"/>
                    </a:cubicBezTo>
                    <a:cubicBezTo>
                      <a:pt x="20" y="0"/>
                      <a:pt x="16" y="0"/>
                      <a:pt x="16" y="2"/>
                    </a:cubicBezTo>
                    <a:cubicBezTo>
                      <a:pt x="16" y="4"/>
                      <a:pt x="18" y="6"/>
                      <a:pt x="18" y="6"/>
                    </a:cubicBezTo>
                    <a:cubicBezTo>
                      <a:pt x="18" y="6"/>
                      <a:pt x="18" y="9"/>
                      <a:pt x="16" y="9"/>
                    </a:cubicBezTo>
                    <a:cubicBezTo>
                      <a:pt x="14" y="9"/>
                      <a:pt x="14" y="16"/>
                      <a:pt x="15" y="14"/>
                    </a:cubicBezTo>
                    <a:cubicBezTo>
                      <a:pt x="16" y="12"/>
                      <a:pt x="15" y="16"/>
                      <a:pt x="14" y="16"/>
                    </a:cubicBezTo>
                    <a:cubicBezTo>
                      <a:pt x="12" y="17"/>
                      <a:pt x="8" y="22"/>
                      <a:pt x="8" y="19"/>
                    </a:cubicBezTo>
                    <a:cubicBezTo>
                      <a:pt x="8" y="18"/>
                      <a:pt x="5" y="18"/>
                      <a:pt x="4" y="19"/>
                    </a:cubicBezTo>
                    <a:cubicBezTo>
                      <a:pt x="2" y="20"/>
                      <a:pt x="0" y="21"/>
                      <a:pt x="3" y="24"/>
                    </a:cubicBezTo>
                    <a:cubicBezTo>
                      <a:pt x="5" y="26"/>
                      <a:pt x="4" y="27"/>
                      <a:pt x="7" y="27"/>
                    </a:cubicBezTo>
                    <a:cubicBezTo>
                      <a:pt x="9" y="27"/>
                      <a:pt x="12" y="25"/>
                      <a:pt x="11" y="27"/>
                    </a:cubicBezTo>
                    <a:cubicBezTo>
                      <a:pt x="10" y="29"/>
                      <a:pt x="8" y="32"/>
                      <a:pt x="10" y="33"/>
                    </a:cubicBezTo>
                    <a:cubicBezTo>
                      <a:pt x="12" y="34"/>
                      <a:pt x="12" y="36"/>
                      <a:pt x="11" y="37"/>
                    </a:cubicBezTo>
                    <a:cubicBezTo>
                      <a:pt x="10" y="39"/>
                      <a:pt x="7" y="39"/>
                      <a:pt x="7" y="41"/>
                    </a:cubicBezTo>
                    <a:cubicBezTo>
                      <a:pt x="7" y="42"/>
                      <a:pt x="6" y="45"/>
                      <a:pt x="6" y="45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9" y="39"/>
                      <a:pt x="19" y="39"/>
                      <a:pt x="19" y="39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4" y="43"/>
                      <a:pt x="24" y="43"/>
                      <a:pt x="24" y="43"/>
                    </a:cubicBezTo>
                    <a:cubicBezTo>
                      <a:pt x="26" y="46"/>
                      <a:pt x="26" y="46"/>
                      <a:pt x="26" y="46"/>
                    </a:cubicBezTo>
                    <a:cubicBezTo>
                      <a:pt x="24" y="50"/>
                      <a:pt x="24" y="50"/>
                      <a:pt x="24" y="50"/>
                    </a:cubicBezTo>
                    <a:cubicBezTo>
                      <a:pt x="23" y="55"/>
                      <a:pt x="23" y="55"/>
                      <a:pt x="23" y="55"/>
                    </a:cubicBezTo>
                    <a:cubicBezTo>
                      <a:pt x="27" y="59"/>
                      <a:pt x="27" y="59"/>
                      <a:pt x="27" y="59"/>
                    </a:cubicBezTo>
                    <a:cubicBezTo>
                      <a:pt x="31" y="58"/>
                      <a:pt x="31" y="58"/>
                      <a:pt x="31" y="58"/>
                    </a:cubicBezTo>
                    <a:cubicBezTo>
                      <a:pt x="35" y="55"/>
                      <a:pt x="35" y="55"/>
                      <a:pt x="35" y="55"/>
                    </a:cubicBezTo>
                    <a:cubicBezTo>
                      <a:pt x="37" y="51"/>
                      <a:pt x="37" y="51"/>
                      <a:pt x="37" y="51"/>
                    </a:cubicBezTo>
                    <a:cubicBezTo>
                      <a:pt x="40" y="51"/>
                      <a:pt x="40" y="51"/>
                      <a:pt x="40" y="51"/>
                    </a:cubicBezTo>
                    <a:cubicBezTo>
                      <a:pt x="46" y="47"/>
                      <a:pt x="46" y="47"/>
                      <a:pt x="46" y="47"/>
                    </a:cubicBezTo>
                    <a:cubicBezTo>
                      <a:pt x="49" y="47"/>
                      <a:pt x="49" y="47"/>
                      <a:pt x="49" y="47"/>
                    </a:cubicBezTo>
                    <a:cubicBezTo>
                      <a:pt x="56" y="49"/>
                      <a:pt x="56" y="49"/>
                      <a:pt x="56" y="49"/>
                    </a:cubicBezTo>
                    <a:cubicBezTo>
                      <a:pt x="62" y="47"/>
                      <a:pt x="62" y="47"/>
                      <a:pt x="62" y="47"/>
                    </a:cubicBezTo>
                    <a:cubicBezTo>
                      <a:pt x="65" y="46"/>
                      <a:pt x="65" y="46"/>
                      <a:pt x="65" y="46"/>
                    </a:cubicBezTo>
                    <a:cubicBezTo>
                      <a:pt x="65" y="44"/>
                      <a:pt x="65" y="44"/>
                      <a:pt x="65" y="44"/>
                    </a:cubicBezTo>
                    <a:cubicBezTo>
                      <a:pt x="63" y="42"/>
                      <a:pt x="63" y="42"/>
                      <a:pt x="63" y="42"/>
                    </a:cubicBezTo>
                    <a:cubicBezTo>
                      <a:pt x="63" y="37"/>
                      <a:pt x="63" y="37"/>
                      <a:pt x="63" y="37"/>
                    </a:cubicBezTo>
                    <a:cubicBezTo>
                      <a:pt x="60" y="33"/>
                      <a:pt x="60" y="33"/>
                      <a:pt x="60" y="33"/>
                    </a:cubicBezTo>
                    <a:cubicBezTo>
                      <a:pt x="62" y="29"/>
                      <a:pt x="62" y="29"/>
                      <a:pt x="62" y="29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1" y="25"/>
                      <a:pt x="61" y="25"/>
                      <a:pt x="61" y="25"/>
                    </a:cubicBezTo>
                    <a:cubicBezTo>
                      <a:pt x="55" y="27"/>
                      <a:pt x="55" y="27"/>
                      <a:pt x="55" y="27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3" y="22"/>
                      <a:pt x="53" y="22"/>
                      <a:pt x="53" y="22"/>
                    </a:cubicBezTo>
                    <a:cubicBezTo>
                      <a:pt x="53" y="22"/>
                      <a:pt x="53" y="20"/>
                      <a:pt x="52" y="18"/>
                    </a:cubicBezTo>
                    <a:cubicBezTo>
                      <a:pt x="50" y="17"/>
                      <a:pt x="48" y="17"/>
                      <a:pt x="45" y="18"/>
                    </a:cubicBezTo>
                    <a:cubicBezTo>
                      <a:pt x="43" y="19"/>
                      <a:pt x="40" y="18"/>
                      <a:pt x="40" y="18"/>
                    </a:cubicBezTo>
                    <a:cubicBezTo>
                      <a:pt x="40" y="18"/>
                      <a:pt x="38" y="19"/>
                      <a:pt x="36" y="17"/>
                    </a:cubicBezTo>
                    <a:cubicBezTo>
                      <a:pt x="35" y="15"/>
                      <a:pt x="33" y="17"/>
                      <a:pt x="31" y="17"/>
                    </a:cubicBezTo>
                    <a:cubicBezTo>
                      <a:pt x="29" y="18"/>
                      <a:pt x="28" y="15"/>
                      <a:pt x="28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8" y="11"/>
                      <a:pt x="28" y="11"/>
                      <a:pt x="28" y="11"/>
                    </a:cubicBezTo>
                    <a:lnTo>
                      <a:pt x="29" y="10"/>
                    </a:ln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52">
                <a:extLst>
                  <a:ext uri="{FF2B5EF4-FFF2-40B4-BE49-F238E27FC236}">
                    <a16:creationId xmlns:a16="http://schemas.microsoft.com/office/drawing/2014/main" id="{AC802D16-F13F-4715-B289-6D36B3B2EA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9" y="1360"/>
                <a:ext cx="127" cy="115"/>
              </a:xfrm>
              <a:custGeom>
                <a:avLst/>
                <a:gdLst>
                  <a:gd name="T0" fmla="*/ 29 w 65"/>
                  <a:gd name="T1" fmla="*/ 10 h 59"/>
                  <a:gd name="T2" fmla="*/ 29 w 65"/>
                  <a:gd name="T3" fmla="*/ 6 h 59"/>
                  <a:gd name="T4" fmla="*/ 33 w 65"/>
                  <a:gd name="T5" fmla="*/ 5 h 59"/>
                  <a:gd name="T6" fmla="*/ 31 w 65"/>
                  <a:gd name="T7" fmla="*/ 0 h 59"/>
                  <a:gd name="T8" fmla="*/ 26 w 65"/>
                  <a:gd name="T9" fmla="*/ 2 h 59"/>
                  <a:gd name="T10" fmla="*/ 23 w 65"/>
                  <a:gd name="T11" fmla="*/ 4 h 59"/>
                  <a:gd name="T12" fmla="*/ 20 w 65"/>
                  <a:gd name="T13" fmla="*/ 0 h 59"/>
                  <a:gd name="T14" fmla="*/ 16 w 65"/>
                  <a:gd name="T15" fmla="*/ 2 h 59"/>
                  <a:gd name="T16" fmla="*/ 18 w 65"/>
                  <a:gd name="T17" fmla="*/ 6 h 59"/>
                  <a:gd name="T18" fmla="*/ 16 w 65"/>
                  <a:gd name="T19" fmla="*/ 9 h 59"/>
                  <a:gd name="T20" fmla="*/ 15 w 65"/>
                  <a:gd name="T21" fmla="*/ 14 h 59"/>
                  <a:gd name="T22" fmla="*/ 14 w 65"/>
                  <a:gd name="T23" fmla="*/ 16 h 59"/>
                  <a:gd name="T24" fmla="*/ 8 w 65"/>
                  <a:gd name="T25" fmla="*/ 19 h 59"/>
                  <a:gd name="T26" fmla="*/ 4 w 65"/>
                  <a:gd name="T27" fmla="*/ 19 h 59"/>
                  <a:gd name="T28" fmla="*/ 3 w 65"/>
                  <a:gd name="T29" fmla="*/ 24 h 59"/>
                  <a:gd name="T30" fmla="*/ 7 w 65"/>
                  <a:gd name="T31" fmla="*/ 27 h 59"/>
                  <a:gd name="T32" fmla="*/ 11 w 65"/>
                  <a:gd name="T33" fmla="*/ 27 h 59"/>
                  <a:gd name="T34" fmla="*/ 10 w 65"/>
                  <a:gd name="T35" fmla="*/ 33 h 59"/>
                  <a:gd name="T36" fmla="*/ 11 w 65"/>
                  <a:gd name="T37" fmla="*/ 37 h 59"/>
                  <a:gd name="T38" fmla="*/ 7 w 65"/>
                  <a:gd name="T39" fmla="*/ 41 h 59"/>
                  <a:gd name="T40" fmla="*/ 6 w 65"/>
                  <a:gd name="T41" fmla="*/ 45 h 59"/>
                  <a:gd name="T42" fmla="*/ 9 w 65"/>
                  <a:gd name="T43" fmla="*/ 45 h 59"/>
                  <a:gd name="T44" fmla="*/ 12 w 65"/>
                  <a:gd name="T45" fmla="*/ 45 h 59"/>
                  <a:gd name="T46" fmla="*/ 15 w 65"/>
                  <a:gd name="T47" fmla="*/ 43 h 59"/>
                  <a:gd name="T48" fmla="*/ 17 w 65"/>
                  <a:gd name="T49" fmla="*/ 41 h 59"/>
                  <a:gd name="T50" fmla="*/ 19 w 65"/>
                  <a:gd name="T51" fmla="*/ 39 h 59"/>
                  <a:gd name="T52" fmla="*/ 22 w 65"/>
                  <a:gd name="T53" fmla="*/ 40 h 59"/>
                  <a:gd name="T54" fmla="*/ 24 w 65"/>
                  <a:gd name="T55" fmla="*/ 43 h 59"/>
                  <a:gd name="T56" fmla="*/ 26 w 65"/>
                  <a:gd name="T57" fmla="*/ 46 h 59"/>
                  <a:gd name="T58" fmla="*/ 24 w 65"/>
                  <a:gd name="T59" fmla="*/ 50 h 59"/>
                  <a:gd name="T60" fmla="*/ 23 w 65"/>
                  <a:gd name="T61" fmla="*/ 55 h 59"/>
                  <a:gd name="T62" fmla="*/ 27 w 65"/>
                  <a:gd name="T63" fmla="*/ 59 h 59"/>
                  <a:gd name="T64" fmla="*/ 31 w 65"/>
                  <a:gd name="T65" fmla="*/ 58 h 59"/>
                  <a:gd name="T66" fmla="*/ 35 w 65"/>
                  <a:gd name="T67" fmla="*/ 55 h 59"/>
                  <a:gd name="T68" fmla="*/ 37 w 65"/>
                  <a:gd name="T69" fmla="*/ 51 h 59"/>
                  <a:gd name="T70" fmla="*/ 40 w 65"/>
                  <a:gd name="T71" fmla="*/ 51 h 59"/>
                  <a:gd name="T72" fmla="*/ 46 w 65"/>
                  <a:gd name="T73" fmla="*/ 47 h 59"/>
                  <a:gd name="T74" fmla="*/ 49 w 65"/>
                  <a:gd name="T75" fmla="*/ 47 h 59"/>
                  <a:gd name="T76" fmla="*/ 56 w 65"/>
                  <a:gd name="T77" fmla="*/ 49 h 59"/>
                  <a:gd name="T78" fmla="*/ 62 w 65"/>
                  <a:gd name="T79" fmla="*/ 47 h 59"/>
                  <a:gd name="T80" fmla="*/ 65 w 65"/>
                  <a:gd name="T81" fmla="*/ 46 h 59"/>
                  <a:gd name="T82" fmla="*/ 65 w 65"/>
                  <a:gd name="T83" fmla="*/ 44 h 59"/>
                  <a:gd name="T84" fmla="*/ 63 w 65"/>
                  <a:gd name="T85" fmla="*/ 42 h 59"/>
                  <a:gd name="T86" fmla="*/ 63 w 65"/>
                  <a:gd name="T87" fmla="*/ 37 h 59"/>
                  <a:gd name="T88" fmla="*/ 60 w 65"/>
                  <a:gd name="T89" fmla="*/ 33 h 59"/>
                  <a:gd name="T90" fmla="*/ 62 w 65"/>
                  <a:gd name="T91" fmla="*/ 29 h 59"/>
                  <a:gd name="T92" fmla="*/ 62 w 65"/>
                  <a:gd name="T93" fmla="*/ 26 h 59"/>
                  <a:gd name="T94" fmla="*/ 61 w 65"/>
                  <a:gd name="T95" fmla="*/ 25 h 59"/>
                  <a:gd name="T96" fmla="*/ 55 w 65"/>
                  <a:gd name="T97" fmla="*/ 27 h 59"/>
                  <a:gd name="T98" fmla="*/ 53 w 65"/>
                  <a:gd name="T99" fmla="*/ 25 h 59"/>
                  <a:gd name="T100" fmla="*/ 53 w 65"/>
                  <a:gd name="T101" fmla="*/ 22 h 59"/>
                  <a:gd name="T102" fmla="*/ 52 w 65"/>
                  <a:gd name="T103" fmla="*/ 18 h 59"/>
                  <a:gd name="T104" fmla="*/ 45 w 65"/>
                  <a:gd name="T105" fmla="*/ 18 h 59"/>
                  <a:gd name="T106" fmla="*/ 40 w 65"/>
                  <a:gd name="T107" fmla="*/ 18 h 59"/>
                  <a:gd name="T108" fmla="*/ 36 w 65"/>
                  <a:gd name="T109" fmla="*/ 17 h 59"/>
                  <a:gd name="T110" fmla="*/ 31 w 65"/>
                  <a:gd name="T111" fmla="*/ 17 h 59"/>
                  <a:gd name="T112" fmla="*/ 28 w 65"/>
                  <a:gd name="T113" fmla="*/ 15 h 59"/>
                  <a:gd name="T114" fmla="*/ 22 w 65"/>
                  <a:gd name="T115" fmla="*/ 15 h 59"/>
                  <a:gd name="T116" fmla="*/ 20 w 65"/>
                  <a:gd name="T117" fmla="*/ 11 h 59"/>
                  <a:gd name="T118" fmla="*/ 25 w 65"/>
                  <a:gd name="T119" fmla="*/ 10 h 59"/>
                  <a:gd name="T120" fmla="*/ 28 w 65"/>
                  <a:gd name="T121" fmla="*/ 11 h 59"/>
                  <a:gd name="T122" fmla="*/ 29 w 65"/>
                  <a:gd name="T123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65" h="59">
                    <a:moveTo>
                      <a:pt x="29" y="10"/>
                    </a:moveTo>
                    <a:cubicBezTo>
                      <a:pt x="29" y="6"/>
                      <a:pt x="29" y="6"/>
                      <a:pt x="29" y="6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1" y="0"/>
                      <a:pt x="28" y="0"/>
                      <a:pt x="26" y="2"/>
                    </a:cubicBezTo>
                    <a:cubicBezTo>
                      <a:pt x="26" y="2"/>
                      <a:pt x="25" y="4"/>
                      <a:pt x="23" y="4"/>
                    </a:cubicBezTo>
                    <a:cubicBezTo>
                      <a:pt x="21" y="3"/>
                      <a:pt x="20" y="0"/>
                      <a:pt x="20" y="0"/>
                    </a:cubicBezTo>
                    <a:cubicBezTo>
                      <a:pt x="20" y="0"/>
                      <a:pt x="16" y="0"/>
                      <a:pt x="16" y="2"/>
                    </a:cubicBezTo>
                    <a:cubicBezTo>
                      <a:pt x="16" y="4"/>
                      <a:pt x="18" y="6"/>
                      <a:pt x="18" y="6"/>
                    </a:cubicBezTo>
                    <a:cubicBezTo>
                      <a:pt x="18" y="6"/>
                      <a:pt x="18" y="9"/>
                      <a:pt x="16" y="9"/>
                    </a:cubicBezTo>
                    <a:cubicBezTo>
                      <a:pt x="14" y="9"/>
                      <a:pt x="14" y="16"/>
                      <a:pt x="15" y="14"/>
                    </a:cubicBezTo>
                    <a:cubicBezTo>
                      <a:pt x="16" y="12"/>
                      <a:pt x="15" y="16"/>
                      <a:pt x="14" y="16"/>
                    </a:cubicBezTo>
                    <a:cubicBezTo>
                      <a:pt x="12" y="17"/>
                      <a:pt x="8" y="22"/>
                      <a:pt x="8" y="19"/>
                    </a:cubicBezTo>
                    <a:cubicBezTo>
                      <a:pt x="8" y="18"/>
                      <a:pt x="5" y="18"/>
                      <a:pt x="4" y="19"/>
                    </a:cubicBezTo>
                    <a:cubicBezTo>
                      <a:pt x="2" y="20"/>
                      <a:pt x="0" y="21"/>
                      <a:pt x="3" y="24"/>
                    </a:cubicBezTo>
                    <a:cubicBezTo>
                      <a:pt x="5" y="26"/>
                      <a:pt x="4" y="27"/>
                      <a:pt x="7" y="27"/>
                    </a:cubicBezTo>
                    <a:cubicBezTo>
                      <a:pt x="9" y="27"/>
                      <a:pt x="12" y="25"/>
                      <a:pt x="11" y="27"/>
                    </a:cubicBezTo>
                    <a:cubicBezTo>
                      <a:pt x="10" y="29"/>
                      <a:pt x="8" y="32"/>
                      <a:pt x="10" y="33"/>
                    </a:cubicBezTo>
                    <a:cubicBezTo>
                      <a:pt x="12" y="34"/>
                      <a:pt x="12" y="36"/>
                      <a:pt x="11" y="37"/>
                    </a:cubicBezTo>
                    <a:cubicBezTo>
                      <a:pt x="10" y="39"/>
                      <a:pt x="7" y="39"/>
                      <a:pt x="7" y="41"/>
                    </a:cubicBezTo>
                    <a:cubicBezTo>
                      <a:pt x="7" y="42"/>
                      <a:pt x="6" y="45"/>
                      <a:pt x="6" y="45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9" y="39"/>
                      <a:pt x="19" y="39"/>
                      <a:pt x="19" y="39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4" y="43"/>
                      <a:pt x="24" y="43"/>
                      <a:pt x="24" y="43"/>
                    </a:cubicBezTo>
                    <a:cubicBezTo>
                      <a:pt x="26" y="46"/>
                      <a:pt x="26" y="46"/>
                      <a:pt x="26" y="46"/>
                    </a:cubicBezTo>
                    <a:cubicBezTo>
                      <a:pt x="24" y="50"/>
                      <a:pt x="24" y="50"/>
                      <a:pt x="24" y="50"/>
                    </a:cubicBezTo>
                    <a:cubicBezTo>
                      <a:pt x="23" y="55"/>
                      <a:pt x="23" y="55"/>
                      <a:pt x="23" y="55"/>
                    </a:cubicBezTo>
                    <a:cubicBezTo>
                      <a:pt x="27" y="59"/>
                      <a:pt x="27" y="59"/>
                      <a:pt x="27" y="59"/>
                    </a:cubicBezTo>
                    <a:cubicBezTo>
                      <a:pt x="31" y="58"/>
                      <a:pt x="31" y="58"/>
                      <a:pt x="31" y="58"/>
                    </a:cubicBezTo>
                    <a:cubicBezTo>
                      <a:pt x="35" y="55"/>
                      <a:pt x="35" y="55"/>
                      <a:pt x="35" y="55"/>
                    </a:cubicBezTo>
                    <a:cubicBezTo>
                      <a:pt x="37" y="51"/>
                      <a:pt x="37" y="51"/>
                      <a:pt x="37" y="51"/>
                    </a:cubicBezTo>
                    <a:cubicBezTo>
                      <a:pt x="40" y="51"/>
                      <a:pt x="40" y="51"/>
                      <a:pt x="40" y="51"/>
                    </a:cubicBezTo>
                    <a:cubicBezTo>
                      <a:pt x="46" y="47"/>
                      <a:pt x="46" y="47"/>
                      <a:pt x="46" y="47"/>
                    </a:cubicBezTo>
                    <a:cubicBezTo>
                      <a:pt x="49" y="47"/>
                      <a:pt x="49" y="47"/>
                      <a:pt x="49" y="47"/>
                    </a:cubicBezTo>
                    <a:cubicBezTo>
                      <a:pt x="56" y="49"/>
                      <a:pt x="56" y="49"/>
                      <a:pt x="56" y="49"/>
                    </a:cubicBezTo>
                    <a:cubicBezTo>
                      <a:pt x="62" y="47"/>
                      <a:pt x="62" y="47"/>
                      <a:pt x="62" y="47"/>
                    </a:cubicBezTo>
                    <a:cubicBezTo>
                      <a:pt x="65" y="46"/>
                      <a:pt x="65" y="46"/>
                      <a:pt x="65" y="46"/>
                    </a:cubicBezTo>
                    <a:cubicBezTo>
                      <a:pt x="65" y="44"/>
                      <a:pt x="65" y="44"/>
                      <a:pt x="65" y="44"/>
                    </a:cubicBezTo>
                    <a:cubicBezTo>
                      <a:pt x="63" y="42"/>
                      <a:pt x="63" y="42"/>
                      <a:pt x="63" y="42"/>
                    </a:cubicBezTo>
                    <a:cubicBezTo>
                      <a:pt x="63" y="37"/>
                      <a:pt x="63" y="37"/>
                      <a:pt x="63" y="37"/>
                    </a:cubicBezTo>
                    <a:cubicBezTo>
                      <a:pt x="60" y="33"/>
                      <a:pt x="60" y="33"/>
                      <a:pt x="60" y="33"/>
                    </a:cubicBezTo>
                    <a:cubicBezTo>
                      <a:pt x="62" y="29"/>
                      <a:pt x="62" y="29"/>
                      <a:pt x="62" y="29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1" y="25"/>
                      <a:pt x="61" y="25"/>
                      <a:pt x="61" y="25"/>
                    </a:cubicBezTo>
                    <a:cubicBezTo>
                      <a:pt x="55" y="27"/>
                      <a:pt x="55" y="27"/>
                      <a:pt x="55" y="27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3" y="22"/>
                      <a:pt x="53" y="22"/>
                      <a:pt x="53" y="22"/>
                    </a:cubicBezTo>
                    <a:cubicBezTo>
                      <a:pt x="53" y="22"/>
                      <a:pt x="53" y="20"/>
                      <a:pt x="52" y="18"/>
                    </a:cubicBezTo>
                    <a:cubicBezTo>
                      <a:pt x="50" y="17"/>
                      <a:pt x="48" y="17"/>
                      <a:pt x="45" y="18"/>
                    </a:cubicBezTo>
                    <a:cubicBezTo>
                      <a:pt x="43" y="19"/>
                      <a:pt x="40" y="18"/>
                      <a:pt x="40" y="18"/>
                    </a:cubicBezTo>
                    <a:cubicBezTo>
                      <a:pt x="40" y="18"/>
                      <a:pt x="38" y="19"/>
                      <a:pt x="36" y="17"/>
                    </a:cubicBezTo>
                    <a:cubicBezTo>
                      <a:pt x="35" y="15"/>
                      <a:pt x="33" y="17"/>
                      <a:pt x="31" y="17"/>
                    </a:cubicBezTo>
                    <a:cubicBezTo>
                      <a:pt x="29" y="18"/>
                      <a:pt x="28" y="15"/>
                      <a:pt x="28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8" y="11"/>
                      <a:pt x="28" y="11"/>
                      <a:pt x="28" y="11"/>
                    </a:cubicBezTo>
                    <a:lnTo>
                      <a:pt x="29" y="1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53">
                <a:extLst>
                  <a:ext uri="{FF2B5EF4-FFF2-40B4-BE49-F238E27FC236}">
                    <a16:creationId xmlns:a16="http://schemas.microsoft.com/office/drawing/2014/main" id="{CB53FE3E-5AE6-43B1-A4A7-DB8C7028A6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5" y="1715"/>
                <a:ext cx="35" cy="69"/>
              </a:xfrm>
              <a:custGeom>
                <a:avLst/>
                <a:gdLst>
                  <a:gd name="T0" fmla="*/ 13 w 18"/>
                  <a:gd name="T1" fmla="*/ 0 h 35"/>
                  <a:gd name="T2" fmla="*/ 10 w 18"/>
                  <a:gd name="T3" fmla="*/ 2 h 35"/>
                  <a:gd name="T4" fmla="*/ 9 w 18"/>
                  <a:gd name="T5" fmla="*/ 7 h 35"/>
                  <a:gd name="T6" fmla="*/ 5 w 18"/>
                  <a:gd name="T7" fmla="*/ 12 h 35"/>
                  <a:gd name="T8" fmla="*/ 5 w 18"/>
                  <a:gd name="T9" fmla="*/ 16 h 35"/>
                  <a:gd name="T10" fmla="*/ 2 w 18"/>
                  <a:gd name="T11" fmla="*/ 18 h 35"/>
                  <a:gd name="T12" fmla="*/ 1 w 18"/>
                  <a:gd name="T13" fmla="*/ 28 h 35"/>
                  <a:gd name="T14" fmla="*/ 4 w 18"/>
                  <a:gd name="T15" fmla="*/ 32 h 35"/>
                  <a:gd name="T16" fmla="*/ 7 w 18"/>
                  <a:gd name="T17" fmla="*/ 35 h 35"/>
                  <a:gd name="T18" fmla="*/ 8 w 18"/>
                  <a:gd name="T19" fmla="*/ 31 h 35"/>
                  <a:gd name="T20" fmla="*/ 11 w 18"/>
                  <a:gd name="T21" fmla="*/ 29 h 35"/>
                  <a:gd name="T22" fmla="*/ 11 w 18"/>
                  <a:gd name="T23" fmla="*/ 26 h 35"/>
                  <a:gd name="T24" fmla="*/ 13 w 18"/>
                  <a:gd name="T25" fmla="*/ 24 h 35"/>
                  <a:gd name="T26" fmla="*/ 13 w 18"/>
                  <a:gd name="T27" fmla="*/ 16 h 35"/>
                  <a:gd name="T28" fmla="*/ 17 w 18"/>
                  <a:gd name="T29" fmla="*/ 3 h 35"/>
                  <a:gd name="T30" fmla="*/ 13 w 18"/>
                  <a:gd name="T31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35">
                    <a:moveTo>
                      <a:pt x="13" y="0"/>
                    </a:moveTo>
                    <a:cubicBezTo>
                      <a:pt x="12" y="1"/>
                      <a:pt x="11" y="1"/>
                      <a:pt x="10" y="2"/>
                    </a:cubicBezTo>
                    <a:cubicBezTo>
                      <a:pt x="9" y="4"/>
                      <a:pt x="10" y="5"/>
                      <a:pt x="9" y="7"/>
                    </a:cubicBezTo>
                    <a:cubicBezTo>
                      <a:pt x="8" y="9"/>
                      <a:pt x="6" y="9"/>
                      <a:pt x="5" y="12"/>
                    </a:cubicBezTo>
                    <a:cubicBezTo>
                      <a:pt x="4" y="13"/>
                      <a:pt x="5" y="15"/>
                      <a:pt x="5" y="16"/>
                    </a:cubicBezTo>
                    <a:cubicBezTo>
                      <a:pt x="4" y="17"/>
                      <a:pt x="3" y="17"/>
                      <a:pt x="2" y="18"/>
                    </a:cubicBezTo>
                    <a:cubicBezTo>
                      <a:pt x="1" y="20"/>
                      <a:pt x="0" y="25"/>
                      <a:pt x="1" y="28"/>
                    </a:cubicBezTo>
                    <a:cubicBezTo>
                      <a:pt x="1" y="29"/>
                      <a:pt x="3" y="31"/>
                      <a:pt x="4" y="32"/>
                    </a:cubicBezTo>
                    <a:cubicBezTo>
                      <a:pt x="5" y="33"/>
                      <a:pt x="6" y="34"/>
                      <a:pt x="7" y="35"/>
                    </a:cubicBezTo>
                    <a:cubicBezTo>
                      <a:pt x="7" y="34"/>
                      <a:pt x="7" y="32"/>
                      <a:pt x="8" y="31"/>
                    </a:cubicBezTo>
                    <a:cubicBezTo>
                      <a:pt x="9" y="30"/>
                      <a:pt x="11" y="30"/>
                      <a:pt x="11" y="29"/>
                    </a:cubicBezTo>
                    <a:cubicBezTo>
                      <a:pt x="12" y="28"/>
                      <a:pt x="11" y="26"/>
                      <a:pt x="11" y="26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0"/>
                      <a:pt x="13" y="19"/>
                      <a:pt x="13" y="16"/>
                    </a:cubicBezTo>
                    <a:cubicBezTo>
                      <a:pt x="14" y="14"/>
                      <a:pt x="18" y="4"/>
                      <a:pt x="17" y="3"/>
                    </a:cubicBezTo>
                    <a:cubicBezTo>
                      <a:pt x="17" y="0"/>
                      <a:pt x="14" y="1"/>
                      <a:pt x="13" y="0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54">
                <a:extLst>
                  <a:ext uri="{FF2B5EF4-FFF2-40B4-BE49-F238E27FC236}">
                    <a16:creationId xmlns:a16="http://schemas.microsoft.com/office/drawing/2014/main" id="{E73A1A14-45B3-4845-9687-389E7B95CA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5" y="1715"/>
                <a:ext cx="35" cy="69"/>
              </a:xfrm>
              <a:custGeom>
                <a:avLst/>
                <a:gdLst>
                  <a:gd name="T0" fmla="*/ 13 w 18"/>
                  <a:gd name="T1" fmla="*/ 0 h 35"/>
                  <a:gd name="T2" fmla="*/ 10 w 18"/>
                  <a:gd name="T3" fmla="*/ 2 h 35"/>
                  <a:gd name="T4" fmla="*/ 9 w 18"/>
                  <a:gd name="T5" fmla="*/ 7 h 35"/>
                  <a:gd name="T6" fmla="*/ 5 w 18"/>
                  <a:gd name="T7" fmla="*/ 12 h 35"/>
                  <a:gd name="T8" fmla="*/ 5 w 18"/>
                  <a:gd name="T9" fmla="*/ 16 h 35"/>
                  <a:gd name="T10" fmla="*/ 2 w 18"/>
                  <a:gd name="T11" fmla="*/ 18 h 35"/>
                  <a:gd name="T12" fmla="*/ 1 w 18"/>
                  <a:gd name="T13" fmla="*/ 28 h 35"/>
                  <a:gd name="T14" fmla="*/ 4 w 18"/>
                  <a:gd name="T15" fmla="*/ 32 h 35"/>
                  <a:gd name="T16" fmla="*/ 7 w 18"/>
                  <a:gd name="T17" fmla="*/ 35 h 35"/>
                  <a:gd name="T18" fmla="*/ 8 w 18"/>
                  <a:gd name="T19" fmla="*/ 31 h 35"/>
                  <a:gd name="T20" fmla="*/ 11 w 18"/>
                  <a:gd name="T21" fmla="*/ 29 h 35"/>
                  <a:gd name="T22" fmla="*/ 11 w 18"/>
                  <a:gd name="T23" fmla="*/ 26 h 35"/>
                  <a:gd name="T24" fmla="*/ 13 w 18"/>
                  <a:gd name="T25" fmla="*/ 24 h 35"/>
                  <a:gd name="T26" fmla="*/ 13 w 18"/>
                  <a:gd name="T27" fmla="*/ 16 h 35"/>
                  <a:gd name="T28" fmla="*/ 17 w 18"/>
                  <a:gd name="T29" fmla="*/ 3 h 35"/>
                  <a:gd name="T30" fmla="*/ 13 w 18"/>
                  <a:gd name="T31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35">
                    <a:moveTo>
                      <a:pt x="13" y="0"/>
                    </a:moveTo>
                    <a:cubicBezTo>
                      <a:pt x="12" y="1"/>
                      <a:pt x="11" y="1"/>
                      <a:pt x="10" y="2"/>
                    </a:cubicBezTo>
                    <a:cubicBezTo>
                      <a:pt x="9" y="4"/>
                      <a:pt x="10" y="5"/>
                      <a:pt x="9" y="7"/>
                    </a:cubicBezTo>
                    <a:cubicBezTo>
                      <a:pt x="8" y="9"/>
                      <a:pt x="6" y="9"/>
                      <a:pt x="5" y="12"/>
                    </a:cubicBezTo>
                    <a:cubicBezTo>
                      <a:pt x="4" y="13"/>
                      <a:pt x="5" y="15"/>
                      <a:pt x="5" y="16"/>
                    </a:cubicBezTo>
                    <a:cubicBezTo>
                      <a:pt x="4" y="17"/>
                      <a:pt x="3" y="17"/>
                      <a:pt x="2" y="18"/>
                    </a:cubicBezTo>
                    <a:cubicBezTo>
                      <a:pt x="1" y="20"/>
                      <a:pt x="0" y="25"/>
                      <a:pt x="1" y="28"/>
                    </a:cubicBezTo>
                    <a:cubicBezTo>
                      <a:pt x="1" y="29"/>
                      <a:pt x="3" y="31"/>
                      <a:pt x="4" y="32"/>
                    </a:cubicBezTo>
                    <a:cubicBezTo>
                      <a:pt x="5" y="33"/>
                      <a:pt x="6" y="34"/>
                      <a:pt x="7" y="35"/>
                    </a:cubicBezTo>
                    <a:cubicBezTo>
                      <a:pt x="7" y="34"/>
                      <a:pt x="7" y="32"/>
                      <a:pt x="8" y="31"/>
                    </a:cubicBezTo>
                    <a:cubicBezTo>
                      <a:pt x="9" y="30"/>
                      <a:pt x="11" y="30"/>
                      <a:pt x="11" y="29"/>
                    </a:cubicBezTo>
                    <a:cubicBezTo>
                      <a:pt x="12" y="28"/>
                      <a:pt x="11" y="26"/>
                      <a:pt x="11" y="26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0"/>
                      <a:pt x="13" y="19"/>
                      <a:pt x="13" y="16"/>
                    </a:cubicBezTo>
                    <a:cubicBezTo>
                      <a:pt x="14" y="14"/>
                      <a:pt x="18" y="4"/>
                      <a:pt x="17" y="3"/>
                    </a:cubicBezTo>
                    <a:cubicBezTo>
                      <a:pt x="17" y="0"/>
                      <a:pt x="14" y="1"/>
                      <a:pt x="13" y="0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55">
                <a:extLst>
                  <a:ext uri="{FF2B5EF4-FFF2-40B4-BE49-F238E27FC236}">
                    <a16:creationId xmlns:a16="http://schemas.microsoft.com/office/drawing/2014/main" id="{B96CF095-137A-40B5-8394-549433F6EC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3" y="1442"/>
                <a:ext cx="110" cy="118"/>
              </a:xfrm>
              <a:custGeom>
                <a:avLst/>
                <a:gdLst>
                  <a:gd name="T0" fmla="*/ 0 w 56"/>
                  <a:gd name="T1" fmla="*/ 21 h 60"/>
                  <a:gd name="T2" fmla="*/ 0 w 56"/>
                  <a:gd name="T3" fmla="*/ 23 h 60"/>
                  <a:gd name="T4" fmla="*/ 0 w 56"/>
                  <a:gd name="T5" fmla="*/ 25 h 60"/>
                  <a:gd name="T6" fmla="*/ 2 w 56"/>
                  <a:gd name="T7" fmla="*/ 26 h 60"/>
                  <a:gd name="T8" fmla="*/ 2 w 56"/>
                  <a:gd name="T9" fmla="*/ 30 h 60"/>
                  <a:gd name="T10" fmla="*/ 1 w 56"/>
                  <a:gd name="T11" fmla="*/ 31 h 60"/>
                  <a:gd name="T12" fmla="*/ 1 w 56"/>
                  <a:gd name="T13" fmla="*/ 32 h 60"/>
                  <a:gd name="T14" fmla="*/ 2 w 56"/>
                  <a:gd name="T15" fmla="*/ 33 h 60"/>
                  <a:gd name="T16" fmla="*/ 3 w 56"/>
                  <a:gd name="T17" fmla="*/ 35 h 60"/>
                  <a:gd name="T18" fmla="*/ 7 w 56"/>
                  <a:gd name="T19" fmla="*/ 33 h 60"/>
                  <a:gd name="T20" fmla="*/ 11 w 56"/>
                  <a:gd name="T21" fmla="*/ 36 h 60"/>
                  <a:gd name="T22" fmla="*/ 7 w 56"/>
                  <a:gd name="T23" fmla="*/ 45 h 60"/>
                  <a:gd name="T24" fmla="*/ 6 w 56"/>
                  <a:gd name="T25" fmla="*/ 51 h 60"/>
                  <a:gd name="T26" fmla="*/ 3 w 56"/>
                  <a:gd name="T27" fmla="*/ 53 h 60"/>
                  <a:gd name="T28" fmla="*/ 1 w 56"/>
                  <a:gd name="T29" fmla="*/ 57 h 60"/>
                  <a:gd name="T30" fmla="*/ 2 w 56"/>
                  <a:gd name="T31" fmla="*/ 60 h 60"/>
                  <a:gd name="T32" fmla="*/ 7 w 56"/>
                  <a:gd name="T33" fmla="*/ 58 h 60"/>
                  <a:gd name="T34" fmla="*/ 14 w 56"/>
                  <a:gd name="T35" fmla="*/ 60 h 60"/>
                  <a:gd name="T36" fmla="*/ 27 w 56"/>
                  <a:gd name="T37" fmla="*/ 50 h 60"/>
                  <a:gd name="T38" fmla="*/ 45 w 56"/>
                  <a:gd name="T39" fmla="*/ 36 h 60"/>
                  <a:gd name="T40" fmla="*/ 47 w 56"/>
                  <a:gd name="T41" fmla="*/ 33 h 60"/>
                  <a:gd name="T42" fmla="*/ 49 w 56"/>
                  <a:gd name="T43" fmla="*/ 28 h 60"/>
                  <a:gd name="T44" fmla="*/ 49 w 56"/>
                  <a:gd name="T45" fmla="*/ 24 h 60"/>
                  <a:gd name="T46" fmla="*/ 51 w 56"/>
                  <a:gd name="T47" fmla="*/ 18 h 60"/>
                  <a:gd name="T48" fmla="*/ 50 w 56"/>
                  <a:gd name="T49" fmla="*/ 14 h 60"/>
                  <a:gd name="T50" fmla="*/ 54 w 56"/>
                  <a:gd name="T51" fmla="*/ 9 h 60"/>
                  <a:gd name="T52" fmla="*/ 56 w 56"/>
                  <a:gd name="T53" fmla="*/ 3 h 60"/>
                  <a:gd name="T54" fmla="*/ 54 w 56"/>
                  <a:gd name="T55" fmla="*/ 3 h 60"/>
                  <a:gd name="T56" fmla="*/ 54 w 56"/>
                  <a:gd name="T57" fmla="*/ 2 h 60"/>
                  <a:gd name="T58" fmla="*/ 53 w 56"/>
                  <a:gd name="T59" fmla="*/ 0 h 60"/>
                  <a:gd name="T60" fmla="*/ 46 w 56"/>
                  <a:gd name="T61" fmla="*/ 3 h 60"/>
                  <a:gd name="T62" fmla="*/ 34 w 56"/>
                  <a:gd name="T63" fmla="*/ 5 h 60"/>
                  <a:gd name="T64" fmla="*/ 23 w 56"/>
                  <a:gd name="T65" fmla="*/ 9 h 60"/>
                  <a:gd name="T66" fmla="*/ 17 w 56"/>
                  <a:gd name="T67" fmla="*/ 8 h 60"/>
                  <a:gd name="T68" fmla="*/ 13 w 56"/>
                  <a:gd name="T69" fmla="*/ 11 h 60"/>
                  <a:gd name="T70" fmla="*/ 9 w 56"/>
                  <a:gd name="T71" fmla="*/ 10 h 60"/>
                  <a:gd name="T72" fmla="*/ 9 w 56"/>
                  <a:gd name="T73" fmla="*/ 14 h 60"/>
                  <a:gd name="T74" fmla="*/ 7 w 56"/>
                  <a:gd name="T75" fmla="*/ 17 h 60"/>
                  <a:gd name="T76" fmla="*/ 3 w 56"/>
                  <a:gd name="T77" fmla="*/ 21 h 60"/>
                  <a:gd name="T78" fmla="*/ 0 w 56"/>
                  <a:gd name="T79" fmla="*/ 2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6" h="60">
                    <a:moveTo>
                      <a:pt x="0" y="21"/>
                    </a:moveTo>
                    <a:cubicBezTo>
                      <a:pt x="0" y="22"/>
                      <a:pt x="0" y="23"/>
                      <a:pt x="0" y="23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6"/>
                      <a:pt x="1" y="25"/>
                      <a:pt x="2" y="26"/>
                    </a:cubicBezTo>
                    <a:cubicBezTo>
                      <a:pt x="2" y="27"/>
                      <a:pt x="2" y="29"/>
                      <a:pt x="2" y="30"/>
                    </a:cubicBezTo>
                    <a:cubicBezTo>
                      <a:pt x="1" y="29"/>
                      <a:pt x="2" y="31"/>
                      <a:pt x="1" y="31"/>
                    </a:cubicBezTo>
                    <a:cubicBezTo>
                      <a:pt x="0" y="30"/>
                      <a:pt x="1" y="32"/>
                      <a:pt x="1" y="32"/>
                    </a:cubicBezTo>
                    <a:cubicBezTo>
                      <a:pt x="1" y="32"/>
                      <a:pt x="2" y="33"/>
                      <a:pt x="2" y="33"/>
                    </a:cubicBezTo>
                    <a:cubicBezTo>
                      <a:pt x="2" y="33"/>
                      <a:pt x="3" y="34"/>
                      <a:pt x="3" y="35"/>
                    </a:cubicBezTo>
                    <a:cubicBezTo>
                      <a:pt x="3" y="35"/>
                      <a:pt x="6" y="32"/>
                      <a:pt x="7" y="33"/>
                    </a:cubicBezTo>
                    <a:cubicBezTo>
                      <a:pt x="9" y="34"/>
                      <a:pt x="11" y="34"/>
                      <a:pt x="11" y="36"/>
                    </a:cubicBezTo>
                    <a:cubicBezTo>
                      <a:pt x="11" y="39"/>
                      <a:pt x="9" y="42"/>
                      <a:pt x="7" y="45"/>
                    </a:cubicBezTo>
                    <a:cubicBezTo>
                      <a:pt x="6" y="45"/>
                      <a:pt x="7" y="49"/>
                      <a:pt x="6" y="51"/>
                    </a:cubicBezTo>
                    <a:cubicBezTo>
                      <a:pt x="5" y="52"/>
                      <a:pt x="4" y="51"/>
                      <a:pt x="3" y="53"/>
                    </a:cubicBezTo>
                    <a:cubicBezTo>
                      <a:pt x="2" y="54"/>
                      <a:pt x="1" y="57"/>
                      <a:pt x="1" y="57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6" y="57"/>
                      <a:pt x="7" y="58"/>
                    </a:cubicBezTo>
                    <a:cubicBezTo>
                      <a:pt x="8" y="60"/>
                      <a:pt x="14" y="60"/>
                      <a:pt x="14" y="60"/>
                    </a:cubicBezTo>
                    <a:cubicBezTo>
                      <a:pt x="27" y="50"/>
                      <a:pt x="27" y="50"/>
                      <a:pt x="27" y="50"/>
                    </a:cubicBezTo>
                    <a:cubicBezTo>
                      <a:pt x="45" y="36"/>
                      <a:pt x="45" y="36"/>
                      <a:pt x="45" y="36"/>
                    </a:cubicBezTo>
                    <a:cubicBezTo>
                      <a:pt x="45" y="36"/>
                      <a:pt x="46" y="35"/>
                      <a:pt x="47" y="33"/>
                    </a:cubicBezTo>
                    <a:cubicBezTo>
                      <a:pt x="48" y="31"/>
                      <a:pt x="48" y="31"/>
                      <a:pt x="49" y="28"/>
                    </a:cubicBezTo>
                    <a:cubicBezTo>
                      <a:pt x="50" y="26"/>
                      <a:pt x="50" y="27"/>
                      <a:pt x="49" y="24"/>
                    </a:cubicBezTo>
                    <a:cubicBezTo>
                      <a:pt x="48" y="21"/>
                      <a:pt x="50" y="21"/>
                      <a:pt x="51" y="18"/>
                    </a:cubicBezTo>
                    <a:cubicBezTo>
                      <a:pt x="51" y="16"/>
                      <a:pt x="50" y="17"/>
                      <a:pt x="50" y="14"/>
                    </a:cubicBezTo>
                    <a:cubicBezTo>
                      <a:pt x="50" y="11"/>
                      <a:pt x="52" y="10"/>
                      <a:pt x="54" y="9"/>
                    </a:cubicBezTo>
                    <a:cubicBezTo>
                      <a:pt x="56" y="7"/>
                      <a:pt x="56" y="3"/>
                      <a:pt x="56" y="3"/>
                    </a:cubicBezTo>
                    <a:cubicBezTo>
                      <a:pt x="55" y="3"/>
                      <a:pt x="54" y="3"/>
                      <a:pt x="54" y="3"/>
                    </a:cubicBezTo>
                    <a:cubicBezTo>
                      <a:pt x="54" y="2"/>
                      <a:pt x="54" y="2"/>
                      <a:pt x="54" y="2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2" y="0"/>
                      <a:pt x="48" y="2"/>
                      <a:pt x="46" y="3"/>
                    </a:cubicBezTo>
                    <a:cubicBezTo>
                      <a:pt x="44" y="5"/>
                      <a:pt x="36" y="4"/>
                      <a:pt x="34" y="5"/>
                    </a:cubicBezTo>
                    <a:cubicBezTo>
                      <a:pt x="30" y="9"/>
                      <a:pt x="25" y="7"/>
                      <a:pt x="23" y="9"/>
                    </a:cubicBezTo>
                    <a:cubicBezTo>
                      <a:pt x="21" y="10"/>
                      <a:pt x="19" y="8"/>
                      <a:pt x="17" y="8"/>
                    </a:cubicBezTo>
                    <a:cubicBezTo>
                      <a:pt x="15" y="8"/>
                      <a:pt x="15" y="10"/>
                      <a:pt x="13" y="11"/>
                    </a:cubicBezTo>
                    <a:cubicBezTo>
                      <a:pt x="12" y="12"/>
                      <a:pt x="11" y="9"/>
                      <a:pt x="9" y="10"/>
                    </a:cubicBezTo>
                    <a:cubicBezTo>
                      <a:pt x="7" y="12"/>
                      <a:pt x="9" y="13"/>
                      <a:pt x="9" y="14"/>
                    </a:cubicBezTo>
                    <a:cubicBezTo>
                      <a:pt x="9" y="16"/>
                      <a:pt x="9" y="17"/>
                      <a:pt x="7" y="17"/>
                    </a:cubicBezTo>
                    <a:cubicBezTo>
                      <a:pt x="4" y="17"/>
                      <a:pt x="6" y="20"/>
                      <a:pt x="3" y="21"/>
                    </a:cubicBezTo>
                    <a:cubicBezTo>
                      <a:pt x="2" y="21"/>
                      <a:pt x="1" y="21"/>
                      <a:pt x="0" y="21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56">
                <a:extLst>
                  <a:ext uri="{FF2B5EF4-FFF2-40B4-BE49-F238E27FC236}">
                    <a16:creationId xmlns:a16="http://schemas.microsoft.com/office/drawing/2014/main" id="{DFE82F8D-7E6D-44C5-813B-6369EF4018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3" y="1442"/>
                <a:ext cx="110" cy="118"/>
              </a:xfrm>
              <a:custGeom>
                <a:avLst/>
                <a:gdLst>
                  <a:gd name="T0" fmla="*/ 0 w 56"/>
                  <a:gd name="T1" fmla="*/ 21 h 60"/>
                  <a:gd name="T2" fmla="*/ 0 w 56"/>
                  <a:gd name="T3" fmla="*/ 23 h 60"/>
                  <a:gd name="T4" fmla="*/ 0 w 56"/>
                  <a:gd name="T5" fmla="*/ 25 h 60"/>
                  <a:gd name="T6" fmla="*/ 2 w 56"/>
                  <a:gd name="T7" fmla="*/ 26 h 60"/>
                  <a:gd name="T8" fmla="*/ 2 w 56"/>
                  <a:gd name="T9" fmla="*/ 30 h 60"/>
                  <a:gd name="T10" fmla="*/ 1 w 56"/>
                  <a:gd name="T11" fmla="*/ 31 h 60"/>
                  <a:gd name="T12" fmla="*/ 1 w 56"/>
                  <a:gd name="T13" fmla="*/ 32 h 60"/>
                  <a:gd name="T14" fmla="*/ 2 w 56"/>
                  <a:gd name="T15" fmla="*/ 33 h 60"/>
                  <a:gd name="T16" fmla="*/ 3 w 56"/>
                  <a:gd name="T17" fmla="*/ 35 h 60"/>
                  <a:gd name="T18" fmla="*/ 7 w 56"/>
                  <a:gd name="T19" fmla="*/ 33 h 60"/>
                  <a:gd name="T20" fmla="*/ 11 w 56"/>
                  <a:gd name="T21" fmla="*/ 36 h 60"/>
                  <a:gd name="T22" fmla="*/ 7 w 56"/>
                  <a:gd name="T23" fmla="*/ 45 h 60"/>
                  <a:gd name="T24" fmla="*/ 6 w 56"/>
                  <a:gd name="T25" fmla="*/ 51 h 60"/>
                  <a:gd name="T26" fmla="*/ 3 w 56"/>
                  <a:gd name="T27" fmla="*/ 53 h 60"/>
                  <a:gd name="T28" fmla="*/ 1 w 56"/>
                  <a:gd name="T29" fmla="*/ 57 h 60"/>
                  <a:gd name="T30" fmla="*/ 2 w 56"/>
                  <a:gd name="T31" fmla="*/ 60 h 60"/>
                  <a:gd name="T32" fmla="*/ 7 w 56"/>
                  <a:gd name="T33" fmla="*/ 58 h 60"/>
                  <a:gd name="T34" fmla="*/ 14 w 56"/>
                  <a:gd name="T35" fmla="*/ 60 h 60"/>
                  <a:gd name="T36" fmla="*/ 27 w 56"/>
                  <a:gd name="T37" fmla="*/ 50 h 60"/>
                  <a:gd name="T38" fmla="*/ 45 w 56"/>
                  <a:gd name="T39" fmla="*/ 36 h 60"/>
                  <a:gd name="T40" fmla="*/ 47 w 56"/>
                  <a:gd name="T41" fmla="*/ 33 h 60"/>
                  <a:gd name="T42" fmla="*/ 49 w 56"/>
                  <a:gd name="T43" fmla="*/ 28 h 60"/>
                  <a:gd name="T44" fmla="*/ 49 w 56"/>
                  <a:gd name="T45" fmla="*/ 24 h 60"/>
                  <a:gd name="T46" fmla="*/ 51 w 56"/>
                  <a:gd name="T47" fmla="*/ 18 h 60"/>
                  <a:gd name="T48" fmla="*/ 50 w 56"/>
                  <a:gd name="T49" fmla="*/ 14 h 60"/>
                  <a:gd name="T50" fmla="*/ 54 w 56"/>
                  <a:gd name="T51" fmla="*/ 9 h 60"/>
                  <a:gd name="T52" fmla="*/ 56 w 56"/>
                  <a:gd name="T53" fmla="*/ 3 h 60"/>
                  <a:gd name="T54" fmla="*/ 54 w 56"/>
                  <a:gd name="T55" fmla="*/ 3 h 60"/>
                  <a:gd name="T56" fmla="*/ 54 w 56"/>
                  <a:gd name="T57" fmla="*/ 2 h 60"/>
                  <a:gd name="T58" fmla="*/ 53 w 56"/>
                  <a:gd name="T59" fmla="*/ 0 h 60"/>
                  <a:gd name="T60" fmla="*/ 46 w 56"/>
                  <a:gd name="T61" fmla="*/ 3 h 60"/>
                  <a:gd name="T62" fmla="*/ 34 w 56"/>
                  <a:gd name="T63" fmla="*/ 5 h 60"/>
                  <a:gd name="T64" fmla="*/ 23 w 56"/>
                  <a:gd name="T65" fmla="*/ 9 h 60"/>
                  <a:gd name="T66" fmla="*/ 17 w 56"/>
                  <a:gd name="T67" fmla="*/ 8 h 60"/>
                  <a:gd name="T68" fmla="*/ 13 w 56"/>
                  <a:gd name="T69" fmla="*/ 11 h 60"/>
                  <a:gd name="T70" fmla="*/ 9 w 56"/>
                  <a:gd name="T71" fmla="*/ 10 h 60"/>
                  <a:gd name="T72" fmla="*/ 9 w 56"/>
                  <a:gd name="T73" fmla="*/ 14 h 60"/>
                  <a:gd name="T74" fmla="*/ 7 w 56"/>
                  <a:gd name="T75" fmla="*/ 17 h 60"/>
                  <a:gd name="T76" fmla="*/ 3 w 56"/>
                  <a:gd name="T77" fmla="*/ 21 h 60"/>
                  <a:gd name="T78" fmla="*/ 0 w 56"/>
                  <a:gd name="T79" fmla="*/ 2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6" h="60">
                    <a:moveTo>
                      <a:pt x="0" y="21"/>
                    </a:moveTo>
                    <a:cubicBezTo>
                      <a:pt x="0" y="22"/>
                      <a:pt x="0" y="23"/>
                      <a:pt x="0" y="23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6"/>
                      <a:pt x="1" y="25"/>
                      <a:pt x="2" y="26"/>
                    </a:cubicBezTo>
                    <a:cubicBezTo>
                      <a:pt x="2" y="27"/>
                      <a:pt x="2" y="29"/>
                      <a:pt x="2" y="30"/>
                    </a:cubicBezTo>
                    <a:cubicBezTo>
                      <a:pt x="1" y="29"/>
                      <a:pt x="2" y="31"/>
                      <a:pt x="1" y="31"/>
                    </a:cubicBezTo>
                    <a:cubicBezTo>
                      <a:pt x="0" y="30"/>
                      <a:pt x="1" y="32"/>
                      <a:pt x="1" y="32"/>
                    </a:cubicBezTo>
                    <a:cubicBezTo>
                      <a:pt x="1" y="32"/>
                      <a:pt x="2" y="33"/>
                      <a:pt x="2" y="33"/>
                    </a:cubicBezTo>
                    <a:cubicBezTo>
                      <a:pt x="2" y="33"/>
                      <a:pt x="3" y="34"/>
                      <a:pt x="3" y="35"/>
                    </a:cubicBezTo>
                    <a:cubicBezTo>
                      <a:pt x="3" y="35"/>
                      <a:pt x="6" y="32"/>
                      <a:pt x="7" y="33"/>
                    </a:cubicBezTo>
                    <a:cubicBezTo>
                      <a:pt x="9" y="34"/>
                      <a:pt x="11" y="34"/>
                      <a:pt x="11" y="36"/>
                    </a:cubicBezTo>
                    <a:cubicBezTo>
                      <a:pt x="11" y="39"/>
                      <a:pt x="9" y="42"/>
                      <a:pt x="7" y="45"/>
                    </a:cubicBezTo>
                    <a:cubicBezTo>
                      <a:pt x="6" y="45"/>
                      <a:pt x="7" y="49"/>
                      <a:pt x="6" y="51"/>
                    </a:cubicBezTo>
                    <a:cubicBezTo>
                      <a:pt x="5" y="52"/>
                      <a:pt x="4" y="51"/>
                      <a:pt x="3" y="53"/>
                    </a:cubicBezTo>
                    <a:cubicBezTo>
                      <a:pt x="2" y="54"/>
                      <a:pt x="1" y="57"/>
                      <a:pt x="1" y="57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6" y="57"/>
                      <a:pt x="7" y="58"/>
                    </a:cubicBezTo>
                    <a:cubicBezTo>
                      <a:pt x="8" y="60"/>
                      <a:pt x="14" y="60"/>
                      <a:pt x="14" y="60"/>
                    </a:cubicBezTo>
                    <a:cubicBezTo>
                      <a:pt x="27" y="50"/>
                      <a:pt x="27" y="50"/>
                      <a:pt x="27" y="50"/>
                    </a:cubicBezTo>
                    <a:cubicBezTo>
                      <a:pt x="45" y="36"/>
                      <a:pt x="45" y="36"/>
                      <a:pt x="45" y="36"/>
                    </a:cubicBezTo>
                    <a:cubicBezTo>
                      <a:pt x="45" y="36"/>
                      <a:pt x="46" y="35"/>
                      <a:pt x="47" y="33"/>
                    </a:cubicBezTo>
                    <a:cubicBezTo>
                      <a:pt x="48" y="31"/>
                      <a:pt x="48" y="31"/>
                      <a:pt x="49" y="28"/>
                    </a:cubicBezTo>
                    <a:cubicBezTo>
                      <a:pt x="50" y="26"/>
                      <a:pt x="50" y="27"/>
                      <a:pt x="49" y="24"/>
                    </a:cubicBezTo>
                    <a:cubicBezTo>
                      <a:pt x="48" y="21"/>
                      <a:pt x="50" y="21"/>
                      <a:pt x="51" y="18"/>
                    </a:cubicBezTo>
                    <a:cubicBezTo>
                      <a:pt x="51" y="16"/>
                      <a:pt x="50" y="17"/>
                      <a:pt x="50" y="14"/>
                    </a:cubicBezTo>
                    <a:cubicBezTo>
                      <a:pt x="50" y="11"/>
                      <a:pt x="52" y="10"/>
                      <a:pt x="54" y="9"/>
                    </a:cubicBezTo>
                    <a:cubicBezTo>
                      <a:pt x="56" y="7"/>
                      <a:pt x="56" y="3"/>
                      <a:pt x="56" y="3"/>
                    </a:cubicBezTo>
                    <a:cubicBezTo>
                      <a:pt x="55" y="3"/>
                      <a:pt x="54" y="3"/>
                      <a:pt x="54" y="3"/>
                    </a:cubicBezTo>
                    <a:cubicBezTo>
                      <a:pt x="54" y="2"/>
                      <a:pt x="54" y="2"/>
                      <a:pt x="54" y="2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2" y="0"/>
                      <a:pt x="48" y="2"/>
                      <a:pt x="46" y="3"/>
                    </a:cubicBezTo>
                    <a:cubicBezTo>
                      <a:pt x="44" y="5"/>
                      <a:pt x="36" y="4"/>
                      <a:pt x="34" y="5"/>
                    </a:cubicBezTo>
                    <a:cubicBezTo>
                      <a:pt x="30" y="9"/>
                      <a:pt x="25" y="7"/>
                      <a:pt x="23" y="9"/>
                    </a:cubicBezTo>
                    <a:cubicBezTo>
                      <a:pt x="21" y="10"/>
                      <a:pt x="19" y="8"/>
                      <a:pt x="17" y="8"/>
                    </a:cubicBezTo>
                    <a:cubicBezTo>
                      <a:pt x="15" y="8"/>
                      <a:pt x="15" y="10"/>
                      <a:pt x="13" y="11"/>
                    </a:cubicBezTo>
                    <a:cubicBezTo>
                      <a:pt x="12" y="12"/>
                      <a:pt x="11" y="9"/>
                      <a:pt x="9" y="10"/>
                    </a:cubicBezTo>
                    <a:cubicBezTo>
                      <a:pt x="7" y="12"/>
                      <a:pt x="9" y="13"/>
                      <a:pt x="9" y="14"/>
                    </a:cubicBezTo>
                    <a:cubicBezTo>
                      <a:pt x="9" y="16"/>
                      <a:pt x="9" y="17"/>
                      <a:pt x="7" y="17"/>
                    </a:cubicBezTo>
                    <a:cubicBezTo>
                      <a:pt x="4" y="17"/>
                      <a:pt x="6" y="20"/>
                      <a:pt x="3" y="21"/>
                    </a:cubicBezTo>
                    <a:cubicBezTo>
                      <a:pt x="2" y="21"/>
                      <a:pt x="1" y="21"/>
                      <a:pt x="0" y="21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57">
                <a:extLst>
                  <a:ext uri="{FF2B5EF4-FFF2-40B4-BE49-F238E27FC236}">
                    <a16:creationId xmlns:a16="http://schemas.microsoft.com/office/drawing/2014/main" id="{87A2B4C0-9688-487B-918C-ADCBEEA4A7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" y="1187"/>
                <a:ext cx="83" cy="61"/>
              </a:xfrm>
              <a:custGeom>
                <a:avLst/>
                <a:gdLst>
                  <a:gd name="T0" fmla="*/ 41 w 42"/>
                  <a:gd name="T1" fmla="*/ 15 h 31"/>
                  <a:gd name="T2" fmla="*/ 41 w 42"/>
                  <a:gd name="T3" fmla="*/ 13 h 31"/>
                  <a:gd name="T4" fmla="*/ 40 w 42"/>
                  <a:gd name="T5" fmla="*/ 13 h 31"/>
                  <a:gd name="T6" fmla="*/ 40 w 42"/>
                  <a:gd name="T7" fmla="*/ 13 h 31"/>
                  <a:gd name="T8" fmla="*/ 38 w 42"/>
                  <a:gd name="T9" fmla="*/ 8 h 31"/>
                  <a:gd name="T10" fmla="*/ 32 w 42"/>
                  <a:gd name="T11" fmla="*/ 4 h 31"/>
                  <a:gd name="T12" fmla="*/ 28 w 42"/>
                  <a:gd name="T13" fmla="*/ 2 h 31"/>
                  <a:gd name="T14" fmla="*/ 24 w 42"/>
                  <a:gd name="T15" fmla="*/ 3 h 31"/>
                  <a:gd name="T16" fmla="*/ 20 w 42"/>
                  <a:gd name="T17" fmla="*/ 5 h 31"/>
                  <a:gd name="T18" fmla="*/ 18 w 42"/>
                  <a:gd name="T19" fmla="*/ 6 h 31"/>
                  <a:gd name="T20" fmla="*/ 16 w 42"/>
                  <a:gd name="T21" fmla="*/ 8 h 31"/>
                  <a:gd name="T22" fmla="*/ 14 w 42"/>
                  <a:gd name="T23" fmla="*/ 9 h 31"/>
                  <a:gd name="T24" fmla="*/ 7 w 42"/>
                  <a:gd name="T25" fmla="*/ 16 h 31"/>
                  <a:gd name="T26" fmla="*/ 3 w 42"/>
                  <a:gd name="T27" fmla="*/ 22 h 31"/>
                  <a:gd name="T28" fmla="*/ 4 w 42"/>
                  <a:gd name="T29" fmla="*/ 26 h 31"/>
                  <a:gd name="T30" fmla="*/ 7 w 42"/>
                  <a:gd name="T31" fmla="*/ 26 h 31"/>
                  <a:gd name="T32" fmla="*/ 12 w 42"/>
                  <a:gd name="T33" fmla="*/ 29 h 31"/>
                  <a:gd name="T34" fmla="*/ 15 w 42"/>
                  <a:gd name="T35" fmla="*/ 30 h 31"/>
                  <a:gd name="T36" fmla="*/ 21 w 42"/>
                  <a:gd name="T37" fmla="*/ 26 h 31"/>
                  <a:gd name="T38" fmla="*/ 22 w 42"/>
                  <a:gd name="T39" fmla="*/ 24 h 31"/>
                  <a:gd name="T40" fmla="*/ 26 w 42"/>
                  <a:gd name="T41" fmla="*/ 27 h 31"/>
                  <a:gd name="T42" fmla="*/ 30 w 42"/>
                  <a:gd name="T43" fmla="*/ 28 h 31"/>
                  <a:gd name="T44" fmla="*/ 30 w 42"/>
                  <a:gd name="T45" fmla="*/ 25 h 31"/>
                  <a:gd name="T46" fmla="*/ 34 w 42"/>
                  <a:gd name="T47" fmla="*/ 22 h 31"/>
                  <a:gd name="T48" fmla="*/ 38 w 42"/>
                  <a:gd name="T49" fmla="*/ 20 h 31"/>
                  <a:gd name="T50" fmla="*/ 41 w 42"/>
                  <a:gd name="T51" fmla="*/ 19 h 31"/>
                  <a:gd name="T52" fmla="*/ 40 w 42"/>
                  <a:gd name="T53" fmla="*/ 16 h 31"/>
                  <a:gd name="T54" fmla="*/ 41 w 42"/>
                  <a:gd name="T55" fmla="*/ 1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2" h="31">
                    <a:moveTo>
                      <a:pt x="41" y="15"/>
                    </a:moveTo>
                    <a:cubicBezTo>
                      <a:pt x="41" y="15"/>
                      <a:pt x="41" y="14"/>
                      <a:pt x="41" y="13"/>
                    </a:cubicBezTo>
                    <a:cubicBezTo>
                      <a:pt x="41" y="13"/>
                      <a:pt x="40" y="13"/>
                      <a:pt x="40" y="13"/>
                    </a:cubicBezTo>
                    <a:cubicBezTo>
                      <a:pt x="40" y="13"/>
                      <a:pt x="40" y="13"/>
                      <a:pt x="40" y="13"/>
                    </a:cubicBezTo>
                    <a:cubicBezTo>
                      <a:pt x="37" y="11"/>
                      <a:pt x="38" y="8"/>
                      <a:pt x="38" y="8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32" y="4"/>
                      <a:pt x="31" y="3"/>
                      <a:pt x="28" y="2"/>
                    </a:cubicBezTo>
                    <a:cubicBezTo>
                      <a:pt x="25" y="0"/>
                      <a:pt x="25" y="3"/>
                      <a:pt x="24" y="3"/>
                    </a:cubicBezTo>
                    <a:cubicBezTo>
                      <a:pt x="23" y="4"/>
                      <a:pt x="20" y="5"/>
                      <a:pt x="20" y="5"/>
                    </a:cubicBezTo>
                    <a:cubicBezTo>
                      <a:pt x="20" y="5"/>
                      <a:pt x="19" y="7"/>
                      <a:pt x="18" y="6"/>
                    </a:cubicBezTo>
                    <a:cubicBezTo>
                      <a:pt x="16" y="4"/>
                      <a:pt x="16" y="8"/>
                      <a:pt x="16" y="8"/>
                    </a:cubicBezTo>
                    <a:cubicBezTo>
                      <a:pt x="16" y="8"/>
                      <a:pt x="17" y="9"/>
                      <a:pt x="14" y="9"/>
                    </a:cubicBezTo>
                    <a:cubicBezTo>
                      <a:pt x="11" y="10"/>
                      <a:pt x="9" y="14"/>
                      <a:pt x="7" y="16"/>
                    </a:cubicBezTo>
                    <a:cubicBezTo>
                      <a:pt x="6" y="18"/>
                      <a:pt x="4" y="20"/>
                      <a:pt x="3" y="22"/>
                    </a:cubicBezTo>
                    <a:cubicBezTo>
                      <a:pt x="2" y="24"/>
                      <a:pt x="0" y="29"/>
                      <a:pt x="4" y="26"/>
                    </a:cubicBezTo>
                    <a:cubicBezTo>
                      <a:pt x="7" y="23"/>
                      <a:pt x="7" y="26"/>
                      <a:pt x="7" y="26"/>
                    </a:cubicBezTo>
                    <a:cubicBezTo>
                      <a:pt x="7" y="28"/>
                      <a:pt x="12" y="27"/>
                      <a:pt x="12" y="29"/>
                    </a:cubicBezTo>
                    <a:cubicBezTo>
                      <a:pt x="13" y="31"/>
                      <a:pt x="15" y="30"/>
                      <a:pt x="15" y="30"/>
                    </a:cubicBezTo>
                    <a:cubicBezTo>
                      <a:pt x="16" y="28"/>
                      <a:pt x="21" y="29"/>
                      <a:pt x="21" y="26"/>
                    </a:cubicBezTo>
                    <a:cubicBezTo>
                      <a:pt x="21" y="24"/>
                      <a:pt x="21" y="22"/>
                      <a:pt x="22" y="24"/>
                    </a:cubicBezTo>
                    <a:cubicBezTo>
                      <a:pt x="24" y="26"/>
                      <a:pt x="23" y="26"/>
                      <a:pt x="26" y="27"/>
                    </a:cubicBezTo>
                    <a:cubicBezTo>
                      <a:pt x="29" y="27"/>
                      <a:pt x="29" y="29"/>
                      <a:pt x="30" y="28"/>
                    </a:cubicBezTo>
                    <a:cubicBezTo>
                      <a:pt x="31" y="27"/>
                      <a:pt x="30" y="28"/>
                      <a:pt x="30" y="25"/>
                    </a:cubicBezTo>
                    <a:cubicBezTo>
                      <a:pt x="30" y="22"/>
                      <a:pt x="33" y="24"/>
                      <a:pt x="34" y="22"/>
                    </a:cubicBezTo>
                    <a:cubicBezTo>
                      <a:pt x="34" y="20"/>
                      <a:pt x="36" y="18"/>
                      <a:pt x="38" y="20"/>
                    </a:cubicBezTo>
                    <a:cubicBezTo>
                      <a:pt x="40" y="21"/>
                      <a:pt x="39" y="21"/>
                      <a:pt x="41" y="19"/>
                    </a:cubicBezTo>
                    <a:cubicBezTo>
                      <a:pt x="42" y="17"/>
                      <a:pt x="38" y="18"/>
                      <a:pt x="40" y="16"/>
                    </a:cubicBezTo>
                    <a:lnTo>
                      <a:pt x="41" y="15"/>
                    </a:ln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58">
                <a:extLst>
                  <a:ext uri="{FF2B5EF4-FFF2-40B4-BE49-F238E27FC236}">
                    <a16:creationId xmlns:a16="http://schemas.microsoft.com/office/drawing/2014/main" id="{D47B6F47-6D3E-4C99-9627-368CBB1B7E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" y="1187"/>
                <a:ext cx="83" cy="61"/>
              </a:xfrm>
              <a:custGeom>
                <a:avLst/>
                <a:gdLst>
                  <a:gd name="T0" fmla="*/ 41 w 42"/>
                  <a:gd name="T1" fmla="*/ 15 h 31"/>
                  <a:gd name="T2" fmla="*/ 41 w 42"/>
                  <a:gd name="T3" fmla="*/ 13 h 31"/>
                  <a:gd name="T4" fmla="*/ 40 w 42"/>
                  <a:gd name="T5" fmla="*/ 13 h 31"/>
                  <a:gd name="T6" fmla="*/ 40 w 42"/>
                  <a:gd name="T7" fmla="*/ 13 h 31"/>
                  <a:gd name="T8" fmla="*/ 38 w 42"/>
                  <a:gd name="T9" fmla="*/ 8 h 31"/>
                  <a:gd name="T10" fmla="*/ 32 w 42"/>
                  <a:gd name="T11" fmla="*/ 4 h 31"/>
                  <a:gd name="T12" fmla="*/ 28 w 42"/>
                  <a:gd name="T13" fmla="*/ 2 h 31"/>
                  <a:gd name="T14" fmla="*/ 24 w 42"/>
                  <a:gd name="T15" fmla="*/ 3 h 31"/>
                  <a:gd name="T16" fmla="*/ 20 w 42"/>
                  <a:gd name="T17" fmla="*/ 5 h 31"/>
                  <a:gd name="T18" fmla="*/ 18 w 42"/>
                  <a:gd name="T19" fmla="*/ 6 h 31"/>
                  <a:gd name="T20" fmla="*/ 16 w 42"/>
                  <a:gd name="T21" fmla="*/ 8 h 31"/>
                  <a:gd name="T22" fmla="*/ 14 w 42"/>
                  <a:gd name="T23" fmla="*/ 9 h 31"/>
                  <a:gd name="T24" fmla="*/ 7 w 42"/>
                  <a:gd name="T25" fmla="*/ 16 h 31"/>
                  <a:gd name="T26" fmla="*/ 3 w 42"/>
                  <a:gd name="T27" fmla="*/ 22 h 31"/>
                  <a:gd name="T28" fmla="*/ 4 w 42"/>
                  <a:gd name="T29" fmla="*/ 26 h 31"/>
                  <a:gd name="T30" fmla="*/ 7 w 42"/>
                  <a:gd name="T31" fmla="*/ 26 h 31"/>
                  <a:gd name="T32" fmla="*/ 12 w 42"/>
                  <a:gd name="T33" fmla="*/ 29 h 31"/>
                  <a:gd name="T34" fmla="*/ 15 w 42"/>
                  <a:gd name="T35" fmla="*/ 30 h 31"/>
                  <a:gd name="T36" fmla="*/ 21 w 42"/>
                  <a:gd name="T37" fmla="*/ 26 h 31"/>
                  <a:gd name="T38" fmla="*/ 22 w 42"/>
                  <a:gd name="T39" fmla="*/ 24 h 31"/>
                  <a:gd name="T40" fmla="*/ 26 w 42"/>
                  <a:gd name="T41" fmla="*/ 27 h 31"/>
                  <a:gd name="T42" fmla="*/ 30 w 42"/>
                  <a:gd name="T43" fmla="*/ 28 h 31"/>
                  <a:gd name="T44" fmla="*/ 30 w 42"/>
                  <a:gd name="T45" fmla="*/ 25 h 31"/>
                  <a:gd name="T46" fmla="*/ 34 w 42"/>
                  <a:gd name="T47" fmla="*/ 22 h 31"/>
                  <a:gd name="T48" fmla="*/ 38 w 42"/>
                  <a:gd name="T49" fmla="*/ 20 h 31"/>
                  <a:gd name="T50" fmla="*/ 41 w 42"/>
                  <a:gd name="T51" fmla="*/ 19 h 31"/>
                  <a:gd name="T52" fmla="*/ 40 w 42"/>
                  <a:gd name="T53" fmla="*/ 16 h 31"/>
                  <a:gd name="T54" fmla="*/ 41 w 42"/>
                  <a:gd name="T55" fmla="*/ 1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2" h="31">
                    <a:moveTo>
                      <a:pt x="41" y="15"/>
                    </a:moveTo>
                    <a:cubicBezTo>
                      <a:pt x="41" y="15"/>
                      <a:pt x="41" y="14"/>
                      <a:pt x="41" y="13"/>
                    </a:cubicBezTo>
                    <a:cubicBezTo>
                      <a:pt x="41" y="13"/>
                      <a:pt x="40" y="13"/>
                      <a:pt x="40" y="13"/>
                    </a:cubicBezTo>
                    <a:cubicBezTo>
                      <a:pt x="40" y="13"/>
                      <a:pt x="40" y="13"/>
                      <a:pt x="40" y="13"/>
                    </a:cubicBezTo>
                    <a:cubicBezTo>
                      <a:pt x="37" y="11"/>
                      <a:pt x="38" y="8"/>
                      <a:pt x="38" y="8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32" y="4"/>
                      <a:pt x="31" y="3"/>
                      <a:pt x="28" y="2"/>
                    </a:cubicBezTo>
                    <a:cubicBezTo>
                      <a:pt x="25" y="0"/>
                      <a:pt x="25" y="3"/>
                      <a:pt x="24" y="3"/>
                    </a:cubicBezTo>
                    <a:cubicBezTo>
                      <a:pt x="23" y="4"/>
                      <a:pt x="20" y="5"/>
                      <a:pt x="20" y="5"/>
                    </a:cubicBezTo>
                    <a:cubicBezTo>
                      <a:pt x="20" y="5"/>
                      <a:pt x="19" y="7"/>
                      <a:pt x="18" y="6"/>
                    </a:cubicBezTo>
                    <a:cubicBezTo>
                      <a:pt x="16" y="4"/>
                      <a:pt x="16" y="8"/>
                      <a:pt x="16" y="8"/>
                    </a:cubicBezTo>
                    <a:cubicBezTo>
                      <a:pt x="16" y="8"/>
                      <a:pt x="17" y="9"/>
                      <a:pt x="14" y="9"/>
                    </a:cubicBezTo>
                    <a:cubicBezTo>
                      <a:pt x="11" y="10"/>
                      <a:pt x="9" y="14"/>
                      <a:pt x="7" y="16"/>
                    </a:cubicBezTo>
                    <a:cubicBezTo>
                      <a:pt x="6" y="18"/>
                      <a:pt x="4" y="20"/>
                      <a:pt x="3" y="22"/>
                    </a:cubicBezTo>
                    <a:cubicBezTo>
                      <a:pt x="2" y="24"/>
                      <a:pt x="0" y="29"/>
                      <a:pt x="4" y="26"/>
                    </a:cubicBezTo>
                    <a:cubicBezTo>
                      <a:pt x="7" y="23"/>
                      <a:pt x="7" y="26"/>
                      <a:pt x="7" y="26"/>
                    </a:cubicBezTo>
                    <a:cubicBezTo>
                      <a:pt x="7" y="28"/>
                      <a:pt x="12" y="27"/>
                      <a:pt x="12" y="29"/>
                    </a:cubicBezTo>
                    <a:cubicBezTo>
                      <a:pt x="13" y="31"/>
                      <a:pt x="15" y="30"/>
                      <a:pt x="15" y="30"/>
                    </a:cubicBezTo>
                    <a:cubicBezTo>
                      <a:pt x="16" y="28"/>
                      <a:pt x="21" y="29"/>
                      <a:pt x="21" y="26"/>
                    </a:cubicBezTo>
                    <a:cubicBezTo>
                      <a:pt x="21" y="24"/>
                      <a:pt x="21" y="22"/>
                      <a:pt x="22" y="24"/>
                    </a:cubicBezTo>
                    <a:cubicBezTo>
                      <a:pt x="24" y="26"/>
                      <a:pt x="23" y="26"/>
                      <a:pt x="26" y="27"/>
                    </a:cubicBezTo>
                    <a:cubicBezTo>
                      <a:pt x="29" y="27"/>
                      <a:pt x="29" y="29"/>
                      <a:pt x="30" y="28"/>
                    </a:cubicBezTo>
                    <a:cubicBezTo>
                      <a:pt x="31" y="27"/>
                      <a:pt x="30" y="28"/>
                      <a:pt x="30" y="25"/>
                    </a:cubicBezTo>
                    <a:cubicBezTo>
                      <a:pt x="30" y="22"/>
                      <a:pt x="33" y="24"/>
                      <a:pt x="34" y="22"/>
                    </a:cubicBezTo>
                    <a:cubicBezTo>
                      <a:pt x="34" y="20"/>
                      <a:pt x="36" y="18"/>
                      <a:pt x="38" y="20"/>
                    </a:cubicBezTo>
                    <a:cubicBezTo>
                      <a:pt x="40" y="21"/>
                      <a:pt x="39" y="21"/>
                      <a:pt x="41" y="19"/>
                    </a:cubicBezTo>
                    <a:cubicBezTo>
                      <a:pt x="42" y="17"/>
                      <a:pt x="38" y="18"/>
                      <a:pt x="40" y="16"/>
                    </a:cubicBezTo>
                    <a:lnTo>
                      <a:pt x="41" y="15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59">
                <a:extLst>
                  <a:ext uri="{FF2B5EF4-FFF2-40B4-BE49-F238E27FC236}">
                    <a16:creationId xmlns:a16="http://schemas.microsoft.com/office/drawing/2014/main" id="{F63DD709-AF68-450A-AF2B-69D398A200F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10" y="590"/>
                <a:ext cx="221" cy="420"/>
              </a:xfrm>
              <a:custGeom>
                <a:avLst/>
                <a:gdLst>
                  <a:gd name="T0" fmla="*/ 110 w 113"/>
                  <a:gd name="T1" fmla="*/ 45 h 214"/>
                  <a:gd name="T2" fmla="*/ 110 w 113"/>
                  <a:gd name="T3" fmla="*/ 26 h 214"/>
                  <a:gd name="T4" fmla="*/ 103 w 113"/>
                  <a:gd name="T5" fmla="*/ 15 h 214"/>
                  <a:gd name="T6" fmla="*/ 83 w 113"/>
                  <a:gd name="T7" fmla="*/ 3 h 214"/>
                  <a:gd name="T8" fmla="*/ 79 w 113"/>
                  <a:gd name="T9" fmla="*/ 8 h 214"/>
                  <a:gd name="T10" fmla="*/ 69 w 113"/>
                  <a:gd name="T11" fmla="*/ 16 h 214"/>
                  <a:gd name="T12" fmla="*/ 59 w 113"/>
                  <a:gd name="T13" fmla="*/ 18 h 214"/>
                  <a:gd name="T14" fmla="*/ 51 w 113"/>
                  <a:gd name="T15" fmla="*/ 33 h 214"/>
                  <a:gd name="T16" fmla="*/ 41 w 113"/>
                  <a:gd name="T17" fmla="*/ 45 h 214"/>
                  <a:gd name="T18" fmla="*/ 32 w 113"/>
                  <a:gd name="T19" fmla="*/ 69 h 214"/>
                  <a:gd name="T20" fmla="*/ 16 w 113"/>
                  <a:gd name="T21" fmla="*/ 76 h 214"/>
                  <a:gd name="T22" fmla="*/ 8 w 113"/>
                  <a:gd name="T23" fmla="*/ 96 h 214"/>
                  <a:gd name="T24" fmla="*/ 8 w 113"/>
                  <a:gd name="T25" fmla="*/ 115 h 214"/>
                  <a:gd name="T26" fmla="*/ 7 w 113"/>
                  <a:gd name="T27" fmla="*/ 126 h 214"/>
                  <a:gd name="T28" fmla="*/ 6 w 113"/>
                  <a:gd name="T29" fmla="*/ 141 h 214"/>
                  <a:gd name="T30" fmla="*/ 5 w 113"/>
                  <a:gd name="T31" fmla="*/ 153 h 214"/>
                  <a:gd name="T32" fmla="*/ 0 w 113"/>
                  <a:gd name="T33" fmla="*/ 162 h 214"/>
                  <a:gd name="T34" fmla="*/ 6 w 113"/>
                  <a:gd name="T35" fmla="*/ 167 h 214"/>
                  <a:gd name="T36" fmla="*/ 5 w 113"/>
                  <a:gd name="T37" fmla="*/ 176 h 214"/>
                  <a:gd name="T38" fmla="*/ 13 w 113"/>
                  <a:gd name="T39" fmla="*/ 184 h 214"/>
                  <a:gd name="T40" fmla="*/ 16 w 113"/>
                  <a:gd name="T41" fmla="*/ 190 h 214"/>
                  <a:gd name="T42" fmla="*/ 12 w 113"/>
                  <a:gd name="T43" fmla="*/ 194 h 214"/>
                  <a:gd name="T44" fmla="*/ 26 w 113"/>
                  <a:gd name="T45" fmla="*/ 203 h 214"/>
                  <a:gd name="T46" fmla="*/ 30 w 113"/>
                  <a:gd name="T47" fmla="*/ 193 h 214"/>
                  <a:gd name="T48" fmla="*/ 43 w 113"/>
                  <a:gd name="T49" fmla="*/ 192 h 214"/>
                  <a:gd name="T50" fmla="*/ 47 w 113"/>
                  <a:gd name="T51" fmla="*/ 184 h 214"/>
                  <a:gd name="T52" fmla="*/ 45 w 113"/>
                  <a:gd name="T53" fmla="*/ 179 h 214"/>
                  <a:gd name="T54" fmla="*/ 48 w 113"/>
                  <a:gd name="T55" fmla="*/ 172 h 214"/>
                  <a:gd name="T56" fmla="*/ 45 w 113"/>
                  <a:gd name="T57" fmla="*/ 158 h 214"/>
                  <a:gd name="T58" fmla="*/ 58 w 113"/>
                  <a:gd name="T59" fmla="*/ 158 h 214"/>
                  <a:gd name="T60" fmla="*/ 64 w 113"/>
                  <a:gd name="T61" fmla="*/ 152 h 214"/>
                  <a:gd name="T62" fmla="*/ 62 w 113"/>
                  <a:gd name="T63" fmla="*/ 149 h 214"/>
                  <a:gd name="T64" fmla="*/ 65 w 113"/>
                  <a:gd name="T65" fmla="*/ 138 h 214"/>
                  <a:gd name="T66" fmla="*/ 57 w 113"/>
                  <a:gd name="T67" fmla="*/ 133 h 214"/>
                  <a:gd name="T68" fmla="*/ 52 w 113"/>
                  <a:gd name="T69" fmla="*/ 118 h 214"/>
                  <a:gd name="T70" fmla="*/ 55 w 113"/>
                  <a:gd name="T71" fmla="*/ 103 h 214"/>
                  <a:gd name="T72" fmla="*/ 56 w 113"/>
                  <a:gd name="T73" fmla="*/ 101 h 214"/>
                  <a:gd name="T74" fmla="*/ 61 w 113"/>
                  <a:gd name="T75" fmla="*/ 96 h 214"/>
                  <a:gd name="T76" fmla="*/ 65 w 113"/>
                  <a:gd name="T77" fmla="*/ 92 h 214"/>
                  <a:gd name="T78" fmla="*/ 69 w 113"/>
                  <a:gd name="T79" fmla="*/ 87 h 214"/>
                  <a:gd name="T80" fmla="*/ 84 w 113"/>
                  <a:gd name="T81" fmla="*/ 77 h 214"/>
                  <a:gd name="T82" fmla="*/ 86 w 113"/>
                  <a:gd name="T83" fmla="*/ 72 h 214"/>
                  <a:gd name="T84" fmla="*/ 89 w 113"/>
                  <a:gd name="T85" fmla="*/ 61 h 214"/>
                  <a:gd name="T86" fmla="*/ 89 w 113"/>
                  <a:gd name="T87" fmla="*/ 56 h 214"/>
                  <a:gd name="T88" fmla="*/ 98 w 113"/>
                  <a:gd name="T89" fmla="*/ 50 h 214"/>
                  <a:gd name="T90" fmla="*/ 103 w 113"/>
                  <a:gd name="T91" fmla="*/ 49 h 214"/>
                  <a:gd name="T92" fmla="*/ 30 w 113"/>
                  <a:gd name="T93" fmla="*/ 210 h 214"/>
                  <a:gd name="T94" fmla="*/ 67 w 113"/>
                  <a:gd name="T95" fmla="*/ 174 h 214"/>
                  <a:gd name="T96" fmla="*/ 66 w 113"/>
                  <a:gd name="T97" fmla="*/ 182 h 214"/>
                  <a:gd name="T98" fmla="*/ 67 w 113"/>
                  <a:gd name="T99" fmla="*/ 171 h 214"/>
                  <a:gd name="T100" fmla="*/ 30 w 113"/>
                  <a:gd name="T101" fmla="*/ 161 h 214"/>
                  <a:gd name="T102" fmla="*/ 31 w 113"/>
                  <a:gd name="T103" fmla="*/ 156 h 214"/>
                  <a:gd name="T104" fmla="*/ 20 w 113"/>
                  <a:gd name="T105" fmla="*/ 148 h 214"/>
                  <a:gd name="T106" fmla="*/ 19 w 113"/>
                  <a:gd name="T107" fmla="*/ 160 h 214"/>
                  <a:gd name="T108" fmla="*/ 11 w 113"/>
                  <a:gd name="T109" fmla="*/ 161 h 214"/>
                  <a:gd name="T110" fmla="*/ 18 w 113"/>
                  <a:gd name="T111" fmla="*/ 153 h 214"/>
                  <a:gd name="T112" fmla="*/ 53 w 113"/>
                  <a:gd name="T113" fmla="*/ 145 h 214"/>
                  <a:gd name="T114" fmla="*/ 59 w 113"/>
                  <a:gd name="T115" fmla="*/ 149 h 214"/>
                  <a:gd name="T116" fmla="*/ 53 w 113"/>
                  <a:gd name="T117" fmla="*/ 145 h 214"/>
                  <a:gd name="T118" fmla="*/ 49 w 113"/>
                  <a:gd name="T119" fmla="*/ 145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3" h="214">
                    <a:moveTo>
                      <a:pt x="108" y="50"/>
                    </a:moveTo>
                    <a:cubicBezTo>
                      <a:pt x="113" y="50"/>
                      <a:pt x="113" y="50"/>
                      <a:pt x="113" y="50"/>
                    </a:cubicBezTo>
                    <a:cubicBezTo>
                      <a:pt x="113" y="50"/>
                      <a:pt x="110" y="46"/>
                      <a:pt x="110" y="45"/>
                    </a:cubicBezTo>
                    <a:cubicBezTo>
                      <a:pt x="110" y="43"/>
                      <a:pt x="111" y="44"/>
                      <a:pt x="111" y="41"/>
                    </a:cubicBezTo>
                    <a:cubicBezTo>
                      <a:pt x="111" y="38"/>
                      <a:pt x="108" y="35"/>
                      <a:pt x="108" y="33"/>
                    </a:cubicBezTo>
                    <a:cubicBezTo>
                      <a:pt x="109" y="31"/>
                      <a:pt x="111" y="29"/>
                      <a:pt x="110" y="26"/>
                    </a:cubicBezTo>
                    <a:cubicBezTo>
                      <a:pt x="110" y="25"/>
                      <a:pt x="108" y="27"/>
                      <a:pt x="107" y="26"/>
                    </a:cubicBezTo>
                    <a:cubicBezTo>
                      <a:pt x="106" y="24"/>
                      <a:pt x="109" y="19"/>
                      <a:pt x="108" y="18"/>
                    </a:cubicBezTo>
                    <a:cubicBezTo>
                      <a:pt x="106" y="17"/>
                      <a:pt x="104" y="17"/>
                      <a:pt x="103" y="15"/>
                    </a:cubicBezTo>
                    <a:cubicBezTo>
                      <a:pt x="102" y="13"/>
                      <a:pt x="99" y="12"/>
                      <a:pt x="97" y="12"/>
                    </a:cubicBezTo>
                    <a:cubicBezTo>
                      <a:pt x="94" y="12"/>
                      <a:pt x="90" y="9"/>
                      <a:pt x="89" y="7"/>
                    </a:cubicBezTo>
                    <a:cubicBezTo>
                      <a:pt x="88" y="6"/>
                      <a:pt x="84" y="4"/>
                      <a:pt x="83" y="3"/>
                    </a:cubicBezTo>
                    <a:cubicBezTo>
                      <a:pt x="81" y="2"/>
                      <a:pt x="80" y="0"/>
                      <a:pt x="80" y="0"/>
                    </a:cubicBezTo>
                    <a:cubicBezTo>
                      <a:pt x="77" y="5"/>
                      <a:pt x="77" y="5"/>
                      <a:pt x="77" y="5"/>
                    </a:cubicBezTo>
                    <a:cubicBezTo>
                      <a:pt x="79" y="8"/>
                      <a:pt x="79" y="8"/>
                      <a:pt x="79" y="8"/>
                    </a:cubicBezTo>
                    <a:cubicBezTo>
                      <a:pt x="78" y="13"/>
                      <a:pt x="78" y="13"/>
                      <a:pt x="78" y="13"/>
                    </a:cubicBezTo>
                    <a:cubicBezTo>
                      <a:pt x="78" y="13"/>
                      <a:pt x="76" y="18"/>
                      <a:pt x="75" y="17"/>
                    </a:cubicBezTo>
                    <a:cubicBezTo>
                      <a:pt x="73" y="17"/>
                      <a:pt x="69" y="15"/>
                      <a:pt x="69" y="16"/>
                    </a:cubicBezTo>
                    <a:cubicBezTo>
                      <a:pt x="68" y="17"/>
                      <a:pt x="65" y="16"/>
                      <a:pt x="66" y="18"/>
                    </a:cubicBezTo>
                    <a:cubicBezTo>
                      <a:pt x="67" y="20"/>
                      <a:pt x="64" y="22"/>
                      <a:pt x="66" y="23"/>
                    </a:cubicBezTo>
                    <a:cubicBezTo>
                      <a:pt x="68" y="26"/>
                      <a:pt x="59" y="18"/>
                      <a:pt x="59" y="18"/>
                    </a:cubicBezTo>
                    <a:cubicBezTo>
                      <a:pt x="59" y="18"/>
                      <a:pt x="57" y="20"/>
                      <a:pt x="56" y="22"/>
                    </a:cubicBezTo>
                    <a:cubicBezTo>
                      <a:pt x="55" y="24"/>
                      <a:pt x="54" y="26"/>
                      <a:pt x="54" y="29"/>
                    </a:cubicBezTo>
                    <a:cubicBezTo>
                      <a:pt x="54" y="31"/>
                      <a:pt x="53" y="31"/>
                      <a:pt x="51" y="33"/>
                    </a:cubicBezTo>
                    <a:cubicBezTo>
                      <a:pt x="50" y="34"/>
                      <a:pt x="47" y="35"/>
                      <a:pt x="47" y="37"/>
                    </a:cubicBezTo>
                    <a:cubicBezTo>
                      <a:pt x="47" y="39"/>
                      <a:pt x="46" y="39"/>
                      <a:pt x="44" y="39"/>
                    </a:cubicBezTo>
                    <a:cubicBezTo>
                      <a:pt x="42" y="39"/>
                      <a:pt x="41" y="43"/>
                      <a:pt x="41" y="45"/>
                    </a:cubicBezTo>
                    <a:cubicBezTo>
                      <a:pt x="41" y="47"/>
                      <a:pt x="39" y="55"/>
                      <a:pt x="37" y="56"/>
                    </a:cubicBezTo>
                    <a:cubicBezTo>
                      <a:pt x="35" y="58"/>
                      <a:pt x="31" y="59"/>
                      <a:pt x="31" y="60"/>
                    </a:cubicBezTo>
                    <a:cubicBezTo>
                      <a:pt x="31" y="62"/>
                      <a:pt x="33" y="66"/>
                      <a:pt x="32" y="69"/>
                    </a:cubicBezTo>
                    <a:cubicBezTo>
                      <a:pt x="31" y="72"/>
                      <a:pt x="31" y="76"/>
                      <a:pt x="29" y="75"/>
                    </a:cubicBezTo>
                    <a:cubicBezTo>
                      <a:pt x="27" y="74"/>
                      <a:pt x="25" y="69"/>
                      <a:pt x="23" y="70"/>
                    </a:cubicBezTo>
                    <a:cubicBezTo>
                      <a:pt x="21" y="71"/>
                      <a:pt x="16" y="74"/>
                      <a:pt x="16" y="76"/>
                    </a:cubicBezTo>
                    <a:cubicBezTo>
                      <a:pt x="16" y="78"/>
                      <a:pt x="12" y="81"/>
                      <a:pt x="12" y="84"/>
                    </a:cubicBezTo>
                    <a:cubicBezTo>
                      <a:pt x="12" y="86"/>
                      <a:pt x="6" y="88"/>
                      <a:pt x="7" y="90"/>
                    </a:cubicBezTo>
                    <a:cubicBezTo>
                      <a:pt x="8" y="92"/>
                      <a:pt x="9" y="94"/>
                      <a:pt x="8" y="96"/>
                    </a:cubicBezTo>
                    <a:cubicBezTo>
                      <a:pt x="8" y="97"/>
                      <a:pt x="8" y="101"/>
                      <a:pt x="8" y="103"/>
                    </a:cubicBezTo>
                    <a:cubicBezTo>
                      <a:pt x="8" y="105"/>
                      <a:pt x="9" y="108"/>
                      <a:pt x="8" y="111"/>
                    </a:cubicBezTo>
                    <a:cubicBezTo>
                      <a:pt x="6" y="113"/>
                      <a:pt x="7" y="115"/>
                      <a:pt x="8" y="115"/>
                    </a:cubicBezTo>
                    <a:cubicBezTo>
                      <a:pt x="9" y="115"/>
                      <a:pt x="10" y="116"/>
                      <a:pt x="10" y="120"/>
                    </a:cubicBezTo>
                    <a:cubicBezTo>
                      <a:pt x="10" y="123"/>
                      <a:pt x="11" y="124"/>
                      <a:pt x="9" y="125"/>
                    </a:cubicBezTo>
                    <a:cubicBezTo>
                      <a:pt x="7" y="127"/>
                      <a:pt x="7" y="126"/>
                      <a:pt x="7" y="126"/>
                    </a:cubicBezTo>
                    <a:cubicBezTo>
                      <a:pt x="7" y="126"/>
                      <a:pt x="6" y="130"/>
                      <a:pt x="6" y="132"/>
                    </a:cubicBezTo>
                    <a:cubicBezTo>
                      <a:pt x="6" y="134"/>
                      <a:pt x="4" y="135"/>
                      <a:pt x="6" y="137"/>
                    </a:cubicBezTo>
                    <a:cubicBezTo>
                      <a:pt x="8" y="139"/>
                      <a:pt x="8" y="140"/>
                      <a:pt x="6" y="141"/>
                    </a:cubicBezTo>
                    <a:cubicBezTo>
                      <a:pt x="4" y="142"/>
                      <a:pt x="6" y="144"/>
                      <a:pt x="4" y="145"/>
                    </a:cubicBezTo>
                    <a:cubicBezTo>
                      <a:pt x="1" y="146"/>
                      <a:pt x="3" y="145"/>
                      <a:pt x="3" y="148"/>
                    </a:cubicBezTo>
                    <a:cubicBezTo>
                      <a:pt x="3" y="150"/>
                      <a:pt x="5" y="151"/>
                      <a:pt x="5" y="153"/>
                    </a:cubicBezTo>
                    <a:cubicBezTo>
                      <a:pt x="5" y="155"/>
                      <a:pt x="5" y="159"/>
                      <a:pt x="3" y="158"/>
                    </a:cubicBezTo>
                    <a:cubicBezTo>
                      <a:pt x="1" y="157"/>
                      <a:pt x="1" y="158"/>
                      <a:pt x="1" y="158"/>
                    </a:cubicBezTo>
                    <a:cubicBezTo>
                      <a:pt x="1" y="159"/>
                      <a:pt x="0" y="160"/>
                      <a:pt x="0" y="162"/>
                    </a:cubicBezTo>
                    <a:cubicBezTo>
                      <a:pt x="1" y="163"/>
                      <a:pt x="2" y="163"/>
                      <a:pt x="3" y="163"/>
                    </a:cubicBezTo>
                    <a:cubicBezTo>
                      <a:pt x="3" y="163"/>
                      <a:pt x="5" y="167"/>
                      <a:pt x="5" y="167"/>
                    </a:cubicBezTo>
                    <a:cubicBezTo>
                      <a:pt x="6" y="167"/>
                      <a:pt x="6" y="167"/>
                      <a:pt x="6" y="167"/>
                    </a:cubicBezTo>
                    <a:cubicBezTo>
                      <a:pt x="6" y="168"/>
                      <a:pt x="3" y="171"/>
                      <a:pt x="3" y="172"/>
                    </a:cubicBezTo>
                    <a:cubicBezTo>
                      <a:pt x="3" y="173"/>
                      <a:pt x="5" y="173"/>
                      <a:pt x="5" y="174"/>
                    </a:cubicBezTo>
                    <a:cubicBezTo>
                      <a:pt x="5" y="175"/>
                      <a:pt x="5" y="176"/>
                      <a:pt x="5" y="176"/>
                    </a:cubicBezTo>
                    <a:cubicBezTo>
                      <a:pt x="5" y="176"/>
                      <a:pt x="7" y="176"/>
                      <a:pt x="8" y="176"/>
                    </a:cubicBezTo>
                    <a:cubicBezTo>
                      <a:pt x="8" y="178"/>
                      <a:pt x="8" y="179"/>
                      <a:pt x="8" y="180"/>
                    </a:cubicBezTo>
                    <a:cubicBezTo>
                      <a:pt x="9" y="181"/>
                      <a:pt x="12" y="183"/>
                      <a:pt x="13" y="184"/>
                    </a:cubicBezTo>
                    <a:cubicBezTo>
                      <a:pt x="13" y="185"/>
                      <a:pt x="13" y="187"/>
                      <a:pt x="14" y="187"/>
                    </a:cubicBezTo>
                    <a:cubicBezTo>
                      <a:pt x="14" y="188"/>
                      <a:pt x="16" y="187"/>
                      <a:pt x="16" y="188"/>
                    </a:cubicBezTo>
                    <a:cubicBezTo>
                      <a:pt x="16" y="190"/>
                      <a:pt x="16" y="190"/>
                      <a:pt x="16" y="190"/>
                    </a:cubicBezTo>
                    <a:cubicBezTo>
                      <a:pt x="15" y="190"/>
                      <a:pt x="14" y="190"/>
                      <a:pt x="14" y="190"/>
                    </a:cubicBezTo>
                    <a:cubicBezTo>
                      <a:pt x="13" y="191"/>
                      <a:pt x="14" y="192"/>
                      <a:pt x="14" y="193"/>
                    </a:cubicBezTo>
                    <a:cubicBezTo>
                      <a:pt x="14" y="193"/>
                      <a:pt x="12" y="194"/>
                      <a:pt x="12" y="194"/>
                    </a:cubicBezTo>
                    <a:cubicBezTo>
                      <a:pt x="12" y="196"/>
                      <a:pt x="13" y="199"/>
                      <a:pt x="13" y="199"/>
                    </a:cubicBezTo>
                    <a:cubicBezTo>
                      <a:pt x="13" y="202"/>
                      <a:pt x="13" y="205"/>
                      <a:pt x="16" y="206"/>
                    </a:cubicBezTo>
                    <a:cubicBezTo>
                      <a:pt x="19" y="206"/>
                      <a:pt x="24" y="204"/>
                      <a:pt x="26" y="203"/>
                    </a:cubicBezTo>
                    <a:cubicBezTo>
                      <a:pt x="26" y="199"/>
                      <a:pt x="26" y="199"/>
                      <a:pt x="27" y="196"/>
                    </a:cubicBezTo>
                    <a:cubicBezTo>
                      <a:pt x="27" y="196"/>
                      <a:pt x="29" y="196"/>
                      <a:pt x="30" y="196"/>
                    </a:cubicBezTo>
                    <a:cubicBezTo>
                      <a:pt x="30" y="196"/>
                      <a:pt x="29" y="193"/>
                      <a:pt x="30" y="193"/>
                    </a:cubicBezTo>
                    <a:cubicBezTo>
                      <a:pt x="32" y="192"/>
                      <a:pt x="37" y="193"/>
                      <a:pt x="41" y="193"/>
                    </a:cubicBezTo>
                    <a:cubicBezTo>
                      <a:pt x="42" y="193"/>
                      <a:pt x="43" y="190"/>
                      <a:pt x="43" y="190"/>
                    </a:cubicBezTo>
                    <a:cubicBezTo>
                      <a:pt x="43" y="190"/>
                      <a:pt x="44" y="191"/>
                      <a:pt x="43" y="192"/>
                    </a:cubicBezTo>
                    <a:cubicBezTo>
                      <a:pt x="44" y="192"/>
                      <a:pt x="45" y="192"/>
                      <a:pt x="45" y="192"/>
                    </a:cubicBezTo>
                    <a:cubicBezTo>
                      <a:pt x="46" y="190"/>
                      <a:pt x="47" y="188"/>
                      <a:pt x="48" y="185"/>
                    </a:cubicBezTo>
                    <a:cubicBezTo>
                      <a:pt x="48" y="185"/>
                      <a:pt x="49" y="184"/>
                      <a:pt x="47" y="184"/>
                    </a:cubicBezTo>
                    <a:cubicBezTo>
                      <a:pt x="46" y="185"/>
                      <a:pt x="46" y="188"/>
                      <a:pt x="45" y="188"/>
                    </a:cubicBezTo>
                    <a:cubicBezTo>
                      <a:pt x="44" y="189"/>
                      <a:pt x="44" y="187"/>
                      <a:pt x="44" y="186"/>
                    </a:cubicBezTo>
                    <a:cubicBezTo>
                      <a:pt x="44" y="185"/>
                      <a:pt x="45" y="181"/>
                      <a:pt x="45" y="179"/>
                    </a:cubicBezTo>
                    <a:cubicBezTo>
                      <a:pt x="46" y="179"/>
                      <a:pt x="47" y="177"/>
                      <a:pt x="47" y="176"/>
                    </a:cubicBezTo>
                    <a:cubicBezTo>
                      <a:pt x="48" y="174"/>
                      <a:pt x="46" y="175"/>
                      <a:pt x="47" y="173"/>
                    </a:cubicBezTo>
                    <a:cubicBezTo>
                      <a:pt x="48" y="172"/>
                      <a:pt x="48" y="172"/>
                      <a:pt x="48" y="172"/>
                    </a:cubicBezTo>
                    <a:cubicBezTo>
                      <a:pt x="50" y="169"/>
                      <a:pt x="48" y="164"/>
                      <a:pt x="47" y="162"/>
                    </a:cubicBezTo>
                    <a:cubicBezTo>
                      <a:pt x="48" y="162"/>
                      <a:pt x="50" y="161"/>
                      <a:pt x="50" y="160"/>
                    </a:cubicBezTo>
                    <a:cubicBezTo>
                      <a:pt x="49" y="160"/>
                      <a:pt x="46" y="158"/>
                      <a:pt x="45" y="158"/>
                    </a:cubicBezTo>
                    <a:cubicBezTo>
                      <a:pt x="50" y="158"/>
                      <a:pt x="52" y="157"/>
                      <a:pt x="57" y="156"/>
                    </a:cubicBezTo>
                    <a:cubicBezTo>
                      <a:pt x="57" y="158"/>
                      <a:pt x="57" y="158"/>
                      <a:pt x="57" y="158"/>
                    </a:cubicBezTo>
                    <a:cubicBezTo>
                      <a:pt x="58" y="158"/>
                      <a:pt x="58" y="158"/>
                      <a:pt x="58" y="158"/>
                    </a:cubicBezTo>
                    <a:cubicBezTo>
                      <a:pt x="59" y="158"/>
                      <a:pt x="59" y="156"/>
                      <a:pt x="59" y="155"/>
                    </a:cubicBezTo>
                    <a:cubicBezTo>
                      <a:pt x="61" y="154"/>
                      <a:pt x="62" y="155"/>
                      <a:pt x="63" y="154"/>
                    </a:cubicBezTo>
                    <a:cubicBezTo>
                      <a:pt x="64" y="154"/>
                      <a:pt x="63" y="153"/>
                      <a:pt x="64" y="152"/>
                    </a:cubicBezTo>
                    <a:cubicBezTo>
                      <a:pt x="65" y="151"/>
                      <a:pt x="65" y="152"/>
                      <a:pt x="67" y="151"/>
                    </a:cubicBezTo>
                    <a:cubicBezTo>
                      <a:pt x="66" y="149"/>
                      <a:pt x="66" y="149"/>
                      <a:pt x="66" y="149"/>
                    </a:cubicBezTo>
                    <a:cubicBezTo>
                      <a:pt x="64" y="149"/>
                      <a:pt x="63" y="149"/>
                      <a:pt x="62" y="149"/>
                    </a:cubicBezTo>
                    <a:cubicBezTo>
                      <a:pt x="64" y="148"/>
                      <a:pt x="66" y="147"/>
                      <a:pt x="68" y="146"/>
                    </a:cubicBezTo>
                    <a:cubicBezTo>
                      <a:pt x="68" y="144"/>
                      <a:pt x="69" y="141"/>
                      <a:pt x="67" y="139"/>
                    </a:cubicBezTo>
                    <a:cubicBezTo>
                      <a:pt x="67" y="138"/>
                      <a:pt x="66" y="139"/>
                      <a:pt x="65" y="138"/>
                    </a:cubicBezTo>
                    <a:cubicBezTo>
                      <a:pt x="63" y="137"/>
                      <a:pt x="64" y="135"/>
                      <a:pt x="64" y="135"/>
                    </a:cubicBezTo>
                    <a:cubicBezTo>
                      <a:pt x="61" y="134"/>
                      <a:pt x="61" y="134"/>
                      <a:pt x="59" y="131"/>
                    </a:cubicBezTo>
                    <a:cubicBezTo>
                      <a:pt x="59" y="131"/>
                      <a:pt x="58" y="132"/>
                      <a:pt x="57" y="133"/>
                    </a:cubicBezTo>
                    <a:cubicBezTo>
                      <a:pt x="56" y="133"/>
                      <a:pt x="56" y="132"/>
                      <a:pt x="54" y="132"/>
                    </a:cubicBezTo>
                    <a:cubicBezTo>
                      <a:pt x="54" y="131"/>
                      <a:pt x="54" y="130"/>
                      <a:pt x="53" y="130"/>
                    </a:cubicBezTo>
                    <a:cubicBezTo>
                      <a:pt x="54" y="125"/>
                      <a:pt x="52" y="122"/>
                      <a:pt x="52" y="118"/>
                    </a:cubicBezTo>
                    <a:cubicBezTo>
                      <a:pt x="52" y="118"/>
                      <a:pt x="52" y="115"/>
                      <a:pt x="52" y="115"/>
                    </a:cubicBezTo>
                    <a:cubicBezTo>
                      <a:pt x="53" y="115"/>
                      <a:pt x="54" y="115"/>
                      <a:pt x="54" y="115"/>
                    </a:cubicBezTo>
                    <a:cubicBezTo>
                      <a:pt x="51" y="112"/>
                      <a:pt x="56" y="107"/>
                      <a:pt x="55" y="103"/>
                    </a:cubicBezTo>
                    <a:cubicBezTo>
                      <a:pt x="55" y="103"/>
                      <a:pt x="54" y="103"/>
                      <a:pt x="53" y="103"/>
                    </a:cubicBezTo>
                    <a:cubicBezTo>
                      <a:pt x="53" y="102"/>
                      <a:pt x="54" y="101"/>
                      <a:pt x="53" y="101"/>
                    </a:cubicBezTo>
                    <a:cubicBezTo>
                      <a:pt x="54" y="100"/>
                      <a:pt x="55" y="102"/>
                      <a:pt x="56" y="101"/>
                    </a:cubicBezTo>
                    <a:cubicBezTo>
                      <a:pt x="56" y="101"/>
                      <a:pt x="57" y="100"/>
                      <a:pt x="57" y="100"/>
                    </a:cubicBezTo>
                    <a:cubicBezTo>
                      <a:pt x="58" y="99"/>
                      <a:pt x="59" y="100"/>
                      <a:pt x="59" y="99"/>
                    </a:cubicBezTo>
                    <a:cubicBezTo>
                      <a:pt x="60" y="99"/>
                      <a:pt x="60" y="97"/>
                      <a:pt x="61" y="96"/>
                    </a:cubicBezTo>
                    <a:cubicBezTo>
                      <a:pt x="59" y="96"/>
                      <a:pt x="59" y="96"/>
                      <a:pt x="59" y="96"/>
                    </a:cubicBezTo>
                    <a:cubicBezTo>
                      <a:pt x="59" y="95"/>
                      <a:pt x="59" y="95"/>
                      <a:pt x="59" y="95"/>
                    </a:cubicBezTo>
                    <a:cubicBezTo>
                      <a:pt x="62" y="94"/>
                      <a:pt x="64" y="94"/>
                      <a:pt x="65" y="92"/>
                    </a:cubicBezTo>
                    <a:cubicBezTo>
                      <a:pt x="66" y="91"/>
                      <a:pt x="64" y="91"/>
                      <a:pt x="64" y="91"/>
                    </a:cubicBezTo>
                    <a:cubicBezTo>
                      <a:pt x="67" y="87"/>
                      <a:pt x="67" y="87"/>
                      <a:pt x="67" y="87"/>
                    </a:cubicBezTo>
                    <a:cubicBezTo>
                      <a:pt x="68" y="86"/>
                      <a:pt x="69" y="87"/>
                      <a:pt x="69" y="87"/>
                    </a:cubicBezTo>
                    <a:cubicBezTo>
                      <a:pt x="72" y="87"/>
                      <a:pt x="73" y="84"/>
                      <a:pt x="75" y="83"/>
                    </a:cubicBezTo>
                    <a:cubicBezTo>
                      <a:pt x="77" y="83"/>
                      <a:pt x="79" y="84"/>
                      <a:pt x="79" y="83"/>
                    </a:cubicBezTo>
                    <a:cubicBezTo>
                      <a:pt x="82" y="82"/>
                      <a:pt x="82" y="79"/>
                      <a:pt x="84" y="77"/>
                    </a:cubicBezTo>
                    <a:cubicBezTo>
                      <a:pt x="85" y="76"/>
                      <a:pt x="86" y="76"/>
                      <a:pt x="87" y="75"/>
                    </a:cubicBezTo>
                    <a:cubicBezTo>
                      <a:pt x="87" y="74"/>
                      <a:pt x="88" y="74"/>
                      <a:pt x="88" y="73"/>
                    </a:cubicBezTo>
                    <a:cubicBezTo>
                      <a:pt x="88" y="73"/>
                      <a:pt x="86" y="72"/>
                      <a:pt x="86" y="72"/>
                    </a:cubicBezTo>
                    <a:cubicBezTo>
                      <a:pt x="86" y="71"/>
                      <a:pt x="86" y="71"/>
                      <a:pt x="87" y="69"/>
                    </a:cubicBezTo>
                    <a:cubicBezTo>
                      <a:pt x="86" y="69"/>
                      <a:pt x="85" y="66"/>
                      <a:pt x="85" y="64"/>
                    </a:cubicBezTo>
                    <a:cubicBezTo>
                      <a:pt x="89" y="61"/>
                      <a:pt x="89" y="61"/>
                      <a:pt x="89" y="61"/>
                    </a:cubicBezTo>
                    <a:cubicBezTo>
                      <a:pt x="90" y="59"/>
                      <a:pt x="86" y="60"/>
                      <a:pt x="89" y="59"/>
                    </a:cubicBezTo>
                    <a:cubicBezTo>
                      <a:pt x="90" y="58"/>
                      <a:pt x="90" y="58"/>
                      <a:pt x="90" y="58"/>
                    </a:cubicBezTo>
                    <a:cubicBezTo>
                      <a:pt x="91" y="58"/>
                      <a:pt x="88" y="57"/>
                      <a:pt x="89" y="56"/>
                    </a:cubicBezTo>
                    <a:cubicBezTo>
                      <a:pt x="91" y="55"/>
                      <a:pt x="91" y="57"/>
                      <a:pt x="93" y="56"/>
                    </a:cubicBezTo>
                    <a:cubicBezTo>
                      <a:pt x="95" y="55"/>
                      <a:pt x="96" y="51"/>
                      <a:pt x="97" y="48"/>
                    </a:cubicBezTo>
                    <a:cubicBezTo>
                      <a:pt x="97" y="48"/>
                      <a:pt x="98" y="49"/>
                      <a:pt x="98" y="50"/>
                    </a:cubicBezTo>
                    <a:cubicBezTo>
                      <a:pt x="98" y="50"/>
                      <a:pt x="100" y="49"/>
                      <a:pt x="101" y="49"/>
                    </a:cubicBezTo>
                    <a:cubicBezTo>
                      <a:pt x="101" y="49"/>
                      <a:pt x="102" y="51"/>
                      <a:pt x="102" y="51"/>
                    </a:cubicBezTo>
                    <a:cubicBezTo>
                      <a:pt x="103" y="52"/>
                      <a:pt x="103" y="50"/>
                      <a:pt x="103" y="49"/>
                    </a:cubicBezTo>
                    <a:cubicBezTo>
                      <a:pt x="105" y="50"/>
                      <a:pt x="106" y="50"/>
                      <a:pt x="108" y="50"/>
                    </a:cubicBezTo>
                    <a:close/>
                    <a:moveTo>
                      <a:pt x="30" y="206"/>
                    </a:moveTo>
                    <a:cubicBezTo>
                      <a:pt x="30" y="207"/>
                      <a:pt x="30" y="209"/>
                      <a:pt x="30" y="210"/>
                    </a:cubicBezTo>
                    <a:cubicBezTo>
                      <a:pt x="38" y="214"/>
                      <a:pt x="36" y="209"/>
                      <a:pt x="30" y="206"/>
                    </a:cubicBezTo>
                    <a:close/>
                    <a:moveTo>
                      <a:pt x="67" y="171"/>
                    </a:moveTo>
                    <a:cubicBezTo>
                      <a:pt x="67" y="171"/>
                      <a:pt x="67" y="173"/>
                      <a:pt x="67" y="174"/>
                    </a:cubicBezTo>
                    <a:cubicBezTo>
                      <a:pt x="67" y="174"/>
                      <a:pt x="65" y="173"/>
                      <a:pt x="64" y="173"/>
                    </a:cubicBezTo>
                    <a:cubicBezTo>
                      <a:pt x="59" y="180"/>
                      <a:pt x="57" y="179"/>
                      <a:pt x="62" y="187"/>
                    </a:cubicBezTo>
                    <a:cubicBezTo>
                      <a:pt x="63" y="186"/>
                      <a:pt x="66" y="182"/>
                      <a:pt x="66" y="182"/>
                    </a:cubicBezTo>
                    <a:cubicBezTo>
                      <a:pt x="67" y="180"/>
                      <a:pt x="65" y="180"/>
                      <a:pt x="65" y="178"/>
                    </a:cubicBezTo>
                    <a:cubicBezTo>
                      <a:pt x="66" y="176"/>
                      <a:pt x="68" y="173"/>
                      <a:pt x="69" y="171"/>
                    </a:cubicBezTo>
                    <a:cubicBezTo>
                      <a:pt x="69" y="171"/>
                      <a:pt x="68" y="171"/>
                      <a:pt x="67" y="171"/>
                    </a:cubicBezTo>
                    <a:close/>
                    <a:moveTo>
                      <a:pt x="31" y="156"/>
                    </a:moveTo>
                    <a:cubicBezTo>
                      <a:pt x="31" y="157"/>
                      <a:pt x="32" y="156"/>
                      <a:pt x="32" y="158"/>
                    </a:cubicBezTo>
                    <a:cubicBezTo>
                      <a:pt x="32" y="159"/>
                      <a:pt x="30" y="161"/>
                      <a:pt x="30" y="161"/>
                    </a:cubicBezTo>
                    <a:cubicBezTo>
                      <a:pt x="30" y="161"/>
                      <a:pt x="27" y="171"/>
                      <a:pt x="28" y="164"/>
                    </a:cubicBezTo>
                    <a:cubicBezTo>
                      <a:pt x="28" y="163"/>
                      <a:pt x="29" y="159"/>
                      <a:pt x="30" y="157"/>
                    </a:cubicBezTo>
                    <a:cubicBezTo>
                      <a:pt x="30" y="157"/>
                      <a:pt x="31" y="156"/>
                      <a:pt x="31" y="156"/>
                    </a:cubicBezTo>
                    <a:close/>
                    <a:moveTo>
                      <a:pt x="19" y="146"/>
                    </a:moveTo>
                    <a:cubicBezTo>
                      <a:pt x="20" y="146"/>
                      <a:pt x="20" y="146"/>
                      <a:pt x="20" y="146"/>
                    </a:cubicBezTo>
                    <a:cubicBezTo>
                      <a:pt x="20" y="146"/>
                      <a:pt x="20" y="148"/>
                      <a:pt x="20" y="148"/>
                    </a:cubicBezTo>
                    <a:cubicBezTo>
                      <a:pt x="21" y="148"/>
                      <a:pt x="23" y="148"/>
                      <a:pt x="24" y="149"/>
                    </a:cubicBezTo>
                    <a:cubicBezTo>
                      <a:pt x="27" y="153"/>
                      <a:pt x="23" y="156"/>
                      <a:pt x="20" y="158"/>
                    </a:cubicBezTo>
                    <a:cubicBezTo>
                      <a:pt x="20" y="158"/>
                      <a:pt x="19" y="160"/>
                      <a:pt x="19" y="160"/>
                    </a:cubicBezTo>
                    <a:cubicBezTo>
                      <a:pt x="17" y="160"/>
                      <a:pt x="17" y="159"/>
                      <a:pt x="16" y="160"/>
                    </a:cubicBezTo>
                    <a:cubicBezTo>
                      <a:pt x="15" y="160"/>
                      <a:pt x="15" y="161"/>
                      <a:pt x="15" y="161"/>
                    </a:cubicBezTo>
                    <a:cubicBezTo>
                      <a:pt x="14" y="161"/>
                      <a:pt x="12" y="161"/>
                      <a:pt x="11" y="161"/>
                    </a:cubicBezTo>
                    <a:cubicBezTo>
                      <a:pt x="11" y="159"/>
                      <a:pt x="11" y="157"/>
                      <a:pt x="12" y="155"/>
                    </a:cubicBezTo>
                    <a:cubicBezTo>
                      <a:pt x="12" y="155"/>
                      <a:pt x="13" y="155"/>
                      <a:pt x="13" y="154"/>
                    </a:cubicBezTo>
                    <a:cubicBezTo>
                      <a:pt x="15" y="153"/>
                      <a:pt x="16" y="154"/>
                      <a:pt x="18" y="153"/>
                    </a:cubicBezTo>
                    <a:cubicBezTo>
                      <a:pt x="18" y="152"/>
                      <a:pt x="18" y="148"/>
                      <a:pt x="18" y="148"/>
                    </a:cubicBezTo>
                    <a:lnTo>
                      <a:pt x="19" y="146"/>
                    </a:lnTo>
                    <a:close/>
                    <a:moveTo>
                      <a:pt x="53" y="145"/>
                    </a:moveTo>
                    <a:cubicBezTo>
                      <a:pt x="53" y="145"/>
                      <a:pt x="54" y="146"/>
                      <a:pt x="55" y="147"/>
                    </a:cubicBezTo>
                    <a:cubicBezTo>
                      <a:pt x="55" y="147"/>
                      <a:pt x="56" y="146"/>
                      <a:pt x="57" y="146"/>
                    </a:cubicBezTo>
                    <a:cubicBezTo>
                      <a:pt x="58" y="147"/>
                      <a:pt x="59" y="148"/>
                      <a:pt x="59" y="149"/>
                    </a:cubicBezTo>
                    <a:cubicBezTo>
                      <a:pt x="57" y="148"/>
                      <a:pt x="55" y="148"/>
                      <a:pt x="53" y="148"/>
                    </a:cubicBezTo>
                    <a:cubicBezTo>
                      <a:pt x="52" y="147"/>
                      <a:pt x="53" y="147"/>
                      <a:pt x="52" y="147"/>
                    </a:cubicBezTo>
                    <a:cubicBezTo>
                      <a:pt x="52" y="146"/>
                      <a:pt x="51" y="145"/>
                      <a:pt x="53" y="145"/>
                    </a:cubicBezTo>
                    <a:close/>
                    <a:moveTo>
                      <a:pt x="49" y="145"/>
                    </a:moveTo>
                    <a:cubicBezTo>
                      <a:pt x="51" y="145"/>
                      <a:pt x="49" y="146"/>
                      <a:pt x="49" y="147"/>
                    </a:cubicBezTo>
                    <a:cubicBezTo>
                      <a:pt x="48" y="147"/>
                      <a:pt x="48" y="145"/>
                      <a:pt x="49" y="145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60">
                <a:extLst>
                  <a:ext uri="{FF2B5EF4-FFF2-40B4-BE49-F238E27FC236}">
                    <a16:creationId xmlns:a16="http://schemas.microsoft.com/office/drawing/2014/main" id="{C36C2E1D-445F-41F6-97BA-F0E0397531C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10" y="590"/>
                <a:ext cx="221" cy="420"/>
              </a:xfrm>
              <a:custGeom>
                <a:avLst/>
                <a:gdLst>
                  <a:gd name="T0" fmla="*/ 110 w 113"/>
                  <a:gd name="T1" fmla="*/ 45 h 214"/>
                  <a:gd name="T2" fmla="*/ 110 w 113"/>
                  <a:gd name="T3" fmla="*/ 26 h 214"/>
                  <a:gd name="T4" fmla="*/ 103 w 113"/>
                  <a:gd name="T5" fmla="*/ 15 h 214"/>
                  <a:gd name="T6" fmla="*/ 83 w 113"/>
                  <a:gd name="T7" fmla="*/ 3 h 214"/>
                  <a:gd name="T8" fmla="*/ 79 w 113"/>
                  <a:gd name="T9" fmla="*/ 8 h 214"/>
                  <a:gd name="T10" fmla="*/ 69 w 113"/>
                  <a:gd name="T11" fmla="*/ 16 h 214"/>
                  <a:gd name="T12" fmla="*/ 59 w 113"/>
                  <a:gd name="T13" fmla="*/ 18 h 214"/>
                  <a:gd name="T14" fmla="*/ 51 w 113"/>
                  <a:gd name="T15" fmla="*/ 33 h 214"/>
                  <a:gd name="T16" fmla="*/ 41 w 113"/>
                  <a:gd name="T17" fmla="*/ 45 h 214"/>
                  <a:gd name="T18" fmla="*/ 32 w 113"/>
                  <a:gd name="T19" fmla="*/ 69 h 214"/>
                  <a:gd name="T20" fmla="*/ 16 w 113"/>
                  <a:gd name="T21" fmla="*/ 76 h 214"/>
                  <a:gd name="T22" fmla="*/ 8 w 113"/>
                  <a:gd name="T23" fmla="*/ 96 h 214"/>
                  <a:gd name="T24" fmla="*/ 8 w 113"/>
                  <a:gd name="T25" fmla="*/ 115 h 214"/>
                  <a:gd name="T26" fmla="*/ 7 w 113"/>
                  <a:gd name="T27" fmla="*/ 126 h 214"/>
                  <a:gd name="T28" fmla="*/ 6 w 113"/>
                  <a:gd name="T29" fmla="*/ 141 h 214"/>
                  <a:gd name="T30" fmla="*/ 5 w 113"/>
                  <a:gd name="T31" fmla="*/ 153 h 214"/>
                  <a:gd name="T32" fmla="*/ 0 w 113"/>
                  <a:gd name="T33" fmla="*/ 162 h 214"/>
                  <a:gd name="T34" fmla="*/ 6 w 113"/>
                  <a:gd name="T35" fmla="*/ 167 h 214"/>
                  <a:gd name="T36" fmla="*/ 5 w 113"/>
                  <a:gd name="T37" fmla="*/ 176 h 214"/>
                  <a:gd name="T38" fmla="*/ 13 w 113"/>
                  <a:gd name="T39" fmla="*/ 184 h 214"/>
                  <a:gd name="T40" fmla="*/ 16 w 113"/>
                  <a:gd name="T41" fmla="*/ 190 h 214"/>
                  <a:gd name="T42" fmla="*/ 12 w 113"/>
                  <a:gd name="T43" fmla="*/ 194 h 214"/>
                  <a:gd name="T44" fmla="*/ 26 w 113"/>
                  <a:gd name="T45" fmla="*/ 203 h 214"/>
                  <a:gd name="T46" fmla="*/ 30 w 113"/>
                  <a:gd name="T47" fmla="*/ 193 h 214"/>
                  <a:gd name="T48" fmla="*/ 43 w 113"/>
                  <a:gd name="T49" fmla="*/ 192 h 214"/>
                  <a:gd name="T50" fmla="*/ 47 w 113"/>
                  <a:gd name="T51" fmla="*/ 184 h 214"/>
                  <a:gd name="T52" fmla="*/ 45 w 113"/>
                  <a:gd name="T53" fmla="*/ 179 h 214"/>
                  <a:gd name="T54" fmla="*/ 48 w 113"/>
                  <a:gd name="T55" fmla="*/ 172 h 214"/>
                  <a:gd name="T56" fmla="*/ 45 w 113"/>
                  <a:gd name="T57" fmla="*/ 158 h 214"/>
                  <a:gd name="T58" fmla="*/ 58 w 113"/>
                  <a:gd name="T59" fmla="*/ 158 h 214"/>
                  <a:gd name="T60" fmla="*/ 64 w 113"/>
                  <a:gd name="T61" fmla="*/ 152 h 214"/>
                  <a:gd name="T62" fmla="*/ 62 w 113"/>
                  <a:gd name="T63" fmla="*/ 149 h 214"/>
                  <a:gd name="T64" fmla="*/ 65 w 113"/>
                  <a:gd name="T65" fmla="*/ 138 h 214"/>
                  <a:gd name="T66" fmla="*/ 57 w 113"/>
                  <a:gd name="T67" fmla="*/ 133 h 214"/>
                  <a:gd name="T68" fmla="*/ 52 w 113"/>
                  <a:gd name="T69" fmla="*/ 118 h 214"/>
                  <a:gd name="T70" fmla="*/ 55 w 113"/>
                  <a:gd name="T71" fmla="*/ 103 h 214"/>
                  <a:gd name="T72" fmla="*/ 56 w 113"/>
                  <a:gd name="T73" fmla="*/ 101 h 214"/>
                  <a:gd name="T74" fmla="*/ 61 w 113"/>
                  <a:gd name="T75" fmla="*/ 96 h 214"/>
                  <a:gd name="T76" fmla="*/ 65 w 113"/>
                  <a:gd name="T77" fmla="*/ 92 h 214"/>
                  <a:gd name="T78" fmla="*/ 69 w 113"/>
                  <a:gd name="T79" fmla="*/ 87 h 214"/>
                  <a:gd name="T80" fmla="*/ 84 w 113"/>
                  <a:gd name="T81" fmla="*/ 77 h 214"/>
                  <a:gd name="T82" fmla="*/ 86 w 113"/>
                  <a:gd name="T83" fmla="*/ 72 h 214"/>
                  <a:gd name="T84" fmla="*/ 89 w 113"/>
                  <a:gd name="T85" fmla="*/ 61 h 214"/>
                  <a:gd name="T86" fmla="*/ 89 w 113"/>
                  <a:gd name="T87" fmla="*/ 56 h 214"/>
                  <a:gd name="T88" fmla="*/ 98 w 113"/>
                  <a:gd name="T89" fmla="*/ 50 h 214"/>
                  <a:gd name="T90" fmla="*/ 103 w 113"/>
                  <a:gd name="T91" fmla="*/ 49 h 214"/>
                  <a:gd name="T92" fmla="*/ 30 w 113"/>
                  <a:gd name="T93" fmla="*/ 210 h 214"/>
                  <a:gd name="T94" fmla="*/ 67 w 113"/>
                  <a:gd name="T95" fmla="*/ 174 h 214"/>
                  <a:gd name="T96" fmla="*/ 66 w 113"/>
                  <a:gd name="T97" fmla="*/ 182 h 214"/>
                  <a:gd name="T98" fmla="*/ 67 w 113"/>
                  <a:gd name="T99" fmla="*/ 171 h 214"/>
                  <a:gd name="T100" fmla="*/ 30 w 113"/>
                  <a:gd name="T101" fmla="*/ 161 h 214"/>
                  <a:gd name="T102" fmla="*/ 31 w 113"/>
                  <a:gd name="T103" fmla="*/ 156 h 214"/>
                  <a:gd name="T104" fmla="*/ 20 w 113"/>
                  <a:gd name="T105" fmla="*/ 148 h 214"/>
                  <a:gd name="T106" fmla="*/ 19 w 113"/>
                  <a:gd name="T107" fmla="*/ 160 h 214"/>
                  <a:gd name="T108" fmla="*/ 11 w 113"/>
                  <a:gd name="T109" fmla="*/ 161 h 214"/>
                  <a:gd name="T110" fmla="*/ 18 w 113"/>
                  <a:gd name="T111" fmla="*/ 153 h 214"/>
                  <a:gd name="T112" fmla="*/ 53 w 113"/>
                  <a:gd name="T113" fmla="*/ 145 h 214"/>
                  <a:gd name="T114" fmla="*/ 59 w 113"/>
                  <a:gd name="T115" fmla="*/ 149 h 214"/>
                  <a:gd name="T116" fmla="*/ 53 w 113"/>
                  <a:gd name="T117" fmla="*/ 145 h 214"/>
                  <a:gd name="T118" fmla="*/ 49 w 113"/>
                  <a:gd name="T119" fmla="*/ 145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3" h="214">
                    <a:moveTo>
                      <a:pt x="108" y="50"/>
                    </a:moveTo>
                    <a:cubicBezTo>
                      <a:pt x="113" y="50"/>
                      <a:pt x="113" y="50"/>
                      <a:pt x="113" y="50"/>
                    </a:cubicBezTo>
                    <a:cubicBezTo>
                      <a:pt x="113" y="50"/>
                      <a:pt x="110" y="46"/>
                      <a:pt x="110" y="45"/>
                    </a:cubicBezTo>
                    <a:cubicBezTo>
                      <a:pt x="110" y="43"/>
                      <a:pt x="111" y="44"/>
                      <a:pt x="111" y="41"/>
                    </a:cubicBezTo>
                    <a:cubicBezTo>
                      <a:pt x="111" y="38"/>
                      <a:pt x="108" y="35"/>
                      <a:pt x="108" y="33"/>
                    </a:cubicBezTo>
                    <a:cubicBezTo>
                      <a:pt x="109" y="31"/>
                      <a:pt x="111" y="29"/>
                      <a:pt x="110" y="26"/>
                    </a:cubicBezTo>
                    <a:cubicBezTo>
                      <a:pt x="110" y="25"/>
                      <a:pt x="108" y="27"/>
                      <a:pt x="107" y="26"/>
                    </a:cubicBezTo>
                    <a:cubicBezTo>
                      <a:pt x="106" y="24"/>
                      <a:pt x="109" y="19"/>
                      <a:pt x="108" y="18"/>
                    </a:cubicBezTo>
                    <a:cubicBezTo>
                      <a:pt x="106" y="17"/>
                      <a:pt x="104" y="17"/>
                      <a:pt x="103" y="15"/>
                    </a:cubicBezTo>
                    <a:cubicBezTo>
                      <a:pt x="102" y="13"/>
                      <a:pt x="99" y="12"/>
                      <a:pt x="97" y="12"/>
                    </a:cubicBezTo>
                    <a:cubicBezTo>
                      <a:pt x="94" y="12"/>
                      <a:pt x="90" y="9"/>
                      <a:pt x="89" y="7"/>
                    </a:cubicBezTo>
                    <a:cubicBezTo>
                      <a:pt x="88" y="6"/>
                      <a:pt x="84" y="4"/>
                      <a:pt x="83" y="3"/>
                    </a:cubicBezTo>
                    <a:cubicBezTo>
                      <a:pt x="81" y="2"/>
                      <a:pt x="80" y="0"/>
                      <a:pt x="80" y="0"/>
                    </a:cubicBezTo>
                    <a:cubicBezTo>
                      <a:pt x="77" y="5"/>
                      <a:pt x="77" y="5"/>
                      <a:pt x="77" y="5"/>
                    </a:cubicBezTo>
                    <a:cubicBezTo>
                      <a:pt x="79" y="8"/>
                      <a:pt x="79" y="8"/>
                      <a:pt x="79" y="8"/>
                    </a:cubicBezTo>
                    <a:cubicBezTo>
                      <a:pt x="78" y="13"/>
                      <a:pt x="78" y="13"/>
                      <a:pt x="78" y="13"/>
                    </a:cubicBezTo>
                    <a:cubicBezTo>
                      <a:pt x="78" y="13"/>
                      <a:pt x="76" y="18"/>
                      <a:pt x="75" y="17"/>
                    </a:cubicBezTo>
                    <a:cubicBezTo>
                      <a:pt x="73" y="17"/>
                      <a:pt x="69" y="15"/>
                      <a:pt x="69" y="16"/>
                    </a:cubicBezTo>
                    <a:cubicBezTo>
                      <a:pt x="68" y="17"/>
                      <a:pt x="65" y="16"/>
                      <a:pt x="66" y="18"/>
                    </a:cubicBezTo>
                    <a:cubicBezTo>
                      <a:pt x="67" y="20"/>
                      <a:pt x="64" y="22"/>
                      <a:pt x="66" y="23"/>
                    </a:cubicBezTo>
                    <a:cubicBezTo>
                      <a:pt x="68" y="26"/>
                      <a:pt x="59" y="18"/>
                      <a:pt x="59" y="18"/>
                    </a:cubicBezTo>
                    <a:cubicBezTo>
                      <a:pt x="59" y="18"/>
                      <a:pt x="57" y="20"/>
                      <a:pt x="56" y="22"/>
                    </a:cubicBezTo>
                    <a:cubicBezTo>
                      <a:pt x="55" y="24"/>
                      <a:pt x="54" y="26"/>
                      <a:pt x="54" y="29"/>
                    </a:cubicBezTo>
                    <a:cubicBezTo>
                      <a:pt x="54" y="31"/>
                      <a:pt x="53" y="31"/>
                      <a:pt x="51" y="33"/>
                    </a:cubicBezTo>
                    <a:cubicBezTo>
                      <a:pt x="50" y="34"/>
                      <a:pt x="47" y="35"/>
                      <a:pt x="47" y="37"/>
                    </a:cubicBezTo>
                    <a:cubicBezTo>
                      <a:pt x="47" y="39"/>
                      <a:pt x="46" y="39"/>
                      <a:pt x="44" y="39"/>
                    </a:cubicBezTo>
                    <a:cubicBezTo>
                      <a:pt x="42" y="39"/>
                      <a:pt x="41" y="43"/>
                      <a:pt x="41" y="45"/>
                    </a:cubicBezTo>
                    <a:cubicBezTo>
                      <a:pt x="41" y="47"/>
                      <a:pt x="39" y="55"/>
                      <a:pt x="37" y="56"/>
                    </a:cubicBezTo>
                    <a:cubicBezTo>
                      <a:pt x="35" y="58"/>
                      <a:pt x="31" y="59"/>
                      <a:pt x="31" y="60"/>
                    </a:cubicBezTo>
                    <a:cubicBezTo>
                      <a:pt x="31" y="62"/>
                      <a:pt x="33" y="66"/>
                      <a:pt x="32" y="69"/>
                    </a:cubicBezTo>
                    <a:cubicBezTo>
                      <a:pt x="31" y="72"/>
                      <a:pt x="31" y="76"/>
                      <a:pt x="29" y="75"/>
                    </a:cubicBezTo>
                    <a:cubicBezTo>
                      <a:pt x="27" y="74"/>
                      <a:pt x="25" y="69"/>
                      <a:pt x="23" y="70"/>
                    </a:cubicBezTo>
                    <a:cubicBezTo>
                      <a:pt x="21" y="71"/>
                      <a:pt x="16" y="74"/>
                      <a:pt x="16" y="76"/>
                    </a:cubicBezTo>
                    <a:cubicBezTo>
                      <a:pt x="16" y="78"/>
                      <a:pt x="12" y="81"/>
                      <a:pt x="12" y="84"/>
                    </a:cubicBezTo>
                    <a:cubicBezTo>
                      <a:pt x="12" y="86"/>
                      <a:pt x="6" y="88"/>
                      <a:pt x="7" y="90"/>
                    </a:cubicBezTo>
                    <a:cubicBezTo>
                      <a:pt x="8" y="92"/>
                      <a:pt x="9" y="94"/>
                      <a:pt x="8" y="96"/>
                    </a:cubicBezTo>
                    <a:cubicBezTo>
                      <a:pt x="8" y="97"/>
                      <a:pt x="8" y="101"/>
                      <a:pt x="8" y="103"/>
                    </a:cubicBezTo>
                    <a:cubicBezTo>
                      <a:pt x="8" y="105"/>
                      <a:pt x="9" y="108"/>
                      <a:pt x="8" y="111"/>
                    </a:cubicBezTo>
                    <a:cubicBezTo>
                      <a:pt x="6" y="113"/>
                      <a:pt x="7" y="115"/>
                      <a:pt x="8" y="115"/>
                    </a:cubicBezTo>
                    <a:cubicBezTo>
                      <a:pt x="9" y="115"/>
                      <a:pt x="10" y="116"/>
                      <a:pt x="10" y="120"/>
                    </a:cubicBezTo>
                    <a:cubicBezTo>
                      <a:pt x="10" y="123"/>
                      <a:pt x="11" y="124"/>
                      <a:pt x="9" y="125"/>
                    </a:cubicBezTo>
                    <a:cubicBezTo>
                      <a:pt x="7" y="127"/>
                      <a:pt x="7" y="126"/>
                      <a:pt x="7" y="126"/>
                    </a:cubicBezTo>
                    <a:cubicBezTo>
                      <a:pt x="7" y="126"/>
                      <a:pt x="6" y="130"/>
                      <a:pt x="6" y="132"/>
                    </a:cubicBezTo>
                    <a:cubicBezTo>
                      <a:pt x="6" y="134"/>
                      <a:pt x="4" y="135"/>
                      <a:pt x="6" y="137"/>
                    </a:cubicBezTo>
                    <a:cubicBezTo>
                      <a:pt x="8" y="139"/>
                      <a:pt x="8" y="140"/>
                      <a:pt x="6" y="141"/>
                    </a:cubicBezTo>
                    <a:cubicBezTo>
                      <a:pt x="4" y="142"/>
                      <a:pt x="6" y="144"/>
                      <a:pt x="4" y="145"/>
                    </a:cubicBezTo>
                    <a:cubicBezTo>
                      <a:pt x="1" y="146"/>
                      <a:pt x="3" y="145"/>
                      <a:pt x="3" y="148"/>
                    </a:cubicBezTo>
                    <a:cubicBezTo>
                      <a:pt x="3" y="150"/>
                      <a:pt x="5" y="151"/>
                      <a:pt x="5" y="153"/>
                    </a:cubicBezTo>
                    <a:cubicBezTo>
                      <a:pt x="5" y="155"/>
                      <a:pt x="5" y="159"/>
                      <a:pt x="3" y="158"/>
                    </a:cubicBezTo>
                    <a:cubicBezTo>
                      <a:pt x="1" y="157"/>
                      <a:pt x="1" y="158"/>
                      <a:pt x="1" y="158"/>
                    </a:cubicBezTo>
                    <a:cubicBezTo>
                      <a:pt x="1" y="159"/>
                      <a:pt x="0" y="160"/>
                      <a:pt x="0" y="162"/>
                    </a:cubicBezTo>
                    <a:cubicBezTo>
                      <a:pt x="1" y="163"/>
                      <a:pt x="2" y="163"/>
                      <a:pt x="3" y="163"/>
                    </a:cubicBezTo>
                    <a:cubicBezTo>
                      <a:pt x="3" y="163"/>
                      <a:pt x="5" y="167"/>
                      <a:pt x="5" y="167"/>
                    </a:cubicBezTo>
                    <a:cubicBezTo>
                      <a:pt x="6" y="167"/>
                      <a:pt x="6" y="167"/>
                      <a:pt x="6" y="167"/>
                    </a:cubicBezTo>
                    <a:cubicBezTo>
                      <a:pt x="6" y="168"/>
                      <a:pt x="3" y="171"/>
                      <a:pt x="3" y="172"/>
                    </a:cubicBezTo>
                    <a:cubicBezTo>
                      <a:pt x="3" y="173"/>
                      <a:pt x="5" y="173"/>
                      <a:pt x="5" y="174"/>
                    </a:cubicBezTo>
                    <a:cubicBezTo>
                      <a:pt x="5" y="175"/>
                      <a:pt x="5" y="176"/>
                      <a:pt x="5" y="176"/>
                    </a:cubicBezTo>
                    <a:cubicBezTo>
                      <a:pt x="5" y="176"/>
                      <a:pt x="7" y="176"/>
                      <a:pt x="8" y="176"/>
                    </a:cubicBezTo>
                    <a:cubicBezTo>
                      <a:pt x="8" y="178"/>
                      <a:pt x="8" y="179"/>
                      <a:pt x="8" y="180"/>
                    </a:cubicBezTo>
                    <a:cubicBezTo>
                      <a:pt x="9" y="181"/>
                      <a:pt x="12" y="183"/>
                      <a:pt x="13" y="184"/>
                    </a:cubicBezTo>
                    <a:cubicBezTo>
                      <a:pt x="13" y="185"/>
                      <a:pt x="13" y="187"/>
                      <a:pt x="14" y="187"/>
                    </a:cubicBezTo>
                    <a:cubicBezTo>
                      <a:pt x="14" y="188"/>
                      <a:pt x="16" y="187"/>
                      <a:pt x="16" y="188"/>
                    </a:cubicBezTo>
                    <a:cubicBezTo>
                      <a:pt x="16" y="190"/>
                      <a:pt x="16" y="190"/>
                      <a:pt x="16" y="190"/>
                    </a:cubicBezTo>
                    <a:cubicBezTo>
                      <a:pt x="15" y="190"/>
                      <a:pt x="14" y="190"/>
                      <a:pt x="14" y="190"/>
                    </a:cubicBezTo>
                    <a:cubicBezTo>
                      <a:pt x="13" y="191"/>
                      <a:pt x="14" y="192"/>
                      <a:pt x="14" y="193"/>
                    </a:cubicBezTo>
                    <a:cubicBezTo>
                      <a:pt x="14" y="193"/>
                      <a:pt x="12" y="194"/>
                      <a:pt x="12" y="194"/>
                    </a:cubicBezTo>
                    <a:cubicBezTo>
                      <a:pt x="12" y="196"/>
                      <a:pt x="13" y="199"/>
                      <a:pt x="13" y="199"/>
                    </a:cubicBezTo>
                    <a:cubicBezTo>
                      <a:pt x="13" y="202"/>
                      <a:pt x="13" y="205"/>
                      <a:pt x="16" y="206"/>
                    </a:cubicBezTo>
                    <a:cubicBezTo>
                      <a:pt x="19" y="206"/>
                      <a:pt x="24" y="204"/>
                      <a:pt x="26" y="203"/>
                    </a:cubicBezTo>
                    <a:cubicBezTo>
                      <a:pt x="26" y="199"/>
                      <a:pt x="26" y="199"/>
                      <a:pt x="27" y="196"/>
                    </a:cubicBezTo>
                    <a:cubicBezTo>
                      <a:pt x="27" y="196"/>
                      <a:pt x="29" y="196"/>
                      <a:pt x="30" y="196"/>
                    </a:cubicBezTo>
                    <a:cubicBezTo>
                      <a:pt x="30" y="196"/>
                      <a:pt x="29" y="193"/>
                      <a:pt x="30" y="193"/>
                    </a:cubicBezTo>
                    <a:cubicBezTo>
                      <a:pt x="32" y="192"/>
                      <a:pt x="37" y="193"/>
                      <a:pt x="41" y="193"/>
                    </a:cubicBezTo>
                    <a:cubicBezTo>
                      <a:pt x="42" y="193"/>
                      <a:pt x="43" y="190"/>
                      <a:pt x="43" y="190"/>
                    </a:cubicBezTo>
                    <a:cubicBezTo>
                      <a:pt x="43" y="190"/>
                      <a:pt x="44" y="191"/>
                      <a:pt x="43" y="192"/>
                    </a:cubicBezTo>
                    <a:cubicBezTo>
                      <a:pt x="44" y="192"/>
                      <a:pt x="45" y="192"/>
                      <a:pt x="45" y="192"/>
                    </a:cubicBezTo>
                    <a:cubicBezTo>
                      <a:pt x="46" y="190"/>
                      <a:pt x="47" y="188"/>
                      <a:pt x="48" y="185"/>
                    </a:cubicBezTo>
                    <a:cubicBezTo>
                      <a:pt x="48" y="185"/>
                      <a:pt x="49" y="184"/>
                      <a:pt x="47" y="184"/>
                    </a:cubicBezTo>
                    <a:cubicBezTo>
                      <a:pt x="46" y="185"/>
                      <a:pt x="46" y="188"/>
                      <a:pt x="45" y="188"/>
                    </a:cubicBezTo>
                    <a:cubicBezTo>
                      <a:pt x="44" y="189"/>
                      <a:pt x="44" y="187"/>
                      <a:pt x="44" y="186"/>
                    </a:cubicBezTo>
                    <a:cubicBezTo>
                      <a:pt x="44" y="185"/>
                      <a:pt x="45" y="181"/>
                      <a:pt x="45" y="179"/>
                    </a:cubicBezTo>
                    <a:cubicBezTo>
                      <a:pt x="46" y="179"/>
                      <a:pt x="47" y="177"/>
                      <a:pt x="47" y="176"/>
                    </a:cubicBezTo>
                    <a:cubicBezTo>
                      <a:pt x="48" y="174"/>
                      <a:pt x="46" y="175"/>
                      <a:pt x="47" y="173"/>
                    </a:cubicBezTo>
                    <a:cubicBezTo>
                      <a:pt x="48" y="172"/>
                      <a:pt x="48" y="172"/>
                      <a:pt x="48" y="172"/>
                    </a:cubicBezTo>
                    <a:cubicBezTo>
                      <a:pt x="50" y="169"/>
                      <a:pt x="48" y="164"/>
                      <a:pt x="47" y="162"/>
                    </a:cubicBezTo>
                    <a:cubicBezTo>
                      <a:pt x="48" y="162"/>
                      <a:pt x="50" y="161"/>
                      <a:pt x="50" y="160"/>
                    </a:cubicBezTo>
                    <a:cubicBezTo>
                      <a:pt x="49" y="160"/>
                      <a:pt x="46" y="158"/>
                      <a:pt x="45" y="158"/>
                    </a:cubicBezTo>
                    <a:cubicBezTo>
                      <a:pt x="50" y="158"/>
                      <a:pt x="52" y="157"/>
                      <a:pt x="57" y="156"/>
                    </a:cubicBezTo>
                    <a:cubicBezTo>
                      <a:pt x="57" y="158"/>
                      <a:pt x="57" y="158"/>
                      <a:pt x="57" y="158"/>
                    </a:cubicBezTo>
                    <a:cubicBezTo>
                      <a:pt x="58" y="158"/>
                      <a:pt x="58" y="158"/>
                      <a:pt x="58" y="158"/>
                    </a:cubicBezTo>
                    <a:cubicBezTo>
                      <a:pt x="59" y="158"/>
                      <a:pt x="59" y="156"/>
                      <a:pt x="59" y="155"/>
                    </a:cubicBezTo>
                    <a:cubicBezTo>
                      <a:pt x="61" y="154"/>
                      <a:pt x="62" y="155"/>
                      <a:pt x="63" y="154"/>
                    </a:cubicBezTo>
                    <a:cubicBezTo>
                      <a:pt x="64" y="154"/>
                      <a:pt x="63" y="153"/>
                      <a:pt x="64" y="152"/>
                    </a:cubicBezTo>
                    <a:cubicBezTo>
                      <a:pt x="65" y="151"/>
                      <a:pt x="65" y="152"/>
                      <a:pt x="67" y="151"/>
                    </a:cubicBezTo>
                    <a:cubicBezTo>
                      <a:pt x="66" y="149"/>
                      <a:pt x="66" y="149"/>
                      <a:pt x="66" y="149"/>
                    </a:cubicBezTo>
                    <a:cubicBezTo>
                      <a:pt x="64" y="149"/>
                      <a:pt x="63" y="149"/>
                      <a:pt x="62" y="149"/>
                    </a:cubicBezTo>
                    <a:cubicBezTo>
                      <a:pt x="64" y="148"/>
                      <a:pt x="66" y="147"/>
                      <a:pt x="68" y="146"/>
                    </a:cubicBezTo>
                    <a:cubicBezTo>
                      <a:pt x="68" y="144"/>
                      <a:pt x="69" y="141"/>
                      <a:pt x="67" y="139"/>
                    </a:cubicBezTo>
                    <a:cubicBezTo>
                      <a:pt x="67" y="138"/>
                      <a:pt x="66" y="139"/>
                      <a:pt x="65" y="138"/>
                    </a:cubicBezTo>
                    <a:cubicBezTo>
                      <a:pt x="63" y="137"/>
                      <a:pt x="64" y="135"/>
                      <a:pt x="64" y="135"/>
                    </a:cubicBezTo>
                    <a:cubicBezTo>
                      <a:pt x="61" y="134"/>
                      <a:pt x="61" y="134"/>
                      <a:pt x="59" y="131"/>
                    </a:cubicBezTo>
                    <a:cubicBezTo>
                      <a:pt x="59" y="131"/>
                      <a:pt x="58" y="132"/>
                      <a:pt x="57" y="133"/>
                    </a:cubicBezTo>
                    <a:cubicBezTo>
                      <a:pt x="56" y="133"/>
                      <a:pt x="56" y="132"/>
                      <a:pt x="54" y="132"/>
                    </a:cubicBezTo>
                    <a:cubicBezTo>
                      <a:pt x="54" y="131"/>
                      <a:pt x="54" y="130"/>
                      <a:pt x="53" y="130"/>
                    </a:cubicBezTo>
                    <a:cubicBezTo>
                      <a:pt x="54" y="125"/>
                      <a:pt x="52" y="122"/>
                      <a:pt x="52" y="118"/>
                    </a:cubicBezTo>
                    <a:cubicBezTo>
                      <a:pt x="52" y="118"/>
                      <a:pt x="52" y="115"/>
                      <a:pt x="52" y="115"/>
                    </a:cubicBezTo>
                    <a:cubicBezTo>
                      <a:pt x="53" y="115"/>
                      <a:pt x="54" y="115"/>
                      <a:pt x="54" y="115"/>
                    </a:cubicBezTo>
                    <a:cubicBezTo>
                      <a:pt x="51" y="112"/>
                      <a:pt x="56" y="107"/>
                      <a:pt x="55" y="103"/>
                    </a:cubicBezTo>
                    <a:cubicBezTo>
                      <a:pt x="55" y="103"/>
                      <a:pt x="54" y="103"/>
                      <a:pt x="53" y="103"/>
                    </a:cubicBezTo>
                    <a:cubicBezTo>
                      <a:pt x="53" y="102"/>
                      <a:pt x="54" y="101"/>
                      <a:pt x="53" y="101"/>
                    </a:cubicBezTo>
                    <a:cubicBezTo>
                      <a:pt x="54" y="100"/>
                      <a:pt x="55" y="102"/>
                      <a:pt x="56" y="101"/>
                    </a:cubicBezTo>
                    <a:cubicBezTo>
                      <a:pt x="56" y="101"/>
                      <a:pt x="57" y="100"/>
                      <a:pt x="57" y="100"/>
                    </a:cubicBezTo>
                    <a:cubicBezTo>
                      <a:pt x="58" y="99"/>
                      <a:pt x="59" y="100"/>
                      <a:pt x="59" y="99"/>
                    </a:cubicBezTo>
                    <a:cubicBezTo>
                      <a:pt x="60" y="99"/>
                      <a:pt x="60" y="97"/>
                      <a:pt x="61" y="96"/>
                    </a:cubicBezTo>
                    <a:cubicBezTo>
                      <a:pt x="59" y="96"/>
                      <a:pt x="59" y="96"/>
                      <a:pt x="59" y="96"/>
                    </a:cubicBezTo>
                    <a:cubicBezTo>
                      <a:pt x="59" y="95"/>
                      <a:pt x="59" y="95"/>
                      <a:pt x="59" y="95"/>
                    </a:cubicBezTo>
                    <a:cubicBezTo>
                      <a:pt x="62" y="94"/>
                      <a:pt x="64" y="94"/>
                      <a:pt x="65" y="92"/>
                    </a:cubicBezTo>
                    <a:cubicBezTo>
                      <a:pt x="66" y="91"/>
                      <a:pt x="64" y="91"/>
                      <a:pt x="64" y="91"/>
                    </a:cubicBezTo>
                    <a:cubicBezTo>
                      <a:pt x="67" y="87"/>
                      <a:pt x="67" y="87"/>
                      <a:pt x="67" y="87"/>
                    </a:cubicBezTo>
                    <a:cubicBezTo>
                      <a:pt x="68" y="86"/>
                      <a:pt x="69" y="87"/>
                      <a:pt x="69" y="87"/>
                    </a:cubicBezTo>
                    <a:cubicBezTo>
                      <a:pt x="72" y="87"/>
                      <a:pt x="73" y="84"/>
                      <a:pt x="75" y="83"/>
                    </a:cubicBezTo>
                    <a:cubicBezTo>
                      <a:pt x="77" y="83"/>
                      <a:pt x="79" y="84"/>
                      <a:pt x="79" y="83"/>
                    </a:cubicBezTo>
                    <a:cubicBezTo>
                      <a:pt x="82" y="82"/>
                      <a:pt x="82" y="79"/>
                      <a:pt x="84" y="77"/>
                    </a:cubicBezTo>
                    <a:cubicBezTo>
                      <a:pt x="85" y="76"/>
                      <a:pt x="86" y="76"/>
                      <a:pt x="87" y="75"/>
                    </a:cubicBezTo>
                    <a:cubicBezTo>
                      <a:pt x="87" y="74"/>
                      <a:pt x="88" y="74"/>
                      <a:pt x="88" y="73"/>
                    </a:cubicBezTo>
                    <a:cubicBezTo>
                      <a:pt x="88" y="73"/>
                      <a:pt x="86" y="72"/>
                      <a:pt x="86" y="72"/>
                    </a:cubicBezTo>
                    <a:cubicBezTo>
                      <a:pt x="86" y="71"/>
                      <a:pt x="86" y="71"/>
                      <a:pt x="87" y="69"/>
                    </a:cubicBezTo>
                    <a:cubicBezTo>
                      <a:pt x="86" y="69"/>
                      <a:pt x="85" y="66"/>
                      <a:pt x="85" y="64"/>
                    </a:cubicBezTo>
                    <a:cubicBezTo>
                      <a:pt x="89" y="61"/>
                      <a:pt x="89" y="61"/>
                      <a:pt x="89" y="61"/>
                    </a:cubicBezTo>
                    <a:cubicBezTo>
                      <a:pt x="90" y="59"/>
                      <a:pt x="86" y="60"/>
                      <a:pt x="89" y="59"/>
                    </a:cubicBezTo>
                    <a:cubicBezTo>
                      <a:pt x="90" y="58"/>
                      <a:pt x="90" y="58"/>
                      <a:pt x="90" y="58"/>
                    </a:cubicBezTo>
                    <a:cubicBezTo>
                      <a:pt x="91" y="58"/>
                      <a:pt x="88" y="57"/>
                      <a:pt x="89" y="56"/>
                    </a:cubicBezTo>
                    <a:cubicBezTo>
                      <a:pt x="91" y="55"/>
                      <a:pt x="91" y="57"/>
                      <a:pt x="93" y="56"/>
                    </a:cubicBezTo>
                    <a:cubicBezTo>
                      <a:pt x="95" y="55"/>
                      <a:pt x="96" y="51"/>
                      <a:pt x="97" y="48"/>
                    </a:cubicBezTo>
                    <a:cubicBezTo>
                      <a:pt x="97" y="48"/>
                      <a:pt x="98" y="49"/>
                      <a:pt x="98" y="50"/>
                    </a:cubicBezTo>
                    <a:cubicBezTo>
                      <a:pt x="98" y="50"/>
                      <a:pt x="100" y="49"/>
                      <a:pt x="101" y="49"/>
                    </a:cubicBezTo>
                    <a:cubicBezTo>
                      <a:pt x="101" y="49"/>
                      <a:pt x="102" y="51"/>
                      <a:pt x="102" y="51"/>
                    </a:cubicBezTo>
                    <a:cubicBezTo>
                      <a:pt x="103" y="52"/>
                      <a:pt x="103" y="50"/>
                      <a:pt x="103" y="49"/>
                    </a:cubicBezTo>
                    <a:cubicBezTo>
                      <a:pt x="105" y="50"/>
                      <a:pt x="106" y="50"/>
                      <a:pt x="108" y="50"/>
                    </a:cubicBezTo>
                    <a:close/>
                    <a:moveTo>
                      <a:pt x="30" y="206"/>
                    </a:moveTo>
                    <a:cubicBezTo>
                      <a:pt x="30" y="207"/>
                      <a:pt x="30" y="209"/>
                      <a:pt x="30" y="210"/>
                    </a:cubicBezTo>
                    <a:cubicBezTo>
                      <a:pt x="38" y="214"/>
                      <a:pt x="36" y="209"/>
                      <a:pt x="30" y="206"/>
                    </a:cubicBezTo>
                    <a:close/>
                    <a:moveTo>
                      <a:pt x="67" y="171"/>
                    </a:moveTo>
                    <a:cubicBezTo>
                      <a:pt x="67" y="171"/>
                      <a:pt x="67" y="173"/>
                      <a:pt x="67" y="174"/>
                    </a:cubicBezTo>
                    <a:cubicBezTo>
                      <a:pt x="67" y="174"/>
                      <a:pt x="65" y="173"/>
                      <a:pt x="64" y="173"/>
                    </a:cubicBezTo>
                    <a:cubicBezTo>
                      <a:pt x="59" y="180"/>
                      <a:pt x="57" y="179"/>
                      <a:pt x="62" y="187"/>
                    </a:cubicBezTo>
                    <a:cubicBezTo>
                      <a:pt x="63" y="186"/>
                      <a:pt x="66" y="182"/>
                      <a:pt x="66" y="182"/>
                    </a:cubicBezTo>
                    <a:cubicBezTo>
                      <a:pt x="67" y="180"/>
                      <a:pt x="65" y="180"/>
                      <a:pt x="65" y="178"/>
                    </a:cubicBezTo>
                    <a:cubicBezTo>
                      <a:pt x="66" y="176"/>
                      <a:pt x="68" y="173"/>
                      <a:pt x="69" y="171"/>
                    </a:cubicBezTo>
                    <a:cubicBezTo>
                      <a:pt x="69" y="171"/>
                      <a:pt x="68" y="171"/>
                      <a:pt x="67" y="171"/>
                    </a:cubicBezTo>
                    <a:close/>
                    <a:moveTo>
                      <a:pt x="31" y="156"/>
                    </a:moveTo>
                    <a:cubicBezTo>
                      <a:pt x="31" y="157"/>
                      <a:pt x="32" y="156"/>
                      <a:pt x="32" y="158"/>
                    </a:cubicBezTo>
                    <a:cubicBezTo>
                      <a:pt x="32" y="159"/>
                      <a:pt x="30" y="161"/>
                      <a:pt x="30" y="161"/>
                    </a:cubicBezTo>
                    <a:cubicBezTo>
                      <a:pt x="30" y="161"/>
                      <a:pt x="27" y="171"/>
                      <a:pt x="28" y="164"/>
                    </a:cubicBezTo>
                    <a:cubicBezTo>
                      <a:pt x="28" y="163"/>
                      <a:pt x="29" y="159"/>
                      <a:pt x="30" y="157"/>
                    </a:cubicBezTo>
                    <a:cubicBezTo>
                      <a:pt x="30" y="157"/>
                      <a:pt x="31" y="156"/>
                      <a:pt x="31" y="156"/>
                    </a:cubicBezTo>
                    <a:close/>
                    <a:moveTo>
                      <a:pt x="19" y="146"/>
                    </a:moveTo>
                    <a:cubicBezTo>
                      <a:pt x="20" y="146"/>
                      <a:pt x="20" y="146"/>
                      <a:pt x="20" y="146"/>
                    </a:cubicBezTo>
                    <a:cubicBezTo>
                      <a:pt x="20" y="146"/>
                      <a:pt x="20" y="148"/>
                      <a:pt x="20" y="148"/>
                    </a:cubicBezTo>
                    <a:cubicBezTo>
                      <a:pt x="21" y="148"/>
                      <a:pt x="23" y="148"/>
                      <a:pt x="24" y="149"/>
                    </a:cubicBezTo>
                    <a:cubicBezTo>
                      <a:pt x="27" y="153"/>
                      <a:pt x="23" y="156"/>
                      <a:pt x="20" y="158"/>
                    </a:cubicBezTo>
                    <a:cubicBezTo>
                      <a:pt x="20" y="158"/>
                      <a:pt x="19" y="160"/>
                      <a:pt x="19" y="160"/>
                    </a:cubicBezTo>
                    <a:cubicBezTo>
                      <a:pt x="17" y="160"/>
                      <a:pt x="17" y="159"/>
                      <a:pt x="16" y="160"/>
                    </a:cubicBezTo>
                    <a:cubicBezTo>
                      <a:pt x="15" y="160"/>
                      <a:pt x="15" y="161"/>
                      <a:pt x="15" y="161"/>
                    </a:cubicBezTo>
                    <a:cubicBezTo>
                      <a:pt x="14" y="161"/>
                      <a:pt x="12" y="161"/>
                      <a:pt x="11" y="161"/>
                    </a:cubicBezTo>
                    <a:cubicBezTo>
                      <a:pt x="11" y="159"/>
                      <a:pt x="11" y="157"/>
                      <a:pt x="12" y="155"/>
                    </a:cubicBezTo>
                    <a:cubicBezTo>
                      <a:pt x="12" y="155"/>
                      <a:pt x="13" y="155"/>
                      <a:pt x="13" y="154"/>
                    </a:cubicBezTo>
                    <a:cubicBezTo>
                      <a:pt x="15" y="153"/>
                      <a:pt x="16" y="154"/>
                      <a:pt x="18" y="153"/>
                    </a:cubicBezTo>
                    <a:cubicBezTo>
                      <a:pt x="18" y="152"/>
                      <a:pt x="18" y="148"/>
                      <a:pt x="18" y="148"/>
                    </a:cubicBezTo>
                    <a:lnTo>
                      <a:pt x="19" y="146"/>
                    </a:lnTo>
                    <a:close/>
                    <a:moveTo>
                      <a:pt x="53" y="145"/>
                    </a:moveTo>
                    <a:cubicBezTo>
                      <a:pt x="53" y="145"/>
                      <a:pt x="54" y="146"/>
                      <a:pt x="55" y="147"/>
                    </a:cubicBezTo>
                    <a:cubicBezTo>
                      <a:pt x="55" y="147"/>
                      <a:pt x="56" y="146"/>
                      <a:pt x="57" y="146"/>
                    </a:cubicBezTo>
                    <a:cubicBezTo>
                      <a:pt x="58" y="147"/>
                      <a:pt x="59" y="148"/>
                      <a:pt x="59" y="149"/>
                    </a:cubicBezTo>
                    <a:cubicBezTo>
                      <a:pt x="57" y="148"/>
                      <a:pt x="55" y="148"/>
                      <a:pt x="53" y="148"/>
                    </a:cubicBezTo>
                    <a:cubicBezTo>
                      <a:pt x="52" y="147"/>
                      <a:pt x="53" y="147"/>
                      <a:pt x="52" y="147"/>
                    </a:cubicBezTo>
                    <a:cubicBezTo>
                      <a:pt x="52" y="146"/>
                      <a:pt x="51" y="145"/>
                      <a:pt x="53" y="145"/>
                    </a:cubicBezTo>
                    <a:close/>
                    <a:moveTo>
                      <a:pt x="49" y="145"/>
                    </a:moveTo>
                    <a:cubicBezTo>
                      <a:pt x="51" y="145"/>
                      <a:pt x="49" y="146"/>
                      <a:pt x="49" y="147"/>
                    </a:cubicBezTo>
                    <a:cubicBezTo>
                      <a:pt x="48" y="147"/>
                      <a:pt x="48" y="145"/>
                      <a:pt x="49" y="145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61">
                <a:extLst>
                  <a:ext uri="{FF2B5EF4-FFF2-40B4-BE49-F238E27FC236}">
                    <a16:creationId xmlns:a16="http://schemas.microsoft.com/office/drawing/2014/main" id="{4B15DE02-2F6C-4513-8FD2-29DC5D77DD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5" y="2800"/>
                <a:ext cx="22" cy="31"/>
              </a:xfrm>
              <a:custGeom>
                <a:avLst/>
                <a:gdLst>
                  <a:gd name="T0" fmla="*/ 10 w 11"/>
                  <a:gd name="T1" fmla="*/ 10 h 16"/>
                  <a:gd name="T2" fmla="*/ 11 w 11"/>
                  <a:gd name="T3" fmla="*/ 4 h 16"/>
                  <a:gd name="T4" fmla="*/ 7 w 11"/>
                  <a:gd name="T5" fmla="*/ 0 h 16"/>
                  <a:gd name="T6" fmla="*/ 3 w 11"/>
                  <a:gd name="T7" fmla="*/ 1 h 16"/>
                  <a:gd name="T8" fmla="*/ 1 w 11"/>
                  <a:gd name="T9" fmla="*/ 5 h 16"/>
                  <a:gd name="T10" fmla="*/ 1 w 11"/>
                  <a:gd name="T11" fmla="*/ 11 h 16"/>
                  <a:gd name="T12" fmla="*/ 4 w 11"/>
                  <a:gd name="T13" fmla="*/ 14 h 16"/>
                  <a:gd name="T14" fmla="*/ 11 w 11"/>
                  <a:gd name="T15" fmla="*/ 16 h 16"/>
                  <a:gd name="T16" fmla="*/ 10 w 11"/>
                  <a:gd name="T17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6">
                    <a:moveTo>
                      <a:pt x="10" y="10"/>
                    </a:moveTo>
                    <a:cubicBezTo>
                      <a:pt x="10" y="10"/>
                      <a:pt x="11" y="6"/>
                      <a:pt x="11" y="4"/>
                    </a:cubicBezTo>
                    <a:cubicBezTo>
                      <a:pt x="11" y="2"/>
                      <a:pt x="7" y="0"/>
                      <a:pt x="7" y="0"/>
                    </a:cubicBezTo>
                    <a:cubicBezTo>
                      <a:pt x="7" y="0"/>
                      <a:pt x="5" y="2"/>
                      <a:pt x="3" y="1"/>
                    </a:cubicBezTo>
                    <a:cubicBezTo>
                      <a:pt x="2" y="0"/>
                      <a:pt x="1" y="2"/>
                      <a:pt x="1" y="5"/>
                    </a:cubicBezTo>
                    <a:cubicBezTo>
                      <a:pt x="1" y="9"/>
                      <a:pt x="0" y="8"/>
                      <a:pt x="1" y="11"/>
                    </a:cubicBezTo>
                    <a:cubicBezTo>
                      <a:pt x="3" y="14"/>
                      <a:pt x="2" y="12"/>
                      <a:pt x="4" y="14"/>
                    </a:cubicBezTo>
                    <a:cubicBezTo>
                      <a:pt x="7" y="15"/>
                      <a:pt x="11" y="16"/>
                      <a:pt x="11" y="16"/>
                    </a:cubicBezTo>
                    <a:lnTo>
                      <a:pt x="10" y="10"/>
                    </a:ln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62">
                <a:extLst>
                  <a:ext uri="{FF2B5EF4-FFF2-40B4-BE49-F238E27FC236}">
                    <a16:creationId xmlns:a16="http://schemas.microsoft.com/office/drawing/2014/main" id="{3E035BFF-7B75-4328-BCEE-049A816C6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2113"/>
                <a:ext cx="71" cy="112"/>
              </a:xfrm>
              <a:custGeom>
                <a:avLst/>
                <a:gdLst>
                  <a:gd name="T0" fmla="*/ 36 w 36"/>
                  <a:gd name="T1" fmla="*/ 4 h 57"/>
                  <a:gd name="T2" fmla="*/ 32 w 36"/>
                  <a:gd name="T3" fmla="*/ 4 h 57"/>
                  <a:gd name="T4" fmla="*/ 32 w 36"/>
                  <a:gd name="T5" fmla="*/ 3 h 57"/>
                  <a:gd name="T6" fmla="*/ 27 w 36"/>
                  <a:gd name="T7" fmla="*/ 3 h 57"/>
                  <a:gd name="T8" fmla="*/ 27 w 36"/>
                  <a:gd name="T9" fmla="*/ 4 h 57"/>
                  <a:gd name="T10" fmla="*/ 24 w 36"/>
                  <a:gd name="T11" fmla="*/ 5 h 57"/>
                  <a:gd name="T12" fmla="*/ 12 w 36"/>
                  <a:gd name="T13" fmla="*/ 7 h 57"/>
                  <a:gd name="T14" fmla="*/ 12 w 36"/>
                  <a:gd name="T15" fmla="*/ 6 h 57"/>
                  <a:gd name="T16" fmla="*/ 7 w 36"/>
                  <a:gd name="T17" fmla="*/ 14 h 57"/>
                  <a:gd name="T18" fmla="*/ 7 w 36"/>
                  <a:gd name="T19" fmla="*/ 19 h 57"/>
                  <a:gd name="T20" fmla="*/ 2 w 36"/>
                  <a:gd name="T21" fmla="*/ 23 h 57"/>
                  <a:gd name="T22" fmla="*/ 3 w 36"/>
                  <a:gd name="T23" fmla="*/ 29 h 57"/>
                  <a:gd name="T24" fmla="*/ 2 w 36"/>
                  <a:gd name="T25" fmla="*/ 36 h 57"/>
                  <a:gd name="T26" fmla="*/ 5 w 36"/>
                  <a:gd name="T27" fmla="*/ 38 h 57"/>
                  <a:gd name="T28" fmla="*/ 5 w 36"/>
                  <a:gd name="T29" fmla="*/ 43 h 57"/>
                  <a:gd name="T30" fmla="*/ 6 w 36"/>
                  <a:gd name="T31" fmla="*/ 51 h 57"/>
                  <a:gd name="T32" fmla="*/ 7 w 36"/>
                  <a:gd name="T33" fmla="*/ 56 h 57"/>
                  <a:gd name="T34" fmla="*/ 11 w 36"/>
                  <a:gd name="T35" fmla="*/ 55 h 57"/>
                  <a:gd name="T36" fmla="*/ 17 w 36"/>
                  <a:gd name="T37" fmla="*/ 57 h 57"/>
                  <a:gd name="T38" fmla="*/ 19 w 36"/>
                  <a:gd name="T39" fmla="*/ 53 h 57"/>
                  <a:gd name="T40" fmla="*/ 16 w 36"/>
                  <a:gd name="T41" fmla="*/ 51 h 57"/>
                  <a:gd name="T42" fmla="*/ 17 w 36"/>
                  <a:gd name="T43" fmla="*/ 46 h 57"/>
                  <a:gd name="T44" fmla="*/ 23 w 36"/>
                  <a:gd name="T45" fmla="*/ 48 h 57"/>
                  <a:gd name="T46" fmla="*/ 26 w 36"/>
                  <a:gd name="T47" fmla="*/ 47 h 57"/>
                  <a:gd name="T48" fmla="*/ 27 w 36"/>
                  <a:gd name="T49" fmla="*/ 49 h 57"/>
                  <a:gd name="T50" fmla="*/ 31 w 36"/>
                  <a:gd name="T51" fmla="*/ 49 h 57"/>
                  <a:gd name="T52" fmla="*/ 35 w 36"/>
                  <a:gd name="T53" fmla="*/ 43 h 57"/>
                  <a:gd name="T54" fmla="*/ 36 w 36"/>
                  <a:gd name="T55" fmla="*/ 35 h 57"/>
                  <a:gd name="T56" fmla="*/ 32 w 36"/>
                  <a:gd name="T57" fmla="*/ 28 h 57"/>
                  <a:gd name="T58" fmla="*/ 31 w 36"/>
                  <a:gd name="T59" fmla="*/ 17 h 57"/>
                  <a:gd name="T60" fmla="*/ 35 w 36"/>
                  <a:gd name="T61" fmla="*/ 10 h 57"/>
                  <a:gd name="T62" fmla="*/ 36 w 36"/>
                  <a:gd name="T63" fmla="*/ 7 h 57"/>
                  <a:gd name="T64" fmla="*/ 35 w 36"/>
                  <a:gd name="T65" fmla="*/ 7 h 57"/>
                  <a:gd name="T66" fmla="*/ 36 w 36"/>
                  <a:gd name="T67" fmla="*/ 5 h 57"/>
                  <a:gd name="T68" fmla="*/ 36 w 36"/>
                  <a:gd name="T69" fmla="*/ 4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6" h="57">
                    <a:moveTo>
                      <a:pt x="36" y="4"/>
                    </a:moveTo>
                    <a:cubicBezTo>
                      <a:pt x="35" y="4"/>
                      <a:pt x="33" y="4"/>
                      <a:pt x="32" y="4"/>
                    </a:cubicBezTo>
                    <a:cubicBezTo>
                      <a:pt x="32" y="4"/>
                      <a:pt x="32" y="3"/>
                      <a:pt x="32" y="3"/>
                    </a:cubicBezTo>
                    <a:cubicBezTo>
                      <a:pt x="30" y="3"/>
                      <a:pt x="28" y="2"/>
                      <a:pt x="27" y="3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6" y="4"/>
                      <a:pt x="24" y="5"/>
                      <a:pt x="24" y="5"/>
                    </a:cubicBezTo>
                    <a:cubicBezTo>
                      <a:pt x="17" y="5"/>
                      <a:pt x="15" y="0"/>
                      <a:pt x="12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7" y="12"/>
                      <a:pt x="7" y="14"/>
                    </a:cubicBezTo>
                    <a:cubicBezTo>
                      <a:pt x="7" y="15"/>
                      <a:pt x="7" y="17"/>
                      <a:pt x="7" y="19"/>
                    </a:cubicBezTo>
                    <a:cubicBezTo>
                      <a:pt x="6" y="21"/>
                      <a:pt x="4" y="21"/>
                      <a:pt x="2" y="23"/>
                    </a:cubicBezTo>
                    <a:cubicBezTo>
                      <a:pt x="0" y="24"/>
                      <a:pt x="4" y="27"/>
                      <a:pt x="3" y="29"/>
                    </a:cubicBezTo>
                    <a:cubicBezTo>
                      <a:pt x="3" y="31"/>
                      <a:pt x="2" y="36"/>
                      <a:pt x="2" y="36"/>
                    </a:cubicBezTo>
                    <a:cubicBezTo>
                      <a:pt x="2" y="36"/>
                      <a:pt x="4" y="37"/>
                      <a:pt x="5" y="38"/>
                    </a:cubicBezTo>
                    <a:cubicBezTo>
                      <a:pt x="6" y="39"/>
                      <a:pt x="5" y="43"/>
                      <a:pt x="5" y="43"/>
                    </a:cubicBezTo>
                    <a:cubicBezTo>
                      <a:pt x="6" y="51"/>
                      <a:pt x="6" y="51"/>
                      <a:pt x="6" y="51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11" y="55"/>
                      <a:pt x="11" y="55"/>
                      <a:pt x="11" y="55"/>
                    </a:cubicBezTo>
                    <a:cubicBezTo>
                      <a:pt x="17" y="57"/>
                      <a:pt x="17" y="57"/>
                      <a:pt x="17" y="57"/>
                    </a:cubicBezTo>
                    <a:cubicBezTo>
                      <a:pt x="19" y="53"/>
                      <a:pt x="19" y="53"/>
                      <a:pt x="19" y="53"/>
                    </a:cubicBezTo>
                    <a:cubicBezTo>
                      <a:pt x="16" y="51"/>
                      <a:pt x="16" y="51"/>
                      <a:pt x="16" y="51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23" y="48"/>
                      <a:pt x="23" y="48"/>
                      <a:pt x="23" y="48"/>
                    </a:cubicBezTo>
                    <a:cubicBezTo>
                      <a:pt x="26" y="47"/>
                      <a:pt x="26" y="47"/>
                      <a:pt x="26" y="47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31" y="49"/>
                      <a:pt x="31" y="49"/>
                      <a:pt x="31" y="49"/>
                    </a:cubicBezTo>
                    <a:cubicBezTo>
                      <a:pt x="31" y="49"/>
                      <a:pt x="33" y="46"/>
                      <a:pt x="35" y="43"/>
                    </a:cubicBezTo>
                    <a:cubicBezTo>
                      <a:pt x="36" y="39"/>
                      <a:pt x="36" y="35"/>
                      <a:pt x="36" y="35"/>
                    </a:cubicBezTo>
                    <a:cubicBezTo>
                      <a:pt x="36" y="35"/>
                      <a:pt x="32" y="31"/>
                      <a:pt x="32" y="28"/>
                    </a:cubicBezTo>
                    <a:cubicBezTo>
                      <a:pt x="32" y="25"/>
                      <a:pt x="31" y="17"/>
                      <a:pt x="31" y="17"/>
                    </a:cubicBezTo>
                    <a:cubicBezTo>
                      <a:pt x="35" y="10"/>
                      <a:pt x="35" y="10"/>
                      <a:pt x="35" y="10"/>
                    </a:cubicBezTo>
                    <a:cubicBezTo>
                      <a:pt x="35" y="10"/>
                      <a:pt x="35" y="8"/>
                      <a:pt x="36" y="7"/>
                    </a:cubicBezTo>
                    <a:cubicBezTo>
                      <a:pt x="35" y="7"/>
                      <a:pt x="35" y="7"/>
                      <a:pt x="35" y="7"/>
                    </a:cubicBezTo>
                    <a:cubicBezTo>
                      <a:pt x="35" y="7"/>
                      <a:pt x="34" y="5"/>
                      <a:pt x="36" y="5"/>
                    </a:cubicBezTo>
                    <a:lnTo>
                      <a:pt x="36" y="4"/>
                    </a:ln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63">
                <a:extLst>
                  <a:ext uri="{FF2B5EF4-FFF2-40B4-BE49-F238E27FC236}">
                    <a16:creationId xmlns:a16="http://schemas.microsoft.com/office/drawing/2014/main" id="{9DEB1076-60EC-4374-BAB6-73FB902A50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2113"/>
                <a:ext cx="71" cy="112"/>
              </a:xfrm>
              <a:custGeom>
                <a:avLst/>
                <a:gdLst>
                  <a:gd name="T0" fmla="*/ 36 w 36"/>
                  <a:gd name="T1" fmla="*/ 4 h 57"/>
                  <a:gd name="T2" fmla="*/ 32 w 36"/>
                  <a:gd name="T3" fmla="*/ 4 h 57"/>
                  <a:gd name="T4" fmla="*/ 32 w 36"/>
                  <a:gd name="T5" fmla="*/ 3 h 57"/>
                  <a:gd name="T6" fmla="*/ 27 w 36"/>
                  <a:gd name="T7" fmla="*/ 3 h 57"/>
                  <a:gd name="T8" fmla="*/ 27 w 36"/>
                  <a:gd name="T9" fmla="*/ 4 h 57"/>
                  <a:gd name="T10" fmla="*/ 24 w 36"/>
                  <a:gd name="T11" fmla="*/ 5 h 57"/>
                  <a:gd name="T12" fmla="*/ 12 w 36"/>
                  <a:gd name="T13" fmla="*/ 7 h 57"/>
                  <a:gd name="T14" fmla="*/ 12 w 36"/>
                  <a:gd name="T15" fmla="*/ 6 h 57"/>
                  <a:gd name="T16" fmla="*/ 7 w 36"/>
                  <a:gd name="T17" fmla="*/ 14 h 57"/>
                  <a:gd name="T18" fmla="*/ 7 w 36"/>
                  <a:gd name="T19" fmla="*/ 19 h 57"/>
                  <a:gd name="T20" fmla="*/ 2 w 36"/>
                  <a:gd name="T21" fmla="*/ 23 h 57"/>
                  <a:gd name="T22" fmla="*/ 3 w 36"/>
                  <a:gd name="T23" fmla="*/ 29 h 57"/>
                  <a:gd name="T24" fmla="*/ 2 w 36"/>
                  <a:gd name="T25" fmla="*/ 36 h 57"/>
                  <a:gd name="T26" fmla="*/ 5 w 36"/>
                  <a:gd name="T27" fmla="*/ 38 h 57"/>
                  <a:gd name="T28" fmla="*/ 5 w 36"/>
                  <a:gd name="T29" fmla="*/ 43 h 57"/>
                  <a:gd name="T30" fmla="*/ 6 w 36"/>
                  <a:gd name="T31" fmla="*/ 51 h 57"/>
                  <a:gd name="T32" fmla="*/ 7 w 36"/>
                  <a:gd name="T33" fmla="*/ 56 h 57"/>
                  <a:gd name="T34" fmla="*/ 11 w 36"/>
                  <a:gd name="T35" fmla="*/ 55 h 57"/>
                  <a:gd name="T36" fmla="*/ 17 w 36"/>
                  <a:gd name="T37" fmla="*/ 57 h 57"/>
                  <a:gd name="T38" fmla="*/ 19 w 36"/>
                  <a:gd name="T39" fmla="*/ 53 h 57"/>
                  <a:gd name="T40" fmla="*/ 16 w 36"/>
                  <a:gd name="T41" fmla="*/ 51 h 57"/>
                  <a:gd name="T42" fmla="*/ 17 w 36"/>
                  <a:gd name="T43" fmla="*/ 46 h 57"/>
                  <a:gd name="T44" fmla="*/ 23 w 36"/>
                  <a:gd name="T45" fmla="*/ 48 h 57"/>
                  <a:gd name="T46" fmla="*/ 26 w 36"/>
                  <a:gd name="T47" fmla="*/ 47 h 57"/>
                  <a:gd name="T48" fmla="*/ 27 w 36"/>
                  <a:gd name="T49" fmla="*/ 49 h 57"/>
                  <a:gd name="T50" fmla="*/ 31 w 36"/>
                  <a:gd name="T51" fmla="*/ 49 h 57"/>
                  <a:gd name="T52" fmla="*/ 35 w 36"/>
                  <a:gd name="T53" fmla="*/ 43 h 57"/>
                  <a:gd name="T54" fmla="*/ 36 w 36"/>
                  <a:gd name="T55" fmla="*/ 35 h 57"/>
                  <a:gd name="T56" fmla="*/ 32 w 36"/>
                  <a:gd name="T57" fmla="*/ 28 h 57"/>
                  <a:gd name="T58" fmla="*/ 31 w 36"/>
                  <a:gd name="T59" fmla="*/ 17 h 57"/>
                  <a:gd name="T60" fmla="*/ 35 w 36"/>
                  <a:gd name="T61" fmla="*/ 10 h 57"/>
                  <a:gd name="T62" fmla="*/ 36 w 36"/>
                  <a:gd name="T63" fmla="*/ 7 h 57"/>
                  <a:gd name="T64" fmla="*/ 35 w 36"/>
                  <a:gd name="T65" fmla="*/ 7 h 57"/>
                  <a:gd name="T66" fmla="*/ 36 w 36"/>
                  <a:gd name="T67" fmla="*/ 5 h 57"/>
                  <a:gd name="T68" fmla="*/ 36 w 36"/>
                  <a:gd name="T69" fmla="*/ 4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6" h="57">
                    <a:moveTo>
                      <a:pt x="36" y="4"/>
                    </a:moveTo>
                    <a:cubicBezTo>
                      <a:pt x="35" y="4"/>
                      <a:pt x="33" y="4"/>
                      <a:pt x="32" y="4"/>
                    </a:cubicBezTo>
                    <a:cubicBezTo>
                      <a:pt x="32" y="4"/>
                      <a:pt x="32" y="3"/>
                      <a:pt x="32" y="3"/>
                    </a:cubicBezTo>
                    <a:cubicBezTo>
                      <a:pt x="30" y="3"/>
                      <a:pt x="28" y="2"/>
                      <a:pt x="27" y="3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6" y="4"/>
                      <a:pt x="24" y="5"/>
                      <a:pt x="24" y="5"/>
                    </a:cubicBezTo>
                    <a:cubicBezTo>
                      <a:pt x="17" y="5"/>
                      <a:pt x="15" y="0"/>
                      <a:pt x="12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7" y="12"/>
                      <a:pt x="7" y="14"/>
                    </a:cubicBezTo>
                    <a:cubicBezTo>
                      <a:pt x="7" y="15"/>
                      <a:pt x="7" y="17"/>
                      <a:pt x="7" y="19"/>
                    </a:cubicBezTo>
                    <a:cubicBezTo>
                      <a:pt x="6" y="21"/>
                      <a:pt x="4" y="21"/>
                      <a:pt x="2" y="23"/>
                    </a:cubicBezTo>
                    <a:cubicBezTo>
                      <a:pt x="0" y="24"/>
                      <a:pt x="4" y="27"/>
                      <a:pt x="3" y="29"/>
                    </a:cubicBezTo>
                    <a:cubicBezTo>
                      <a:pt x="3" y="31"/>
                      <a:pt x="2" y="36"/>
                      <a:pt x="2" y="36"/>
                    </a:cubicBezTo>
                    <a:cubicBezTo>
                      <a:pt x="2" y="36"/>
                      <a:pt x="4" y="37"/>
                      <a:pt x="5" y="38"/>
                    </a:cubicBezTo>
                    <a:cubicBezTo>
                      <a:pt x="6" y="39"/>
                      <a:pt x="5" y="43"/>
                      <a:pt x="5" y="43"/>
                    </a:cubicBezTo>
                    <a:cubicBezTo>
                      <a:pt x="6" y="51"/>
                      <a:pt x="6" y="51"/>
                      <a:pt x="6" y="51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11" y="55"/>
                      <a:pt x="11" y="55"/>
                      <a:pt x="11" y="55"/>
                    </a:cubicBezTo>
                    <a:cubicBezTo>
                      <a:pt x="17" y="57"/>
                      <a:pt x="17" y="57"/>
                      <a:pt x="17" y="57"/>
                    </a:cubicBezTo>
                    <a:cubicBezTo>
                      <a:pt x="19" y="53"/>
                      <a:pt x="19" y="53"/>
                      <a:pt x="19" y="53"/>
                    </a:cubicBezTo>
                    <a:cubicBezTo>
                      <a:pt x="16" y="51"/>
                      <a:pt x="16" y="51"/>
                      <a:pt x="16" y="51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23" y="48"/>
                      <a:pt x="23" y="48"/>
                      <a:pt x="23" y="48"/>
                    </a:cubicBezTo>
                    <a:cubicBezTo>
                      <a:pt x="26" y="47"/>
                      <a:pt x="26" y="47"/>
                      <a:pt x="26" y="47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31" y="49"/>
                      <a:pt x="31" y="49"/>
                      <a:pt x="31" y="49"/>
                    </a:cubicBezTo>
                    <a:cubicBezTo>
                      <a:pt x="31" y="49"/>
                      <a:pt x="33" y="46"/>
                      <a:pt x="35" y="43"/>
                    </a:cubicBezTo>
                    <a:cubicBezTo>
                      <a:pt x="36" y="39"/>
                      <a:pt x="36" y="35"/>
                      <a:pt x="36" y="35"/>
                    </a:cubicBezTo>
                    <a:cubicBezTo>
                      <a:pt x="36" y="35"/>
                      <a:pt x="32" y="31"/>
                      <a:pt x="32" y="28"/>
                    </a:cubicBezTo>
                    <a:cubicBezTo>
                      <a:pt x="32" y="25"/>
                      <a:pt x="31" y="17"/>
                      <a:pt x="31" y="17"/>
                    </a:cubicBezTo>
                    <a:cubicBezTo>
                      <a:pt x="35" y="10"/>
                      <a:pt x="35" y="10"/>
                      <a:pt x="35" y="10"/>
                    </a:cubicBezTo>
                    <a:cubicBezTo>
                      <a:pt x="35" y="10"/>
                      <a:pt x="35" y="8"/>
                      <a:pt x="36" y="7"/>
                    </a:cubicBezTo>
                    <a:cubicBezTo>
                      <a:pt x="35" y="7"/>
                      <a:pt x="35" y="7"/>
                      <a:pt x="35" y="7"/>
                    </a:cubicBezTo>
                    <a:cubicBezTo>
                      <a:pt x="35" y="7"/>
                      <a:pt x="34" y="5"/>
                      <a:pt x="36" y="5"/>
                    </a:cubicBezTo>
                    <a:lnTo>
                      <a:pt x="36" y="4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64">
                <a:extLst>
                  <a:ext uri="{FF2B5EF4-FFF2-40B4-BE49-F238E27FC236}">
                    <a16:creationId xmlns:a16="http://schemas.microsoft.com/office/drawing/2014/main" id="{16DD58A5-840B-4C51-90B9-774540E07B6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80" y="1756"/>
                <a:ext cx="288" cy="418"/>
              </a:xfrm>
              <a:custGeom>
                <a:avLst/>
                <a:gdLst>
                  <a:gd name="T0" fmla="*/ 145 w 147"/>
                  <a:gd name="T1" fmla="*/ 52 h 213"/>
                  <a:gd name="T2" fmla="*/ 138 w 147"/>
                  <a:gd name="T3" fmla="*/ 44 h 213"/>
                  <a:gd name="T4" fmla="*/ 137 w 147"/>
                  <a:gd name="T5" fmla="*/ 36 h 213"/>
                  <a:gd name="T6" fmla="*/ 138 w 147"/>
                  <a:gd name="T7" fmla="*/ 34 h 213"/>
                  <a:gd name="T8" fmla="*/ 137 w 147"/>
                  <a:gd name="T9" fmla="*/ 26 h 213"/>
                  <a:gd name="T10" fmla="*/ 135 w 147"/>
                  <a:gd name="T11" fmla="*/ 20 h 213"/>
                  <a:gd name="T12" fmla="*/ 130 w 147"/>
                  <a:gd name="T13" fmla="*/ 10 h 213"/>
                  <a:gd name="T14" fmla="*/ 124 w 147"/>
                  <a:gd name="T15" fmla="*/ 3 h 213"/>
                  <a:gd name="T16" fmla="*/ 123 w 147"/>
                  <a:gd name="T17" fmla="*/ 0 h 213"/>
                  <a:gd name="T18" fmla="*/ 115 w 147"/>
                  <a:gd name="T19" fmla="*/ 2 h 213"/>
                  <a:gd name="T20" fmla="*/ 110 w 147"/>
                  <a:gd name="T21" fmla="*/ 9 h 213"/>
                  <a:gd name="T22" fmla="*/ 106 w 147"/>
                  <a:gd name="T23" fmla="*/ 15 h 213"/>
                  <a:gd name="T24" fmla="*/ 97 w 147"/>
                  <a:gd name="T25" fmla="*/ 13 h 213"/>
                  <a:gd name="T26" fmla="*/ 94 w 147"/>
                  <a:gd name="T27" fmla="*/ 13 h 213"/>
                  <a:gd name="T28" fmla="*/ 32 w 147"/>
                  <a:gd name="T29" fmla="*/ 33 h 213"/>
                  <a:gd name="T30" fmla="*/ 24 w 147"/>
                  <a:gd name="T31" fmla="*/ 41 h 213"/>
                  <a:gd name="T32" fmla="*/ 18 w 147"/>
                  <a:gd name="T33" fmla="*/ 81 h 213"/>
                  <a:gd name="T34" fmla="*/ 12 w 147"/>
                  <a:gd name="T35" fmla="*/ 88 h 213"/>
                  <a:gd name="T36" fmla="*/ 8 w 147"/>
                  <a:gd name="T37" fmla="*/ 96 h 213"/>
                  <a:gd name="T38" fmla="*/ 4 w 147"/>
                  <a:gd name="T39" fmla="*/ 106 h 213"/>
                  <a:gd name="T40" fmla="*/ 1 w 147"/>
                  <a:gd name="T41" fmla="*/ 113 h 213"/>
                  <a:gd name="T42" fmla="*/ 8 w 147"/>
                  <a:gd name="T43" fmla="*/ 116 h 213"/>
                  <a:gd name="T44" fmla="*/ 7 w 147"/>
                  <a:gd name="T45" fmla="*/ 123 h 213"/>
                  <a:gd name="T46" fmla="*/ 8 w 147"/>
                  <a:gd name="T47" fmla="*/ 131 h 213"/>
                  <a:gd name="T48" fmla="*/ 14 w 147"/>
                  <a:gd name="T49" fmla="*/ 140 h 213"/>
                  <a:gd name="T50" fmla="*/ 15 w 147"/>
                  <a:gd name="T51" fmla="*/ 150 h 213"/>
                  <a:gd name="T52" fmla="*/ 21 w 147"/>
                  <a:gd name="T53" fmla="*/ 163 h 213"/>
                  <a:gd name="T54" fmla="*/ 29 w 147"/>
                  <a:gd name="T55" fmla="*/ 169 h 213"/>
                  <a:gd name="T56" fmla="*/ 37 w 147"/>
                  <a:gd name="T57" fmla="*/ 173 h 213"/>
                  <a:gd name="T58" fmla="*/ 46 w 147"/>
                  <a:gd name="T59" fmla="*/ 184 h 213"/>
                  <a:gd name="T60" fmla="*/ 49 w 147"/>
                  <a:gd name="T61" fmla="*/ 193 h 213"/>
                  <a:gd name="T62" fmla="*/ 54 w 147"/>
                  <a:gd name="T63" fmla="*/ 202 h 213"/>
                  <a:gd name="T64" fmla="*/ 63 w 147"/>
                  <a:gd name="T65" fmla="*/ 202 h 213"/>
                  <a:gd name="T66" fmla="*/ 71 w 147"/>
                  <a:gd name="T67" fmla="*/ 202 h 213"/>
                  <a:gd name="T68" fmla="*/ 80 w 147"/>
                  <a:gd name="T69" fmla="*/ 210 h 213"/>
                  <a:gd name="T70" fmla="*/ 87 w 147"/>
                  <a:gd name="T71" fmla="*/ 213 h 213"/>
                  <a:gd name="T72" fmla="*/ 97 w 147"/>
                  <a:gd name="T73" fmla="*/ 208 h 213"/>
                  <a:gd name="T74" fmla="*/ 106 w 147"/>
                  <a:gd name="T75" fmla="*/ 207 h 213"/>
                  <a:gd name="T76" fmla="*/ 113 w 147"/>
                  <a:gd name="T77" fmla="*/ 204 h 213"/>
                  <a:gd name="T78" fmla="*/ 121 w 147"/>
                  <a:gd name="T79" fmla="*/ 204 h 213"/>
                  <a:gd name="T80" fmla="*/ 125 w 147"/>
                  <a:gd name="T81" fmla="*/ 205 h 213"/>
                  <a:gd name="T82" fmla="*/ 121 w 147"/>
                  <a:gd name="T83" fmla="*/ 200 h 213"/>
                  <a:gd name="T84" fmla="*/ 112 w 147"/>
                  <a:gd name="T85" fmla="*/ 187 h 213"/>
                  <a:gd name="T86" fmla="*/ 106 w 147"/>
                  <a:gd name="T87" fmla="*/ 178 h 213"/>
                  <a:gd name="T88" fmla="*/ 96 w 147"/>
                  <a:gd name="T89" fmla="*/ 173 h 213"/>
                  <a:gd name="T90" fmla="*/ 100 w 147"/>
                  <a:gd name="T91" fmla="*/ 167 h 213"/>
                  <a:gd name="T92" fmla="*/ 105 w 147"/>
                  <a:gd name="T93" fmla="*/ 160 h 213"/>
                  <a:gd name="T94" fmla="*/ 110 w 147"/>
                  <a:gd name="T95" fmla="*/ 140 h 213"/>
                  <a:gd name="T96" fmla="*/ 114 w 147"/>
                  <a:gd name="T97" fmla="*/ 132 h 213"/>
                  <a:gd name="T98" fmla="*/ 120 w 147"/>
                  <a:gd name="T99" fmla="*/ 124 h 213"/>
                  <a:gd name="T100" fmla="*/ 127 w 147"/>
                  <a:gd name="T101" fmla="*/ 108 h 213"/>
                  <a:gd name="T102" fmla="*/ 131 w 147"/>
                  <a:gd name="T103" fmla="*/ 91 h 213"/>
                  <a:gd name="T104" fmla="*/ 134 w 147"/>
                  <a:gd name="T105" fmla="*/ 76 h 213"/>
                  <a:gd name="T106" fmla="*/ 136 w 147"/>
                  <a:gd name="T107" fmla="*/ 65 h 213"/>
                  <a:gd name="T108" fmla="*/ 140 w 147"/>
                  <a:gd name="T109" fmla="*/ 59 h 213"/>
                  <a:gd name="T110" fmla="*/ 147 w 147"/>
                  <a:gd name="T111" fmla="*/ 57 h 213"/>
                  <a:gd name="T112" fmla="*/ 94 w 147"/>
                  <a:gd name="T113" fmla="*/ 13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47" h="213">
                    <a:moveTo>
                      <a:pt x="147" y="57"/>
                    </a:moveTo>
                    <a:cubicBezTo>
                      <a:pt x="146" y="55"/>
                      <a:pt x="146" y="53"/>
                      <a:pt x="145" y="52"/>
                    </a:cubicBezTo>
                    <a:cubicBezTo>
                      <a:pt x="144" y="51"/>
                      <a:pt x="140" y="50"/>
                      <a:pt x="139" y="50"/>
                    </a:cubicBezTo>
                    <a:cubicBezTo>
                      <a:pt x="138" y="49"/>
                      <a:pt x="139" y="46"/>
                      <a:pt x="138" y="44"/>
                    </a:cubicBezTo>
                    <a:cubicBezTo>
                      <a:pt x="137" y="44"/>
                      <a:pt x="137" y="44"/>
                      <a:pt x="137" y="44"/>
                    </a:cubicBezTo>
                    <a:cubicBezTo>
                      <a:pt x="136" y="42"/>
                      <a:pt x="137" y="36"/>
                      <a:pt x="137" y="36"/>
                    </a:cubicBezTo>
                    <a:cubicBezTo>
                      <a:pt x="137" y="34"/>
                      <a:pt x="137" y="34"/>
                      <a:pt x="137" y="34"/>
                    </a:cubicBezTo>
                    <a:cubicBezTo>
                      <a:pt x="137" y="34"/>
                      <a:pt x="138" y="34"/>
                      <a:pt x="138" y="34"/>
                    </a:cubicBezTo>
                    <a:cubicBezTo>
                      <a:pt x="138" y="33"/>
                      <a:pt x="138" y="27"/>
                      <a:pt x="138" y="27"/>
                    </a:cubicBezTo>
                    <a:cubicBezTo>
                      <a:pt x="137" y="26"/>
                      <a:pt x="137" y="26"/>
                      <a:pt x="137" y="26"/>
                    </a:cubicBezTo>
                    <a:cubicBezTo>
                      <a:pt x="136" y="24"/>
                      <a:pt x="137" y="21"/>
                      <a:pt x="137" y="21"/>
                    </a:cubicBezTo>
                    <a:cubicBezTo>
                      <a:pt x="137" y="21"/>
                      <a:pt x="135" y="20"/>
                      <a:pt x="135" y="20"/>
                    </a:cubicBezTo>
                    <a:cubicBezTo>
                      <a:pt x="134" y="18"/>
                      <a:pt x="134" y="14"/>
                      <a:pt x="133" y="12"/>
                    </a:cubicBezTo>
                    <a:cubicBezTo>
                      <a:pt x="133" y="11"/>
                      <a:pt x="131" y="11"/>
                      <a:pt x="130" y="10"/>
                    </a:cubicBezTo>
                    <a:cubicBezTo>
                      <a:pt x="128" y="8"/>
                      <a:pt x="127" y="6"/>
                      <a:pt x="125" y="4"/>
                    </a:cubicBezTo>
                    <a:cubicBezTo>
                      <a:pt x="124" y="3"/>
                      <a:pt x="124" y="3"/>
                      <a:pt x="124" y="3"/>
                    </a:cubicBezTo>
                    <a:cubicBezTo>
                      <a:pt x="124" y="2"/>
                      <a:pt x="124" y="1"/>
                      <a:pt x="124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18" y="2"/>
                      <a:pt x="118" y="2"/>
                      <a:pt x="118" y="2"/>
                    </a:cubicBezTo>
                    <a:cubicBezTo>
                      <a:pt x="115" y="2"/>
                      <a:pt x="115" y="2"/>
                      <a:pt x="115" y="2"/>
                    </a:cubicBezTo>
                    <a:cubicBezTo>
                      <a:pt x="113" y="8"/>
                      <a:pt x="113" y="8"/>
                      <a:pt x="113" y="8"/>
                    </a:cubicBezTo>
                    <a:cubicBezTo>
                      <a:pt x="110" y="9"/>
                      <a:pt x="110" y="9"/>
                      <a:pt x="110" y="9"/>
                    </a:cubicBezTo>
                    <a:cubicBezTo>
                      <a:pt x="109" y="14"/>
                      <a:pt x="109" y="14"/>
                      <a:pt x="109" y="14"/>
                    </a:cubicBezTo>
                    <a:cubicBezTo>
                      <a:pt x="106" y="15"/>
                      <a:pt x="106" y="15"/>
                      <a:pt x="106" y="15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97" y="13"/>
                      <a:pt x="97" y="13"/>
                      <a:pt x="97" y="13"/>
                    </a:cubicBezTo>
                    <a:cubicBezTo>
                      <a:pt x="96" y="11"/>
                      <a:pt x="96" y="11"/>
                      <a:pt x="96" y="11"/>
                    </a:cubicBezTo>
                    <a:cubicBezTo>
                      <a:pt x="94" y="13"/>
                      <a:pt x="94" y="13"/>
                      <a:pt x="94" y="13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4" y="41"/>
                      <a:pt x="24" y="41"/>
                      <a:pt x="24" y="41"/>
                    </a:cubicBezTo>
                    <a:cubicBezTo>
                      <a:pt x="24" y="81"/>
                      <a:pt x="24" y="81"/>
                      <a:pt x="24" y="81"/>
                    </a:cubicBezTo>
                    <a:cubicBezTo>
                      <a:pt x="24" y="81"/>
                      <a:pt x="19" y="82"/>
                      <a:pt x="18" y="81"/>
                    </a:cubicBezTo>
                    <a:cubicBezTo>
                      <a:pt x="16" y="80"/>
                      <a:pt x="14" y="80"/>
                      <a:pt x="13" y="82"/>
                    </a:cubicBezTo>
                    <a:cubicBezTo>
                      <a:pt x="12" y="84"/>
                      <a:pt x="11" y="85"/>
                      <a:pt x="12" y="88"/>
                    </a:cubicBezTo>
                    <a:cubicBezTo>
                      <a:pt x="13" y="90"/>
                      <a:pt x="12" y="91"/>
                      <a:pt x="10" y="92"/>
                    </a:cubicBezTo>
                    <a:cubicBezTo>
                      <a:pt x="7" y="93"/>
                      <a:pt x="8" y="94"/>
                      <a:pt x="8" y="96"/>
                    </a:cubicBezTo>
                    <a:cubicBezTo>
                      <a:pt x="8" y="98"/>
                      <a:pt x="8" y="101"/>
                      <a:pt x="6" y="102"/>
                    </a:cubicBezTo>
                    <a:cubicBezTo>
                      <a:pt x="4" y="104"/>
                      <a:pt x="4" y="103"/>
                      <a:pt x="4" y="106"/>
                    </a:cubicBezTo>
                    <a:cubicBezTo>
                      <a:pt x="4" y="108"/>
                      <a:pt x="3" y="109"/>
                      <a:pt x="2" y="110"/>
                    </a:cubicBezTo>
                    <a:cubicBezTo>
                      <a:pt x="0" y="111"/>
                      <a:pt x="1" y="111"/>
                      <a:pt x="1" y="113"/>
                    </a:cubicBezTo>
                    <a:cubicBezTo>
                      <a:pt x="1" y="115"/>
                      <a:pt x="3" y="113"/>
                      <a:pt x="5" y="113"/>
                    </a:cubicBezTo>
                    <a:cubicBezTo>
                      <a:pt x="6" y="113"/>
                      <a:pt x="7" y="114"/>
                      <a:pt x="8" y="116"/>
                    </a:cubicBezTo>
                    <a:cubicBezTo>
                      <a:pt x="9" y="118"/>
                      <a:pt x="6" y="119"/>
                      <a:pt x="6" y="121"/>
                    </a:cubicBezTo>
                    <a:cubicBezTo>
                      <a:pt x="7" y="123"/>
                      <a:pt x="7" y="123"/>
                      <a:pt x="7" y="123"/>
                    </a:cubicBezTo>
                    <a:cubicBezTo>
                      <a:pt x="7" y="123"/>
                      <a:pt x="8" y="125"/>
                      <a:pt x="7" y="127"/>
                    </a:cubicBezTo>
                    <a:cubicBezTo>
                      <a:pt x="6" y="129"/>
                      <a:pt x="6" y="129"/>
                      <a:pt x="8" y="131"/>
                    </a:cubicBezTo>
                    <a:cubicBezTo>
                      <a:pt x="10" y="133"/>
                      <a:pt x="9" y="135"/>
                      <a:pt x="9" y="135"/>
                    </a:cubicBezTo>
                    <a:cubicBezTo>
                      <a:pt x="14" y="140"/>
                      <a:pt x="14" y="140"/>
                      <a:pt x="14" y="140"/>
                    </a:cubicBezTo>
                    <a:cubicBezTo>
                      <a:pt x="14" y="140"/>
                      <a:pt x="15" y="144"/>
                      <a:pt x="14" y="146"/>
                    </a:cubicBezTo>
                    <a:cubicBezTo>
                      <a:pt x="13" y="148"/>
                      <a:pt x="12" y="148"/>
                      <a:pt x="15" y="150"/>
                    </a:cubicBezTo>
                    <a:cubicBezTo>
                      <a:pt x="18" y="152"/>
                      <a:pt x="18" y="152"/>
                      <a:pt x="17" y="155"/>
                    </a:cubicBezTo>
                    <a:cubicBezTo>
                      <a:pt x="16" y="158"/>
                      <a:pt x="20" y="163"/>
                      <a:pt x="21" y="163"/>
                    </a:cubicBezTo>
                    <a:cubicBezTo>
                      <a:pt x="23" y="164"/>
                      <a:pt x="23" y="167"/>
                      <a:pt x="25" y="167"/>
                    </a:cubicBezTo>
                    <a:cubicBezTo>
                      <a:pt x="27" y="167"/>
                      <a:pt x="28" y="167"/>
                      <a:pt x="29" y="169"/>
                    </a:cubicBezTo>
                    <a:cubicBezTo>
                      <a:pt x="30" y="170"/>
                      <a:pt x="31" y="172"/>
                      <a:pt x="33" y="172"/>
                    </a:cubicBezTo>
                    <a:cubicBezTo>
                      <a:pt x="35" y="172"/>
                      <a:pt x="36" y="171"/>
                      <a:pt x="37" y="173"/>
                    </a:cubicBezTo>
                    <a:cubicBezTo>
                      <a:pt x="38" y="175"/>
                      <a:pt x="37" y="178"/>
                      <a:pt x="40" y="179"/>
                    </a:cubicBezTo>
                    <a:cubicBezTo>
                      <a:pt x="44" y="180"/>
                      <a:pt x="45" y="181"/>
                      <a:pt x="46" y="184"/>
                    </a:cubicBezTo>
                    <a:cubicBezTo>
                      <a:pt x="47" y="187"/>
                      <a:pt x="46" y="189"/>
                      <a:pt x="47" y="190"/>
                    </a:cubicBezTo>
                    <a:cubicBezTo>
                      <a:pt x="49" y="190"/>
                      <a:pt x="49" y="193"/>
                      <a:pt x="49" y="193"/>
                    </a:cubicBezTo>
                    <a:cubicBezTo>
                      <a:pt x="52" y="198"/>
                      <a:pt x="52" y="198"/>
                      <a:pt x="52" y="198"/>
                    </a:cubicBezTo>
                    <a:cubicBezTo>
                      <a:pt x="52" y="198"/>
                      <a:pt x="53" y="201"/>
                      <a:pt x="54" y="202"/>
                    </a:cubicBezTo>
                    <a:cubicBezTo>
                      <a:pt x="55" y="203"/>
                      <a:pt x="57" y="202"/>
                      <a:pt x="57" y="200"/>
                    </a:cubicBezTo>
                    <a:cubicBezTo>
                      <a:pt x="58" y="197"/>
                      <a:pt x="60" y="201"/>
                      <a:pt x="63" y="202"/>
                    </a:cubicBezTo>
                    <a:cubicBezTo>
                      <a:pt x="65" y="203"/>
                      <a:pt x="65" y="202"/>
                      <a:pt x="66" y="200"/>
                    </a:cubicBezTo>
                    <a:cubicBezTo>
                      <a:pt x="67" y="199"/>
                      <a:pt x="69" y="200"/>
                      <a:pt x="71" y="202"/>
                    </a:cubicBezTo>
                    <a:cubicBezTo>
                      <a:pt x="72" y="204"/>
                      <a:pt x="73" y="206"/>
                      <a:pt x="74" y="207"/>
                    </a:cubicBezTo>
                    <a:cubicBezTo>
                      <a:pt x="75" y="209"/>
                      <a:pt x="78" y="209"/>
                      <a:pt x="80" y="210"/>
                    </a:cubicBezTo>
                    <a:cubicBezTo>
                      <a:pt x="81" y="212"/>
                      <a:pt x="83" y="210"/>
                      <a:pt x="83" y="210"/>
                    </a:cubicBezTo>
                    <a:cubicBezTo>
                      <a:pt x="87" y="213"/>
                      <a:pt x="87" y="213"/>
                      <a:pt x="87" y="213"/>
                    </a:cubicBezTo>
                    <a:cubicBezTo>
                      <a:pt x="87" y="213"/>
                      <a:pt x="91" y="209"/>
                      <a:pt x="94" y="209"/>
                    </a:cubicBezTo>
                    <a:cubicBezTo>
                      <a:pt x="96" y="210"/>
                      <a:pt x="95" y="209"/>
                      <a:pt x="97" y="208"/>
                    </a:cubicBezTo>
                    <a:cubicBezTo>
                      <a:pt x="99" y="207"/>
                      <a:pt x="103" y="210"/>
                      <a:pt x="103" y="210"/>
                    </a:cubicBezTo>
                    <a:cubicBezTo>
                      <a:pt x="106" y="207"/>
                      <a:pt x="106" y="207"/>
                      <a:pt x="106" y="207"/>
                    </a:cubicBezTo>
                    <a:cubicBezTo>
                      <a:pt x="111" y="206"/>
                      <a:pt x="111" y="206"/>
                      <a:pt x="111" y="206"/>
                    </a:cubicBezTo>
                    <a:cubicBezTo>
                      <a:pt x="113" y="204"/>
                      <a:pt x="113" y="204"/>
                      <a:pt x="113" y="204"/>
                    </a:cubicBezTo>
                    <a:cubicBezTo>
                      <a:pt x="115" y="204"/>
                      <a:pt x="117" y="204"/>
                      <a:pt x="117" y="204"/>
                    </a:cubicBezTo>
                    <a:cubicBezTo>
                      <a:pt x="121" y="204"/>
                      <a:pt x="121" y="204"/>
                      <a:pt x="121" y="204"/>
                    </a:cubicBezTo>
                    <a:cubicBezTo>
                      <a:pt x="125" y="207"/>
                      <a:pt x="125" y="207"/>
                      <a:pt x="125" y="207"/>
                    </a:cubicBezTo>
                    <a:cubicBezTo>
                      <a:pt x="125" y="205"/>
                      <a:pt x="125" y="205"/>
                      <a:pt x="125" y="205"/>
                    </a:cubicBezTo>
                    <a:cubicBezTo>
                      <a:pt x="125" y="205"/>
                      <a:pt x="125" y="200"/>
                      <a:pt x="123" y="200"/>
                    </a:cubicBezTo>
                    <a:cubicBezTo>
                      <a:pt x="122" y="200"/>
                      <a:pt x="122" y="200"/>
                      <a:pt x="121" y="200"/>
                    </a:cubicBezTo>
                    <a:cubicBezTo>
                      <a:pt x="119" y="200"/>
                      <a:pt x="116" y="199"/>
                      <a:pt x="116" y="196"/>
                    </a:cubicBezTo>
                    <a:cubicBezTo>
                      <a:pt x="115" y="193"/>
                      <a:pt x="112" y="190"/>
                      <a:pt x="112" y="187"/>
                    </a:cubicBezTo>
                    <a:cubicBezTo>
                      <a:pt x="112" y="184"/>
                      <a:pt x="111" y="184"/>
                      <a:pt x="110" y="183"/>
                    </a:cubicBezTo>
                    <a:cubicBezTo>
                      <a:pt x="108" y="181"/>
                      <a:pt x="107" y="180"/>
                      <a:pt x="106" y="178"/>
                    </a:cubicBezTo>
                    <a:cubicBezTo>
                      <a:pt x="104" y="175"/>
                      <a:pt x="103" y="175"/>
                      <a:pt x="101" y="174"/>
                    </a:cubicBezTo>
                    <a:cubicBezTo>
                      <a:pt x="100" y="174"/>
                      <a:pt x="95" y="175"/>
                      <a:pt x="96" y="173"/>
                    </a:cubicBezTo>
                    <a:cubicBezTo>
                      <a:pt x="96" y="171"/>
                      <a:pt x="97" y="168"/>
                      <a:pt x="97" y="168"/>
                    </a:cubicBezTo>
                    <a:cubicBezTo>
                      <a:pt x="97" y="168"/>
                      <a:pt x="97" y="168"/>
                      <a:pt x="100" y="167"/>
                    </a:cubicBezTo>
                    <a:cubicBezTo>
                      <a:pt x="103" y="167"/>
                      <a:pt x="104" y="166"/>
                      <a:pt x="104" y="166"/>
                    </a:cubicBezTo>
                    <a:cubicBezTo>
                      <a:pt x="104" y="166"/>
                      <a:pt x="105" y="162"/>
                      <a:pt x="105" y="160"/>
                    </a:cubicBezTo>
                    <a:cubicBezTo>
                      <a:pt x="105" y="159"/>
                      <a:pt x="106" y="153"/>
                      <a:pt x="106" y="151"/>
                    </a:cubicBezTo>
                    <a:cubicBezTo>
                      <a:pt x="105" y="149"/>
                      <a:pt x="110" y="144"/>
                      <a:pt x="110" y="140"/>
                    </a:cubicBezTo>
                    <a:cubicBezTo>
                      <a:pt x="110" y="137"/>
                      <a:pt x="110" y="135"/>
                      <a:pt x="110" y="135"/>
                    </a:cubicBezTo>
                    <a:cubicBezTo>
                      <a:pt x="110" y="135"/>
                      <a:pt x="112" y="133"/>
                      <a:pt x="114" y="132"/>
                    </a:cubicBezTo>
                    <a:cubicBezTo>
                      <a:pt x="116" y="131"/>
                      <a:pt x="117" y="131"/>
                      <a:pt x="117" y="129"/>
                    </a:cubicBezTo>
                    <a:cubicBezTo>
                      <a:pt x="118" y="127"/>
                      <a:pt x="119" y="126"/>
                      <a:pt x="120" y="124"/>
                    </a:cubicBezTo>
                    <a:cubicBezTo>
                      <a:pt x="121" y="121"/>
                      <a:pt x="122" y="119"/>
                      <a:pt x="122" y="116"/>
                    </a:cubicBezTo>
                    <a:cubicBezTo>
                      <a:pt x="122" y="112"/>
                      <a:pt x="126" y="110"/>
                      <a:pt x="127" y="108"/>
                    </a:cubicBezTo>
                    <a:cubicBezTo>
                      <a:pt x="128" y="105"/>
                      <a:pt x="131" y="101"/>
                      <a:pt x="131" y="101"/>
                    </a:cubicBezTo>
                    <a:cubicBezTo>
                      <a:pt x="131" y="101"/>
                      <a:pt x="132" y="92"/>
                      <a:pt x="131" y="91"/>
                    </a:cubicBezTo>
                    <a:cubicBezTo>
                      <a:pt x="130" y="89"/>
                      <a:pt x="131" y="86"/>
                      <a:pt x="132" y="83"/>
                    </a:cubicBezTo>
                    <a:cubicBezTo>
                      <a:pt x="133" y="80"/>
                      <a:pt x="134" y="79"/>
                      <a:pt x="134" y="76"/>
                    </a:cubicBezTo>
                    <a:cubicBezTo>
                      <a:pt x="134" y="72"/>
                      <a:pt x="134" y="72"/>
                      <a:pt x="135" y="69"/>
                    </a:cubicBezTo>
                    <a:cubicBezTo>
                      <a:pt x="135" y="66"/>
                      <a:pt x="134" y="65"/>
                      <a:pt x="136" y="65"/>
                    </a:cubicBezTo>
                    <a:cubicBezTo>
                      <a:pt x="137" y="65"/>
                      <a:pt x="137" y="63"/>
                      <a:pt x="138" y="61"/>
                    </a:cubicBezTo>
                    <a:cubicBezTo>
                      <a:pt x="139" y="59"/>
                      <a:pt x="140" y="59"/>
                      <a:pt x="140" y="59"/>
                    </a:cubicBezTo>
                    <a:cubicBezTo>
                      <a:pt x="145" y="60"/>
                      <a:pt x="145" y="60"/>
                      <a:pt x="145" y="60"/>
                    </a:cubicBezTo>
                    <a:lnTo>
                      <a:pt x="147" y="57"/>
                    </a:lnTo>
                    <a:close/>
                    <a:moveTo>
                      <a:pt x="95" y="131"/>
                    </a:moveTo>
                    <a:cubicBezTo>
                      <a:pt x="95" y="131"/>
                      <a:pt x="96" y="133"/>
                      <a:pt x="94" y="133"/>
                    </a:cubicBezTo>
                    <a:cubicBezTo>
                      <a:pt x="94" y="133"/>
                      <a:pt x="93" y="131"/>
                      <a:pt x="95" y="131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65">
                <a:extLst>
                  <a:ext uri="{FF2B5EF4-FFF2-40B4-BE49-F238E27FC236}">
                    <a16:creationId xmlns:a16="http://schemas.microsoft.com/office/drawing/2014/main" id="{81BF8422-CF0C-4BF2-9536-D875D5C85BA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80" y="1756"/>
                <a:ext cx="288" cy="418"/>
              </a:xfrm>
              <a:custGeom>
                <a:avLst/>
                <a:gdLst>
                  <a:gd name="T0" fmla="*/ 145 w 147"/>
                  <a:gd name="T1" fmla="*/ 52 h 213"/>
                  <a:gd name="T2" fmla="*/ 138 w 147"/>
                  <a:gd name="T3" fmla="*/ 44 h 213"/>
                  <a:gd name="T4" fmla="*/ 137 w 147"/>
                  <a:gd name="T5" fmla="*/ 36 h 213"/>
                  <a:gd name="T6" fmla="*/ 138 w 147"/>
                  <a:gd name="T7" fmla="*/ 34 h 213"/>
                  <a:gd name="T8" fmla="*/ 137 w 147"/>
                  <a:gd name="T9" fmla="*/ 26 h 213"/>
                  <a:gd name="T10" fmla="*/ 135 w 147"/>
                  <a:gd name="T11" fmla="*/ 20 h 213"/>
                  <a:gd name="T12" fmla="*/ 130 w 147"/>
                  <a:gd name="T13" fmla="*/ 10 h 213"/>
                  <a:gd name="T14" fmla="*/ 124 w 147"/>
                  <a:gd name="T15" fmla="*/ 3 h 213"/>
                  <a:gd name="T16" fmla="*/ 123 w 147"/>
                  <a:gd name="T17" fmla="*/ 0 h 213"/>
                  <a:gd name="T18" fmla="*/ 115 w 147"/>
                  <a:gd name="T19" fmla="*/ 2 h 213"/>
                  <a:gd name="T20" fmla="*/ 110 w 147"/>
                  <a:gd name="T21" fmla="*/ 9 h 213"/>
                  <a:gd name="T22" fmla="*/ 106 w 147"/>
                  <a:gd name="T23" fmla="*/ 15 h 213"/>
                  <a:gd name="T24" fmla="*/ 97 w 147"/>
                  <a:gd name="T25" fmla="*/ 13 h 213"/>
                  <a:gd name="T26" fmla="*/ 94 w 147"/>
                  <a:gd name="T27" fmla="*/ 13 h 213"/>
                  <a:gd name="T28" fmla="*/ 32 w 147"/>
                  <a:gd name="T29" fmla="*/ 33 h 213"/>
                  <a:gd name="T30" fmla="*/ 24 w 147"/>
                  <a:gd name="T31" fmla="*/ 41 h 213"/>
                  <a:gd name="T32" fmla="*/ 18 w 147"/>
                  <a:gd name="T33" fmla="*/ 81 h 213"/>
                  <a:gd name="T34" fmla="*/ 12 w 147"/>
                  <a:gd name="T35" fmla="*/ 88 h 213"/>
                  <a:gd name="T36" fmla="*/ 8 w 147"/>
                  <a:gd name="T37" fmla="*/ 96 h 213"/>
                  <a:gd name="T38" fmla="*/ 4 w 147"/>
                  <a:gd name="T39" fmla="*/ 106 h 213"/>
                  <a:gd name="T40" fmla="*/ 1 w 147"/>
                  <a:gd name="T41" fmla="*/ 113 h 213"/>
                  <a:gd name="T42" fmla="*/ 8 w 147"/>
                  <a:gd name="T43" fmla="*/ 116 h 213"/>
                  <a:gd name="T44" fmla="*/ 7 w 147"/>
                  <a:gd name="T45" fmla="*/ 123 h 213"/>
                  <a:gd name="T46" fmla="*/ 8 w 147"/>
                  <a:gd name="T47" fmla="*/ 131 h 213"/>
                  <a:gd name="T48" fmla="*/ 14 w 147"/>
                  <a:gd name="T49" fmla="*/ 140 h 213"/>
                  <a:gd name="T50" fmla="*/ 15 w 147"/>
                  <a:gd name="T51" fmla="*/ 150 h 213"/>
                  <a:gd name="T52" fmla="*/ 21 w 147"/>
                  <a:gd name="T53" fmla="*/ 163 h 213"/>
                  <a:gd name="T54" fmla="*/ 29 w 147"/>
                  <a:gd name="T55" fmla="*/ 169 h 213"/>
                  <a:gd name="T56" fmla="*/ 37 w 147"/>
                  <a:gd name="T57" fmla="*/ 173 h 213"/>
                  <a:gd name="T58" fmla="*/ 46 w 147"/>
                  <a:gd name="T59" fmla="*/ 184 h 213"/>
                  <a:gd name="T60" fmla="*/ 49 w 147"/>
                  <a:gd name="T61" fmla="*/ 193 h 213"/>
                  <a:gd name="T62" fmla="*/ 54 w 147"/>
                  <a:gd name="T63" fmla="*/ 202 h 213"/>
                  <a:gd name="T64" fmla="*/ 63 w 147"/>
                  <a:gd name="T65" fmla="*/ 202 h 213"/>
                  <a:gd name="T66" fmla="*/ 71 w 147"/>
                  <a:gd name="T67" fmla="*/ 202 h 213"/>
                  <a:gd name="T68" fmla="*/ 80 w 147"/>
                  <a:gd name="T69" fmla="*/ 210 h 213"/>
                  <a:gd name="T70" fmla="*/ 87 w 147"/>
                  <a:gd name="T71" fmla="*/ 213 h 213"/>
                  <a:gd name="T72" fmla="*/ 97 w 147"/>
                  <a:gd name="T73" fmla="*/ 208 h 213"/>
                  <a:gd name="T74" fmla="*/ 106 w 147"/>
                  <a:gd name="T75" fmla="*/ 207 h 213"/>
                  <a:gd name="T76" fmla="*/ 113 w 147"/>
                  <a:gd name="T77" fmla="*/ 204 h 213"/>
                  <a:gd name="T78" fmla="*/ 121 w 147"/>
                  <a:gd name="T79" fmla="*/ 204 h 213"/>
                  <a:gd name="T80" fmla="*/ 125 w 147"/>
                  <a:gd name="T81" fmla="*/ 205 h 213"/>
                  <a:gd name="T82" fmla="*/ 121 w 147"/>
                  <a:gd name="T83" fmla="*/ 200 h 213"/>
                  <a:gd name="T84" fmla="*/ 112 w 147"/>
                  <a:gd name="T85" fmla="*/ 187 h 213"/>
                  <a:gd name="T86" fmla="*/ 106 w 147"/>
                  <a:gd name="T87" fmla="*/ 178 h 213"/>
                  <a:gd name="T88" fmla="*/ 96 w 147"/>
                  <a:gd name="T89" fmla="*/ 173 h 213"/>
                  <a:gd name="T90" fmla="*/ 100 w 147"/>
                  <a:gd name="T91" fmla="*/ 167 h 213"/>
                  <a:gd name="T92" fmla="*/ 105 w 147"/>
                  <a:gd name="T93" fmla="*/ 160 h 213"/>
                  <a:gd name="T94" fmla="*/ 110 w 147"/>
                  <a:gd name="T95" fmla="*/ 140 h 213"/>
                  <a:gd name="T96" fmla="*/ 114 w 147"/>
                  <a:gd name="T97" fmla="*/ 132 h 213"/>
                  <a:gd name="T98" fmla="*/ 120 w 147"/>
                  <a:gd name="T99" fmla="*/ 124 h 213"/>
                  <a:gd name="T100" fmla="*/ 127 w 147"/>
                  <a:gd name="T101" fmla="*/ 108 h 213"/>
                  <a:gd name="T102" fmla="*/ 131 w 147"/>
                  <a:gd name="T103" fmla="*/ 91 h 213"/>
                  <a:gd name="T104" fmla="*/ 134 w 147"/>
                  <a:gd name="T105" fmla="*/ 76 h 213"/>
                  <a:gd name="T106" fmla="*/ 136 w 147"/>
                  <a:gd name="T107" fmla="*/ 65 h 213"/>
                  <a:gd name="T108" fmla="*/ 140 w 147"/>
                  <a:gd name="T109" fmla="*/ 59 h 213"/>
                  <a:gd name="T110" fmla="*/ 147 w 147"/>
                  <a:gd name="T111" fmla="*/ 57 h 213"/>
                  <a:gd name="T112" fmla="*/ 94 w 147"/>
                  <a:gd name="T113" fmla="*/ 13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47" h="213">
                    <a:moveTo>
                      <a:pt x="147" y="57"/>
                    </a:moveTo>
                    <a:cubicBezTo>
                      <a:pt x="146" y="55"/>
                      <a:pt x="146" y="53"/>
                      <a:pt x="145" y="52"/>
                    </a:cubicBezTo>
                    <a:cubicBezTo>
                      <a:pt x="144" y="51"/>
                      <a:pt x="140" y="50"/>
                      <a:pt x="139" y="50"/>
                    </a:cubicBezTo>
                    <a:cubicBezTo>
                      <a:pt x="138" y="49"/>
                      <a:pt x="139" y="46"/>
                      <a:pt x="138" y="44"/>
                    </a:cubicBezTo>
                    <a:cubicBezTo>
                      <a:pt x="137" y="44"/>
                      <a:pt x="137" y="44"/>
                      <a:pt x="137" y="44"/>
                    </a:cubicBezTo>
                    <a:cubicBezTo>
                      <a:pt x="136" y="42"/>
                      <a:pt x="137" y="36"/>
                      <a:pt x="137" y="36"/>
                    </a:cubicBezTo>
                    <a:cubicBezTo>
                      <a:pt x="137" y="34"/>
                      <a:pt x="137" y="34"/>
                      <a:pt x="137" y="34"/>
                    </a:cubicBezTo>
                    <a:cubicBezTo>
                      <a:pt x="137" y="34"/>
                      <a:pt x="138" y="34"/>
                      <a:pt x="138" y="34"/>
                    </a:cubicBezTo>
                    <a:cubicBezTo>
                      <a:pt x="138" y="33"/>
                      <a:pt x="138" y="27"/>
                      <a:pt x="138" y="27"/>
                    </a:cubicBezTo>
                    <a:cubicBezTo>
                      <a:pt x="137" y="26"/>
                      <a:pt x="137" y="26"/>
                      <a:pt x="137" y="26"/>
                    </a:cubicBezTo>
                    <a:cubicBezTo>
                      <a:pt x="136" y="24"/>
                      <a:pt x="137" y="21"/>
                      <a:pt x="137" y="21"/>
                    </a:cubicBezTo>
                    <a:cubicBezTo>
                      <a:pt x="137" y="21"/>
                      <a:pt x="135" y="20"/>
                      <a:pt x="135" y="20"/>
                    </a:cubicBezTo>
                    <a:cubicBezTo>
                      <a:pt x="134" y="18"/>
                      <a:pt x="134" y="14"/>
                      <a:pt x="133" y="12"/>
                    </a:cubicBezTo>
                    <a:cubicBezTo>
                      <a:pt x="133" y="11"/>
                      <a:pt x="131" y="11"/>
                      <a:pt x="130" y="10"/>
                    </a:cubicBezTo>
                    <a:cubicBezTo>
                      <a:pt x="128" y="8"/>
                      <a:pt x="127" y="6"/>
                      <a:pt x="125" y="4"/>
                    </a:cubicBezTo>
                    <a:cubicBezTo>
                      <a:pt x="124" y="3"/>
                      <a:pt x="124" y="3"/>
                      <a:pt x="124" y="3"/>
                    </a:cubicBezTo>
                    <a:cubicBezTo>
                      <a:pt x="124" y="2"/>
                      <a:pt x="124" y="1"/>
                      <a:pt x="124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18" y="2"/>
                      <a:pt x="118" y="2"/>
                      <a:pt x="118" y="2"/>
                    </a:cubicBezTo>
                    <a:cubicBezTo>
                      <a:pt x="115" y="2"/>
                      <a:pt x="115" y="2"/>
                      <a:pt x="115" y="2"/>
                    </a:cubicBezTo>
                    <a:cubicBezTo>
                      <a:pt x="113" y="8"/>
                      <a:pt x="113" y="8"/>
                      <a:pt x="113" y="8"/>
                    </a:cubicBezTo>
                    <a:cubicBezTo>
                      <a:pt x="110" y="9"/>
                      <a:pt x="110" y="9"/>
                      <a:pt x="110" y="9"/>
                    </a:cubicBezTo>
                    <a:cubicBezTo>
                      <a:pt x="109" y="14"/>
                      <a:pt x="109" y="14"/>
                      <a:pt x="109" y="14"/>
                    </a:cubicBezTo>
                    <a:cubicBezTo>
                      <a:pt x="106" y="15"/>
                      <a:pt x="106" y="15"/>
                      <a:pt x="106" y="15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97" y="13"/>
                      <a:pt x="97" y="13"/>
                      <a:pt x="97" y="13"/>
                    </a:cubicBezTo>
                    <a:cubicBezTo>
                      <a:pt x="96" y="11"/>
                      <a:pt x="96" y="11"/>
                      <a:pt x="96" y="11"/>
                    </a:cubicBezTo>
                    <a:cubicBezTo>
                      <a:pt x="94" y="13"/>
                      <a:pt x="94" y="13"/>
                      <a:pt x="94" y="13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4" y="41"/>
                      <a:pt x="24" y="41"/>
                      <a:pt x="24" y="41"/>
                    </a:cubicBezTo>
                    <a:cubicBezTo>
                      <a:pt x="24" y="81"/>
                      <a:pt x="24" y="81"/>
                      <a:pt x="24" y="81"/>
                    </a:cubicBezTo>
                    <a:cubicBezTo>
                      <a:pt x="24" y="81"/>
                      <a:pt x="19" y="82"/>
                      <a:pt x="18" y="81"/>
                    </a:cubicBezTo>
                    <a:cubicBezTo>
                      <a:pt x="16" y="80"/>
                      <a:pt x="14" y="80"/>
                      <a:pt x="13" y="82"/>
                    </a:cubicBezTo>
                    <a:cubicBezTo>
                      <a:pt x="12" y="84"/>
                      <a:pt x="11" y="85"/>
                      <a:pt x="12" y="88"/>
                    </a:cubicBezTo>
                    <a:cubicBezTo>
                      <a:pt x="13" y="90"/>
                      <a:pt x="12" y="91"/>
                      <a:pt x="10" y="92"/>
                    </a:cubicBezTo>
                    <a:cubicBezTo>
                      <a:pt x="7" y="93"/>
                      <a:pt x="8" y="94"/>
                      <a:pt x="8" y="96"/>
                    </a:cubicBezTo>
                    <a:cubicBezTo>
                      <a:pt x="8" y="98"/>
                      <a:pt x="8" y="101"/>
                      <a:pt x="6" y="102"/>
                    </a:cubicBezTo>
                    <a:cubicBezTo>
                      <a:pt x="4" y="104"/>
                      <a:pt x="4" y="103"/>
                      <a:pt x="4" y="106"/>
                    </a:cubicBezTo>
                    <a:cubicBezTo>
                      <a:pt x="4" y="108"/>
                      <a:pt x="3" y="109"/>
                      <a:pt x="2" y="110"/>
                    </a:cubicBezTo>
                    <a:cubicBezTo>
                      <a:pt x="0" y="111"/>
                      <a:pt x="1" y="111"/>
                      <a:pt x="1" y="113"/>
                    </a:cubicBezTo>
                    <a:cubicBezTo>
                      <a:pt x="1" y="115"/>
                      <a:pt x="3" y="113"/>
                      <a:pt x="5" y="113"/>
                    </a:cubicBezTo>
                    <a:cubicBezTo>
                      <a:pt x="6" y="113"/>
                      <a:pt x="7" y="114"/>
                      <a:pt x="8" y="116"/>
                    </a:cubicBezTo>
                    <a:cubicBezTo>
                      <a:pt x="9" y="118"/>
                      <a:pt x="6" y="119"/>
                      <a:pt x="6" y="121"/>
                    </a:cubicBezTo>
                    <a:cubicBezTo>
                      <a:pt x="7" y="123"/>
                      <a:pt x="7" y="123"/>
                      <a:pt x="7" y="123"/>
                    </a:cubicBezTo>
                    <a:cubicBezTo>
                      <a:pt x="7" y="123"/>
                      <a:pt x="8" y="125"/>
                      <a:pt x="7" y="127"/>
                    </a:cubicBezTo>
                    <a:cubicBezTo>
                      <a:pt x="6" y="129"/>
                      <a:pt x="6" y="129"/>
                      <a:pt x="8" y="131"/>
                    </a:cubicBezTo>
                    <a:cubicBezTo>
                      <a:pt x="10" y="133"/>
                      <a:pt x="9" y="135"/>
                      <a:pt x="9" y="135"/>
                    </a:cubicBezTo>
                    <a:cubicBezTo>
                      <a:pt x="14" y="140"/>
                      <a:pt x="14" y="140"/>
                      <a:pt x="14" y="140"/>
                    </a:cubicBezTo>
                    <a:cubicBezTo>
                      <a:pt x="14" y="140"/>
                      <a:pt x="15" y="144"/>
                      <a:pt x="14" y="146"/>
                    </a:cubicBezTo>
                    <a:cubicBezTo>
                      <a:pt x="13" y="148"/>
                      <a:pt x="12" y="148"/>
                      <a:pt x="15" y="150"/>
                    </a:cubicBezTo>
                    <a:cubicBezTo>
                      <a:pt x="18" y="152"/>
                      <a:pt x="18" y="152"/>
                      <a:pt x="17" y="155"/>
                    </a:cubicBezTo>
                    <a:cubicBezTo>
                      <a:pt x="16" y="158"/>
                      <a:pt x="20" y="163"/>
                      <a:pt x="21" y="163"/>
                    </a:cubicBezTo>
                    <a:cubicBezTo>
                      <a:pt x="23" y="164"/>
                      <a:pt x="23" y="167"/>
                      <a:pt x="25" y="167"/>
                    </a:cubicBezTo>
                    <a:cubicBezTo>
                      <a:pt x="27" y="167"/>
                      <a:pt x="28" y="167"/>
                      <a:pt x="29" y="169"/>
                    </a:cubicBezTo>
                    <a:cubicBezTo>
                      <a:pt x="30" y="170"/>
                      <a:pt x="31" y="172"/>
                      <a:pt x="33" y="172"/>
                    </a:cubicBezTo>
                    <a:cubicBezTo>
                      <a:pt x="35" y="172"/>
                      <a:pt x="36" y="171"/>
                      <a:pt x="37" y="173"/>
                    </a:cubicBezTo>
                    <a:cubicBezTo>
                      <a:pt x="38" y="175"/>
                      <a:pt x="37" y="178"/>
                      <a:pt x="40" y="179"/>
                    </a:cubicBezTo>
                    <a:cubicBezTo>
                      <a:pt x="44" y="180"/>
                      <a:pt x="45" y="181"/>
                      <a:pt x="46" y="184"/>
                    </a:cubicBezTo>
                    <a:cubicBezTo>
                      <a:pt x="47" y="187"/>
                      <a:pt x="46" y="189"/>
                      <a:pt x="47" y="190"/>
                    </a:cubicBezTo>
                    <a:cubicBezTo>
                      <a:pt x="49" y="190"/>
                      <a:pt x="49" y="193"/>
                      <a:pt x="49" y="193"/>
                    </a:cubicBezTo>
                    <a:cubicBezTo>
                      <a:pt x="52" y="198"/>
                      <a:pt x="52" y="198"/>
                      <a:pt x="52" y="198"/>
                    </a:cubicBezTo>
                    <a:cubicBezTo>
                      <a:pt x="52" y="198"/>
                      <a:pt x="53" y="201"/>
                      <a:pt x="54" y="202"/>
                    </a:cubicBezTo>
                    <a:cubicBezTo>
                      <a:pt x="55" y="203"/>
                      <a:pt x="57" y="202"/>
                      <a:pt x="57" y="200"/>
                    </a:cubicBezTo>
                    <a:cubicBezTo>
                      <a:pt x="58" y="197"/>
                      <a:pt x="60" y="201"/>
                      <a:pt x="63" y="202"/>
                    </a:cubicBezTo>
                    <a:cubicBezTo>
                      <a:pt x="65" y="203"/>
                      <a:pt x="65" y="202"/>
                      <a:pt x="66" y="200"/>
                    </a:cubicBezTo>
                    <a:cubicBezTo>
                      <a:pt x="67" y="199"/>
                      <a:pt x="69" y="200"/>
                      <a:pt x="71" y="202"/>
                    </a:cubicBezTo>
                    <a:cubicBezTo>
                      <a:pt x="72" y="204"/>
                      <a:pt x="73" y="206"/>
                      <a:pt x="74" y="207"/>
                    </a:cubicBezTo>
                    <a:cubicBezTo>
                      <a:pt x="75" y="209"/>
                      <a:pt x="78" y="209"/>
                      <a:pt x="80" y="210"/>
                    </a:cubicBezTo>
                    <a:cubicBezTo>
                      <a:pt x="81" y="212"/>
                      <a:pt x="83" y="210"/>
                      <a:pt x="83" y="210"/>
                    </a:cubicBezTo>
                    <a:cubicBezTo>
                      <a:pt x="87" y="213"/>
                      <a:pt x="87" y="213"/>
                      <a:pt x="87" y="213"/>
                    </a:cubicBezTo>
                    <a:cubicBezTo>
                      <a:pt x="87" y="213"/>
                      <a:pt x="91" y="209"/>
                      <a:pt x="94" y="209"/>
                    </a:cubicBezTo>
                    <a:cubicBezTo>
                      <a:pt x="96" y="210"/>
                      <a:pt x="95" y="209"/>
                      <a:pt x="97" y="208"/>
                    </a:cubicBezTo>
                    <a:cubicBezTo>
                      <a:pt x="99" y="207"/>
                      <a:pt x="103" y="210"/>
                      <a:pt x="103" y="210"/>
                    </a:cubicBezTo>
                    <a:cubicBezTo>
                      <a:pt x="106" y="207"/>
                      <a:pt x="106" y="207"/>
                      <a:pt x="106" y="207"/>
                    </a:cubicBezTo>
                    <a:cubicBezTo>
                      <a:pt x="111" y="206"/>
                      <a:pt x="111" y="206"/>
                      <a:pt x="111" y="206"/>
                    </a:cubicBezTo>
                    <a:cubicBezTo>
                      <a:pt x="113" y="204"/>
                      <a:pt x="113" y="204"/>
                      <a:pt x="113" y="204"/>
                    </a:cubicBezTo>
                    <a:cubicBezTo>
                      <a:pt x="115" y="204"/>
                      <a:pt x="117" y="204"/>
                      <a:pt x="117" y="204"/>
                    </a:cubicBezTo>
                    <a:cubicBezTo>
                      <a:pt x="121" y="204"/>
                      <a:pt x="121" y="204"/>
                      <a:pt x="121" y="204"/>
                    </a:cubicBezTo>
                    <a:cubicBezTo>
                      <a:pt x="125" y="207"/>
                      <a:pt x="125" y="207"/>
                      <a:pt x="125" y="207"/>
                    </a:cubicBezTo>
                    <a:cubicBezTo>
                      <a:pt x="125" y="205"/>
                      <a:pt x="125" y="205"/>
                      <a:pt x="125" y="205"/>
                    </a:cubicBezTo>
                    <a:cubicBezTo>
                      <a:pt x="125" y="205"/>
                      <a:pt x="125" y="200"/>
                      <a:pt x="123" y="200"/>
                    </a:cubicBezTo>
                    <a:cubicBezTo>
                      <a:pt x="122" y="200"/>
                      <a:pt x="122" y="200"/>
                      <a:pt x="121" y="200"/>
                    </a:cubicBezTo>
                    <a:cubicBezTo>
                      <a:pt x="119" y="200"/>
                      <a:pt x="116" y="199"/>
                      <a:pt x="116" y="196"/>
                    </a:cubicBezTo>
                    <a:cubicBezTo>
                      <a:pt x="115" y="193"/>
                      <a:pt x="112" y="190"/>
                      <a:pt x="112" y="187"/>
                    </a:cubicBezTo>
                    <a:cubicBezTo>
                      <a:pt x="112" y="184"/>
                      <a:pt x="111" y="184"/>
                      <a:pt x="110" y="183"/>
                    </a:cubicBezTo>
                    <a:cubicBezTo>
                      <a:pt x="108" y="181"/>
                      <a:pt x="107" y="180"/>
                      <a:pt x="106" y="178"/>
                    </a:cubicBezTo>
                    <a:cubicBezTo>
                      <a:pt x="104" y="175"/>
                      <a:pt x="103" y="175"/>
                      <a:pt x="101" y="174"/>
                    </a:cubicBezTo>
                    <a:cubicBezTo>
                      <a:pt x="100" y="174"/>
                      <a:pt x="95" y="175"/>
                      <a:pt x="96" y="173"/>
                    </a:cubicBezTo>
                    <a:cubicBezTo>
                      <a:pt x="96" y="171"/>
                      <a:pt x="97" y="168"/>
                      <a:pt x="97" y="168"/>
                    </a:cubicBezTo>
                    <a:cubicBezTo>
                      <a:pt x="97" y="168"/>
                      <a:pt x="97" y="168"/>
                      <a:pt x="100" y="167"/>
                    </a:cubicBezTo>
                    <a:cubicBezTo>
                      <a:pt x="103" y="167"/>
                      <a:pt x="104" y="166"/>
                      <a:pt x="104" y="166"/>
                    </a:cubicBezTo>
                    <a:cubicBezTo>
                      <a:pt x="104" y="166"/>
                      <a:pt x="105" y="162"/>
                      <a:pt x="105" y="160"/>
                    </a:cubicBezTo>
                    <a:cubicBezTo>
                      <a:pt x="105" y="159"/>
                      <a:pt x="106" y="153"/>
                      <a:pt x="106" y="151"/>
                    </a:cubicBezTo>
                    <a:cubicBezTo>
                      <a:pt x="105" y="149"/>
                      <a:pt x="110" y="144"/>
                      <a:pt x="110" y="140"/>
                    </a:cubicBezTo>
                    <a:cubicBezTo>
                      <a:pt x="110" y="137"/>
                      <a:pt x="110" y="135"/>
                      <a:pt x="110" y="135"/>
                    </a:cubicBezTo>
                    <a:cubicBezTo>
                      <a:pt x="110" y="135"/>
                      <a:pt x="112" y="133"/>
                      <a:pt x="114" y="132"/>
                    </a:cubicBezTo>
                    <a:cubicBezTo>
                      <a:pt x="116" y="131"/>
                      <a:pt x="117" y="131"/>
                      <a:pt x="117" y="129"/>
                    </a:cubicBezTo>
                    <a:cubicBezTo>
                      <a:pt x="118" y="127"/>
                      <a:pt x="119" y="126"/>
                      <a:pt x="120" y="124"/>
                    </a:cubicBezTo>
                    <a:cubicBezTo>
                      <a:pt x="121" y="121"/>
                      <a:pt x="122" y="119"/>
                      <a:pt x="122" y="116"/>
                    </a:cubicBezTo>
                    <a:cubicBezTo>
                      <a:pt x="122" y="112"/>
                      <a:pt x="126" y="110"/>
                      <a:pt x="127" y="108"/>
                    </a:cubicBezTo>
                    <a:cubicBezTo>
                      <a:pt x="128" y="105"/>
                      <a:pt x="131" y="101"/>
                      <a:pt x="131" y="101"/>
                    </a:cubicBezTo>
                    <a:cubicBezTo>
                      <a:pt x="131" y="101"/>
                      <a:pt x="132" y="92"/>
                      <a:pt x="131" y="91"/>
                    </a:cubicBezTo>
                    <a:cubicBezTo>
                      <a:pt x="130" y="89"/>
                      <a:pt x="131" y="86"/>
                      <a:pt x="132" y="83"/>
                    </a:cubicBezTo>
                    <a:cubicBezTo>
                      <a:pt x="133" y="80"/>
                      <a:pt x="134" y="79"/>
                      <a:pt x="134" y="76"/>
                    </a:cubicBezTo>
                    <a:cubicBezTo>
                      <a:pt x="134" y="72"/>
                      <a:pt x="134" y="72"/>
                      <a:pt x="135" y="69"/>
                    </a:cubicBezTo>
                    <a:cubicBezTo>
                      <a:pt x="135" y="66"/>
                      <a:pt x="134" y="65"/>
                      <a:pt x="136" y="65"/>
                    </a:cubicBezTo>
                    <a:cubicBezTo>
                      <a:pt x="137" y="65"/>
                      <a:pt x="137" y="63"/>
                      <a:pt x="138" y="61"/>
                    </a:cubicBezTo>
                    <a:cubicBezTo>
                      <a:pt x="139" y="59"/>
                      <a:pt x="140" y="59"/>
                      <a:pt x="140" y="59"/>
                    </a:cubicBezTo>
                    <a:cubicBezTo>
                      <a:pt x="145" y="60"/>
                      <a:pt x="145" y="60"/>
                      <a:pt x="145" y="60"/>
                    </a:cubicBezTo>
                    <a:lnTo>
                      <a:pt x="147" y="57"/>
                    </a:lnTo>
                    <a:close/>
                    <a:moveTo>
                      <a:pt x="95" y="131"/>
                    </a:moveTo>
                    <a:cubicBezTo>
                      <a:pt x="95" y="131"/>
                      <a:pt x="96" y="133"/>
                      <a:pt x="94" y="133"/>
                    </a:cubicBezTo>
                    <a:cubicBezTo>
                      <a:pt x="94" y="133"/>
                      <a:pt x="93" y="131"/>
                      <a:pt x="95" y="131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66">
                <a:extLst>
                  <a:ext uri="{FF2B5EF4-FFF2-40B4-BE49-F238E27FC236}">
                    <a16:creationId xmlns:a16="http://schemas.microsoft.com/office/drawing/2014/main" id="{2F24E706-5C95-4995-AA29-8AF150F5D4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5" y="2052"/>
                <a:ext cx="39" cy="81"/>
              </a:xfrm>
              <a:custGeom>
                <a:avLst/>
                <a:gdLst>
                  <a:gd name="T0" fmla="*/ 4 w 20"/>
                  <a:gd name="T1" fmla="*/ 0 h 41"/>
                  <a:gd name="T2" fmla="*/ 4 w 20"/>
                  <a:gd name="T3" fmla="*/ 0 h 41"/>
                  <a:gd name="T4" fmla="*/ 4 w 20"/>
                  <a:gd name="T5" fmla="*/ 5 h 41"/>
                  <a:gd name="T6" fmla="*/ 4 w 20"/>
                  <a:gd name="T7" fmla="*/ 6 h 41"/>
                  <a:gd name="T8" fmla="*/ 3 w 20"/>
                  <a:gd name="T9" fmla="*/ 7 h 41"/>
                  <a:gd name="T10" fmla="*/ 4 w 20"/>
                  <a:gd name="T11" fmla="*/ 12 h 41"/>
                  <a:gd name="T12" fmla="*/ 1 w 20"/>
                  <a:gd name="T13" fmla="*/ 18 h 41"/>
                  <a:gd name="T14" fmla="*/ 1 w 20"/>
                  <a:gd name="T15" fmla="*/ 18 h 41"/>
                  <a:gd name="T16" fmla="*/ 2 w 20"/>
                  <a:gd name="T17" fmla="*/ 28 h 41"/>
                  <a:gd name="T18" fmla="*/ 3 w 20"/>
                  <a:gd name="T19" fmla="*/ 36 h 41"/>
                  <a:gd name="T20" fmla="*/ 5 w 20"/>
                  <a:gd name="T21" fmla="*/ 37 h 41"/>
                  <a:gd name="T22" fmla="*/ 6 w 20"/>
                  <a:gd name="T23" fmla="*/ 40 h 41"/>
                  <a:gd name="T24" fmla="*/ 10 w 20"/>
                  <a:gd name="T25" fmla="*/ 40 h 41"/>
                  <a:gd name="T26" fmla="*/ 18 w 20"/>
                  <a:gd name="T27" fmla="*/ 36 h 41"/>
                  <a:gd name="T28" fmla="*/ 20 w 20"/>
                  <a:gd name="T29" fmla="*/ 24 h 41"/>
                  <a:gd name="T30" fmla="*/ 19 w 20"/>
                  <a:gd name="T31" fmla="*/ 24 h 41"/>
                  <a:gd name="T32" fmla="*/ 18 w 20"/>
                  <a:gd name="T33" fmla="*/ 19 h 41"/>
                  <a:gd name="T34" fmla="*/ 16 w 20"/>
                  <a:gd name="T35" fmla="*/ 16 h 41"/>
                  <a:gd name="T36" fmla="*/ 15 w 20"/>
                  <a:gd name="T37" fmla="*/ 13 h 41"/>
                  <a:gd name="T38" fmla="*/ 12 w 20"/>
                  <a:gd name="T39" fmla="*/ 10 h 41"/>
                  <a:gd name="T40" fmla="*/ 12 w 20"/>
                  <a:gd name="T41" fmla="*/ 8 h 41"/>
                  <a:gd name="T42" fmla="*/ 9 w 20"/>
                  <a:gd name="T43" fmla="*/ 7 h 41"/>
                  <a:gd name="T44" fmla="*/ 6 w 20"/>
                  <a:gd name="T45" fmla="*/ 0 h 41"/>
                  <a:gd name="T46" fmla="*/ 4 w 20"/>
                  <a:gd name="T47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0" h="41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3"/>
                      <a:pt x="4" y="3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4" y="7"/>
                      <a:pt x="3" y="7"/>
                    </a:cubicBezTo>
                    <a:cubicBezTo>
                      <a:pt x="3" y="8"/>
                      <a:pt x="4" y="12"/>
                      <a:pt x="4" y="12"/>
                    </a:cubicBezTo>
                    <a:cubicBezTo>
                      <a:pt x="3" y="13"/>
                      <a:pt x="2" y="16"/>
                      <a:pt x="1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0" y="21"/>
                      <a:pt x="2" y="24"/>
                      <a:pt x="2" y="28"/>
                    </a:cubicBezTo>
                    <a:cubicBezTo>
                      <a:pt x="3" y="31"/>
                      <a:pt x="2" y="34"/>
                      <a:pt x="3" y="36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6" y="38"/>
                      <a:pt x="6" y="39"/>
                      <a:pt x="6" y="40"/>
                    </a:cubicBezTo>
                    <a:cubicBezTo>
                      <a:pt x="8" y="40"/>
                      <a:pt x="8" y="41"/>
                      <a:pt x="10" y="40"/>
                    </a:cubicBezTo>
                    <a:cubicBezTo>
                      <a:pt x="11" y="40"/>
                      <a:pt x="17" y="37"/>
                      <a:pt x="18" y="36"/>
                    </a:cubicBezTo>
                    <a:cubicBezTo>
                      <a:pt x="20" y="33"/>
                      <a:pt x="20" y="29"/>
                      <a:pt x="20" y="24"/>
                    </a:cubicBezTo>
                    <a:cubicBezTo>
                      <a:pt x="20" y="24"/>
                      <a:pt x="19" y="24"/>
                      <a:pt x="19" y="24"/>
                    </a:cubicBezTo>
                    <a:cubicBezTo>
                      <a:pt x="19" y="22"/>
                      <a:pt x="19" y="21"/>
                      <a:pt x="18" y="19"/>
                    </a:cubicBezTo>
                    <a:cubicBezTo>
                      <a:pt x="18" y="19"/>
                      <a:pt x="16" y="17"/>
                      <a:pt x="16" y="16"/>
                    </a:cubicBezTo>
                    <a:cubicBezTo>
                      <a:pt x="15" y="15"/>
                      <a:pt x="16" y="14"/>
                      <a:pt x="15" y="13"/>
                    </a:cubicBezTo>
                    <a:cubicBezTo>
                      <a:pt x="15" y="13"/>
                      <a:pt x="12" y="11"/>
                      <a:pt x="12" y="10"/>
                    </a:cubicBezTo>
                    <a:cubicBezTo>
                      <a:pt x="12" y="10"/>
                      <a:pt x="12" y="9"/>
                      <a:pt x="12" y="8"/>
                    </a:cubicBezTo>
                    <a:cubicBezTo>
                      <a:pt x="11" y="8"/>
                      <a:pt x="10" y="8"/>
                      <a:pt x="9" y="7"/>
                    </a:cubicBezTo>
                    <a:cubicBezTo>
                      <a:pt x="8" y="6"/>
                      <a:pt x="7" y="1"/>
                      <a:pt x="6" y="0"/>
                    </a:cubicBezTo>
                    <a:cubicBezTo>
                      <a:pt x="6" y="0"/>
                      <a:pt x="4" y="0"/>
                      <a:pt x="4" y="0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67">
                <a:extLst>
                  <a:ext uri="{FF2B5EF4-FFF2-40B4-BE49-F238E27FC236}">
                    <a16:creationId xmlns:a16="http://schemas.microsoft.com/office/drawing/2014/main" id="{5AFB225B-E642-4C7B-B522-FC571D14A9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5" y="2052"/>
                <a:ext cx="39" cy="81"/>
              </a:xfrm>
              <a:custGeom>
                <a:avLst/>
                <a:gdLst>
                  <a:gd name="T0" fmla="*/ 4 w 20"/>
                  <a:gd name="T1" fmla="*/ 0 h 41"/>
                  <a:gd name="T2" fmla="*/ 4 w 20"/>
                  <a:gd name="T3" fmla="*/ 0 h 41"/>
                  <a:gd name="T4" fmla="*/ 4 w 20"/>
                  <a:gd name="T5" fmla="*/ 5 h 41"/>
                  <a:gd name="T6" fmla="*/ 4 w 20"/>
                  <a:gd name="T7" fmla="*/ 6 h 41"/>
                  <a:gd name="T8" fmla="*/ 3 w 20"/>
                  <a:gd name="T9" fmla="*/ 7 h 41"/>
                  <a:gd name="T10" fmla="*/ 4 w 20"/>
                  <a:gd name="T11" fmla="*/ 12 h 41"/>
                  <a:gd name="T12" fmla="*/ 1 w 20"/>
                  <a:gd name="T13" fmla="*/ 18 h 41"/>
                  <a:gd name="T14" fmla="*/ 1 w 20"/>
                  <a:gd name="T15" fmla="*/ 18 h 41"/>
                  <a:gd name="T16" fmla="*/ 2 w 20"/>
                  <a:gd name="T17" fmla="*/ 28 h 41"/>
                  <a:gd name="T18" fmla="*/ 3 w 20"/>
                  <a:gd name="T19" fmla="*/ 36 h 41"/>
                  <a:gd name="T20" fmla="*/ 5 w 20"/>
                  <a:gd name="T21" fmla="*/ 37 h 41"/>
                  <a:gd name="T22" fmla="*/ 6 w 20"/>
                  <a:gd name="T23" fmla="*/ 40 h 41"/>
                  <a:gd name="T24" fmla="*/ 10 w 20"/>
                  <a:gd name="T25" fmla="*/ 40 h 41"/>
                  <a:gd name="T26" fmla="*/ 18 w 20"/>
                  <a:gd name="T27" fmla="*/ 36 h 41"/>
                  <a:gd name="T28" fmla="*/ 20 w 20"/>
                  <a:gd name="T29" fmla="*/ 24 h 41"/>
                  <a:gd name="T30" fmla="*/ 19 w 20"/>
                  <a:gd name="T31" fmla="*/ 24 h 41"/>
                  <a:gd name="T32" fmla="*/ 18 w 20"/>
                  <a:gd name="T33" fmla="*/ 19 h 41"/>
                  <a:gd name="T34" fmla="*/ 16 w 20"/>
                  <a:gd name="T35" fmla="*/ 16 h 41"/>
                  <a:gd name="T36" fmla="*/ 15 w 20"/>
                  <a:gd name="T37" fmla="*/ 13 h 41"/>
                  <a:gd name="T38" fmla="*/ 12 w 20"/>
                  <a:gd name="T39" fmla="*/ 10 h 41"/>
                  <a:gd name="T40" fmla="*/ 12 w 20"/>
                  <a:gd name="T41" fmla="*/ 8 h 41"/>
                  <a:gd name="T42" fmla="*/ 9 w 20"/>
                  <a:gd name="T43" fmla="*/ 7 h 41"/>
                  <a:gd name="T44" fmla="*/ 6 w 20"/>
                  <a:gd name="T45" fmla="*/ 0 h 41"/>
                  <a:gd name="T46" fmla="*/ 4 w 20"/>
                  <a:gd name="T47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0" h="41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3"/>
                      <a:pt x="4" y="3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4" y="7"/>
                      <a:pt x="3" y="7"/>
                    </a:cubicBezTo>
                    <a:cubicBezTo>
                      <a:pt x="3" y="8"/>
                      <a:pt x="4" y="12"/>
                      <a:pt x="4" y="12"/>
                    </a:cubicBezTo>
                    <a:cubicBezTo>
                      <a:pt x="3" y="13"/>
                      <a:pt x="2" y="16"/>
                      <a:pt x="1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0" y="21"/>
                      <a:pt x="2" y="24"/>
                      <a:pt x="2" y="28"/>
                    </a:cubicBezTo>
                    <a:cubicBezTo>
                      <a:pt x="3" y="31"/>
                      <a:pt x="2" y="34"/>
                      <a:pt x="3" y="36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6" y="38"/>
                      <a:pt x="6" y="39"/>
                      <a:pt x="6" y="40"/>
                    </a:cubicBezTo>
                    <a:cubicBezTo>
                      <a:pt x="8" y="40"/>
                      <a:pt x="8" y="41"/>
                      <a:pt x="10" y="40"/>
                    </a:cubicBezTo>
                    <a:cubicBezTo>
                      <a:pt x="11" y="40"/>
                      <a:pt x="17" y="37"/>
                      <a:pt x="18" y="36"/>
                    </a:cubicBezTo>
                    <a:cubicBezTo>
                      <a:pt x="20" y="33"/>
                      <a:pt x="20" y="29"/>
                      <a:pt x="20" y="24"/>
                    </a:cubicBezTo>
                    <a:cubicBezTo>
                      <a:pt x="20" y="24"/>
                      <a:pt x="19" y="24"/>
                      <a:pt x="19" y="24"/>
                    </a:cubicBezTo>
                    <a:cubicBezTo>
                      <a:pt x="19" y="22"/>
                      <a:pt x="19" y="21"/>
                      <a:pt x="18" y="19"/>
                    </a:cubicBezTo>
                    <a:cubicBezTo>
                      <a:pt x="18" y="19"/>
                      <a:pt x="16" y="17"/>
                      <a:pt x="16" y="16"/>
                    </a:cubicBezTo>
                    <a:cubicBezTo>
                      <a:pt x="15" y="15"/>
                      <a:pt x="16" y="14"/>
                      <a:pt x="15" y="13"/>
                    </a:cubicBezTo>
                    <a:cubicBezTo>
                      <a:pt x="15" y="13"/>
                      <a:pt x="12" y="11"/>
                      <a:pt x="12" y="10"/>
                    </a:cubicBezTo>
                    <a:cubicBezTo>
                      <a:pt x="12" y="10"/>
                      <a:pt x="12" y="9"/>
                      <a:pt x="12" y="8"/>
                    </a:cubicBezTo>
                    <a:cubicBezTo>
                      <a:pt x="11" y="8"/>
                      <a:pt x="10" y="8"/>
                      <a:pt x="9" y="7"/>
                    </a:cubicBezTo>
                    <a:cubicBezTo>
                      <a:pt x="8" y="6"/>
                      <a:pt x="7" y="1"/>
                      <a:pt x="6" y="0"/>
                    </a:cubicBezTo>
                    <a:cubicBezTo>
                      <a:pt x="6" y="0"/>
                      <a:pt x="4" y="0"/>
                      <a:pt x="4" y="0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68">
                <a:extLst>
                  <a:ext uri="{FF2B5EF4-FFF2-40B4-BE49-F238E27FC236}">
                    <a16:creationId xmlns:a16="http://schemas.microsoft.com/office/drawing/2014/main" id="{2B69B063-2FCF-4F06-BBAE-17C41478455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23" y="1289"/>
                <a:ext cx="388" cy="373"/>
              </a:xfrm>
              <a:custGeom>
                <a:avLst/>
                <a:gdLst>
                  <a:gd name="T0" fmla="*/ 178 w 198"/>
                  <a:gd name="T1" fmla="*/ 23 h 190"/>
                  <a:gd name="T2" fmla="*/ 170 w 198"/>
                  <a:gd name="T3" fmla="*/ 28 h 190"/>
                  <a:gd name="T4" fmla="*/ 165 w 198"/>
                  <a:gd name="T5" fmla="*/ 30 h 190"/>
                  <a:gd name="T6" fmla="*/ 157 w 198"/>
                  <a:gd name="T7" fmla="*/ 37 h 190"/>
                  <a:gd name="T8" fmla="*/ 154 w 198"/>
                  <a:gd name="T9" fmla="*/ 42 h 190"/>
                  <a:gd name="T10" fmla="*/ 149 w 198"/>
                  <a:gd name="T11" fmla="*/ 53 h 190"/>
                  <a:gd name="T12" fmla="*/ 152 w 198"/>
                  <a:gd name="T13" fmla="*/ 56 h 190"/>
                  <a:gd name="T14" fmla="*/ 146 w 198"/>
                  <a:gd name="T15" fmla="*/ 65 h 190"/>
                  <a:gd name="T16" fmla="*/ 143 w 198"/>
                  <a:gd name="T17" fmla="*/ 72 h 190"/>
                  <a:gd name="T18" fmla="*/ 131 w 198"/>
                  <a:gd name="T19" fmla="*/ 80 h 190"/>
                  <a:gd name="T20" fmla="*/ 123 w 198"/>
                  <a:gd name="T21" fmla="*/ 85 h 190"/>
                  <a:gd name="T22" fmla="*/ 112 w 198"/>
                  <a:gd name="T23" fmla="*/ 84 h 190"/>
                  <a:gd name="T24" fmla="*/ 107 w 198"/>
                  <a:gd name="T25" fmla="*/ 88 h 190"/>
                  <a:gd name="T26" fmla="*/ 102 w 198"/>
                  <a:gd name="T27" fmla="*/ 91 h 190"/>
                  <a:gd name="T28" fmla="*/ 87 w 198"/>
                  <a:gd name="T29" fmla="*/ 79 h 190"/>
                  <a:gd name="T30" fmla="*/ 86 w 198"/>
                  <a:gd name="T31" fmla="*/ 71 h 190"/>
                  <a:gd name="T32" fmla="*/ 87 w 198"/>
                  <a:gd name="T33" fmla="*/ 61 h 190"/>
                  <a:gd name="T34" fmla="*/ 88 w 198"/>
                  <a:gd name="T35" fmla="*/ 48 h 190"/>
                  <a:gd name="T36" fmla="*/ 88 w 198"/>
                  <a:gd name="T37" fmla="*/ 34 h 190"/>
                  <a:gd name="T38" fmla="*/ 90 w 198"/>
                  <a:gd name="T39" fmla="*/ 25 h 190"/>
                  <a:gd name="T40" fmla="*/ 81 w 198"/>
                  <a:gd name="T41" fmla="*/ 24 h 190"/>
                  <a:gd name="T42" fmla="*/ 74 w 198"/>
                  <a:gd name="T43" fmla="*/ 23 h 190"/>
                  <a:gd name="T44" fmla="*/ 75 w 198"/>
                  <a:gd name="T45" fmla="*/ 18 h 190"/>
                  <a:gd name="T46" fmla="*/ 71 w 198"/>
                  <a:gd name="T47" fmla="*/ 14 h 190"/>
                  <a:gd name="T48" fmla="*/ 69 w 198"/>
                  <a:gd name="T49" fmla="*/ 10 h 190"/>
                  <a:gd name="T50" fmla="*/ 73 w 198"/>
                  <a:gd name="T51" fmla="*/ 5 h 190"/>
                  <a:gd name="T52" fmla="*/ 79 w 198"/>
                  <a:gd name="T53" fmla="*/ 3 h 190"/>
                  <a:gd name="T54" fmla="*/ 91 w 198"/>
                  <a:gd name="T55" fmla="*/ 3 h 190"/>
                  <a:gd name="T56" fmla="*/ 112 w 198"/>
                  <a:gd name="T57" fmla="*/ 4 h 190"/>
                  <a:gd name="T58" fmla="*/ 127 w 198"/>
                  <a:gd name="T59" fmla="*/ 5 h 190"/>
                  <a:gd name="T60" fmla="*/ 135 w 198"/>
                  <a:gd name="T61" fmla="*/ 6 h 190"/>
                  <a:gd name="T62" fmla="*/ 141 w 198"/>
                  <a:gd name="T63" fmla="*/ 11 h 190"/>
                  <a:gd name="T64" fmla="*/ 151 w 198"/>
                  <a:gd name="T65" fmla="*/ 16 h 190"/>
                  <a:gd name="T66" fmla="*/ 163 w 198"/>
                  <a:gd name="T67" fmla="*/ 17 h 190"/>
                  <a:gd name="T68" fmla="*/ 167 w 198"/>
                  <a:gd name="T69" fmla="*/ 18 h 190"/>
                  <a:gd name="T70" fmla="*/ 177 w 198"/>
                  <a:gd name="T71" fmla="*/ 15 h 190"/>
                  <a:gd name="T72" fmla="*/ 14 w 198"/>
                  <a:gd name="T73" fmla="*/ 186 h 190"/>
                  <a:gd name="T74" fmla="*/ 14 w 198"/>
                  <a:gd name="T75" fmla="*/ 190 h 190"/>
                  <a:gd name="T76" fmla="*/ 17 w 198"/>
                  <a:gd name="T77" fmla="*/ 188 h 190"/>
                  <a:gd name="T78" fmla="*/ 8 w 198"/>
                  <a:gd name="T79" fmla="*/ 183 h 190"/>
                  <a:gd name="T80" fmla="*/ 6 w 198"/>
                  <a:gd name="T81" fmla="*/ 187 h 190"/>
                  <a:gd name="T82" fmla="*/ 8 w 198"/>
                  <a:gd name="T83" fmla="*/ 183 h 190"/>
                  <a:gd name="T84" fmla="*/ 29 w 198"/>
                  <a:gd name="T85" fmla="*/ 185 h 190"/>
                  <a:gd name="T86" fmla="*/ 29 w 198"/>
                  <a:gd name="T87" fmla="*/ 187 h 190"/>
                  <a:gd name="T88" fmla="*/ 29 w 198"/>
                  <a:gd name="T89" fmla="*/ 181 h 190"/>
                  <a:gd name="T90" fmla="*/ 0 w 198"/>
                  <a:gd name="T91" fmla="*/ 181 h 190"/>
                  <a:gd name="T92" fmla="*/ 32 w 198"/>
                  <a:gd name="T93" fmla="*/ 177 h 190"/>
                  <a:gd name="T94" fmla="*/ 34 w 198"/>
                  <a:gd name="T95" fmla="*/ 179 h 190"/>
                  <a:gd name="T96" fmla="*/ 163 w 198"/>
                  <a:gd name="T97" fmla="*/ 53 h 190"/>
                  <a:gd name="T98" fmla="*/ 162 w 198"/>
                  <a:gd name="T99" fmla="*/ 57 h 190"/>
                  <a:gd name="T100" fmla="*/ 163 w 198"/>
                  <a:gd name="T101" fmla="*/ 53 h 190"/>
                  <a:gd name="T102" fmla="*/ 191 w 198"/>
                  <a:gd name="T103" fmla="*/ 48 h 190"/>
                  <a:gd name="T104" fmla="*/ 195 w 198"/>
                  <a:gd name="T105" fmla="*/ 46 h 190"/>
                  <a:gd name="T106" fmla="*/ 179 w 198"/>
                  <a:gd name="T107" fmla="*/ 46 h 190"/>
                  <a:gd name="T108" fmla="*/ 177 w 198"/>
                  <a:gd name="T109" fmla="*/ 53 h 190"/>
                  <a:gd name="T110" fmla="*/ 179 w 198"/>
                  <a:gd name="T111" fmla="*/ 55 h 190"/>
                  <a:gd name="T112" fmla="*/ 179 w 198"/>
                  <a:gd name="T113" fmla="*/ 46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98" h="190">
                    <a:moveTo>
                      <a:pt x="177" y="16"/>
                    </a:moveTo>
                    <a:cubicBezTo>
                      <a:pt x="177" y="16"/>
                      <a:pt x="179" y="22"/>
                      <a:pt x="178" y="23"/>
                    </a:cubicBezTo>
                    <a:cubicBezTo>
                      <a:pt x="178" y="23"/>
                      <a:pt x="174" y="27"/>
                      <a:pt x="173" y="27"/>
                    </a:cubicBezTo>
                    <a:cubicBezTo>
                      <a:pt x="172" y="28"/>
                      <a:pt x="171" y="27"/>
                      <a:pt x="170" y="28"/>
                    </a:cubicBezTo>
                    <a:cubicBezTo>
                      <a:pt x="169" y="28"/>
                      <a:pt x="170" y="30"/>
                      <a:pt x="169" y="30"/>
                    </a:cubicBezTo>
                    <a:cubicBezTo>
                      <a:pt x="168" y="31"/>
                      <a:pt x="167" y="30"/>
                      <a:pt x="165" y="30"/>
                    </a:cubicBezTo>
                    <a:cubicBezTo>
                      <a:pt x="163" y="32"/>
                      <a:pt x="161" y="35"/>
                      <a:pt x="160" y="36"/>
                    </a:cubicBezTo>
                    <a:cubicBezTo>
                      <a:pt x="159" y="37"/>
                      <a:pt x="158" y="37"/>
                      <a:pt x="157" y="37"/>
                    </a:cubicBezTo>
                    <a:cubicBezTo>
                      <a:pt x="157" y="38"/>
                      <a:pt x="157" y="40"/>
                      <a:pt x="157" y="40"/>
                    </a:cubicBezTo>
                    <a:cubicBezTo>
                      <a:pt x="156" y="41"/>
                      <a:pt x="154" y="41"/>
                      <a:pt x="154" y="42"/>
                    </a:cubicBezTo>
                    <a:cubicBezTo>
                      <a:pt x="153" y="43"/>
                      <a:pt x="153" y="46"/>
                      <a:pt x="152" y="47"/>
                    </a:cubicBezTo>
                    <a:cubicBezTo>
                      <a:pt x="151" y="48"/>
                      <a:pt x="145" y="51"/>
                      <a:pt x="149" y="53"/>
                    </a:cubicBezTo>
                    <a:cubicBezTo>
                      <a:pt x="149" y="53"/>
                      <a:pt x="149" y="55"/>
                      <a:pt x="149" y="55"/>
                    </a:cubicBezTo>
                    <a:cubicBezTo>
                      <a:pt x="149" y="55"/>
                      <a:pt x="152" y="56"/>
                      <a:pt x="152" y="56"/>
                    </a:cubicBezTo>
                    <a:cubicBezTo>
                      <a:pt x="152" y="57"/>
                      <a:pt x="152" y="58"/>
                      <a:pt x="152" y="58"/>
                    </a:cubicBezTo>
                    <a:cubicBezTo>
                      <a:pt x="149" y="61"/>
                      <a:pt x="148" y="62"/>
                      <a:pt x="146" y="65"/>
                    </a:cubicBezTo>
                    <a:cubicBezTo>
                      <a:pt x="146" y="66"/>
                      <a:pt x="143" y="67"/>
                      <a:pt x="143" y="67"/>
                    </a:cubicBezTo>
                    <a:cubicBezTo>
                      <a:pt x="142" y="69"/>
                      <a:pt x="144" y="71"/>
                      <a:pt x="143" y="72"/>
                    </a:cubicBezTo>
                    <a:cubicBezTo>
                      <a:pt x="142" y="74"/>
                      <a:pt x="140" y="73"/>
                      <a:pt x="138" y="74"/>
                    </a:cubicBezTo>
                    <a:cubicBezTo>
                      <a:pt x="136" y="74"/>
                      <a:pt x="131" y="78"/>
                      <a:pt x="131" y="80"/>
                    </a:cubicBezTo>
                    <a:cubicBezTo>
                      <a:pt x="129" y="82"/>
                      <a:pt x="130" y="84"/>
                      <a:pt x="128" y="85"/>
                    </a:cubicBezTo>
                    <a:cubicBezTo>
                      <a:pt x="127" y="86"/>
                      <a:pt x="125" y="85"/>
                      <a:pt x="123" y="85"/>
                    </a:cubicBezTo>
                    <a:cubicBezTo>
                      <a:pt x="122" y="86"/>
                      <a:pt x="122" y="86"/>
                      <a:pt x="122" y="86"/>
                    </a:cubicBezTo>
                    <a:cubicBezTo>
                      <a:pt x="121" y="87"/>
                      <a:pt x="114" y="85"/>
                      <a:pt x="112" y="84"/>
                    </a:cubicBezTo>
                    <a:cubicBezTo>
                      <a:pt x="111" y="85"/>
                      <a:pt x="111" y="87"/>
                      <a:pt x="111" y="87"/>
                    </a:cubicBezTo>
                    <a:cubicBezTo>
                      <a:pt x="109" y="88"/>
                      <a:pt x="108" y="87"/>
                      <a:pt x="107" y="88"/>
                    </a:cubicBezTo>
                    <a:cubicBezTo>
                      <a:pt x="105" y="88"/>
                      <a:pt x="103" y="90"/>
                      <a:pt x="102" y="90"/>
                    </a:cubicBezTo>
                    <a:cubicBezTo>
                      <a:pt x="102" y="91"/>
                      <a:pt x="102" y="91"/>
                      <a:pt x="102" y="91"/>
                    </a:cubicBezTo>
                    <a:cubicBezTo>
                      <a:pt x="101" y="91"/>
                      <a:pt x="100" y="90"/>
                      <a:pt x="99" y="90"/>
                    </a:cubicBezTo>
                    <a:cubicBezTo>
                      <a:pt x="96" y="87"/>
                      <a:pt x="93" y="79"/>
                      <a:pt x="87" y="79"/>
                    </a:cubicBezTo>
                    <a:cubicBezTo>
                      <a:pt x="87" y="78"/>
                      <a:pt x="87" y="76"/>
                      <a:pt x="89" y="73"/>
                    </a:cubicBezTo>
                    <a:cubicBezTo>
                      <a:pt x="90" y="71"/>
                      <a:pt x="88" y="73"/>
                      <a:pt x="86" y="71"/>
                    </a:cubicBezTo>
                    <a:cubicBezTo>
                      <a:pt x="84" y="68"/>
                      <a:pt x="86" y="68"/>
                      <a:pt x="87" y="65"/>
                    </a:cubicBezTo>
                    <a:cubicBezTo>
                      <a:pt x="88" y="61"/>
                      <a:pt x="88" y="64"/>
                      <a:pt x="87" y="61"/>
                    </a:cubicBezTo>
                    <a:cubicBezTo>
                      <a:pt x="83" y="56"/>
                      <a:pt x="86" y="57"/>
                      <a:pt x="88" y="54"/>
                    </a:cubicBezTo>
                    <a:cubicBezTo>
                      <a:pt x="89" y="52"/>
                      <a:pt x="88" y="51"/>
                      <a:pt x="88" y="48"/>
                    </a:cubicBezTo>
                    <a:cubicBezTo>
                      <a:pt x="88" y="45"/>
                      <a:pt x="86" y="46"/>
                      <a:pt x="89" y="43"/>
                    </a:cubicBezTo>
                    <a:cubicBezTo>
                      <a:pt x="91" y="42"/>
                      <a:pt x="90" y="38"/>
                      <a:pt x="88" y="34"/>
                    </a:cubicBezTo>
                    <a:cubicBezTo>
                      <a:pt x="86" y="31"/>
                      <a:pt x="89" y="32"/>
                      <a:pt x="91" y="28"/>
                    </a:cubicBezTo>
                    <a:cubicBezTo>
                      <a:pt x="93" y="24"/>
                      <a:pt x="92" y="25"/>
                      <a:pt x="90" y="25"/>
                    </a:cubicBezTo>
                    <a:cubicBezTo>
                      <a:pt x="88" y="24"/>
                      <a:pt x="90" y="23"/>
                      <a:pt x="87" y="23"/>
                    </a:cubicBezTo>
                    <a:cubicBezTo>
                      <a:pt x="84" y="23"/>
                      <a:pt x="85" y="23"/>
                      <a:pt x="81" y="24"/>
                    </a:cubicBezTo>
                    <a:cubicBezTo>
                      <a:pt x="77" y="24"/>
                      <a:pt x="80" y="24"/>
                      <a:pt x="79" y="22"/>
                    </a:cubicBezTo>
                    <a:cubicBezTo>
                      <a:pt x="78" y="20"/>
                      <a:pt x="74" y="23"/>
                      <a:pt x="74" y="23"/>
                    </a:cubicBezTo>
                    <a:cubicBezTo>
                      <a:pt x="73" y="23"/>
                      <a:pt x="71" y="22"/>
                      <a:pt x="72" y="21"/>
                    </a:cubicBezTo>
                    <a:cubicBezTo>
                      <a:pt x="73" y="20"/>
                      <a:pt x="74" y="19"/>
                      <a:pt x="75" y="18"/>
                    </a:cubicBezTo>
                    <a:cubicBezTo>
                      <a:pt x="75" y="17"/>
                      <a:pt x="73" y="18"/>
                      <a:pt x="73" y="17"/>
                    </a:cubicBezTo>
                    <a:cubicBezTo>
                      <a:pt x="72" y="15"/>
                      <a:pt x="73" y="15"/>
                      <a:pt x="71" y="14"/>
                    </a:cubicBezTo>
                    <a:cubicBezTo>
                      <a:pt x="70" y="14"/>
                      <a:pt x="72" y="13"/>
                      <a:pt x="71" y="12"/>
                    </a:cubicBezTo>
                    <a:cubicBezTo>
                      <a:pt x="69" y="10"/>
                      <a:pt x="69" y="10"/>
                      <a:pt x="69" y="10"/>
                    </a:cubicBezTo>
                    <a:cubicBezTo>
                      <a:pt x="68" y="8"/>
                      <a:pt x="70" y="9"/>
                      <a:pt x="69" y="7"/>
                    </a:cubicBezTo>
                    <a:cubicBezTo>
                      <a:pt x="70" y="7"/>
                      <a:pt x="73" y="5"/>
                      <a:pt x="73" y="5"/>
                    </a:cubicBezTo>
                    <a:cubicBezTo>
                      <a:pt x="75" y="4"/>
                      <a:pt x="77" y="6"/>
                      <a:pt x="79" y="5"/>
                    </a:cubicBezTo>
                    <a:cubicBezTo>
                      <a:pt x="79" y="5"/>
                      <a:pt x="79" y="3"/>
                      <a:pt x="79" y="3"/>
                    </a:cubicBezTo>
                    <a:cubicBezTo>
                      <a:pt x="81" y="2"/>
                      <a:pt x="84" y="0"/>
                      <a:pt x="86" y="0"/>
                    </a:cubicBezTo>
                    <a:cubicBezTo>
                      <a:pt x="89" y="0"/>
                      <a:pt x="90" y="3"/>
                      <a:pt x="91" y="3"/>
                    </a:cubicBezTo>
                    <a:cubicBezTo>
                      <a:pt x="92" y="3"/>
                      <a:pt x="98" y="2"/>
                      <a:pt x="99" y="2"/>
                    </a:cubicBezTo>
                    <a:cubicBezTo>
                      <a:pt x="105" y="2"/>
                      <a:pt x="107" y="4"/>
                      <a:pt x="112" y="4"/>
                    </a:cubicBezTo>
                    <a:cubicBezTo>
                      <a:pt x="114" y="4"/>
                      <a:pt x="119" y="3"/>
                      <a:pt x="121" y="3"/>
                    </a:cubicBezTo>
                    <a:cubicBezTo>
                      <a:pt x="122" y="3"/>
                      <a:pt x="126" y="4"/>
                      <a:pt x="127" y="5"/>
                    </a:cubicBezTo>
                    <a:cubicBezTo>
                      <a:pt x="127" y="5"/>
                      <a:pt x="128" y="6"/>
                      <a:pt x="128" y="7"/>
                    </a:cubicBezTo>
                    <a:cubicBezTo>
                      <a:pt x="130" y="7"/>
                      <a:pt x="133" y="7"/>
                      <a:pt x="135" y="6"/>
                    </a:cubicBezTo>
                    <a:cubicBezTo>
                      <a:pt x="135" y="6"/>
                      <a:pt x="137" y="8"/>
                      <a:pt x="137" y="10"/>
                    </a:cubicBezTo>
                    <a:cubicBezTo>
                      <a:pt x="138" y="12"/>
                      <a:pt x="138" y="11"/>
                      <a:pt x="141" y="11"/>
                    </a:cubicBezTo>
                    <a:cubicBezTo>
                      <a:pt x="144" y="12"/>
                      <a:pt x="143" y="13"/>
                      <a:pt x="146" y="13"/>
                    </a:cubicBezTo>
                    <a:cubicBezTo>
                      <a:pt x="149" y="13"/>
                      <a:pt x="149" y="16"/>
                      <a:pt x="151" y="16"/>
                    </a:cubicBezTo>
                    <a:cubicBezTo>
                      <a:pt x="153" y="16"/>
                      <a:pt x="154" y="14"/>
                      <a:pt x="157" y="15"/>
                    </a:cubicBezTo>
                    <a:cubicBezTo>
                      <a:pt x="160" y="17"/>
                      <a:pt x="163" y="17"/>
                      <a:pt x="163" y="17"/>
                    </a:cubicBezTo>
                    <a:cubicBezTo>
                      <a:pt x="164" y="19"/>
                      <a:pt x="164" y="19"/>
                      <a:pt x="164" y="19"/>
                    </a:cubicBezTo>
                    <a:cubicBezTo>
                      <a:pt x="167" y="18"/>
                      <a:pt x="167" y="18"/>
                      <a:pt x="167" y="18"/>
                    </a:cubicBezTo>
                    <a:cubicBezTo>
                      <a:pt x="169" y="19"/>
                      <a:pt x="169" y="18"/>
                      <a:pt x="172" y="18"/>
                    </a:cubicBezTo>
                    <a:cubicBezTo>
                      <a:pt x="175" y="18"/>
                      <a:pt x="173" y="15"/>
                      <a:pt x="177" y="15"/>
                    </a:cubicBezTo>
                    <a:lnTo>
                      <a:pt x="177" y="16"/>
                    </a:lnTo>
                    <a:close/>
                    <a:moveTo>
                      <a:pt x="14" y="186"/>
                    </a:moveTo>
                    <a:cubicBezTo>
                      <a:pt x="15" y="187"/>
                      <a:pt x="14" y="188"/>
                      <a:pt x="14" y="188"/>
                    </a:cubicBezTo>
                    <a:cubicBezTo>
                      <a:pt x="14" y="190"/>
                      <a:pt x="14" y="190"/>
                      <a:pt x="14" y="190"/>
                    </a:cubicBezTo>
                    <a:cubicBezTo>
                      <a:pt x="15" y="190"/>
                      <a:pt x="16" y="190"/>
                      <a:pt x="17" y="190"/>
                    </a:cubicBezTo>
                    <a:cubicBezTo>
                      <a:pt x="17" y="190"/>
                      <a:pt x="17" y="188"/>
                      <a:pt x="17" y="188"/>
                    </a:cubicBezTo>
                    <a:cubicBezTo>
                      <a:pt x="20" y="187"/>
                      <a:pt x="15" y="186"/>
                      <a:pt x="14" y="186"/>
                    </a:cubicBezTo>
                    <a:close/>
                    <a:moveTo>
                      <a:pt x="8" y="183"/>
                    </a:moveTo>
                    <a:cubicBezTo>
                      <a:pt x="7" y="183"/>
                      <a:pt x="6" y="184"/>
                      <a:pt x="4" y="184"/>
                    </a:cubicBezTo>
                    <a:cubicBezTo>
                      <a:pt x="5" y="185"/>
                      <a:pt x="4" y="188"/>
                      <a:pt x="6" y="187"/>
                    </a:cubicBezTo>
                    <a:cubicBezTo>
                      <a:pt x="7" y="187"/>
                      <a:pt x="6" y="185"/>
                      <a:pt x="7" y="185"/>
                    </a:cubicBezTo>
                    <a:cubicBezTo>
                      <a:pt x="7" y="185"/>
                      <a:pt x="12" y="181"/>
                      <a:pt x="8" y="183"/>
                    </a:cubicBezTo>
                    <a:close/>
                    <a:moveTo>
                      <a:pt x="29" y="181"/>
                    </a:moveTo>
                    <a:cubicBezTo>
                      <a:pt x="29" y="183"/>
                      <a:pt x="29" y="184"/>
                      <a:pt x="29" y="185"/>
                    </a:cubicBezTo>
                    <a:cubicBezTo>
                      <a:pt x="28" y="186"/>
                      <a:pt x="28" y="186"/>
                      <a:pt x="28" y="186"/>
                    </a:cubicBezTo>
                    <a:cubicBezTo>
                      <a:pt x="26" y="187"/>
                      <a:pt x="28" y="187"/>
                      <a:pt x="29" y="187"/>
                    </a:cubicBezTo>
                    <a:cubicBezTo>
                      <a:pt x="29" y="186"/>
                      <a:pt x="30" y="183"/>
                      <a:pt x="31" y="181"/>
                    </a:cubicBezTo>
                    <a:cubicBezTo>
                      <a:pt x="30" y="181"/>
                      <a:pt x="29" y="182"/>
                      <a:pt x="29" y="181"/>
                    </a:cubicBezTo>
                    <a:close/>
                    <a:moveTo>
                      <a:pt x="0" y="180"/>
                    </a:moveTo>
                    <a:cubicBezTo>
                      <a:pt x="0" y="181"/>
                      <a:pt x="0" y="181"/>
                      <a:pt x="0" y="181"/>
                    </a:cubicBezTo>
                    <a:cubicBezTo>
                      <a:pt x="0" y="180"/>
                      <a:pt x="1" y="180"/>
                      <a:pt x="0" y="180"/>
                    </a:cubicBezTo>
                    <a:close/>
                    <a:moveTo>
                      <a:pt x="32" y="177"/>
                    </a:moveTo>
                    <a:cubicBezTo>
                      <a:pt x="32" y="179"/>
                      <a:pt x="32" y="179"/>
                      <a:pt x="32" y="179"/>
                    </a:cubicBezTo>
                    <a:cubicBezTo>
                      <a:pt x="34" y="179"/>
                      <a:pt x="34" y="179"/>
                      <a:pt x="34" y="179"/>
                    </a:cubicBezTo>
                    <a:cubicBezTo>
                      <a:pt x="33" y="178"/>
                      <a:pt x="34" y="177"/>
                      <a:pt x="32" y="177"/>
                    </a:cubicBezTo>
                    <a:close/>
                    <a:moveTo>
                      <a:pt x="163" y="53"/>
                    </a:moveTo>
                    <a:cubicBezTo>
                      <a:pt x="162" y="54"/>
                      <a:pt x="160" y="58"/>
                      <a:pt x="161" y="56"/>
                    </a:cubicBezTo>
                    <a:cubicBezTo>
                      <a:pt x="160" y="57"/>
                      <a:pt x="162" y="57"/>
                      <a:pt x="162" y="57"/>
                    </a:cubicBezTo>
                    <a:cubicBezTo>
                      <a:pt x="162" y="56"/>
                      <a:pt x="163" y="55"/>
                      <a:pt x="164" y="54"/>
                    </a:cubicBezTo>
                    <a:cubicBezTo>
                      <a:pt x="163" y="54"/>
                      <a:pt x="164" y="52"/>
                      <a:pt x="163" y="53"/>
                    </a:cubicBezTo>
                    <a:close/>
                    <a:moveTo>
                      <a:pt x="192" y="46"/>
                    </a:moveTo>
                    <a:cubicBezTo>
                      <a:pt x="191" y="48"/>
                      <a:pt x="191" y="48"/>
                      <a:pt x="191" y="48"/>
                    </a:cubicBezTo>
                    <a:cubicBezTo>
                      <a:pt x="198" y="50"/>
                      <a:pt x="195" y="47"/>
                      <a:pt x="195" y="47"/>
                    </a:cubicBezTo>
                    <a:cubicBezTo>
                      <a:pt x="195" y="46"/>
                      <a:pt x="195" y="46"/>
                      <a:pt x="195" y="46"/>
                    </a:cubicBezTo>
                    <a:cubicBezTo>
                      <a:pt x="194" y="46"/>
                      <a:pt x="193" y="46"/>
                      <a:pt x="192" y="46"/>
                    </a:cubicBezTo>
                    <a:close/>
                    <a:moveTo>
                      <a:pt x="179" y="46"/>
                    </a:moveTo>
                    <a:cubicBezTo>
                      <a:pt x="179" y="46"/>
                      <a:pt x="177" y="47"/>
                      <a:pt x="176" y="47"/>
                    </a:cubicBezTo>
                    <a:cubicBezTo>
                      <a:pt x="178" y="48"/>
                      <a:pt x="177" y="54"/>
                      <a:pt x="177" y="53"/>
                    </a:cubicBezTo>
                    <a:cubicBezTo>
                      <a:pt x="177" y="53"/>
                      <a:pt x="177" y="55"/>
                      <a:pt x="177" y="55"/>
                    </a:cubicBezTo>
                    <a:cubicBezTo>
                      <a:pt x="177" y="55"/>
                      <a:pt x="179" y="55"/>
                      <a:pt x="179" y="55"/>
                    </a:cubicBezTo>
                    <a:cubicBezTo>
                      <a:pt x="180" y="54"/>
                      <a:pt x="180" y="53"/>
                      <a:pt x="181" y="52"/>
                    </a:cubicBezTo>
                    <a:cubicBezTo>
                      <a:pt x="184" y="49"/>
                      <a:pt x="181" y="49"/>
                      <a:pt x="179" y="46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69">
                <a:extLst>
                  <a:ext uri="{FF2B5EF4-FFF2-40B4-BE49-F238E27FC236}">
                    <a16:creationId xmlns:a16="http://schemas.microsoft.com/office/drawing/2014/main" id="{860F9442-D777-45B5-A904-A4EC2B25001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23" y="1289"/>
                <a:ext cx="388" cy="373"/>
              </a:xfrm>
              <a:custGeom>
                <a:avLst/>
                <a:gdLst>
                  <a:gd name="T0" fmla="*/ 178 w 198"/>
                  <a:gd name="T1" fmla="*/ 23 h 190"/>
                  <a:gd name="T2" fmla="*/ 170 w 198"/>
                  <a:gd name="T3" fmla="*/ 28 h 190"/>
                  <a:gd name="T4" fmla="*/ 165 w 198"/>
                  <a:gd name="T5" fmla="*/ 30 h 190"/>
                  <a:gd name="T6" fmla="*/ 157 w 198"/>
                  <a:gd name="T7" fmla="*/ 37 h 190"/>
                  <a:gd name="T8" fmla="*/ 154 w 198"/>
                  <a:gd name="T9" fmla="*/ 42 h 190"/>
                  <a:gd name="T10" fmla="*/ 149 w 198"/>
                  <a:gd name="T11" fmla="*/ 53 h 190"/>
                  <a:gd name="T12" fmla="*/ 152 w 198"/>
                  <a:gd name="T13" fmla="*/ 56 h 190"/>
                  <a:gd name="T14" fmla="*/ 146 w 198"/>
                  <a:gd name="T15" fmla="*/ 65 h 190"/>
                  <a:gd name="T16" fmla="*/ 143 w 198"/>
                  <a:gd name="T17" fmla="*/ 72 h 190"/>
                  <a:gd name="T18" fmla="*/ 131 w 198"/>
                  <a:gd name="T19" fmla="*/ 80 h 190"/>
                  <a:gd name="T20" fmla="*/ 123 w 198"/>
                  <a:gd name="T21" fmla="*/ 85 h 190"/>
                  <a:gd name="T22" fmla="*/ 112 w 198"/>
                  <a:gd name="T23" fmla="*/ 84 h 190"/>
                  <a:gd name="T24" fmla="*/ 107 w 198"/>
                  <a:gd name="T25" fmla="*/ 88 h 190"/>
                  <a:gd name="T26" fmla="*/ 102 w 198"/>
                  <a:gd name="T27" fmla="*/ 91 h 190"/>
                  <a:gd name="T28" fmla="*/ 87 w 198"/>
                  <a:gd name="T29" fmla="*/ 79 h 190"/>
                  <a:gd name="T30" fmla="*/ 86 w 198"/>
                  <a:gd name="T31" fmla="*/ 71 h 190"/>
                  <a:gd name="T32" fmla="*/ 87 w 198"/>
                  <a:gd name="T33" fmla="*/ 61 h 190"/>
                  <a:gd name="T34" fmla="*/ 88 w 198"/>
                  <a:gd name="T35" fmla="*/ 48 h 190"/>
                  <a:gd name="T36" fmla="*/ 88 w 198"/>
                  <a:gd name="T37" fmla="*/ 34 h 190"/>
                  <a:gd name="T38" fmla="*/ 90 w 198"/>
                  <a:gd name="T39" fmla="*/ 25 h 190"/>
                  <a:gd name="T40" fmla="*/ 81 w 198"/>
                  <a:gd name="T41" fmla="*/ 24 h 190"/>
                  <a:gd name="T42" fmla="*/ 74 w 198"/>
                  <a:gd name="T43" fmla="*/ 23 h 190"/>
                  <a:gd name="T44" fmla="*/ 75 w 198"/>
                  <a:gd name="T45" fmla="*/ 18 h 190"/>
                  <a:gd name="T46" fmla="*/ 71 w 198"/>
                  <a:gd name="T47" fmla="*/ 14 h 190"/>
                  <a:gd name="T48" fmla="*/ 69 w 198"/>
                  <a:gd name="T49" fmla="*/ 10 h 190"/>
                  <a:gd name="T50" fmla="*/ 73 w 198"/>
                  <a:gd name="T51" fmla="*/ 5 h 190"/>
                  <a:gd name="T52" fmla="*/ 79 w 198"/>
                  <a:gd name="T53" fmla="*/ 3 h 190"/>
                  <a:gd name="T54" fmla="*/ 91 w 198"/>
                  <a:gd name="T55" fmla="*/ 3 h 190"/>
                  <a:gd name="T56" fmla="*/ 112 w 198"/>
                  <a:gd name="T57" fmla="*/ 4 h 190"/>
                  <a:gd name="T58" fmla="*/ 127 w 198"/>
                  <a:gd name="T59" fmla="*/ 5 h 190"/>
                  <a:gd name="T60" fmla="*/ 135 w 198"/>
                  <a:gd name="T61" fmla="*/ 6 h 190"/>
                  <a:gd name="T62" fmla="*/ 141 w 198"/>
                  <a:gd name="T63" fmla="*/ 11 h 190"/>
                  <a:gd name="T64" fmla="*/ 151 w 198"/>
                  <a:gd name="T65" fmla="*/ 16 h 190"/>
                  <a:gd name="T66" fmla="*/ 163 w 198"/>
                  <a:gd name="T67" fmla="*/ 17 h 190"/>
                  <a:gd name="T68" fmla="*/ 167 w 198"/>
                  <a:gd name="T69" fmla="*/ 18 h 190"/>
                  <a:gd name="T70" fmla="*/ 177 w 198"/>
                  <a:gd name="T71" fmla="*/ 15 h 190"/>
                  <a:gd name="T72" fmla="*/ 14 w 198"/>
                  <a:gd name="T73" fmla="*/ 186 h 190"/>
                  <a:gd name="T74" fmla="*/ 14 w 198"/>
                  <a:gd name="T75" fmla="*/ 190 h 190"/>
                  <a:gd name="T76" fmla="*/ 17 w 198"/>
                  <a:gd name="T77" fmla="*/ 188 h 190"/>
                  <a:gd name="T78" fmla="*/ 8 w 198"/>
                  <a:gd name="T79" fmla="*/ 183 h 190"/>
                  <a:gd name="T80" fmla="*/ 6 w 198"/>
                  <a:gd name="T81" fmla="*/ 187 h 190"/>
                  <a:gd name="T82" fmla="*/ 8 w 198"/>
                  <a:gd name="T83" fmla="*/ 183 h 190"/>
                  <a:gd name="T84" fmla="*/ 29 w 198"/>
                  <a:gd name="T85" fmla="*/ 185 h 190"/>
                  <a:gd name="T86" fmla="*/ 29 w 198"/>
                  <a:gd name="T87" fmla="*/ 187 h 190"/>
                  <a:gd name="T88" fmla="*/ 29 w 198"/>
                  <a:gd name="T89" fmla="*/ 181 h 190"/>
                  <a:gd name="T90" fmla="*/ 0 w 198"/>
                  <a:gd name="T91" fmla="*/ 181 h 190"/>
                  <a:gd name="T92" fmla="*/ 32 w 198"/>
                  <a:gd name="T93" fmla="*/ 177 h 190"/>
                  <a:gd name="T94" fmla="*/ 34 w 198"/>
                  <a:gd name="T95" fmla="*/ 179 h 190"/>
                  <a:gd name="T96" fmla="*/ 163 w 198"/>
                  <a:gd name="T97" fmla="*/ 53 h 190"/>
                  <a:gd name="T98" fmla="*/ 162 w 198"/>
                  <a:gd name="T99" fmla="*/ 57 h 190"/>
                  <a:gd name="T100" fmla="*/ 163 w 198"/>
                  <a:gd name="T101" fmla="*/ 53 h 190"/>
                  <a:gd name="T102" fmla="*/ 191 w 198"/>
                  <a:gd name="T103" fmla="*/ 48 h 190"/>
                  <a:gd name="T104" fmla="*/ 195 w 198"/>
                  <a:gd name="T105" fmla="*/ 46 h 190"/>
                  <a:gd name="T106" fmla="*/ 179 w 198"/>
                  <a:gd name="T107" fmla="*/ 46 h 190"/>
                  <a:gd name="T108" fmla="*/ 177 w 198"/>
                  <a:gd name="T109" fmla="*/ 53 h 190"/>
                  <a:gd name="T110" fmla="*/ 179 w 198"/>
                  <a:gd name="T111" fmla="*/ 55 h 190"/>
                  <a:gd name="T112" fmla="*/ 179 w 198"/>
                  <a:gd name="T113" fmla="*/ 46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98" h="190">
                    <a:moveTo>
                      <a:pt x="177" y="16"/>
                    </a:moveTo>
                    <a:cubicBezTo>
                      <a:pt x="177" y="16"/>
                      <a:pt x="179" y="22"/>
                      <a:pt x="178" y="23"/>
                    </a:cubicBezTo>
                    <a:cubicBezTo>
                      <a:pt x="178" y="23"/>
                      <a:pt x="174" y="27"/>
                      <a:pt x="173" y="27"/>
                    </a:cubicBezTo>
                    <a:cubicBezTo>
                      <a:pt x="172" y="28"/>
                      <a:pt x="171" y="27"/>
                      <a:pt x="170" y="28"/>
                    </a:cubicBezTo>
                    <a:cubicBezTo>
                      <a:pt x="169" y="28"/>
                      <a:pt x="170" y="30"/>
                      <a:pt x="169" y="30"/>
                    </a:cubicBezTo>
                    <a:cubicBezTo>
                      <a:pt x="168" y="31"/>
                      <a:pt x="167" y="30"/>
                      <a:pt x="165" y="30"/>
                    </a:cubicBezTo>
                    <a:cubicBezTo>
                      <a:pt x="163" y="32"/>
                      <a:pt x="161" y="35"/>
                      <a:pt x="160" y="36"/>
                    </a:cubicBezTo>
                    <a:cubicBezTo>
                      <a:pt x="159" y="37"/>
                      <a:pt x="158" y="37"/>
                      <a:pt x="157" y="37"/>
                    </a:cubicBezTo>
                    <a:cubicBezTo>
                      <a:pt x="157" y="38"/>
                      <a:pt x="157" y="40"/>
                      <a:pt x="157" y="40"/>
                    </a:cubicBezTo>
                    <a:cubicBezTo>
                      <a:pt x="156" y="41"/>
                      <a:pt x="154" y="41"/>
                      <a:pt x="154" y="42"/>
                    </a:cubicBezTo>
                    <a:cubicBezTo>
                      <a:pt x="153" y="43"/>
                      <a:pt x="153" y="46"/>
                      <a:pt x="152" y="47"/>
                    </a:cubicBezTo>
                    <a:cubicBezTo>
                      <a:pt x="151" y="48"/>
                      <a:pt x="145" y="51"/>
                      <a:pt x="149" y="53"/>
                    </a:cubicBezTo>
                    <a:cubicBezTo>
                      <a:pt x="149" y="53"/>
                      <a:pt x="149" y="55"/>
                      <a:pt x="149" y="55"/>
                    </a:cubicBezTo>
                    <a:cubicBezTo>
                      <a:pt x="149" y="55"/>
                      <a:pt x="152" y="56"/>
                      <a:pt x="152" y="56"/>
                    </a:cubicBezTo>
                    <a:cubicBezTo>
                      <a:pt x="152" y="57"/>
                      <a:pt x="152" y="58"/>
                      <a:pt x="152" y="58"/>
                    </a:cubicBezTo>
                    <a:cubicBezTo>
                      <a:pt x="149" y="61"/>
                      <a:pt x="148" y="62"/>
                      <a:pt x="146" y="65"/>
                    </a:cubicBezTo>
                    <a:cubicBezTo>
                      <a:pt x="146" y="66"/>
                      <a:pt x="143" y="67"/>
                      <a:pt x="143" y="67"/>
                    </a:cubicBezTo>
                    <a:cubicBezTo>
                      <a:pt x="142" y="69"/>
                      <a:pt x="144" y="71"/>
                      <a:pt x="143" y="72"/>
                    </a:cubicBezTo>
                    <a:cubicBezTo>
                      <a:pt x="142" y="74"/>
                      <a:pt x="140" y="73"/>
                      <a:pt x="138" y="74"/>
                    </a:cubicBezTo>
                    <a:cubicBezTo>
                      <a:pt x="136" y="74"/>
                      <a:pt x="131" y="78"/>
                      <a:pt x="131" y="80"/>
                    </a:cubicBezTo>
                    <a:cubicBezTo>
                      <a:pt x="129" y="82"/>
                      <a:pt x="130" y="84"/>
                      <a:pt x="128" y="85"/>
                    </a:cubicBezTo>
                    <a:cubicBezTo>
                      <a:pt x="127" y="86"/>
                      <a:pt x="125" y="85"/>
                      <a:pt x="123" y="85"/>
                    </a:cubicBezTo>
                    <a:cubicBezTo>
                      <a:pt x="122" y="86"/>
                      <a:pt x="122" y="86"/>
                      <a:pt x="122" y="86"/>
                    </a:cubicBezTo>
                    <a:cubicBezTo>
                      <a:pt x="121" y="87"/>
                      <a:pt x="114" y="85"/>
                      <a:pt x="112" y="84"/>
                    </a:cubicBezTo>
                    <a:cubicBezTo>
                      <a:pt x="111" y="85"/>
                      <a:pt x="111" y="87"/>
                      <a:pt x="111" y="87"/>
                    </a:cubicBezTo>
                    <a:cubicBezTo>
                      <a:pt x="109" y="88"/>
                      <a:pt x="108" y="87"/>
                      <a:pt x="107" y="88"/>
                    </a:cubicBezTo>
                    <a:cubicBezTo>
                      <a:pt x="105" y="88"/>
                      <a:pt x="103" y="90"/>
                      <a:pt x="102" y="90"/>
                    </a:cubicBezTo>
                    <a:cubicBezTo>
                      <a:pt x="102" y="91"/>
                      <a:pt x="102" y="91"/>
                      <a:pt x="102" y="91"/>
                    </a:cubicBezTo>
                    <a:cubicBezTo>
                      <a:pt x="101" y="91"/>
                      <a:pt x="100" y="90"/>
                      <a:pt x="99" y="90"/>
                    </a:cubicBezTo>
                    <a:cubicBezTo>
                      <a:pt x="96" y="87"/>
                      <a:pt x="93" y="79"/>
                      <a:pt x="87" y="79"/>
                    </a:cubicBezTo>
                    <a:cubicBezTo>
                      <a:pt x="87" y="78"/>
                      <a:pt x="87" y="76"/>
                      <a:pt x="89" y="73"/>
                    </a:cubicBezTo>
                    <a:cubicBezTo>
                      <a:pt x="90" y="71"/>
                      <a:pt x="88" y="73"/>
                      <a:pt x="86" y="71"/>
                    </a:cubicBezTo>
                    <a:cubicBezTo>
                      <a:pt x="84" y="68"/>
                      <a:pt x="86" y="68"/>
                      <a:pt x="87" y="65"/>
                    </a:cubicBezTo>
                    <a:cubicBezTo>
                      <a:pt x="88" y="61"/>
                      <a:pt x="88" y="64"/>
                      <a:pt x="87" y="61"/>
                    </a:cubicBezTo>
                    <a:cubicBezTo>
                      <a:pt x="83" y="56"/>
                      <a:pt x="86" y="57"/>
                      <a:pt x="88" y="54"/>
                    </a:cubicBezTo>
                    <a:cubicBezTo>
                      <a:pt x="89" y="52"/>
                      <a:pt x="88" y="51"/>
                      <a:pt x="88" y="48"/>
                    </a:cubicBezTo>
                    <a:cubicBezTo>
                      <a:pt x="88" y="45"/>
                      <a:pt x="86" y="46"/>
                      <a:pt x="89" y="43"/>
                    </a:cubicBezTo>
                    <a:cubicBezTo>
                      <a:pt x="91" y="42"/>
                      <a:pt x="90" y="38"/>
                      <a:pt x="88" y="34"/>
                    </a:cubicBezTo>
                    <a:cubicBezTo>
                      <a:pt x="86" y="31"/>
                      <a:pt x="89" y="32"/>
                      <a:pt x="91" y="28"/>
                    </a:cubicBezTo>
                    <a:cubicBezTo>
                      <a:pt x="93" y="24"/>
                      <a:pt x="92" y="25"/>
                      <a:pt x="90" y="25"/>
                    </a:cubicBezTo>
                    <a:cubicBezTo>
                      <a:pt x="88" y="24"/>
                      <a:pt x="90" y="23"/>
                      <a:pt x="87" y="23"/>
                    </a:cubicBezTo>
                    <a:cubicBezTo>
                      <a:pt x="84" y="23"/>
                      <a:pt x="85" y="23"/>
                      <a:pt x="81" y="24"/>
                    </a:cubicBezTo>
                    <a:cubicBezTo>
                      <a:pt x="77" y="24"/>
                      <a:pt x="80" y="24"/>
                      <a:pt x="79" y="22"/>
                    </a:cubicBezTo>
                    <a:cubicBezTo>
                      <a:pt x="78" y="20"/>
                      <a:pt x="74" y="23"/>
                      <a:pt x="74" y="23"/>
                    </a:cubicBezTo>
                    <a:cubicBezTo>
                      <a:pt x="73" y="23"/>
                      <a:pt x="71" y="22"/>
                      <a:pt x="72" y="21"/>
                    </a:cubicBezTo>
                    <a:cubicBezTo>
                      <a:pt x="73" y="20"/>
                      <a:pt x="74" y="19"/>
                      <a:pt x="75" y="18"/>
                    </a:cubicBezTo>
                    <a:cubicBezTo>
                      <a:pt x="75" y="17"/>
                      <a:pt x="73" y="18"/>
                      <a:pt x="73" y="17"/>
                    </a:cubicBezTo>
                    <a:cubicBezTo>
                      <a:pt x="72" y="15"/>
                      <a:pt x="73" y="15"/>
                      <a:pt x="71" y="14"/>
                    </a:cubicBezTo>
                    <a:cubicBezTo>
                      <a:pt x="70" y="14"/>
                      <a:pt x="72" y="13"/>
                      <a:pt x="71" y="12"/>
                    </a:cubicBezTo>
                    <a:cubicBezTo>
                      <a:pt x="69" y="10"/>
                      <a:pt x="69" y="10"/>
                      <a:pt x="69" y="10"/>
                    </a:cubicBezTo>
                    <a:cubicBezTo>
                      <a:pt x="68" y="8"/>
                      <a:pt x="70" y="9"/>
                      <a:pt x="69" y="7"/>
                    </a:cubicBezTo>
                    <a:cubicBezTo>
                      <a:pt x="70" y="7"/>
                      <a:pt x="73" y="5"/>
                      <a:pt x="73" y="5"/>
                    </a:cubicBezTo>
                    <a:cubicBezTo>
                      <a:pt x="75" y="4"/>
                      <a:pt x="77" y="6"/>
                      <a:pt x="79" y="5"/>
                    </a:cubicBezTo>
                    <a:cubicBezTo>
                      <a:pt x="79" y="5"/>
                      <a:pt x="79" y="3"/>
                      <a:pt x="79" y="3"/>
                    </a:cubicBezTo>
                    <a:cubicBezTo>
                      <a:pt x="81" y="2"/>
                      <a:pt x="84" y="0"/>
                      <a:pt x="86" y="0"/>
                    </a:cubicBezTo>
                    <a:cubicBezTo>
                      <a:pt x="89" y="0"/>
                      <a:pt x="90" y="3"/>
                      <a:pt x="91" y="3"/>
                    </a:cubicBezTo>
                    <a:cubicBezTo>
                      <a:pt x="92" y="3"/>
                      <a:pt x="98" y="2"/>
                      <a:pt x="99" y="2"/>
                    </a:cubicBezTo>
                    <a:cubicBezTo>
                      <a:pt x="105" y="2"/>
                      <a:pt x="107" y="4"/>
                      <a:pt x="112" y="4"/>
                    </a:cubicBezTo>
                    <a:cubicBezTo>
                      <a:pt x="114" y="4"/>
                      <a:pt x="119" y="3"/>
                      <a:pt x="121" y="3"/>
                    </a:cubicBezTo>
                    <a:cubicBezTo>
                      <a:pt x="122" y="3"/>
                      <a:pt x="126" y="4"/>
                      <a:pt x="127" y="5"/>
                    </a:cubicBezTo>
                    <a:cubicBezTo>
                      <a:pt x="127" y="5"/>
                      <a:pt x="128" y="6"/>
                      <a:pt x="128" y="7"/>
                    </a:cubicBezTo>
                    <a:cubicBezTo>
                      <a:pt x="130" y="7"/>
                      <a:pt x="133" y="7"/>
                      <a:pt x="135" y="6"/>
                    </a:cubicBezTo>
                    <a:cubicBezTo>
                      <a:pt x="135" y="6"/>
                      <a:pt x="137" y="8"/>
                      <a:pt x="137" y="10"/>
                    </a:cubicBezTo>
                    <a:cubicBezTo>
                      <a:pt x="138" y="12"/>
                      <a:pt x="138" y="11"/>
                      <a:pt x="141" y="11"/>
                    </a:cubicBezTo>
                    <a:cubicBezTo>
                      <a:pt x="144" y="12"/>
                      <a:pt x="143" y="13"/>
                      <a:pt x="146" y="13"/>
                    </a:cubicBezTo>
                    <a:cubicBezTo>
                      <a:pt x="149" y="13"/>
                      <a:pt x="149" y="16"/>
                      <a:pt x="151" y="16"/>
                    </a:cubicBezTo>
                    <a:cubicBezTo>
                      <a:pt x="153" y="16"/>
                      <a:pt x="154" y="14"/>
                      <a:pt x="157" y="15"/>
                    </a:cubicBezTo>
                    <a:cubicBezTo>
                      <a:pt x="160" y="17"/>
                      <a:pt x="163" y="17"/>
                      <a:pt x="163" y="17"/>
                    </a:cubicBezTo>
                    <a:cubicBezTo>
                      <a:pt x="164" y="19"/>
                      <a:pt x="164" y="19"/>
                      <a:pt x="164" y="19"/>
                    </a:cubicBezTo>
                    <a:cubicBezTo>
                      <a:pt x="167" y="18"/>
                      <a:pt x="167" y="18"/>
                      <a:pt x="167" y="18"/>
                    </a:cubicBezTo>
                    <a:cubicBezTo>
                      <a:pt x="169" y="19"/>
                      <a:pt x="169" y="18"/>
                      <a:pt x="172" y="18"/>
                    </a:cubicBezTo>
                    <a:cubicBezTo>
                      <a:pt x="175" y="18"/>
                      <a:pt x="173" y="15"/>
                      <a:pt x="177" y="15"/>
                    </a:cubicBezTo>
                    <a:lnTo>
                      <a:pt x="177" y="16"/>
                    </a:lnTo>
                    <a:close/>
                    <a:moveTo>
                      <a:pt x="14" y="186"/>
                    </a:moveTo>
                    <a:cubicBezTo>
                      <a:pt x="15" y="187"/>
                      <a:pt x="14" y="188"/>
                      <a:pt x="14" y="188"/>
                    </a:cubicBezTo>
                    <a:cubicBezTo>
                      <a:pt x="14" y="190"/>
                      <a:pt x="14" y="190"/>
                      <a:pt x="14" y="190"/>
                    </a:cubicBezTo>
                    <a:cubicBezTo>
                      <a:pt x="15" y="190"/>
                      <a:pt x="16" y="190"/>
                      <a:pt x="17" y="190"/>
                    </a:cubicBezTo>
                    <a:cubicBezTo>
                      <a:pt x="17" y="190"/>
                      <a:pt x="17" y="188"/>
                      <a:pt x="17" y="188"/>
                    </a:cubicBezTo>
                    <a:cubicBezTo>
                      <a:pt x="20" y="187"/>
                      <a:pt x="15" y="186"/>
                      <a:pt x="14" y="186"/>
                    </a:cubicBezTo>
                    <a:close/>
                    <a:moveTo>
                      <a:pt x="8" y="183"/>
                    </a:moveTo>
                    <a:cubicBezTo>
                      <a:pt x="7" y="183"/>
                      <a:pt x="6" y="184"/>
                      <a:pt x="4" y="184"/>
                    </a:cubicBezTo>
                    <a:cubicBezTo>
                      <a:pt x="5" y="185"/>
                      <a:pt x="4" y="188"/>
                      <a:pt x="6" y="187"/>
                    </a:cubicBezTo>
                    <a:cubicBezTo>
                      <a:pt x="7" y="187"/>
                      <a:pt x="6" y="185"/>
                      <a:pt x="7" y="185"/>
                    </a:cubicBezTo>
                    <a:cubicBezTo>
                      <a:pt x="7" y="185"/>
                      <a:pt x="12" y="181"/>
                      <a:pt x="8" y="183"/>
                    </a:cubicBezTo>
                    <a:close/>
                    <a:moveTo>
                      <a:pt x="29" y="181"/>
                    </a:moveTo>
                    <a:cubicBezTo>
                      <a:pt x="29" y="183"/>
                      <a:pt x="29" y="184"/>
                      <a:pt x="29" y="185"/>
                    </a:cubicBezTo>
                    <a:cubicBezTo>
                      <a:pt x="28" y="186"/>
                      <a:pt x="28" y="186"/>
                      <a:pt x="28" y="186"/>
                    </a:cubicBezTo>
                    <a:cubicBezTo>
                      <a:pt x="26" y="187"/>
                      <a:pt x="28" y="187"/>
                      <a:pt x="29" y="187"/>
                    </a:cubicBezTo>
                    <a:cubicBezTo>
                      <a:pt x="29" y="186"/>
                      <a:pt x="30" y="183"/>
                      <a:pt x="31" y="181"/>
                    </a:cubicBezTo>
                    <a:cubicBezTo>
                      <a:pt x="30" y="181"/>
                      <a:pt x="29" y="182"/>
                      <a:pt x="29" y="181"/>
                    </a:cubicBezTo>
                    <a:close/>
                    <a:moveTo>
                      <a:pt x="0" y="180"/>
                    </a:moveTo>
                    <a:cubicBezTo>
                      <a:pt x="0" y="181"/>
                      <a:pt x="0" y="181"/>
                      <a:pt x="0" y="181"/>
                    </a:cubicBezTo>
                    <a:cubicBezTo>
                      <a:pt x="0" y="180"/>
                      <a:pt x="1" y="180"/>
                      <a:pt x="0" y="180"/>
                    </a:cubicBezTo>
                    <a:close/>
                    <a:moveTo>
                      <a:pt x="32" y="177"/>
                    </a:moveTo>
                    <a:cubicBezTo>
                      <a:pt x="32" y="179"/>
                      <a:pt x="32" y="179"/>
                      <a:pt x="32" y="179"/>
                    </a:cubicBezTo>
                    <a:cubicBezTo>
                      <a:pt x="34" y="179"/>
                      <a:pt x="34" y="179"/>
                      <a:pt x="34" y="179"/>
                    </a:cubicBezTo>
                    <a:cubicBezTo>
                      <a:pt x="33" y="178"/>
                      <a:pt x="34" y="177"/>
                      <a:pt x="32" y="177"/>
                    </a:cubicBezTo>
                    <a:close/>
                    <a:moveTo>
                      <a:pt x="163" y="53"/>
                    </a:moveTo>
                    <a:cubicBezTo>
                      <a:pt x="162" y="54"/>
                      <a:pt x="160" y="58"/>
                      <a:pt x="161" y="56"/>
                    </a:cubicBezTo>
                    <a:cubicBezTo>
                      <a:pt x="160" y="57"/>
                      <a:pt x="162" y="57"/>
                      <a:pt x="162" y="57"/>
                    </a:cubicBezTo>
                    <a:cubicBezTo>
                      <a:pt x="162" y="56"/>
                      <a:pt x="163" y="55"/>
                      <a:pt x="164" y="54"/>
                    </a:cubicBezTo>
                    <a:cubicBezTo>
                      <a:pt x="163" y="54"/>
                      <a:pt x="164" y="52"/>
                      <a:pt x="163" y="53"/>
                    </a:cubicBezTo>
                    <a:close/>
                    <a:moveTo>
                      <a:pt x="192" y="46"/>
                    </a:moveTo>
                    <a:cubicBezTo>
                      <a:pt x="191" y="48"/>
                      <a:pt x="191" y="48"/>
                      <a:pt x="191" y="48"/>
                    </a:cubicBezTo>
                    <a:cubicBezTo>
                      <a:pt x="198" y="50"/>
                      <a:pt x="195" y="47"/>
                      <a:pt x="195" y="47"/>
                    </a:cubicBezTo>
                    <a:cubicBezTo>
                      <a:pt x="195" y="46"/>
                      <a:pt x="195" y="46"/>
                      <a:pt x="195" y="46"/>
                    </a:cubicBezTo>
                    <a:cubicBezTo>
                      <a:pt x="194" y="46"/>
                      <a:pt x="193" y="46"/>
                      <a:pt x="192" y="46"/>
                    </a:cubicBezTo>
                    <a:close/>
                    <a:moveTo>
                      <a:pt x="179" y="46"/>
                    </a:moveTo>
                    <a:cubicBezTo>
                      <a:pt x="179" y="46"/>
                      <a:pt x="177" y="47"/>
                      <a:pt x="176" y="47"/>
                    </a:cubicBezTo>
                    <a:cubicBezTo>
                      <a:pt x="178" y="48"/>
                      <a:pt x="177" y="54"/>
                      <a:pt x="177" y="53"/>
                    </a:cubicBezTo>
                    <a:cubicBezTo>
                      <a:pt x="177" y="53"/>
                      <a:pt x="177" y="55"/>
                      <a:pt x="177" y="55"/>
                    </a:cubicBezTo>
                    <a:cubicBezTo>
                      <a:pt x="177" y="55"/>
                      <a:pt x="179" y="55"/>
                      <a:pt x="179" y="55"/>
                    </a:cubicBezTo>
                    <a:cubicBezTo>
                      <a:pt x="180" y="54"/>
                      <a:pt x="180" y="53"/>
                      <a:pt x="181" y="52"/>
                    </a:cubicBezTo>
                    <a:cubicBezTo>
                      <a:pt x="184" y="49"/>
                      <a:pt x="181" y="49"/>
                      <a:pt x="179" y="46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70">
                <a:extLst>
                  <a:ext uri="{FF2B5EF4-FFF2-40B4-BE49-F238E27FC236}">
                    <a16:creationId xmlns:a16="http://schemas.microsoft.com/office/drawing/2014/main" id="{0C8FA6CD-8B64-4837-89BF-687C43FF312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47" y="1424"/>
                <a:ext cx="57" cy="118"/>
              </a:xfrm>
              <a:custGeom>
                <a:avLst/>
                <a:gdLst>
                  <a:gd name="T0" fmla="*/ 6 w 29"/>
                  <a:gd name="T1" fmla="*/ 6 h 60"/>
                  <a:gd name="T2" fmla="*/ 7 w 29"/>
                  <a:gd name="T3" fmla="*/ 13 h 60"/>
                  <a:gd name="T4" fmla="*/ 9 w 29"/>
                  <a:gd name="T5" fmla="*/ 13 h 60"/>
                  <a:gd name="T6" fmla="*/ 8 w 29"/>
                  <a:gd name="T7" fmla="*/ 15 h 60"/>
                  <a:gd name="T8" fmla="*/ 5 w 29"/>
                  <a:gd name="T9" fmla="*/ 15 h 60"/>
                  <a:gd name="T10" fmla="*/ 5 w 29"/>
                  <a:gd name="T11" fmla="*/ 17 h 60"/>
                  <a:gd name="T12" fmla="*/ 8 w 29"/>
                  <a:gd name="T13" fmla="*/ 21 h 60"/>
                  <a:gd name="T14" fmla="*/ 6 w 29"/>
                  <a:gd name="T15" fmla="*/ 24 h 60"/>
                  <a:gd name="T16" fmla="*/ 9 w 29"/>
                  <a:gd name="T17" fmla="*/ 28 h 60"/>
                  <a:gd name="T18" fmla="*/ 5 w 29"/>
                  <a:gd name="T19" fmla="*/ 33 h 60"/>
                  <a:gd name="T20" fmla="*/ 5 w 29"/>
                  <a:gd name="T21" fmla="*/ 38 h 60"/>
                  <a:gd name="T22" fmla="*/ 3 w 29"/>
                  <a:gd name="T23" fmla="*/ 41 h 60"/>
                  <a:gd name="T24" fmla="*/ 4 w 29"/>
                  <a:gd name="T25" fmla="*/ 45 h 60"/>
                  <a:gd name="T26" fmla="*/ 3 w 29"/>
                  <a:gd name="T27" fmla="*/ 47 h 60"/>
                  <a:gd name="T28" fmla="*/ 7 w 29"/>
                  <a:gd name="T29" fmla="*/ 48 h 60"/>
                  <a:gd name="T30" fmla="*/ 7 w 29"/>
                  <a:gd name="T31" fmla="*/ 47 h 60"/>
                  <a:gd name="T32" fmla="*/ 11 w 29"/>
                  <a:gd name="T33" fmla="*/ 45 h 60"/>
                  <a:gd name="T34" fmla="*/ 11 w 29"/>
                  <a:gd name="T35" fmla="*/ 43 h 60"/>
                  <a:gd name="T36" fmla="*/ 21 w 29"/>
                  <a:gd name="T37" fmla="*/ 41 h 60"/>
                  <a:gd name="T38" fmla="*/ 22 w 29"/>
                  <a:gd name="T39" fmla="*/ 37 h 60"/>
                  <a:gd name="T40" fmla="*/ 27 w 29"/>
                  <a:gd name="T41" fmla="*/ 36 h 60"/>
                  <a:gd name="T42" fmla="*/ 29 w 29"/>
                  <a:gd name="T43" fmla="*/ 15 h 60"/>
                  <a:gd name="T44" fmla="*/ 25 w 29"/>
                  <a:gd name="T45" fmla="*/ 10 h 60"/>
                  <a:gd name="T46" fmla="*/ 25 w 29"/>
                  <a:gd name="T47" fmla="*/ 7 h 60"/>
                  <a:gd name="T48" fmla="*/ 21 w 29"/>
                  <a:gd name="T49" fmla="*/ 5 h 60"/>
                  <a:gd name="T50" fmla="*/ 22 w 29"/>
                  <a:gd name="T51" fmla="*/ 2 h 60"/>
                  <a:gd name="T52" fmla="*/ 21 w 29"/>
                  <a:gd name="T53" fmla="*/ 1 h 60"/>
                  <a:gd name="T54" fmla="*/ 17 w 29"/>
                  <a:gd name="T55" fmla="*/ 2 h 60"/>
                  <a:gd name="T56" fmla="*/ 12 w 29"/>
                  <a:gd name="T57" fmla="*/ 0 h 60"/>
                  <a:gd name="T58" fmla="*/ 10 w 29"/>
                  <a:gd name="T59" fmla="*/ 1 h 60"/>
                  <a:gd name="T60" fmla="*/ 5 w 29"/>
                  <a:gd name="T61" fmla="*/ 6 h 60"/>
                  <a:gd name="T62" fmla="*/ 6 w 29"/>
                  <a:gd name="T63" fmla="*/ 6 h 60"/>
                  <a:gd name="T64" fmla="*/ 3 w 29"/>
                  <a:gd name="T65" fmla="*/ 57 h 60"/>
                  <a:gd name="T66" fmla="*/ 0 w 29"/>
                  <a:gd name="T67" fmla="*/ 59 h 60"/>
                  <a:gd name="T68" fmla="*/ 1 w 29"/>
                  <a:gd name="T69" fmla="*/ 60 h 60"/>
                  <a:gd name="T70" fmla="*/ 3 w 29"/>
                  <a:gd name="T71" fmla="*/ 60 h 60"/>
                  <a:gd name="T72" fmla="*/ 3 w 29"/>
                  <a:gd name="T73" fmla="*/ 57 h 60"/>
                  <a:gd name="T74" fmla="*/ 1 w 29"/>
                  <a:gd name="T75" fmla="*/ 16 h 60"/>
                  <a:gd name="T76" fmla="*/ 1 w 29"/>
                  <a:gd name="T77" fmla="*/ 19 h 60"/>
                  <a:gd name="T78" fmla="*/ 1 w 29"/>
                  <a:gd name="T79" fmla="*/ 1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9" h="60">
                    <a:moveTo>
                      <a:pt x="6" y="6"/>
                    </a:moveTo>
                    <a:cubicBezTo>
                      <a:pt x="6" y="8"/>
                      <a:pt x="7" y="10"/>
                      <a:pt x="7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4"/>
                      <a:pt x="8" y="15"/>
                      <a:pt x="8" y="15"/>
                    </a:cubicBezTo>
                    <a:cubicBezTo>
                      <a:pt x="7" y="15"/>
                      <a:pt x="6" y="15"/>
                      <a:pt x="5" y="15"/>
                    </a:cubicBezTo>
                    <a:cubicBezTo>
                      <a:pt x="5" y="15"/>
                      <a:pt x="5" y="17"/>
                      <a:pt x="5" y="17"/>
                    </a:cubicBezTo>
                    <a:cubicBezTo>
                      <a:pt x="6" y="18"/>
                      <a:pt x="8" y="20"/>
                      <a:pt x="8" y="21"/>
                    </a:cubicBezTo>
                    <a:cubicBezTo>
                      <a:pt x="8" y="21"/>
                      <a:pt x="5" y="23"/>
                      <a:pt x="6" y="24"/>
                    </a:cubicBezTo>
                    <a:cubicBezTo>
                      <a:pt x="6" y="24"/>
                      <a:pt x="9" y="28"/>
                      <a:pt x="9" y="28"/>
                    </a:cubicBezTo>
                    <a:cubicBezTo>
                      <a:pt x="9" y="29"/>
                      <a:pt x="5" y="32"/>
                      <a:pt x="5" y="33"/>
                    </a:cubicBezTo>
                    <a:cubicBezTo>
                      <a:pt x="4" y="35"/>
                      <a:pt x="6" y="36"/>
                      <a:pt x="5" y="38"/>
                    </a:cubicBezTo>
                    <a:cubicBezTo>
                      <a:pt x="5" y="39"/>
                      <a:pt x="3" y="41"/>
                      <a:pt x="3" y="41"/>
                    </a:cubicBezTo>
                    <a:cubicBezTo>
                      <a:pt x="3" y="43"/>
                      <a:pt x="4" y="44"/>
                      <a:pt x="4" y="45"/>
                    </a:cubicBezTo>
                    <a:cubicBezTo>
                      <a:pt x="4" y="45"/>
                      <a:pt x="3" y="45"/>
                      <a:pt x="3" y="47"/>
                    </a:cubicBezTo>
                    <a:cubicBezTo>
                      <a:pt x="4" y="47"/>
                      <a:pt x="4" y="48"/>
                      <a:pt x="7" y="48"/>
                    </a:cubicBezTo>
                    <a:cubicBezTo>
                      <a:pt x="7" y="47"/>
                      <a:pt x="7" y="47"/>
                      <a:pt x="7" y="47"/>
                    </a:cubicBezTo>
                    <a:cubicBezTo>
                      <a:pt x="8" y="47"/>
                      <a:pt x="10" y="46"/>
                      <a:pt x="11" y="45"/>
                    </a:cubicBezTo>
                    <a:cubicBezTo>
                      <a:pt x="11" y="45"/>
                      <a:pt x="11" y="43"/>
                      <a:pt x="11" y="43"/>
                    </a:cubicBezTo>
                    <a:cubicBezTo>
                      <a:pt x="14" y="41"/>
                      <a:pt x="18" y="41"/>
                      <a:pt x="21" y="41"/>
                    </a:cubicBezTo>
                    <a:cubicBezTo>
                      <a:pt x="21" y="40"/>
                      <a:pt x="21" y="38"/>
                      <a:pt x="22" y="37"/>
                    </a:cubicBezTo>
                    <a:cubicBezTo>
                      <a:pt x="24" y="36"/>
                      <a:pt x="26" y="37"/>
                      <a:pt x="27" y="36"/>
                    </a:cubicBezTo>
                    <a:cubicBezTo>
                      <a:pt x="29" y="35"/>
                      <a:pt x="29" y="17"/>
                      <a:pt x="29" y="15"/>
                    </a:cubicBezTo>
                    <a:cubicBezTo>
                      <a:pt x="28" y="13"/>
                      <a:pt x="25" y="12"/>
                      <a:pt x="25" y="10"/>
                    </a:cubicBezTo>
                    <a:cubicBezTo>
                      <a:pt x="24" y="9"/>
                      <a:pt x="25" y="8"/>
                      <a:pt x="25" y="7"/>
                    </a:cubicBezTo>
                    <a:cubicBezTo>
                      <a:pt x="24" y="6"/>
                      <a:pt x="22" y="7"/>
                      <a:pt x="21" y="5"/>
                    </a:cubicBezTo>
                    <a:cubicBezTo>
                      <a:pt x="21" y="4"/>
                      <a:pt x="22" y="4"/>
                      <a:pt x="22" y="2"/>
                    </a:cubicBezTo>
                    <a:cubicBezTo>
                      <a:pt x="22" y="2"/>
                      <a:pt x="22" y="1"/>
                      <a:pt x="21" y="1"/>
                    </a:cubicBezTo>
                    <a:cubicBezTo>
                      <a:pt x="21" y="0"/>
                      <a:pt x="19" y="2"/>
                      <a:pt x="17" y="2"/>
                    </a:cubicBezTo>
                    <a:cubicBezTo>
                      <a:pt x="15" y="2"/>
                      <a:pt x="12" y="0"/>
                      <a:pt x="12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5" y="6"/>
                      <a:pt x="5" y="6"/>
                      <a:pt x="5" y="6"/>
                    </a:cubicBezTo>
                    <a:lnTo>
                      <a:pt x="6" y="6"/>
                    </a:lnTo>
                    <a:close/>
                    <a:moveTo>
                      <a:pt x="3" y="57"/>
                    </a:moveTo>
                    <a:cubicBezTo>
                      <a:pt x="3" y="57"/>
                      <a:pt x="1" y="58"/>
                      <a:pt x="0" y="59"/>
                    </a:cubicBezTo>
                    <a:cubicBezTo>
                      <a:pt x="0" y="59"/>
                      <a:pt x="1" y="60"/>
                      <a:pt x="1" y="60"/>
                    </a:cubicBezTo>
                    <a:cubicBezTo>
                      <a:pt x="1" y="60"/>
                      <a:pt x="3" y="60"/>
                      <a:pt x="3" y="60"/>
                    </a:cubicBezTo>
                    <a:cubicBezTo>
                      <a:pt x="3" y="59"/>
                      <a:pt x="6" y="56"/>
                      <a:pt x="3" y="57"/>
                    </a:cubicBezTo>
                    <a:close/>
                    <a:moveTo>
                      <a:pt x="1" y="16"/>
                    </a:moveTo>
                    <a:cubicBezTo>
                      <a:pt x="1" y="16"/>
                      <a:pt x="1" y="18"/>
                      <a:pt x="1" y="19"/>
                    </a:cubicBezTo>
                    <a:cubicBezTo>
                      <a:pt x="3" y="19"/>
                      <a:pt x="3" y="16"/>
                      <a:pt x="1" y="16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71">
                <a:extLst>
                  <a:ext uri="{FF2B5EF4-FFF2-40B4-BE49-F238E27FC236}">
                    <a16:creationId xmlns:a16="http://schemas.microsoft.com/office/drawing/2014/main" id="{00674E39-2BDC-49C6-AA6B-11C125CA4FC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47" y="1424"/>
                <a:ext cx="57" cy="118"/>
              </a:xfrm>
              <a:custGeom>
                <a:avLst/>
                <a:gdLst>
                  <a:gd name="T0" fmla="*/ 6 w 29"/>
                  <a:gd name="T1" fmla="*/ 6 h 60"/>
                  <a:gd name="T2" fmla="*/ 7 w 29"/>
                  <a:gd name="T3" fmla="*/ 13 h 60"/>
                  <a:gd name="T4" fmla="*/ 9 w 29"/>
                  <a:gd name="T5" fmla="*/ 13 h 60"/>
                  <a:gd name="T6" fmla="*/ 8 w 29"/>
                  <a:gd name="T7" fmla="*/ 15 h 60"/>
                  <a:gd name="T8" fmla="*/ 5 w 29"/>
                  <a:gd name="T9" fmla="*/ 15 h 60"/>
                  <a:gd name="T10" fmla="*/ 5 w 29"/>
                  <a:gd name="T11" fmla="*/ 17 h 60"/>
                  <a:gd name="T12" fmla="*/ 8 w 29"/>
                  <a:gd name="T13" fmla="*/ 21 h 60"/>
                  <a:gd name="T14" fmla="*/ 6 w 29"/>
                  <a:gd name="T15" fmla="*/ 24 h 60"/>
                  <a:gd name="T16" fmla="*/ 9 w 29"/>
                  <a:gd name="T17" fmla="*/ 28 h 60"/>
                  <a:gd name="T18" fmla="*/ 5 w 29"/>
                  <a:gd name="T19" fmla="*/ 33 h 60"/>
                  <a:gd name="T20" fmla="*/ 5 w 29"/>
                  <a:gd name="T21" fmla="*/ 38 h 60"/>
                  <a:gd name="T22" fmla="*/ 3 w 29"/>
                  <a:gd name="T23" fmla="*/ 41 h 60"/>
                  <a:gd name="T24" fmla="*/ 4 w 29"/>
                  <a:gd name="T25" fmla="*/ 45 h 60"/>
                  <a:gd name="T26" fmla="*/ 3 w 29"/>
                  <a:gd name="T27" fmla="*/ 47 h 60"/>
                  <a:gd name="T28" fmla="*/ 7 w 29"/>
                  <a:gd name="T29" fmla="*/ 48 h 60"/>
                  <a:gd name="T30" fmla="*/ 7 w 29"/>
                  <a:gd name="T31" fmla="*/ 47 h 60"/>
                  <a:gd name="T32" fmla="*/ 11 w 29"/>
                  <a:gd name="T33" fmla="*/ 45 h 60"/>
                  <a:gd name="T34" fmla="*/ 11 w 29"/>
                  <a:gd name="T35" fmla="*/ 43 h 60"/>
                  <a:gd name="T36" fmla="*/ 21 w 29"/>
                  <a:gd name="T37" fmla="*/ 41 h 60"/>
                  <a:gd name="T38" fmla="*/ 22 w 29"/>
                  <a:gd name="T39" fmla="*/ 37 h 60"/>
                  <a:gd name="T40" fmla="*/ 27 w 29"/>
                  <a:gd name="T41" fmla="*/ 36 h 60"/>
                  <a:gd name="T42" fmla="*/ 29 w 29"/>
                  <a:gd name="T43" fmla="*/ 15 h 60"/>
                  <a:gd name="T44" fmla="*/ 25 w 29"/>
                  <a:gd name="T45" fmla="*/ 10 h 60"/>
                  <a:gd name="T46" fmla="*/ 25 w 29"/>
                  <a:gd name="T47" fmla="*/ 7 h 60"/>
                  <a:gd name="T48" fmla="*/ 21 w 29"/>
                  <a:gd name="T49" fmla="*/ 5 h 60"/>
                  <a:gd name="T50" fmla="*/ 22 w 29"/>
                  <a:gd name="T51" fmla="*/ 2 h 60"/>
                  <a:gd name="T52" fmla="*/ 21 w 29"/>
                  <a:gd name="T53" fmla="*/ 1 h 60"/>
                  <a:gd name="T54" fmla="*/ 17 w 29"/>
                  <a:gd name="T55" fmla="*/ 2 h 60"/>
                  <a:gd name="T56" fmla="*/ 12 w 29"/>
                  <a:gd name="T57" fmla="*/ 0 h 60"/>
                  <a:gd name="T58" fmla="*/ 10 w 29"/>
                  <a:gd name="T59" fmla="*/ 1 h 60"/>
                  <a:gd name="T60" fmla="*/ 5 w 29"/>
                  <a:gd name="T61" fmla="*/ 6 h 60"/>
                  <a:gd name="T62" fmla="*/ 6 w 29"/>
                  <a:gd name="T63" fmla="*/ 6 h 60"/>
                  <a:gd name="T64" fmla="*/ 3 w 29"/>
                  <a:gd name="T65" fmla="*/ 57 h 60"/>
                  <a:gd name="T66" fmla="*/ 0 w 29"/>
                  <a:gd name="T67" fmla="*/ 59 h 60"/>
                  <a:gd name="T68" fmla="*/ 1 w 29"/>
                  <a:gd name="T69" fmla="*/ 60 h 60"/>
                  <a:gd name="T70" fmla="*/ 3 w 29"/>
                  <a:gd name="T71" fmla="*/ 60 h 60"/>
                  <a:gd name="T72" fmla="*/ 3 w 29"/>
                  <a:gd name="T73" fmla="*/ 57 h 60"/>
                  <a:gd name="T74" fmla="*/ 1 w 29"/>
                  <a:gd name="T75" fmla="*/ 16 h 60"/>
                  <a:gd name="T76" fmla="*/ 1 w 29"/>
                  <a:gd name="T77" fmla="*/ 19 h 60"/>
                  <a:gd name="T78" fmla="*/ 1 w 29"/>
                  <a:gd name="T79" fmla="*/ 1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9" h="60">
                    <a:moveTo>
                      <a:pt x="6" y="6"/>
                    </a:moveTo>
                    <a:cubicBezTo>
                      <a:pt x="6" y="8"/>
                      <a:pt x="7" y="10"/>
                      <a:pt x="7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4"/>
                      <a:pt x="8" y="15"/>
                      <a:pt x="8" y="15"/>
                    </a:cubicBezTo>
                    <a:cubicBezTo>
                      <a:pt x="7" y="15"/>
                      <a:pt x="6" y="15"/>
                      <a:pt x="5" y="15"/>
                    </a:cubicBezTo>
                    <a:cubicBezTo>
                      <a:pt x="5" y="15"/>
                      <a:pt x="5" y="17"/>
                      <a:pt x="5" y="17"/>
                    </a:cubicBezTo>
                    <a:cubicBezTo>
                      <a:pt x="6" y="18"/>
                      <a:pt x="8" y="20"/>
                      <a:pt x="8" y="21"/>
                    </a:cubicBezTo>
                    <a:cubicBezTo>
                      <a:pt x="8" y="21"/>
                      <a:pt x="5" y="23"/>
                      <a:pt x="6" y="24"/>
                    </a:cubicBezTo>
                    <a:cubicBezTo>
                      <a:pt x="6" y="24"/>
                      <a:pt x="9" y="28"/>
                      <a:pt x="9" y="28"/>
                    </a:cubicBezTo>
                    <a:cubicBezTo>
                      <a:pt x="9" y="29"/>
                      <a:pt x="5" y="32"/>
                      <a:pt x="5" y="33"/>
                    </a:cubicBezTo>
                    <a:cubicBezTo>
                      <a:pt x="4" y="35"/>
                      <a:pt x="6" y="36"/>
                      <a:pt x="5" y="38"/>
                    </a:cubicBezTo>
                    <a:cubicBezTo>
                      <a:pt x="5" y="39"/>
                      <a:pt x="3" y="41"/>
                      <a:pt x="3" y="41"/>
                    </a:cubicBezTo>
                    <a:cubicBezTo>
                      <a:pt x="3" y="43"/>
                      <a:pt x="4" y="44"/>
                      <a:pt x="4" y="45"/>
                    </a:cubicBezTo>
                    <a:cubicBezTo>
                      <a:pt x="4" y="45"/>
                      <a:pt x="3" y="45"/>
                      <a:pt x="3" y="47"/>
                    </a:cubicBezTo>
                    <a:cubicBezTo>
                      <a:pt x="4" y="47"/>
                      <a:pt x="4" y="48"/>
                      <a:pt x="7" y="48"/>
                    </a:cubicBezTo>
                    <a:cubicBezTo>
                      <a:pt x="7" y="47"/>
                      <a:pt x="7" y="47"/>
                      <a:pt x="7" y="47"/>
                    </a:cubicBezTo>
                    <a:cubicBezTo>
                      <a:pt x="8" y="47"/>
                      <a:pt x="10" y="46"/>
                      <a:pt x="11" y="45"/>
                    </a:cubicBezTo>
                    <a:cubicBezTo>
                      <a:pt x="11" y="45"/>
                      <a:pt x="11" y="43"/>
                      <a:pt x="11" y="43"/>
                    </a:cubicBezTo>
                    <a:cubicBezTo>
                      <a:pt x="14" y="41"/>
                      <a:pt x="18" y="41"/>
                      <a:pt x="21" y="41"/>
                    </a:cubicBezTo>
                    <a:cubicBezTo>
                      <a:pt x="21" y="40"/>
                      <a:pt x="21" y="38"/>
                      <a:pt x="22" y="37"/>
                    </a:cubicBezTo>
                    <a:cubicBezTo>
                      <a:pt x="24" y="36"/>
                      <a:pt x="26" y="37"/>
                      <a:pt x="27" y="36"/>
                    </a:cubicBezTo>
                    <a:cubicBezTo>
                      <a:pt x="29" y="35"/>
                      <a:pt x="29" y="17"/>
                      <a:pt x="29" y="15"/>
                    </a:cubicBezTo>
                    <a:cubicBezTo>
                      <a:pt x="28" y="13"/>
                      <a:pt x="25" y="12"/>
                      <a:pt x="25" y="10"/>
                    </a:cubicBezTo>
                    <a:cubicBezTo>
                      <a:pt x="24" y="9"/>
                      <a:pt x="25" y="8"/>
                      <a:pt x="25" y="7"/>
                    </a:cubicBezTo>
                    <a:cubicBezTo>
                      <a:pt x="24" y="6"/>
                      <a:pt x="22" y="7"/>
                      <a:pt x="21" y="5"/>
                    </a:cubicBezTo>
                    <a:cubicBezTo>
                      <a:pt x="21" y="4"/>
                      <a:pt x="22" y="4"/>
                      <a:pt x="22" y="2"/>
                    </a:cubicBezTo>
                    <a:cubicBezTo>
                      <a:pt x="22" y="2"/>
                      <a:pt x="22" y="1"/>
                      <a:pt x="21" y="1"/>
                    </a:cubicBezTo>
                    <a:cubicBezTo>
                      <a:pt x="21" y="0"/>
                      <a:pt x="19" y="2"/>
                      <a:pt x="17" y="2"/>
                    </a:cubicBezTo>
                    <a:cubicBezTo>
                      <a:pt x="15" y="2"/>
                      <a:pt x="12" y="0"/>
                      <a:pt x="12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5" y="6"/>
                      <a:pt x="5" y="6"/>
                      <a:pt x="5" y="6"/>
                    </a:cubicBezTo>
                    <a:lnTo>
                      <a:pt x="6" y="6"/>
                    </a:lnTo>
                    <a:close/>
                    <a:moveTo>
                      <a:pt x="3" y="57"/>
                    </a:moveTo>
                    <a:cubicBezTo>
                      <a:pt x="3" y="57"/>
                      <a:pt x="1" y="58"/>
                      <a:pt x="0" y="59"/>
                    </a:cubicBezTo>
                    <a:cubicBezTo>
                      <a:pt x="0" y="59"/>
                      <a:pt x="1" y="60"/>
                      <a:pt x="1" y="60"/>
                    </a:cubicBezTo>
                    <a:cubicBezTo>
                      <a:pt x="1" y="60"/>
                      <a:pt x="3" y="60"/>
                      <a:pt x="3" y="60"/>
                    </a:cubicBezTo>
                    <a:cubicBezTo>
                      <a:pt x="3" y="59"/>
                      <a:pt x="6" y="56"/>
                      <a:pt x="3" y="57"/>
                    </a:cubicBezTo>
                    <a:close/>
                    <a:moveTo>
                      <a:pt x="1" y="16"/>
                    </a:moveTo>
                    <a:cubicBezTo>
                      <a:pt x="1" y="16"/>
                      <a:pt x="1" y="18"/>
                      <a:pt x="1" y="19"/>
                    </a:cubicBezTo>
                    <a:cubicBezTo>
                      <a:pt x="3" y="19"/>
                      <a:pt x="3" y="16"/>
                      <a:pt x="1" y="16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72">
                <a:extLst>
                  <a:ext uri="{FF2B5EF4-FFF2-40B4-BE49-F238E27FC236}">
                    <a16:creationId xmlns:a16="http://schemas.microsoft.com/office/drawing/2014/main" id="{A3FD33D2-07E5-4F6D-B780-B28E98CAC5F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92" y="2723"/>
                <a:ext cx="274" cy="279"/>
              </a:xfrm>
              <a:custGeom>
                <a:avLst/>
                <a:gdLst>
                  <a:gd name="T0" fmla="*/ 27 w 140"/>
                  <a:gd name="T1" fmla="*/ 69 h 142"/>
                  <a:gd name="T2" fmla="*/ 18 w 140"/>
                  <a:gd name="T3" fmla="*/ 74 h 142"/>
                  <a:gd name="T4" fmla="*/ 9 w 140"/>
                  <a:gd name="T5" fmla="*/ 72 h 142"/>
                  <a:gd name="T6" fmla="*/ 5 w 140"/>
                  <a:gd name="T7" fmla="*/ 70 h 142"/>
                  <a:gd name="T8" fmla="*/ 3 w 140"/>
                  <a:gd name="T9" fmla="*/ 79 h 142"/>
                  <a:gd name="T10" fmla="*/ 5 w 140"/>
                  <a:gd name="T11" fmla="*/ 83 h 142"/>
                  <a:gd name="T12" fmla="*/ 7 w 140"/>
                  <a:gd name="T13" fmla="*/ 93 h 142"/>
                  <a:gd name="T14" fmla="*/ 13 w 140"/>
                  <a:gd name="T15" fmla="*/ 104 h 142"/>
                  <a:gd name="T16" fmla="*/ 13 w 140"/>
                  <a:gd name="T17" fmla="*/ 118 h 142"/>
                  <a:gd name="T18" fmla="*/ 10 w 140"/>
                  <a:gd name="T19" fmla="*/ 118 h 142"/>
                  <a:gd name="T20" fmla="*/ 12 w 140"/>
                  <a:gd name="T21" fmla="*/ 122 h 142"/>
                  <a:gd name="T22" fmla="*/ 11 w 140"/>
                  <a:gd name="T23" fmla="*/ 125 h 142"/>
                  <a:gd name="T24" fmla="*/ 11 w 140"/>
                  <a:gd name="T25" fmla="*/ 126 h 142"/>
                  <a:gd name="T26" fmla="*/ 13 w 140"/>
                  <a:gd name="T27" fmla="*/ 134 h 142"/>
                  <a:gd name="T28" fmla="*/ 17 w 140"/>
                  <a:gd name="T29" fmla="*/ 138 h 142"/>
                  <a:gd name="T30" fmla="*/ 19 w 140"/>
                  <a:gd name="T31" fmla="*/ 138 h 142"/>
                  <a:gd name="T32" fmla="*/ 29 w 140"/>
                  <a:gd name="T33" fmla="*/ 141 h 142"/>
                  <a:gd name="T34" fmla="*/ 37 w 140"/>
                  <a:gd name="T35" fmla="*/ 137 h 142"/>
                  <a:gd name="T36" fmla="*/ 47 w 140"/>
                  <a:gd name="T37" fmla="*/ 137 h 142"/>
                  <a:gd name="T38" fmla="*/ 49 w 140"/>
                  <a:gd name="T39" fmla="*/ 134 h 142"/>
                  <a:gd name="T40" fmla="*/ 54 w 140"/>
                  <a:gd name="T41" fmla="*/ 132 h 142"/>
                  <a:gd name="T42" fmla="*/ 59 w 140"/>
                  <a:gd name="T43" fmla="*/ 134 h 142"/>
                  <a:gd name="T44" fmla="*/ 73 w 140"/>
                  <a:gd name="T45" fmla="*/ 134 h 142"/>
                  <a:gd name="T46" fmla="*/ 81 w 140"/>
                  <a:gd name="T47" fmla="*/ 132 h 142"/>
                  <a:gd name="T48" fmla="*/ 85 w 140"/>
                  <a:gd name="T49" fmla="*/ 130 h 142"/>
                  <a:gd name="T50" fmla="*/ 93 w 140"/>
                  <a:gd name="T51" fmla="*/ 127 h 142"/>
                  <a:gd name="T52" fmla="*/ 100 w 140"/>
                  <a:gd name="T53" fmla="*/ 119 h 142"/>
                  <a:gd name="T54" fmla="*/ 104 w 140"/>
                  <a:gd name="T55" fmla="*/ 114 h 142"/>
                  <a:gd name="T56" fmla="*/ 110 w 140"/>
                  <a:gd name="T57" fmla="*/ 109 h 142"/>
                  <a:gd name="T58" fmla="*/ 114 w 140"/>
                  <a:gd name="T59" fmla="*/ 103 h 142"/>
                  <a:gd name="T60" fmla="*/ 121 w 140"/>
                  <a:gd name="T61" fmla="*/ 94 h 142"/>
                  <a:gd name="T62" fmla="*/ 126 w 140"/>
                  <a:gd name="T63" fmla="*/ 86 h 142"/>
                  <a:gd name="T64" fmla="*/ 136 w 140"/>
                  <a:gd name="T65" fmla="*/ 66 h 142"/>
                  <a:gd name="T66" fmla="*/ 140 w 140"/>
                  <a:gd name="T67" fmla="*/ 49 h 142"/>
                  <a:gd name="T68" fmla="*/ 135 w 140"/>
                  <a:gd name="T69" fmla="*/ 55 h 142"/>
                  <a:gd name="T70" fmla="*/ 125 w 140"/>
                  <a:gd name="T71" fmla="*/ 50 h 142"/>
                  <a:gd name="T72" fmla="*/ 127 w 140"/>
                  <a:gd name="T73" fmla="*/ 40 h 142"/>
                  <a:gd name="T74" fmla="*/ 130 w 140"/>
                  <a:gd name="T75" fmla="*/ 36 h 142"/>
                  <a:gd name="T76" fmla="*/ 131 w 140"/>
                  <a:gd name="T77" fmla="*/ 22 h 142"/>
                  <a:gd name="T78" fmla="*/ 131 w 140"/>
                  <a:gd name="T79" fmla="*/ 3 h 142"/>
                  <a:gd name="T80" fmla="*/ 122 w 140"/>
                  <a:gd name="T81" fmla="*/ 1 h 142"/>
                  <a:gd name="T82" fmla="*/ 113 w 140"/>
                  <a:gd name="T83" fmla="*/ 0 h 142"/>
                  <a:gd name="T84" fmla="*/ 104 w 140"/>
                  <a:gd name="T85" fmla="*/ 7 h 142"/>
                  <a:gd name="T86" fmla="*/ 89 w 140"/>
                  <a:gd name="T87" fmla="*/ 17 h 142"/>
                  <a:gd name="T88" fmla="*/ 81 w 140"/>
                  <a:gd name="T89" fmla="*/ 27 h 142"/>
                  <a:gd name="T90" fmla="*/ 76 w 140"/>
                  <a:gd name="T91" fmla="*/ 40 h 142"/>
                  <a:gd name="T92" fmla="*/ 64 w 140"/>
                  <a:gd name="T93" fmla="*/ 39 h 142"/>
                  <a:gd name="T94" fmla="*/ 58 w 140"/>
                  <a:gd name="T95" fmla="*/ 42 h 142"/>
                  <a:gd name="T96" fmla="*/ 41 w 140"/>
                  <a:gd name="T97" fmla="*/ 52 h 142"/>
                  <a:gd name="T98" fmla="*/ 34 w 140"/>
                  <a:gd name="T99" fmla="*/ 49 h 142"/>
                  <a:gd name="T100" fmla="*/ 28 w 140"/>
                  <a:gd name="T101" fmla="*/ 36 h 142"/>
                  <a:gd name="T102" fmla="*/ 100 w 140"/>
                  <a:gd name="T103" fmla="*/ 90 h 142"/>
                  <a:gd name="T104" fmla="*/ 106 w 140"/>
                  <a:gd name="T105" fmla="*/ 87 h 142"/>
                  <a:gd name="T106" fmla="*/ 103 w 140"/>
                  <a:gd name="T107" fmla="*/ 79 h 142"/>
                  <a:gd name="T108" fmla="*/ 96 w 140"/>
                  <a:gd name="T109" fmla="*/ 81 h 142"/>
                  <a:gd name="T110" fmla="*/ 91 w 140"/>
                  <a:gd name="T111" fmla="*/ 86 h 142"/>
                  <a:gd name="T112" fmla="*/ 95 w 140"/>
                  <a:gd name="T113" fmla="*/ 93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40" h="142">
                    <a:moveTo>
                      <a:pt x="28" y="36"/>
                    </a:moveTo>
                    <a:cubicBezTo>
                      <a:pt x="27" y="69"/>
                      <a:pt x="27" y="69"/>
                      <a:pt x="27" y="69"/>
                    </a:cubicBezTo>
                    <a:cubicBezTo>
                      <a:pt x="27" y="69"/>
                      <a:pt x="23" y="69"/>
                      <a:pt x="22" y="71"/>
                    </a:cubicBezTo>
                    <a:cubicBezTo>
                      <a:pt x="21" y="73"/>
                      <a:pt x="20" y="73"/>
                      <a:pt x="18" y="74"/>
                    </a:cubicBezTo>
                    <a:cubicBezTo>
                      <a:pt x="16" y="76"/>
                      <a:pt x="16" y="74"/>
                      <a:pt x="13" y="74"/>
                    </a:cubicBezTo>
                    <a:cubicBezTo>
                      <a:pt x="10" y="74"/>
                      <a:pt x="10" y="74"/>
                      <a:pt x="9" y="72"/>
                    </a:cubicBezTo>
                    <a:cubicBezTo>
                      <a:pt x="8" y="70"/>
                      <a:pt x="10" y="68"/>
                      <a:pt x="8" y="68"/>
                    </a:cubicBezTo>
                    <a:cubicBezTo>
                      <a:pt x="6" y="68"/>
                      <a:pt x="5" y="68"/>
                      <a:pt x="5" y="70"/>
                    </a:cubicBezTo>
                    <a:cubicBezTo>
                      <a:pt x="4" y="71"/>
                      <a:pt x="0" y="73"/>
                      <a:pt x="0" y="73"/>
                    </a:cubicBezTo>
                    <a:cubicBezTo>
                      <a:pt x="1" y="74"/>
                      <a:pt x="3" y="77"/>
                      <a:pt x="3" y="79"/>
                    </a:cubicBezTo>
                    <a:cubicBezTo>
                      <a:pt x="4" y="79"/>
                      <a:pt x="5" y="79"/>
                      <a:pt x="5" y="80"/>
                    </a:cubicBezTo>
                    <a:cubicBezTo>
                      <a:pt x="6" y="81"/>
                      <a:pt x="4" y="81"/>
                      <a:pt x="5" y="83"/>
                    </a:cubicBezTo>
                    <a:cubicBezTo>
                      <a:pt x="6" y="83"/>
                      <a:pt x="6" y="83"/>
                      <a:pt x="6" y="83"/>
                    </a:cubicBezTo>
                    <a:cubicBezTo>
                      <a:pt x="7" y="86"/>
                      <a:pt x="6" y="90"/>
                      <a:pt x="7" y="93"/>
                    </a:cubicBezTo>
                    <a:cubicBezTo>
                      <a:pt x="8" y="94"/>
                      <a:pt x="10" y="95"/>
                      <a:pt x="11" y="96"/>
                    </a:cubicBezTo>
                    <a:cubicBezTo>
                      <a:pt x="12" y="98"/>
                      <a:pt x="13" y="102"/>
                      <a:pt x="13" y="104"/>
                    </a:cubicBezTo>
                    <a:cubicBezTo>
                      <a:pt x="13" y="104"/>
                      <a:pt x="15" y="106"/>
                      <a:pt x="15" y="107"/>
                    </a:cubicBezTo>
                    <a:cubicBezTo>
                      <a:pt x="15" y="110"/>
                      <a:pt x="14" y="117"/>
                      <a:pt x="13" y="118"/>
                    </a:cubicBezTo>
                    <a:cubicBezTo>
                      <a:pt x="11" y="117"/>
                      <a:pt x="11" y="117"/>
                      <a:pt x="11" y="117"/>
                    </a:cubicBezTo>
                    <a:cubicBezTo>
                      <a:pt x="11" y="118"/>
                      <a:pt x="11" y="118"/>
                      <a:pt x="10" y="118"/>
                    </a:cubicBezTo>
                    <a:cubicBezTo>
                      <a:pt x="11" y="120"/>
                      <a:pt x="11" y="121"/>
                      <a:pt x="11" y="122"/>
                    </a:cubicBezTo>
                    <a:cubicBezTo>
                      <a:pt x="12" y="122"/>
                      <a:pt x="12" y="122"/>
                      <a:pt x="12" y="122"/>
                    </a:cubicBezTo>
                    <a:cubicBezTo>
                      <a:pt x="12" y="123"/>
                      <a:pt x="12" y="125"/>
                      <a:pt x="11" y="124"/>
                    </a:cubicBezTo>
                    <a:cubicBezTo>
                      <a:pt x="11" y="125"/>
                      <a:pt x="11" y="125"/>
                      <a:pt x="11" y="125"/>
                    </a:cubicBezTo>
                    <a:cubicBezTo>
                      <a:pt x="11" y="125"/>
                      <a:pt x="10" y="125"/>
                      <a:pt x="11" y="126"/>
                    </a:cubicBezTo>
                    <a:cubicBezTo>
                      <a:pt x="11" y="126"/>
                      <a:pt x="11" y="126"/>
                      <a:pt x="11" y="126"/>
                    </a:cubicBezTo>
                    <a:cubicBezTo>
                      <a:pt x="14" y="128"/>
                      <a:pt x="13" y="130"/>
                      <a:pt x="14" y="132"/>
                    </a:cubicBezTo>
                    <a:cubicBezTo>
                      <a:pt x="14" y="132"/>
                      <a:pt x="13" y="134"/>
                      <a:pt x="13" y="134"/>
                    </a:cubicBezTo>
                    <a:cubicBezTo>
                      <a:pt x="13" y="135"/>
                      <a:pt x="14" y="137"/>
                      <a:pt x="15" y="138"/>
                    </a:cubicBezTo>
                    <a:cubicBezTo>
                      <a:pt x="15" y="138"/>
                      <a:pt x="16" y="138"/>
                      <a:pt x="17" y="138"/>
                    </a:cubicBezTo>
                    <a:cubicBezTo>
                      <a:pt x="17" y="138"/>
                      <a:pt x="17" y="136"/>
                      <a:pt x="17" y="136"/>
                    </a:cubicBezTo>
                    <a:cubicBezTo>
                      <a:pt x="19" y="135"/>
                      <a:pt x="18" y="137"/>
                      <a:pt x="19" y="138"/>
                    </a:cubicBezTo>
                    <a:cubicBezTo>
                      <a:pt x="20" y="138"/>
                      <a:pt x="20" y="137"/>
                      <a:pt x="21" y="137"/>
                    </a:cubicBezTo>
                    <a:cubicBezTo>
                      <a:pt x="23" y="137"/>
                      <a:pt x="25" y="142"/>
                      <a:pt x="29" y="141"/>
                    </a:cubicBezTo>
                    <a:cubicBezTo>
                      <a:pt x="29" y="141"/>
                      <a:pt x="30" y="140"/>
                      <a:pt x="30" y="140"/>
                    </a:cubicBezTo>
                    <a:cubicBezTo>
                      <a:pt x="33" y="139"/>
                      <a:pt x="35" y="138"/>
                      <a:pt x="37" y="137"/>
                    </a:cubicBezTo>
                    <a:cubicBezTo>
                      <a:pt x="37" y="137"/>
                      <a:pt x="37" y="135"/>
                      <a:pt x="37" y="135"/>
                    </a:cubicBezTo>
                    <a:cubicBezTo>
                      <a:pt x="39" y="134"/>
                      <a:pt x="45" y="136"/>
                      <a:pt x="47" y="137"/>
                    </a:cubicBezTo>
                    <a:cubicBezTo>
                      <a:pt x="48" y="136"/>
                      <a:pt x="49" y="136"/>
                      <a:pt x="49" y="134"/>
                    </a:cubicBezTo>
                    <a:cubicBezTo>
                      <a:pt x="49" y="134"/>
                      <a:pt x="49" y="134"/>
                      <a:pt x="49" y="134"/>
                    </a:cubicBezTo>
                    <a:cubicBezTo>
                      <a:pt x="50" y="133"/>
                      <a:pt x="51" y="135"/>
                      <a:pt x="52" y="134"/>
                    </a:cubicBezTo>
                    <a:cubicBezTo>
                      <a:pt x="52" y="134"/>
                      <a:pt x="54" y="133"/>
                      <a:pt x="54" y="132"/>
                    </a:cubicBezTo>
                    <a:cubicBezTo>
                      <a:pt x="55" y="132"/>
                      <a:pt x="55" y="132"/>
                      <a:pt x="55" y="132"/>
                    </a:cubicBezTo>
                    <a:cubicBezTo>
                      <a:pt x="55" y="132"/>
                      <a:pt x="58" y="134"/>
                      <a:pt x="59" y="134"/>
                    </a:cubicBezTo>
                    <a:cubicBezTo>
                      <a:pt x="60" y="134"/>
                      <a:pt x="60" y="131"/>
                      <a:pt x="63" y="132"/>
                    </a:cubicBezTo>
                    <a:cubicBezTo>
                      <a:pt x="65" y="132"/>
                      <a:pt x="68" y="135"/>
                      <a:pt x="73" y="134"/>
                    </a:cubicBezTo>
                    <a:cubicBezTo>
                      <a:pt x="73" y="134"/>
                      <a:pt x="74" y="133"/>
                      <a:pt x="74" y="132"/>
                    </a:cubicBezTo>
                    <a:cubicBezTo>
                      <a:pt x="77" y="131"/>
                      <a:pt x="78" y="132"/>
                      <a:pt x="81" y="132"/>
                    </a:cubicBezTo>
                    <a:cubicBezTo>
                      <a:pt x="81" y="131"/>
                      <a:pt x="81" y="129"/>
                      <a:pt x="82" y="129"/>
                    </a:cubicBezTo>
                    <a:cubicBezTo>
                      <a:pt x="83" y="129"/>
                      <a:pt x="85" y="130"/>
                      <a:pt x="85" y="130"/>
                    </a:cubicBezTo>
                    <a:cubicBezTo>
                      <a:pt x="89" y="130"/>
                      <a:pt x="89" y="128"/>
                      <a:pt x="91" y="127"/>
                    </a:cubicBezTo>
                    <a:cubicBezTo>
                      <a:pt x="92" y="127"/>
                      <a:pt x="93" y="127"/>
                      <a:pt x="93" y="127"/>
                    </a:cubicBezTo>
                    <a:cubicBezTo>
                      <a:pt x="94" y="127"/>
                      <a:pt x="98" y="123"/>
                      <a:pt x="99" y="122"/>
                    </a:cubicBezTo>
                    <a:cubicBezTo>
                      <a:pt x="99" y="122"/>
                      <a:pt x="99" y="120"/>
                      <a:pt x="100" y="119"/>
                    </a:cubicBezTo>
                    <a:cubicBezTo>
                      <a:pt x="101" y="119"/>
                      <a:pt x="101" y="119"/>
                      <a:pt x="101" y="119"/>
                    </a:cubicBezTo>
                    <a:cubicBezTo>
                      <a:pt x="103" y="119"/>
                      <a:pt x="103" y="115"/>
                      <a:pt x="104" y="114"/>
                    </a:cubicBezTo>
                    <a:cubicBezTo>
                      <a:pt x="105" y="114"/>
                      <a:pt x="106" y="114"/>
                      <a:pt x="107" y="114"/>
                    </a:cubicBezTo>
                    <a:cubicBezTo>
                      <a:pt x="108" y="113"/>
                      <a:pt x="109" y="109"/>
                      <a:pt x="110" y="109"/>
                    </a:cubicBezTo>
                    <a:cubicBezTo>
                      <a:pt x="111" y="108"/>
                      <a:pt x="113" y="107"/>
                      <a:pt x="114" y="107"/>
                    </a:cubicBezTo>
                    <a:cubicBezTo>
                      <a:pt x="114" y="105"/>
                      <a:pt x="114" y="104"/>
                      <a:pt x="114" y="103"/>
                    </a:cubicBezTo>
                    <a:cubicBezTo>
                      <a:pt x="115" y="102"/>
                      <a:pt x="118" y="101"/>
                      <a:pt x="119" y="100"/>
                    </a:cubicBezTo>
                    <a:cubicBezTo>
                      <a:pt x="120" y="98"/>
                      <a:pt x="120" y="96"/>
                      <a:pt x="121" y="94"/>
                    </a:cubicBezTo>
                    <a:cubicBezTo>
                      <a:pt x="121" y="93"/>
                      <a:pt x="123" y="93"/>
                      <a:pt x="124" y="93"/>
                    </a:cubicBezTo>
                    <a:cubicBezTo>
                      <a:pt x="125" y="90"/>
                      <a:pt x="125" y="89"/>
                      <a:pt x="126" y="86"/>
                    </a:cubicBezTo>
                    <a:cubicBezTo>
                      <a:pt x="128" y="81"/>
                      <a:pt x="133" y="78"/>
                      <a:pt x="138" y="75"/>
                    </a:cubicBezTo>
                    <a:cubicBezTo>
                      <a:pt x="137" y="71"/>
                      <a:pt x="137" y="69"/>
                      <a:pt x="136" y="66"/>
                    </a:cubicBezTo>
                    <a:cubicBezTo>
                      <a:pt x="136" y="66"/>
                      <a:pt x="139" y="65"/>
                      <a:pt x="139" y="65"/>
                    </a:cubicBezTo>
                    <a:cubicBezTo>
                      <a:pt x="140" y="60"/>
                      <a:pt x="139" y="54"/>
                      <a:pt x="140" y="49"/>
                    </a:cubicBezTo>
                    <a:cubicBezTo>
                      <a:pt x="134" y="49"/>
                      <a:pt x="134" y="49"/>
                      <a:pt x="134" y="49"/>
                    </a:cubicBezTo>
                    <a:cubicBezTo>
                      <a:pt x="135" y="55"/>
                      <a:pt x="135" y="55"/>
                      <a:pt x="135" y="55"/>
                    </a:cubicBezTo>
                    <a:cubicBezTo>
                      <a:pt x="135" y="55"/>
                      <a:pt x="131" y="54"/>
                      <a:pt x="128" y="53"/>
                    </a:cubicBezTo>
                    <a:cubicBezTo>
                      <a:pt x="126" y="51"/>
                      <a:pt x="127" y="53"/>
                      <a:pt x="125" y="50"/>
                    </a:cubicBezTo>
                    <a:cubicBezTo>
                      <a:pt x="124" y="47"/>
                      <a:pt x="125" y="48"/>
                      <a:pt x="125" y="44"/>
                    </a:cubicBezTo>
                    <a:cubicBezTo>
                      <a:pt x="125" y="41"/>
                      <a:pt x="126" y="39"/>
                      <a:pt x="127" y="40"/>
                    </a:cubicBezTo>
                    <a:cubicBezTo>
                      <a:pt x="129" y="41"/>
                      <a:pt x="131" y="39"/>
                      <a:pt x="131" y="39"/>
                    </a:cubicBezTo>
                    <a:cubicBezTo>
                      <a:pt x="131" y="39"/>
                      <a:pt x="131" y="38"/>
                      <a:pt x="130" y="36"/>
                    </a:cubicBezTo>
                    <a:cubicBezTo>
                      <a:pt x="129" y="34"/>
                      <a:pt x="130" y="33"/>
                      <a:pt x="130" y="31"/>
                    </a:cubicBezTo>
                    <a:cubicBezTo>
                      <a:pt x="131" y="29"/>
                      <a:pt x="132" y="26"/>
                      <a:pt x="131" y="22"/>
                    </a:cubicBezTo>
                    <a:cubicBezTo>
                      <a:pt x="130" y="18"/>
                      <a:pt x="129" y="15"/>
                      <a:pt x="130" y="12"/>
                    </a:cubicBezTo>
                    <a:cubicBezTo>
                      <a:pt x="132" y="10"/>
                      <a:pt x="131" y="3"/>
                      <a:pt x="131" y="3"/>
                    </a:cubicBezTo>
                    <a:cubicBezTo>
                      <a:pt x="131" y="3"/>
                      <a:pt x="129" y="2"/>
                      <a:pt x="126" y="2"/>
                    </a:cubicBezTo>
                    <a:cubicBezTo>
                      <a:pt x="123" y="2"/>
                      <a:pt x="122" y="1"/>
                      <a:pt x="122" y="1"/>
                    </a:cubicBezTo>
                    <a:cubicBezTo>
                      <a:pt x="122" y="1"/>
                      <a:pt x="119" y="0"/>
                      <a:pt x="117" y="1"/>
                    </a:cubicBezTo>
                    <a:cubicBezTo>
                      <a:pt x="116" y="2"/>
                      <a:pt x="113" y="0"/>
                      <a:pt x="113" y="0"/>
                    </a:cubicBezTo>
                    <a:cubicBezTo>
                      <a:pt x="113" y="0"/>
                      <a:pt x="111" y="5"/>
                      <a:pt x="108" y="4"/>
                    </a:cubicBezTo>
                    <a:cubicBezTo>
                      <a:pt x="104" y="4"/>
                      <a:pt x="107" y="7"/>
                      <a:pt x="104" y="7"/>
                    </a:cubicBezTo>
                    <a:cubicBezTo>
                      <a:pt x="102" y="7"/>
                      <a:pt x="98" y="10"/>
                      <a:pt x="96" y="10"/>
                    </a:cubicBezTo>
                    <a:cubicBezTo>
                      <a:pt x="93" y="10"/>
                      <a:pt x="92" y="16"/>
                      <a:pt x="89" y="17"/>
                    </a:cubicBezTo>
                    <a:cubicBezTo>
                      <a:pt x="86" y="18"/>
                      <a:pt x="87" y="25"/>
                      <a:pt x="85" y="25"/>
                    </a:cubicBezTo>
                    <a:cubicBezTo>
                      <a:pt x="83" y="25"/>
                      <a:pt x="81" y="27"/>
                      <a:pt x="81" y="27"/>
                    </a:cubicBezTo>
                    <a:cubicBezTo>
                      <a:pt x="81" y="27"/>
                      <a:pt x="80" y="38"/>
                      <a:pt x="80" y="40"/>
                    </a:cubicBezTo>
                    <a:cubicBezTo>
                      <a:pt x="80" y="42"/>
                      <a:pt x="78" y="41"/>
                      <a:pt x="76" y="40"/>
                    </a:cubicBezTo>
                    <a:cubicBezTo>
                      <a:pt x="74" y="39"/>
                      <a:pt x="72" y="41"/>
                      <a:pt x="69" y="39"/>
                    </a:cubicBezTo>
                    <a:cubicBezTo>
                      <a:pt x="67" y="37"/>
                      <a:pt x="66" y="40"/>
                      <a:pt x="64" y="39"/>
                    </a:cubicBezTo>
                    <a:cubicBezTo>
                      <a:pt x="63" y="38"/>
                      <a:pt x="62" y="36"/>
                      <a:pt x="61" y="37"/>
                    </a:cubicBezTo>
                    <a:cubicBezTo>
                      <a:pt x="56" y="39"/>
                      <a:pt x="58" y="40"/>
                      <a:pt x="58" y="42"/>
                    </a:cubicBezTo>
                    <a:cubicBezTo>
                      <a:pt x="58" y="44"/>
                      <a:pt x="49" y="49"/>
                      <a:pt x="49" y="49"/>
                    </a:cubicBezTo>
                    <a:cubicBezTo>
                      <a:pt x="49" y="49"/>
                      <a:pt x="43" y="52"/>
                      <a:pt x="41" y="52"/>
                    </a:cubicBezTo>
                    <a:cubicBezTo>
                      <a:pt x="38" y="52"/>
                      <a:pt x="39" y="54"/>
                      <a:pt x="37" y="54"/>
                    </a:cubicBezTo>
                    <a:cubicBezTo>
                      <a:pt x="34" y="54"/>
                      <a:pt x="33" y="51"/>
                      <a:pt x="34" y="49"/>
                    </a:cubicBezTo>
                    <a:cubicBezTo>
                      <a:pt x="36" y="46"/>
                      <a:pt x="36" y="46"/>
                      <a:pt x="34" y="41"/>
                    </a:cubicBezTo>
                    <a:cubicBezTo>
                      <a:pt x="32" y="37"/>
                      <a:pt x="28" y="36"/>
                      <a:pt x="28" y="36"/>
                    </a:cubicBezTo>
                    <a:close/>
                    <a:moveTo>
                      <a:pt x="98" y="91"/>
                    </a:moveTo>
                    <a:cubicBezTo>
                      <a:pt x="99" y="91"/>
                      <a:pt x="99" y="90"/>
                      <a:pt x="100" y="90"/>
                    </a:cubicBezTo>
                    <a:cubicBezTo>
                      <a:pt x="101" y="89"/>
                      <a:pt x="102" y="88"/>
                      <a:pt x="103" y="88"/>
                    </a:cubicBezTo>
                    <a:cubicBezTo>
                      <a:pt x="104" y="87"/>
                      <a:pt x="105" y="88"/>
                      <a:pt x="106" y="87"/>
                    </a:cubicBezTo>
                    <a:cubicBezTo>
                      <a:pt x="107" y="85"/>
                      <a:pt x="106" y="84"/>
                      <a:pt x="106" y="83"/>
                    </a:cubicBezTo>
                    <a:cubicBezTo>
                      <a:pt x="105" y="81"/>
                      <a:pt x="104" y="81"/>
                      <a:pt x="103" y="79"/>
                    </a:cubicBezTo>
                    <a:cubicBezTo>
                      <a:pt x="101" y="77"/>
                      <a:pt x="101" y="77"/>
                      <a:pt x="101" y="77"/>
                    </a:cubicBezTo>
                    <a:cubicBezTo>
                      <a:pt x="101" y="77"/>
                      <a:pt x="97" y="79"/>
                      <a:pt x="96" y="81"/>
                    </a:cubicBezTo>
                    <a:cubicBezTo>
                      <a:pt x="94" y="83"/>
                      <a:pt x="93" y="83"/>
                      <a:pt x="92" y="83"/>
                    </a:cubicBezTo>
                    <a:cubicBezTo>
                      <a:pt x="91" y="83"/>
                      <a:pt x="90" y="86"/>
                      <a:pt x="91" y="86"/>
                    </a:cubicBezTo>
                    <a:cubicBezTo>
                      <a:pt x="92" y="86"/>
                      <a:pt x="91" y="87"/>
                      <a:pt x="92" y="89"/>
                    </a:cubicBezTo>
                    <a:cubicBezTo>
                      <a:pt x="93" y="91"/>
                      <a:pt x="92" y="93"/>
                      <a:pt x="95" y="93"/>
                    </a:cubicBezTo>
                    <a:cubicBezTo>
                      <a:pt x="98" y="93"/>
                      <a:pt x="97" y="92"/>
                      <a:pt x="98" y="91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73">
                <a:extLst>
                  <a:ext uri="{FF2B5EF4-FFF2-40B4-BE49-F238E27FC236}">
                    <a16:creationId xmlns:a16="http://schemas.microsoft.com/office/drawing/2014/main" id="{75084CE5-131E-4C06-A70F-1E7786D76D3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92" y="2723"/>
                <a:ext cx="274" cy="279"/>
              </a:xfrm>
              <a:custGeom>
                <a:avLst/>
                <a:gdLst>
                  <a:gd name="T0" fmla="*/ 27 w 140"/>
                  <a:gd name="T1" fmla="*/ 69 h 142"/>
                  <a:gd name="T2" fmla="*/ 18 w 140"/>
                  <a:gd name="T3" fmla="*/ 74 h 142"/>
                  <a:gd name="T4" fmla="*/ 9 w 140"/>
                  <a:gd name="T5" fmla="*/ 72 h 142"/>
                  <a:gd name="T6" fmla="*/ 5 w 140"/>
                  <a:gd name="T7" fmla="*/ 70 h 142"/>
                  <a:gd name="T8" fmla="*/ 3 w 140"/>
                  <a:gd name="T9" fmla="*/ 79 h 142"/>
                  <a:gd name="T10" fmla="*/ 5 w 140"/>
                  <a:gd name="T11" fmla="*/ 83 h 142"/>
                  <a:gd name="T12" fmla="*/ 7 w 140"/>
                  <a:gd name="T13" fmla="*/ 93 h 142"/>
                  <a:gd name="T14" fmla="*/ 13 w 140"/>
                  <a:gd name="T15" fmla="*/ 104 h 142"/>
                  <a:gd name="T16" fmla="*/ 13 w 140"/>
                  <a:gd name="T17" fmla="*/ 118 h 142"/>
                  <a:gd name="T18" fmla="*/ 10 w 140"/>
                  <a:gd name="T19" fmla="*/ 118 h 142"/>
                  <a:gd name="T20" fmla="*/ 12 w 140"/>
                  <a:gd name="T21" fmla="*/ 122 h 142"/>
                  <a:gd name="T22" fmla="*/ 11 w 140"/>
                  <a:gd name="T23" fmla="*/ 125 h 142"/>
                  <a:gd name="T24" fmla="*/ 11 w 140"/>
                  <a:gd name="T25" fmla="*/ 126 h 142"/>
                  <a:gd name="T26" fmla="*/ 13 w 140"/>
                  <a:gd name="T27" fmla="*/ 134 h 142"/>
                  <a:gd name="T28" fmla="*/ 17 w 140"/>
                  <a:gd name="T29" fmla="*/ 138 h 142"/>
                  <a:gd name="T30" fmla="*/ 19 w 140"/>
                  <a:gd name="T31" fmla="*/ 138 h 142"/>
                  <a:gd name="T32" fmla="*/ 29 w 140"/>
                  <a:gd name="T33" fmla="*/ 141 h 142"/>
                  <a:gd name="T34" fmla="*/ 37 w 140"/>
                  <a:gd name="T35" fmla="*/ 137 h 142"/>
                  <a:gd name="T36" fmla="*/ 47 w 140"/>
                  <a:gd name="T37" fmla="*/ 137 h 142"/>
                  <a:gd name="T38" fmla="*/ 49 w 140"/>
                  <a:gd name="T39" fmla="*/ 134 h 142"/>
                  <a:gd name="T40" fmla="*/ 54 w 140"/>
                  <a:gd name="T41" fmla="*/ 132 h 142"/>
                  <a:gd name="T42" fmla="*/ 59 w 140"/>
                  <a:gd name="T43" fmla="*/ 134 h 142"/>
                  <a:gd name="T44" fmla="*/ 73 w 140"/>
                  <a:gd name="T45" fmla="*/ 134 h 142"/>
                  <a:gd name="T46" fmla="*/ 81 w 140"/>
                  <a:gd name="T47" fmla="*/ 132 h 142"/>
                  <a:gd name="T48" fmla="*/ 85 w 140"/>
                  <a:gd name="T49" fmla="*/ 130 h 142"/>
                  <a:gd name="T50" fmla="*/ 93 w 140"/>
                  <a:gd name="T51" fmla="*/ 127 h 142"/>
                  <a:gd name="T52" fmla="*/ 100 w 140"/>
                  <a:gd name="T53" fmla="*/ 119 h 142"/>
                  <a:gd name="T54" fmla="*/ 104 w 140"/>
                  <a:gd name="T55" fmla="*/ 114 h 142"/>
                  <a:gd name="T56" fmla="*/ 110 w 140"/>
                  <a:gd name="T57" fmla="*/ 109 h 142"/>
                  <a:gd name="T58" fmla="*/ 114 w 140"/>
                  <a:gd name="T59" fmla="*/ 103 h 142"/>
                  <a:gd name="T60" fmla="*/ 121 w 140"/>
                  <a:gd name="T61" fmla="*/ 94 h 142"/>
                  <a:gd name="T62" fmla="*/ 126 w 140"/>
                  <a:gd name="T63" fmla="*/ 86 h 142"/>
                  <a:gd name="T64" fmla="*/ 136 w 140"/>
                  <a:gd name="T65" fmla="*/ 66 h 142"/>
                  <a:gd name="T66" fmla="*/ 140 w 140"/>
                  <a:gd name="T67" fmla="*/ 49 h 142"/>
                  <a:gd name="T68" fmla="*/ 135 w 140"/>
                  <a:gd name="T69" fmla="*/ 55 h 142"/>
                  <a:gd name="T70" fmla="*/ 125 w 140"/>
                  <a:gd name="T71" fmla="*/ 50 h 142"/>
                  <a:gd name="T72" fmla="*/ 127 w 140"/>
                  <a:gd name="T73" fmla="*/ 40 h 142"/>
                  <a:gd name="T74" fmla="*/ 130 w 140"/>
                  <a:gd name="T75" fmla="*/ 36 h 142"/>
                  <a:gd name="T76" fmla="*/ 131 w 140"/>
                  <a:gd name="T77" fmla="*/ 22 h 142"/>
                  <a:gd name="T78" fmla="*/ 131 w 140"/>
                  <a:gd name="T79" fmla="*/ 3 h 142"/>
                  <a:gd name="T80" fmla="*/ 122 w 140"/>
                  <a:gd name="T81" fmla="*/ 1 h 142"/>
                  <a:gd name="T82" fmla="*/ 113 w 140"/>
                  <a:gd name="T83" fmla="*/ 0 h 142"/>
                  <a:gd name="T84" fmla="*/ 104 w 140"/>
                  <a:gd name="T85" fmla="*/ 7 h 142"/>
                  <a:gd name="T86" fmla="*/ 89 w 140"/>
                  <a:gd name="T87" fmla="*/ 17 h 142"/>
                  <a:gd name="T88" fmla="*/ 81 w 140"/>
                  <a:gd name="T89" fmla="*/ 27 h 142"/>
                  <a:gd name="T90" fmla="*/ 76 w 140"/>
                  <a:gd name="T91" fmla="*/ 40 h 142"/>
                  <a:gd name="T92" fmla="*/ 64 w 140"/>
                  <a:gd name="T93" fmla="*/ 39 h 142"/>
                  <a:gd name="T94" fmla="*/ 58 w 140"/>
                  <a:gd name="T95" fmla="*/ 42 h 142"/>
                  <a:gd name="T96" fmla="*/ 41 w 140"/>
                  <a:gd name="T97" fmla="*/ 52 h 142"/>
                  <a:gd name="T98" fmla="*/ 34 w 140"/>
                  <a:gd name="T99" fmla="*/ 49 h 142"/>
                  <a:gd name="T100" fmla="*/ 28 w 140"/>
                  <a:gd name="T101" fmla="*/ 36 h 142"/>
                  <a:gd name="T102" fmla="*/ 100 w 140"/>
                  <a:gd name="T103" fmla="*/ 90 h 142"/>
                  <a:gd name="T104" fmla="*/ 106 w 140"/>
                  <a:gd name="T105" fmla="*/ 87 h 142"/>
                  <a:gd name="T106" fmla="*/ 103 w 140"/>
                  <a:gd name="T107" fmla="*/ 79 h 142"/>
                  <a:gd name="T108" fmla="*/ 96 w 140"/>
                  <a:gd name="T109" fmla="*/ 81 h 142"/>
                  <a:gd name="T110" fmla="*/ 91 w 140"/>
                  <a:gd name="T111" fmla="*/ 86 h 142"/>
                  <a:gd name="T112" fmla="*/ 95 w 140"/>
                  <a:gd name="T113" fmla="*/ 93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40" h="142">
                    <a:moveTo>
                      <a:pt x="28" y="36"/>
                    </a:moveTo>
                    <a:cubicBezTo>
                      <a:pt x="27" y="69"/>
                      <a:pt x="27" y="69"/>
                      <a:pt x="27" y="69"/>
                    </a:cubicBezTo>
                    <a:cubicBezTo>
                      <a:pt x="27" y="69"/>
                      <a:pt x="23" y="69"/>
                      <a:pt x="22" y="71"/>
                    </a:cubicBezTo>
                    <a:cubicBezTo>
                      <a:pt x="21" y="73"/>
                      <a:pt x="20" y="73"/>
                      <a:pt x="18" y="74"/>
                    </a:cubicBezTo>
                    <a:cubicBezTo>
                      <a:pt x="16" y="76"/>
                      <a:pt x="16" y="74"/>
                      <a:pt x="13" y="74"/>
                    </a:cubicBezTo>
                    <a:cubicBezTo>
                      <a:pt x="10" y="74"/>
                      <a:pt x="10" y="74"/>
                      <a:pt x="9" y="72"/>
                    </a:cubicBezTo>
                    <a:cubicBezTo>
                      <a:pt x="8" y="70"/>
                      <a:pt x="10" y="68"/>
                      <a:pt x="8" y="68"/>
                    </a:cubicBezTo>
                    <a:cubicBezTo>
                      <a:pt x="6" y="68"/>
                      <a:pt x="5" y="68"/>
                      <a:pt x="5" y="70"/>
                    </a:cubicBezTo>
                    <a:cubicBezTo>
                      <a:pt x="4" y="71"/>
                      <a:pt x="0" y="73"/>
                      <a:pt x="0" y="73"/>
                    </a:cubicBezTo>
                    <a:cubicBezTo>
                      <a:pt x="1" y="74"/>
                      <a:pt x="3" y="77"/>
                      <a:pt x="3" y="79"/>
                    </a:cubicBezTo>
                    <a:cubicBezTo>
                      <a:pt x="4" y="79"/>
                      <a:pt x="5" y="79"/>
                      <a:pt x="5" y="80"/>
                    </a:cubicBezTo>
                    <a:cubicBezTo>
                      <a:pt x="6" y="81"/>
                      <a:pt x="4" y="81"/>
                      <a:pt x="5" y="83"/>
                    </a:cubicBezTo>
                    <a:cubicBezTo>
                      <a:pt x="6" y="83"/>
                      <a:pt x="6" y="83"/>
                      <a:pt x="6" y="83"/>
                    </a:cubicBezTo>
                    <a:cubicBezTo>
                      <a:pt x="7" y="86"/>
                      <a:pt x="6" y="90"/>
                      <a:pt x="7" y="93"/>
                    </a:cubicBezTo>
                    <a:cubicBezTo>
                      <a:pt x="8" y="94"/>
                      <a:pt x="10" y="95"/>
                      <a:pt x="11" y="96"/>
                    </a:cubicBezTo>
                    <a:cubicBezTo>
                      <a:pt x="12" y="98"/>
                      <a:pt x="13" y="102"/>
                      <a:pt x="13" y="104"/>
                    </a:cubicBezTo>
                    <a:cubicBezTo>
                      <a:pt x="13" y="104"/>
                      <a:pt x="15" y="106"/>
                      <a:pt x="15" y="107"/>
                    </a:cubicBezTo>
                    <a:cubicBezTo>
                      <a:pt x="15" y="110"/>
                      <a:pt x="14" y="117"/>
                      <a:pt x="13" y="118"/>
                    </a:cubicBezTo>
                    <a:cubicBezTo>
                      <a:pt x="11" y="117"/>
                      <a:pt x="11" y="117"/>
                      <a:pt x="11" y="117"/>
                    </a:cubicBezTo>
                    <a:cubicBezTo>
                      <a:pt x="11" y="118"/>
                      <a:pt x="11" y="118"/>
                      <a:pt x="10" y="118"/>
                    </a:cubicBezTo>
                    <a:cubicBezTo>
                      <a:pt x="11" y="120"/>
                      <a:pt x="11" y="121"/>
                      <a:pt x="11" y="122"/>
                    </a:cubicBezTo>
                    <a:cubicBezTo>
                      <a:pt x="12" y="122"/>
                      <a:pt x="12" y="122"/>
                      <a:pt x="12" y="122"/>
                    </a:cubicBezTo>
                    <a:cubicBezTo>
                      <a:pt x="12" y="123"/>
                      <a:pt x="12" y="125"/>
                      <a:pt x="11" y="124"/>
                    </a:cubicBezTo>
                    <a:cubicBezTo>
                      <a:pt x="11" y="125"/>
                      <a:pt x="11" y="125"/>
                      <a:pt x="11" y="125"/>
                    </a:cubicBezTo>
                    <a:cubicBezTo>
                      <a:pt x="11" y="125"/>
                      <a:pt x="10" y="125"/>
                      <a:pt x="11" y="126"/>
                    </a:cubicBezTo>
                    <a:cubicBezTo>
                      <a:pt x="11" y="126"/>
                      <a:pt x="11" y="126"/>
                      <a:pt x="11" y="126"/>
                    </a:cubicBezTo>
                    <a:cubicBezTo>
                      <a:pt x="14" y="128"/>
                      <a:pt x="13" y="130"/>
                      <a:pt x="14" y="132"/>
                    </a:cubicBezTo>
                    <a:cubicBezTo>
                      <a:pt x="14" y="132"/>
                      <a:pt x="13" y="134"/>
                      <a:pt x="13" y="134"/>
                    </a:cubicBezTo>
                    <a:cubicBezTo>
                      <a:pt x="13" y="135"/>
                      <a:pt x="14" y="137"/>
                      <a:pt x="15" y="138"/>
                    </a:cubicBezTo>
                    <a:cubicBezTo>
                      <a:pt x="15" y="138"/>
                      <a:pt x="16" y="138"/>
                      <a:pt x="17" y="138"/>
                    </a:cubicBezTo>
                    <a:cubicBezTo>
                      <a:pt x="17" y="138"/>
                      <a:pt x="17" y="136"/>
                      <a:pt x="17" y="136"/>
                    </a:cubicBezTo>
                    <a:cubicBezTo>
                      <a:pt x="19" y="135"/>
                      <a:pt x="18" y="137"/>
                      <a:pt x="19" y="138"/>
                    </a:cubicBezTo>
                    <a:cubicBezTo>
                      <a:pt x="20" y="138"/>
                      <a:pt x="20" y="137"/>
                      <a:pt x="21" y="137"/>
                    </a:cubicBezTo>
                    <a:cubicBezTo>
                      <a:pt x="23" y="137"/>
                      <a:pt x="25" y="142"/>
                      <a:pt x="29" y="141"/>
                    </a:cubicBezTo>
                    <a:cubicBezTo>
                      <a:pt x="29" y="141"/>
                      <a:pt x="30" y="140"/>
                      <a:pt x="30" y="140"/>
                    </a:cubicBezTo>
                    <a:cubicBezTo>
                      <a:pt x="33" y="139"/>
                      <a:pt x="35" y="138"/>
                      <a:pt x="37" y="137"/>
                    </a:cubicBezTo>
                    <a:cubicBezTo>
                      <a:pt x="37" y="137"/>
                      <a:pt x="37" y="135"/>
                      <a:pt x="37" y="135"/>
                    </a:cubicBezTo>
                    <a:cubicBezTo>
                      <a:pt x="39" y="134"/>
                      <a:pt x="45" y="136"/>
                      <a:pt x="47" y="137"/>
                    </a:cubicBezTo>
                    <a:cubicBezTo>
                      <a:pt x="48" y="136"/>
                      <a:pt x="49" y="136"/>
                      <a:pt x="49" y="134"/>
                    </a:cubicBezTo>
                    <a:cubicBezTo>
                      <a:pt x="49" y="134"/>
                      <a:pt x="49" y="134"/>
                      <a:pt x="49" y="134"/>
                    </a:cubicBezTo>
                    <a:cubicBezTo>
                      <a:pt x="50" y="133"/>
                      <a:pt x="51" y="135"/>
                      <a:pt x="52" y="134"/>
                    </a:cubicBezTo>
                    <a:cubicBezTo>
                      <a:pt x="52" y="134"/>
                      <a:pt x="54" y="133"/>
                      <a:pt x="54" y="132"/>
                    </a:cubicBezTo>
                    <a:cubicBezTo>
                      <a:pt x="55" y="132"/>
                      <a:pt x="55" y="132"/>
                      <a:pt x="55" y="132"/>
                    </a:cubicBezTo>
                    <a:cubicBezTo>
                      <a:pt x="55" y="132"/>
                      <a:pt x="58" y="134"/>
                      <a:pt x="59" y="134"/>
                    </a:cubicBezTo>
                    <a:cubicBezTo>
                      <a:pt x="60" y="134"/>
                      <a:pt x="60" y="131"/>
                      <a:pt x="63" y="132"/>
                    </a:cubicBezTo>
                    <a:cubicBezTo>
                      <a:pt x="65" y="132"/>
                      <a:pt x="68" y="135"/>
                      <a:pt x="73" y="134"/>
                    </a:cubicBezTo>
                    <a:cubicBezTo>
                      <a:pt x="73" y="134"/>
                      <a:pt x="74" y="133"/>
                      <a:pt x="74" y="132"/>
                    </a:cubicBezTo>
                    <a:cubicBezTo>
                      <a:pt x="77" y="131"/>
                      <a:pt x="78" y="132"/>
                      <a:pt x="81" y="132"/>
                    </a:cubicBezTo>
                    <a:cubicBezTo>
                      <a:pt x="81" y="131"/>
                      <a:pt x="81" y="129"/>
                      <a:pt x="82" y="129"/>
                    </a:cubicBezTo>
                    <a:cubicBezTo>
                      <a:pt x="83" y="129"/>
                      <a:pt x="85" y="130"/>
                      <a:pt x="85" y="130"/>
                    </a:cubicBezTo>
                    <a:cubicBezTo>
                      <a:pt x="89" y="130"/>
                      <a:pt x="89" y="128"/>
                      <a:pt x="91" y="127"/>
                    </a:cubicBezTo>
                    <a:cubicBezTo>
                      <a:pt x="92" y="127"/>
                      <a:pt x="93" y="127"/>
                      <a:pt x="93" y="127"/>
                    </a:cubicBezTo>
                    <a:cubicBezTo>
                      <a:pt x="94" y="127"/>
                      <a:pt x="98" y="123"/>
                      <a:pt x="99" y="122"/>
                    </a:cubicBezTo>
                    <a:cubicBezTo>
                      <a:pt x="99" y="122"/>
                      <a:pt x="99" y="120"/>
                      <a:pt x="100" y="119"/>
                    </a:cubicBezTo>
                    <a:cubicBezTo>
                      <a:pt x="101" y="119"/>
                      <a:pt x="101" y="119"/>
                      <a:pt x="101" y="119"/>
                    </a:cubicBezTo>
                    <a:cubicBezTo>
                      <a:pt x="103" y="119"/>
                      <a:pt x="103" y="115"/>
                      <a:pt x="104" y="114"/>
                    </a:cubicBezTo>
                    <a:cubicBezTo>
                      <a:pt x="105" y="114"/>
                      <a:pt x="106" y="114"/>
                      <a:pt x="107" y="114"/>
                    </a:cubicBezTo>
                    <a:cubicBezTo>
                      <a:pt x="108" y="113"/>
                      <a:pt x="109" y="109"/>
                      <a:pt x="110" y="109"/>
                    </a:cubicBezTo>
                    <a:cubicBezTo>
                      <a:pt x="111" y="108"/>
                      <a:pt x="113" y="107"/>
                      <a:pt x="114" y="107"/>
                    </a:cubicBezTo>
                    <a:cubicBezTo>
                      <a:pt x="114" y="105"/>
                      <a:pt x="114" y="104"/>
                      <a:pt x="114" y="103"/>
                    </a:cubicBezTo>
                    <a:cubicBezTo>
                      <a:pt x="115" y="102"/>
                      <a:pt x="118" y="101"/>
                      <a:pt x="119" y="100"/>
                    </a:cubicBezTo>
                    <a:cubicBezTo>
                      <a:pt x="120" y="98"/>
                      <a:pt x="120" y="96"/>
                      <a:pt x="121" y="94"/>
                    </a:cubicBezTo>
                    <a:cubicBezTo>
                      <a:pt x="121" y="93"/>
                      <a:pt x="123" y="93"/>
                      <a:pt x="124" y="93"/>
                    </a:cubicBezTo>
                    <a:cubicBezTo>
                      <a:pt x="125" y="90"/>
                      <a:pt x="125" y="89"/>
                      <a:pt x="126" y="86"/>
                    </a:cubicBezTo>
                    <a:cubicBezTo>
                      <a:pt x="128" y="81"/>
                      <a:pt x="133" y="78"/>
                      <a:pt x="138" y="75"/>
                    </a:cubicBezTo>
                    <a:cubicBezTo>
                      <a:pt x="137" y="71"/>
                      <a:pt x="137" y="69"/>
                      <a:pt x="136" y="66"/>
                    </a:cubicBezTo>
                    <a:cubicBezTo>
                      <a:pt x="136" y="66"/>
                      <a:pt x="139" y="65"/>
                      <a:pt x="139" y="65"/>
                    </a:cubicBezTo>
                    <a:cubicBezTo>
                      <a:pt x="140" y="60"/>
                      <a:pt x="139" y="54"/>
                      <a:pt x="140" y="49"/>
                    </a:cubicBezTo>
                    <a:cubicBezTo>
                      <a:pt x="134" y="49"/>
                      <a:pt x="134" y="49"/>
                      <a:pt x="134" y="49"/>
                    </a:cubicBezTo>
                    <a:cubicBezTo>
                      <a:pt x="135" y="55"/>
                      <a:pt x="135" y="55"/>
                      <a:pt x="135" y="55"/>
                    </a:cubicBezTo>
                    <a:cubicBezTo>
                      <a:pt x="135" y="55"/>
                      <a:pt x="131" y="54"/>
                      <a:pt x="128" y="53"/>
                    </a:cubicBezTo>
                    <a:cubicBezTo>
                      <a:pt x="126" y="51"/>
                      <a:pt x="127" y="53"/>
                      <a:pt x="125" y="50"/>
                    </a:cubicBezTo>
                    <a:cubicBezTo>
                      <a:pt x="124" y="47"/>
                      <a:pt x="125" y="48"/>
                      <a:pt x="125" y="44"/>
                    </a:cubicBezTo>
                    <a:cubicBezTo>
                      <a:pt x="125" y="41"/>
                      <a:pt x="126" y="39"/>
                      <a:pt x="127" y="40"/>
                    </a:cubicBezTo>
                    <a:cubicBezTo>
                      <a:pt x="129" y="41"/>
                      <a:pt x="131" y="39"/>
                      <a:pt x="131" y="39"/>
                    </a:cubicBezTo>
                    <a:cubicBezTo>
                      <a:pt x="131" y="39"/>
                      <a:pt x="131" y="38"/>
                      <a:pt x="130" y="36"/>
                    </a:cubicBezTo>
                    <a:cubicBezTo>
                      <a:pt x="129" y="34"/>
                      <a:pt x="130" y="33"/>
                      <a:pt x="130" y="31"/>
                    </a:cubicBezTo>
                    <a:cubicBezTo>
                      <a:pt x="131" y="29"/>
                      <a:pt x="132" y="26"/>
                      <a:pt x="131" y="22"/>
                    </a:cubicBezTo>
                    <a:cubicBezTo>
                      <a:pt x="130" y="18"/>
                      <a:pt x="129" y="15"/>
                      <a:pt x="130" y="12"/>
                    </a:cubicBezTo>
                    <a:cubicBezTo>
                      <a:pt x="132" y="10"/>
                      <a:pt x="131" y="3"/>
                      <a:pt x="131" y="3"/>
                    </a:cubicBezTo>
                    <a:cubicBezTo>
                      <a:pt x="131" y="3"/>
                      <a:pt x="129" y="2"/>
                      <a:pt x="126" y="2"/>
                    </a:cubicBezTo>
                    <a:cubicBezTo>
                      <a:pt x="123" y="2"/>
                      <a:pt x="122" y="1"/>
                      <a:pt x="122" y="1"/>
                    </a:cubicBezTo>
                    <a:cubicBezTo>
                      <a:pt x="122" y="1"/>
                      <a:pt x="119" y="0"/>
                      <a:pt x="117" y="1"/>
                    </a:cubicBezTo>
                    <a:cubicBezTo>
                      <a:pt x="116" y="2"/>
                      <a:pt x="113" y="0"/>
                      <a:pt x="113" y="0"/>
                    </a:cubicBezTo>
                    <a:cubicBezTo>
                      <a:pt x="113" y="0"/>
                      <a:pt x="111" y="5"/>
                      <a:pt x="108" y="4"/>
                    </a:cubicBezTo>
                    <a:cubicBezTo>
                      <a:pt x="104" y="4"/>
                      <a:pt x="107" y="7"/>
                      <a:pt x="104" y="7"/>
                    </a:cubicBezTo>
                    <a:cubicBezTo>
                      <a:pt x="102" y="7"/>
                      <a:pt x="98" y="10"/>
                      <a:pt x="96" y="10"/>
                    </a:cubicBezTo>
                    <a:cubicBezTo>
                      <a:pt x="93" y="10"/>
                      <a:pt x="92" y="16"/>
                      <a:pt x="89" y="17"/>
                    </a:cubicBezTo>
                    <a:cubicBezTo>
                      <a:pt x="86" y="18"/>
                      <a:pt x="87" y="25"/>
                      <a:pt x="85" y="25"/>
                    </a:cubicBezTo>
                    <a:cubicBezTo>
                      <a:pt x="83" y="25"/>
                      <a:pt x="81" y="27"/>
                      <a:pt x="81" y="27"/>
                    </a:cubicBezTo>
                    <a:cubicBezTo>
                      <a:pt x="81" y="27"/>
                      <a:pt x="80" y="38"/>
                      <a:pt x="80" y="40"/>
                    </a:cubicBezTo>
                    <a:cubicBezTo>
                      <a:pt x="80" y="42"/>
                      <a:pt x="78" y="41"/>
                      <a:pt x="76" y="40"/>
                    </a:cubicBezTo>
                    <a:cubicBezTo>
                      <a:pt x="74" y="39"/>
                      <a:pt x="72" y="41"/>
                      <a:pt x="69" y="39"/>
                    </a:cubicBezTo>
                    <a:cubicBezTo>
                      <a:pt x="67" y="37"/>
                      <a:pt x="66" y="40"/>
                      <a:pt x="64" y="39"/>
                    </a:cubicBezTo>
                    <a:cubicBezTo>
                      <a:pt x="63" y="38"/>
                      <a:pt x="62" y="36"/>
                      <a:pt x="61" y="37"/>
                    </a:cubicBezTo>
                    <a:cubicBezTo>
                      <a:pt x="56" y="39"/>
                      <a:pt x="58" y="40"/>
                      <a:pt x="58" y="42"/>
                    </a:cubicBezTo>
                    <a:cubicBezTo>
                      <a:pt x="58" y="44"/>
                      <a:pt x="49" y="49"/>
                      <a:pt x="49" y="49"/>
                    </a:cubicBezTo>
                    <a:cubicBezTo>
                      <a:pt x="49" y="49"/>
                      <a:pt x="43" y="52"/>
                      <a:pt x="41" y="52"/>
                    </a:cubicBezTo>
                    <a:cubicBezTo>
                      <a:pt x="38" y="52"/>
                      <a:pt x="39" y="54"/>
                      <a:pt x="37" y="54"/>
                    </a:cubicBezTo>
                    <a:cubicBezTo>
                      <a:pt x="34" y="54"/>
                      <a:pt x="33" y="51"/>
                      <a:pt x="34" y="49"/>
                    </a:cubicBezTo>
                    <a:cubicBezTo>
                      <a:pt x="36" y="46"/>
                      <a:pt x="36" y="46"/>
                      <a:pt x="34" y="41"/>
                    </a:cubicBezTo>
                    <a:cubicBezTo>
                      <a:pt x="32" y="37"/>
                      <a:pt x="28" y="36"/>
                      <a:pt x="28" y="36"/>
                    </a:cubicBezTo>
                    <a:close/>
                    <a:moveTo>
                      <a:pt x="98" y="91"/>
                    </a:moveTo>
                    <a:cubicBezTo>
                      <a:pt x="99" y="91"/>
                      <a:pt x="99" y="90"/>
                      <a:pt x="100" y="90"/>
                    </a:cubicBezTo>
                    <a:cubicBezTo>
                      <a:pt x="101" y="89"/>
                      <a:pt x="102" y="88"/>
                      <a:pt x="103" y="88"/>
                    </a:cubicBezTo>
                    <a:cubicBezTo>
                      <a:pt x="104" y="87"/>
                      <a:pt x="105" y="88"/>
                      <a:pt x="106" y="87"/>
                    </a:cubicBezTo>
                    <a:cubicBezTo>
                      <a:pt x="107" y="85"/>
                      <a:pt x="106" y="84"/>
                      <a:pt x="106" y="83"/>
                    </a:cubicBezTo>
                    <a:cubicBezTo>
                      <a:pt x="105" y="81"/>
                      <a:pt x="104" y="81"/>
                      <a:pt x="103" y="79"/>
                    </a:cubicBezTo>
                    <a:cubicBezTo>
                      <a:pt x="101" y="77"/>
                      <a:pt x="101" y="77"/>
                      <a:pt x="101" y="77"/>
                    </a:cubicBezTo>
                    <a:cubicBezTo>
                      <a:pt x="101" y="77"/>
                      <a:pt x="97" y="79"/>
                      <a:pt x="96" y="81"/>
                    </a:cubicBezTo>
                    <a:cubicBezTo>
                      <a:pt x="94" y="83"/>
                      <a:pt x="93" y="83"/>
                      <a:pt x="92" y="83"/>
                    </a:cubicBezTo>
                    <a:cubicBezTo>
                      <a:pt x="91" y="83"/>
                      <a:pt x="90" y="86"/>
                      <a:pt x="91" y="86"/>
                    </a:cubicBezTo>
                    <a:cubicBezTo>
                      <a:pt x="92" y="86"/>
                      <a:pt x="91" y="87"/>
                      <a:pt x="92" y="89"/>
                    </a:cubicBezTo>
                    <a:cubicBezTo>
                      <a:pt x="93" y="91"/>
                      <a:pt x="92" y="93"/>
                      <a:pt x="95" y="93"/>
                    </a:cubicBezTo>
                    <a:cubicBezTo>
                      <a:pt x="98" y="93"/>
                      <a:pt x="97" y="92"/>
                      <a:pt x="98" y="91"/>
                    </a:cubicBezTo>
                    <a:close/>
                  </a:path>
                </a:pathLst>
              </a:custGeom>
              <a:solidFill>
                <a:srgbClr val="6DACDE"/>
              </a:solidFill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74">
                <a:extLst>
                  <a:ext uri="{FF2B5EF4-FFF2-40B4-BE49-F238E27FC236}">
                    <a16:creationId xmlns:a16="http://schemas.microsoft.com/office/drawing/2014/main" id="{CD3672A6-EF17-48FE-ADB4-3AAEB48AA8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7" y="2007"/>
                <a:ext cx="165" cy="265"/>
              </a:xfrm>
              <a:custGeom>
                <a:avLst/>
                <a:gdLst>
                  <a:gd name="T0" fmla="*/ 8 w 84"/>
                  <a:gd name="T1" fmla="*/ 134 h 135"/>
                  <a:gd name="T2" fmla="*/ 10 w 84"/>
                  <a:gd name="T3" fmla="*/ 130 h 135"/>
                  <a:gd name="T4" fmla="*/ 9 w 84"/>
                  <a:gd name="T5" fmla="*/ 130 h 135"/>
                  <a:gd name="T6" fmla="*/ 12 w 84"/>
                  <a:gd name="T7" fmla="*/ 127 h 135"/>
                  <a:gd name="T8" fmla="*/ 12 w 84"/>
                  <a:gd name="T9" fmla="*/ 125 h 135"/>
                  <a:gd name="T10" fmla="*/ 16 w 84"/>
                  <a:gd name="T11" fmla="*/ 123 h 135"/>
                  <a:gd name="T12" fmla="*/ 18 w 84"/>
                  <a:gd name="T13" fmla="*/ 119 h 135"/>
                  <a:gd name="T14" fmla="*/ 21 w 84"/>
                  <a:gd name="T15" fmla="*/ 117 h 135"/>
                  <a:gd name="T16" fmla="*/ 26 w 84"/>
                  <a:gd name="T17" fmla="*/ 111 h 135"/>
                  <a:gd name="T18" fmla="*/ 35 w 84"/>
                  <a:gd name="T19" fmla="*/ 106 h 135"/>
                  <a:gd name="T20" fmla="*/ 36 w 84"/>
                  <a:gd name="T21" fmla="*/ 104 h 135"/>
                  <a:gd name="T22" fmla="*/ 44 w 84"/>
                  <a:gd name="T23" fmla="*/ 96 h 135"/>
                  <a:gd name="T24" fmla="*/ 45 w 84"/>
                  <a:gd name="T25" fmla="*/ 93 h 135"/>
                  <a:gd name="T26" fmla="*/ 47 w 84"/>
                  <a:gd name="T27" fmla="*/ 93 h 135"/>
                  <a:gd name="T28" fmla="*/ 50 w 84"/>
                  <a:gd name="T29" fmla="*/ 90 h 135"/>
                  <a:gd name="T30" fmla="*/ 52 w 84"/>
                  <a:gd name="T31" fmla="*/ 84 h 135"/>
                  <a:gd name="T32" fmla="*/ 57 w 84"/>
                  <a:gd name="T33" fmla="*/ 82 h 135"/>
                  <a:gd name="T34" fmla="*/ 57 w 84"/>
                  <a:gd name="T35" fmla="*/ 79 h 135"/>
                  <a:gd name="T36" fmla="*/ 60 w 84"/>
                  <a:gd name="T37" fmla="*/ 73 h 135"/>
                  <a:gd name="T38" fmla="*/ 62 w 84"/>
                  <a:gd name="T39" fmla="*/ 71 h 135"/>
                  <a:gd name="T40" fmla="*/ 62 w 84"/>
                  <a:gd name="T41" fmla="*/ 67 h 135"/>
                  <a:gd name="T42" fmla="*/ 66 w 84"/>
                  <a:gd name="T43" fmla="*/ 61 h 135"/>
                  <a:gd name="T44" fmla="*/ 66 w 84"/>
                  <a:gd name="T45" fmla="*/ 58 h 135"/>
                  <a:gd name="T46" fmla="*/ 69 w 84"/>
                  <a:gd name="T47" fmla="*/ 51 h 135"/>
                  <a:gd name="T48" fmla="*/ 70 w 84"/>
                  <a:gd name="T49" fmla="*/ 45 h 135"/>
                  <a:gd name="T50" fmla="*/ 72 w 84"/>
                  <a:gd name="T51" fmla="*/ 44 h 135"/>
                  <a:gd name="T52" fmla="*/ 72 w 84"/>
                  <a:gd name="T53" fmla="*/ 41 h 135"/>
                  <a:gd name="T54" fmla="*/ 78 w 84"/>
                  <a:gd name="T55" fmla="*/ 35 h 135"/>
                  <a:gd name="T56" fmla="*/ 78 w 84"/>
                  <a:gd name="T57" fmla="*/ 29 h 135"/>
                  <a:gd name="T58" fmla="*/ 80 w 84"/>
                  <a:gd name="T59" fmla="*/ 28 h 135"/>
                  <a:gd name="T60" fmla="*/ 80 w 84"/>
                  <a:gd name="T61" fmla="*/ 25 h 135"/>
                  <a:gd name="T62" fmla="*/ 82 w 84"/>
                  <a:gd name="T63" fmla="*/ 17 h 135"/>
                  <a:gd name="T64" fmla="*/ 84 w 84"/>
                  <a:gd name="T65" fmla="*/ 2 h 135"/>
                  <a:gd name="T66" fmla="*/ 80 w 84"/>
                  <a:gd name="T67" fmla="*/ 0 h 135"/>
                  <a:gd name="T68" fmla="*/ 79 w 84"/>
                  <a:gd name="T69" fmla="*/ 2 h 135"/>
                  <a:gd name="T70" fmla="*/ 70 w 84"/>
                  <a:gd name="T71" fmla="*/ 6 h 135"/>
                  <a:gd name="T72" fmla="*/ 61 w 84"/>
                  <a:gd name="T73" fmla="*/ 6 h 135"/>
                  <a:gd name="T74" fmla="*/ 59 w 84"/>
                  <a:gd name="T75" fmla="*/ 8 h 135"/>
                  <a:gd name="T76" fmla="*/ 52 w 84"/>
                  <a:gd name="T77" fmla="*/ 9 h 135"/>
                  <a:gd name="T78" fmla="*/ 50 w 84"/>
                  <a:gd name="T79" fmla="*/ 11 h 135"/>
                  <a:gd name="T80" fmla="*/ 46 w 84"/>
                  <a:gd name="T81" fmla="*/ 12 h 135"/>
                  <a:gd name="T82" fmla="*/ 45 w 84"/>
                  <a:gd name="T83" fmla="*/ 13 h 135"/>
                  <a:gd name="T84" fmla="*/ 40 w 84"/>
                  <a:gd name="T85" fmla="*/ 12 h 135"/>
                  <a:gd name="T86" fmla="*/ 26 w 84"/>
                  <a:gd name="T87" fmla="*/ 14 h 135"/>
                  <a:gd name="T88" fmla="*/ 25 w 84"/>
                  <a:gd name="T89" fmla="*/ 13 h 135"/>
                  <a:gd name="T90" fmla="*/ 16 w 84"/>
                  <a:gd name="T91" fmla="*/ 4 h 135"/>
                  <a:gd name="T92" fmla="*/ 12 w 84"/>
                  <a:gd name="T93" fmla="*/ 9 h 135"/>
                  <a:gd name="T94" fmla="*/ 10 w 84"/>
                  <a:gd name="T95" fmla="*/ 13 h 135"/>
                  <a:gd name="T96" fmla="*/ 13 w 84"/>
                  <a:gd name="T97" fmla="*/ 18 h 135"/>
                  <a:gd name="T98" fmla="*/ 16 w 84"/>
                  <a:gd name="T99" fmla="*/ 23 h 135"/>
                  <a:gd name="T100" fmla="*/ 22 w 84"/>
                  <a:gd name="T101" fmla="*/ 27 h 135"/>
                  <a:gd name="T102" fmla="*/ 45 w 84"/>
                  <a:gd name="T103" fmla="*/ 38 h 135"/>
                  <a:gd name="T104" fmla="*/ 57 w 84"/>
                  <a:gd name="T105" fmla="*/ 38 h 135"/>
                  <a:gd name="T106" fmla="*/ 35 w 84"/>
                  <a:gd name="T107" fmla="*/ 72 h 135"/>
                  <a:gd name="T108" fmla="*/ 24 w 84"/>
                  <a:gd name="T109" fmla="*/ 73 h 135"/>
                  <a:gd name="T110" fmla="*/ 20 w 84"/>
                  <a:gd name="T111" fmla="*/ 75 h 135"/>
                  <a:gd name="T112" fmla="*/ 12 w 84"/>
                  <a:gd name="T113" fmla="*/ 76 h 135"/>
                  <a:gd name="T114" fmla="*/ 10 w 84"/>
                  <a:gd name="T115" fmla="*/ 78 h 135"/>
                  <a:gd name="T116" fmla="*/ 5 w 84"/>
                  <a:gd name="T117" fmla="*/ 89 h 135"/>
                  <a:gd name="T118" fmla="*/ 0 w 84"/>
                  <a:gd name="T119" fmla="*/ 92 h 135"/>
                  <a:gd name="T120" fmla="*/ 1 w 84"/>
                  <a:gd name="T121" fmla="*/ 128 h 135"/>
                  <a:gd name="T122" fmla="*/ 7 w 84"/>
                  <a:gd name="T123" fmla="*/ 135 h 135"/>
                  <a:gd name="T124" fmla="*/ 8 w 84"/>
                  <a:gd name="T125" fmla="*/ 134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84" h="135">
                    <a:moveTo>
                      <a:pt x="8" y="134"/>
                    </a:moveTo>
                    <a:cubicBezTo>
                      <a:pt x="9" y="133"/>
                      <a:pt x="9" y="132"/>
                      <a:pt x="10" y="130"/>
                    </a:cubicBezTo>
                    <a:cubicBezTo>
                      <a:pt x="10" y="130"/>
                      <a:pt x="9" y="131"/>
                      <a:pt x="9" y="130"/>
                    </a:cubicBezTo>
                    <a:cubicBezTo>
                      <a:pt x="10" y="129"/>
                      <a:pt x="12" y="128"/>
                      <a:pt x="12" y="127"/>
                    </a:cubicBezTo>
                    <a:cubicBezTo>
                      <a:pt x="13" y="127"/>
                      <a:pt x="12" y="126"/>
                      <a:pt x="12" y="125"/>
                    </a:cubicBezTo>
                    <a:cubicBezTo>
                      <a:pt x="13" y="124"/>
                      <a:pt x="15" y="124"/>
                      <a:pt x="16" y="123"/>
                    </a:cubicBezTo>
                    <a:cubicBezTo>
                      <a:pt x="17" y="122"/>
                      <a:pt x="17" y="120"/>
                      <a:pt x="18" y="119"/>
                    </a:cubicBezTo>
                    <a:cubicBezTo>
                      <a:pt x="18" y="118"/>
                      <a:pt x="20" y="118"/>
                      <a:pt x="21" y="117"/>
                    </a:cubicBezTo>
                    <a:cubicBezTo>
                      <a:pt x="23" y="116"/>
                      <a:pt x="24" y="113"/>
                      <a:pt x="26" y="111"/>
                    </a:cubicBezTo>
                    <a:cubicBezTo>
                      <a:pt x="28" y="109"/>
                      <a:pt x="32" y="108"/>
                      <a:pt x="35" y="106"/>
                    </a:cubicBezTo>
                    <a:cubicBezTo>
                      <a:pt x="35" y="106"/>
                      <a:pt x="35" y="104"/>
                      <a:pt x="36" y="104"/>
                    </a:cubicBezTo>
                    <a:cubicBezTo>
                      <a:pt x="38" y="101"/>
                      <a:pt x="43" y="99"/>
                      <a:pt x="44" y="96"/>
                    </a:cubicBezTo>
                    <a:cubicBezTo>
                      <a:pt x="45" y="95"/>
                      <a:pt x="44" y="94"/>
                      <a:pt x="45" y="93"/>
                    </a:cubicBezTo>
                    <a:cubicBezTo>
                      <a:pt x="45" y="93"/>
                      <a:pt x="47" y="93"/>
                      <a:pt x="47" y="93"/>
                    </a:cubicBezTo>
                    <a:cubicBezTo>
                      <a:pt x="47" y="93"/>
                      <a:pt x="50" y="90"/>
                      <a:pt x="50" y="90"/>
                    </a:cubicBezTo>
                    <a:cubicBezTo>
                      <a:pt x="51" y="88"/>
                      <a:pt x="50" y="85"/>
                      <a:pt x="52" y="84"/>
                    </a:cubicBezTo>
                    <a:cubicBezTo>
                      <a:pt x="53" y="83"/>
                      <a:pt x="56" y="83"/>
                      <a:pt x="57" y="82"/>
                    </a:cubicBezTo>
                    <a:cubicBezTo>
                      <a:pt x="57" y="81"/>
                      <a:pt x="57" y="79"/>
                      <a:pt x="57" y="79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2"/>
                      <a:pt x="62" y="72"/>
                      <a:pt x="62" y="71"/>
                    </a:cubicBezTo>
                    <a:cubicBezTo>
                      <a:pt x="63" y="70"/>
                      <a:pt x="62" y="68"/>
                      <a:pt x="62" y="67"/>
                    </a:cubicBezTo>
                    <a:cubicBezTo>
                      <a:pt x="63" y="65"/>
                      <a:pt x="66" y="64"/>
                      <a:pt x="66" y="61"/>
                    </a:cubicBezTo>
                    <a:cubicBezTo>
                      <a:pt x="67" y="60"/>
                      <a:pt x="66" y="59"/>
                      <a:pt x="66" y="58"/>
                    </a:cubicBezTo>
                    <a:cubicBezTo>
                      <a:pt x="67" y="56"/>
                      <a:pt x="68" y="53"/>
                      <a:pt x="69" y="51"/>
                    </a:cubicBezTo>
                    <a:cubicBezTo>
                      <a:pt x="70" y="49"/>
                      <a:pt x="69" y="47"/>
                      <a:pt x="70" y="45"/>
                    </a:cubicBezTo>
                    <a:cubicBezTo>
                      <a:pt x="72" y="44"/>
                      <a:pt x="72" y="44"/>
                      <a:pt x="72" y="44"/>
                    </a:cubicBezTo>
                    <a:cubicBezTo>
                      <a:pt x="72" y="43"/>
                      <a:pt x="71" y="42"/>
                      <a:pt x="72" y="41"/>
                    </a:cubicBezTo>
                    <a:cubicBezTo>
                      <a:pt x="73" y="39"/>
                      <a:pt x="77" y="36"/>
                      <a:pt x="78" y="35"/>
                    </a:cubicBezTo>
                    <a:cubicBezTo>
                      <a:pt x="78" y="33"/>
                      <a:pt x="78" y="31"/>
                      <a:pt x="78" y="29"/>
                    </a:cubicBezTo>
                    <a:cubicBezTo>
                      <a:pt x="80" y="28"/>
                      <a:pt x="80" y="28"/>
                      <a:pt x="80" y="28"/>
                    </a:cubicBezTo>
                    <a:cubicBezTo>
                      <a:pt x="80" y="27"/>
                      <a:pt x="79" y="26"/>
                      <a:pt x="80" y="25"/>
                    </a:cubicBezTo>
                    <a:cubicBezTo>
                      <a:pt x="80" y="23"/>
                      <a:pt x="82" y="19"/>
                      <a:pt x="82" y="17"/>
                    </a:cubicBezTo>
                    <a:cubicBezTo>
                      <a:pt x="83" y="12"/>
                      <a:pt x="83" y="6"/>
                      <a:pt x="84" y="2"/>
                    </a:cubicBezTo>
                    <a:cubicBezTo>
                      <a:pt x="83" y="1"/>
                      <a:pt x="83" y="0"/>
                      <a:pt x="80" y="0"/>
                    </a:cubicBezTo>
                    <a:cubicBezTo>
                      <a:pt x="80" y="0"/>
                      <a:pt x="79" y="2"/>
                      <a:pt x="79" y="2"/>
                    </a:cubicBezTo>
                    <a:cubicBezTo>
                      <a:pt x="78" y="3"/>
                      <a:pt x="71" y="5"/>
                      <a:pt x="70" y="6"/>
                    </a:cubicBezTo>
                    <a:cubicBezTo>
                      <a:pt x="66" y="6"/>
                      <a:pt x="65" y="4"/>
                      <a:pt x="61" y="6"/>
                    </a:cubicBezTo>
                    <a:cubicBezTo>
                      <a:pt x="60" y="6"/>
                      <a:pt x="59" y="7"/>
                      <a:pt x="59" y="8"/>
                    </a:cubicBezTo>
                    <a:cubicBezTo>
                      <a:pt x="56" y="8"/>
                      <a:pt x="54" y="8"/>
                      <a:pt x="52" y="9"/>
                    </a:cubicBezTo>
                    <a:cubicBezTo>
                      <a:pt x="51" y="9"/>
                      <a:pt x="51" y="11"/>
                      <a:pt x="50" y="11"/>
                    </a:cubicBezTo>
                    <a:cubicBezTo>
                      <a:pt x="49" y="12"/>
                      <a:pt x="47" y="11"/>
                      <a:pt x="46" y="12"/>
                    </a:cubicBezTo>
                    <a:cubicBezTo>
                      <a:pt x="45" y="13"/>
                      <a:pt x="45" y="13"/>
                      <a:pt x="45" y="13"/>
                    </a:cubicBezTo>
                    <a:cubicBezTo>
                      <a:pt x="42" y="14"/>
                      <a:pt x="42" y="12"/>
                      <a:pt x="40" y="12"/>
                    </a:cubicBezTo>
                    <a:cubicBezTo>
                      <a:pt x="35" y="10"/>
                      <a:pt x="30" y="13"/>
                      <a:pt x="26" y="14"/>
                    </a:cubicBezTo>
                    <a:cubicBezTo>
                      <a:pt x="26" y="14"/>
                      <a:pt x="25" y="13"/>
                      <a:pt x="25" y="13"/>
                    </a:cubicBezTo>
                    <a:cubicBezTo>
                      <a:pt x="21" y="11"/>
                      <a:pt x="18" y="8"/>
                      <a:pt x="16" y="4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2" y="16"/>
                      <a:pt x="13" y="18"/>
                    </a:cubicBezTo>
                    <a:cubicBezTo>
                      <a:pt x="15" y="20"/>
                      <a:pt x="14" y="21"/>
                      <a:pt x="16" y="23"/>
                    </a:cubicBezTo>
                    <a:cubicBezTo>
                      <a:pt x="18" y="24"/>
                      <a:pt x="19" y="26"/>
                      <a:pt x="22" y="27"/>
                    </a:cubicBezTo>
                    <a:cubicBezTo>
                      <a:pt x="26" y="29"/>
                      <a:pt x="45" y="38"/>
                      <a:pt x="45" y="38"/>
                    </a:cubicBezTo>
                    <a:cubicBezTo>
                      <a:pt x="57" y="38"/>
                      <a:pt x="57" y="38"/>
                      <a:pt x="57" y="38"/>
                    </a:cubicBezTo>
                    <a:cubicBezTo>
                      <a:pt x="35" y="72"/>
                      <a:pt x="35" y="72"/>
                      <a:pt x="35" y="72"/>
                    </a:cubicBezTo>
                    <a:cubicBezTo>
                      <a:pt x="24" y="73"/>
                      <a:pt x="24" y="73"/>
                      <a:pt x="24" y="73"/>
                    </a:cubicBezTo>
                    <a:cubicBezTo>
                      <a:pt x="20" y="75"/>
                      <a:pt x="20" y="75"/>
                      <a:pt x="20" y="75"/>
                    </a:cubicBezTo>
                    <a:cubicBezTo>
                      <a:pt x="12" y="76"/>
                      <a:pt x="12" y="76"/>
                      <a:pt x="12" y="76"/>
                    </a:cubicBezTo>
                    <a:cubicBezTo>
                      <a:pt x="10" y="78"/>
                      <a:pt x="10" y="78"/>
                      <a:pt x="10" y="78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1" y="128"/>
                      <a:pt x="1" y="128"/>
                      <a:pt x="1" y="128"/>
                    </a:cubicBezTo>
                    <a:cubicBezTo>
                      <a:pt x="7" y="135"/>
                      <a:pt x="7" y="135"/>
                      <a:pt x="7" y="135"/>
                    </a:cubicBezTo>
                    <a:lnTo>
                      <a:pt x="8" y="134"/>
                    </a:ln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75">
                <a:extLst>
                  <a:ext uri="{FF2B5EF4-FFF2-40B4-BE49-F238E27FC236}">
                    <a16:creationId xmlns:a16="http://schemas.microsoft.com/office/drawing/2014/main" id="{830C6178-1030-492A-B1B8-BF4A7B459B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7" y="2007"/>
                <a:ext cx="165" cy="265"/>
              </a:xfrm>
              <a:custGeom>
                <a:avLst/>
                <a:gdLst>
                  <a:gd name="T0" fmla="*/ 8 w 84"/>
                  <a:gd name="T1" fmla="*/ 134 h 135"/>
                  <a:gd name="T2" fmla="*/ 10 w 84"/>
                  <a:gd name="T3" fmla="*/ 130 h 135"/>
                  <a:gd name="T4" fmla="*/ 9 w 84"/>
                  <a:gd name="T5" fmla="*/ 130 h 135"/>
                  <a:gd name="T6" fmla="*/ 12 w 84"/>
                  <a:gd name="T7" fmla="*/ 127 h 135"/>
                  <a:gd name="T8" fmla="*/ 12 w 84"/>
                  <a:gd name="T9" fmla="*/ 125 h 135"/>
                  <a:gd name="T10" fmla="*/ 16 w 84"/>
                  <a:gd name="T11" fmla="*/ 123 h 135"/>
                  <a:gd name="T12" fmla="*/ 18 w 84"/>
                  <a:gd name="T13" fmla="*/ 119 h 135"/>
                  <a:gd name="T14" fmla="*/ 21 w 84"/>
                  <a:gd name="T15" fmla="*/ 117 h 135"/>
                  <a:gd name="T16" fmla="*/ 26 w 84"/>
                  <a:gd name="T17" fmla="*/ 111 h 135"/>
                  <a:gd name="T18" fmla="*/ 35 w 84"/>
                  <a:gd name="T19" fmla="*/ 106 h 135"/>
                  <a:gd name="T20" fmla="*/ 36 w 84"/>
                  <a:gd name="T21" fmla="*/ 104 h 135"/>
                  <a:gd name="T22" fmla="*/ 44 w 84"/>
                  <a:gd name="T23" fmla="*/ 96 h 135"/>
                  <a:gd name="T24" fmla="*/ 45 w 84"/>
                  <a:gd name="T25" fmla="*/ 93 h 135"/>
                  <a:gd name="T26" fmla="*/ 47 w 84"/>
                  <a:gd name="T27" fmla="*/ 93 h 135"/>
                  <a:gd name="T28" fmla="*/ 50 w 84"/>
                  <a:gd name="T29" fmla="*/ 90 h 135"/>
                  <a:gd name="T30" fmla="*/ 52 w 84"/>
                  <a:gd name="T31" fmla="*/ 84 h 135"/>
                  <a:gd name="T32" fmla="*/ 57 w 84"/>
                  <a:gd name="T33" fmla="*/ 82 h 135"/>
                  <a:gd name="T34" fmla="*/ 57 w 84"/>
                  <a:gd name="T35" fmla="*/ 79 h 135"/>
                  <a:gd name="T36" fmla="*/ 60 w 84"/>
                  <a:gd name="T37" fmla="*/ 73 h 135"/>
                  <a:gd name="T38" fmla="*/ 62 w 84"/>
                  <a:gd name="T39" fmla="*/ 71 h 135"/>
                  <a:gd name="T40" fmla="*/ 62 w 84"/>
                  <a:gd name="T41" fmla="*/ 67 h 135"/>
                  <a:gd name="T42" fmla="*/ 66 w 84"/>
                  <a:gd name="T43" fmla="*/ 61 h 135"/>
                  <a:gd name="T44" fmla="*/ 66 w 84"/>
                  <a:gd name="T45" fmla="*/ 58 h 135"/>
                  <a:gd name="T46" fmla="*/ 69 w 84"/>
                  <a:gd name="T47" fmla="*/ 51 h 135"/>
                  <a:gd name="T48" fmla="*/ 70 w 84"/>
                  <a:gd name="T49" fmla="*/ 45 h 135"/>
                  <a:gd name="T50" fmla="*/ 72 w 84"/>
                  <a:gd name="T51" fmla="*/ 44 h 135"/>
                  <a:gd name="T52" fmla="*/ 72 w 84"/>
                  <a:gd name="T53" fmla="*/ 41 h 135"/>
                  <a:gd name="T54" fmla="*/ 78 w 84"/>
                  <a:gd name="T55" fmla="*/ 35 h 135"/>
                  <a:gd name="T56" fmla="*/ 78 w 84"/>
                  <a:gd name="T57" fmla="*/ 29 h 135"/>
                  <a:gd name="T58" fmla="*/ 80 w 84"/>
                  <a:gd name="T59" fmla="*/ 28 h 135"/>
                  <a:gd name="T60" fmla="*/ 80 w 84"/>
                  <a:gd name="T61" fmla="*/ 25 h 135"/>
                  <a:gd name="T62" fmla="*/ 82 w 84"/>
                  <a:gd name="T63" fmla="*/ 17 h 135"/>
                  <a:gd name="T64" fmla="*/ 84 w 84"/>
                  <a:gd name="T65" fmla="*/ 2 h 135"/>
                  <a:gd name="T66" fmla="*/ 80 w 84"/>
                  <a:gd name="T67" fmla="*/ 0 h 135"/>
                  <a:gd name="T68" fmla="*/ 79 w 84"/>
                  <a:gd name="T69" fmla="*/ 2 h 135"/>
                  <a:gd name="T70" fmla="*/ 70 w 84"/>
                  <a:gd name="T71" fmla="*/ 6 h 135"/>
                  <a:gd name="T72" fmla="*/ 61 w 84"/>
                  <a:gd name="T73" fmla="*/ 6 h 135"/>
                  <a:gd name="T74" fmla="*/ 59 w 84"/>
                  <a:gd name="T75" fmla="*/ 8 h 135"/>
                  <a:gd name="T76" fmla="*/ 52 w 84"/>
                  <a:gd name="T77" fmla="*/ 9 h 135"/>
                  <a:gd name="T78" fmla="*/ 50 w 84"/>
                  <a:gd name="T79" fmla="*/ 11 h 135"/>
                  <a:gd name="T80" fmla="*/ 46 w 84"/>
                  <a:gd name="T81" fmla="*/ 12 h 135"/>
                  <a:gd name="T82" fmla="*/ 45 w 84"/>
                  <a:gd name="T83" fmla="*/ 13 h 135"/>
                  <a:gd name="T84" fmla="*/ 40 w 84"/>
                  <a:gd name="T85" fmla="*/ 12 h 135"/>
                  <a:gd name="T86" fmla="*/ 26 w 84"/>
                  <a:gd name="T87" fmla="*/ 14 h 135"/>
                  <a:gd name="T88" fmla="*/ 25 w 84"/>
                  <a:gd name="T89" fmla="*/ 13 h 135"/>
                  <a:gd name="T90" fmla="*/ 16 w 84"/>
                  <a:gd name="T91" fmla="*/ 4 h 135"/>
                  <a:gd name="T92" fmla="*/ 12 w 84"/>
                  <a:gd name="T93" fmla="*/ 9 h 135"/>
                  <a:gd name="T94" fmla="*/ 10 w 84"/>
                  <a:gd name="T95" fmla="*/ 13 h 135"/>
                  <a:gd name="T96" fmla="*/ 13 w 84"/>
                  <a:gd name="T97" fmla="*/ 18 h 135"/>
                  <a:gd name="T98" fmla="*/ 16 w 84"/>
                  <a:gd name="T99" fmla="*/ 23 h 135"/>
                  <a:gd name="T100" fmla="*/ 22 w 84"/>
                  <a:gd name="T101" fmla="*/ 27 h 135"/>
                  <a:gd name="T102" fmla="*/ 45 w 84"/>
                  <a:gd name="T103" fmla="*/ 38 h 135"/>
                  <a:gd name="T104" fmla="*/ 57 w 84"/>
                  <a:gd name="T105" fmla="*/ 38 h 135"/>
                  <a:gd name="T106" fmla="*/ 35 w 84"/>
                  <a:gd name="T107" fmla="*/ 72 h 135"/>
                  <a:gd name="T108" fmla="*/ 24 w 84"/>
                  <a:gd name="T109" fmla="*/ 73 h 135"/>
                  <a:gd name="T110" fmla="*/ 20 w 84"/>
                  <a:gd name="T111" fmla="*/ 75 h 135"/>
                  <a:gd name="T112" fmla="*/ 12 w 84"/>
                  <a:gd name="T113" fmla="*/ 76 h 135"/>
                  <a:gd name="T114" fmla="*/ 10 w 84"/>
                  <a:gd name="T115" fmla="*/ 78 h 135"/>
                  <a:gd name="T116" fmla="*/ 5 w 84"/>
                  <a:gd name="T117" fmla="*/ 89 h 135"/>
                  <a:gd name="T118" fmla="*/ 0 w 84"/>
                  <a:gd name="T119" fmla="*/ 92 h 135"/>
                  <a:gd name="T120" fmla="*/ 1 w 84"/>
                  <a:gd name="T121" fmla="*/ 128 h 135"/>
                  <a:gd name="T122" fmla="*/ 7 w 84"/>
                  <a:gd name="T123" fmla="*/ 135 h 135"/>
                  <a:gd name="T124" fmla="*/ 8 w 84"/>
                  <a:gd name="T125" fmla="*/ 134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84" h="135">
                    <a:moveTo>
                      <a:pt x="8" y="134"/>
                    </a:moveTo>
                    <a:cubicBezTo>
                      <a:pt x="9" y="133"/>
                      <a:pt x="9" y="132"/>
                      <a:pt x="10" y="130"/>
                    </a:cubicBezTo>
                    <a:cubicBezTo>
                      <a:pt x="10" y="130"/>
                      <a:pt x="9" y="131"/>
                      <a:pt x="9" y="130"/>
                    </a:cubicBezTo>
                    <a:cubicBezTo>
                      <a:pt x="10" y="129"/>
                      <a:pt x="12" y="128"/>
                      <a:pt x="12" y="127"/>
                    </a:cubicBezTo>
                    <a:cubicBezTo>
                      <a:pt x="13" y="127"/>
                      <a:pt x="12" y="126"/>
                      <a:pt x="12" y="125"/>
                    </a:cubicBezTo>
                    <a:cubicBezTo>
                      <a:pt x="13" y="124"/>
                      <a:pt x="15" y="124"/>
                      <a:pt x="16" y="123"/>
                    </a:cubicBezTo>
                    <a:cubicBezTo>
                      <a:pt x="17" y="122"/>
                      <a:pt x="17" y="120"/>
                      <a:pt x="18" y="119"/>
                    </a:cubicBezTo>
                    <a:cubicBezTo>
                      <a:pt x="18" y="118"/>
                      <a:pt x="20" y="118"/>
                      <a:pt x="21" y="117"/>
                    </a:cubicBezTo>
                    <a:cubicBezTo>
                      <a:pt x="23" y="116"/>
                      <a:pt x="24" y="113"/>
                      <a:pt x="26" y="111"/>
                    </a:cubicBezTo>
                    <a:cubicBezTo>
                      <a:pt x="28" y="109"/>
                      <a:pt x="32" y="108"/>
                      <a:pt x="35" y="106"/>
                    </a:cubicBezTo>
                    <a:cubicBezTo>
                      <a:pt x="35" y="106"/>
                      <a:pt x="35" y="104"/>
                      <a:pt x="36" y="104"/>
                    </a:cubicBezTo>
                    <a:cubicBezTo>
                      <a:pt x="38" y="101"/>
                      <a:pt x="43" y="99"/>
                      <a:pt x="44" y="96"/>
                    </a:cubicBezTo>
                    <a:cubicBezTo>
                      <a:pt x="45" y="95"/>
                      <a:pt x="44" y="94"/>
                      <a:pt x="45" y="93"/>
                    </a:cubicBezTo>
                    <a:cubicBezTo>
                      <a:pt x="45" y="93"/>
                      <a:pt x="47" y="93"/>
                      <a:pt x="47" y="93"/>
                    </a:cubicBezTo>
                    <a:cubicBezTo>
                      <a:pt x="47" y="93"/>
                      <a:pt x="50" y="90"/>
                      <a:pt x="50" y="90"/>
                    </a:cubicBezTo>
                    <a:cubicBezTo>
                      <a:pt x="51" y="88"/>
                      <a:pt x="50" y="85"/>
                      <a:pt x="52" y="84"/>
                    </a:cubicBezTo>
                    <a:cubicBezTo>
                      <a:pt x="53" y="83"/>
                      <a:pt x="56" y="83"/>
                      <a:pt x="57" y="82"/>
                    </a:cubicBezTo>
                    <a:cubicBezTo>
                      <a:pt x="57" y="81"/>
                      <a:pt x="57" y="79"/>
                      <a:pt x="57" y="79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2"/>
                      <a:pt x="62" y="72"/>
                      <a:pt x="62" y="71"/>
                    </a:cubicBezTo>
                    <a:cubicBezTo>
                      <a:pt x="63" y="70"/>
                      <a:pt x="62" y="68"/>
                      <a:pt x="62" y="67"/>
                    </a:cubicBezTo>
                    <a:cubicBezTo>
                      <a:pt x="63" y="65"/>
                      <a:pt x="66" y="64"/>
                      <a:pt x="66" y="61"/>
                    </a:cubicBezTo>
                    <a:cubicBezTo>
                      <a:pt x="67" y="60"/>
                      <a:pt x="66" y="59"/>
                      <a:pt x="66" y="58"/>
                    </a:cubicBezTo>
                    <a:cubicBezTo>
                      <a:pt x="67" y="56"/>
                      <a:pt x="68" y="53"/>
                      <a:pt x="69" y="51"/>
                    </a:cubicBezTo>
                    <a:cubicBezTo>
                      <a:pt x="70" y="49"/>
                      <a:pt x="69" y="47"/>
                      <a:pt x="70" y="45"/>
                    </a:cubicBezTo>
                    <a:cubicBezTo>
                      <a:pt x="72" y="44"/>
                      <a:pt x="72" y="44"/>
                      <a:pt x="72" y="44"/>
                    </a:cubicBezTo>
                    <a:cubicBezTo>
                      <a:pt x="72" y="43"/>
                      <a:pt x="71" y="42"/>
                      <a:pt x="72" y="41"/>
                    </a:cubicBezTo>
                    <a:cubicBezTo>
                      <a:pt x="73" y="39"/>
                      <a:pt x="77" y="36"/>
                      <a:pt x="78" y="35"/>
                    </a:cubicBezTo>
                    <a:cubicBezTo>
                      <a:pt x="78" y="33"/>
                      <a:pt x="78" y="31"/>
                      <a:pt x="78" y="29"/>
                    </a:cubicBezTo>
                    <a:cubicBezTo>
                      <a:pt x="80" y="28"/>
                      <a:pt x="80" y="28"/>
                      <a:pt x="80" y="28"/>
                    </a:cubicBezTo>
                    <a:cubicBezTo>
                      <a:pt x="80" y="27"/>
                      <a:pt x="79" y="26"/>
                      <a:pt x="80" y="25"/>
                    </a:cubicBezTo>
                    <a:cubicBezTo>
                      <a:pt x="80" y="23"/>
                      <a:pt x="82" y="19"/>
                      <a:pt x="82" y="17"/>
                    </a:cubicBezTo>
                    <a:cubicBezTo>
                      <a:pt x="83" y="12"/>
                      <a:pt x="83" y="6"/>
                      <a:pt x="84" y="2"/>
                    </a:cubicBezTo>
                    <a:cubicBezTo>
                      <a:pt x="83" y="1"/>
                      <a:pt x="83" y="0"/>
                      <a:pt x="80" y="0"/>
                    </a:cubicBezTo>
                    <a:cubicBezTo>
                      <a:pt x="80" y="0"/>
                      <a:pt x="79" y="2"/>
                      <a:pt x="79" y="2"/>
                    </a:cubicBezTo>
                    <a:cubicBezTo>
                      <a:pt x="78" y="3"/>
                      <a:pt x="71" y="5"/>
                      <a:pt x="70" y="6"/>
                    </a:cubicBezTo>
                    <a:cubicBezTo>
                      <a:pt x="66" y="6"/>
                      <a:pt x="65" y="4"/>
                      <a:pt x="61" y="6"/>
                    </a:cubicBezTo>
                    <a:cubicBezTo>
                      <a:pt x="60" y="6"/>
                      <a:pt x="59" y="7"/>
                      <a:pt x="59" y="8"/>
                    </a:cubicBezTo>
                    <a:cubicBezTo>
                      <a:pt x="56" y="8"/>
                      <a:pt x="54" y="8"/>
                      <a:pt x="52" y="9"/>
                    </a:cubicBezTo>
                    <a:cubicBezTo>
                      <a:pt x="51" y="9"/>
                      <a:pt x="51" y="11"/>
                      <a:pt x="50" y="11"/>
                    </a:cubicBezTo>
                    <a:cubicBezTo>
                      <a:pt x="49" y="12"/>
                      <a:pt x="47" y="11"/>
                      <a:pt x="46" y="12"/>
                    </a:cubicBezTo>
                    <a:cubicBezTo>
                      <a:pt x="45" y="13"/>
                      <a:pt x="45" y="13"/>
                      <a:pt x="45" y="13"/>
                    </a:cubicBezTo>
                    <a:cubicBezTo>
                      <a:pt x="42" y="14"/>
                      <a:pt x="42" y="12"/>
                      <a:pt x="40" y="12"/>
                    </a:cubicBezTo>
                    <a:cubicBezTo>
                      <a:pt x="35" y="10"/>
                      <a:pt x="30" y="13"/>
                      <a:pt x="26" y="14"/>
                    </a:cubicBezTo>
                    <a:cubicBezTo>
                      <a:pt x="26" y="14"/>
                      <a:pt x="25" y="13"/>
                      <a:pt x="25" y="13"/>
                    </a:cubicBezTo>
                    <a:cubicBezTo>
                      <a:pt x="21" y="11"/>
                      <a:pt x="18" y="8"/>
                      <a:pt x="16" y="4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2" y="16"/>
                      <a:pt x="13" y="18"/>
                    </a:cubicBezTo>
                    <a:cubicBezTo>
                      <a:pt x="15" y="20"/>
                      <a:pt x="14" y="21"/>
                      <a:pt x="16" y="23"/>
                    </a:cubicBezTo>
                    <a:cubicBezTo>
                      <a:pt x="18" y="24"/>
                      <a:pt x="19" y="26"/>
                      <a:pt x="22" y="27"/>
                    </a:cubicBezTo>
                    <a:cubicBezTo>
                      <a:pt x="26" y="29"/>
                      <a:pt x="45" y="38"/>
                      <a:pt x="45" y="38"/>
                    </a:cubicBezTo>
                    <a:cubicBezTo>
                      <a:pt x="57" y="38"/>
                      <a:pt x="57" y="38"/>
                      <a:pt x="57" y="38"/>
                    </a:cubicBezTo>
                    <a:cubicBezTo>
                      <a:pt x="35" y="72"/>
                      <a:pt x="35" y="72"/>
                      <a:pt x="35" y="72"/>
                    </a:cubicBezTo>
                    <a:cubicBezTo>
                      <a:pt x="24" y="73"/>
                      <a:pt x="24" y="73"/>
                      <a:pt x="24" y="73"/>
                    </a:cubicBezTo>
                    <a:cubicBezTo>
                      <a:pt x="20" y="75"/>
                      <a:pt x="20" y="75"/>
                      <a:pt x="20" y="75"/>
                    </a:cubicBezTo>
                    <a:cubicBezTo>
                      <a:pt x="12" y="76"/>
                      <a:pt x="12" y="76"/>
                      <a:pt x="12" y="76"/>
                    </a:cubicBezTo>
                    <a:cubicBezTo>
                      <a:pt x="10" y="78"/>
                      <a:pt x="10" y="78"/>
                      <a:pt x="10" y="78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1" y="128"/>
                      <a:pt x="1" y="128"/>
                      <a:pt x="1" y="128"/>
                    </a:cubicBezTo>
                    <a:cubicBezTo>
                      <a:pt x="7" y="135"/>
                      <a:pt x="7" y="135"/>
                      <a:pt x="7" y="135"/>
                    </a:cubicBezTo>
                    <a:lnTo>
                      <a:pt x="8" y="134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76">
                <a:extLst>
                  <a:ext uri="{FF2B5EF4-FFF2-40B4-BE49-F238E27FC236}">
                    <a16:creationId xmlns:a16="http://schemas.microsoft.com/office/drawing/2014/main" id="{486C11E1-564C-4AFE-95AD-EDA9ECFF1A4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53" y="2406"/>
                <a:ext cx="102" cy="90"/>
              </a:xfrm>
              <a:custGeom>
                <a:avLst/>
                <a:gdLst>
                  <a:gd name="T0" fmla="*/ 42 w 52"/>
                  <a:gd name="T1" fmla="*/ 39 h 46"/>
                  <a:gd name="T2" fmla="*/ 42 w 52"/>
                  <a:gd name="T3" fmla="*/ 42 h 46"/>
                  <a:gd name="T4" fmla="*/ 50 w 52"/>
                  <a:gd name="T5" fmla="*/ 45 h 46"/>
                  <a:gd name="T6" fmla="*/ 50 w 52"/>
                  <a:gd name="T7" fmla="*/ 44 h 46"/>
                  <a:gd name="T8" fmla="*/ 48 w 52"/>
                  <a:gd name="T9" fmla="*/ 44 h 46"/>
                  <a:gd name="T10" fmla="*/ 42 w 52"/>
                  <a:gd name="T11" fmla="*/ 39 h 46"/>
                  <a:gd name="T12" fmla="*/ 26 w 52"/>
                  <a:gd name="T13" fmla="*/ 29 h 46"/>
                  <a:gd name="T14" fmla="*/ 27 w 52"/>
                  <a:gd name="T15" fmla="*/ 33 h 46"/>
                  <a:gd name="T16" fmla="*/ 37 w 52"/>
                  <a:gd name="T17" fmla="*/ 34 h 46"/>
                  <a:gd name="T18" fmla="*/ 36 w 52"/>
                  <a:gd name="T19" fmla="*/ 32 h 46"/>
                  <a:gd name="T20" fmla="*/ 26 w 52"/>
                  <a:gd name="T21" fmla="*/ 29 h 46"/>
                  <a:gd name="T22" fmla="*/ 35 w 52"/>
                  <a:gd name="T23" fmla="*/ 20 h 46"/>
                  <a:gd name="T24" fmla="*/ 37 w 52"/>
                  <a:gd name="T25" fmla="*/ 27 h 46"/>
                  <a:gd name="T26" fmla="*/ 39 w 52"/>
                  <a:gd name="T27" fmla="*/ 29 h 46"/>
                  <a:gd name="T28" fmla="*/ 40 w 52"/>
                  <a:gd name="T29" fmla="*/ 30 h 46"/>
                  <a:gd name="T30" fmla="*/ 42 w 52"/>
                  <a:gd name="T31" fmla="*/ 30 h 46"/>
                  <a:gd name="T32" fmla="*/ 36 w 52"/>
                  <a:gd name="T33" fmla="*/ 20 h 46"/>
                  <a:gd name="T34" fmla="*/ 35 w 52"/>
                  <a:gd name="T35" fmla="*/ 20 h 46"/>
                  <a:gd name="T36" fmla="*/ 8 w 52"/>
                  <a:gd name="T37" fmla="*/ 13 h 46"/>
                  <a:gd name="T38" fmla="*/ 8 w 52"/>
                  <a:gd name="T39" fmla="*/ 19 h 46"/>
                  <a:gd name="T40" fmla="*/ 11 w 52"/>
                  <a:gd name="T41" fmla="*/ 20 h 46"/>
                  <a:gd name="T42" fmla="*/ 10 w 52"/>
                  <a:gd name="T43" fmla="*/ 14 h 46"/>
                  <a:gd name="T44" fmla="*/ 8 w 52"/>
                  <a:gd name="T45" fmla="*/ 13 h 46"/>
                  <a:gd name="T46" fmla="*/ 17 w 52"/>
                  <a:gd name="T47" fmla="*/ 9 h 46"/>
                  <a:gd name="T48" fmla="*/ 16 w 52"/>
                  <a:gd name="T49" fmla="*/ 11 h 46"/>
                  <a:gd name="T50" fmla="*/ 26 w 52"/>
                  <a:gd name="T51" fmla="*/ 18 h 46"/>
                  <a:gd name="T52" fmla="*/ 27 w 52"/>
                  <a:gd name="T53" fmla="*/ 17 h 46"/>
                  <a:gd name="T54" fmla="*/ 24 w 52"/>
                  <a:gd name="T55" fmla="*/ 15 h 46"/>
                  <a:gd name="T56" fmla="*/ 23 w 52"/>
                  <a:gd name="T57" fmla="*/ 11 h 46"/>
                  <a:gd name="T58" fmla="*/ 17 w 52"/>
                  <a:gd name="T59" fmla="*/ 9 h 46"/>
                  <a:gd name="T60" fmla="*/ 0 w 52"/>
                  <a:gd name="T61" fmla="*/ 0 h 46"/>
                  <a:gd name="T62" fmla="*/ 8 w 52"/>
                  <a:gd name="T63" fmla="*/ 7 h 46"/>
                  <a:gd name="T64" fmla="*/ 6 w 52"/>
                  <a:gd name="T65" fmla="*/ 6 h 46"/>
                  <a:gd name="T66" fmla="*/ 0 w 52"/>
                  <a:gd name="T6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2" h="46">
                    <a:moveTo>
                      <a:pt x="42" y="39"/>
                    </a:moveTo>
                    <a:cubicBezTo>
                      <a:pt x="43" y="40"/>
                      <a:pt x="41" y="40"/>
                      <a:pt x="42" y="42"/>
                    </a:cubicBezTo>
                    <a:cubicBezTo>
                      <a:pt x="44" y="44"/>
                      <a:pt x="52" y="46"/>
                      <a:pt x="50" y="45"/>
                    </a:cubicBezTo>
                    <a:cubicBezTo>
                      <a:pt x="50" y="44"/>
                      <a:pt x="50" y="44"/>
                      <a:pt x="50" y="44"/>
                    </a:cubicBezTo>
                    <a:cubicBezTo>
                      <a:pt x="49" y="44"/>
                      <a:pt x="49" y="44"/>
                      <a:pt x="48" y="44"/>
                    </a:cubicBezTo>
                    <a:cubicBezTo>
                      <a:pt x="47" y="41"/>
                      <a:pt x="45" y="41"/>
                      <a:pt x="42" y="39"/>
                    </a:cubicBezTo>
                    <a:close/>
                    <a:moveTo>
                      <a:pt x="26" y="29"/>
                    </a:moveTo>
                    <a:cubicBezTo>
                      <a:pt x="27" y="30"/>
                      <a:pt x="26" y="31"/>
                      <a:pt x="27" y="33"/>
                    </a:cubicBezTo>
                    <a:cubicBezTo>
                      <a:pt x="29" y="36"/>
                      <a:pt x="33" y="34"/>
                      <a:pt x="37" y="34"/>
                    </a:cubicBezTo>
                    <a:cubicBezTo>
                      <a:pt x="37" y="34"/>
                      <a:pt x="36" y="32"/>
                      <a:pt x="36" y="32"/>
                    </a:cubicBezTo>
                    <a:cubicBezTo>
                      <a:pt x="33" y="31"/>
                      <a:pt x="29" y="29"/>
                      <a:pt x="26" y="29"/>
                    </a:cubicBezTo>
                    <a:close/>
                    <a:moveTo>
                      <a:pt x="35" y="20"/>
                    </a:moveTo>
                    <a:cubicBezTo>
                      <a:pt x="36" y="22"/>
                      <a:pt x="36" y="23"/>
                      <a:pt x="37" y="27"/>
                    </a:cubicBezTo>
                    <a:cubicBezTo>
                      <a:pt x="37" y="27"/>
                      <a:pt x="39" y="28"/>
                      <a:pt x="39" y="29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30"/>
                      <a:pt x="41" y="30"/>
                      <a:pt x="42" y="30"/>
                    </a:cubicBezTo>
                    <a:cubicBezTo>
                      <a:pt x="40" y="26"/>
                      <a:pt x="38" y="23"/>
                      <a:pt x="36" y="20"/>
                    </a:cubicBezTo>
                    <a:lnTo>
                      <a:pt x="35" y="20"/>
                    </a:lnTo>
                    <a:close/>
                    <a:moveTo>
                      <a:pt x="8" y="13"/>
                    </a:moveTo>
                    <a:cubicBezTo>
                      <a:pt x="6" y="18"/>
                      <a:pt x="6" y="15"/>
                      <a:pt x="8" y="19"/>
                    </a:cubicBezTo>
                    <a:cubicBezTo>
                      <a:pt x="7" y="20"/>
                      <a:pt x="11" y="20"/>
                      <a:pt x="11" y="20"/>
                    </a:cubicBezTo>
                    <a:cubicBezTo>
                      <a:pt x="11" y="18"/>
                      <a:pt x="11" y="15"/>
                      <a:pt x="10" y="14"/>
                    </a:cubicBezTo>
                    <a:cubicBezTo>
                      <a:pt x="10" y="14"/>
                      <a:pt x="8" y="13"/>
                      <a:pt x="8" y="13"/>
                    </a:cubicBezTo>
                    <a:close/>
                    <a:moveTo>
                      <a:pt x="17" y="9"/>
                    </a:moveTo>
                    <a:cubicBezTo>
                      <a:pt x="17" y="9"/>
                      <a:pt x="17" y="11"/>
                      <a:pt x="16" y="11"/>
                    </a:cubicBezTo>
                    <a:cubicBezTo>
                      <a:pt x="20" y="14"/>
                      <a:pt x="23" y="16"/>
                      <a:pt x="26" y="18"/>
                    </a:cubicBezTo>
                    <a:cubicBezTo>
                      <a:pt x="26" y="18"/>
                      <a:pt x="27" y="17"/>
                      <a:pt x="27" y="17"/>
                    </a:cubicBezTo>
                    <a:cubicBezTo>
                      <a:pt x="26" y="16"/>
                      <a:pt x="25" y="15"/>
                      <a:pt x="24" y="15"/>
                    </a:cubicBezTo>
                    <a:cubicBezTo>
                      <a:pt x="24" y="14"/>
                      <a:pt x="24" y="12"/>
                      <a:pt x="23" y="11"/>
                    </a:cubicBezTo>
                    <a:cubicBezTo>
                      <a:pt x="23" y="11"/>
                      <a:pt x="18" y="9"/>
                      <a:pt x="17" y="9"/>
                    </a:cubicBezTo>
                    <a:close/>
                    <a:moveTo>
                      <a:pt x="0" y="0"/>
                    </a:moveTo>
                    <a:cubicBezTo>
                      <a:pt x="2" y="6"/>
                      <a:pt x="1" y="6"/>
                      <a:pt x="8" y="7"/>
                    </a:cubicBezTo>
                    <a:cubicBezTo>
                      <a:pt x="7" y="7"/>
                      <a:pt x="7" y="6"/>
                      <a:pt x="6" y="6"/>
                    </a:cubicBezTo>
                    <a:cubicBezTo>
                      <a:pt x="4" y="4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77">
                <a:extLst>
                  <a:ext uri="{FF2B5EF4-FFF2-40B4-BE49-F238E27FC236}">
                    <a16:creationId xmlns:a16="http://schemas.microsoft.com/office/drawing/2014/main" id="{7141DE37-3836-4DFE-B798-57C4E79420A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53" y="2406"/>
                <a:ext cx="102" cy="90"/>
              </a:xfrm>
              <a:custGeom>
                <a:avLst/>
                <a:gdLst>
                  <a:gd name="T0" fmla="*/ 42 w 52"/>
                  <a:gd name="T1" fmla="*/ 39 h 46"/>
                  <a:gd name="T2" fmla="*/ 42 w 52"/>
                  <a:gd name="T3" fmla="*/ 42 h 46"/>
                  <a:gd name="T4" fmla="*/ 50 w 52"/>
                  <a:gd name="T5" fmla="*/ 45 h 46"/>
                  <a:gd name="T6" fmla="*/ 50 w 52"/>
                  <a:gd name="T7" fmla="*/ 44 h 46"/>
                  <a:gd name="T8" fmla="*/ 48 w 52"/>
                  <a:gd name="T9" fmla="*/ 44 h 46"/>
                  <a:gd name="T10" fmla="*/ 42 w 52"/>
                  <a:gd name="T11" fmla="*/ 39 h 46"/>
                  <a:gd name="T12" fmla="*/ 26 w 52"/>
                  <a:gd name="T13" fmla="*/ 29 h 46"/>
                  <a:gd name="T14" fmla="*/ 27 w 52"/>
                  <a:gd name="T15" fmla="*/ 33 h 46"/>
                  <a:gd name="T16" fmla="*/ 37 w 52"/>
                  <a:gd name="T17" fmla="*/ 34 h 46"/>
                  <a:gd name="T18" fmla="*/ 36 w 52"/>
                  <a:gd name="T19" fmla="*/ 32 h 46"/>
                  <a:gd name="T20" fmla="*/ 26 w 52"/>
                  <a:gd name="T21" fmla="*/ 29 h 46"/>
                  <a:gd name="T22" fmla="*/ 35 w 52"/>
                  <a:gd name="T23" fmla="*/ 20 h 46"/>
                  <a:gd name="T24" fmla="*/ 37 w 52"/>
                  <a:gd name="T25" fmla="*/ 27 h 46"/>
                  <a:gd name="T26" fmla="*/ 39 w 52"/>
                  <a:gd name="T27" fmla="*/ 29 h 46"/>
                  <a:gd name="T28" fmla="*/ 40 w 52"/>
                  <a:gd name="T29" fmla="*/ 30 h 46"/>
                  <a:gd name="T30" fmla="*/ 42 w 52"/>
                  <a:gd name="T31" fmla="*/ 30 h 46"/>
                  <a:gd name="T32" fmla="*/ 36 w 52"/>
                  <a:gd name="T33" fmla="*/ 20 h 46"/>
                  <a:gd name="T34" fmla="*/ 35 w 52"/>
                  <a:gd name="T35" fmla="*/ 20 h 46"/>
                  <a:gd name="T36" fmla="*/ 8 w 52"/>
                  <a:gd name="T37" fmla="*/ 13 h 46"/>
                  <a:gd name="T38" fmla="*/ 8 w 52"/>
                  <a:gd name="T39" fmla="*/ 19 h 46"/>
                  <a:gd name="T40" fmla="*/ 11 w 52"/>
                  <a:gd name="T41" fmla="*/ 20 h 46"/>
                  <a:gd name="T42" fmla="*/ 10 w 52"/>
                  <a:gd name="T43" fmla="*/ 14 h 46"/>
                  <a:gd name="T44" fmla="*/ 8 w 52"/>
                  <a:gd name="T45" fmla="*/ 13 h 46"/>
                  <a:gd name="T46" fmla="*/ 17 w 52"/>
                  <a:gd name="T47" fmla="*/ 9 h 46"/>
                  <a:gd name="T48" fmla="*/ 16 w 52"/>
                  <a:gd name="T49" fmla="*/ 11 h 46"/>
                  <a:gd name="T50" fmla="*/ 26 w 52"/>
                  <a:gd name="T51" fmla="*/ 18 h 46"/>
                  <a:gd name="T52" fmla="*/ 27 w 52"/>
                  <a:gd name="T53" fmla="*/ 17 h 46"/>
                  <a:gd name="T54" fmla="*/ 24 w 52"/>
                  <a:gd name="T55" fmla="*/ 15 h 46"/>
                  <a:gd name="T56" fmla="*/ 23 w 52"/>
                  <a:gd name="T57" fmla="*/ 11 h 46"/>
                  <a:gd name="T58" fmla="*/ 17 w 52"/>
                  <a:gd name="T59" fmla="*/ 9 h 46"/>
                  <a:gd name="T60" fmla="*/ 0 w 52"/>
                  <a:gd name="T61" fmla="*/ 0 h 46"/>
                  <a:gd name="T62" fmla="*/ 8 w 52"/>
                  <a:gd name="T63" fmla="*/ 7 h 46"/>
                  <a:gd name="T64" fmla="*/ 6 w 52"/>
                  <a:gd name="T65" fmla="*/ 6 h 46"/>
                  <a:gd name="T66" fmla="*/ 0 w 52"/>
                  <a:gd name="T6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2" h="46">
                    <a:moveTo>
                      <a:pt x="42" y="39"/>
                    </a:moveTo>
                    <a:cubicBezTo>
                      <a:pt x="43" y="40"/>
                      <a:pt x="41" y="40"/>
                      <a:pt x="42" y="42"/>
                    </a:cubicBezTo>
                    <a:cubicBezTo>
                      <a:pt x="44" y="44"/>
                      <a:pt x="52" y="46"/>
                      <a:pt x="50" y="45"/>
                    </a:cubicBezTo>
                    <a:cubicBezTo>
                      <a:pt x="50" y="44"/>
                      <a:pt x="50" y="44"/>
                      <a:pt x="50" y="44"/>
                    </a:cubicBezTo>
                    <a:cubicBezTo>
                      <a:pt x="49" y="44"/>
                      <a:pt x="49" y="44"/>
                      <a:pt x="48" y="44"/>
                    </a:cubicBezTo>
                    <a:cubicBezTo>
                      <a:pt x="47" y="41"/>
                      <a:pt x="45" y="41"/>
                      <a:pt x="42" y="39"/>
                    </a:cubicBezTo>
                    <a:close/>
                    <a:moveTo>
                      <a:pt x="26" y="29"/>
                    </a:moveTo>
                    <a:cubicBezTo>
                      <a:pt x="27" y="30"/>
                      <a:pt x="26" y="31"/>
                      <a:pt x="27" y="33"/>
                    </a:cubicBezTo>
                    <a:cubicBezTo>
                      <a:pt x="29" y="36"/>
                      <a:pt x="33" y="34"/>
                      <a:pt x="37" y="34"/>
                    </a:cubicBezTo>
                    <a:cubicBezTo>
                      <a:pt x="37" y="34"/>
                      <a:pt x="36" y="32"/>
                      <a:pt x="36" y="32"/>
                    </a:cubicBezTo>
                    <a:cubicBezTo>
                      <a:pt x="33" y="31"/>
                      <a:pt x="29" y="29"/>
                      <a:pt x="26" y="29"/>
                    </a:cubicBezTo>
                    <a:close/>
                    <a:moveTo>
                      <a:pt x="35" y="20"/>
                    </a:moveTo>
                    <a:cubicBezTo>
                      <a:pt x="36" y="22"/>
                      <a:pt x="36" y="23"/>
                      <a:pt x="37" y="27"/>
                    </a:cubicBezTo>
                    <a:cubicBezTo>
                      <a:pt x="37" y="27"/>
                      <a:pt x="39" y="28"/>
                      <a:pt x="39" y="29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30"/>
                      <a:pt x="41" y="30"/>
                      <a:pt x="42" y="30"/>
                    </a:cubicBezTo>
                    <a:cubicBezTo>
                      <a:pt x="40" y="26"/>
                      <a:pt x="38" y="23"/>
                      <a:pt x="36" y="20"/>
                    </a:cubicBezTo>
                    <a:lnTo>
                      <a:pt x="35" y="20"/>
                    </a:lnTo>
                    <a:close/>
                    <a:moveTo>
                      <a:pt x="8" y="13"/>
                    </a:moveTo>
                    <a:cubicBezTo>
                      <a:pt x="6" y="18"/>
                      <a:pt x="6" y="15"/>
                      <a:pt x="8" y="19"/>
                    </a:cubicBezTo>
                    <a:cubicBezTo>
                      <a:pt x="7" y="20"/>
                      <a:pt x="11" y="20"/>
                      <a:pt x="11" y="20"/>
                    </a:cubicBezTo>
                    <a:cubicBezTo>
                      <a:pt x="11" y="18"/>
                      <a:pt x="11" y="15"/>
                      <a:pt x="10" y="14"/>
                    </a:cubicBezTo>
                    <a:cubicBezTo>
                      <a:pt x="10" y="14"/>
                      <a:pt x="8" y="13"/>
                      <a:pt x="8" y="13"/>
                    </a:cubicBezTo>
                    <a:close/>
                    <a:moveTo>
                      <a:pt x="17" y="9"/>
                    </a:moveTo>
                    <a:cubicBezTo>
                      <a:pt x="17" y="9"/>
                      <a:pt x="17" y="11"/>
                      <a:pt x="16" y="11"/>
                    </a:cubicBezTo>
                    <a:cubicBezTo>
                      <a:pt x="20" y="14"/>
                      <a:pt x="23" y="16"/>
                      <a:pt x="26" y="18"/>
                    </a:cubicBezTo>
                    <a:cubicBezTo>
                      <a:pt x="26" y="18"/>
                      <a:pt x="27" y="17"/>
                      <a:pt x="27" y="17"/>
                    </a:cubicBezTo>
                    <a:cubicBezTo>
                      <a:pt x="26" y="16"/>
                      <a:pt x="25" y="15"/>
                      <a:pt x="24" y="15"/>
                    </a:cubicBezTo>
                    <a:cubicBezTo>
                      <a:pt x="24" y="14"/>
                      <a:pt x="24" y="12"/>
                      <a:pt x="23" y="11"/>
                    </a:cubicBezTo>
                    <a:cubicBezTo>
                      <a:pt x="23" y="11"/>
                      <a:pt x="18" y="9"/>
                      <a:pt x="17" y="9"/>
                    </a:cubicBezTo>
                    <a:close/>
                    <a:moveTo>
                      <a:pt x="0" y="0"/>
                    </a:moveTo>
                    <a:cubicBezTo>
                      <a:pt x="2" y="6"/>
                      <a:pt x="1" y="6"/>
                      <a:pt x="8" y="7"/>
                    </a:cubicBezTo>
                    <a:cubicBezTo>
                      <a:pt x="7" y="7"/>
                      <a:pt x="7" y="6"/>
                      <a:pt x="6" y="6"/>
                    </a:cubicBezTo>
                    <a:cubicBezTo>
                      <a:pt x="4" y="4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78">
                <a:extLst>
                  <a:ext uri="{FF2B5EF4-FFF2-40B4-BE49-F238E27FC236}">
                    <a16:creationId xmlns:a16="http://schemas.microsoft.com/office/drawing/2014/main" id="{93FE5931-C5F8-4917-B987-F4A0D81EF9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3" y="1205"/>
                <a:ext cx="65" cy="53"/>
              </a:xfrm>
              <a:custGeom>
                <a:avLst/>
                <a:gdLst>
                  <a:gd name="T0" fmla="*/ 6 w 33"/>
                  <a:gd name="T1" fmla="*/ 21 h 27"/>
                  <a:gd name="T2" fmla="*/ 6 w 33"/>
                  <a:gd name="T3" fmla="*/ 24 h 27"/>
                  <a:gd name="T4" fmla="*/ 4 w 33"/>
                  <a:gd name="T5" fmla="*/ 27 h 27"/>
                  <a:gd name="T6" fmla="*/ 5 w 33"/>
                  <a:gd name="T7" fmla="*/ 27 h 27"/>
                  <a:gd name="T8" fmla="*/ 15 w 33"/>
                  <a:gd name="T9" fmla="*/ 24 h 27"/>
                  <a:gd name="T10" fmla="*/ 16 w 33"/>
                  <a:gd name="T11" fmla="*/ 19 h 27"/>
                  <a:gd name="T12" fmla="*/ 20 w 33"/>
                  <a:gd name="T13" fmla="*/ 21 h 27"/>
                  <a:gd name="T14" fmla="*/ 23 w 33"/>
                  <a:gd name="T15" fmla="*/ 13 h 27"/>
                  <a:gd name="T16" fmla="*/ 26 w 33"/>
                  <a:gd name="T17" fmla="*/ 11 h 27"/>
                  <a:gd name="T18" fmla="*/ 29 w 33"/>
                  <a:gd name="T19" fmla="*/ 9 h 27"/>
                  <a:gd name="T20" fmla="*/ 32 w 33"/>
                  <a:gd name="T21" fmla="*/ 6 h 27"/>
                  <a:gd name="T22" fmla="*/ 32 w 33"/>
                  <a:gd name="T23" fmla="*/ 3 h 27"/>
                  <a:gd name="T24" fmla="*/ 30 w 33"/>
                  <a:gd name="T25" fmla="*/ 0 h 27"/>
                  <a:gd name="T26" fmla="*/ 27 w 33"/>
                  <a:gd name="T27" fmla="*/ 2 h 27"/>
                  <a:gd name="T28" fmla="*/ 21 w 33"/>
                  <a:gd name="T29" fmla="*/ 1 h 27"/>
                  <a:gd name="T30" fmla="*/ 17 w 33"/>
                  <a:gd name="T31" fmla="*/ 3 h 27"/>
                  <a:gd name="T32" fmla="*/ 11 w 33"/>
                  <a:gd name="T33" fmla="*/ 5 h 27"/>
                  <a:gd name="T34" fmla="*/ 7 w 33"/>
                  <a:gd name="T35" fmla="*/ 6 h 27"/>
                  <a:gd name="T36" fmla="*/ 4 w 33"/>
                  <a:gd name="T37" fmla="*/ 7 h 27"/>
                  <a:gd name="T38" fmla="*/ 3 w 33"/>
                  <a:gd name="T39" fmla="*/ 13 h 27"/>
                  <a:gd name="T40" fmla="*/ 6 w 33"/>
                  <a:gd name="T41" fmla="*/ 16 h 27"/>
                  <a:gd name="T42" fmla="*/ 6 w 33"/>
                  <a:gd name="T43" fmla="*/ 2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3" h="27">
                    <a:moveTo>
                      <a:pt x="6" y="21"/>
                    </a:moveTo>
                    <a:cubicBezTo>
                      <a:pt x="6" y="22"/>
                      <a:pt x="7" y="24"/>
                      <a:pt x="6" y="24"/>
                    </a:cubicBezTo>
                    <a:cubicBezTo>
                      <a:pt x="6" y="24"/>
                      <a:pt x="3" y="27"/>
                      <a:pt x="4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5" y="27"/>
                      <a:pt x="14" y="26"/>
                      <a:pt x="15" y="24"/>
                    </a:cubicBezTo>
                    <a:cubicBezTo>
                      <a:pt x="16" y="22"/>
                      <a:pt x="16" y="22"/>
                      <a:pt x="16" y="19"/>
                    </a:cubicBezTo>
                    <a:cubicBezTo>
                      <a:pt x="16" y="16"/>
                      <a:pt x="17" y="21"/>
                      <a:pt x="20" y="21"/>
                    </a:cubicBezTo>
                    <a:cubicBezTo>
                      <a:pt x="22" y="20"/>
                      <a:pt x="23" y="15"/>
                      <a:pt x="23" y="13"/>
                    </a:cubicBezTo>
                    <a:cubicBezTo>
                      <a:pt x="24" y="9"/>
                      <a:pt x="24" y="11"/>
                      <a:pt x="26" y="11"/>
                    </a:cubicBezTo>
                    <a:cubicBezTo>
                      <a:pt x="28" y="11"/>
                      <a:pt x="29" y="11"/>
                      <a:pt x="29" y="9"/>
                    </a:cubicBezTo>
                    <a:cubicBezTo>
                      <a:pt x="29" y="7"/>
                      <a:pt x="32" y="6"/>
                      <a:pt x="32" y="6"/>
                    </a:cubicBezTo>
                    <a:cubicBezTo>
                      <a:pt x="32" y="6"/>
                      <a:pt x="33" y="5"/>
                      <a:pt x="32" y="3"/>
                    </a:cubicBezTo>
                    <a:cubicBezTo>
                      <a:pt x="32" y="1"/>
                      <a:pt x="30" y="0"/>
                      <a:pt x="30" y="0"/>
                    </a:cubicBezTo>
                    <a:cubicBezTo>
                      <a:pt x="30" y="0"/>
                      <a:pt x="29" y="0"/>
                      <a:pt x="27" y="2"/>
                    </a:cubicBezTo>
                    <a:cubicBezTo>
                      <a:pt x="25" y="3"/>
                      <a:pt x="23" y="1"/>
                      <a:pt x="21" y="1"/>
                    </a:cubicBezTo>
                    <a:cubicBezTo>
                      <a:pt x="19" y="1"/>
                      <a:pt x="18" y="1"/>
                      <a:pt x="17" y="3"/>
                    </a:cubicBezTo>
                    <a:cubicBezTo>
                      <a:pt x="16" y="5"/>
                      <a:pt x="14" y="6"/>
                      <a:pt x="11" y="5"/>
                    </a:cubicBezTo>
                    <a:cubicBezTo>
                      <a:pt x="8" y="4"/>
                      <a:pt x="7" y="4"/>
                      <a:pt x="7" y="6"/>
                    </a:cubicBezTo>
                    <a:cubicBezTo>
                      <a:pt x="7" y="8"/>
                      <a:pt x="4" y="7"/>
                      <a:pt x="4" y="7"/>
                    </a:cubicBezTo>
                    <a:cubicBezTo>
                      <a:pt x="4" y="7"/>
                      <a:pt x="0" y="13"/>
                      <a:pt x="3" y="13"/>
                    </a:cubicBezTo>
                    <a:cubicBezTo>
                      <a:pt x="6" y="13"/>
                      <a:pt x="6" y="14"/>
                      <a:pt x="6" y="16"/>
                    </a:cubicBezTo>
                    <a:cubicBezTo>
                      <a:pt x="6" y="18"/>
                      <a:pt x="4" y="19"/>
                      <a:pt x="6" y="21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79">
                <a:extLst>
                  <a:ext uri="{FF2B5EF4-FFF2-40B4-BE49-F238E27FC236}">
                    <a16:creationId xmlns:a16="http://schemas.microsoft.com/office/drawing/2014/main" id="{EFBA9570-F817-43C3-9009-6557183735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3" y="1205"/>
                <a:ext cx="65" cy="53"/>
              </a:xfrm>
              <a:custGeom>
                <a:avLst/>
                <a:gdLst>
                  <a:gd name="T0" fmla="*/ 6 w 33"/>
                  <a:gd name="T1" fmla="*/ 21 h 27"/>
                  <a:gd name="T2" fmla="*/ 6 w 33"/>
                  <a:gd name="T3" fmla="*/ 24 h 27"/>
                  <a:gd name="T4" fmla="*/ 4 w 33"/>
                  <a:gd name="T5" fmla="*/ 27 h 27"/>
                  <a:gd name="T6" fmla="*/ 5 w 33"/>
                  <a:gd name="T7" fmla="*/ 27 h 27"/>
                  <a:gd name="T8" fmla="*/ 15 w 33"/>
                  <a:gd name="T9" fmla="*/ 24 h 27"/>
                  <a:gd name="T10" fmla="*/ 16 w 33"/>
                  <a:gd name="T11" fmla="*/ 19 h 27"/>
                  <a:gd name="T12" fmla="*/ 20 w 33"/>
                  <a:gd name="T13" fmla="*/ 21 h 27"/>
                  <a:gd name="T14" fmla="*/ 23 w 33"/>
                  <a:gd name="T15" fmla="*/ 13 h 27"/>
                  <a:gd name="T16" fmla="*/ 26 w 33"/>
                  <a:gd name="T17" fmla="*/ 11 h 27"/>
                  <a:gd name="T18" fmla="*/ 29 w 33"/>
                  <a:gd name="T19" fmla="*/ 9 h 27"/>
                  <a:gd name="T20" fmla="*/ 32 w 33"/>
                  <a:gd name="T21" fmla="*/ 6 h 27"/>
                  <a:gd name="T22" fmla="*/ 32 w 33"/>
                  <a:gd name="T23" fmla="*/ 3 h 27"/>
                  <a:gd name="T24" fmla="*/ 30 w 33"/>
                  <a:gd name="T25" fmla="*/ 0 h 27"/>
                  <a:gd name="T26" fmla="*/ 27 w 33"/>
                  <a:gd name="T27" fmla="*/ 2 h 27"/>
                  <a:gd name="T28" fmla="*/ 21 w 33"/>
                  <a:gd name="T29" fmla="*/ 1 h 27"/>
                  <a:gd name="T30" fmla="*/ 17 w 33"/>
                  <a:gd name="T31" fmla="*/ 3 h 27"/>
                  <a:gd name="T32" fmla="*/ 11 w 33"/>
                  <a:gd name="T33" fmla="*/ 5 h 27"/>
                  <a:gd name="T34" fmla="*/ 7 w 33"/>
                  <a:gd name="T35" fmla="*/ 6 h 27"/>
                  <a:gd name="T36" fmla="*/ 4 w 33"/>
                  <a:gd name="T37" fmla="*/ 7 h 27"/>
                  <a:gd name="T38" fmla="*/ 3 w 33"/>
                  <a:gd name="T39" fmla="*/ 13 h 27"/>
                  <a:gd name="T40" fmla="*/ 6 w 33"/>
                  <a:gd name="T41" fmla="*/ 16 h 27"/>
                  <a:gd name="T42" fmla="*/ 6 w 33"/>
                  <a:gd name="T43" fmla="*/ 2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3" h="27">
                    <a:moveTo>
                      <a:pt x="6" y="21"/>
                    </a:moveTo>
                    <a:cubicBezTo>
                      <a:pt x="6" y="22"/>
                      <a:pt x="7" y="24"/>
                      <a:pt x="6" y="24"/>
                    </a:cubicBezTo>
                    <a:cubicBezTo>
                      <a:pt x="6" y="24"/>
                      <a:pt x="3" y="27"/>
                      <a:pt x="4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5" y="27"/>
                      <a:pt x="14" y="26"/>
                      <a:pt x="15" y="24"/>
                    </a:cubicBezTo>
                    <a:cubicBezTo>
                      <a:pt x="16" y="22"/>
                      <a:pt x="16" y="22"/>
                      <a:pt x="16" y="19"/>
                    </a:cubicBezTo>
                    <a:cubicBezTo>
                      <a:pt x="16" y="16"/>
                      <a:pt x="17" y="21"/>
                      <a:pt x="20" y="21"/>
                    </a:cubicBezTo>
                    <a:cubicBezTo>
                      <a:pt x="22" y="20"/>
                      <a:pt x="23" y="15"/>
                      <a:pt x="23" y="13"/>
                    </a:cubicBezTo>
                    <a:cubicBezTo>
                      <a:pt x="24" y="9"/>
                      <a:pt x="24" y="11"/>
                      <a:pt x="26" y="11"/>
                    </a:cubicBezTo>
                    <a:cubicBezTo>
                      <a:pt x="28" y="11"/>
                      <a:pt x="29" y="11"/>
                      <a:pt x="29" y="9"/>
                    </a:cubicBezTo>
                    <a:cubicBezTo>
                      <a:pt x="29" y="7"/>
                      <a:pt x="32" y="6"/>
                      <a:pt x="32" y="6"/>
                    </a:cubicBezTo>
                    <a:cubicBezTo>
                      <a:pt x="32" y="6"/>
                      <a:pt x="33" y="5"/>
                      <a:pt x="32" y="3"/>
                    </a:cubicBezTo>
                    <a:cubicBezTo>
                      <a:pt x="32" y="1"/>
                      <a:pt x="30" y="0"/>
                      <a:pt x="30" y="0"/>
                    </a:cubicBezTo>
                    <a:cubicBezTo>
                      <a:pt x="30" y="0"/>
                      <a:pt x="29" y="0"/>
                      <a:pt x="27" y="2"/>
                    </a:cubicBezTo>
                    <a:cubicBezTo>
                      <a:pt x="25" y="3"/>
                      <a:pt x="23" y="1"/>
                      <a:pt x="21" y="1"/>
                    </a:cubicBezTo>
                    <a:cubicBezTo>
                      <a:pt x="19" y="1"/>
                      <a:pt x="18" y="1"/>
                      <a:pt x="17" y="3"/>
                    </a:cubicBezTo>
                    <a:cubicBezTo>
                      <a:pt x="16" y="5"/>
                      <a:pt x="14" y="6"/>
                      <a:pt x="11" y="5"/>
                    </a:cubicBezTo>
                    <a:cubicBezTo>
                      <a:pt x="8" y="4"/>
                      <a:pt x="7" y="4"/>
                      <a:pt x="7" y="6"/>
                    </a:cubicBezTo>
                    <a:cubicBezTo>
                      <a:pt x="7" y="8"/>
                      <a:pt x="4" y="7"/>
                      <a:pt x="4" y="7"/>
                    </a:cubicBezTo>
                    <a:cubicBezTo>
                      <a:pt x="4" y="7"/>
                      <a:pt x="0" y="13"/>
                      <a:pt x="3" y="13"/>
                    </a:cubicBezTo>
                    <a:cubicBezTo>
                      <a:pt x="6" y="13"/>
                      <a:pt x="6" y="14"/>
                      <a:pt x="6" y="16"/>
                    </a:cubicBezTo>
                    <a:cubicBezTo>
                      <a:pt x="6" y="18"/>
                      <a:pt x="4" y="19"/>
                      <a:pt x="6" y="21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80">
                <a:extLst>
                  <a:ext uri="{FF2B5EF4-FFF2-40B4-BE49-F238E27FC236}">
                    <a16:creationId xmlns:a16="http://schemas.microsoft.com/office/drawing/2014/main" id="{0F0C8045-AB2F-4DEB-B1CD-AB125AA788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6" y="1134"/>
                <a:ext cx="125" cy="57"/>
              </a:xfrm>
              <a:custGeom>
                <a:avLst/>
                <a:gdLst>
                  <a:gd name="T0" fmla="*/ 64 w 64"/>
                  <a:gd name="T1" fmla="*/ 17 h 29"/>
                  <a:gd name="T2" fmla="*/ 61 w 64"/>
                  <a:gd name="T3" fmla="*/ 18 h 29"/>
                  <a:gd name="T4" fmla="*/ 59 w 64"/>
                  <a:gd name="T5" fmla="*/ 23 h 29"/>
                  <a:gd name="T6" fmla="*/ 55 w 64"/>
                  <a:gd name="T7" fmla="*/ 21 h 29"/>
                  <a:gd name="T8" fmla="*/ 49 w 64"/>
                  <a:gd name="T9" fmla="*/ 21 h 29"/>
                  <a:gd name="T10" fmla="*/ 41 w 64"/>
                  <a:gd name="T11" fmla="*/ 22 h 29"/>
                  <a:gd name="T12" fmla="*/ 38 w 64"/>
                  <a:gd name="T13" fmla="*/ 24 h 29"/>
                  <a:gd name="T14" fmla="*/ 34 w 64"/>
                  <a:gd name="T15" fmla="*/ 23 h 29"/>
                  <a:gd name="T16" fmla="*/ 28 w 64"/>
                  <a:gd name="T17" fmla="*/ 24 h 29"/>
                  <a:gd name="T18" fmla="*/ 23 w 64"/>
                  <a:gd name="T19" fmla="*/ 24 h 29"/>
                  <a:gd name="T20" fmla="*/ 24 w 64"/>
                  <a:gd name="T21" fmla="*/ 28 h 29"/>
                  <a:gd name="T22" fmla="*/ 19 w 64"/>
                  <a:gd name="T23" fmla="*/ 27 h 29"/>
                  <a:gd name="T24" fmla="*/ 11 w 64"/>
                  <a:gd name="T25" fmla="*/ 27 h 29"/>
                  <a:gd name="T26" fmla="*/ 5 w 64"/>
                  <a:gd name="T27" fmla="*/ 24 h 29"/>
                  <a:gd name="T28" fmla="*/ 3 w 64"/>
                  <a:gd name="T29" fmla="*/ 20 h 29"/>
                  <a:gd name="T30" fmla="*/ 3 w 64"/>
                  <a:gd name="T31" fmla="*/ 15 h 29"/>
                  <a:gd name="T32" fmla="*/ 7 w 64"/>
                  <a:gd name="T33" fmla="*/ 11 h 29"/>
                  <a:gd name="T34" fmla="*/ 10 w 64"/>
                  <a:gd name="T35" fmla="*/ 7 h 29"/>
                  <a:gd name="T36" fmla="*/ 14 w 64"/>
                  <a:gd name="T37" fmla="*/ 5 h 29"/>
                  <a:gd name="T38" fmla="*/ 18 w 64"/>
                  <a:gd name="T39" fmla="*/ 5 h 29"/>
                  <a:gd name="T40" fmla="*/ 23 w 64"/>
                  <a:gd name="T41" fmla="*/ 5 h 29"/>
                  <a:gd name="T42" fmla="*/ 28 w 64"/>
                  <a:gd name="T43" fmla="*/ 8 h 29"/>
                  <a:gd name="T44" fmla="*/ 34 w 64"/>
                  <a:gd name="T45" fmla="*/ 8 h 29"/>
                  <a:gd name="T46" fmla="*/ 39 w 64"/>
                  <a:gd name="T47" fmla="*/ 6 h 29"/>
                  <a:gd name="T48" fmla="*/ 47 w 64"/>
                  <a:gd name="T49" fmla="*/ 2 h 29"/>
                  <a:gd name="T50" fmla="*/ 53 w 64"/>
                  <a:gd name="T51" fmla="*/ 6 h 29"/>
                  <a:gd name="T52" fmla="*/ 58 w 64"/>
                  <a:gd name="T53" fmla="*/ 9 h 29"/>
                  <a:gd name="T54" fmla="*/ 60 w 64"/>
                  <a:gd name="T55" fmla="*/ 13 h 29"/>
                  <a:gd name="T56" fmla="*/ 64 w 64"/>
                  <a:gd name="T57" fmla="*/ 1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4" h="29">
                    <a:moveTo>
                      <a:pt x="64" y="17"/>
                    </a:moveTo>
                    <a:cubicBezTo>
                      <a:pt x="61" y="18"/>
                      <a:pt x="61" y="18"/>
                      <a:pt x="61" y="18"/>
                    </a:cubicBezTo>
                    <a:cubicBezTo>
                      <a:pt x="59" y="23"/>
                      <a:pt x="59" y="23"/>
                      <a:pt x="59" y="23"/>
                    </a:cubicBezTo>
                    <a:cubicBezTo>
                      <a:pt x="59" y="23"/>
                      <a:pt x="57" y="23"/>
                      <a:pt x="55" y="21"/>
                    </a:cubicBezTo>
                    <a:cubicBezTo>
                      <a:pt x="53" y="19"/>
                      <a:pt x="53" y="21"/>
                      <a:pt x="49" y="21"/>
                    </a:cubicBezTo>
                    <a:cubicBezTo>
                      <a:pt x="45" y="20"/>
                      <a:pt x="45" y="21"/>
                      <a:pt x="41" y="22"/>
                    </a:cubicBezTo>
                    <a:cubicBezTo>
                      <a:pt x="38" y="23"/>
                      <a:pt x="38" y="24"/>
                      <a:pt x="38" y="24"/>
                    </a:cubicBezTo>
                    <a:cubicBezTo>
                      <a:pt x="38" y="24"/>
                      <a:pt x="36" y="25"/>
                      <a:pt x="34" y="23"/>
                    </a:cubicBezTo>
                    <a:cubicBezTo>
                      <a:pt x="32" y="21"/>
                      <a:pt x="32" y="22"/>
                      <a:pt x="28" y="24"/>
                    </a:cubicBezTo>
                    <a:cubicBezTo>
                      <a:pt x="23" y="25"/>
                      <a:pt x="23" y="24"/>
                      <a:pt x="23" y="24"/>
                    </a:cubicBezTo>
                    <a:cubicBezTo>
                      <a:pt x="24" y="28"/>
                      <a:pt x="24" y="28"/>
                      <a:pt x="24" y="28"/>
                    </a:cubicBezTo>
                    <a:cubicBezTo>
                      <a:pt x="24" y="28"/>
                      <a:pt x="24" y="29"/>
                      <a:pt x="19" y="27"/>
                    </a:cubicBezTo>
                    <a:cubicBezTo>
                      <a:pt x="14" y="26"/>
                      <a:pt x="14" y="27"/>
                      <a:pt x="11" y="27"/>
                    </a:cubicBezTo>
                    <a:cubicBezTo>
                      <a:pt x="9" y="27"/>
                      <a:pt x="5" y="24"/>
                      <a:pt x="5" y="24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0" y="19"/>
                      <a:pt x="3" y="15"/>
                      <a:pt x="3" y="15"/>
                    </a:cubicBezTo>
                    <a:cubicBezTo>
                      <a:pt x="3" y="15"/>
                      <a:pt x="5" y="11"/>
                      <a:pt x="7" y="11"/>
                    </a:cubicBezTo>
                    <a:cubicBezTo>
                      <a:pt x="9" y="11"/>
                      <a:pt x="8" y="7"/>
                      <a:pt x="10" y="7"/>
                    </a:cubicBezTo>
                    <a:cubicBezTo>
                      <a:pt x="11" y="7"/>
                      <a:pt x="14" y="5"/>
                      <a:pt x="14" y="5"/>
                    </a:cubicBezTo>
                    <a:cubicBezTo>
                      <a:pt x="14" y="5"/>
                      <a:pt x="14" y="5"/>
                      <a:pt x="18" y="5"/>
                    </a:cubicBezTo>
                    <a:cubicBezTo>
                      <a:pt x="21" y="5"/>
                      <a:pt x="19" y="4"/>
                      <a:pt x="23" y="5"/>
                    </a:cubicBezTo>
                    <a:cubicBezTo>
                      <a:pt x="25" y="6"/>
                      <a:pt x="26" y="7"/>
                      <a:pt x="28" y="8"/>
                    </a:cubicBezTo>
                    <a:cubicBezTo>
                      <a:pt x="31" y="9"/>
                      <a:pt x="33" y="11"/>
                      <a:pt x="34" y="8"/>
                    </a:cubicBezTo>
                    <a:cubicBezTo>
                      <a:pt x="35" y="5"/>
                      <a:pt x="37" y="7"/>
                      <a:pt x="39" y="6"/>
                    </a:cubicBezTo>
                    <a:cubicBezTo>
                      <a:pt x="43" y="5"/>
                      <a:pt x="45" y="0"/>
                      <a:pt x="47" y="2"/>
                    </a:cubicBezTo>
                    <a:cubicBezTo>
                      <a:pt x="50" y="4"/>
                      <a:pt x="51" y="6"/>
                      <a:pt x="53" y="6"/>
                    </a:cubicBezTo>
                    <a:cubicBezTo>
                      <a:pt x="55" y="6"/>
                      <a:pt x="55" y="8"/>
                      <a:pt x="58" y="9"/>
                    </a:cubicBezTo>
                    <a:cubicBezTo>
                      <a:pt x="60" y="10"/>
                      <a:pt x="59" y="10"/>
                      <a:pt x="60" y="13"/>
                    </a:cubicBezTo>
                    <a:cubicBezTo>
                      <a:pt x="61" y="15"/>
                      <a:pt x="64" y="17"/>
                      <a:pt x="64" y="17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81">
                <a:extLst>
                  <a:ext uri="{FF2B5EF4-FFF2-40B4-BE49-F238E27FC236}">
                    <a16:creationId xmlns:a16="http://schemas.microsoft.com/office/drawing/2014/main" id="{296C9E0C-539C-4D54-ADD4-DE2E448F09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6" y="1134"/>
                <a:ext cx="125" cy="57"/>
              </a:xfrm>
              <a:custGeom>
                <a:avLst/>
                <a:gdLst>
                  <a:gd name="T0" fmla="*/ 64 w 64"/>
                  <a:gd name="T1" fmla="*/ 17 h 29"/>
                  <a:gd name="T2" fmla="*/ 61 w 64"/>
                  <a:gd name="T3" fmla="*/ 18 h 29"/>
                  <a:gd name="T4" fmla="*/ 59 w 64"/>
                  <a:gd name="T5" fmla="*/ 23 h 29"/>
                  <a:gd name="T6" fmla="*/ 55 w 64"/>
                  <a:gd name="T7" fmla="*/ 21 h 29"/>
                  <a:gd name="T8" fmla="*/ 49 w 64"/>
                  <a:gd name="T9" fmla="*/ 21 h 29"/>
                  <a:gd name="T10" fmla="*/ 41 w 64"/>
                  <a:gd name="T11" fmla="*/ 22 h 29"/>
                  <a:gd name="T12" fmla="*/ 38 w 64"/>
                  <a:gd name="T13" fmla="*/ 24 h 29"/>
                  <a:gd name="T14" fmla="*/ 34 w 64"/>
                  <a:gd name="T15" fmla="*/ 23 h 29"/>
                  <a:gd name="T16" fmla="*/ 28 w 64"/>
                  <a:gd name="T17" fmla="*/ 24 h 29"/>
                  <a:gd name="T18" fmla="*/ 23 w 64"/>
                  <a:gd name="T19" fmla="*/ 24 h 29"/>
                  <a:gd name="T20" fmla="*/ 24 w 64"/>
                  <a:gd name="T21" fmla="*/ 28 h 29"/>
                  <a:gd name="T22" fmla="*/ 19 w 64"/>
                  <a:gd name="T23" fmla="*/ 27 h 29"/>
                  <a:gd name="T24" fmla="*/ 11 w 64"/>
                  <a:gd name="T25" fmla="*/ 27 h 29"/>
                  <a:gd name="T26" fmla="*/ 5 w 64"/>
                  <a:gd name="T27" fmla="*/ 24 h 29"/>
                  <a:gd name="T28" fmla="*/ 3 w 64"/>
                  <a:gd name="T29" fmla="*/ 20 h 29"/>
                  <a:gd name="T30" fmla="*/ 3 w 64"/>
                  <a:gd name="T31" fmla="*/ 15 h 29"/>
                  <a:gd name="T32" fmla="*/ 7 w 64"/>
                  <a:gd name="T33" fmla="*/ 11 h 29"/>
                  <a:gd name="T34" fmla="*/ 10 w 64"/>
                  <a:gd name="T35" fmla="*/ 7 h 29"/>
                  <a:gd name="T36" fmla="*/ 14 w 64"/>
                  <a:gd name="T37" fmla="*/ 5 h 29"/>
                  <a:gd name="T38" fmla="*/ 18 w 64"/>
                  <a:gd name="T39" fmla="*/ 5 h 29"/>
                  <a:gd name="T40" fmla="*/ 23 w 64"/>
                  <a:gd name="T41" fmla="*/ 5 h 29"/>
                  <a:gd name="T42" fmla="*/ 28 w 64"/>
                  <a:gd name="T43" fmla="*/ 8 h 29"/>
                  <a:gd name="T44" fmla="*/ 34 w 64"/>
                  <a:gd name="T45" fmla="*/ 8 h 29"/>
                  <a:gd name="T46" fmla="*/ 39 w 64"/>
                  <a:gd name="T47" fmla="*/ 6 h 29"/>
                  <a:gd name="T48" fmla="*/ 47 w 64"/>
                  <a:gd name="T49" fmla="*/ 2 h 29"/>
                  <a:gd name="T50" fmla="*/ 53 w 64"/>
                  <a:gd name="T51" fmla="*/ 6 h 29"/>
                  <a:gd name="T52" fmla="*/ 58 w 64"/>
                  <a:gd name="T53" fmla="*/ 9 h 29"/>
                  <a:gd name="T54" fmla="*/ 60 w 64"/>
                  <a:gd name="T55" fmla="*/ 13 h 29"/>
                  <a:gd name="T56" fmla="*/ 64 w 64"/>
                  <a:gd name="T57" fmla="*/ 1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4" h="29">
                    <a:moveTo>
                      <a:pt x="64" y="17"/>
                    </a:moveTo>
                    <a:cubicBezTo>
                      <a:pt x="61" y="18"/>
                      <a:pt x="61" y="18"/>
                      <a:pt x="61" y="18"/>
                    </a:cubicBezTo>
                    <a:cubicBezTo>
                      <a:pt x="59" y="23"/>
                      <a:pt x="59" y="23"/>
                      <a:pt x="59" y="23"/>
                    </a:cubicBezTo>
                    <a:cubicBezTo>
                      <a:pt x="59" y="23"/>
                      <a:pt x="57" y="23"/>
                      <a:pt x="55" y="21"/>
                    </a:cubicBezTo>
                    <a:cubicBezTo>
                      <a:pt x="53" y="19"/>
                      <a:pt x="53" y="21"/>
                      <a:pt x="49" y="21"/>
                    </a:cubicBezTo>
                    <a:cubicBezTo>
                      <a:pt x="45" y="20"/>
                      <a:pt x="45" y="21"/>
                      <a:pt x="41" y="22"/>
                    </a:cubicBezTo>
                    <a:cubicBezTo>
                      <a:pt x="38" y="23"/>
                      <a:pt x="38" y="24"/>
                      <a:pt x="38" y="24"/>
                    </a:cubicBezTo>
                    <a:cubicBezTo>
                      <a:pt x="38" y="24"/>
                      <a:pt x="36" y="25"/>
                      <a:pt x="34" y="23"/>
                    </a:cubicBezTo>
                    <a:cubicBezTo>
                      <a:pt x="32" y="21"/>
                      <a:pt x="32" y="22"/>
                      <a:pt x="28" y="24"/>
                    </a:cubicBezTo>
                    <a:cubicBezTo>
                      <a:pt x="23" y="25"/>
                      <a:pt x="23" y="24"/>
                      <a:pt x="23" y="24"/>
                    </a:cubicBezTo>
                    <a:cubicBezTo>
                      <a:pt x="24" y="28"/>
                      <a:pt x="24" y="28"/>
                      <a:pt x="24" y="28"/>
                    </a:cubicBezTo>
                    <a:cubicBezTo>
                      <a:pt x="24" y="28"/>
                      <a:pt x="24" y="29"/>
                      <a:pt x="19" y="27"/>
                    </a:cubicBezTo>
                    <a:cubicBezTo>
                      <a:pt x="14" y="26"/>
                      <a:pt x="14" y="27"/>
                      <a:pt x="11" y="27"/>
                    </a:cubicBezTo>
                    <a:cubicBezTo>
                      <a:pt x="9" y="27"/>
                      <a:pt x="5" y="24"/>
                      <a:pt x="5" y="24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0" y="19"/>
                      <a:pt x="3" y="15"/>
                      <a:pt x="3" y="15"/>
                    </a:cubicBezTo>
                    <a:cubicBezTo>
                      <a:pt x="3" y="15"/>
                      <a:pt x="5" y="11"/>
                      <a:pt x="7" y="11"/>
                    </a:cubicBezTo>
                    <a:cubicBezTo>
                      <a:pt x="9" y="11"/>
                      <a:pt x="8" y="7"/>
                      <a:pt x="10" y="7"/>
                    </a:cubicBezTo>
                    <a:cubicBezTo>
                      <a:pt x="11" y="7"/>
                      <a:pt x="14" y="5"/>
                      <a:pt x="14" y="5"/>
                    </a:cubicBezTo>
                    <a:cubicBezTo>
                      <a:pt x="14" y="5"/>
                      <a:pt x="14" y="5"/>
                      <a:pt x="18" y="5"/>
                    </a:cubicBezTo>
                    <a:cubicBezTo>
                      <a:pt x="21" y="5"/>
                      <a:pt x="19" y="4"/>
                      <a:pt x="23" y="5"/>
                    </a:cubicBezTo>
                    <a:cubicBezTo>
                      <a:pt x="25" y="6"/>
                      <a:pt x="26" y="7"/>
                      <a:pt x="28" y="8"/>
                    </a:cubicBezTo>
                    <a:cubicBezTo>
                      <a:pt x="31" y="9"/>
                      <a:pt x="33" y="11"/>
                      <a:pt x="34" y="8"/>
                    </a:cubicBezTo>
                    <a:cubicBezTo>
                      <a:pt x="35" y="5"/>
                      <a:pt x="37" y="7"/>
                      <a:pt x="39" y="6"/>
                    </a:cubicBezTo>
                    <a:cubicBezTo>
                      <a:pt x="43" y="5"/>
                      <a:pt x="45" y="0"/>
                      <a:pt x="47" y="2"/>
                    </a:cubicBezTo>
                    <a:cubicBezTo>
                      <a:pt x="50" y="4"/>
                      <a:pt x="51" y="6"/>
                      <a:pt x="53" y="6"/>
                    </a:cubicBezTo>
                    <a:cubicBezTo>
                      <a:pt x="55" y="6"/>
                      <a:pt x="55" y="8"/>
                      <a:pt x="58" y="9"/>
                    </a:cubicBezTo>
                    <a:cubicBezTo>
                      <a:pt x="60" y="10"/>
                      <a:pt x="59" y="10"/>
                      <a:pt x="60" y="13"/>
                    </a:cubicBezTo>
                    <a:cubicBezTo>
                      <a:pt x="61" y="15"/>
                      <a:pt x="64" y="17"/>
                      <a:pt x="64" y="17"/>
                    </a:cubicBezTo>
                    <a:close/>
                  </a:path>
                </a:pathLst>
              </a:custGeom>
              <a:solidFill>
                <a:srgbClr val="9D9D9D"/>
              </a:solidFill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82">
                <a:extLst>
                  <a:ext uri="{FF2B5EF4-FFF2-40B4-BE49-F238E27FC236}">
                    <a16:creationId xmlns:a16="http://schemas.microsoft.com/office/drawing/2014/main" id="{D99AB15E-1FFC-429B-919C-22525D9017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035"/>
                <a:ext cx="61" cy="74"/>
              </a:xfrm>
              <a:custGeom>
                <a:avLst/>
                <a:gdLst>
                  <a:gd name="T0" fmla="*/ 2 w 31"/>
                  <a:gd name="T1" fmla="*/ 13 h 38"/>
                  <a:gd name="T2" fmla="*/ 5 w 31"/>
                  <a:gd name="T3" fmla="*/ 23 h 38"/>
                  <a:gd name="T4" fmla="*/ 4 w 31"/>
                  <a:gd name="T5" fmla="*/ 24 h 38"/>
                  <a:gd name="T6" fmla="*/ 7 w 31"/>
                  <a:gd name="T7" fmla="*/ 25 h 38"/>
                  <a:gd name="T8" fmla="*/ 7 w 31"/>
                  <a:gd name="T9" fmla="*/ 32 h 38"/>
                  <a:gd name="T10" fmla="*/ 8 w 31"/>
                  <a:gd name="T11" fmla="*/ 31 h 38"/>
                  <a:gd name="T12" fmla="*/ 9 w 31"/>
                  <a:gd name="T13" fmla="*/ 30 h 38"/>
                  <a:gd name="T14" fmla="*/ 14 w 31"/>
                  <a:gd name="T15" fmla="*/ 37 h 38"/>
                  <a:gd name="T16" fmla="*/ 18 w 31"/>
                  <a:gd name="T17" fmla="*/ 38 h 38"/>
                  <a:gd name="T18" fmla="*/ 21 w 31"/>
                  <a:gd name="T19" fmla="*/ 32 h 38"/>
                  <a:gd name="T20" fmla="*/ 25 w 31"/>
                  <a:gd name="T21" fmla="*/ 26 h 38"/>
                  <a:gd name="T22" fmla="*/ 29 w 31"/>
                  <a:gd name="T23" fmla="*/ 23 h 38"/>
                  <a:gd name="T24" fmla="*/ 31 w 31"/>
                  <a:gd name="T25" fmla="*/ 20 h 38"/>
                  <a:gd name="T26" fmla="*/ 27 w 31"/>
                  <a:gd name="T27" fmla="*/ 20 h 38"/>
                  <a:gd name="T28" fmla="*/ 28 w 31"/>
                  <a:gd name="T29" fmla="*/ 15 h 38"/>
                  <a:gd name="T30" fmla="*/ 26 w 31"/>
                  <a:gd name="T31" fmla="*/ 11 h 38"/>
                  <a:gd name="T32" fmla="*/ 23 w 31"/>
                  <a:gd name="T33" fmla="*/ 7 h 38"/>
                  <a:gd name="T34" fmla="*/ 21 w 31"/>
                  <a:gd name="T35" fmla="*/ 2 h 38"/>
                  <a:gd name="T36" fmla="*/ 16 w 31"/>
                  <a:gd name="T37" fmla="*/ 2 h 38"/>
                  <a:gd name="T38" fmla="*/ 9 w 31"/>
                  <a:gd name="T39" fmla="*/ 3 h 38"/>
                  <a:gd name="T40" fmla="*/ 7 w 31"/>
                  <a:gd name="T41" fmla="*/ 10 h 38"/>
                  <a:gd name="T42" fmla="*/ 4 w 31"/>
                  <a:gd name="T43" fmla="*/ 13 h 38"/>
                  <a:gd name="T44" fmla="*/ 2 w 31"/>
                  <a:gd name="T45" fmla="*/ 1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38">
                    <a:moveTo>
                      <a:pt x="2" y="13"/>
                    </a:moveTo>
                    <a:cubicBezTo>
                      <a:pt x="0" y="15"/>
                      <a:pt x="4" y="21"/>
                      <a:pt x="5" y="23"/>
                    </a:cubicBezTo>
                    <a:cubicBezTo>
                      <a:pt x="3" y="22"/>
                      <a:pt x="3" y="24"/>
                      <a:pt x="4" y="24"/>
                    </a:cubicBezTo>
                    <a:cubicBezTo>
                      <a:pt x="4" y="24"/>
                      <a:pt x="7" y="25"/>
                      <a:pt x="7" y="25"/>
                    </a:cubicBezTo>
                    <a:cubicBezTo>
                      <a:pt x="7" y="26"/>
                      <a:pt x="7" y="32"/>
                      <a:pt x="7" y="32"/>
                    </a:cubicBezTo>
                    <a:cubicBezTo>
                      <a:pt x="8" y="32"/>
                      <a:pt x="7" y="32"/>
                      <a:pt x="8" y="31"/>
                    </a:cubicBezTo>
                    <a:cubicBezTo>
                      <a:pt x="7" y="31"/>
                      <a:pt x="7" y="30"/>
                      <a:pt x="9" y="30"/>
                    </a:cubicBezTo>
                    <a:cubicBezTo>
                      <a:pt x="10" y="33"/>
                      <a:pt x="11" y="36"/>
                      <a:pt x="14" y="37"/>
                    </a:cubicBezTo>
                    <a:cubicBezTo>
                      <a:pt x="16" y="38"/>
                      <a:pt x="17" y="38"/>
                      <a:pt x="18" y="38"/>
                    </a:cubicBezTo>
                    <a:cubicBezTo>
                      <a:pt x="18" y="38"/>
                      <a:pt x="19" y="35"/>
                      <a:pt x="21" y="32"/>
                    </a:cubicBezTo>
                    <a:cubicBezTo>
                      <a:pt x="23" y="29"/>
                      <a:pt x="25" y="26"/>
                      <a:pt x="25" y="26"/>
                    </a:cubicBezTo>
                    <a:cubicBezTo>
                      <a:pt x="25" y="26"/>
                      <a:pt x="27" y="23"/>
                      <a:pt x="29" y="23"/>
                    </a:cubicBezTo>
                    <a:cubicBezTo>
                      <a:pt x="31" y="23"/>
                      <a:pt x="31" y="20"/>
                      <a:pt x="31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7" y="20"/>
                      <a:pt x="29" y="17"/>
                      <a:pt x="28" y="15"/>
                    </a:cubicBezTo>
                    <a:cubicBezTo>
                      <a:pt x="27" y="13"/>
                      <a:pt x="27" y="14"/>
                      <a:pt x="26" y="11"/>
                    </a:cubicBezTo>
                    <a:cubicBezTo>
                      <a:pt x="25" y="8"/>
                      <a:pt x="23" y="10"/>
                      <a:pt x="23" y="7"/>
                    </a:cubicBezTo>
                    <a:cubicBezTo>
                      <a:pt x="23" y="4"/>
                      <a:pt x="23" y="2"/>
                      <a:pt x="21" y="2"/>
                    </a:cubicBezTo>
                    <a:cubicBezTo>
                      <a:pt x="19" y="2"/>
                      <a:pt x="19" y="4"/>
                      <a:pt x="16" y="2"/>
                    </a:cubicBezTo>
                    <a:cubicBezTo>
                      <a:pt x="13" y="0"/>
                      <a:pt x="11" y="0"/>
                      <a:pt x="9" y="3"/>
                    </a:cubicBezTo>
                    <a:cubicBezTo>
                      <a:pt x="8" y="6"/>
                      <a:pt x="9" y="9"/>
                      <a:pt x="7" y="10"/>
                    </a:cubicBezTo>
                    <a:cubicBezTo>
                      <a:pt x="5" y="11"/>
                      <a:pt x="6" y="13"/>
                      <a:pt x="4" y="13"/>
                    </a:cubicBezTo>
                    <a:cubicBezTo>
                      <a:pt x="2" y="13"/>
                      <a:pt x="2" y="13"/>
                      <a:pt x="2" y="13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83">
                <a:extLst>
                  <a:ext uri="{FF2B5EF4-FFF2-40B4-BE49-F238E27FC236}">
                    <a16:creationId xmlns:a16="http://schemas.microsoft.com/office/drawing/2014/main" id="{CFC22611-1331-4026-BD3F-CA6D52C78F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035"/>
                <a:ext cx="61" cy="74"/>
              </a:xfrm>
              <a:custGeom>
                <a:avLst/>
                <a:gdLst>
                  <a:gd name="T0" fmla="*/ 2 w 31"/>
                  <a:gd name="T1" fmla="*/ 13 h 38"/>
                  <a:gd name="T2" fmla="*/ 5 w 31"/>
                  <a:gd name="T3" fmla="*/ 23 h 38"/>
                  <a:gd name="T4" fmla="*/ 4 w 31"/>
                  <a:gd name="T5" fmla="*/ 24 h 38"/>
                  <a:gd name="T6" fmla="*/ 7 w 31"/>
                  <a:gd name="T7" fmla="*/ 25 h 38"/>
                  <a:gd name="T8" fmla="*/ 7 w 31"/>
                  <a:gd name="T9" fmla="*/ 32 h 38"/>
                  <a:gd name="T10" fmla="*/ 8 w 31"/>
                  <a:gd name="T11" fmla="*/ 31 h 38"/>
                  <a:gd name="T12" fmla="*/ 9 w 31"/>
                  <a:gd name="T13" fmla="*/ 30 h 38"/>
                  <a:gd name="T14" fmla="*/ 14 w 31"/>
                  <a:gd name="T15" fmla="*/ 37 h 38"/>
                  <a:gd name="T16" fmla="*/ 18 w 31"/>
                  <a:gd name="T17" fmla="*/ 38 h 38"/>
                  <a:gd name="T18" fmla="*/ 21 w 31"/>
                  <a:gd name="T19" fmla="*/ 32 h 38"/>
                  <a:gd name="T20" fmla="*/ 25 w 31"/>
                  <a:gd name="T21" fmla="*/ 26 h 38"/>
                  <a:gd name="T22" fmla="*/ 29 w 31"/>
                  <a:gd name="T23" fmla="*/ 23 h 38"/>
                  <a:gd name="T24" fmla="*/ 31 w 31"/>
                  <a:gd name="T25" fmla="*/ 20 h 38"/>
                  <a:gd name="T26" fmla="*/ 27 w 31"/>
                  <a:gd name="T27" fmla="*/ 20 h 38"/>
                  <a:gd name="T28" fmla="*/ 28 w 31"/>
                  <a:gd name="T29" fmla="*/ 15 h 38"/>
                  <a:gd name="T30" fmla="*/ 26 w 31"/>
                  <a:gd name="T31" fmla="*/ 11 h 38"/>
                  <a:gd name="T32" fmla="*/ 23 w 31"/>
                  <a:gd name="T33" fmla="*/ 7 h 38"/>
                  <a:gd name="T34" fmla="*/ 21 w 31"/>
                  <a:gd name="T35" fmla="*/ 2 h 38"/>
                  <a:gd name="T36" fmla="*/ 16 w 31"/>
                  <a:gd name="T37" fmla="*/ 2 h 38"/>
                  <a:gd name="T38" fmla="*/ 9 w 31"/>
                  <a:gd name="T39" fmla="*/ 3 h 38"/>
                  <a:gd name="T40" fmla="*/ 7 w 31"/>
                  <a:gd name="T41" fmla="*/ 10 h 38"/>
                  <a:gd name="T42" fmla="*/ 4 w 31"/>
                  <a:gd name="T43" fmla="*/ 13 h 38"/>
                  <a:gd name="T44" fmla="*/ 2 w 31"/>
                  <a:gd name="T45" fmla="*/ 1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38">
                    <a:moveTo>
                      <a:pt x="2" y="13"/>
                    </a:moveTo>
                    <a:cubicBezTo>
                      <a:pt x="0" y="15"/>
                      <a:pt x="4" y="21"/>
                      <a:pt x="5" y="23"/>
                    </a:cubicBezTo>
                    <a:cubicBezTo>
                      <a:pt x="3" y="22"/>
                      <a:pt x="3" y="24"/>
                      <a:pt x="4" y="24"/>
                    </a:cubicBezTo>
                    <a:cubicBezTo>
                      <a:pt x="4" y="24"/>
                      <a:pt x="7" y="25"/>
                      <a:pt x="7" y="25"/>
                    </a:cubicBezTo>
                    <a:cubicBezTo>
                      <a:pt x="7" y="26"/>
                      <a:pt x="7" y="32"/>
                      <a:pt x="7" y="32"/>
                    </a:cubicBezTo>
                    <a:cubicBezTo>
                      <a:pt x="8" y="32"/>
                      <a:pt x="7" y="32"/>
                      <a:pt x="8" y="31"/>
                    </a:cubicBezTo>
                    <a:cubicBezTo>
                      <a:pt x="7" y="31"/>
                      <a:pt x="7" y="30"/>
                      <a:pt x="9" y="30"/>
                    </a:cubicBezTo>
                    <a:cubicBezTo>
                      <a:pt x="10" y="33"/>
                      <a:pt x="11" y="36"/>
                      <a:pt x="14" y="37"/>
                    </a:cubicBezTo>
                    <a:cubicBezTo>
                      <a:pt x="16" y="38"/>
                      <a:pt x="17" y="38"/>
                      <a:pt x="18" y="38"/>
                    </a:cubicBezTo>
                    <a:cubicBezTo>
                      <a:pt x="18" y="38"/>
                      <a:pt x="19" y="35"/>
                      <a:pt x="21" y="32"/>
                    </a:cubicBezTo>
                    <a:cubicBezTo>
                      <a:pt x="23" y="29"/>
                      <a:pt x="25" y="26"/>
                      <a:pt x="25" y="26"/>
                    </a:cubicBezTo>
                    <a:cubicBezTo>
                      <a:pt x="25" y="26"/>
                      <a:pt x="27" y="23"/>
                      <a:pt x="29" y="23"/>
                    </a:cubicBezTo>
                    <a:cubicBezTo>
                      <a:pt x="31" y="23"/>
                      <a:pt x="31" y="20"/>
                      <a:pt x="31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7" y="20"/>
                      <a:pt x="29" y="17"/>
                      <a:pt x="28" y="15"/>
                    </a:cubicBezTo>
                    <a:cubicBezTo>
                      <a:pt x="27" y="13"/>
                      <a:pt x="27" y="14"/>
                      <a:pt x="26" y="11"/>
                    </a:cubicBezTo>
                    <a:cubicBezTo>
                      <a:pt x="25" y="8"/>
                      <a:pt x="23" y="10"/>
                      <a:pt x="23" y="7"/>
                    </a:cubicBezTo>
                    <a:cubicBezTo>
                      <a:pt x="23" y="4"/>
                      <a:pt x="23" y="2"/>
                      <a:pt x="21" y="2"/>
                    </a:cubicBezTo>
                    <a:cubicBezTo>
                      <a:pt x="19" y="2"/>
                      <a:pt x="19" y="4"/>
                      <a:pt x="16" y="2"/>
                    </a:cubicBezTo>
                    <a:cubicBezTo>
                      <a:pt x="13" y="0"/>
                      <a:pt x="11" y="0"/>
                      <a:pt x="9" y="3"/>
                    </a:cubicBezTo>
                    <a:cubicBezTo>
                      <a:pt x="8" y="6"/>
                      <a:pt x="9" y="9"/>
                      <a:pt x="7" y="10"/>
                    </a:cubicBezTo>
                    <a:cubicBezTo>
                      <a:pt x="5" y="11"/>
                      <a:pt x="6" y="13"/>
                      <a:pt x="4" y="13"/>
                    </a:cubicBezTo>
                    <a:cubicBezTo>
                      <a:pt x="2" y="13"/>
                      <a:pt x="2" y="13"/>
                      <a:pt x="2" y="13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84">
                <a:extLst>
                  <a:ext uri="{FF2B5EF4-FFF2-40B4-BE49-F238E27FC236}">
                    <a16:creationId xmlns:a16="http://schemas.microsoft.com/office/drawing/2014/main" id="{AE9706F1-4395-4EAB-A203-7DD0E29A55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9" y="1889"/>
                <a:ext cx="98" cy="103"/>
              </a:xfrm>
              <a:custGeom>
                <a:avLst/>
                <a:gdLst>
                  <a:gd name="T0" fmla="*/ 9 w 50"/>
                  <a:gd name="T1" fmla="*/ 7 h 52"/>
                  <a:gd name="T2" fmla="*/ 7 w 50"/>
                  <a:gd name="T3" fmla="*/ 12 h 52"/>
                  <a:gd name="T4" fmla="*/ 8 w 50"/>
                  <a:gd name="T5" fmla="*/ 18 h 52"/>
                  <a:gd name="T6" fmla="*/ 5 w 50"/>
                  <a:gd name="T7" fmla="*/ 23 h 52"/>
                  <a:gd name="T8" fmla="*/ 3 w 50"/>
                  <a:gd name="T9" fmla="*/ 24 h 52"/>
                  <a:gd name="T10" fmla="*/ 2 w 50"/>
                  <a:gd name="T11" fmla="*/ 27 h 52"/>
                  <a:gd name="T12" fmla="*/ 0 w 50"/>
                  <a:gd name="T13" fmla="*/ 28 h 52"/>
                  <a:gd name="T14" fmla="*/ 3 w 50"/>
                  <a:gd name="T15" fmla="*/ 30 h 52"/>
                  <a:gd name="T16" fmla="*/ 4 w 50"/>
                  <a:gd name="T17" fmla="*/ 38 h 52"/>
                  <a:gd name="T18" fmla="*/ 6 w 50"/>
                  <a:gd name="T19" fmla="*/ 39 h 52"/>
                  <a:gd name="T20" fmla="*/ 10 w 50"/>
                  <a:gd name="T21" fmla="*/ 38 h 52"/>
                  <a:gd name="T22" fmla="*/ 14 w 50"/>
                  <a:gd name="T23" fmla="*/ 37 h 52"/>
                  <a:gd name="T24" fmla="*/ 17 w 50"/>
                  <a:gd name="T25" fmla="*/ 36 h 52"/>
                  <a:gd name="T26" fmla="*/ 25 w 50"/>
                  <a:gd name="T27" fmla="*/ 36 h 52"/>
                  <a:gd name="T28" fmla="*/ 31 w 50"/>
                  <a:gd name="T29" fmla="*/ 36 h 52"/>
                  <a:gd name="T30" fmla="*/ 34 w 50"/>
                  <a:gd name="T31" fmla="*/ 38 h 52"/>
                  <a:gd name="T32" fmla="*/ 30 w 50"/>
                  <a:gd name="T33" fmla="*/ 42 h 52"/>
                  <a:gd name="T34" fmla="*/ 17 w 50"/>
                  <a:gd name="T35" fmla="*/ 42 h 52"/>
                  <a:gd name="T36" fmla="*/ 13 w 50"/>
                  <a:gd name="T37" fmla="*/ 44 h 52"/>
                  <a:gd name="T38" fmla="*/ 6 w 50"/>
                  <a:gd name="T39" fmla="*/ 45 h 52"/>
                  <a:gd name="T40" fmla="*/ 6 w 50"/>
                  <a:gd name="T41" fmla="*/ 46 h 52"/>
                  <a:gd name="T42" fmla="*/ 8 w 50"/>
                  <a:gd name="T43" fmla="*/ 47 h 52"/>
                  <a:gd name="T44" fmla="*/ 9 w 50"/>
                  <a:gd name="T45" fmla="*/ 52 h 52"/>
                  <a:gd name="T46" fmla="*/ 13 w 50"/>
                  <a:gd name="T47" fmla="*/ 51 h 52"/>
                  <a:gd name="T48" fmla="*/ 17 w 50"/>
                  <a:gd name="T49" fmla="*/ 48 h 52"/>
                  <a:gd name="T50" fmla="*/ 31 w 50"/>
                  <a:gd name="T51" fmla="*/ 48 h 52"/>
                  <a:gd name="T52" fmla="*/ 37 w 50"/>
                  <a:gd name="T53" fmla="*/ 49 h 52"/>
                  <a:gd name="T54" fmla="*/ 42 w 50"/>
                  <a:gd name="T55" fmla="*/ 50 h 52"/>
                  <a:gd name="T56" fmla="*/ 50 w 50"/>
                  <a:gd name="T57" fmla="*/ 49 h 52"/>
                  <a:gd name="T58" fmla="*/ 49 w 50"/>
                  <a:gd name="T59" fmla="*/ 43 h 52"/>
                  <a:gd name="T60" fmla="*/ 46 w 50"/>
                  <a:gd name="T61" fmla="*/ 39 h 52"/>
                  <a:gd name="T62" fmla="*/ 45 w 50"/>
                  <a:gd name="T63" fmla="*/ 36 h 52"/>
                  <a:gd name="T64" fmla="*/ 46 w 50"/>
                  <a:gd name="T65" fmla="*/ 28 h 52"/>
                  <a:gd name="T66" fmla="*/ 46 w 50"/>
                  <a:gd name="T67" fmla="*/ 23 h 52"/>
                  <a:gd name="T68" fmla="*/ 44 w 50"/>
                  <a:gd name="T69" fmla="*/ 20 h 52"/>
                  <a:gd name="T70" fmla="*/ 39 w 50"/>
                  <a:gd name="T71" fmla="*/ 18 h 52"/>
                  <a:gd name="T72" fmla="*/ 38 w 50"/>
                  <a:gd name="T73" fmla="*/ 12 h 52"/>
                  <a:gd name="T74" fmla="*/ 33 w 50"/>
                  <a:gd name="T75" fmla="*/ 10 h 52"/>
                  <a:gd name="T76" fmla="*/ 31 w 50"/>
                  <a:gd name="T77" fmla="*/ 5 h 52"/>
                  <a:gd name="T78" fmla="*/ 26 w 50"/>
                  <a:gd name="T79" fmla="*/ 2 h 52"/>
                  <a:gd name="T80" fmla="*/ 20 w 50"/>
                  <a:gd name="T81" fmla="*/ 3 h 52"/>
                  <a:gd name="T82" fmla="*/ 15 w 50"/>
                  <a:gd name="T83" fmla="*/ 3 h 52"/>
                  <a:gd name="T84" fmla="*/ 11 w 50"/>
                  <a:gd name="T85" fmla="*/ 5 h 52"/>
                  <a:gd name="T86" fmla="*/ 9 w 50"/>
                  <a:gd name="T87" fmla="*/ 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0" h="52">
                    <a:moveTo>
                      <a:pt x="9" y="7"/>
                    </a:moveTo>
                    <a:cubicBezTo>
                      <a:pt x="8" y="8"/>
                      <a:pt x="7" y="10"/>
                      <a:pt x="7" y="12"/>
                    </a:cubicBezTo>
                    <a:cubicBezTo>
                      <a:pt x="7" y="14"/>
                      <a:pt x="8" y="15"/>
                      <a:pt x="8" y="18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4" y="23"/>
                      <a:pt x="3" y="23"/>
                      <a:pt x="3" y="24"/>
                    </a:cubicBezTo>
                    <a:cubicBezTo>
                      <a:pt x="2" y="25"/>
                      <a:pt x="3" y="26"/>
                      <a:pt x="2" y="27"/>
                    </a:cubicBezTo>
                    <a:cubicBezTo>
                      <a:pt x="2" y="27"/>
                      <a:pt x="1" y="27"/>
                      <a:pt x="0" y="28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4" y="32"/>
                      <a:pt x="3" y="35"/>
                      <a:pt x="4" y="38"/>
                    </a:cubicBezTo>
                    <a:cubicBezTo>
                      <a:pt x="5" y="38"/>
                      <a:pt x="5" y="38"/>
                      <a:pt x="6" y="39"/>
                    </a:cubicBezTo>
                    <a:cubicBezTo>
                      <a:pt x="6" y="39"/>
                      <a:pt x="8" y="38"/>
                      <a:pt x="10" y="38"/>
                    </a:cubicBezTo>
                    <a:cubicBezTo>
                      <a:pt x="12" y="38"/>
                      <a:pt x="12" y="38"/>
                      <a:pt x="14" y="37"/>
                    </a:cubicBezTo>
                    <a:cubicBezTo>
                      <a:pt x="17" y="35"/>
                      <a:pt x="15" y="35"/>
                      <a:pt x="17" y="36"/>
                    </a:cubicBezTo>
                    <a:cubicBezTo>
                      <a:pt x="19" y="38"/>
                      <a:pt x="23" y="36"/>
                      <a:pt x="25" y="36"/>
                    </a:cubicBezTo>
                    <a:cubicBezTo>
                      <a:pt x="31" y="36"/>
                      <a:pt x="31" y="36"/>
                      <a:pt x="31" y="36"/>
                    </a:cubicBezTo>
                    <a:cubicBezTo>
                      <a:pt x="33" y="36"/>
                      <a:pt x="34" y="35"/>
                      <a:pt x="34" y="38"/>
                    </a:cubicBezTo>
                    <a:cubicBezTo>
                      <a:pt x="34" y="41"/>
                      <a:pt x="33" y="42"/>
                      <a:pt x="30" y="42"/>
                    </a:cubicBezTo>
                    <a:cubicBezTo>
                      <a:pt x="28" y="42"/>
                      <a:pt x="20" y="42"/>
                      <a:pt x="17" y="42"/>
                    </a:cubicBezTo>
                    <a:cubicBezTo>
                      <a:pt x="14" y="42"/>
                      <a:pt x="13" y="44"/>
                      <a:pt x="13" y="44"/>
                    </a:cubicBezTo>
                    <a:cubicBezTo>
                      <a:pt x="6" y="45"/>
                      <a:pt x="6" y="45"/>
                      <a:pt x="6" y="45"/>
                    </a:cubicBezTo>
                    <a:cubicBezTo>
                      <a:pt x="6" y="45"/>
                      <a:pt x="6" y="46"/>
                      <a:pt x="6" y="46"/>
                    </a:cubicBezTo>
                    <a:cubicBezTo>
                      <a:pt x="6" y="46"/>
                      <a:pt x="8" y="47"/>
                      <a:pt x="8" y="47"/>
                    </a:cubicBezTo>
                    <a:cubicBezTo>
                      <a:pt x="4" y="48"/>
                      <a:pt x="8" y="51"/>
                      <a:pt x="9" y="52"/>
                    </a:cubicBezTo>
                    <a:cubicBezTo>
                      <a:pt x="13" y="51"/>
                      <a:pt x="13" y="51"/>
                      <a:pt x="13" y="51"/>
                    </a:cubicBezTo>
                    <a:cubicBezTo>
                      <a:pt x="17" y="48"/>
                      <a:pt x="17" y="48"/>
                      <a:pt x="17" y="48"/>
                    </a:cubicBezTo>
                    <a:cubicBezTo>
                      <a:pt x="17" y="48"/>
                      <a:pt x="28" y="48"/>
                      <a:pt x="31" y="48"/>
                    </a:cubicBezTo>
                    <a:cubicBezTo>
                      <a:pt x="33" y="49"/>
                      <a:pt x="35" y="50"/>
                      <a:pt x="37" y="49"/>
                    </a:cubicBezTo>
                    <a:cubicBezTo>
                      <a:pt x="39" y="48"/>
                      <a:pt x="40" y="49"/>
                      <a:pt x="42" y="50"/>
                    </a:cubicBezTo>
                    <a:cubicBezTo>
                      <a:pt x="44" y="51"/>
                      <a:pt x="50" y="49"/>
                      <a:pt x="50" y="49"/>
                    </a:cubicBezTo>
                    <a:cubicBezTo>
                      <a:pt x="50" y="49"/>
                      <a:pt x="49" y="44"/>
                      <a:pt x="49" y="43"/>
                    </a:cubicBezTo>
                    <a:cubicBezTo>
                      <a:pt x="49" y="41"/>
                      <a:pt x="48" y="41"/>
                      <a:pt x="46" y="39"/>
                    </a:cubicBezTo>
                    <a:cubicBezTo>
                      <a:pt x="45" y="38"/>
                      <a:pt x="45" y="36"/>
                      <a:pt x="45" y="36"/>
                    </a:cubicBezTo>
                    <a:cubicBezTo>
                      <a:pt x="45" y="36"/>
                      <a:pt x="48" y="29"/>
                      <a:pt x="46" y="28"/>
                    </a:cubicBezTo>
                    <a:cubicBezTo>
                      <a:pt x="45" y="28"/>
                      <a:pt x="46" y="23"/>
                      <a:pt x="46" y="23"/>
                    </a:cubicBezTo>
                    <a:cubicBezTo>
                      <a:pt x="46" y="23"/>
                      <a:pt x="44" y="21"/>
                      <a:pt x="44" y="20"/>
                    </a:cubicBezTo>
                    <a:cubicBezTo>
                      <a:pt x="44" y="18"/>
                      <a:pt x="40" y="21"/>
                      <a:pt x="39" y="18"/>
                    </a:cubicBezTo>
                    <a:cubicBezTo>
                      <a:pt x="38" y="15"/>
                      <a:pt x="39" y="13"/>
                      <a:pt x="38" y="12"/>
                    </a:cubicBezTo>
                    <a:cubicBezTo>
                      <a:pt x="36" y="12"/>
                      <a:pt x="33" y="13"/>
                      <a:pt x="33" y="10"/>
                    </a:cubicBezTo>
                    <a:cubicBezTo>
                      <a:pt x="33" y="7"/>
                      <a:pt x="32" y="6"/>
                      <a:pt x="31" y="5"/>
                    </a:cubicBezTo>
                    <a:cubicBezTo>
                      <a:pt x="29" y="4"/>
                      <a:pt x="29" y="2"/>
                      <a:pt x="26" y="2"/>
                    </a:cubicBezTo>
                    <a:cubicBezTo>
                      <a:pt x="22" y="3"/>
                      <a:pt x="22" y="3"/>
                      <a:pt x="20" y="3"/>
                    </a:cubicBezTo>
                    <a:cubicBezTo>
                      <a:pt x="17" y="2"/>
                      <a:pt x="16" y="0"/>
                      <a:pt x="15" y="3"/>
                    </a:cubicBezTo>
                    <a:cubicBezTo>
                      <a:pt x="14" y="5"/>
                      <a:pt x="11" y="5"/>
                      <a:pt x="11" y="5"/>
                    </a:cubicBezTo>
                    <a:lnTo>
                      <a:pt x="9" y="7"/>
                    </a:ln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85">
                <a:extLst>
                  <a:ext uri="{FF2B5EF4-FFF2-40B4-BE49-F238E27FC236}">
                    <a16:creationId xmlns:a16="http://schemas.microsoft.com/office/drawing/2014/main" id="{6CB059DC-4C18-4F23-B637-20A993396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9" y="1889"/>
                <a:ext cx="98" cy="103"/>
              </a:xfrm>
              <a:custGeom>
                <a:avLst/>
                <a:gdLst>
                  <a:gd name="T0" fmla="*/ 9 w 50"/>
                  <a:gd name="T1" fmla="*/ 7 h 52"/>
                  <a:gd name="T2" fmla="*/ 7 w 50"/>
                  <a:gd name="T3" fmla="*/ 12 h 52"/>
                  <a:gd name="T4" fmla="*/ 8 w 50"/>
                  <a:gd name="T5" fmla="*/ 18 h 52"/>
                  <a:gd name="T6" fmla="*/ 5 w 50"/>
                  <a:gd name="T7" fmla="*/ 23 h 52"/>
                  <a:gd name="T8" fmla="*/ 3 w 50"/>
                  <a:gd name="T9" fmla="*/ 24 h 52"/>
                  <a:gd name="T10" fmla="*/ 2 w 50"/>
                  <a:gd name="T11" fmla="*/ 27 h 52"/>
                  <a:gd name="T12" fmla="*/ 0 w 50"/>
                  <a:gd name="T13" fmla="*/ 28 h 52"/>
                  <a:gd name="T14" fmla="*/ 3 w 50"/>
                  <a:gd name="T15" fmla="*/ 30 h 52"/>
                  <a:gd name="T16" fmla="*/ 4 w 50"/>
                  <a:gd name="T17" fmla="*/ 38 h 52"/>
                  <a:gd name="T18" fmla="*/ 6 w 50"/>
                  <a:gd name="T19" fmla="*/ 39 h 52"/>
                  <a:gd name="T20" fmla="*/ 10 w 50"/>
                  <a:gd name="T21" fmla="*/ 38 h 52"/>
                  <a:gd name="T22" fmla="*/ 14 w 50"/>
                  <a:gd name="T23" fmla="*/ 37 h 52"/>
                  <a:gd name="T24" fmla="*/ 17 w 50"/>
                  <a:gd name="T25" fmla="*/ 36 h 52"/>
                  <a:gd name="T26" fmla="*/ 25 w 50"/>
                  <a:gd name="T27" fmla="*/ 36 h 52"/>
                  <a:gd name="T28" fmla="*/ 31 w 50"/>
                  <a:gd name="T29" fmla="*/ 36 h 52"/>
                  <a:gd name="T30" fmla="*/ 34 w 50"/>
                  <a:gd name="T31" fmla="*/ 38 h 52"/>
                  <a:gd name="T32" fmla="*/ 30 w 50"/>
                  <a:gd name="T33" fmla="*/ 42 h 52"/>
                  <a:gd name="T34" fmla="*/ 17 w 50"/>
                  <a:gd name="T35" fmla="*/ 42 h 52"/>
                  <a:gd name="T36" fmla="*/ 13 w 50"/>
                  <a:gd name="T37" fmla="*/ 44 h 52"/>
                  <a:gd name="T38" fmla="*/ 6 w 50"/>
                  <a:gd name="T39" fmla="*/ 45 h 52"/>
                  <a:gd name="T40" fmla="*/ 6 w 50"/>
                  <a:gd name="T41" fmla="*/ 46 h 52"/>
                  <a:gd name="T42" fmla="*/ 8 w 50"/>
                  <a:gd name="T43" fmla="*/ 47 h 52"/>
                  <a:gd name="T44" fmla="*/ 9 w 50"/>
                  <a:gd name="T45" fmla="*/ 52 h 52"/>
                  <a:gd name="T46" fmla="*/ 13 w 50"/>
                  <a:gd name="T47" fmla="*/ 51 h 52"/>
                  <a:gd name="T48" fmla="*/ 17 w 50"/>
                  <a:gd name="T49" fmla="*/ 48 h 52"/>
                  <a:gd name="T50" fmla="*/ 31 w 50"/>
                  <a:gd name="T51" fmla="*/ 48 h 52"/>
                  <a:gd name="T52" fmla="*/ 37 w 50"/>
                  <a:gd name="T53" fmla="*/ 49 h 52"/>
                  <a:gd name="T54" fmla="*/ 42 w 50"/>
                  <a:gd name="T55" fmla="*/ 50 h 52"/>
                  <a:gd name="T56" fmla="*/ 50 w 50"/>
                  <a:gd name="T57" fmla="*/ 49 h 52"/>
                  <a:gd name="T58" fmla="*/ 49 w 50"/>
                  <a:gd name="T59" fmla="*/ 43 h 52"/>
                  <a:gd name="T60" fmla="*/ 46 w 50"/>
                  <a:gd name="T61" fmla="*/ 39 h 52"/>
                  <a:gd name="T62" fmla="*/ 45 w 50"/>
                  <a:gd name="T63" fmla="*/ 36 h 52"/>
                  <a:gd name="T64" fmla="*/ 46 w 50"/>
                  <a:gd name="T65" fmla="*/ 28 h 52"/>
                  <a:gd name="T66" fmla="*/ 46 w 50"/>
                  <a:gd name="T67" fmla="*/ 23 h 52"/>
                  <a:gd name="T68" fmla="*/ 44 w 50"/>
                  <a:gd name="T69" fmla="*/ 20 h 52"/>
                  <a:gd name="T70" fmla="*/ 39 w 50"/>
                  <a:gd name="T71" fmla="*/ 18 h 52"/>
                  <a:gd name="T72" fmla="*/ 38 w 50"/>
                  <a:gd name="T73" fmla="*/ 12 h 52"/>
                  <a:gd name="T74" fmla="*/ 33 w 50"/>
                  <a:gd name="T75" fmla="*/ 10 h 52"/>
                  <a:gd name="T76" fmla="*/ 31 w 50"/>
                  <a:gd name="T77" fmla="*/ 5 h 52"/>
                  <a:gd name="T78" fmla="*/ 26 w 50"/>
                  <a:gd name="T79" fmla="*/ 2 h 52"/>
                  <a:gd name="T80" fmla="*/ 20 w 50"/>
                  <a:gd name="T81" fmla="*/ 3 h 52"/>
                  <a:gd name="T82" fmla="*/ 15 w 50"/>
                  <a:gd name="T83" fmla="*/ 3 h 52"/>
                  <a:gd name="T84" fmla="*/ 11 w 50"/>
                  <a:gd name="T85" fmla="*/ 5 h 52"/>
                  <a:gd name="T86" fmla="*/ 9 w 50"/>
                  <a:gd name="T87" fmla="*/ 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0" h="52">
                    <a:moveTo>
                      <a:pt x="9" y="7"/>
                    </a:moveTo>
                    <a:cubicBezTo>
                      <a:pt x="8" y="8"/>
                      <a:pt x="7" y="10"/>
                      <a:pt x="7" y="12"/>
                    </a:cubicBezTo>
                    <a:cubicBezTo>
                      <a:pt x="7" y="14"/>
                      <a:pt x="8" y="15"/>
                      <a:pt x="8" y="18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4" y="23"/>
                      <a:pt x="3" y="23"/>
                      <a:pt x="3" y="24"/>
                    </a:cubicBezTo>
                    <a:cubicBezTo>
                      <a:pt x="2" y="25"/>
                      <a:pt x="3" y="26"/>
                      <a:pt x="2" y="27"/>
                    </a:cubicBezTo>
                    <a:cubicBezTo>
                      <a:pt x="2" y="27"/>
                      <a:pt x="1" y="27"/>
                      <a:pt x="0" y="28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4" y="32"/>
                      <a:pt x="3" y="35"/>
                      <a:pt x="4" y="38"/>
                    </a:cubicBezTo>
                    <a:cubicBezTo>
                      <a:pt x="5" y="38"/>
                      <a:pt x="5" y="38"/>
                      <a:pt x="6" y="39"/>
                    </a:cubicBezTo>
                    <a:cubicBezTo>
                      <a:pt x="6" y="39"/>
                      <a:pt x="8" y="38"/>
                      <a:pt x="10" y="38"/>
                    </a:cubicBezTo>
                    <a:cubicBezTo>
                      <a:pt x="12" y="38"/>
                      <a:pt x="12" y="38"/>
                      <a:pt x="14" y="37"/>
                    </a:cubicBezTo>
                    <a:cubicBezTo>
                      <a:pt x="17" y="35"/>
                      <a:pt x="15" y="35"/>
                      <a:pt x="17" y="36"/>
                    </a:cubicBezTo>
                    <a:cubicBezTo>
                      <a:pt x="19" y="38"/>
                      <a:pt x="23" y="36"/>
                      <a:pt x="25" y="36"/>
                    </a:cubicBezTo>
                    <a:cubicBezTo>
                      <a:pt x="31" y="36"/>
                      <a:pt x="31" y="36"/>
                      <a:pt x="31" y="36"/>
                    </a:cubicBezTo>
                    <a:cubicBezTo>
                      <a:pt x="33" y="36"/>
                      <a:pt x="34" y="35"/>
                      <a:pt x="34" y="38"/>
                    </a:cubicBezTo>
                    <a:cubicBezTo>
                      <a:pt x="34" y="41"/>
                      <a:pt x="33" y="42"/>
                      <a:pt x="30" y="42"/>
                    </a:cubicBezTo>
                    <a:cubicBezTo>
                      <a:pt x="28" y="42"/>
                      <a:pt x="20" y="42"/>
                      <a:pt x="17" y="42"/>
                    </a:cubicBezTo>
                    <a:cubicBezTo>
                      <a:pt x="14" y="42"/>
                      <a:pt x="13" y="44"/>
                      <a:pt x="13" y="44"/>
                    </a:cubicBezTo>
                    <a:cubicBezTo>
                      <a:pt x="6" y="45"/>
                      <a:pt x="6" y="45"/>
                      <a:pt x="6" y="45"/>
                    </a:cubicBezTo>
                    <a:cubicBezTo>
                      <a:pt x="6" y="45"/>
                      <a:pt x="6" y="46"/>
                      <a:pt x="6" y="46"/>
                    </a:cubicBezTo>
                    <a:cubicBezTo>
                      <a:pt x="6" y="46"/>
                      <a:pt x="8" y="47"/>
                      <a:pt x="8" y="47"/>
                    </a:cubicBezTo>
                    <a:cubicBezTo>
                      <a:pt x="4" y="48"/>
                      <a:pt x="8" y="51"/>
                      <a:pt x="9" y="52"/>
                    </a:cubicBezTo>
                    <a:cubicBezTo>
                      <a:pt x="13" y="51"/>
                      <a:pt x="13" y="51"/>
                      <a:pt x="13" y="51"/>
                    </a:cubicBezTo>
                    <a:cubicBezTo>
                      <a:pt x="17" y="48"/>
                      <a:pt x="17" y="48"/>
                      <a:pt x="17" y="48"/>
                    </a:cubicBezTo>
                    <a:cubicBezTo>
                      <a:pt x="17" y="48"/>
                      <a:pt x="28" y="48"/>
                      <a:pt x="31" y="48"/>
                    </a:cubicBezTo>
                    <a:cubicBezTo>
                      <a:pt x="33" y="49"/>
                      <a:pt x="35" y="50"/>
                      <a:pt x="37" y="49"/>
                    </a:cubicBezTo>
                    <a:cubicBezTo>
                      <a:pt x="39" y="48"/>
                      <a:pt x="40" y="49"/>
                      <a:pt x="42" y="50"/>
                    </a:cubicBezTo>
                    <a:cubicBezTo>
                      <a:pt x="44" y="51"/>
                      <a:pt x="50" y="49"/>
                      <a:pt x="50" y="49"/>
                    </a:cubicBezTo>
                    <a:cubicBezTo>
                      <a:pt x="50" y="49"/>
                      <a:pt x="49" y="44"/>
                      <a:pt x="49" y="43"/>
                    </a:cubicBezTo>
                    <a:cubicBezTo>
                      <a:pt x="49" y="41"/>
                      <a:pt x="48" y="41"/>
                      <a:pt x="46" y="39"/>
                    </a:cubicBezTo>
                    <a:cubicBezTo>
                      <a:pt x="45" y="38"/>
                      <a:pt x="45" y="36"/>
                      <a:pt x="45" y="36"/>
                    </a:cubicBezTo>
                    <a:cubicBezTo>
                      <a:pt x="45" y="36"/>
                      <a:pt x="48" y="29"/>
                      <a:pt x="46" y="28"/>
                    </a:cubicBezTo>
                    <a:cubicBezTo>
                      <a:pt x="45" y="28"/>
                      <a:pt x="46" y="23"/>
                      <a:pt x="46" y="23"/>
                    </a:cubicBezTo>
                    <a:cubicBezTo>
                      <a:pt x="46" y="23"/>
                      <a:pt x="44" y="21"/>
                      <a:pt x="44" y="20"/>
                    </a:cubicBezTo>
                    <a:cubicBezTo>
                      <a:pt x="44" y="18"/>
                      <a:pt x="40" y="21"/>
                      <a:pt x="39" y="18"/>
                    </a:cubicBezTo>
                    <a:cubicBezTo>
                      <a:pt x="38" y="15"/>
                      <a:pt x="39" y="13"/>
                      <a:pt x="38" y="12"/>
                    </a:cubicBezTo>
                    <a:cubicBezTo>
                      <a:pt x="36" y="12"/>
                      <a:pt x="33" y="13"/>
                      <a:pt x="33" y="10"/>
                    </a:cubicBezTo>
                    <a:cubicBezTo>
                      <a:pt x="33" y="7"/>
                      <a:pt x="32" y="6"/>
                      <a:pt x="31" y="5"/>
                    </a:cubicBezTo>
                    <a:cubicBezTo>
                      <a:pt x="29" y="4"/>
                      <a:pt x="29" y="2"/>
                      <a:pt x="26" y="2"/>
                    </a:cubicBezTo>
                    <a:cubicBezTo>
                      <a:pt x="22" y="3"/>
                      <a:pt x="22" y="3"/>
                      <a:pt x="20" y="3"/>
                    </a:cubicBezTo>
                    <a:cubicBezTo>
                      <a:pt x="17" y="2"/>
                      <a:pt x="16" y="0"/>
                      <a:pt x="15" y="3"/>
                    </a:cubicBezTo>
                    <a:cubicBezTo>
                      <a:pt x="14" y="5"/>
                      <a:pt x="11" y="5"/>
                      <a:pt x="11" y="5"/>
                    </a:cubicBezTo>
                    <a:lnTo>
                      <a:pt x="9" y="7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86">
                <a:extLst>
                  <a:ext uri="{FF2B5EF4-FFF2-40B4-BE49-F238E27FC236}">
                    <a16:creationId xmlns:a16="http://schemas.microsoft.com/office/drawing/2014/main" id="{0C5B4EDF-810A-4CD1-9927-4218D10A76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4" y="1570"/>
                <a:ext cx="357" cy="343"/>
              </a:xfrm>
              <a:custGeom>
                <a:avLst/>
                <a:gdLst>
                  <a:gd name="T0" fmla="*/ 72 w 182"/>
                  <a:gd name="T1" fmla="*/ 165 h 175"/>
                  <a:gd name="T2" fmla="*/ 74 w 182"/>
                  <a:gd name="T3" fmla="*/ 160 h 175"/>
                  <a:gd name="T4" fmla="*/ 80 w 182"/>
                  <a:gd name="T5" fmla="*/ 160 h 175"/>
                  <a:gd name="T6" fmla="*/ 100 w 182"/>
                  <a:gd name="T7" fmla="*/ 164 h 175"/>
                  <a:gd name="T8" fmla="*/ 106 w 182"/>
                  <a:gd name="T9" fmla="*/ 170 h 175"/>
                  <a:gd name="T10" fmla="*/ 148 w 182"/>
                  <a:gd name="T11" fmla="*/ 145 h 175"/>
                  <a:gd name="T12" fmla="*/ 182 w 182"/>
                  <a:gd name="T13" fmla="*/ 107 h 175"/>
                  <a:gd name="T14" fmla="*/ 174 w 182"/>
                  <a:gd name="T15" fmla="*/ 100 h 175"/>
                  <a:gd name="T16" fmla="*/ 145 w 182"/>
                  <a:gd name="T17" fmla="*/ 86 h 175"/>
                  <a:gd name="T18" fmla="*/ 140 w 182"/>
                  <a:gd name="T19" fmla="*/ 77 h 175"/>
                  <a:gd name="T20" fmla="*/ 136 w 182"/>
                  <a:gd name="T21" fmla="*/ 74 h 175"/>
                  <a:gd name="T22" fmla="*/ 133 w 182"/>
                  <a:gd name="T23" fmla="*/ 72 h 175"/>
                  <a:gd name="T24" fmla="*/ 133 w 182"/>
                  <a:gd name="T25" fmla="*/ 65 h 175"/>
                  <a:gd name="T26" fmla="*/ 132 w 182"/>
                  <a:gd name="T27" fmla="*/ 59 h 175"/>
                  <a:gd name="T28" fmla="*/ 126 w 182"/>
                  <a:gd name="T29" fmla="*/ 53 h 175"/>
                  <a:gd name="T30" fmla="*/ 124 w 182"/>
                  <a:gd name="T31" fmla="*/ 48 h 175"/>
                  <a:gd name="T32" fmla="*/ 121 w 182"/>
                  <a:gd name="T33" fmla="*/ 45 h 175"/>
                  <a:gd name="T34" fmla="*/ 118 w 182"/>
                  <a:gd name="T35" fmla="*/ 37 h 175"/>
                  <a:gd name="T36" fmla="*/ 116 w 182"/>
                  <a:gd name="T37" fmla="*/ 34 h 175"/>
                  <a:gd name="T38" fmla="*/ 108 w 182"/>
                  <a:gd name="T39" fmla="*/ 30 h 175"/>
                  <a:gd name="T40" fmla="*/ 80 w 182"/>
                  <a:gd name="T41" fmla="*/ 26 h 175"/>
                  <a:gd name="T42" fmla="*/ 73 w 182"/>
                  <a:gd name="T43" fmla="*/ 17 h 175"/>
                  <a:gd name="T44" fmla="*/ 66 w 182"/>
                  <a:gd name="T45" fmla="*/ 14 h 175"/>
                  <a:gd name="T46" fmla="*/ 42 w 182"/>
                  <a:gd name="T47" fmla="*/ 2 h 175"/>
                  <a:gd name="T48" fmla="*/ 30 w 182"/>
                  <a:gd name="T49" fmla="*/ 15 h 175"/>
                  <a:gd name="T50" fmla="*/ 22 w 182"/>
                  <a:gd name="T51" fmla="*/ 23 h 175"/>
                  <a:gd name="T52" fmla="*/ 13 w 182"/>
                  <a:gd name="T53" fmla="*/ 31 h 175"/>
                  <a:gd name="T54" fmla="*/ 1 w 182"/>
                  <a:gd name="T55" fmla="*/ 37 h 175"/>
                  <a:gd name="T56" fmla="*/ 1 w 182"/>
                  <a:gd name="T57" fmla="*/ 40 h 175"/>
                  <a:gd name="T58" fmla="*/ 4 w 182"/>
                  <a:gd name="T59" fmla="*/ 42 h 175"/>
                  <a:gd name="T60" fmla="*/ 11 w 182"/>
                  <a:gd name="T61" fmla="*/ 54 h 175"/>
                  <a:gd name="T62" fmla="*/ 15 w 182"/>
                  <a:gd name="T63" fmla="*/ 60 h 175"/>
                  <a:gd name="T64" fmla="*/ 17 w 182"/>
                  <a:gd name="T65" fmla="*/ 64 h 175"/>
                  <a:gd name="T66" fmla="*/ 21 w 182"/>
                  <a:gd name="T67" fmla="*/ 68 h 175"/>
                  <a:gd name="T68" fmla="*/ 26 w 182"/>
                  <a:gd name="T69" fmla="*/ 81 h 175"/>
                  <a:gd name="T70" fmla="*/ 35 w 182"/>
                  <a:gd name="T71" fmla="*/ 90 h 175"/>
                  <a:gd name="T72" fmla="*/ 35 w 182"/>
                  <a:gd name="T73" fmla="*/ 109 h 175"/>
                  <a:gd name="T74" fmla="*/ 38 w 182"/>
                  <a:gd name="T75" fmla="*/ 112 h 175"/>
                  <a:gd name="T76" fmla="*/ 41 w 182"/>
                  <a:gd name="T77" fmla="*/ 127 h 175"/>
                  <a:gd name="T78" fmla="*/ 43 w 182"/>
                  <a:gd name="T79" fmla="*/ 130 h 175"/>
                  <a:gd name="T80" fmla="*/ 48 w 182"/>
                  <a:gd name="T81" fmla="*/ 133 h 175"/>
                  <a:gd name="T82" fmla="*/ 56 w 182"/>
                  <a:gd name="T83" fmla="*/ 142 h 175"/>
                  <a:gd name="T84" fmla="*/ 59 w 182"/>
                  <a:gd name="T85" fmla="*/ 150 h 175"/>
                  <a:gd name="T86" fmla="*/ 63 w 182"/>
                  <a:gd name="T87" fmla="*/ 158 h 175"/>
                  <a:gd name="T88" fmla="*/ 69 w 182"/>
                  <a:gd name="T89" fmla="*/ 167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82" h="175">
                    <a:moveTo>
                      <a:pt x="69" y="167"/>
                    </a:moveTo>
                    <a:cubicBezTo>
                      <a:pt x="69" y="167"/>
                      <a:pt x="72" y="166"/>
                      <a:pt x="72" y="165"/>
                    </a:cubicBezTo>
                    <a:cubicBezTo>
                      <a:pt x="72" y="163"/>
                      <a:pt x="73" y="164"/>
                      <a:pt x="73" y="162"/>
                    </a:cubicBezTo>
                    <a:cubicBezTo>
                      <a:pt x="73" y="160"/>
                      <a:pt x="73" y="161"/>
                      <a:pt x="74" y="160"/>
                    </a:cubicBezTo>
                    <a:cubicBezTo>
                      <a:pt x="75" y="159"/>
                      <a:pt x="75" y="158"/>
                      <a:pt x="77" y="158"/>
                    </a:cubicBezTo>
                    <a:cubicBezTo>
                      <a:pt x="80" y="157"/>
                      <a:pt x="78" y="159"/>
                      <a:pt x="80" y="160"/>
                    </a:cubicBezTo>
                    <a:cubicBezTo>
                      <a:pt x="82" y="161"/>
                      <a:pt x="82" y="161"/>
                      <a:pt x="85" y="160"/>
                    </a:cubicBezTo>
                    <a:cubicBezTo>
                      <a:pt x="88" y="160"/>
                      <a:pt x="100" y="164"/>
                      <a:pt x="100" y="164"/>
                    </a:cubicBezTo>
                    <a:cubicBezTo>
                      <a:pt x="102" y="175"/>
                      <a:pt x="102" y="175"/>
                      <a:pt x="102" y="175"/>
                    </a:cubicBezTo>
                    <a:cubicBezTo>
                      <a:pt x="101" y="175"/>
                      <a:pt x="106" y="170"/>
                      <a:pt x="106" y="170"/>
                    </a:cubicBezTo>
                    <a:cubicBezTo>
                      <a:pt x="118" y="155"/>
                      <a:pt x="118" y="155"/>
                      <a:pt x="118" y="155"/>
                    </a:cubicBezTo>
                    <a:cubicBezTo>
                      <a:pt x="148" y="145"/>
                      <a:pt x="148" y="145"/>
                      <a:pt x="148" y="145"/>
                    </a:cubicBezTo>
                    <a:cubicBezTo>
                      <a:pt x="148" y="145"/>
                      <a:pt x="171" y="135"/>
                      <a:pt x="176" y="132"/>
                    </a:cubicBezTo>
                    <a:cubicBezTo>
                      <a:pt x="178" y="131"/>
                      <a:pt x="182" y="108"/>
                      <a:pt x="182" y="107"/>
                    </a:cubicBezTo>
                    <a:cubicBezTo>
                      <a:pt x="176" y="99"/>
                      <a:pt x="176" y="99"/>
                      <a:pt x="176" y="99"/>
                    </a:cubicBezTo>
                    <a:cubicBezTo>
                      <a:pt x="176" y="99"/>
                      <a:pt x="176" y="100"/>
                      <a:pt x="174" y="100"/>
                    </a:cubicBezTo>
                    <a:cubicBezTo>
                      <a:pt x="172" y="100"/>
                      <a:pt x="145" y="95"/>
                      <a:pt x="145" y="95"/>
                    </a:cubicBezTo>
                    <a:cubicBezTo>
                      <a:pt x="145" y="86"/>
                      <a:pt x="145" y="86"/>
                      <a:pt x="145" y="86"/>
                    </a:cubicBezTo>
                    <a:cubicBezTo>
                      <a:pt x="140" y="81"/>
                      <a:pt x="140" y="81"/>
                      <a:pt x="140" y="81"/>
                    </a:cubicBezTo>
                    <a:cubicBezTo>
                      <a:pt x="140" y="77"/>
                      <a:pt x="140" y="77"/>
                      <a:pt x="140" y="77"/>
                    </a:cubicBezTo>
                    <a:cubicBezTo>
                      <a:pt x="136" y="74"/>
                      <a:pt x="136" y="74"/>
                      <a:pt x="136" y="74"/>
                    </a:cubicBezTo>
                    <a:cubicBezTo>
                      <a:pt x="136" y="74"/>
                      <a:pt x="136" y="74"/>
                      <a:pt x="136" y="74"/>
                    </a:cubicBezTo>
                    <a:cubicBezTo>
                      <a:pt x="135" y="74"/>
                      <a:pt x="135" y="74"/>
                      <a:pt x="135" y="74"/>
                    </a:cubicBezTo>
                    <a:cubicBezTo>
                      <a:pt x="134" y="73"/>
                      <a:pt x="134" y="73"/>
                      <a:pt x="133" y="72"/>
                    </a:cubicBezTo>
                    <a:cubicBezTo>
                      <a:pt x="133" y="71"/>
                      <a:pt x="133" y="71"/>
                      <a:pt x="133" y="71"/>
                    </a:cubicBezTo>
                    <a:cubicBezTo>
                      <a:pt x="133" y="73"/>
                      <a:pt x="133" y="67"/>
                      <a:pt x="133" y="65"/>
                    </a:cubicBezTo>
                    <a:cubicBezTo>
                      <a:pt x="133" y="65"/>
                      <a:pt x="134" y="61"/>
                      <a:pt x="133" y="59"/>
                    </a:cubicBezTo>
                    <a:cubicBezTo>
                      <a:pt x="132" y="59"/>
                      <a:pt x="132" y="59"/>
                      <a:pt x="132" y="59"/>
                    </a:cubicBezTo>
                    <a:cubicBezTo>
                      <a:pt x="131" y="59"/>
                      <a:pt x="130" y="56"/>
                      <a:pt x="129" y="55"/>
                    </a:cubicBezTo>
                    <a:cubicBezTo>
                      <a:pt x="128" y="54"/>
                      <a:pt x="126" y="54"/>
                      <a:pt x="126" y="53"/>
                    </a:cubicBezTo>
                    <a:cubicBezTo>
                      <a:pt x="125" y="53"/>
                      <a:pt x="125" y="49"/>
                      <a:pt x="126" y="48"/>
                    </a:cubicBezTo>
                    <a:cubicBezTo>
                      <a:pt x="125" y="48"/>
                      <a:pt x="124" y="48"/>
                      <a:pt x="124" y="48"/>
                    </a:cubicBezTo>
                    <a:cubicBezTo>
                      <a:pt x="123" y="47"/>
                      <a:pt x="123" y="46"/>
                      <a:pt x="123" y="45"/>
                    </a:cubicBezTo>
                    <a:cubicBezTo>
                      <a:pt x="123" y="45"/>
                      <a:pt x="121" y="45"/>
                      <a:pt x="121" y="45"/>
                    </a:cubicBezTo>
                    <a:cubicBezTo>
                      <a:pt x="121" y="45"/>
                      <a:pt x="121" y="44"/>
                      <a:pt x="121" y="43"/>
                    </a:cubicBezTo>
                    <a:cubicBezTo>
                      <a:pt x="121" y="42"/>
                      <a:pt x="118" y="39"/>
                      <a:pt x="118" y="37"/>
                    </a:cubicBezTo>
                    <a:cubicBezTo>
                      <a:pt x="117" y="36"/>
                      <a:pt x="118" y="35"/>
                      <a:pt x="118" y="34"/>
                    </a:cubicBezTo>
                    <a:cubicBezTo>
                      <a:pt x="116" y="34"/>
                      <a:pt x="116" y="34"/>
                      <a:pt x="116" y="34"/>
                    </a:cubicBezTo>
                    <a:cubicBezTo>
                      <a:pt x="109" y="34"/>
                      <a:pt x="109" y="34"/>
                      <a:pt x="109" y="34"/>
                    </a:cubicBezTo>
                    <a:cubicBezTo>
                      <a:pt x="108" y="30"/>
                      <a:pt x="108" y="30"/>
                      <a:pt x="108" y="30"/>
                    </a:cubicBezTo>
                    <a:cubicBezTo>
                      <a:pt x="96" y="28"/>
                      <a:pt x="96" y="28"/>
                      <a:pt x="96" y="28"/>
                    </a:cubicBezTo>
                    <a:cubicBezTo>
                      <a:pt x="80" y="26"/>
                      <a:pt x="80" y="26"/>
                      <a:pt x="80" y="26"/>
                    </a:cubicBezTo>
                    <a:cubicBezTo>
                      <a:pt x="74" y="23"/>
                      <a:pt x="74" y="23"/>
                      <a:pt x="74" y="23"/>
                    </a:cubicBezTo>
                    <a:cubicBezTo>
                      <a:pt x="73" y="17"/>
                      <a:pt x="73" y="17"/>
                      <a:pt x="73" y="17"/>
                    </a:cubicBezTo>
                    <a:cubicBezTo>
                      <a:pt x="67" y="17"/>
                      <a:pt x="67" y="17"/>
                      <a:pt x="67" y="17"/>
                    </a:cubicBezTo>
                    <a:cubicBezTo>
                      <a:pt x="66" y="14"/>
                      <a:pt x="66" y="14"/>
                      <a:pt x="66" y="14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2" y="2"/>
                      <a:pt x="42" y="2"/>
                      <a:pt x="42" y="2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30" y="15"/>
                      <a:pt x="30" y="15"/>
                      <a:pt x="30" y="15"/>
                    </a:cubicBezTo>
                    <a:cubicBezTo>
                      <a:pt x="30" y="15"/>
                      <a:pt x="26" y="17"/>
                      <a:pt x="25" y="19"/>
                    </a:cubicBezTo>
                    <a:cubicBezTo>
                      <a:pt x="25" y="22"/>
                      <a:pt x="23" y="21"/>
                      <a:pt x="22" y="23"/>
                    </a:cubicBezTo>
                    <a:cubicBezTo>
                      <a:pt x="21" y="25"/>
                      <a:pt x="19" y="27"/>
                      <a:pt x="19" y="27"/>
                    </a:cubicBezTo>
                    <a:cubicBezTo>
                      <a:pt x="13" y="31"/>
                      <a:pt x="13" y="31"/>
                      <a:pt x="1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2" y="31"/>
                      <a:pt x="1" y="37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1" y="37"/>
                      <a:pt x="1" y="39"/>
                      <a:pt x="1" y="40"/>
                    </a:cubicBezTo>
                    <a:cubicBezTo>
                      <a:pt x="0" y="39"/>
                      <a:pt x="1" y="41"/>
                      <a:pt x="1" y="42"/>
                    </a:cubicBezTo>
                    <a:cubicBezTo>
                      <a:pt x="2" y="42"/>
                      <a:pt x="3" y="42"/>
                      <a:pt x="4" y="42"/>
                    </a:cubicBezTo>
                    <a:cubicBezTo>
                      <a:pt x="4" y="42"/>
                      <a:pt x="7" y="42"/>
                      <a:pt x="9" y="46"/>
                    </a:cubicBezTo>
                    <a:cubicBezTo>
                      <a:pt x="9" y="48"/>
                      <a:pt x="10" y="53"/>
                      <a:pt x="11" y="54"/>
                    </a:cubicBezTo>
                    <a:cubicBezTo>
                      <a:pt x="12" y="55"/>
                      <a:pt x="14" y="55"/>
                      <a:pt x="15" y="57"/>
                    </a:cubicBezTo>
                    <a:cubicBezTo>
                      <a:pt x="15" y="58"/>
                      <a:pt x="14" y="59"/>
                      <a:pt x="15" y="60"/>
                    </a:cubicBezTo>
                    <a:cubicBezTo>
                      <a:pt x="15" y="60"/>
                      <a:pt x="17" y="60"/>
                      <a:pt x="17" y="61"/>
                    </a:cubicBezTo>
                    <a:cubicBezTo>
                      <a:pt x="18" y="62"/>
                      <a:pt x="17" y="63"/>
                      <a:pt x="17" y="64"/>
                    </a:cubicBezTo>
                    <a:cubicBezTo>
                      <a:pt x="18" y="65"/>
                      <a:pt x="21" y="65"/>
                      <a:pt x="21" y="66"/>
                    </a:cubicBezTo>
                    <a:cubicBezTo>
                      <a:pt x="21" y="68"/>
                      <a:pt x="21" y="68"/>
                      <a:pt x="21" y="68"/>
                    </a:cubicBezTo>
                    <a:cubicBezTo>
                      <a:pt x="23" y="68"/>
                      <a:pt x="23" y="68"/>
                      <a:pt x="23" y="68"/>
                    </a:cubicBezTo>
                    <a:cubicBezTo>
                      <a:pt x="25" y="71"/>
                      <a:pt x="24" y="78"/>
                      <a:pt x="26" y="81"/>
                    </a:cubicBezTo>
                    <a:cubicBezTo>
                      <a:pt x="27" y="81"/>
                      <a:pt x="27" y="81"/>
                      <a:pt x="27" y="81"/>
                    </a:cubicBezTo>
                    <a:cubicBezTo>
                      <a:pt x="29" y="82"/>
                      <a:pt x="34" y="88"/>
                      <a:pt x="35" y="90"/>
                    </a:cubicBezTo>
                    <a:cubicBezTo>
                      <a:pt x="36" y="92"/>
                      <a:pt x="38" y="104"/>
                      <a:pt x="38" y="106"/>
                    </a:cubicBezTo>
                    <a:cubicBezTo>
                      <a:pt x="38" y="107"/>
                      <a:pt x="36" y="108"/>
                      <a:pt x="35" y="109"/>
                    </a:cubicBezTo>
                    <a:cubicBezTo>
                      <a:pt x="36" y="109"/>
                      <a:pt x="35" y="112"/>
                      <a:pt x="35" y="112"/>
                    </a:cubicBezTo>
                    <a:cubicBezTo>
                      <a:pt x="36" y="112"/>
                      <a:pt x="37" y="112"/>
                      <a:pt x="38" y="112"/>
                    </a:cubicBezTo>
                    <a:cubicBezTo>
                      <a:pt x="38" y="115"/>
                      <a:pt x="38" y="121"/>
                      <a:pt x="39" y="124"/>
                    </a:cubicBezTo>
                    <a:cubicBezTo>
                      <a:pt x="39" y="125"/>
                      <a:pt x="41" y="127"/>
                      <a:pt x="41" y="127"/>
                    </a:cubicBezTo>
                    <a:cubicBezTo>
                      <a:pt x="41" y="128"/>
                      <a:pt x="41" y="129"/>
                      <a:pt x="41" y="129"/>
                    </a:cubicBezTo>
                    <a:cubicBezTo>
                      <a:pt x="41" y="130"/>
                      <a:pt x="43" y="130"/>
                      <a:pt x="43" y="130"/>
                    </a:cubicBezTo>
                    <a:cubicBezTo>
                      <a:pt x="44" y="131"/>
                      <a:pt x="45" y="133"/>
                      <a:pt x="46" y="134"/>
                    </a:cubicBezTo>
                    <a:cubicBezTo>
                      <a:pt x="47" y="135"/>
                      <a:pt x="47" y="134"/>
                      <a:pt x="48" y="133"/>
                    </a:cubicBezTo>
                    <a:cubicBezTo>
                      <a:pt x="49" y="135"/>
                      <a:pt x="52" y="137"/>
                      <a:pt x="53" y="138"/>
                    </a:cubicBezTo>
                    <a:cubicBezTo>
                      <a:pt x="54" y="139"/>
                      <a:pt x="56" y="141"/>
                      <a:pt x="56" y="142"/>
                    </a:cubicBezTo>
                    <a:cubicBezTo>
                      <a:pt x="56" y="143"/>
                      <a:pt x="55" y="144"/>
                      <a:pt x="56" y="145"/>
                    </a:cubicBezTo>
                    <a:cubicBezTo>
                      <a:pt x="57" y="147"/>
                      <a:pt x="59" y="148"/>
                      <a:pt x="59" y="150"/>
                    </a:cubicBezTo>
                    <a:cubicBezTo>
                      <a:pt x="60" y="153"/>
                      <a:pt x="58" y="153"/>
                      <a:pt x="59" y="155"/>
                    </a:cubicBezTo>
                    <a:cubicBezTo>
                      <a:pt x="60" y="156"/>
                      <a:pt x="62" y="157"/>
                      <a:pt x="63" y="158"/>
                    </a:cubicBezTo>
                    <a:cubicBezTo>
                      <a:pt x="64" y="159"/>
                      <a:pt x="64" y="162"/>
                      <a:pt x="65" y="163"/>
                    </a:cubicBezTo>
                    <a:cubicBezTo>
                      <a:pt x="66" y="164"/>
                      <a:pt x="69" y="166"/>
                      <a:pt x="69" y="167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87">
                <a:extLst>
                  <a:ext uri="{FF2B5EF4-FFF2-40B4-BE49-F238E27FC236}">
                    <a16:creationId xmlns:a16="http://schemas.microsoft.com/office/drawing/2014/main" id="{FFE562EE-3786-49B8-98DE-5624507A1D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4" y="1570"/>
                <a:ext cx="357" cy="343"/>
              </a:xfrm>
              <a:custGeom>
                <a:avLst/>
                <a:gdLst>
                  <a:gd name="T0" fmla="*/ 72 w 182"/>
                  <a:gd name="T1" fmla="*/ 165 h 175"/>
                  <a:gd name="T2" fmla="*/ 74 w 182"/>
                  <a:gd name="T3" fmla="*/ 160 h 175"/>
                  <a:gd name="T4" fmla="*/ 80 w 182"/>
                  <a:gd name="T5" fmla="*/ 160 h 175"/>
                  <a:gd name="T6" fmla="*/ 100 w 182"/>
                  <a:gd name="T7" fmla="*/ 164 h 175"/>
                  <a:gd name="T8" fmla="*/ 106 w 182"/>
                  <a:gd name="T9" fmla="*/ 170 h 175"/>
                  <a:gd name="T10" fmla="*/ 148 w 182"/>
                  <a:gd name="T11" fmla="*/ 145 h 175"/>
                  <a:gd name="T12" fmla="*/ 182 w 182"/>
                  <a:gd name="T13" fmla="*/ 107 h 175"/>
                  <a:gd name="T14" fmla="*/ 174 w 182"/>
                  <a:gd name="T15" fmla="*/ 100 h 175"/>
                  <a:gd name="T16" fmla="*/ 145 w 182"/>
                  <a:gd name="T17" fmla="*/ 86 h 175"/>
                  <a:gd name="T18" fmla="*/ 140 w 182"/>
                  <a:gd name="T19" fmla="*/ 77 h 175"/>
                  <a:gd name="T20" fmla="*/ 136 w 182"/>
                  <a:gd name="T21" fmla="*/ 74 h 175"/>
                  <a:gd name="T22" fmla="*/ 133 w 182"/>
                  <a:gd name="T23" fmla="*/ 72 h 175"/>
                  <a:gd name="T24" fmla="*/ 133 w 182"/>
                  <a:gd name="T25" fmla="*/ 65 h 175"/>
                  <a:gd name="T26" fmla="*/ 132 w 182"/>
                  <a:gd name="T27" fmla="*/ 59 h 175"/>
                  <a:gd name="T28" fmla="*/ 126 w 182"/>
                  <a:gd name="T29" fmla="*/ 53 h 175"/>
                  <a:gd name="T30" fmla="*/ 124 w 182"/>
                  <a:gd name="T31" fmla="*/ 48 h 175"/>
                  <a:gd name="T32" fmla="*/ 121 w 182"/>
                  <a:gd name="T33" fmla="*/ 45 h 175"/>
                  <a:gd name="T34" fmla="*/ 118 w 182"/>
                  <a:gd name="T35" fmla="*/ 37 h 175"/>
                  <a:gd name="T36" fmla="*/ 116 w 182"/>
                  <a:gd name="T37" fmla="*/ 34 h 175"/>
                  <a:gd name="T38" fmla="*/ 108 w 182"/>
                  <a:gd name="T39" fmla="*/ 30 h 175"/>
                  <a:gd name="T40" fmla="*/ 80 w 182"/>
                  <a:gd name="T41" fmla="*/ 26 h 175"/>
                  <a:gd name="T42" fmla="*/ 73 w 182"/>
                  <a:gd name="T43" fmla="*/ 17 h 175"/>
                  <a:gd name="T44" fmla="*/ 66 w 182"/>
                  <a:gd name="T45" fmla="*/ 14 h 175"/>
                  <a:gd name="T46" fmla="*/ 42 w 182"/>
                  <a:gd name="T47" fmla="*/ 2 h 175"/>
                  <a:gd name="T48" fmla="*/ 30 w 182"/>
                  <a:gd name="T49" fmla="*/ 15 h 175"/>
                  <a:gd name="T50" fmla="*/ 22 w 182"/>
                  <a:gd name="T51" fmla="*/ 23 h 175"/>
                  <a:gd name="T52" fmla="*/ 13 w 182"/>
                  <a:gd name="T53" fmla="*/ 31 h 175"/>
                  <a:gd name="T54" fmla="*/ 1 w 182"/>
                  <a:gd name="T55" fmla="*/ 37 h 175"/>
                  <a:gd name="T56" fmla="*/ 1 w 182"/>
                  <a:gd name="T57" fmla="*/ 40 h 175"/>
                  <a:gd name="T58" fmla="*/ 4 w 182"/>
                  <a:gd name="T59" fmla="*/ 42 h 175"/>
                  <a:gd name="T60" fmla="*/ 11 w 182"/>
                  <a:gd name="T61" fmla="*/ 54 h 175"/>
                  <a:gd name="T62" fmla="*/ 15 w 182"/>
                  <a:gd name="T63" fmla="*/ 60 h 175"/>
                  <a:gd name="T64" fmla="*/ 17 w 182"/>
                  <a:gd name="T65" fmla="*/ 64 h 175"/>
                  <a:gd name="T66" fmla="*/ 21 w 182"/>
                  <a:gd name="T67" fmla="*/ 68 h 175"/>
                  <a:gd name="T68" fmla="*/ 26 w 182"/>
                  <a:gd name="T69" fmla="*/ 81 h 175"/>
                  <a:gd name="T70" fmla="*/ 35 w 182"/>
                  <a:gd name="T71" fmla="*/ 90 h 175"/>
                  <a:gd name="T72" fmla="*/ 35 w 182"/>
                  <a:gd name="T73" fmla="*/ 109 h 175"/>
                  <a:gd name="T74" fmla="*/ 38 w 182"/>
                  <a:gd name="T75" fmla="*/ 112 h 175"/>
                  <a:gd name="T76" fmla="*/ 41 w 182"/>
                  <a:gd name="T77" fmla="*/ 127 h 175"/>
                  <a:gd name="T78" fmla="*/ 43 w 182"/>
                  <a:gd name="T79" fmla="*/ 130 h 175"/>
                  <a:gd name="T80" fmla="*/ 48 w 182"/>
                  <a:gd name="T81" fmla="*/ 133 h 175"/>
                  <a:gd name="T82" fmla="*/ 56 w 182"/>
                  <a:gd name="T83" fmla="*/ 142 h 175"/>
                  <a:gd name="T84" fmla="*/ 59 w 182"/>
                  <a:gd name="T85" fmla="*/ 150 h 175"/>
                  <a:gd name="T86" fmla="*/ 63 w 182"/>
                  <a:gd name="T87" fmla="*/ 158 h 175"/>
                  <a:gd name="T88" fmla="*/ 69 w 182"/>
                  <a:gd name="T89" fmla="*/ 167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82" h="175">
                    <a:moveTo>
                      <a:pt x="69" y="167"/>
                    </a:moveTo>
                    <a:cubicBezTo>
                      <a:pt x="69" y="167"/>
                      <a:pt x="72" y="166"/>
                      <a:pt x="72" y="165"/>
                    </a:cubicBezTo>
                    <a:cubicBezTo>
                      <a:pt x="72" y="163"/>
                      <a:pt x="73" y="164"/>
                      <a:pt x="73" y="162"/>
                    </a:cubicBezTo>
                    <a:cubicBezTo>
                      <a:pt x="73" y="160"/>
                      <a:pt x="73" y="161"/>
                      <a:pt x="74" y="160"/>
                    </a:cubicBezTo>
                    <a:cubicBezTo>
                      <a:pt x="75" y="159"/>
                      <a:pt x="75" y="158"/>
                      <a:pt x="77" y="158"/>
                    </a:cubicBezTo>
                    <a:cubicBezTo>
                      <a:pt x="80" y="157"/>
                      <a:pt x="78" y="159"/>
                      <a:pt x="80" y="160"/>
                    </a:cubicBezTo>
                    <a:cubicBezTo>
                      <a:pt x="82" y="161"/>
                      <a:pt x="82" y="161"/>
                      <a:pt x="85" y="160"/>
                    </a:cubicBezTo>
                    <a:cubicBezTo>
                      <a:pt x="88" y="160"/>
                      <a:pt x="100" y="164"/>
                      <a:pt x="100" y="164"/>
                    </a:cubicBezTo>
                    <a:cubicBezTo>
                      <a:pt x="102" y="175"/>
                      <a:pt x="102" y="175"/>
                      <a:pt x="102" y="175"/>
                    </a:cubicBezTo>
                    <a:cubicBezTo>
                      <a:pt x="101" y="175"/>
                      <a:pt x="106" y="170"/>
                      <a:pt x="106" y="170"/>
                    </a:cubicBezTo>
                    <a:cubicBezTo>
                      <a:pt x="118" y="155"/>
                      <a:pt x="118" y="155"/>
                      <a:pt x="118" y="155"/>
                    </a:cubicBezTo>
                    <a:cubicBezTo>
                      <a:pt x="148" y="145"/>
                      <a:pt x="148" y="145"/>
                      <a:pt x="148" y="145"/>
                    </a:cubicBezTo>
                    <a:cubicBezTo>
                      <a:pt x="148" y="145"/>
                      <a:pt x="171" y="135"/>
                      <a:pt x="176" y="132"/>
                    </a:cubicBezTo>
                    <a:cubicBezTo>
                      <a:pt x="178" y="131"/>
                      <a:pt x="182" y="108"/>
                      <a:pt x="182" y="107"/>
                    </a:cubicBezTo>
                    <a:cubicBezTo>
                      <a:pt x="176" y="99"/>
                      <a:pt x="176" y="99"/>
                      <a:pt x="176" y="99"/>
                    </a:cubicBezTo>
                    <a:cubicBezTo>
                      <a:pt x="176" y="99"/>
                      <a:pt x="176" y="100"/>
                      <a:pt x="174" y="100"/>
                    </a:cubicBezTo>
                    <a:cubicBezTo>
                      <a:pt x="172" y="100"/>
                      <a:pt x="145" y="95"/>
                      <a:pt x="145" y="95"/>
                    </a:cubicBezTo>
                    <a:cubicBezTo>
                      <a:pt x="145" y="86"/>
                      <a:pt x="145" y="86"/>
                      <a:pt x="145" y="86"/>
                    </a:cubicBezTo>
                    <a:cubicBezTo>
                      <a:pt x="140" y="81"/>
                      <a:pt x="140" y="81"/>
                      <a:pt x="140" y="81"/>
                    </a:cubicBezTo>
                    <a:cubicBezTo>
                      <a:pt x="140" y="77"/>
                      <a:pt x="140" y="77"/>
                      <a:pt x="140" y="77"/>
                    </a:cubicBezTo>
                    <a:cubicBezTo>
                      <a:pt x="136" y="74"/>
                      <a:pt x="136" y="74"/>
                      <a:pt x="136" y="74"/>
                    </a:cubicBezTo>
                    <a:cubicBezTo>
                      <a:pt x="136" y="74"/>
                      <a:pt x="136" y="74"/>
                      <a:pt x="136" y="74"/>
                    </a:cubicBezTo>
                    <a:cubicBezTo>
                      <a:pt x="135" y="74"/>
                      <a:pt x="135" y="74"/>
                      <a:pt x="135" y="74"/>
                    </a:cubicBezTo>
                    <a:cubicBezTo>
                      <a:pt x="134" y="73"/>
                      <a:pt x="134" y="73"/>
                      <a:pt x="133" y="72"/>
                    </a:cubicBezTo>
                    <a:cubicBezTo>
                      <a:pt x="133" y="71"/>
                      <a:pt x="133" y="71"/>
                      <a:pt x="133" y="71"/>
                    </a:cubicBezTo>
                    <a:cubicBezTo>
                      <a:pt x="133" y="73"/>
                      <a:pt x="133" y="67"/>
                      <a:pt x="133" y="65"/>
                    </a:cubicBezTo>
                    <a:cubicBezTo>
                      <a:pt x="133" y="65"/>
                      <a:pt x="134" y="61"/>
                      <a:pt x="133" y="59"/>
                    </a:cubicBezTo>
                    <a:cubicBezTo>
                      <a:pt x="132" y="59"/>
                      <a:pt x="132" y="59"/>
                      <a:pt x="132" y="59"/>
                    </a:cubicBezTo>
                    <a:cubicBezTo>
                      <a:pt x="131" y="59"/>
                      <a:pt x="130" y="56"/>
                      <a:pt x="129" y="55"/>
                    </a:cubicBezTo>
                    <a:cubicBezTo>
                      <a:pt x="128" y="54"/>
                      <a:pt x="126" y="54"/>
                      <a:pt x="126" y="53"/>
                    </a:cubicBezTo>
                    <a:cubicBezTo>
                      <a:pt x="125" y="53"/>
                      <a:pt x="125" y="49"/>
                      <a:pt x="126" y="48"/>
                    </a:cubicBezTo>
                    <a:cubicBezTo>
                      <a:pt x="125" y="48"/>
                      <a:pt x="124" y="48"/>
                      <a:pt x="124" y="48"/>
                    </a:cubicBezTo>
                    <a:cubicBezTo>
                      <a:pt x="123" y="47"/>
                      <a:pt x="123" y="46"/>
                      <a:pt x="123" y="45"/>
                    </a:cubicBezTo>
                    <a:cubicBezTo>
                      <a:pt x="123" y="45"/>
                      <a:pt x="121" y="45"/>
                      <a:pt x="121" y="45"/>
                    </a:cubicBezTo>
                    <a:cubicBezTo>
                      <a:pt x="121" y="45"/>
                      <a:pt x="121" y="44"/>
                      <a:pt x="121" y="43"/>
                    </a:cubicBezTo>
                    <a:cubicBezTo>
                      <a:pt x="121" y="42"/>
                      <a:pt x="118" y="39"/>
                      <a:pt x="118" y="37"/>
                    </a:cubicBezTo>
                    <a:cubicBezTo>
                      <a:pt x="117" y="36"/>
                      <a:pt x="118" y="35"/>
                      <a:pt x="118" y="34"/>
                    </a:cubicBezTo>
                    <a:cubicBezTo>
                      <a:pt x="116" y="34"/>
                      <a:pt x="116" y="34"/>
                      <a:pt x="116" y="34"/>
                    </a:cubicBezTo>
                    <a:cubicBezTo>
                      <a:pt x="109" y="34"/>
                      <a:pt x="109" y="34"/>
                      <a:pt x="109" y="34"/>
                    </a:cubicBezTo>
                    <a:cubicBezTo>
                      <a:pt x="108" y="30"/>
                      <a:pt x="108" y="30"/>
                      <a:pt x="108" y="30"/>
                    </a:cubicBezTo>
                    <a:cubicBezTo>
                      <a:pt x="96" y="28"/>
                      <a:pt x="96" y="28"/>
                      <a:pt x="96" y="28"/>
                    </a:cubicBezTo>
                    <a:cubicBezTo>
                      <a:pt x="80" y="26"/>
                      <a:pt x="80" y="26"/>
                      <a:pt x="80" y="26"/>
                    </a:cubicBezTo>
                    <a:cubicBezTo>
                      <a:pt x="74" y="23"/>
                      <a:pt x="74" y="23"/>
                      <a:pt x="74" y="23"/>
                    </a:cubicBezTo>
                    <a:cubicBezTo>
                      <a:pt x="73" y="17"/>
                      <a:pt x="73" y="17"/>
                      <a:pt x="73" y="17"/>
                    </a:cubicBezTo>
                    <a:cubicBezTo>
                      <a:pt x="67" y="17"/>
                      <a:pt x="67" y="17"/>
                      <a:pt x="67" y="17"/>
                    </a:cubicBezTo>
                    <a:cubicBezTo>
                      <a:pt x="66" y="14"/>
                      <a:pt x="66" y="14"/>
                      <a:pt x="66" y="14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2" y="2"/>
                      <a:pt x="42" y="2"/>
                      <a:pt x="42" y="2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30" y="15"/>
                      <a:pt x="30" y="15"/>
                      <a:pt x="30" y="15"/>
                    </a:cubicBezTo>
                    <a:cubicBezTo>
                      <a:pt x="30" y="15"/>
                      <a:pt x="26" y="17"/>
                      <a:pt x="25" y="19"/>
                    </a:cubicBezTo>
                    <a:cubicBezTo>
                      <a:pt x="25" y="22"/>
                      <a:pt x="23" y="21"/>
                      <a:pt x="22" y="23"/>
                    </a:cubicBezTo>
                    <a:cubicBezTo>
                      <a:pt x="21" y="25"/>
                      <a:pt x="19" y="27"/>
                      <a:pt x="19" y="27"/>
                    </a:cubicBezTo>
                    <a:cubicBezTo>
                      <a:pt x="13" y="31"/>
                      <a:pt x="13" y="31"/>
                      <a:pt x="1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2" y="31"/>
                      <a:pt x="1" y="37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1" y="37"/>
                      <a:pt x="1" y="39"/>
                      <a:pt x="1" y="40"/>
                    </a:cubicBezTo>
                    <a:cubicBezTo>
                      <a:pt x="0" y="39"/>
                      <a:pt x="1" y="41"/>
                      <a:pt x="1" y="42"/>
                    </a:cubicBezTo>
                    <a:cubicBezTo>
                      <a:pt x="2" y="42"/>
                      <a:pt x="3" y="42"/>
                      <a:pt x="4" y="42"/>
                    </a:cubicBezTo>
                    <a:cubicBezTo>
                      <a:pt x="4" y="42"/>
                      <a:pt x="7" y="42"/>
                      <a:pt x="9" y="46"/>
                    </a:cubicBezTo>
                    <a:cubicBezTo>
                      <a:pt x="9" y="48"/>
                      <a:pt x="10" y="53"/>
                      <a:pt x="11" y="54"/>
                    </a:cubicBezTo>
                    <a:cubicBezTo>
                      <a:pt x="12" y="55"/>
                      <a:pt x="14" y="55"/>
                      <a:pt x="15" y="57"/>
                    </a:cubicBezTo>
                    <a:cubicBezTo>
                      <a:pt x="15" y="58"/>
                      <a:pt x="14" y="59"/>
                      <a:pt x="15" y="60"/>
                    </a:cubicBezTo>
                    <a:cubicBezTo>
                      <a:pt x="15" y="60"/>
                      <a:pt x="17" y="60"/>
                      <a:pt x="17" y="61"/>
                    </a:cubicBezTo>
                    <a:cubicBezTo>
                      <a:pt x="18" y="62"/>
                      <a:pt x="17" y="63"/>
                      <a:pt x="17" y="64"/>
                    </a:cubicBezTo>
                    <a:cubicBezTo>
                      <a:pt x="18" y="65"/>
                      <a:pt x="21" y="65"/>
                      <a:pt x="21" y="66"/>
                    </a:cubicBezTo>
                    <a:cubicBezTo>
                      <a:pt x="21" y="68"/>
                      <a:pt x="21" y="68"/>
                      <a:pt x="21" y="68"/>
                    </a:cubicBezTo>
                    <a:cubicBezTo>
                      <a:pt x="23" y="68"/>
                      <a:pt x="23" y="68"/>
                      <a:pt x="23" y="68"/>
                    </a:cubicBezTo>
                    <a:cubicBezTo>
                      <a:pt x="25" y="71"/>
                      <a:pt x="24" y="78"/>
                      <a:pt x="26" y="81"/>
                    </a:cubicBezTo>
                    <a:cubicBezTo>
                      <a:pt x="27" y="81"/>
                      <a:pt x="27" y="81"/>
                      <a:pt x="27" y="81"/>
                    </a:cubicBezTo>
                    <a:cubicBezTo>
                      <a:pt x="29" y="82"/>
                      <a:pt x="34" y="88"/>
                      <a:pt x="35" y="90"/>
                    </a:cubicBezTo>
                    <a:cubicBezTo>
                      <a:pt x="36" y="92"/>
                      <a:pt x="38" y="104"/>
                      <a:pt x="38" y="106"/>
                    </a:cubicBezTo>
                    <a:cubicBezTo>
                      <a:pt x="38" y="107"/>
                      <a:pt x="36" y="108"/>
                      <a:pt x="35" y="109"/>
                    </a:cubicBezTo>
                    <a:cubicBezTo>
                      <a:pt x="36" y="109"/>
                      <a:pt x="35" y="112"/>
                      <a:pt x="35" y="112"/>
                    </a:cubicBezTo>
                    <a:cubicBezTo>
                      <a:pt x="36" y="112"/>
                      <a:pt x="37" y="112"/>
                      <a:pt x="38" y="112"/>
                    </a:cubicBezTo>
                    <a:cubicBezTo>
                      <a:pt x="38" y="115"/>
                      <a:pt x="38" y="121"/>
                      <a:pt x="39" y="124"/>
                    </a:cubicBezTo>
                    <a:cubicBezTo>
                      <a:pt x="39" y="125"/>
                      <a:pt x="41" y="127"/>
                      <a:pt x="41" y="127"/>
                    </a:cubicBezTo>
                    <a:cubicBezTo>
                      <a:pt x="41" y="128"/>
                      <a:pt x="41" y="129"/>
                      <a:pt x="41" y="129"/>
                    </a:cubicBezTo>
                    <a:cubicBezTo>
                      <a:pt x="41" y="130"/>
                      <a:pt x="43" y="130"/>
                      <a:pt x="43" y="130"/>
                    </a:cubicBezTo>
                    <a:cubicBezTo>
                      <a:pt x="44" y="131"/>
                      <a:pt x="45" y="133"/>
                      <a:pt x="46" y="134"/>
                    </a:cubicBezTo>
                    <a:cubicBezTo>
                      <a:pt x="47" y="135"/>
                      <a:pt x="47" y="134"/>
                      <a:pt x="48" y="133"/>
                    </a:cubicBezTo>
                    <a:cubicBezTo>
                      <a:pt x="49" y="135"/>
                      <a:pt x="52" y="137"/>
                      <a:pt x="53" y="138"/>
                    </a:cubicBezTo>
                    <a:cubicBezTo>
                      <a:pt x="54" y="139"/>
                      <a:pt x="56" y="141"/>
                      <a:pt x="56" y="142"/>
                    </a:cubicBezTo>
                    <a:cubicBezTo>
                      <a:pt x="56" y="143"/>
                      <a:pt x="55" y="144"/>
                      <a:pt x="56" y="145"/>
                    </a:cubicBezTo>
                    <a:cubicBezTo>
                      <a:pt x="57" y="147"/>
                      <a:pt x="59" y="148"/>
                      <a:pt x="59" y="150"/>
                    </a:cubicBezTo>
                    <a:cubicBezTo>
                      <a:pt x="60" y="153"/>
                      <a:pt x="58" y="153"/>
                      <a:pt x="59" y="155"/>
                    </a:cubicBezTo>
                    <a:cubicBezTo>
                      <a:pt x="60" y="156"/>
                      <a:pt x="62" y="157"/>
                      <a:pt x="63" y="158"/>
                    </a:cubicBezTo>
                    <a:cubicBezTo>
                      <a:pt x="64" y="159"/>
                      <a:pt x="64" y="162"/>
                      <a:pt x="65" y="163"/>
                    </a:cubicBezTo>
                    <a:cubicBezTo>
                      <a:pt x="66" y="164"/>
                      <a:pt x="69" y="166"/>
                      <a:pt x="69" y="167"/>
                    </a:cubicBezTo>
                    <a:close/>
                  </a:path>
                </a:pathLst>
              </a:custGeom>
              <a:solidFill>
                <a:srgbClr val="6DACDE"/>
              </a:solidFill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88">
                <a:extLst>
                  <a:ext uri="{FF2B5EF4-FFF2-40B4-BE49-F238E27FC236}">
                    <a16:creationId xmlns:a16="http://schemas.microsoft.com/office/drawing/2014/main" id="{23202B63-A047-4FD4-8804-F3B5504B7A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0" y="2292"/>
                <a:ext cx="41" cy="35"/>
              </a:xfrm>
              <a:custGeom>
                <a:avLst/>
                <a:gdLst>
                  <a:gd name="T0" fmla="*/ 2 w 21"/>
                  <a:gd name="T1" fmla="*/ 8 h 18"/>
                  <a:gd name="T2" fmla="*/ 1 w 21"/>
                  <a:gd name="T3" fmla="*/ 8 h 18"/>
                  <a:gd name="T4" fmla="*/ 0 w 21"/>
                  <a:gd name="T5" fmla="*/ 11 h 18"/>
                  <a:gd name="T6" fmla="*/ 5 w 21"/>
                  <a:gd name="T7" fmla="*/ 14 h 18"/>
                  <a:gd name="T8" fmla="*/ 8 w 21"/>
                  <a:gd name="T9" fmla="*/ 13 h 18"/>
                  <a:gd name="T10" fmla="*/ 12 w 21"/>
                  <a:gd name="T11" fmla="*/ 16 h 18"/>
                  <a:gd name="T12" fmla="*/ 15 w 21"/>
                  <a:gd name="T13" fmla="*/ 12 h 18"/>
                  <a:gd name="T14" fmla="*/ 21 w 21"/>
                  <a:gd name="T15" fmla="*/ 13 h 18"/>
                  <a:gd name="T16" fmla="*/ 21 w 21"/>
                  <a:gd name="T17" fmla="*/ 10 h 18"/>
                  <a:gd name="T18" fmla="*/ 21 w 21"/>
                  <a:gd name="T19" fmla="*/ 5 h 18"/>
                  <a:gd name="T20" fmla="*/ 19 w 21"/>
                  <a:gd name="T21" fmla="*/ 0 h 18"/>
                  <a:gd name="T22" fmla="*/ 14 w 21"/>
                  <a:gd name="T23" fmla="*/ 3 h 18"/>
                  <a:gd name="T24" fmla="*/ 10 w 21"/>
                  <a:gd name="T25" fmla="*/ 3 h 18"/>
                  <a:gd name="T26" fmla="*/ 5 w 21"/>
                  <a:gd name="T27" fmla="*/ 0 h 18"/>
                  <a:gd name="T28" fmla="*/ 5 w 21"/>
                  <a:gd name="T29" fmla="*/ 1 h 18"/>
                  <a:gd name="T30" fmla="*/ 5 w 21"/>
                  <a:gd name="T31" fmla="*/ 7 h 18"/>
                  <a:gd name="T32" fmla="*/ 2 w 21"/>
                  <a:gd name="T33" fmla="*/ 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1" h="18">
                    <a:moveTo>
                      <a:pt x="2" y="8"/>
                    </a:moveTo>
                    <a:cubicBezTo>
                      <a:pt x="2" y="8"/>
                      <a:pt x="1" y="8"/>
                      <a:pt x="1" y="8"/>
                    </a:cubicBezTo>
                    <a:cubicBezTo>
                      <a:pt x="1" y="8"/>
                      <a:pt x="0" y="9"/>
                      <a:pt x="0" y="11"/>
                    </a:cubicBezTo>
                    <a:cubicBezTo>
                      <a:pt x="1" y="13"/>
                      <a:pt x="5" y="14"/>
                      <a:pt x="5" y="14"/>
                    </a:cubicBezTo>
                    <a:cubicBezTo>
                      <a:pt x="5" y="14"/>
                      <a:pt x="6" y="11"/>
                      <a:pt x="8" y="13"/>
                    </a:cubicBezTo>
                    <a:cubicBezTo>
                      <a:pt x="10" y="16"/>
                      <a:pt x="9" y="18"/>
                      <a:pt x="12" y="16"/>
                    </a:cubicBezTo>
                    <a:cubicBezTo>
                      <a:pt x="14" y="14"/>
                      <a:pt x="13" y="11"/>
                      <a:pt x="15" y="12"/>
                    </a:cubicBezTo>
                    <a:cubicBezTo>
                      <a:pt x="16" y="13"/>
                      <a:pt x="21" y="13"/>
                      <a:pt x="21" y="13"/>
                    </a:cubicBezTo>
                    <a:cubicBezTo>
                      <a:pt x="21" y="13"/>
                      <a:pt x="21" y="13"/>
                      <a:pt x="21" y="10"/>
                    </a:cubicBezTo>
                    <a:cubicBezTo>
                      <a:pt x="21" y="8"/>
                      <a:pt x="21" y="5"/>
                      <a:pt x="21" y="5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6" y="1"/>
                      <a:pt x="14" y="3"/>
                    </a:cubicBezTo>
                    <a:cubicBezTo>
                      <a:pt x="13" y="4"/>
                      <a:pt x="11" y="4"/>
                      <a:pt x="10" y="3"/>
                    </a:cubicBezTo>
                    <a:cubicBezTo>
                      <a:pt x="8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1"/>
                    </a:cubicBezTo>
                    <a:cubicBezTo>
                      <a:pt x="7" y="3"/>
                      <a:pt x="6" y="4"/>
                      <a:pt x="5" y="7"/>
                    </a:cubicBezTo>
                    <a:cubicBezTo>
                      <a:pt x="4" y="8"/>
                      <a:pt x="2" y="8"/>
                      <a:pt x="2" y="8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89">
                <a:extLst>
                  <a:ext uri="{FF2B5EF4-FFF2-40B4-BE49-F238E27FC236}">
                    <a16:creationId xmlns:a16="http://schemas.microsoft.com/office/drawing/2014/main" id="{556FAB1C-83EE-4F44-A6E9-4FF61A3EA7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0" y="2292"/>
                <a:ext cx="41" cy="35"/>
              </a:xfrm>
              <a:custGeom>
                <a:avLst/>
                <a:gdLst>
                  <a:gd name="T0" fmla="*/ 2 w 21"/>
                  <a:gd name="T1" fmla="*/ 8 h 18"/>
                  <a:gd name="T2" fmla="*/ 1 w 21"/>
                  <a:gd name="T3" fmla="*/ 8 h 18"/>
                  <a:gd name="T4" fmla="*/ 0 w 21"/>
                  <a:gd name="T5" fmla="*/ 11 h 18"/>
                  <a:gd name="T6" fmla="*/ 5 w 21"/>
                  <a:gd name="T7" fmla="*/ 14 h 18"/>
                  <a:gd name="T8" fmla="*/ 8 w 21"/>
                  <a:gd name="T9" fmla="*/ 13 h 18"/>
                  <a:gd name="T10" fmla="*/ 12 w 21"/>
                  <a:gd name="T11" fmla="*/ 16 h 18"/>
                  <a:gd name="T12" fmla="*/ 15 w 21"/>
                  <a:gd name="T13" fmla="*/ 12 h 18"/>
                  <a:gd name="T14" fmla="*/ 21 w 21"/>
                  <a:gd name="T15" fmla="*/ 13 h 18"/>
                  <a:gd name="T16" fmla="*/ 21 w 21"/>
                  <a:gd name="T17" fmla="*/ 10 h 18"/>
                  <a:gd name="T18" fmla="*/ 21 w 21"/>
                  <a:gd name="T19" fmla="*/ 5 h 18"/>
                  <a:gd name="T20" fmla="*/ 19 w 21"/>
                  <a:gd name="T21" fmla="*/ 0 h 18"/>
                  <a:gd name="T22" fmla="*/ 14 w 21"/>
                  <a:gd name="T23" fmla="*/ 3 h 18"/>
                  <a:gd name="T24" fmla="*/ 10 w 21"/>
                  <a:gd name="T25" fmla="*/ 3 h 18"/>
                  <a:gd name="T26" fmla="*/ 5 w 21"/>
                  <a:gd name="T27" fmla="*/ 0 h 18"/>
                  <a:gd name="T28" fmla="*/ 5 w 21"/>
                  <a:gd name="T29" fmla="*/ 1 h 18"/>
                  <a:gd name="T30" fmla="*/ 5 w 21"/>
                  <a:gd name="T31" fmla="*/ 7 h 18"/>
                  <a:gd name="T32" fmla="*/ 2 w 21"/>
                  <a:gd name="T33" fmla="*/ 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1" h="18">
                    <a:moveTo>
                      <a:pt x="2" y="8"/>
                    </a:moveTo>
                    <a:cubicBezTo>
                      <a:pt x="2" y="8"/>
                      <a:pt x="1" y="8"/>
                      <a:pt x="1" y="8"/>
                    </a:cubicBezTo>
                    <a:cubicBezTo>
                      <a:pt x="1" y="8"/>
                      <a:pt x="0" y="9"/>
                      <a:pt x="0" y="11"/>
                    </a:cubicBezTo>
                    <a:cubicBezTo>
                      <a:pt x="1" y="13"/>
                      <a:pt x="5" y="14"/>
                      <a:pt x="5" y="14"/>
                    </a:cubicBezTo>
                    <a:cubicBezTo>
                      <a:pt x="5" y="14"/>
                      <a:pt x="6" y="11"/>
                      <a:pt x="8" y="13"/>
                    </a:cubicBezTo>
                    <a:cubicBezTo>
                      <a:pt x="10" y="16"/>
                      <a:pt x="9" y="18"/>
                      <a:pt x="12" y="16"/>
                    </a:cubicBezTo>
                    <a:cubicBezTo>
                      <a:pt x="14" y="14"/>
                      <a:pt x="13" y="11"/>
                      <a:pt x="15" y="12"/>
                    </a:cubicBezTo>
                    <a:cubicBezTo>
                      <a:pt x="16" y="13"/>
                      <a:pt x="21" y="13"/>
                      <a:pt x="21" y="13"/>
                    </a:cubicBezTo>
                    <a:cubicBezTo>
                      <a:pt x="21" y="13"/>
                      <a:pt x="21" y="13"/>
                      <a:pt x="21" y="10"/>
                    </a:cubicBezTo>
                    <a:cubicBezTo>
                      <a:pt x="21" y="8"/>
                      <a:pt x="21" y="5"/>
                      <a:pt x="21" y="5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6" y="1"/>
                      <a:pt x="14" y="3"/>
                    </a:cubicBezTo>
                    <a:cubicBezTo>
                      <a:pt x="13" y="4"/>
                      <a:pt x="11" y="4"/>
                      <a:pt x="10" y="3"/>
                    </a:cubicBezTo>
                    <a:cubicBezTo>
                      <a:pt x="8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1"/>
                    </a:cubicBezTo>
                    <a:cubicBezTo>
                      <a:pt x="7" y="3"/>
                      <a:pt x="6" y="4"/>
                      <a:pt x="5" y="7"/>
                    </a:cubicBezTo>
                    <a:cubicBezTo>
                      <a:pt x="4" y="8"/>
                      <a:pt x="2" y="8"/>
                      <a:pt x="2" y="8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90">
                <a:extLst>
                  <a:ext uri="{FF2B5EF4-FFF2-40B4-BE49-F238E27FC236}">
                    <a16:creationId xmlns:a16="http://schemas.microsoft.com/office/drawing/2014/main" id="{F79BF7E9-95AA-4F16-9380-22986F7A3D3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49" y="129"/>
                <a:ext cx="2879" cy="1229"/>
              </a:xfrm>
              <a:custGeom>
                <a:avLst/>
                <a:gdLst>
                  <a:gd name="T0" fmla="*/ 1394 w 1468"/>
                  <a:gd name="T1" fmla="*/ 299 h 626"/>
                  <a:gd name="T2" fmla="*/ 1455 w 1468"/>
                  <a:gd name="T3" fmla="*/ 286 h 626"/>
                  <a:gd name="T4" fmla="*/ 1302 w 1468"/>
                  <a:gd name="T5" fmla="*/ 219 h 626"/>
                  <a:gd name="T6" fmla="*/ 1197 w 1468"/>
                  <a:gd name="T7" fmla="*/ 210 h 626"/>
                  <a:gd name="T8" fmla="*/ 1084 w 1468"/>
                  <a:gd name="T9" fmla="*/ 187 h 626"/>
                  <a:gd name="T10" fmla="*/ 983 w 1468"/>
                  <a:gd name="T11" fmla="*/ 201 h 626"/>
                  <a:gd name="T12" fmla="*/ 904 w 1468"/>
                  <a:gd name="T13" fmla="*/ 185 h 626"/>
                  <a:gd name="T14" fmla="*/ 850 w 1468"/>
                  <a:gd name="T15" fmla="*/ 162 h 626"/>
                  <a:gd name="T16" fmla="*/ 765 w 1468"/>
                  <a:gd name="T17" fmla="*/ 170 h 626"/>
                  <a:gd name="T18" fmla="*/ 719 w 1468"/>
                  <a:gd name="T19" fmla="*/ 94 h 626"/>
                  <a:gd name="T20" fmla="*/ 615 w 1468"/>
                  <a:gd name="T21" fmla="*/ 127 h 626"/>
                  <a:gd name="T22" fmla="*/ 553 w 1468"/>
                  <a:gd name="T23" fmla="*/ 196 h 626"/>
                  <a:gd name="T24" fmla="*/ 496 w 1468"/>
                  <a:gd name="T25" fmla="*/ 204 h 626"/>
                  <a:gd name="T26" fmla="*/ 507 w 1468"/>
                  <a:gd name="T27" fmla="*/ 251 h 626"/>
                  <a:gd name="T28" fmla="*/ 450 w 1468"/>
                  <a:gd name="T29" fmla="*/ 276 h 626"/>
                  <a:gd name="T30" fmla="*/ 417 w 1468"/>
                  <a:gd name="T31" fmla="*/ 233 h 626"/>
                  <a:gd name="T32" fmla="*/ 329 w 1468"/>
                  <a:gd name="T33" fmla="*/ 247 h 626"/>
                  <a:gd name="T34" fmla="*/ 223 w 1468"/>
                  <a:gd name="T35" fmla="*/ 269 h 626"/>
                  <a:gd name="T36" fmla="*/ 157 w 1468"/>
                  <a:gd name="T37" fmla="*/ 297 h 626"/>
                  <a:gd name="T38" fmla="*/ 130 w 1468"/>
                  <a:gd name="T39" fmla="*/ 276 h 626"/>
                  <a:gd name="T40" fmla="*/ 104 w 1468"/>
                  <a:gd name="T41" fmla="*/ 222 h 626"/>
                  <a:gd name="T42" fmla="*/ 83 w 1468"/>
                  <a:gd name="T43" fmla="*/ 377 h 626"/>
                  <a:gd name="T44" fmla="*/ 151 w 1468"/>
                  <a:gd name="T45" fmla="*/ 505 h 626"/>
                  <a:gd name="T46" fmla="*/ 178 w 1468"/>
                  <a:gd name="T47" fmla="*/ 592 h 626"/>
                  <a:gd name="T48" fmla="*/ 250 w 1468"/>
                  <a:gd name="T49" fmla="*/ 562 h 626"/>
                  <a:gd name="T50" fmla="*/ 325 w 1468"/>
                  <a:gd name="T51" fmla="*/ 500 h 626"/>
                  <a:gd name="T52" fmla="*/ 453 w 1468"/>
                  <a:gd name="T53" fmla="*/ 460 h 626"/>
                  <a:gd name="T54" fmla="*/ 645 w 1468"/>
                  <a:gd name="T55" fmla="*/ 508 h 626"/>
                  <a:gd name="T56" fmla="*/ 817 w 1468"/>
                  <a:gd name="T57" fmla="*/ 512 h 626"/>
                  <a:gd name="T58" fmla="*/ 950 w 1468"/>
                  <a:gd name="T59" fmla="*/ 521 h 626"/>
                  <a:gd name="T60" fmla="*/ 957 w 1468"/>
                  <a:gd name="T61" fmla="*/ 604 h 626"/>
                  <a:gd name="T62" fmla="*/ 1045 w 1468"/>
                  <a:gd name="T63" fmla="*/ 496 h 626"/>
                  <a:gd name="T64" fmla="*/ 1030 w 1468"/>
                  <a:gd name="T65" fmla="*/ 417 h 626"/>
                  <a:gd name="T66" fmla="*/ 1154 w 1468"/>
                  <a:gd name="T67" fmla="*/ 392 h 626"/>
                  <a:gd name="T68" fmla="*/ 1223 w 1468"/>
                  <a:gd name="T69" fmla="*/ 359 h 626"/>
                  <a:gd name="T70" fmla="*/ 1177 w 1468"/>
                  <a:gd name="T71" fmla="*/ 425 h 626"/>
                  <a:gd name="T72" fmla="*/ 1234 w 1468"/>
                  <a:gd name="T73" fmla="*/ 391 h 626"/>
                  <a:gd name="T74" fmla="*/ 335 w 1468"/>
                  <a:gd name="T75" fmla="*/ 0 h 626"/>
                  <a:gd name="T76" fmla="*/ 313 w 1468"/>
                  <a:gd name="T77" fmla="*/ 23 h 626"/>
                  <a:gd name="T78" fmla="*/ 323 w 1468"/>
                  <a:gd name="T79" fmla="*/ 33 h 626"/>
                  <a:gd name="T80" fmla="*/ 695 w 1468"/>
                  <a:gd name="T81" fmla="*/ 65 h 626"/>
                  <a:gd name="T82" fmla="*/ 222 w 1468"/>
                  <a:gd name="T83" fmla="*/ 35 h 626"/>
                  <a:gd name="T84" fmla="*/ 336 w 1468"/>
                  <a:gd name="T85" fmla="*/ 42 h 626"/>
                  <a:gd name="T86" fmla="*/ 706 w 1468"/>
                  <a:gd name="T87" fmla="*/ 67 h 626"/>
                  <a:gd name="T88" fmla="*/ 329 w 1468"/>
                  <a:gd name="T89" fmla="*/ 132 h 626"/>
                  <a:gd name="T90" fmla="*/ 287 w 1468"/>
                  <a:gd name="T91" fmla="*/ 197 h 626"/>
                  <a:gd name="T92" fmla="*/ 311 w 1468"/>
                  <a:gd name="T93" fmla="*/ 168 h 626"/>
                  <a:gd name="T94" fmla="*/ 404 w 1468"/>
                  <a:gd name="T95" fmla="*/ 121 h 626"/>
                  <a:gd name="T96" fmla="*/ 724 w 1468"/>
                  <a:gd name="T97" fmla="*/ 132 h 626"/>
                  <a:gd name="T98" fmla="*/ 1042 w 1468"/>
                  <a:gd name="T99" fmla="*/ 157 h 626"/>
                  <a:gd name="T100" fmla="*/ 141 w 1468"/>
                  <a:gd name="T101" fmla="*/ 336 h 626"/>
                  <a:gd name="T102" fmla="*/ 94 w 1468"/>
                  <a:gd name="T103" fmla="*/ 349 h 626"/>
                  <a:gd name="T104" fmla="*/ 737 w 1468"/>
                  <a:gd name="T105" fmla="*/ 488 h 626"/>
                  <a:gd name="T106" fmla="*/ 1060 w 1468"/>
                  <a:gd name="T107" fmla="*/ 558 h 626"/>
                  <a:gd name="T108" fmla="*/ 1125 w 1468"/>
                  <a:gd name="T109" fmla="*/ 562 h 626"/>
                  <a:gd name="T110" fmla="*/ 256 w 1468"/>
                  <a:gd name="T111" fmla="*/ 229 h 626"/>
                  <a:gd name="T112" fmla="*/ 1118 w 1468"/>
                  <a:gd name="T113" fmla="*/ 211 h 626"/>
                  <a:gd name="T114" fmla="*/ 810 w 1468"/>
                  <a:gd name="T115" fmla="*/ 174 h 626"/>
                  <a:gd name="T116" fmla="*/ 891 w 1468"/>
                  <a:gd name="T117" fmla="*/ 180 h 626"/>
                  <a:gd name="T118" fmla="*/ 626 w 1468"/>
                  <a:gd name="T119" fmla="*/ 56 h 626"/>
                  <a:gd name="T120" fmla="*/ 515 w 1468"/>
                  <a:gd name="T121" fmla="*/ 174 h 626"/>
                  <a:gd name="T122" fmla="*/ 0 w 1468"/>
                  <a:gd name="T123" fmla="*/ 456 h 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68" h="626">
                    <a:moveTo>
                      <a:pt x="1333" y="349"/>
                    </a:moveTo>
                    <a:cubicBezTo>
                      <a:pt x="1336" y="347"/>
                      <a:pt x="1339" y="348"/>
                      <a:pt x="1342" y="346"/>
                    </a:cubicBezTo>
                    <a:cubicBezTo>
                      <a:pt x="1342" y="346"/>
                      <a:pt x="1343" y="345"/>
                      <a:pt x="1343" y="345"/>
                    </a:cubicBezTo>
                    <a:cubicBezTo>
                      <a:pt x="1346" y="343"/>
                      <a:pt x="1350" y="342"/>
                      <a:pt x="1354" y="341"/>
                    </a:cubicBezTo>
                    <a:cubicBezTo>
                      <a:pt x="1356" y="340"/>
                      <a:pt x="1356" y="340"/>
                      <a:pt x="1356" y="340"/>
                    </a:cubicBezTo>
                    <a:cubicBezTo>
                      <a:pt x="1357" y="339"/>
                      <a:pt x="1357" y="341"/>
                      <a:pt x="1358" y="341"/>
                    </a:cubicBezTo>
                    <a:cubicBezTo>
                      <a:pt x="1359" y="341"/>
                      <a:pt x="1363" y="339"/>
                      <a:pt x="1364" y="340"/>
                    </a:cubicBezTo>
                    <a:cubicBezTo>
                      <a:pt x="1365" y="340"/>
                      <a:pt x="1367" y="342"/>
                      <a:pt x="1368" y="342"/>
                    </a:cubicBezTo>
                    <a:cubicBezTo>
                      <a:pt x="1373" y="344"/>
                      <a:pt x="1375" y="341"/>
                      <a:pt x="1378" y="339"/>
                    </a:cubicBezTo>
                    <a:cubicBezTo>
                      <a:pt x="1377" y="338"/>
                      <a:pt x="1376" y="338"/>
                      <a:pt x="1376" y="338"/>
                    </a:cubicBezTo>
                    <a:cubicBezTo>
                      <a:pt x="1375" y="335"/>
                      <a:pt x="1378" y="334"/>
                      <a:pt x="1376" y="333"/>
                    </a:cubicBezTo>
                    <a:cubicBezTo>
                      <a:pt x="1374" y="332"/>
                      <a:pt x="1373" y="333"/>
                      <a:pt x="1372" y="332"/>
                    </a:cubicBezTo>
                    <a:cubicBezTo>
                      <a:pt x="1372" y="331"/>
                      <a:pt x="1373" y="330"/>
                      <a:pt x="1373" y="330"/>
                    </a:cubicBezTo>
                    <a:cubicBezTo>
                      <a:pt x="1372" y="328"/>
                      <a:pt x="1372" y="328"/>
                      <a:pt x="1372" y="328"/>
                    </a:cubicBezTo>
                    <a:cubicBezTo>
                      <a:pt x="1371" y="327"/>
                      <a:pt x="1372" y="326"/>
                      <a:pt x="1371" y="324"/>
                    </a:cubicBezTo>
                    <a:cubicBezTo>
                      <a:pt x="1371" y="324"/>
                      <a:pt x="1370" y="324"/>
                      <a:pt x="1370" y="324"/>
                    </a:cubicBezTo>
                    <a:cubicBezTo>
                      <a:pt x="1368" y="321"/>
                      <a:pt x="1367" y="319"/>
                      <a:pt x="1366" y="316"/>
                    </a:cubicBezTo>
                    <a:cubicBezTo>
                      <a:pt x="1363" y="317"/>
                      <a:pt x="1362" y="317"/>
                      <a:pt x="1360" y="317"/>
                    </a:cubicBezTo>
                    <a:cubicBezTo>
                      <a:pt x="1360" y="316"/>
                      <a:pt x="1360" y="314"/>
                      <a:pt x="1361" y="314"/>
                    </a:cubicBezTo>
                    <a:cubicBezTo>
                      <a:pt x="1361" y="313"/>
                      <a:pt x="1362" y="313"/>
                      <a:pt x="1363" y="313"/>
                    </a:cubicBezTo>
                    <a:cubicBezTo>
                      <a:pt x="1363" y="312"/>
                      <a:pt x="1362" y="310"/>
                      <a:pt x="1362" y="310"/>
                    </a:cubicBezTo>
                    <a:cubicBezTo>
                      <a:pt x="1358" y="312"/>
                      <a:pt x="1359" y="313"/>
                      <a:pt x="1355" y="310"/>
                    </a:cubicBezTo>
                    <a:cubicBezTo>
                      <a:pt x="1350" y="310"/>
                      <a:pt x="1350" y="310"/>
                      <a:pt x="1350" y="310"/>
                    </a:cubicBezTo>
                    <a:cubicBezTo>
                      <a:pt x="1351" y="310"/>
                      <a:pt x="1351" y="308"/>
                      <a:pt x="1352" y="308"/>
                    </a:cubicBezTo>
                    <a:cubicBezTo>
                      <a:pt x="1354" y="308"/>
                      <a:pt x="1357" y="309"/>
                      <a:pt x="1360" y="309"/>
                    </a:cubicBezTo>
                    <a:cubicBezTo>
                      <a:pt x="1360" y="308"/>
                      <a:pt x="1360" y="308"/>
                      <a:pt x="1360" y="308"/>
                    </a:cubicBezTo>
                    <a:cubicBezTo>
                      <a:pt x="1365" y="310"/>
                      <a:pt x="1370" y="312"/>
                      <a:pt x="1376" y="311"/>
                    </a:cubicBezTo>
                    <a:cubicBezTo>
                      <a:pt x="1378" y="311"/>
                      <a:pt x="1384" y="309"/>
                      <a:pt x="1386" y="307"/>
                    </a:cubicBezTo>
                    <a:cubicBezTo>
                      <a:pt x="1387" y="306"/>
                      <a:pt x="1385" y="305"/>
                      <a:pt x="1386" y="304"/>
                    </a:cubicBezTo>
                    <a:cubicBezTo>
                      <a:pt x="1386" y="303"/>
                      <a:pt x="1388" y="301"/>
                      <a:pt x="1389" y="300"/>
                    </a:cubicBezTo>
                    <a:cubicBezTo>
                      <a:pt x="1389" y="299"/>
                      <a:pt x="1388" y="298"/>
                      <a:pt x="1389" y="298"/>
                    </a:cubicBezTo>
                    <a:cubicBezTo>
                      <a:pt x="1387" y="297"/>
                      <a:pt x="1386" y="296"/>
                      <a:pt x="1384" y="295"/>
                    </a:cubicBezTo>
                    <a:cubicBezTo>
                      <a:pt x="1385" y="294"/>
                      <a:pt x="1385" y="294"/>
                      <a:pt x="1385" y="292"/>
                    </a:cubicBezTo>
                    <a:cubicBezTo>
                      <a:pt x="1386" y="292"/>
                      <a:pt x="1386" y="292"/>
                      <a:pt x="1386" y="292"/>
                    </a:cubicBezTo>
                    <a:cubicBezTo>
                      <a:pt x="1387" y="291"/>
                      <a:pt x="1386" y="289"/>
                      <a:pt x="1386" y="289"/>
                    </a:cubicBezTo>
                    <a:cubicBezTo>
                      <a:pt x="1386" y="288"/>
                      <a:pt x="1386" y="288"/>
                      <a:pt x="1386" y="288"/>
                    </a:cubicBezTo>
                    <a:cubicBezTo>
                      <a:pt x="1387" y="287"/>
                      <a:pt x="1387" y="286"/>
                      <a:pt x="1388" y="286"/>
                    </a:cubicBezTo>
                    <a:cubicBezTo>
                      <a:pt x="1389" y="286"/>
                      <a:pt x="1390" y="286"/>
                      <a:pt x="1392" y="286"/>
                    </a:cubicBezTo>
                    <a:cubicBezTo>
                      <a:pt x="1387" y="290"/>
                      <a:pt x="1392" y="290"/>
                      <a:pt x="1392" y="292"/>
                    </a:cubicBezTo>
                    <a:cubicBezTo>
                      <a:pt x="1392" y="293"/>
                      <a:pt x="1392" y="293"/>
                      <a:pt x="1392" y="293"/>
                    </a:cubicBezTo>
                    <a:cubicBezTo>
                      <a:pt x="1390" y="295"/>
                      <a:pt x="1391" y="296"/>
                      <a:pt x="1390" y="298"/>
                    </a:cubicBezTo>
                    <a:cubicBezTo>
                      <a:pt x="1391" y="299"/>
                      <a:pt x="1393" y="298"/>
                      <a:pt x="1394" y="299"/>
                    </a:cubicBezTo>
                    <a:cubicBezTo>
                      <a:pt x="1395" y="299"/>
                      <a:pt x="1396" y="302"/>
                      <a:pt x="1396" y="302"/>
                    </a:cubicBezTo>
                    <a:cubicBezTo>
                      <a:pt x="1398" y="302"/>
                      <a:pt x="1403" y="300"/>
                      <a:pt x="1404" y="299"/>
                    </a:cubicBezTo>
                    <a:cubicBezTo>
                      <a:pt x="1405" y="299"/>
                      <a:pt x="1405" y="297"/>
                      <a:pt x="1405" y="296"/>
                    </a:cubicBezTo>
                    <a:cubicBezTo>
                      <a:pt x="1407" y="296"/>
                      <a:pt x="1407" y="296"/>
                      <a:pt x="1407" y="296"/>
                    </a:cubicBezTo>
                    <a:cubicBezTo>
                      <a:pt x="1407" y="296"/>
                      <a:pt x="1407" y="298"/>
                      <a:pt x="1407" y="298"/>
                    </a:cubicBezTo>
                    <a:cubicBezTo>
                      <a:pt x="1409" y="298"/>
                      <a:pt x="1412" y="297"/>
                      <a:pt x="1413" y="298"/>
                    </a:cubicBezTo>
                    <a:cubicBezTo>
                      <a:pt x="1414" y="298"/>
                      <a:pt x="1414" y="298"/>
                      <a:pt x="1414" y="298"/>
                    </a:cubicBezTo>
                    <a:cubicBezTo>
                      <a:pt x="1415" y="301"/>
                      <a:pt x="1419" y="303"/>
                      <a:pt x="1418" y="306"/>
                    </a:cubicBezTo>
                    <a:cubicBezTo>
                      <a:pt x="1418" y="307"/>
                      <a:pt x="1417" y="308"/>
                      <a:pt x="1417" y="308"/>
                    </a:cubicBezTo>
                    <a:cubicBezTo>
                      <a:pt x="1418" y="309"/>
                      <a:pt x="1421" y="312"/>
                      <a:pt x="1422" y="312"/>
                    </a:cubicBezTo>
                    <a:cubicBezTo>
                      <a:pt x="1424" y="313"/>
                      <a:pt x="1425" y="311"/>
                      <a:pt x="1425" y="311"/>
                    </a:cubicBezTo>
                    <a:cubicBezTo>
                      <a:pt x="1427" y="311"/>
                      <a:pt x="1434" y="315"/>
                      <a:pt x="1435" y="316"/>
                    </a:cubicBezTo>
                    <a:cubicBezTo>
                      <a:pt x="1435" y="316"/>
                      <a:pt x="1435" y="318"/>
                      <a:pt x="1435" y="318"/>
                    </a:cubicBezTo>
                    <a:cubicBezTo>
                      <a:pt x="1437" y="318"/>
                      <a:pt x="1438" y="318"/>
                      <a:pt x="1439" y="318"/>
                    </a:cubicBezTo>
                    <a:cubicBezTo>
                      <a:pt x="1439" y="318"/>
                      <a:pt x="1439" y="316"/>
                      <a:pt x="1439" y="316"/>
                    </a:cubicBezTo>
                    <a:cubicBezTo>
                      <a:pt x="1441" y="316"/>
                      <a:pt x="1441" y="316"/>
                      <a:pt x="1441" y="316"/>
                    </a:cubicBezTo>
                    <a:cubicBezTo>
                      <a:pt x="1440" y="315"/>
                      <a:pt x="1442" y="315"/>
                      <a:pt x="1442" y="315"/>
                    </a:cubicBezTo>
                    <a:cubicBezTo>
                      <a:pt x="1442" y="315"/>
                      <a:pt x="1442" y="318"/>
                      <a:pt x="1442" y="318"/>
                    </a:cubicBezTo>
                    <a:cubicBezTo>
                      <a:pt x="1443" y="318"/>
                      <a:pt x="1443" y="318"/>
                      <a:pt x="1443" y="318"/>
                    </a:cubicBezTo>
                    <a:cubicBezTo>
                      <a:pt x="1445" y="320"/>
                      <a:pt x="1444" y="318"/>
                      <a:pt x="1446" y="319"/>
                    </a:cubicBezTo>
                    <a:cubicBezTo>
                      <a:pt x="1446" y="318"/>
                      <a:pt x="1446" y="318"/>
                      <a:pt x="1446" y="318"/>
                    </a:cubicBezTo>
                    <a:cubicBezTo>
                      <a:pt x="1448" y="318"/>
                      <a:pt x="1448" y="318"/>
                      <a:pt x="1451" y="318"/>
                    </a:cubicBezTo>
                    <a:cubicBezTo>
                      <a:pt x="1450" y="318"/>
                      <a:pt x="1449" y="316"/>
                      <a:pt x="1449" y="316"/>
                    </a:cubicBezTo>
                    <a:cubicBezTo>
                      <a:pt x="1448" y="315"/>
                      <a:pt x="1448" y="314"/>
                      <a:pt x="1447" y="314"/>
                    </a:cubicBezTo>
                    <a:cubicBezTo>
                      <a:pt x="1447" y="313"/>
                      <a:pt x="1448" y="312"/>
                      <a:pt x="1447" y="311"/>
                    </a:cubicBezTo>
                    <a:cubicBezTo>
                      <a:pt x="1447" y="311"/>
                      <a:pt x="1446" y="311"/>
                      <a:pt x="1445" y="310"/>
                    </a:cubicBezTo>
                    <a:cubicBezTo>
                      <a:pt x="1447" y="309"/>
                      <a:pt x="1449" y="309"/>
                      <a:pt x="1451" y="308"/>
                    </a:cubicBezTo>
                    <a:cubicBezTo>
                      <a:pt x="1451" y="308"/>
                      <a:pt x="1451" y="304"/>
                      <a:pt x="1451" y="304"/>
                    </a:cubicBezTo>
                    <a:cubicBezTo>
                      <a:pt x="1449" y="304"/>
                      <a:pt x="1449" y="305"/>
                      <a:pt x="1447" y="304"/>
                    </a:cubicBezTo>
                    <a:cubicBezTo>
                      <a:pt x="1447" y="301"/>
                      <a:pt x="1447" y="301"/>
                      <a:pt x="1447" y="301"/>
                    </a:cubicBezTo>
                    <a:cubicBezTo>
                      <a:pt x="1451" y="302"/>
                      <a:pt x="1453" y="301"/>
                      <a:pt x="1456" y="301"/>
                    </a:cubicBezTo>
                    <a:cubicBezTo>
                      <a:pt x="1456" y="301"/>
                      <a:pt x="1457" y="302"/>
                      <a:pt x="1458" y="302"/>
                    </a:cubicBezTo>
                    <a:cubicBezTo>
                      <a:pt x="1458" y="303"/>
                      <a:pt x="1458" y="303"/>
                      <a:pt x="1458" y="303"/>
                    </a:cubicBezTo>
                    <a:cubicBezTo>
                      <a:pt x="1459" y="303"/>
                      <a:pt x="1460" y="303"/>
                      <a:pt x="1461" y="303"/>
                    </a:cubicBezTo>
                    <a:cubicBezTo>
                      <a:pt x="1462" y="302"/>
                      <a:pt x="1462" y="301"/>
                      <a:pt x="1462" y="299"/>
                    </a:cubicBezTo>
                    <a:cubicBezTo>
                      <a:pt x="1462" y="299"/>
                      <a:pt x="1465" y="299"/>
                      <a:pt x="1465" y="299"/>
                    </a:cubicBezTo>
                    <a:cubicBezTo>
                      <a:pt x="1466" y="299"/>
                      <a:pt x="1464" y="296"/>
                      <a:pt x="1465" y="295"/>
                    </a:cubicBezTo>
                    <a:cubicBezTo>
                      <a:pt x="1466" y="294"/>
                      <a:pt x="1467" y="295"/>
                      <a:pt x="1468" y="294"/>
                    </a:cubicBezTo>
                    <a:cubicBezTo>
                      <a:pt x="1468" y="293"/>
                      <a:pt x="1468" y="293"/>
                      <a:pt x="1468" y="293"/>
                    </a:cubicBezTo>
                    <a:cubicBezTo>
                      <a:pt x="1467" y="293"/>
                      <a:pt x="1466" y="293"/>
                      <a:pt x="1465" y="293"/>
                    </a:cubicBezTo>
                    <a:cubicBezTo>
                      <a:pt x="1465" y="293"/>
                      <a:pt x="1464" y="291"/>
                      <a:pt x="1464" y="291"/>
                    </a:cubicBezTo>
                    <a:cubicBezTo>
                      <a:pt x="1461" y="289"/>
                      <a:pt x="1458" y="289"/>
                      <a:pt x="1455" y="286"/>
                    </a:cubicBezTo>
                    <a:cubicBezTo>
                      <a:pt x="1455" y="286"/>
                      <a:pt x="1455" y="285"/>
                      <a:pt x="1455" y="284"/>
                    </a:cubicBezTo>
                    <a:cubicBezTo>
                      <a:pt x="1454" y="284"/>
                      <a:pt x="1452" y="283"/>
                      <a:pt x="1451" y="282"/>
                    </a:cubicBezTo>
                    <a:cubicBezTo>
                      <a:pt x="1451" y="281"/>
                      <a:pt x="1451" y="280"/>
                      <a:pt x="1450" y="279"/>
                    </a:cubicBezTo>
                    <a:cubicBezTo>
                      <a:pt x="1449" y="278"/>
                      <a:pt x="1447" y="278"/>
                      <a:pt x="1445" y="278"/>
                    </a:cubicBezTo>
                    <a:cubicBezTo>
                      <a:pt x="1444" y="276"/>
                      <a:pt x="1444" y="276"/>
                      <a:pt x="1444" y="276"/>
                    </a:cubicBezTo>
                    <a:cubicBezTo>
                      <a:pt x="1440" y="276"/>
                      <a:pt x="1433" y="277"/>
                      <a:pt x="1429" y="278"/>
                    </a:cubicBezTo>
                    <a:cubicBezTo>
                      <a:pt x="1430" y="281"/>
                      <a:pt x="1430" y="282"/>
                      <a:pt x="1431" y="285"/>
                    </a:cubicBezTo>
                    <a:cubicBezTo>
                      <a:pt x="1429" y="284"/>
                      <a:pt x="1428" y="284"/>
                      <a:pt x="1427" y="284"/>
                    </a:cubicBezTo>
                    <a:cubicBezTo>
                      <a:pt x="1427" y="282"/>
                      <a:pt x="1428" y="276"/>
                      <a:pt x="1427" y="274"/>
                    </a:cubicBezTo>
                    <a:cubicBezTo>
                      <a:pt x="1427" y="273"/>
                      <a:pt x="1424" y="273"/>
                      <a:pt x="1423" y="272"/>
                    </a:cubicBezTo>
                    <a:cubicBezTo>
                      <a:pt x="1423" y="271"/>
                      <a:pt x="1423" y="269"/>
                      <a:pt x="1423" y="269"/>
                    </a:cubicBezTo>
                    <a:cubicBezTo>
                      <a:pt x="1421" y="268"/>
                      <a:pt x="1419" y="269"/>
                      <a:pt x="1417" y="268"/>
                    </a:cubicBezTo>
                    <a:cubicBezTo>
                      <a:pt x="1417" y="268"/>
                      <a:pt x="1417" y="266"/>
                      <a:pt x="1416" y="265"/>
                    </a:cubicBezTo>
                    <a:cubicBezTo>
                      <a:pt x="1415" y="264"/>
                      <a:pt x="1413" y="265"/>
                      <a:pt x="1411" y="264"/>
                    </a:cubicBezTo>
                    <a:cubicBezTo>
                      <a:pt x="1411" y="263"/>
                      <a:pt x="1410" y="262"/>
                      <a:pt x="1409" y="261"/>
                    </a:cubicBezTo>
                    <a:cubicBezTo>
                      <a:pt x="1409" y="261"/>
                      <a:pt x="1408" y="261"/>
                      <a:pt x="1407" y="261"/>
                    </a:cubicBezTo>
                    <a:cubicBezTo>
                      <a:pt x="1404" y="259"/>
                      <a:pt x="1402" y="256"/>
                      <a:pt x="1400" y="255"/>
                    </a:cubicBezTo>
                    <a:cubicBezTo>
                      <a:pt x="1398" y="255"/>
                      <a:pt x="1398" y="255"/>
                      <a:pt x="1398" y="255"/>
                    </a:cubicBezTo>
                    <a:cubicBezTo>
                      <a:pt x="1397" y="254"/>
                      <a:pt x="1399" y="254"/>
                      <a:pt x="1399" y="253"/>
                    </a:cubicBezTo>
                    <a:cubicBezTo>
                      <a:pt x="1399" y="252"/>
                      <a:pt x="1397" y="250"/>
                      <a:pt x="1397" y="250"/>
                    </a:cubicBezTo>
                    <a:cubicBezTo>
                      <a:pt x="1395" y="250"/>
                      <a:pt x="1395" y="251"/>
                      <a:pt x="1393" y="251"/>
                    </a:cubicBezTo>
                    <a:cubicBezTo>
                      <a:pt x="1392" y="249"/>
                      <a:pt x="1392" y="249"/>
                      <a:pt x="1392" y="249"/>
                    </a:cubicBezTo>
                    <a:cubicBezTo>
                      <a:pt x="1389" y="248"/>
                      <a:pt x="1388" y="248"/>
                      <a:pt x="1386" y="247"/>
                    </a:cubicBezTo>
                    <a:cubicBezTo>
                      <a:pt x="1385" y="244"/>
                      <a:pt x="1384" y="242"/>
                      <a:pt x="1381" y="240"/>
                    </a:cubicBezTo>
                    <a:cubicBezTo>
                      <a:pt x="1380" y="239"/>
                      <a:pt x="1379" y="239"/>
                      <a:pt x="1378" y="239"/>
                    </a:cubicBezTo>
                    <a:cubicBezTo>
                      <a:pt x="1378" y="238"/>
                      <a:pt x="1378" y="237"/>
                      <a:pt x="1378" y="236"/>
                    </a:cubicBezTo>
                    <a:cubicBezTo>
                      <a:pt x="1378" y="235"/>
                      <a:pt x="1377" y="234"/>
                      <a:pt x="1376" y="233"/>
                    </a:cubicBezTo>
                    <a:cubicBezTo>
                      <a:pt x="1374" y="233"/>
                      <a:pt x="1371" y="234"/>
                      <a:pt x="1369" y="233"/>
                    </a:cubicBezTo>
                    <a:cubicBezTo>
                      <a:pt x="1368" y="233"/>
                      <a:pt x="1367" y="231"/>
                      <a:pt x="1366" y="231"/>
                    </a:cubicBezTo>
                    <a:cubicBezTo>
                      <a:pt x="1361" y="230"/>
                      <a:pt x="1361" y="234"/>
                      <a:pt x="1356" y="232"/>
                    </a:cubicBezTo>
                    <a:cubicBezTo>
                      <a:pt x="1355" y="231"/>
                      <a:pt x="1354" y="228"/>
                      <a:pt x="1353" y="227"/>
                    </a:cubicBezTo>
                    <a:cubicBezTo>
                      <a:pt x="1351" y="225"/>
                      <a:pt x="1348" y="226"/>
                      <a:pt x="1345" y="225"/>
                    </a:cubicBezTo>
                    <a:cubicBezTo>
                      <a:pt x="1342" y="223"/>
                      <a:pt x="1342" y="223"/>
                      <a:pt x="1342" y="223"/>
                    </a:cubicBezTo>
                    <a:cubicBezTo>
                      <a:pt x="1342" y="221"/>
                      <a:pt x="1342" y="221"/>
                      <a:pt x="1342" y="221"/>
                    </a:cubicBezTo>
                    <a:cubicBezTo>
                      <a:pt x="1340" y="221"/>
                      <a:pt x="1340" y="222"/>
                      <a:pt x="1340" y="223"/>
                    </a:cubicBezTo>
                    <a:cubicBezTo>
                      <a:pt x="1337" y="223"/>
                      <a:pt x="1333" y="223"/>
                      <a:pt x="1330" y="223"/>
                    </a:cubicBezTo>
                    <a:cubicBezTo>
                      <a:pt x="1329" y="222"/>
                      <a:pt x="1326" y="221"/>
                      <a:pt x="1324" y="221"/>
                    </a:cubicBezTo>
                    <a:cubicBezTo>
                      <a:pt x="1323" y="221"/>
                      <a:pt x="1323" y="223"/>
                      <a:pt x="1320" y="223"/>
                    </a:cubicBezTo>
                    <a:cubicBezTo>
                      <a:pt x="1320" y="223"/>
                      <a:pt x="1319" y="221"/>
                      <a:pt x="1318" y="221"/>
                    </a:cubicBezTo>
                    <a:cubicBezTo>
                      <a:pt x="1315" y="220"/>
                      <a:pt x="1311" y="222"/>
                      <a:pt x="1307" y="221"/>
                    </a:cubicBezTo>
                    <a:cubicBezTo>
                      <a:pt x="1306" y="221"/>
                      <a:pt x="1305" y="219"/>
                      <a:pt x="1304" y="219"/>
                    </a:cubicBezTo>
                    <a:cubicBezTo>
                      <a:pt x="1304" y="219"/>
                      <a:pt x="1303" y="220"/>
                      <a:pt x="1302" y="219"/>
                    </a:cubicBezTo>
                    <a:cubicBezTo>
                      <a:pt x="1303" y="224"/>
                      <a:pt x="1303" y="224"/>
                      <a:pt x="1302" y="228"/>
                    </a:cubicBezTo>
                    <a:cubicBezTo>
                      <a:pt x="1302" y="228"/>
                      <a:pt x="1303" y="228"/>
                      <a:pt x="1304" y="228"/>
                    </a:cubicBezTo>
                    <a:cubicBezTo>
                      <a:pt x="1304" y="229"/>
                      <a:pt x="1306" y="229"/>
                      <a:pt x="1306" y="230"/>
                    </a:cubicBezTo>
                    <a:cubicBezTo>
                      <a:pt x="1307" y="232"/>
                      <a:pt x="1306" y="235"/>
                      <a:pt x="1306" y="237"/>
                    </a:cubicBezTo>
                    <a:cubicBezTo>
                      <a:pt x="1306" y="238"/>
                      <a:pt x="1304" y="237"/>
                      <a:pt x="1304" y="237"/>
                    </a:cubicBezTo>
                    <a:cubicBezTo>
                      <a:pt x="1304" y="237"/>
                      <a:pt x="1302" y="240"/>
                      <a:pt x="1302" y="241"/>
                    </a:cubicBezTo>
                    <a:cubicBezTo>
                      <a:pt x="1301" y="241"/>
                      <a:pt x="1300" y="240"/>
                      <a:pt x="1300" y="241"/>
                    </a:cubicBezTo>
                    <a:cubicBezTo>
                      <a:pt x="1300" y="241"/>
                      <a:pt x="1300" y="243"/>
                      <a:pt x="1300" y="243"/>
                    </a:cubicBezTo>
                    <a:cubicBezTo>
                      <a:pt x="1299" y="244"/>
                      <a:pt x="1296" y="243"/>
                      <a:pt x="1295" y="243"/>
                    </a:cubicBezTo>
                    <a:cubicBezTo>
                      <a:pt x="1295" y="243"/>
                      <a:pt x="1295" y="244"/>
                      <a:pt x="1294" y="245"/>
                    </a:cubicBezTo>
                    <a:cubicBezTo>
                      <a:pt x="1293" y="245"/>
                      <a:pt x="1291" y="245"/>
                      <a:pt x="1289" y="245"/>
                    </a:cubicBezTo>
                    <a:cubicBezTo>
                      <a:pt x="1288" y="243"/>
                      <a:pt x="1287" y="238"/>
                      <a:pt x="1287" y="236"/>
                    </a:cubicBezTo>
                    <a:cubicBezTo>
                      <a:pt x="1286" y="235"/>
                      <a:pt x="1284" y="236"/>
                      <a:pt x="1283" y="235"/>
                    </a:cubicBezTo>
                    <a:cubicBezTo>
                      <a:pt x="1282" y="233"/>
                      <a:pt x="1283" y="228"/>
                      <a:pt x="1283" y="227"/>
                    </a:cubicBezTo>
                    <a:cubicBezTo>
                      <a:pt x="1281" y="228"/>
                      <a:pt x="1279" y="230"/>
                      <a:pt x="1279" y="231"/>
                    </a:cubicBezTo>
                    <a:cubicBezTo>
                      <a:pt x="1277" y="231"/>
                      <a:pt x="1279" y="230"/>
                      <a:pt x="1277" y="230"/>
                    </a:cubicBezTo>
                    <a:cubicBezTo>
                      <a:pt x="1275" y="230"/>
                      <a:pt x="1271" y="233"/>
                      <a:pt x="1269" y="233"/>
                    </a:cubicBezTo>
                    <a:cubicBezTo>
                      <a:pt x="1268" y="233"/>
                      <a:pt x="1269" y="230"/>
                      <a:pt x="1269" y="230"/>
                    </a:cubicBezTo>
                    <a:cubicBezTo>
                      <a:pt x="1267" y="229"/>
                      <a:pt x="1263" y="228"/>
                      <a:pt x="1262" y="228"/>
                    </a:cubicBezTo>
                    <a:cubicBezTo>
                      <a:pt x="1261" y="228"/>
                      <a:pt x="1257" y="228"/>
                      <a:pt x="1255" y="229"/>
                    </a:cubicBezTo>
                    <a:cubicBezTo>
                      <a:pt x="1255" y="229"/>
                      <a:pt x="1254" y="231"/>
                      <a:pt x="1254" y="231"/>
                    </a:cubicBezTo>
                    <a:cubicBezTo>
                      <a:pt x="1252" y="231"/>
                      <a:pt x="1251" y="230"/>
                      <a:pt x="1250" y="229"/>
                    </a:cubicBezTo>
                    <a:cubicBezTo>
                      <a:pt x="1250" y="229"/>
                      <a:pt x="1250" y="227"/>
                      <a:pt x="1250" y="227"/>
                    </a:cubicBezTo>
                    <a:cubicBezTo>
                      <a:pt x="1246" y="227"/>
                      <a:pt x="1240" y="228"/>
                      <a:pt x="1235" y="227"/>
                    </a:cubicBezTo>
                    <a:cubicBezTo>
                      <a:pt x="1234" y="227"/>
                      <a:pt x="1234" y="226"/>
                      <a:pt x="1233" y="227"/>
                    </a:cubicBezTo>
                    <a:cubicBezTo>
                      <a:pt x="1232" y="227"/>
                      <a:pt x="1229" y="230"/>
                      <a:pt x="1228" y="230"/>
                    </a:cubicBezTo>
                    <a:cubicBezTo>
                      <a:pt x="1226" y="230"/>
                      <a:pt x="1225" y="230"/>
                      <a:pt x="1223" y="231"/>
                    </a:cubicBezTo>
                    <a:cubicBezTo>
                      <a:pt x="1223" y="233"/>
                      <a:pt x="1222" y="237"/>
                      <a:pt x="1221" y="240"/>
                    </a:cubicBezTo>
                    <a:cubicBezTo>
                      <a:pt x="1221" y="240"/>
                      <a:pt x="1219" y="242"/>
                      <a:pt x="1219" y="242"/>
                    </a:cubicBezTo>
                    <a:cubicBezTo>
                      <a:pt x="1219" y="241"/>
                      <a:pt x="1220" y="240"/>
                      <a:pt x="1219" y="239"/>
                    </a:cubicBezTo>
                    <a:cubicBezTo>
                      <a:pt x="1218" y="238"/>
                      <a:pt x="1218" y="238"/>
                      <a:pt x="1218" y="238"/>
                    </a:cubicBezTo>
                    <a:cubicBezTo>
                      <a:pt x="1218" y="237"/>
                      <a:pt x="1218" y="236"/>
                      <a:pt x="1218" y="235"/>
                    </a:cubicBezTo>
                    <a:cubicBezTo>
                      <a:pt x="1218" y="234"/>
                      <a:pt x="1216" y="233"/>
                      <a:pt x="1216" y="233"/>
                    </a:cubicBezTo>
                    <a:cubicBezTo>
                      <a:pt x="1215" y="231"/>
                      <a:pt x="1216" y="230"/>
                      <a:pt x="1215" y="229"/>
                    </a:cubicBezTo>
                    <a:cubicBezTo>
                      <a:pt x="1214" y="229"/>
                      <a:pt x="1212" y="229"/>
                      <a:pt x="1211" y="229"/>
                    </a:cubicBezTo>
                    <a:cubicBezTo>
                      <a:pt x="1211" y="228"/>
                      <a:pt x="1212" y="225"/>
                      <a:pt x="1212" y="225"/>
                    </a:cubicBezTo>
                    <a:cubicBezTo>
                      <a:pt x="1211" y="223"/>
                      <a:pt x="1211" y="225"/>
                      <a:pt x="1211" y="223"/>
                    </a:cubicBezTo>
                    <a:cubicBezTo>
                      <a:pt x="1212" y="222"/>
                      <a:pt x="1213" y="221"/>
                      <a:pt x="1213" y="221"/>
                    </a:cubicBezTo>
                    <a:cubicBezTo>
                      <a:pt x="1212" y="219"/>
                      <a:pt x="1210" y="216"/>
                      <a:pt x="1208" y="215"/>
                    </a:cubicBezTo>
                    <a:cubicBezTo>
                      <a:pt x="1208" y="215"/>
                      <a:pt x="1206" y="216"/>
                      <a:pt x="1206" y="215"/>
                    </a:cubicBezTo>
                    <a:cubicBezTo>
                      <a:pt x="1205" y="214"/>
                      <a:pt x="1205" y="212"/>
                      <a:pt x="1203" y="211"/>
                    </a:cubicBezTo>
                    <a:cubicBezTo>
                      <a:pt x="1202" y="210"/>
                      <a:pt x="1200" y="211"/>
                      <a:pt x="1197" y="210"/>
                    </a:cubicBezTo>
                    <a:cubicBezTo>
                      <a:pt x="1196" y="210"/>
                      <a:pt x="1195" y="208"/>
                      <a:pt x="1193" y="207"/>
                    </a:cubicBezTo>
                    <a:cubicBezTo>
                      <a:pt x="1193" y="208"/>
                      <a:pt x="1191" y="209"/>
                      <a:pt x="1191" y="209"/>
                    </a:cubicBezTo>
                    <a:cubicBezTo>
                      <a:pt x="1191" y="210"/>
                      <a:pt x="1191" y="210"/>
                      <a:pt x="1191" y="210"/>
                    </a:cubicBezTo>
                    <a:cubicBezTo>
                      <a:pt x="1190" y="210"/>
                      <a:pt x="1189" y="208"/>
                      <a:pt x="1187" y="209"/>
                    </a:cubicBezTo>
                    <a:cubicBezTo>
                      <a:pt x="1185" y="209"/>
                      <a:pt x="1184" y="211"/>
                      <a:pt x="1181" y="211"/>
                    </a:cubicBezTo>
                    <a:cubicBezTo>
                      <a:pt x="1180" y="209"/>
                      <a:pt x="1180" y="209"/>
                      <a:pt x="1180" y="209"/>
                    </a:cubicBezTo>
                    <a:cubicBezTo>
                      <a:pt x="1179" y="209"/>
                      <a:pt x="1177" y="210"/>
                      <a:pt x="1174" y="209"/>
                    </a:cubicBezTo>
                    <a:cubicBezTo>
                      <a:pt x="1173" y="209"/>
                      <a:pt x="1171" y="208"/>
                      <a:pt x="1169" y="208"/>
                    </a:cubicBezTo>
                    <a:cubicBezTo>
                      <a:pt x="1166" y="208"/>
                      <a:pt x="1164" y="212"/>
                      <a:pt x="1160" y="211"/>
                    </a:cubicBezTo>
                    <a:cubicBezTo>
                      <a:pt x="1157" y="211"/>
                      <a:pt x="1157" y="209"/>
                      <a:pt x="1153" y="209"/>
                    </a:cubicBezTo>
                    <a:cubicBezTo>
                      <a:pt x="1150" y="210"/>
                      <a:pt x="1146" y="213"/>
                      <a:pt x="1142" y="213"/>
                    </a:cubicBezTo>
                    <a:cubicBezTo>
                      <a:pt x="1139" y="213"/>
                      <a:pt x="1136" y="212"/>
                      <a:pt x="1132" y="213"/>
                    </a:cubicBezTo>
                    <a:cubicBezTo>
                      <a:pt x="1130" y="213"/>
                      <a:pt x="1127" y="214"/>
                      <a:pt x="1124" y="213"/>
                    </a:cubicBezTo>
                    <a:cubicBezTo>
                      <a:pt x="1123" y="213"/>
                      <a:pt x="1122" y="214"/>
                      <a:pt x="1122" y="214"/>
                    </a:cubicBezTo>
                    <a:cubicBezTo>
                      <a:pt x="1118" y="213"/>
                      <a:pt x="1117" y="213"/>
                      <a:pt x="1113" y="214"/>
                    </a:cubicBezTo>
                    <a:cubicBezTo>
                      <a:pt x="1115" y="210"/>
                      <a:pt x="1117" y="208"/>
                      <a:pt x="1121" y="205"/>
                    </a:cubicBezTo>
                    <a:cubicBezTo>
                      <a:pt x="1120" y="203"/>
                      <a:pt x="1120" y="203"/>
                      <a:pt x="1120" y="203"/>
                    </a:cubicBezTo>
                    <a:cubicBezTo>
                      <a:pt x="1119" y="203"/>
                      <a:pt x="1118" y="203"/>
                      <a:pt x="1116" y="203"/>
                    </a:cubicBezTo>
                    <a:cubicBezTo>
                      <a:pt x="1117" y="202"/>
                      <a:pt x="1116" y="200"/>
                      <a:pt x="1116" y="199"/>
                    </a:cubicBezTo>
                    <a:cubicBezTo>
                      <a:pt x="1118" y="199"/>
                      <a:pt x="1118" y="199"/>
                      <a:pt x="1118" y="199"/>
                    </a:cubicBezTo>
                    <a:cubicBezTo>
                      <a:pt x="1116" y="198"/>
                      <a:pt x="1119" y="197"/>
                      <a:pt x="1119" y="197"/>
                    </a:cubicBezTo>
                    <a:cubicBezTo>
                      <a:pt x="1120" y="198"/>
                      <a:pt x="1120" y="200"/>
                      <a:pt x="1120" y="201"/>
                    </a:cubicBezTo>
                    <a:cubicBezTo>
                      <a:pt x="1121" y="200"/>
                      <a:pt x="1123" y="199"/>
                      <a:pt x="1124" y="199"/>
                    </a:cubicBezTo>
                    <a:cubicBezTo>
                      <a:pt x="1124" y="198"/>
                      <a:pt x="1124" y="197"/>
                      <a:pt x="1125" y="195"/>
                    </a:cubicBezTo>
                    <a:cubicBezTo>
                      <a:pt x="1123" y="193"/>
                      <a:pt x="1120" y="190"/>
                      <a:pt x="1118" y="190"/>
                    </a:cubicBezTo>
                    <a:cubicBezTo>
                      <a:pt x="1116" y="190"/>
                      <a:pt x="1116" y="191"/>
                      <a:pt x="1114" y="191"/>
                    </a:cubicBezTo>
                    <a:cubicBezTo>
                      <a:pt x="1114" y="191"/>
                      <a:pt x="1112" y="188"/>
                      <a:pt x="1111" y="188"/>
                    </a:cubicBezTo>
                    <a:cubicBezTo>
                      <a:pt x="1107" y="187"/>
                      <a:pt x="1103" y="188"/>
                      <a:pt x="1099" y="189"/>
                    </a:cubicBezTo>
                    <a:cubicBezTo>
                      <a:pt x="1097" y="194"/>
                      <a:pt x="1094" y="196"/>
                      <a:pt x="1092" y="201"/>
                    </a:cubicBezTo>
                    <a:cubicBezTo>
                      <a:pt x="1092" y="201"/>
                      <a:pt x="1091" y="203"/>
                      <a:pt x="1091" y="203"/>
                    </a:cubicBezTo>
                    <a:cubicBezTo>
                      <a:pt x="1091" y="203"/>
                      <a:pt x="1083" y="205"/>
                      <a:pt x="1083" y="205"/>
                    </a:cubicBezTo>
                    <a:cubicBezTo>
                      <a:pt x="1082" y="204"/>
                      <a:pt x="1082" y="204"/>
                      <a:pt x="1082" y="204"/>
                    </a:cubicBezTo>
                    <a:cubicBezTo>
                      <a:pt x="1080" y="203"/>
                      <a:pt x="1084" y="202"/>
                      <a:pt x="1085" y="201"/>
                    </a:cubicBezTo>
                    <a:cubicBezTo>
                      <a:pt x="1085" y="200"/>
                      <a:pt x="1083" y="200"/>
                      <a:pt x="1083" y="199"/>
                    </a:cubicBezTo>
                    <a:cubicBezTo>
                      <a:pt x="1083" y="199"/>
                      <a:pt x="1084" y="198"/>
                      <a:pt x="1083" y="197"/>
                    </a:cubicBezTo>
                    <a:cubicBezTo>
                      <a:pt x="1088" y="196"/>
                      <a:pt x="1087" y="196"/>
                      <a:pt x="1089" y="191"/>
                    </a:cubicBezTo>
                    <a:cubicBezTo>
                      <a:pt x="1090" y="192"/>
                      <a:pt x="1091" y="192"/>
                      <a:pt x="1091" y="192"/>
                    </a:cubicBezTo>
                    <a:cubicBezTo>
                      <a:pt x="1091" y="193"/>
                      <a:pt x="1091" y="193"/>
                      <a:pt x="1091" y="193"/>
                    </a:cubicBezTo>
                    <a:cubicBezTo>
                      <a:pt x="1090" y="193"/>
                      <a:pt x="1089" y="195"/>
                      <a:pt x="1092" y="196"/>
                    </a:cubicBezTo>
                    <a:cubicBezTo>
                      <a:pt x="1093" y="194"/>
                      <a:pt x="1093" y="193"/>
                      <a:pt x="1094" y="190"/>
                    </a:cubicBezTo>
                    <a:cubicBezTo>
                      <a:pt x="1088" y="190"/>
                      <a:pt x="1081" y="191"/>
                      <a:pt x="1076" y="191"/>
                    </a:cubicBezTo>
                    <a:cubicBezTo>
                      <a:pt x="1074" y="183"/>
                      <a:pt x="1075" y="186"/>
                      <a:pt x="1084" y="187"/>
                    </a:cubicBezTo>
                    <a:cubicBezTo>
                      <a:pt x="1084" y="185"/>
                      <a:pt x="1084" y="185"/>
                      <a:pt x="1084" y="185"/>
                    </a:cubicBezTo>
                    <a:cubicBezTo>
                      <a:pt x="1081" y="185"/>
                      <a:pt x="1078" y="184"/>
                      <a:pt x="1074" y="183"/>
                    </a:cubicBezTo>
                    <a:cubicBezTo>
                      <a:pt x="1072" y="182"/>
                      <a:pt x="1072" y="182"/>
                      <a:pt x="1072" y="182"/>
                    </a:cubicBezTo>
                    <a:cubicBezTo>
                      <a:pt x="1070" y="182"/>
                      <a:pt x="1069" y="183"/>
                      <a:pt x="1066" y="183"/>
                    </a:cubicBezTo>
                    <a:cubicBezTo>
                      <a:pt x="1064" y="183"/>
                      <a:pt x="1061" y="181"/>
                      <a:pt x="1060" y="181"/>
                    </a:cubicBezTo>
                    <a:cubicBezTo>
                      <a:pt x="1058" y="180"/>
                      <a:pt x="1057" y="181"/>
                      <a:pt x="1055" y="181"/>
                    </a:cubicBezTo>
                    <a:cubicBezTo>
                      <a:pt x="1055" y="181"/>
                      <a:pt x="1050" y="179"/>
                      <a:pt x="1049" y="179"/>
                    </a:cubicBezTo>
                    <a:cubicBezTo>
                      <a:pt x="1049" y="178"/>
                      <a:pt x="1048" y="176"/>
                      <a:pt x="1047" y="176"/>
                    </a:cubicBezTo>
                    <a:cubicBezTo>
                      <a:pt x="1046" y="176"/>
                      <a:pt x="1043" y="176"/>
                      <a:pt x="1041" y="176"/>
                    </a:cubicBezTo>
                    <a:cubicBezTo>
                      <a:pt x="1042" y="176"/>
                      <a:pt x="1041" y="178"/>
                      <a:pt x="1042" y="178"/>
                    </a:cubicBezTo>
                    <a:cubicBezTo>
                      <a:pt x="1043" y="178"/>
                      <a:pt x="1043" y="178"/>
                      <a:pt x="1044" y="178"/>
                    </a:cubicBezTo>
                    <a:cubicBezTo>
                      <a:pt x="1044" y="178"/>
                      <a:pt x="1044" y="179"/>
                      <a:pt x="1045" y="179"/>
                    </a:cubicBezTo>
                    <a:cubicBezTo>
                      <a:pt x="1045" y="179"/>
                      <a:pt x="1045" y="180"/>
                      <a:pt x="1045" y="180"/>
                    </a:cubicBezTo>
                    <a:cubicBezTo>
                      <a:pt x="1045" y="182"/>
                      <a:pt x="1045" y="182"/>
                      <a:pt x="1045" y="182"/>
                    </a:cubicBezTo>
                    <a:cubicBezTo>
                      <a:pt x="1042" y="182"/>
                      <a:pt x="1039" y="182"/>
                      <a:pt x="1036" y="182"/>
                    </a:cubicBezTo>
                    <a:cubicBezTo>
                      <a:pt x="1036" y="182"/>
                      <a:pt x="1036" y="185"/>
                      <a:pt x="1035" y="186"/>
                    </a:cubicBezTo>
                    <a:cubicBezTo>
                      <a:pt x="1036" y="186"/>
                      <a:pt x="1041" y="187"/>
                      <a:pt x="1040" y="187"/>
                    </a:cubicBezTo>
                    <a:cubicBezTo>
                      <a:pt x="1041" y="187"/>
                      <a:pt x="1042" y="187"/>
                      <a:pt x="1043" y="187"/>
                    </a:cubicBezTo>
                    <a:cubicBezTo>
                      <a:pt x="1044" y="189"/>
                      <a:pt x="1044" y="189"/>
                      <a:pt x="1044" y="189"/>
                    </a:cubicBezTo>
                    <a:cubicBezTo>
                      <a:pt x="1037" y="187"/>
                      <a:pt x="1032" y="188"/>
                      <a:pt x="1035" y="197"/>
                    </a:cubicBezTo>
                    <a:cubicBezTo>
                      <a:pt x="1035" y="198"/>
                      <a:pt x="1036" y="199"/>
                      <a:pt x="1037" y="199"/>
                    </a:cubicBezTo>
                    <a:cubicBezTo>
                      <a:pt x="1036" y="200"/>
                      <a:pt x="1037" y="201"/>
                      <a:pt x="1037" y="203"/>
                    </a:cubicBezTo>
                    <a:cubicBezTo>
                      <a:pt x="1036" y="203"/>
                      <a:pt x="1034" y="204"/>
                      <a:pt x="1033" y="203"/>
                    </a:cubicBezTo>
                    <a:cubicBezTo>
                      <a:pt x="1032" y="203"/>
                      <a:pt x="1032" y="202"/>
                      <a:pt x="1030" y="202"/>
                    </a:cubicBezTo>
                    <a:cubicBezTo>
                      <a:pt x="1030" y="202"/>
                      <a:pt x="1029" y="203"/>
                      <a:pt x="1028" y="203"/>
                    </a:cubicBezTo>
                    <a:cubicBezTo>
                      <a:pt x="1028" y="202"/>
                      <a:pt x="1028" y="202"/>
                      <a:pt x="1029" y="200"/>
                    </a:cubicBezTo>
                    <a:cubicBezTo>
                      <a:pt x="1028" y="200"/>
                      <a:pt x="1028" y="199"/>
                      <a:pt x="1027" y="198"/>
                    </a:cubicBezTo>
                    <a:cubicBezTo>
                      <a:pt x="1027" y="198"/>
                      <a:pt x="1024" y="199"/>
                      <a:pt x="1025" y="199"/>
                    </a:cubicBezTo>
                    <a:cubicBezTo>
                      <a:pt x="1025" y="199"/>
                      <a:pt x="1024" y="199"/>
                      <a:pt x="1023" y="199"/>
                    </a:cubicBezTo>
                    <a:cubicBezTo>
                      <a:pt x="1023" y="200"/>
                      <a:pt x="1024" y="200"/>
                      <a:pt x="1023" y="200"/>
                    </a:cubicBezTo>
                    <a:cubicBezTo>
                      <a:pt x="1023" y="200"/>
                      <a:pt x="1022" y="202"/>
                      <a:pt x="1022" y="203"/>
                    </a:cubicBezTo>
                    <a:cubicBezTo>
                      <a:pt x="1023" y="203"/>
                      <a:pt x="1024" y="204"/>
                      <a:pt x="1024" y="205"/>
                    </a:cubicBezTo>
                    <a:cubicBezTo>
                      <a:pt x="1021" y="206"/>
                      <a:pt x="1019" y="207"/>
                      <a:pt x="1015" y="207"/>
                    </a:cubicBezTo>
                    <a:cubicBezTo>
                      <a:pt x="1015" y="205"/>
                      <a:pt x="1015" y="205"/>
                      <a:pt x="1015" y="205"/>
                    </a:cubicBezTo>
                    <a:cubicBezTo>
                      <a:pt x="1014" y="205"/>
                      <a:pt x="1012" y="206"/>
                      <a:pt x="1011" y="205"/>
                    </a:cubicBezTo>
                    <a:cubicBezTo>
                      <a:pt x="1011" y="205"/>
                      <a:pt x="1011" y="204"/>
                      <a:pt x="1011" y="203"/>
                    </a:cubicBezTo>
                    <a:cubicBezTo>
                      <a:pt x="1008" y="201"/>
                      <a:pt x="1005" y="199"/>
                      <a:pt x="1002" y="198"/>
                    </a:cubicBezTo>
                    <a:cubicBezTo>
                      <a:pt x="1002" y="197"/>
                      <a:pt x="1002" y="197"/>
                      <a:pt x="1002" y="197"/>
                    </a:cubicBezTo>
                    <a:cubicBezTo>
                      <a:pt x="1001" y="197"/>
                      <a:pt x="1000" y="198"/>
                      <a:pt x="999" y="197"/>
                    </a:cubicBezTo>
                    <a:cubicBezTo>
                      <a:pt x="998" y="197"/>
                      <a:pt x="997" y="195"/>
                      <a:pt x="997" y="195"/>
                    </a:cubicBezTo>
                    <a:cubicBezTo>
                      <a:pt x="992" y="195"/>
                      <a:pt x="989" y="200"/>
                      <a:pt x="986" y="201"/>
                    </a:cubicBezTo>
                    <a:cubicBezTo>
                      <a:pt x="985" y="202"/>
                      <a:pt x="984" y="201"/>
                      <a:pt x="983" y="201"/>
                    </a:cubicBezTo>
                    <a:cubicBezTo>
                      <a:pt x="982" y="201"/>
                      <a:pt x="980" y="203"/>
                      <a:pt x="979" y="203"/>
                    </a:cubicBezTo>
                    <a:cubicBezTo>
                      <a:pt x="980" y="201"/>
                      <a:pt x="980" y="199"/>
                      <a:pt x="980" y="197"/>
                    </a:cubicBezTo>
                    <a:cubicBezTo>
                      <a:pt x="980" y="197"/>
                      <a:pt x="979" y="197"/>
                      <a:pt x="979" y="196"/>
                    </a:cubicBezTo>
                    <a:cubicBezTo>
                      <a:pt x="978" y="196"/>
                      <a:pt x="977" y="196"/>
                      <a:pt x="977" y="195"/>
                    </a:cubicBezTo>
                    <a:cubicBezTo>
                      <a:pt x="976" y="194"/>
                      <a:pt x="977" y="193"/>
                      <a:pt x="977" y="192"/>
                    </a:cubicBezTo>
                    <a:cubicBezTo>
                      <a:pt x="977" y="192"/>
                      <a:pt x="975" y="192"/>
                      <a:pt x="975" y="191"/>
                    </a:cubicBezTo>
                    <a:cubicBezTo>
                      <a:pt x="972" y="197"/>
                      <a:pt x="972" y="197"/>
                      <a:pt x="972" y="197"/>
                    </a:cubicBezTo>
                    <a:cubicBezTo>
                      <a:pt x="972" y="199"/>
                      <a:pt x="973" y="201"/>
                      <a:pt x="973" y="202"/>
                    </a:cubicBezTo>
                    <a:cubicBezTo>
                      <a:pt x="973" y="202"/>
                      <a:pt x="970" y="203"/>
                      <a:pt x="970" y="203"/>
                    </a:cubicBezTo>
                    <a:cubicBezTo>
                      <a:pt x="970" y="211"/>
                      <a:pt x="969" y="211"/>
                      <a:pt x="966" y="215"/>
                    </a:cubicBezTo>
                    <a:cubicBezTo>
                      <a:pt x="966" y="216"/>
                      <a:pt x="965" y="218"/>
                      <a:pt x="965" y="219"/>
                    </a:cubicBezTo>
                    <a:cubicBezTo>
                      <a:pt x="964" y="219"/>
                      <a:pt x="963" y="219"/>
                      <a:pt x="962" y="219"/>
                    </a:cubicBezTo>
                    <a:cubicBezTo>
                      <a:pt x="962" y="218"/>
                      <a:pt x="961" y="218"/>
                      <a:pt x="961" y="218"/>
                    </a:cubicBezTo>
                    <a:cubicBezTo>
                      <a:pt x="962" y="215"/>
                      <a:pt x="962" y="214"/>
                      <a:pt x="963" y="211"/>
                    </a:cubicBezTo>
                    <a:cubicBezTo>
                      <a:pt x="962" y="211"/>
                      <a:pt x="961" y="211"/>
                      <a:pt x="961" y="211"/>
                    </a:cubicBezTo>
                    <a:cubicBezTo>
                      <a:pt x="961" y="213"/>
                      <a:pt x="961" y="213"/>
                      <a:pt x="961" y="213"/>
                    </a:cubicBezTo>
                    <a:cubicBezTo>
                      <a:pt x="958" y="213"/>
                      <a:pt x="955" y="209"/>
                      <a:pt x="954" y="208"/>
                    </a:cubicBezTo>
                    <a:cubicBezTo>
                      <a:pt x="951" y="209"/>
                      <a:pt x="950" y="208"/>
                      <a:pt x="948" y="209"/>
                    </a:cubicBezTo>
                    <a:cubicBezTo>
                      <a:pt x="946" y="207"/>
                      <a:pt x="945" y="206"/>
                      <a:pt x="944" y="203"/>
                    </a:cubicBezTo>
                    <a:cubicBezTo>
                      <a:pt x="943" y="204"/>
                      <a:pt x="942" y="204"/>
                      <a:pt x="940" y="205"/>
                    </a:cubicBezTo>
                    <a:cubicBezTo>
                      <a:pt x="940" y="204"/>
                      <a:pt x="941" y="203"/>
                      <a:pt x="940" y="203"/>
                    </a:cubicBezTo>
                    <a:cubicBezTo>
                      <a:pt x="940" y="203"/>
                      <a:pt x="940" y="201"/>
                      <a:pt x="941" y="201"/>
                    </a:cubicBezTo>
                    <a:cubicBezTo>
                      <a:pt x="945" y="198"/>
                      <a:pt x="946" y="202"/>
                      <a:pt x="943" y="196"/>
                    </a:cubicBezTo>
                    <a:cubicBezTo>
                      <a:pt x="942" y="196"/>
                      <a:pt x="942" y="196"/>
                      <a:pt x="942" y="196"/>
                    </a:cubicBezTo>
                    <a:cubicBezTo>
                      <a:pt x="941" y="197"/>
                      <a:pt x="942" y="198"/>
                      <a:pt x="942" y="198"/>
                    </a:cubicBezTo>
                    <a:cubicBezTo>
                      <a:pt x="942" y="198"/>
                      <a:pt x="942" y="199"/>
                      <a:pt x="942" y="199"/>
                    </a:cubicBezTo>
                    <a:cubicBezTo>
                      <a:pt x="941" y="199"/>
                      <a:pt x="939" y="199"/>
                      <a:pt x="938" y="199"/>
                    </a:cubicBezTo>
                    <a:cubicBezTo>
                      <a:pt x="936" y="194"/>
                      <a:pt x="932" y="192"/>
                      <a:pt x="928" y="189"/>
                    </a:cubicBezTo>
                    <a:cubicBezTo>
                      <a:pt x="927" y="189"/>
                      <a:pt x="926" y="189"/>
                      <a:pt x="925" y="189"/>
                    </a:cubicBezTo>
                    <a:cubicBezTo>
                      <a:pt x="922" y="192"/>
                      <a:pt x="926" y="196"/>
                      <a:pt x="926" y="197"/>
                    </a:cubicBezTo>
                    <a:cubicBezTo>
                      <a:pt x="926" y="197"/>
                      <a:pt x="926" y="199"/>
                      <a:pt x="926" y="198"/>
                    </a:cubicBezTo>
                    <a:cubicBezTo>
                      <a:pt x="925" y="198"/>
                      <a:pt x="926" y="200"/>
                      <a:pt x="925" y="199"/>
                    </a:cubicBezTo>
                    <a:cubicBezTo>
                      <a:pt x="923" y="197"/>
                      <a:pt x="923" y="192"/>
                      <a:pt x="920" y="190"/>
                    </a:cubicBezTo>
                    <a:cubicBezTo>
                      <a:pt x="919" y="190"/>
                      <a:pt x="918" y="190"/>
                      <a:pt x="917" y="190"/>
                    </a:cubicBezTo>
                    <a:cubicBezTo>
                      <a:pt x="916" y="190"/>
                      <a:pt x="909" y="187"/>
                      <a:pt x="912" y="187"/>
                    </a:cubicBezTo>
                    <a:cubicBezTo>
                      <a:pt x="914" y="188"/>
                      <a:pt x="915" y="188"/>
                      <a:pt x="918" y="188"/>
                    </a:cubicBezTo>
                    <a:cubicBezTo>
                      <a:pt x="917" y="186"/>
                      <a:pt x="917" y="185"/>
                      <a:pt x="916" y="183"/>
                    </a:cubicBezTo>
                    <a:cubicBezTo>
                      <a:pt x="915" y="184"/>
                      <a:pt x="914" y="184"/>
                      <a:pt x="912" y="184"/>
                    </a:cubicBezTo>
                    <a:cubicBezTo>
                      <a:pt x="911" y="187"/>
                      <a:pt x="911" y="187"/>
                      <a:pt x="911" y="187"/>
                    </a:cubicBezTo>
                    <a:cubicBezTo>
                      <a:pt x="910" y="187"/>
                      <a:pt x="910" y="187"/>
                      <a:pt x="910" y="187"/>
                    </a:cubicBezTo>
                    <a:cubicBezTo>
                      <a:pt x="909" y="187"/>
                      <a:pt x="908" y="185"/>
                      <a:pt x="907" y="185"/>
                    </a:cubicBezTo>
                    <a:cubicBezTo>
                      <a:pt x="905" y="184"/>
                      <a:pt x="904" y="185"/>
                      <a:pt x="904" y="185"/>
                    </a:cubicBezTo>
                    <a:cubicBezTo>
                      <a:pt x="904" y="185"/>
                      <a:pt x="905" y="185"/>
                      <a:pt x="906" y="184"/>
                    </a:cubicBezTo>
                    <a:cubicBezTo>
                      <a:pt x="906" y="184"/>
                      <a:pt x="907" y="183"/>
                      <a:pt x="908" y="182"/>
                    </a:cubicBezTo>
                    <a:cubicBezTo>
                      <a:pt x="908" y="182"/>
                      <a:pt x="906" y="180"/>
                      <a:pt x="906" y="180"/>
                    </a:cubicBezTo>
                    <a:cubicBezTo>
                      <a:pt x="906" y="180"/>
                      <a:pt x="903" y="181"/>
                      <a:pt x="904" y="181"/>
                    </a:cubicBezTo>
                    <a:cubicBezTo>
                      <a:pt x="898" y="182"/>
                      <a:pt x="904" y="180"/>
                      <a:pt x="904" y="179"/>
                    </a:cubicBezTo>
                    <a:cubicBezTo>
                      <a:pt x="906" y="178"/>
                      <a:pt x="905" y="178"/>
                      <a:pt x="905" y="176"/>
                    </a:cubicBezTo>
                    <a:cubicBezTo>
                      <a:pt x="906" y="176"/>
                      <a:pt x="907" y="176"/>
                      <a:pt x="908" y="176"/>
                    </a:cubicBezTo>
                    <a:cubicBezTo>
                      <a:pt x="909" y="176"/>
                      <a:pt x="911" y="174"/>
                      <a:pt x="911" y="174"/>
                    </a:cubicBezTo>
                    <a:cubicBezTo>
                      <a:pt x="912" y="174"/>
                      <a:pt x="913" y="174"/>
                      <a:pt x="914" y="174"/>
                    </a:cubicBezTo>
                    <a:cubicBezTo>
                      <a:pt x="916" y="173"/>
                      <a:pt x="917" y="170"/>
                      <a:pt x="919" y="169"/>
                    </a:cubicBezTo>
                    <a:cubicBezTo>
                      <a:pt x="920" y="169"/>
                      <a:pt x="920" y="169"/>
                      <a:pt x="920" y="169"/>
                    </a:cubicBezTo>
                    <a:cubicBezTo>
                      <a:pt x="920" y="168"/>
                      <a:pt x="919" y="166"/>
                      <a:pt x="920" y="165"/>
                    </a:cubicBezTo>
                    <a:cubicBezTo>
                      <a:pt x="918" y="165"/>
                      <a:pt x="916" y="166"/>
                      <a:pt x="914" y="165"/>
                    </a:cubicBezTo>
                    <a:cubicBezTo>
                      <a:pt x="913" y="165"/>
                      <a:pt x="912" y="162"/>
                      <a:pt x="911" y="161"/>
                    </a:cubicBezTo>
                    <a:cubicBezTo>
                      <a:pt x="910" y="161"/>
                      <a:pt x="909" y="162"/>
                      <a:pt x="908" y="161"/>
                    </a:cubicBezTo>
                    <a:cubicBezTo>
                      <a:pt x="907" y="161"/>
                      <a:pt x="907" y="160"/>
                      <a:pt x="907" y="159"/>
                    </a:cubicBezTo>
                    <a:cubicBezTo>
                      <a:pt x="905" y="158"/>
                      <a:pt x="900" y="158"/>
                      <a:pt x="898" y="159"/>
                    </a:cubicBezTo>
                    <a:cubicBezTo>
                      <a:pt x="889" y="161"/>
                      <a:pt x="888" y="162"/>
                      <a:pt x="889" y="169"/>
                    </a:cubicBezTo>
                    <a:cubicBezTo>
                      <a:pt x="891" y="170"/>
                      <a:pt x="891" y="169"/>
                      <a:pt x="892" y="170"/>
                    </a:cubicBezTo>
                    <a:cubicBezTo>
                      <a:pt x="892" y="170"/>
                      <a:pt x="892" y="173"/>
                      <a:pt x="892" y="173"/>
                    </a:cubicBezTo>
                    <a:cubicBezTo>
                      <a:pt x="894" y="174"/>
                      <a:pt x="897" y="172"/>
                      <a:pt x="899" y="173"/>
                    </a:cubicBezTo>
                    <a:cubicBezTo>
                      <a:pt x="899" y="173"/>
                      <a:pt x="901" y="175"/>
                      <a:pt x="902" y="175"/>
                    </a:cubicBezTo>
                    <a:cubicBezTo>
                      <a:pt x="904" y="176"/>
                      <a:pt x="901" y="176"/>
                      <a:pt x="900" y="177"/>
                    </a:cubicBezTo>
                    <a:cubicBezTo>
                      <a:pt x="900" y="177"/>
                      <a:pt x="900" y="180"/>
                      <a:pt x="901" y="179"/>
                    </a:cubicBezTo>
                    <a:cubicBezTo>
                      <a:pt x="896" y="180"/>
                      <a:pt x="896" y="180"/>
                      <a:pt x="896" y="180"/>
                    </a:cubicBezTo>
                    <a:cubicBezTo>
                      <a:pt x="895" y="181"/>
                      <a:pt x="895" y="182"/>
                      <a:pt x="896" y="183"/>
                    </a:cubicBezTo>
                    <a:cubicBezTo>
                      <a:pt x="892" y="183"/>
                      <a:pt x="889" y="183"/>
                      <a:pt x="886" y="182"/>
                    </a:cubicBezTo>
                    <a:cubicBezTo>
                      <a:pt x="885" y="182"/>
                      <a:pt x="884" y="179"/>
                      <a:pt x="882" y="179"/>
                    </a:cubicBezTo>
                    <a:cubicBezTo>
                      <a:pt x="881" y="178"/>
                      <a:pt x="881" y="180"/>
                      <a:pt x="880" y="179"/>
                    </a:cubicBezTo>
                    <a:cubicBezTo>
                      <a:pt x="879" y="179"/>
                      <a:pt x="876" y="177"/>
                      <a:pt x="875" y="177"/>
                    </a:cubicBezTo>
                    <a:cubicBezTo>
                      <a:pt x="874" y="177"/>
                      <a:pt x="873" y="178"/>
                      <a:pt x="873" y="178"/>
                    </a:cubicBezTo>
                    <a:cubicBezTo>
                      <a:pt x="870" y="179"/>
                      <a:pt x="868" y="176"/>
                      <a:pt x="865" y="177"/>
                    </a:cubicBezTo>
                    <a:cubicBezTo>
                      <a:pt x="865" y="177"/>
                      <a:pt x="865" y="179"/>
                      <a:pt x="865" y="179"/>
                    </a:cubicBezTo>
                    <a:cubicBezTo>
                      <a:pt x="865" y="179"/>
                      <a:pt x="864" y="179"/>
                      <a:pt x="863" y="179"/>
                    </a:cubicBezTo>
                    <a:cubicBezTo>
                      <a:pt x="862" y="178"/>
                      <a:pt x="861" y="176"/>
                      <a:pt x="860" y="175"/>
                    </a:cubicBezTo>
                    <a:cubicBezTo>
                      <a:pt x="859" y="175"/>
                      <a:pt x="858" y="176"/>
                      <a:pt x="857" y="175"/>
                    </a:cubicBezTo>
                    <a:cubicBezTo>
                      <a:pt x="856" y="174"/>
                      <a:pt x="856" y="174"/>
                      <a:pt x="856" y="174"/>
                    </a:cubicBezTo>
                    <a:cubicBezTo>
                      <a:pt x="855" y="173"/>
                      <a:pt x="854" y="174"/>
                      <a:pt x="852" y="173"/>
                    </a:cubicBezTo>
                    <a:cubicBezTo>
                      <a:pt x="851" y="173"/>
                      <a:pt x="850" y="172"/>
                      <a:pt x="848" y="171"/>
                    </a:cubicBezTo>
                    <a:cubicBezTo>
                      <a:pt x="849" y="170"/>
                      <a:pt x="848" y="170"/>
                      <a:pt x="848" y="169"/>
                    </a:cubicBezTo>
                    <a:cubicBezTo>
                      <a:pt x="850" y="169"/>
                      <a:pt x="850" y="169"/>
                      <a:pt x="850" y="169"/>
                    </a:cubicBezTo>
                    <a:cubicBezTo>
                      <a:pt x="850" y="166"/>
                      <a:pt x="850" y="164"/>
                      <a:pt x="850" y="162"/>
                    </a:cubicBezTo>
                    <a:cubicBezTo>
                      <a:pt x="847" y="162"/>
                      <a:pt x="844" y="161"/>
                      <a:pt x="839" y="161"/>
                    </a:cubicBezTo>
                    <a:cubicBezTo>
                      <a:pt x="839" y="162"/>
                      <a:pt x="837" y="162"/>
                      <a:pt x="835" y="162"/>
                    </a:cubicBezTo>
                    <a:cubicBezTo>
                      <a:pt x="834" y="160"/>
                      <a:pt x="834" y="160"/>
                      <a:pt x="834" y="160"/>
                    </a:cubicBezTo>
                    <a:cubicBezTo>
                      <a:pt x="833" y="160"/>
                      <a:pt x="831" y="161"/>
                      <a:pt x="829" y="161"/>
                    </a:cubicBezTo>
                    <a:cubicBezTo>
                      <a:pt x="827" y="161"/>
                      <a:pt x="824" y="158"/>
                      <a:pt x="821" y="158"/>
                    </a:cubicBezTo>
                    <a:cubicBezTo>
                      <a:pt x="820" y="158"/>
                      <a:pt x="819" y="160"/>
                      <a:pt x="819" y="161"/>
                    </a:cubicBezTo>
                    <a:cubicBezTo>
                      <a:pt x="814" y="164"/>
                      <a:pt x="810" y="165"/>
                      <a:pt x="807" y="170"/>
                    </a:cubicBezTo>
                    <a:cubicBezTo>
                      <a:pt x="807" y="171"/>
                      <a:pt x="807" y="172"/>
                      <a:pt x="807" y="173"/>
                    </a:cubicBezTo>
                    <a:cubicBezTo>
                      <a:pt x="807" y="172"/>
                      <a:pt x="806" y="172"/>
                      <a:pt x="805" y="172"/>
                    </a:cubicBezTo>
                    <a:cubicBezTo>
                      <a:pt x="805" y="172"/>
                      <a:pt x="806" y="170"/>
                      <a:pt x="805" y="169"/>
                    </a:cubicBezTo>
                    <a:cubicBezTo>
                      <a:pt x="805" y="168"/>
                      <a:pt x="807" y="167"/>
                      <a:pt x="807" y="164"/>
                    </a:cubicBezTo>
                    <a:cubicBezTo>
                      <a:pt x="807" y="164"/>
                      <a:pt x="805" y="162"/>
                      <a:pt x="805" y="162"/>
                    </a:cubicBezTo>
                    <a:cubicBezTo>
                      <a:pt x="805" y="162"/>
                      <a:pt x="802" y="161"/>
                      <a:pt x="803" y="161"/>
                    </a:cubicBezTo>
                    <a:cubicBezTo>
                      <a:pt x="803" y="163"/>
                      <a:pt x="803" y="165"/>
                      <a:pt x="803" y="166"/>
                    </a:cubicBezTo>
                    <a:cubicBezTo>
                      <a:pt x="790" y="166"/>
                      <a:pt x="793" y="168"/>
                      <a:pt x="789" y="159"/>
                    </a:cubicBezTo>
                    <a:cubicBezTo>
                      <a:pt x="787" y="159"/>
                      <a:pt x="787" y="159"/>
                      <a:pt x="787" y="159"/>
                    </a:cubicBezTo>
                    <a:cubicBezTo>
                      <a:pt x="787" y="160"/>
                      <a:pt x="787" y="160"/>
                      <a:pt x="787" y="161"/>
                    </a:cubicBezTo>
                    <a:cubicBezTo>
                      <a:pt x="785" y="161"/>
                      <a:pt x="787" y="162"/>
                      <a:pt x="785" y="162"/>
                    </a:cubicBezTo>
                    <a:cubicBezTo>
                      <a:pt x="783" y="162"/>
                      <a:pt x="784" y="158"/>
                      <a:pt x="780" y="161"/>
                    </a:cubicBezTo>
                    <a:cubicBezTo>
                      <a:pt x="780" y="161"/>
                      <a:pt x="779" y="163"/>
                      <a:pt x="779" y="163"/>
                    </a:cubicBezTo>
                    <a:cubicBezTo>
                      <a:pt x="779" y="164"/>
                      <a:pt x="778" y="164"/>
                      <a:pt x="777" y="165"/>
                    </a:cubicBezTo>
                    <a:cubicBezTo>
                      <a:pt x="777" y="166"/>
                      <a:pt x="777" y="166"/>
                      <a:pt x="777" y="166"/>
                    </a:cubicBezTo>
                    <a:cubicBezTo>
                      <a:pt x="776" y="165"/>
                      <a:pt x="776" y="168"/>
                      <a:pt x="776" y="168"/>
                    </a:cubicBezTo>
                    <a:cubicBezTo>
                      <a:pt x="776" y="168"/>
                      <a:pt x="777" y="170"/>
                      <a:pt x="777" y="170"/>
                    </a:cubicBezTo>
                    <a:cubicBezTo>
                      <a:pt x="778" y="170"/>
                      <a:pt x="781" y="171"/>
                      <a:pt x="781" y="171"/>
                    </a:cubicBezTo>
                    <a:cubicBezTo>
                      <a:pt x="781" y="171"/>
                      <a:pt x="780" y="173"/>
                      <a:pt x="779" y="173"/>
                    </a:cubicBezTo>
                    <a:cubicBezTo>
                      <a:pt x="776" y="174"/>
                      <a:pt x="775" y="172"/>
                      <a:pt x="773" y="171"/>
                    </a:cubicBezTo>
                    <a:cubicBezTo>
                      <a:pt x="773" y="172"/>
                      <a:pt x="774" y="172"/>
                      <a:pt x="774" y="173"/>
                    </a:cubicBezTo>
                    <a:cubicBezTo>
                      <a:pt x="773" y="174"/>
                      <a:pt x="772" y="176"/>
                      <a:pt x="771" y="176"/>
                    </a:cubicBezTo>
                    <a:cubicBezTo>
                      <a:pt x="769" y="177"/>
                      <a:pt x="767" y="176"/>
                      <a:pt x="765" y="177"/>
                    </a:cubicBezTo>
                    <a:cubicBezTo>
                      <a:pt x="764" y="178"/>
                      <a:pt x="766" y="179"/>
                      <a:pt x="764" y="179"/>
                    </a:cubicBezTo>
                    <a:cubicBezTo>
                      <a:pt x="761" y="179"/>
                      <a:pt x="758" y="176"/>
                      <a:pt x="753" y="178"/>
                    </a:cubicBezTo>
                    <a:cubicBezTo>
                      <a:pt x="753" y="179"/>
                      <a:pt x="753" y="179"/>
                      <a:pt x="753" y="179"/>
                    </a:cubicBezTo>
                    <a:cubicBezTo>
                      <a:pt x="752" y="179"/>
                      <a:pt x="754" y="180"/>
                      <a:pt x="753" y="181"/>
                    </a:cubicBezTo>
                    <a:cubicBezTo>
                      <a:pt x="749" y="183"/>
                      <a:pt x="749" y="183"/>
                      <a:pt x="749" y="183"/>
                    </a:cubicBezTo>
                    <a:cubicBezTo>
                      <a:pt x="745" y="184"/>
                      <a:pt x="738" y="184"/>
                      <a:pt x="733" y="184"/>
                    </a:cubicBezTo>
                    <a:cubicBezTo>
                      <a:pt x="734" y="183"/>
                      <a:pt x="734" y="183"/>
                      <a:pt x="734" y="183"/>
                    </a:cubicBezTo>
                    <a:cubicBezTo>
                      <a:pt x="739" y="181"/>
                      <a:pt x="746" y="182"/>
                      <a:pt x="749" y="179"/>
                    </a:cubicBezTo>
                    <a:cubicBezTo>
                      <a:pt x="751" y="178"/>
                      <a:pt x="750" y="175"/>
                      <a:pt x="753" y="174"/>
                    </a:cubicBezTo>
                    <a:cubicBezTo>
                      <a:pt x="755" y="173"/>
                      <a:pt x="756" y="174"/>
                      <a:pt x="758" y="173"/>
                    </a:cubicBezTo>
                    <a:cubicBezTo>
                      <a:pt x="759" y="173"/>
                      <a:pt x="760" y="172"/>
                      <a:pt x="760" y="171"/>
                    </a:cubicBezTo>
                    <a:cubicBezTo>
                      <a:pt x="762" y="171"/>
                      <a:pt x="764" y="171"/>
                      <a:pt x="765" y="170"/>
                    </a:cubicBezTo>
                    <a:cubicBezTo>
                      <a:pt x="767" y="169"/>
                      <a:pt x="767" y="165"/>
                      <a:pt x="769" y="164"/>
                    </a:cubicBezTo>
                    <a:cubicBezTo>
                      <a:pt x="771" y="163"/>
                      <a:pt x="772" y="164"/>
                      <a:pt x="773" y="163"/>
                    </a:cubicBezTo>
                    <a:cubicBezTo>
                      <a:pt x="772" y="161"/>
                      <a:pt x="772" y="160"/>
                      <a:pt x="772" y="157"/>
                    </a:cubicBezTo>
                    <a:cubicBezTo>
                      <a:pt x="773" y="157"/>
                      <a:pt x="774" y="157"/>
                      <a:pt x="775" y="156"/>
                    </a:cubicBezTo>
                    <a:cubicBezTo>
                      <a:pt x="775" y="155"/>
                      <a:pt x="775" y="153"/>
                      <a:pt x="775" y="153"/>
                    </a:cubicBezTo>
                    <a:cubicBezTo>
                      <a:pt x="777" y="152"/>
                      <a:pt x="779" y="153"/>
                      <a:pt x="780" y="153"/>
                    </a:cubicBezTo>
                    <a:cubicBezTo>
                      <a:pt x="781" y="153"/>
                      <a:pt x="786" y="152"/>
                      <a:pt x="788" y="151"/>
                    </a:cubicBezTo>
                    <a:cubicBezTo>
                      <a:pt x="788" y="151"/>
                      <a:pt x="790" y="149"/>
                      <a:pt x="790" y="149"/>
                    </a:cubicBezTo>
                    <a:cubicBezTo>
                      <a:pt x="791" y="148"/>
                      <a:pt x="793" y="149"/>
                      <a:pt x="795" y="149"/>
                    </a:cubicBezTo>
                    <a:cubicBezTo>
                      <a:pt x="797" y="149"/>
                      <a:pt x="811" y="145"/>
                      <a:pt x="813" y="144"/>
                    </a:cubicBezTo>
                    <a:cubicBezTo>
                      <a:pt x="817" y="140"/>
                      <a:pt x="809" y="134"/>
                      <a:pt x="807" y="134"/>
                    </a:cubicBezTo>
                    <a:cubicBezTo>
                      <a:pt x="807" y="133"/>
                      <a:pt x="807" y="131"/>
                      <a:pt x="808" y="131"/>
                    </a:cubicBezTo>
                    <a:cubicBezTo>
                      <a:pt x="808" y="131"/>
                      <a:pt x="809" y="132"/>
                      <a:pt x="809" y="132"/>
                    </a:cubicBezTo>
                    <a:cubicBezTo>
                      <a:pt x="810" y="133"/>
                      <a:pt x="811" y="132"/>
                      <a:pt x="813" y="133"/>
                    </a:cubicBezTo>
                    <a:cubicBezTo>
                      <a:pt x="813" y="130"/>
                      <a:pt x="815" y="127"/>
                      <a:pt x="813" y="124"/>
                    </a:cubicBezTo>
                    <a:cubicBezTo>
                      <a:pt x="812" y="124"/>
                      <a:pt x="810" y="124"/>
                      <a:pt x="810" y="124"/>
                    </a:cubicBezTo>
                    <a:cubicBezTo>
                      <a:pt x="809" y="122"/>
                      <a:pt x="808" y="120"/>
                      <a:pt x="808" y="117"/>
                    </a:cubicBezTo>
                    <a:cubicBezTo>
                      <a:pt x="805" y="116"/>
                      <a:pt x="799" y="116"/>
                      <a:pt x="798" y="114"/>
                    </a:cubicBezTo>
                    <a:cubicBezTo>
                      <a:pt x="796" y="111"/>
                      <a:pt x="798" y="108"/>
                      <a:pt x="795" y="106"/>
                    </a:cubicBezTo>
                    <a:cubicBezTo>
                      <a:pt x="794" y="106"/>
                      <a:pt x="794" y="106"/>
                      <a:pt x="794" y="106"/>
                    </a:cubicBezTo>
                    <a:cubicBezTo>
                      <a:pt x="793" y="106"/>
                      <a:pt x="792" y="107"/>
                      <a:pt x="792" y="107"/>
                    </a:cubicBezTo>
                    <a:cubicBezTo>
                      <a:pt x="790" y="107"/>
                      <a:pt x="789" y="107"/>
                      <a:pt x="787" y="107"/>
                    </a:cubicBezTo>
                    <a:cubicBezTo>
                      <a:pt x="787" y="107"/>
                      <a:pt x="785" y="109"/>
                      <a:pt x="785" y="109"/>
                    </a:cubicBezTo>
                    <a:cubicBezTo>
                      <a:pt x="783" y="109"/>
                      <a:pt x="783" y="107"/>
                      <a:pt x="782" y="107"/>
                    </a:cubicBezTo>
                    <a:cubicBezTo>
                      <a:pt x="780" y="106"/>
                      <a:pt x="768" y="109"/>
                      <a:pt x="767" y="110"/>
                    </a:cubicBezTo>
                    <a:cubicBezTo>
                      <a:pt x="766" y="110"/>
                      <a:pt x="765" y="112"/>
                      <a:pt x="765" y="113"/>
                    </a:cubicBezTo>
                    <a:cubicBezTo>
                      <a:pt x="763" y="115"/>
                      <a:pt x="759" y="116"/>
                      <a:pt x="756" y="116"/>
                    </a:cubicBezTo>
                    <a:cubicBezTo>
                      <a:pt x="757" y="113"/>
                      <a:pt x="758" y="110"/>
                      <a:pt x="759" y="107"/>
                    </a:cubicBezTo>
                    <a:cubicBezTo>
                      <a:pt x="758" y="107"/>
                      <a:pt x="755" y="107"/>
                      <a:pt x="753" y="106"/>
                    </a:cubicBezTo>
                    <a:cubicBezTo>
                      <a:pt x="752" y="104"/>
                      <a:pt x="752" y="104"/>
                      <a:pt x="752" y="104"/>
                    </a:cubicBezTo>
                    <a:cubicBezTo>
                      <a:pt x="749" y="104"/>
                      <a:pt x="748" y="106"/>
                      <a:pt x="745" y="106"/>
                    </a:cubicBezTo>
                    <a:cubicBezTo>
                      <a:pt x="744" y="105"/>
                      <a:pt x="745" y="105"/>
                      <a:pt x="745" y="105"/>
                    </a:cubicBezTo>
                    <a:cubicBezTo>
                      <a:pt x="747" y="102"/>
                      <a:pt x="742" y="104"/>
                      <a:pt x="741" y="104"/>
                    </a:cubicBezTo>
                    <a:cubicBezTo>
                      <a:pt x="741" y="103"/>
                      <a:pt x="743" y="100"/>
                      <a:pt x="744" y="100"/>
                    </a:cubicBezTo>
                    <a:cubicBezTo>
                      <a:pt x="745" y="99"/>
                      <a:pt x="746" y="100"/>
                      <a:pt x="746" y="100"/>
                    </a:cubicBezTo>
                    <a:cubicBezTo>
                      <a:pt x="745" y="99"/>
                      <a:pt x="746" y="97"/>
                      <a:pt x="745" y="96"/>
                    </a:cubicBezTo>
                    <a:cubicBezTo>
                      <a:pt x="743" y="96"/>
                      <a:pt x="741" y="97"/>
                      <a:pt x="740" y="96"/>
                    </a:cubicBezTo>
                    <a:cubicBezTo>
                      <a:pt x="739" y="96"/>
                      <a:pt x="740" y="94"/>
                      <a:pt x="739" y="93"/>
                    </a:cubicBezTo>
                    <a:cubicBezTo>
                      <a:pt x="738" y="93"/>
                      <a:pt x="737" y="94"/>
                      <a:pt x="734" y="94"/>
                    </a:cubicBezTo>
                    <a:cubicBezTo>
                      <a:pt x="734" y="94"/>
                      <a:pt x="732" y="92"/>
                      <a:pt x="730" y="92"/>
                    </a:cubicBezTo>
                    <a:cubicBezTo>
                      <a:pt x="729" y="93"/>
                      <a:pt x="728" y="96"/>
                      <a:pt x="726" y="96"/>
                    </a:cubicBezTo>
                    <a:cubicBezTo>
                      <a:pt x="723" y="96"/>
                      <a:pt x="723" y="94"/>
                      <a:pt x="719" y="94"/>
                    </a:cubicBezTo>
                    <a:cubicBezTo>
                      <a:pt x="718" y="96"/>
                      <a:pt x="718" y="96"/>
                      <a:pt x="718" y="96"/>
                    </a:cubicBezTo>
                    <a:cubicBezTo>
                      <a:pt x="716" y="97"/>
                      <a:pt x="715" y="96"/>
                      <a:pt x="713" y="97"/>
                    </a:cubicBezTo>
                    <a:cubicBezTo>
                      <a:pt x="711" y="98"/>
                      <a:pt x="713" y="99"/>
                      <a:pt x="712" y="101"/>
                    </a:cubicBezTo>
                    <a:cubicBezTo>
                      <a:pt x="711" y="101"/>
                      <a:pt x="705" y="105"/>
                      <a:pt x="704" y="106"/>
                    </a:cubicBezTo>
                    <a:cubicBezTo>
                      <a:pt x="704" y="106"/>
                      <a:pt x="704" y="106"/>
                      <a:pt x="704" y="106"/>
                    </a:cubicBezTo>
                    <a:cubicBezTo>
                      <a:pt x="703" y="107"/>
                      <a:pt x="704" y="109"/>
                      <a:pt x="704" y="110"/>
                    </a:cubicBezTo>
                    <a:cubicBezTo>
                      <a:pt x="706" y="112"/>
                      <a:pt x="707" y="113"/>
                      <a:pt x="709" y="116"/>
                    </a:cubicBezTo>
                    <a:cubicBezTo>
                      <a:pt x="708" y="115"/>
                      <a:pt x="707" y="116"/>
                      <a:pt x="706" y="116"/>
                    </a:cubicBezTo>
                    <a:cubicBezTo>
                      <a:pt x="705" y="115"/>
                      <a:pt x="703" y="113"/>
                      <a:pt x="703" y="113"/>
                    </a:cubicBezTo>
                    <a:cubicBezTo>
                      <a:pt x="701" y="113"/>
                      <a:pt x="700" y="114"/>
                      <a:pt x="700" y="114"/>
                    </a:cubicBezTo>
                    <a:cubicBezTo>
                      <a:pt x="696" y="115"/>
                      <a:pt x="691" y="114"/>
                      <a:pt x="687" y="114"/>
                    </a:cubicBezTo>
                    <a:cubicBezTo>
                      <a:pt x="687" y="114"/>
                      <a:pt x="687" y="116"/>
                      <a:pt x="688" y="116"/>
                    </a:cubicBezTo>
                    <a:cubicBezTo>
                      <a:pt x="689" y="117"/>
                      <a:pt x="689" y="116"/>
                      <a:pt x="690" y="117"/>
                    </a:cubicBezTo>
                    <a:cubicBezTo>
                      <a:pt x="692" y="118"/>
                      <a:pt x="692" y="122"/>
                      <a:pt x="693" y="125"/>
                    </a:cubicBezTo>
                    <a:cubicBezTo>
                      <a:pt x="693" y="125"/>
                      <a:pt x="691" y="125"/>
                      <a:pt x="691" y="126"/>
                    </a:cubicBezTo>
                    <a:cubicBezTo>
                      <a:pt x="690" y="128"/>
                      <a:pt x="690" y="128"/>
                      <a:pt x="690" y="128"/>
                    </a:cubicBezTo>
                    <a:cubicBezTo>
                      <a:pt x="688" y="128"/>
                      <a:pt x="692" y="121"/>
                      <a:pt x="690" y="120"/>
                    </a:cubicBezTo>
                    <a:cubicBezTo>
                      <a:pt x="685" y="116"/>
                      <a:pt x="684" y="119"/>
                      <a:pt x="681" y="122"/>
                    </a:cubicBezTo>
                    <a:cubicBezTo>
                      <a:pt x="680" y="123"/>
                      <a:pt x="678" y="124"/>
                      <a:pt x="677" y="125"/>
                    </a:cubicBezTo>
                    <a:cubicBezTo>
                      <a:pt x="677" y="125"/>
                      <a:pt x="676" y="124"/>
                      <a:pt x="674" y="124"/>
                    </a:cubicBezTo>
                    <a:cubicBezTo>
                      <a:pt x="674" y="124"/>
                      <a:pt x="673" y="126"/>
                      <a:pt x="673" y="127"/>
                    </a:cubicBezTo>
                    <a:cubicBezTo>
                      <a:pt x="672" y="127"/>
                      <a:pt x="672" y="127"/>
                      <a:pt x="672" y="127"/>
                    </a:cubicBezTo>
                    <a:cubicBezTo>
                      <a:pt x="671" y="126"/>
                      <a:pt x="672" y="125"/>
                      <a:pt x="672" y="124"/>
                    </a:cubicBezTo>
                    <a:cubicBezTo>
                      <a:pt x="670" y="124"/>
                      <a:pt x="670" y="124"/>
                      <a:pt x="670" y="124"/>
                    </a:cubicBezTo>
                    <a:cubicBezTo>
                      <a:pt x="669" y="124"/>
                      <a:pt x="670" y="126"/>
                      <a:pt x="669" y="126"/>
                    </a:cubicBezTo>
                    <a:cubicBezTo>
                      <a:pt x="667" y="127"/>
                      <a:pt x="665" y="127"/>
                      <a:pt x="664" y="128"/>
                    </a:cubicBezTo>
                    <a:cubicBezTo>
                      <a:pt x="664" y="126"/>
                      <a:pt x="664" y="126"/>
                      <a:pt x="664" y="126"/>
                    </a:cubicBezTo>
                    <a:cubicBezTo>
                      <a:pt x="666" y="125"/>
                      <a:pt x="667" y="124"/>
                      <a:pt x="668" y="122"/>
                    </a:cubicBezTo>
                    <a:cubicBezTo>
                      <a:pt x="670" y="123"/>
                      <a:pt x="669" y="120"/>
                      <a:pt x="667" y="119"/>
                    </a:cubicBezTo>
                    <a:cubicBezTo>
                      <a:pt x="664" y="117"/>
                      <a:pt x="663" y="120"/>
                      <a:pt x="660" y="120"/>
                    </a:cubicBezTo>
                    <a:cubicBezTo>
                      <a:pt x="659" y="120"/>
                      <a:pt x="658" y="118"/>
                      <a:pt x="656" y="118"/>
                    </a:cubicBezTo>
                    <a:cubicBezTo>
                      <a:pt x="655" y="120"/>
                      <a:pt x="655" y="120"/>
                      <a:pt x="655" y="120"/>
                    </a:cubicBezTo>
                    <a:cubicBezTo>
                      <a:pt x="653" y="120"/>
                      <a:pt x="653" y="119"/>
                      <a:pt x="652" y="118"/>
                    </a:cubicBezTo>
                    <a:cubicBezTo>
                      <a:pt x="651" y="118"/>
                      <a:pt x="647" y="118"/>
                      <a:pt x="648" y="118"/>
                    </a:cubicBezTo>
                    <a:cubicBezTo>
                      <a:pt x="646" y="118"/>
                      <a:pt x="646" y="118"/>
                      <a:pt x="646" y="118"/>
                    </a:cubicBezTo>
                    <a:cubicBezTo>
                      <a:pt x="646" y="118"/>
                      <a:pt x="647" y="119"/>
                      <a:pt x="645" y="120"/>
                    </a:cubicBezTo>
                    <a:cubicBezTo>
                      <a:pt x="644" y="120"/>
                      <a:pt x="643" y="118"/>
                      <a:pt x="642" y="118"/>
                    </a:cubicBezTo>
                    <a:cubicBezTo>
                      <a:pt x="636" y="118"/>
                      <a:pt x="643" y="122"/>
                      <a:pt x="638" y="123"/>
                    </a:cubicBezTo>
                    <a:cubicBezTo>
                      <a:pt x="635" y="123"/>
                      <a:pt x="633" y="122"/>
                      <a:pt x="630" y="123"/>
                    </a:cubicBezTo>
                    <a:cubicBezTo>
                      <a:pt x="629" y="123"/>
                      <a:pt x="626" y="125"/>
                      <a:pt x="626" y="125"/>
                    </a:cubicBezTo>
                    <a:cubicBezTo>
                      <a:pt x="623" y="126"/>
                      <a:pt x="622" y="124"/>
                      <a:pt x="619" y="125"/>
                    </a:cubicBezTo>
                    <a:cubicBezTo>
                      <a:pt x="619" y="125"/>
                      <a:pt x="615" y="127"/>
                      <a:pt x="615" y="127"/>
                    </a:cubicBezTo>
                    <a:cubicBezTo>
                      <a:pt x="613" y="127"/>
                      <a:pt x="613" y="125"/>
                      <a:pt x="611" y="126"/>
                    </a:cubicBezTo>
                    <a:cubicBezTo>
                      <a:pt x="608" y="126"/>
                      <a:pt x="607" y="128"/>
                      <a:pt x="605" y="129"/>
                    </a:cubicBezTo>
                    <a:cubicBezTo>
                      <a:pt x="604" y="130"/>
                      <a:pt x="603" y="129"/>
                      <a:pt x="602" y="130"/>
                    </a:cubicBezTo>
                    <a:cubicBezTo>
                      <a:pt x="601" y="131"/>
                      <a:pt x="601" y="131"/>
                      <a:pt x="601" y="131"/>
                    </a:cubicBezTo>
                    <a:cubicBezTo>
                      <a:pt x="600" y="131"/>
                      <a:pt x="598" y="131"/>
                      <a:pt x="597" y="131"/>
                    </a:cubicBezTo>
                    <a:cubicBezTo>
                      <a:pt x="595" y="132"/>
                      <a:pt x="595" y="132"/>
                      <a:pt x="595" y="132"/>
                    </a:cubicBezTo>
                    <a:cubicBezTo>
                      <a:pt x="592" y="133"/>
                      <a:pt x="591" y="132"/>
                      <a:pt x="587" y="132"/>
                    </a:cubicBezTo>
                    <a:cubicBezTo>
                      <a:pt x="588" y="132"/>
                      <a:pt x="587" y="133"/>
                      <a:pt x="588" y="134"/>
                    </a:cubicBezTo>
                    <a:cubicBezTo>
                      <a:pt x="589" y="134"/>
                      <a:pt x="590" y="133"/>
                      <a:pt x="591" y="134"/>
                    </a:cubicBezTo>
                    <a:cubicBezTo>
                      <a:pt x="591" y="134"/>
                      <a:pt x="591" y="135"/>
                      <a:pt x="592" y="135"/>
                    </a:cubicBezTo>
                    <a:cubicBezTo>
                      <a:pt x="591" y="135"/>
                      <a:pt x="592" y="136"/>
                      <a:pt x="591" y="137"/>
                    </a:cubicBezTo>
                    <a:cubicBezTo>
                      <a:pt x="591" y="137"/>
                      <a:pt x="589" y="137"/>
                      <a:pt x="589" y="137"/>
                    </a:cubicBezTo>
                    <a:cubicBezTo>
                      <a:pt x="587" y="139"/>
                      <a:pt x="587" y="141"/>
                      <a:pt x="587" y="144"/>
                    </a:cubicBezTo>
                    <a:cubicBezTo>
                      <a:pt x="584" y="142"/>
                      <a:pt x="582" y="142"/>
                      <a:pt x="579" y="140"/>
                    </a:cubicBezTo>
                    <a:cubicBezTo>
                      <a:pt x="579" y="141"/>
                      <a:pt x="578" y="143"/>
                      <a:pt x="578" y="144"/>
                    </a:cubicBezTo>
                    <a:cubicBezTo>
                      <a:pt x="579" y="144"/>
                      <a:pt x="581" y="143"/>
                      <a:pt x="583" y="144"/>
                    </a:cubicBezTo>
                    <a:cubicBezTo>
                      <a:pt x="584" y="145"/>
                      <a:pt x="583" y="147"/>
                      <a:pt x="585" y="148"/>
                    </a:cubicBezTo>
                    <a:cubicBezTo>
                      <a:pt x="585" y="149"/>
                      <a:pt x="585" y="149"/>
                      <a:pt x="585" y="149"/>
                    </a:cubicBezTo>
                    <a:cubicBezTo>
                      <a:pt x="581" y="148"/>
                      <a:pt x="581" y="148"/>
                      <a:pt x="577" y="149"/>
                    </a:cubicBezTo>
                    <a:cubicBezTo>
                      <a:pt x="577" y="149"/>
                      <a:pt x="577" y="151"/>
                      <a:pt x="577" y="151"/>
                    </a:cubicBezTo>
                    <a:cubicBezTo>
                      <a:pt x="579" y="152"/>
                      <a:pt x="581" y="152"/>
                      <a:pt x="582" y="154"/>
                    </a:cubicBezTo>
                    <a:cubicBezTo>
                      <a:pt x="583" y="154"/>
                      <a:pt x="589" y="164"/>
                      <a:pt x="586" y="165"/>
                    </a:cubicBezTo>
                    <a:cubicBezTo>
                      <a:pt x="585" y="166"/>
                      <a:pt x="578" y="165"/>
                      <a:pt x="581" y="163"/>
                    </a:cubicBezTo>
                    <a:cubicBezTo>
                      <a:pt x="585" y="162"/>
                      <a:pt x="581" y="159"/>
                      <a:pt x="579" y="158"/>
                    </a:cubicBezTo>
                    <a:cubicBezTo>
                      <a:pt x="576" y="158"/>
                      <a:pt x="574" y="160"/>
                      <a:pt x="571" y="160"/>
                    </a:cubicBezTo>
                    <a:cubicBezTo>
                      <a:pt x="570" y="160"/>
                      <a:pt x="569" y="159"/>
                      <a:pt x="568" y="159"/>
                    </a:cubicBezTo>
                    <a:cubicBezTo>
                      <a:pt x="567" y="161"/>
                      <a:pt x="567" y="161"/>
                      <a:pt x="567" y="161"/>
                    </a:cubicBezTo>
                    <a:cubicBezTo>
                      <a:pt x="564" y="162"/>
                      <a:pt x="564" y="159"/>
                      <a:pt x="562" y="159"/>
                    </a:cubicBezTo>
                    <a:cubicBezTo>
                      <a:pt x="558" y="158"/>
                      <a:pt x="555" y="161"/>
                      <a:pt x="553" y="161"/>
                    </a:cubicBezTo>
                    <a:cubicBezTo>
                      <a:pt x="551" y="161"/>
                      <a:pt x="550" y="160"/>
                      <a:pt x="547" y="160"/>
                    </a:cubicBezTo>
                    <a:cubicBezTo>
                      <a:pt x="545" y="161"/>
                      <a:pt x="545" y="161"/>
                      <a:pt x="545" y="161"/>
                    </a:cubicBezTo>
                    <a:cubicBezTo>
                      <a:pt x="543" y="162"/>
                      <a:pt x="541" y="161"/>
                      <a:pt x="539" y="161"/>
                    </a:cubicBezTo>
                    <a:cubicBezTo>
                      <a:pt x="537" y="163"/>
                      <a:pt x="537" y="163"/>
                      <a:pt x="537" y="163"/>
                    </a:cubicBezTo>
                    <a:cubicBezTo>
                      <a:pt x="536" y="163"/>
                      <a:pt x="535" y="162"/>
                      <a:pt x="534" y="163"/>
                    </a:cubicBezTo>
                    <a:cubicBezTo>
                      <a:pt x="534" y="163"/>
                      <a:pt x="531" y="167"/>
                      <a:pt x="531" y="167"/>
                    </a:cubicBezTo>
                    <a:cubicBezTo>
                      <a:pt x="531" y="169"/>
                      <a:pt x="532" y="169"/>
                      <a:pt x="532" y="171"/>
                    </a:cubicBezTo>
                    <a:cubicBezTo>
                      <a:pt x="532" y="172"/>
                      <a:pt x="530" y="175"/>
                      <a:pt x="530" y="176"/>
                    </a:cubicBezTo>
                    <a:cubicBezTo>
                      <a:pt x="529" y="184"/>
                      <a:pt x="532" y="186"/>
                      <a:pt x="537" y="188"/>
                    </a:cubicBezTo>
                    <a:cubicBezTo>
                      <a:pt x="538" y="189"/>
                      <a:pt x="538" y="189"/>
                      <a:pt x="538" y="189"/>
                    </a:cubicBezTo>
                    <a:cubicBezTo>
                      <a:pt x="540" y="190"/>
                      <a:pt x="542" y="189"/>
                      <a:pt x="544" y="189"/>
                    </a:cubicBezTo>
                    <a:cubicBezTo>
                      <a:pt x="545" y="190"/>
                      <a:pt x="546" y="193"/>
                      <a:pt x="547" y="193"/>
                    </a:cubicBezTo>
                    <a:cubicBezTo>
                      <a:pt x="548" y="194"/>
                      <a:pt x="552" y="195"/>
                      <a:pt x="553" y="196"/>
                    </a:cubicBezTo>
                    <a:cubicBezTo>
                      <a:pt x="553" y="198"/>
                      <a:pt x="554" y="199"/>
                      <a:pt x="554" y="201"/>
                    </a:cubicBezTo>
                    <a:cubicBezTo>
                      <a:pt x="554" y="201"/>
                      <a:pt x="551" y="205"/>
                      <a:pt x="551" y="206"/>
                    </a:cubicBezTo>
                    <a:cubicBezTo>
                      <a:pt x="550" y="209"/>
                      <a:pt x="553" y="212"/>
                      <a:pt x="553" y="215"/>
                    </a:cubicBezTo>
                    <a:cubicBezTo>
                      <a:pt x="554" y="216"/>
                      <a:pt x="553" y="218"/>
                      <a:pt x="553" y="219"/>
                    </a:cubicBezTo>
                    <a:cubicBezTo>
                      <a:pt x="552" y="220"/>
                      <a:pt x="550" y="220"/>
                      <a:pt x="547" y="221"/>
                    </a:cubicBezTo>
                    <a:cubicBezTo>
                      <a:pt x="548" y="225"/>
                      <a:pt x="548" y="225"/>
                      <a:pt x="548" y="225"/>
                    </a:cubicBezTo>
                    <a:cubicBezTo>
                      <a:pt x="550" y="225"/>
                      <a:pt x="556" y="230"/>
                      <a:pt x="557" y="230"/>
                    </a:cubicBezTo>
                    <a:cubicBezTo>
                      <a:pt x="559" y="230"/>
                      <a:pt x="561" y="227"/>
                      <a:pt x="563" y="227"/>
                    </a:cubicBezTo>
                    <a:cubicBezTo>
                      <a:pt x="563" y="227"/>
                      <a:pt x="564" y="226"/>
                      <a:pt x="565" y="227"/>
                    </a:cubicBezTo>
                    <a:cubicBezTo>
                      <a:pt x="565" y="227"/>
                      <a:pt x="565" y="229"/>
                      <a:pt x="566" y="229"/>
                    </a:cubicBezTo>
                    <a:cubicBezTo>
                      <a:pt x="567" y="230"/>
                      <a:pt x="567" y="229"/>
                      <a:pt x="569" y="230"/>
                    </a:cubicBezTo>
                    <a:cubicBezTo>
                      <a:pt x="571" y="231"/>
                      <a:pt x="572" y="234"/>
                      <a:pt x="572" y="237"/>
                    </a:cubicBezTo>
                    <a:cubicBezTo>
                      <a:pt x="571" y="236"/>
                      <a:pt x="569" y="237"/>
                      <a:pt x="569" y="236"/>
                    </a:cubicBezTo>
                    <a:cubicBezTo>
                      <a:pt x="568" y="236"/>
                      <a:pt x="568" y="232"/>
                      <a:pt x="568" y="232"/>
                    </a:cubicBezTo>
                    <a:cubicBezTo>
                      <a:pt x="567" y="232"/>
                      <a:pt x="566" y="232"/>
                      <a:pt x="565" y="231"/>
                    </a:cubicBezTo>
                    <a:cubicBezTo>
                      <a:pt x="565" y="231"/>
                      <a:pt x="565" y="230"/>
                      <a:pt x="565" y="230"/>
                    </a:cubicBezTo>
                    <a:cubicBezTo>
                      <a:pt x="561" y="229"/>
                      <a:pt x="561" y="232"/>
                      <a:pt x="560" y="232"/>
                    </a:cubicBezTo>
                    <a:cubicBezTo>
                      <a:pt x="558" y="232"/>
                      <a:pt x="549" y="231"/>
                      <a:pt x="547" y="230"/>
                    </a:cubicBezTo>
                    <a:cubicBezTo>
                      <a:pt x="547" y="230"/>
                      <a:pt x="548" y="227"/>
                      <a:pt x="547" y="227"/>
                    </a:cubicBezTo>
                    <a:cubicBezTo>
                      <a:pt x="544" y="225"/>
                      <a:pt x="544" y="225"/>
                      <a:pt x="544" y="225"/>
                    </a:cubicBezTo>
                    <a:cubicBezTo>
                      <a:pt x="544" y="224"/>
                      <a:pt x="544" y="223"/>
                      <a:pt x="543" y="223"/>
                    </a:cubicBezTo>
                    <a:cubicBezTo>
                      <a:pt x="543" y="223"/>
                      <a:pt x="542" y="222"/>
                      <a:pt x="542" y="222"/>
                    </a:cubicBezTo>
                    <a:cubicBezTo>
                      <a:pt x="541" y="223"/>
                      <a:pt x="540" y="224"/>
                      <a:pt x="539" y="225"/>
                    </a:cubicBezTo>
                    <a:cubicBezTo>
                      <a:pt x="538" y="226"/>
                      <a:pt x="537" y="226"/>
                      <a:pt x="535" y="227"/>
                    </a:cubicBezTo>
                    <a:cubicBezTo>
                      <a:pt x="539" y="223"/>
                      <a:pt x="539" y="222"/>
                      <a:pt x="541" y="217"/>
                    </a:cubicBezTo>
                    <a:cubicBezTo>
                      <a:pt x="542" y="215"/>
                      <a:pt x="542" y="215"/>
                      <a:pt x="542" y="215"/>
                    </a:cubicBezTo>
                    <a:cubicBezTo>
                      <a:pt x="543" y="209"/>
                      <a:pt x="541" y="208"/>
                      <a:pt x="545" y="203"/>
                    </a:cubicBezTo>
                    <a:cubicBezTo>
                      <a:pt x="545" y="203"/>
                      <a:pt x="552" y="198"/>
                      <a:pt x="547" y="197"/>
                    </a:cubicBezTo>
                    <a:cubicBezTo>
                      <a:pt x="543" y="195"/>
                      <a:pt x="537" y="198"/>
                      <a:pt x="533" y="196"/>
                    </a:cubicBezTo>
                    <a:cubicBezTo>
                      <a:pt x="531" y="195"/>
                      <a:pt x="531" y="192"/>
                      <a:pt x="529" y="191"/>
                    </a:cubicBezTo>
                    <a:cubicBezTo>
                      <a:pt x="528" y="190"/>
                      <a:pt x="527" y="191"/>
                      <a:pt x="527" y="191"/>
                    </a:cubicBezTo>
                    <a:cubicBezTo>
                      <a:pt x="526" y="190"/>
                      <a:pt x="525" y="188"/>
                      <a:pt x="525" y="188"/>
                    </a:cubicBezTo>
                    <a:cubicBezTo>
                      <a:pt x="524" y="188"/>
                      <a:pt x="518" y="185"/>
                      <a:pt x="517" y="185"/>
                    </a:cubicBezTo>
                    <a:cubicBezTo>
                      <a:pt x="511" y="184"/>
                      <a:pt x="507" y="189"/>
                      <a:pt x="504" y="191"/>
                    </a:cubicBezTo>
                    <a:cubicBezTo>
                      <a:pt x="505" y="191"/>
                      <a:pt x="506" y="191"/>
                      <a:pt x="507" y="191"/>
                    </a:cubicBezTo>
                    <a:cubicBezTo>
                      <a:pt x="508" y="192"/>
                      <a:pt x="509" y="192"/>
                      <a:pt x="510" y="193"/>
                    </a:cubicBezTo>
                    <a:cubicBezTo>
                      <a:pt x="509" y="194"/>
                      <a:pt x="508" y="198"/>
                      <a:pt x="506" y="198"/>
                    </a:cubicBezTo>
                    <a:cubicBezTo>
                      <a:pt x="506" y="198"/>
                      <a:pt x="503" y="198"/>
                      <a:pt x="504" y="197"/>
                    </a:cubicBezTo>
                    <a:cubicBezTo>
                      <a:pt x="501" y="195"/>
                      <a:pt x="499" y="194"/>
                      <a:pt x="493" y="193"/>
                    </a:cubicBezTo>
                    <a:cubicBezTo>
                      <a:pt x="492" y="196"/>
                      <a:pt x="492" y="198"/>
                      <a:pt x="491" y="201"/>
                    </a:cubicBezTo>
                    <a:cubicBezTo>
                      <a:pt x="492" y="201"/>
                      <a:pt x="494" y="200"/>
                      <a:pt x="495" y="201"/>
                    </a:cubicBezTo>
                    <a:cubicBezTo>
                      <a:pt x="496" y="202"/>
                      <a:pt x="495" y="204"/>
                      <a:pt x="496" y="204"/>
                    </a:cubicBezTo>
                    <a:cubicBezTo>
                      <a:pt x="497" y="204"/>
                      <a:pt x="499" y="204"/>
                      <a:pt x="500" y="204"/>
                    </a:cubicBezTo>
                    <a:cubicBezTo>
                      <a:pt x="500" y="204"/>
                      <a:pt x="500" y="206"/>
                      <a:pt x="501" y="206"/>
                    </a:cubicBezTo>
                    <a:cubicBezTo>
                      <a:pt x="502" y="207"/>
                      <a:pt x="503" y="206"/>
                      <a:pt x="504" y="207"/>
                    </a:cubicBezTo>
                    <a:cubicBezTo>
                      <a:pt x="504" y="207"/>
                      <a:pt x="504" y="209"/>
                      <a:pt x="505" y="209"/>
                    </a:cubicBezTo>
                    <a:cubicBezTo>
                      <a:pt x="504" y="209"/>
                      <a:pt x="504" y="211"/>
                      <a:pt x="504" y="211"/>
                    </a:cubicBezTo>
                    <a:cubicBezTo>
                      <a:pt x="503" y="209"/>
                      <a:pt x="503" y="209"/>
                      <a:pt x="503" y="209"/>
                    </a:cubicBezTo>
                    <a:cubicBezTo>
                      <a:pt x="499" y="210"/>
                      <a:pt x="497" y="211"/>
                      <a:pt x="494" y="211"/>
                    </a:cubicBezTo>
                    <a:cubicBezTo>
                      <a:pt x="494" y="209"/>
                      <a:pt x="494" y="209"/>
                      <a:pt x="494" y="209"/>
                    </a:cubicBezTo>
                    <a:cubicBezTo>
                      <a:pt x="492" y="209"/>
                      <a:pt x="489" y="209"/>
                      <a:pt x="489" y="209"/>
                    </a:cubicBezTo>
                    <a:cubicBezTo>
                      <a:pt x="488" y="210"/>
                      <a:pt x="488" y="212"/>
                      <a:pt x="486" y="211"/>
                    </a:cubicBezTo>
                    <a:cubicBezTo>
                      <a:pt x="484" y="211"/>
                      <a:pt x="482" y="209"/>
                      <a:pt x="481" y="208"/>
                    </a:cubicBezTo>
                    <a:cubicBezTo>
                      <a:pt x="481" y="207"/>
                      <a:pt x="481" y="207"/>
                      <a:pt x="481" y="207"/>
                    </a:cubicBezTo>
                    <a:cubicBezTo>
                      <a:pt x="485" y="205"/>
                      <a:pt x="479" y="200"/>
                      <a:pt x="479" y="199"/>
                    </a:cubicBezTo>
                    <a:cubicBezTo>
                      <a:pt x="479" y="197"/>
                      <a:pt x="479" y="196"/>
                      <a:pt x="479" y="195"/>
                    </a:cubicBezTo>
                    <a:cubicBezTo>
                      <a:pt x="478" y="195"/>
                      <a:pt x="478" y="195"/>
                      <a:pt x="478" y="195"/>
                    </a:cubicBezTo>
                    <a:cubicBezTo>
                      <a:pt x="478" y="195"/>
                      <a:pt x="479" y="191"/>
                      <a:pt x="479" y="191"/>
                    </a:cubicBezTo>
                    <a:cubicBezTo>
                      <a:pt x="479" y="191"/>
                      <a:pt x="481" y="189"/>
                      <a:pt x="481" y="189"/>
                    </a:cubicBezTo>
                    <a:cubicBezTo>
                      <a:pt x="480" y="187"/>
                      <a:pt x="477" y="186"/>
                      <a:pt x="478" y="183"/>
                    </a:cubicBezTo>
                    <a:cubicBezTo>
                      <a:pt x="478" y="182"/>
                      <a:pt x="480" y="182"/>
                      <a:pt x="480" y="181"/>
                    </a:cubicBezTo>
                    <a:cubicBezTo>
                      <a:pt x="480" y="181"/>
                      <a:pt x="476" y="176"/>
                      <a:pt x="476" y="176"/>
                    </a:cubicBezTo>
                    <a:cubicBezTo>
                      <a:pt x="476" y="176"/>
                      <a:pt x="475" y="177"/>
                      <a:pt x="474" y="177"/>
                    </a:cubicBezTo>
                    <a:cubicBezTo>
                      <a:pt x="476" y="182"/>
                      <a:pt x="477" y="187"/>
                      <a:pt x="476" y="193"/>
                    </a:cubicBezTo>
                    <a:cubicBezTo>
                      <a:pt x="475" y="195"/>
                      <a:pt x="472" y="199"/>
                      <a:pt x="471" y="200"/>
                    </a:cubicBezTo>
                    <a:cubicBezTo>
                      <a:pt x="470" y="201"/>
                      <a:pt x="469" y="201"/>
                      <a:pt x="468" y="201"/>
                    </a:cubicBezTo>
                    <a:cubicBezTo>
                      <a:pt x="468" y="202"/>
                      <a:pt x="469" y="204"/>
                      <a:pt x="468" y="205"/>
                    </a:cubicBezTo>
                    <a:cubicBezTo>
                      <a:pt x="468" y="207"/>
                      <a:pt x="466" y="208"/>
                      <a:pt x="466" y="209"/>
                    </a:cubicBezTo>
                    <a:cubicBezTo>
                      <a:pt x="466" y="210"/>
                      <a:pt x="465" y="211"/>
                      <a:pt x="466" y="211"/>
                    </a:cubicBezTo>
                    <a:cubicBezTo>
                      <a:pt x="466" y="212"/>
                      <a:pt x="468" y="213"/>
                      <a:pt x="469" y="214"/>
                    </a:cubicBezTo>
                    <a:cubicBezTo>
                      <a:pt x="470" y="216"/>
                      <a:pt x="472" y="220"/>
                      <a:pt x="472" y="222"/>
                    </a:cubicBezTo>
                    <a:cubicBezTo>
                      <a:pt x="471" y="223"/>
                      <a:pt x="469" y="225"/>
                      <a:pt x="469" y="227"/>
                    </a:cubicBezTo>
                    <a:cubicBezTo>
                      <a:pt x="469" y="227"/>
                      <a:pt x="470" y="231"/>
                      <a:pt x="470" y="233"/>
                    </a:cubicBezTo>
                    <a:cubicBezTo>
                      <a:pt x="471" y="233"/>
                      <a:pt x="471" y="233"/>
                      <a:pt x="471" y="233"/>
                    </a:cubicBezTo>
                    <a:cubicBezTo>
                      <a:pt x="471" y="235"/>
                      <a:pt x="471" y="237"/>
                      <a:pt x="471" y="239"/>
                    </a:cubicBezTo>
                    <a:cubicBezTo>
                      <a:pt x="472" y="238"/>
                      <a:pt x="472" y="240"/>
                      <a:pt x="474" y="239"/>
                    </a:cubicBezTo>
                    <a:cubicBezTo>
                      <a:pt x="474" y="238"/>
                      <a:pt x="474" y="238"/>
                      <a:pt x="474" y="238"/>
                    </a:cubicBezTo>
                    <a:cubicBezTo>
                      <a:pt x="474" y="238"/>
                      <a:pt x="476" y="237"/>
                      <a:pt x="476" y="237"/>
                    </a:cubicBezTo>
                    <a:cubicBezTo>
                      <a:pt x="477" y="237"/>
                      <a:pt x="479" y="238"/>
                      <a:pt x="481" y="237"/>
                    </a:cubicBezTo>
                    <a:cubicBezTo>
                      <a:pt x="482" y="237"/>
                      <a:pt x="484" y="235"/>
                      <a:pt x="486" y="235"/>
                    </a:cubicBezTo>
                    <a:cubicBezTo>
                      <a:pt x="489" y="234"/>
                      <a:pt x="500" y="237"/>
                      <a:pt x="502" y="239"/>
                    </a:cubicBezTo>
                    <a:cubicBezTo>
                      <a:pt x="503" y="240"/>
                      <a:pt x="502" y="244"/>
                      <a:pt x="504" y="246"/>
                    </a:cubicBezTo>
                    <a:cubicBezTo>
                      <a:pt x="504" y="247"/>
                      <a:pt x="506" y="247"/>
                      <a:pt x="506" y="247"/>
                    </a:cubicBezTo>
                    <a:cubicBezTo>
                      <a:pt x="507" y="248"/>
                      <a:pt x="506" y="250"/>
                      <a:pt x="507" y="251"/>
                    </a:cubicBezTo>
                    <a:cubicBezTo>
                      <a:pt x="507" y="252"/>
                      <a:pt x="508" y="253"/>
                      <a:pt x="509" y="254"/>
                    </a:cubicBezTo>
                    <a:cubicBezTo>
                      <a:pt x="506" y="255"/>
                      <a:pt x="501" y="257"/>
                      <a:pt x="504" y="262"/>
                    </a:cubicBezTo>
                    <a:cubicBezTo>
                      <a:pt x="504" y="262"/>
                      <a:pt x="505" y="262"/>
                      <a:pt x="506" y="263"/>
                    </a:cubicBezTo>
                    <a:cubicBezTo>
                      <a:pt x="506" y="263"/>
                      <a:pt x="507" y="265"/>
                      <a:pt x="508" y="265"/>
                    </a:cubicBezTo>
                    <a:cubicBezTo>
                      <a:pt x="512" y="267"/>
                      <a:pt x="516" y="266"/>
                      <a:pt x="519" y="268"/>
                    </a:cubicBezTo>
                    <a:cubicBezTo>
                      <a:pt x="520" y="268"/>
                      <a:pt x="520" y="270"/>
                      <a:pt x="521" y="270"/>
                    </a:cubicBezTo>
                    <a:cubicBezTo>
                      <a:pt x="518" y="270"/>
                      <a:pt x="513" y="270"/>
                      <a:pt x="510" y="269"/>
                    </a:cubicBezTo>
                    <a:cubicBezTo>
                      <a:pt x="510" y="268"/>
                      <a:pt x="509" y="267"/>
                      <a:pt x="509" y="267"/>
                    </a:cubicBezTo>
                    <a:cubicBezTo>
                      <a:pt x="507" y="267"/>
                      <a:pt x="506" y="267"/>
                      <a:pt x="505" y="268"/>
                    </a:cubicBezTo>
                    <a:cubicBezTo>
                      <a:pt x="505" y="268"/>
                      <a:pt x="505" y="270"/>
                      <a:pt x="505" y="271"/>
                    </a:cubicBezTo>
                    <a:cubicBezTo>
                      <a:pt x="505" y="271"/>
                      <a:pt x="506" y="272"/>
                      <a:pt x="505" y="272"/>
                    </a:cubicBezTo>
                    <a:cubicBezTo>
                      <a:pt x="505" y="272"/>
                      <a:pt x="502" y="270"/>
                      <a:pt x="502" y="269"/>
                    </a:cubicBezTo>
                    <a:cubicBezTo>
                      <a:pt x="500" y="268"/>
                      <a:pt x="499" y="267"/>
                      <a:pt x="498" y="266"/>
                    </a:cubicBezTo>
                    <a:cubicBezTo>
                      <a:pt x="498" y="260"/>
                      <a:pt x="500" y="255"/>
                      <a:pt x="499" y="249"/>
                    </a:cubicBezTo>
                    <a:cubicBezTo>
                      <a:pt x="499" y="248"/>
                      <a:pt x="497" y="247"/>
                      <a:pt x="497" y="247"/>
                    </a:cubicBezTo>
                    <a:cubicBezTo>
                      <a:pt x="496" y="245"/>
                      <a:pt x="495" y="241"/>
                      <a:pt x="494" y="239"/>
                    </a:cubicBezTo>
                    <a:cubicBezTo>
                      <a:pt x="493" y="239"/>
                      <a:pt x="491" y="239"/>
                      <a:pt x="489" y="239"/>
                    </a:cubicBezTo>
                    <a:cubicBezTo>
                      <a:pt x="489" y="239"/>
                      <a:pt x="488" y="241"/>
                      <a:pt x="488" y="241"/>
                    </a:cubicBezTo>
                    <a:cubicBezTo>
                      <a:pt x="484" y="243"/>
                      <a:pt x="480" y="242"/>
                      <a:pt x="477" y="245"/>
                    </a:cubicBezTo>
                    <a:cubicBezTo>
                      <a:pt x="476" y="246"/>
                      <a:pt x="476" y="248"/>
                      <a:pt x="476" y="249"/>
                    </a:cubicBezTo>
                    <a:cubicBezTo>
                      <a:pt x="476" y="249"/>
                      <a:pt x="474" y="251"/>
                      <a:pt x="474" y="252"/>
                    </a:cubicBezTo>
                    <a:cubicBezTo>
                      <a:pt x="474" y="253"/>
                      <a:pt x="477" y="254"/>
                      <a:pt x="477" y="255"/>
                    </a:cubicBezTo>
                    <a:cubicBezTo>
                      <a:pt x="477" y="256"/>
                      <a:pt x="476" y="260"/>
                      <a:pt x="476" y="261"/>
                    </a:cubicBezTo>
                    <a:cubicBezTo>
                      <a:pt x="475" y="262"/>
                      <a:pt x="474" y="264"/>
                      <a:pt x="474" y="265"/>
                    </a:cubicBezTo>
                    <a:cubicBezTo>
                      <a:pt x="474" y="265"/>
                      <a:pt x="474" y="267"/>
                      <a:pt x="474" y="267"/>
                    </a:cubicBezTo>
                    <a:cubicBezTo>
                      <a:pt x="474" y="267"/>
                      <a:pt x="475" y="268"/>
                      <a:pt x="474" y="269"/>
                    </a:cubicBezTo>
                    <a:cubicBezTo>
                      <a:pt x="469" y="276"/>
                      <a:pt x="469" y="276"/>
                      <a:pt x="469" y="276"/>
                    </a:cubicBezTo>
                    <a:cubicBezTo>
                      <a:pt x="467" y="277"/>
                      <a:pt x="464" y="276"/>
                      <a:pt x="462" y="277"/>
                    </a:cubicBezTo>
                    <a:cubicBezTo>
                      <a:pt x="461" y="277"/>
                      <a:pt x="457" y="279"/>
                      <a:pt x="456" y="279"/>
                    </a:cubicBezTo>
                    <a:cubicBezTo>
                      <a:pt x="456" y="280"/>
                      <a:pt x="455" y="281"/>
                      <a:pt x="454" y="282"/>
                    </a:cubicBezTo>
                    <a:cubicBezTo>
                      <a:pt x="456" y="282"/>
                      <a:pt x="457" y="282"/>
                      <a:pt x="459" y="282"/>
                    </a:cubicBezTo>
                    <a:cubicBezTo>
                      <a:pt x="460" y="287"/>
                      <a:pt x="460" y="290"/>
                      <a:pt x="462" y="294"/>
                    </a:cubicBezTo>
                    <a:cubicBezTo>
                      <a:pt x="461" y="294"/>
                      <a:pt x="461" y="293"/>
                      <a:pt x="460" y="292"/>
                    </a:cubicBezTo>
                    <a:cubicBezTo>
                      <a:pt x="459" y="292"/>
                      <a:pt x="459" y="293"/>
                      <a:pt x="458" y="293"/>
                    </a:cubicBezTo>
                    <a:cubicBezTo>
                      <a:pt x="457" y="292"/>
                      <a:pt x="457" y="290"/>
                      <a:pt x="456" y="288"/>
                    </a:cubicBezTo>
                    <a:cubicBezTo>
                      <a:pt x="456" y="288"/>
                      <a:pt x="454" y="288"/>
                      <a:pt x="454" y="287"/>
                    </a:cubicBezTo>
                    <a:cubicBezTo>
                      <a:pt x="453" y="287"/>
                      <a:pt x="453" y="285"/>
                      <a:pt x="453" y="284"/>
                    </a:cubicBezTo>
                    <a:cubicBezTo>
                      <a:pt x="452" y="284"/>
                      <a:pt x="447" y="283"/>
                      <a:pt x="445" y="284"/>
                    </a:cubicBezTo>
                    <a:cubicBezTo>
                      <a:pt x="444" y="285"/>
                      <a:pt x="444" y="285"/>
                      <a:pt x="444" y="285"/>
                    </a:cubicBezTo>
                    <a:cubicBezTo>
                      <a:pt x="439" y="285"/>
                      <a:pt x="435" y="282"/>
                      <a:pt x="432" y="280"/>
                    </a:cubicBezTo>
                    <a:cubicBezTo>
                      <a:pt x="433" y="280"/>
                      <a:pt x="432" y="277"/>
                      <a:pt x="432" y="277"/>
                    </a:cubicBezTo>
                    <a:cubicBezTo>
                      <a:pt x="438" y="276"/>
                      <a:pt x="446" y="279"/>
                      <a:pt x="450" y="276"/>
                    </a:cubicBezTo>
                    <a:cubicBezTo>
                      <a:pt x="450" y="276"/>
                      <a:pt x="451" y="273"/>
                      <a:pt x="452" y="272"/>
                    </a:cubicBezTo>
                    <a:cubicBezTo>
                      <a:pt x="454" y="274"/>
                      <a:pt x="455" y="273"/>
                      <a:pt x="458" y="274"/>
                    </a:cubicBezTo>
                    <a:cubicBezTo>
                      <a:pt x="458" y="273"/>
                      <a:pt x="459" y="273"/>
                      <a:pt x="460" y="272"/>
                    </a:cubicBezTo>
                    <a:cubicBezTo>
                      <a:pt x="459" y="270"/>
                      <a:pt x="459" y="270"/>
                      <a:pt x="459" y="270"/>
                    </a:cubicBezTo>
                    <a:cubicBezTo>
                      <a:pt x="459" y="269"/>
                      <a:pt x="461" y="269"/>
                      <a:pt x="462" y="269"/>
                    </a:cubicBezTo>
                    <a:cubicBezTo>
                      <a:pt x="462" y="268"/>
                      <a:pt x="462" y="265"/>
                      <a:pt x="462" y="265"/>
                    </a:cubicBezTo>
                    <a:cubicBezTo>
                      <a:pt x="464" y="264"/>
                      <a:pt x="464" y="265"/>
                      <a:pt x="466" y="264"/>
                    </a:cubicBezTo>
                    <a:cubicBezTo>
                      <a:pt x="462" y="256"/>
                      <a:pt x="464" y="256"/>
                      <a:pt x="466" y="248"/>
                    </a:cubicBezTo>
                    <a:cubicBezTo>
                      <a:pt x="462" y="245"/>
                      <a:pt x="461" y="244"/>
                      <a:pt x="459" y="239"/>
                    </a:cubicBezTo>
                    <a:cubicBezTo>
                      <a:pt x="458" y="238"/>
                      <a:pt x="458" y="238"/>
                      <a:pt x="458" y="238"/>
                    </a:cubicBezTo>
                    <a:cubicBezTo>
                      <a:pt x="457" y="237"/>
                      <a:pt x="458" y="235"/>
                      <a:pt x="458" y="235"/>
                    </a:cubicBezTo>
                    <a:cubicBezTo>
                      <a:pt x="458" y="233"/>
                      <a:pt x="458" y="233"/>
                      <a:pt x="458" y="233"/>
                    </a:cubicBezTo>
                    <a:cubicBezTo>
                      <a:pt x="457" y="233"/>
                      <a:pt x="458" y="230"/>
                      <a:pt x="458" y="229"/>
                    </a:cubicBezTo>
                    <a:cubicBezTo>
                      <a:pt x="458" y="228"/>
                      <a:pt x="460" y="226"/>
                      <a:pt x="460" y="225"/>
                    </a:cubicBezTo>
                    <a:cubicBezTo>
                      <a:pt x="460" y="225"/>
                      <a:pt x="461" y="220"/>
                      <a:pt x="460" y="219"/>
                    </a:cubicBezTo>
                    <a:cubicBezTo>
                      <a:pt x="460" y="219"/>
                      <a:pt x="458" y="218"/>
                      <a:pt x="458" y="218"/>
                    </a:cubicBezTo>
                    <a:cubicBezTo>
                      <a:pt x="458" y="217"/>
                      <a:pt x="459" y="215"/>
                      <a:pt x="459" y="213"/>
                    </a:cubicBezTo>
                    <a:cubicBezTo>
                      <a:pt x="456" y="212"/>
                      <a:pt x="453" y="211"/>
                      <a:pt x="453" y="207"/>
                    </a:cubicBezTo>
                    <a:cubicBezTo>
                      <a:pt x="453" y="202"/>
                      <a:pt x="456" y="202"/>
                      <a:pt x="458" y="199"/>
                    </a:cubicBezTo>
                    <a:cubicBezTo>
                      <a:pt x="459" y="195"/>
                      <a:pt x="458" y="193"/>
                      <a:pt x="458" y="189"/>
                    </a:cubicBezTo>
                    <a:cubicBezTo>
                      <a:pt x="458" y="188"/>
                      <a:pt x="460" y="187"/>
                      <a:pt x="460" y="186"/>
                    </a:cubicBezTo>
                    <a:cubicBezTo>
                      <a:pt x="461" y="185"/>
                      <a:pt x="459" y="184"/>
                      <a:pt x="460" y="182"/>
                    </a:cubicBezTo>
                    <a:cubicBezTo>
                      <a:pt x="460" y="182"/>
                      <a:pt x="461" y="181"/>
                      <a:pt x="460" y="181"/>
                    </a:cubicBezTo>
                    <a:cubicBezTo>
                      <a:pt x="460" y="180"/>
                      <a:pt x="458" y="179"/>
                      <a:pt x="458" y="178"/>
                    </a:cubicBezTo>
                    <a:cubicBezTo>
                      <a:pt x="458" y="177"/>
                      <a:pt x="459" y="175"/>
                      <a:pt x="458" y="175"/>
                    </a:cubicBezTo>
                    <a:cubicBezTo>
                      <a:pt x="458" y="175"/>
                      <a:pt x="457" y="175"/>
                      <a:pt x="456" y="175"/>
                    </a:cubicBezTo>
                    <a:cubicBezTo>
                      <a:pt x="456" y="175"/>
                      <a:pt x="452" y="172"/>
                      <a:pt x="452" y="172"/>
                    </a:cubicBezTo>
                    <a:cubicBezTo>
                      <a:pt x="451" y="172"/>
                      <a:pt x="448" y="173"/>
                      <a:pt x="448" y="173"/>
                    </a:cubicBezTo>
                    <a:cubicBezTo>
                      <a:pt x="444" y="173"/>
                      <a:pt x="440" y="173"/>
                      <a:pt x="437" y="173"/>
                    </a:cubicBezTo>
                    <a:cubicBezTo>
                      <a:pt x="437" y="173"/>
                      <a:pt x="438" y="172"/>
                      <a:pt x="436" y="172"/>
                    </a:cubicBezTo>
                    <a:cubicBezTo>
                      <a:pt x="436" y="174"/>
                      <a:pt x="436" y="174"/>
                      <a:pt x="436" y="174"/>
                    </a:cubicBezTo>
                    <a:cubicBezTo>
                      <a:pt x="434" y="175"/>
                      <a:pt x="432" y="175"/>
                      <a:pt x="431" y="177"/>
                    </a:cubicBezTo>
                    <a:cubicBezTo>
                      <a:pt x="429" y="179"/>
                      <a:pt x="429" y="183"/>
                      <a:pt x="428" y="185"/>
                    </a:cubicBezTo>
                    <a:cubicBezTo>
                      <a:pt x="426" y="189"/>
                      <a:pt x="422" y="191"/>
                      <a:pt x="420" y="194"/>
                    </a:cubicBezTo>
                    <a:cubicBezTo>
                      <a:pt x="419" y="196"/>
                      <a:pt x="419" y="198"/>
                      <a:pt x="417" y="199"/>
                    </a:cubicBezTo>
                    <a:cubicBezTo>
                      <a:pt x="416" y="200"/>
                      <a:pt x="413" y="201"/>
                      <a:pt x="411" y="202"/>
                    </a:cubicBezTo>
                    <a:cubicBezTo>
                      <a:pt x="411" y="205"/>
                      <a:pt x="411" y="207"/>
                      <a:pt x="411" y="209"/>
                    </a:cubicBezTo>
                    <a:cubicBezTo>
                      <a:pt x="411" y="209"/>
                      <a:pt x="414" y="213"/>
                      <a:pt x="414" y="214"/>
                    </a:cubicBezTo>
                    <a:cubicBezTo>
                      <a:pt x="414" y="217"/>
                      <a:pt x="413" y="218"/>
                      <a:pt x="414" y="221"/>
                    </a:cubicBezTo>
                    <a:cubicBezTo>
                      <a:pt x="409" y="224"/>
                      <a:pt x="410" y="224"/>
                      <a:pt x="410" y="231"/>
                    </a:cubicBezTo>
                    <a:cubicBezTo>
                      <a:pt x="411" y="231"/>
                      <a:pt x="411" y="230"/>
                      <a:pt x="412" y="230"/>
                    </a:cubicBezTo>
                    <a:cubicBezTo>
                      <a:pt x="414" y="230"/>
                      <a:pt x="416" y="233"/>
                      <a:pt x="417" y="233"/>
                    </a:cubicBezTo>
                    <a:cubicBezTo>
                      <a:pt x="418" y="233"/>
                      <a:pt x="417" y="232"/>
                      <a:pt x="418" y="233"/>
                    </a:cubicBezTo>
                    <a:cubicBezTo>
                      <a:pt x="417" y="232"/>
                      <a:pt x="420" y="233"/>
                      <a:pt x="420" y="233"/>
                    </a:cubicBezTo>
                    <a:cubicBezTo>
                      <a:pt x="420" y="233"/>
                      <a:pt x="420" y="235"/>
                      <a:pt x="420" y="235"/>
                    </a:cubicBezTo>
                    <a:cubicBezTo>
                      <a:pt x="420" y="236"/>
                      <a:pt x="417" y="236"/>
                      <a:pt x="418" y="239"/>
                    </a:cubicBezTo>
                    <a:cubicBezTo>
                      <a:pt x="418" y="239"/>
                      <a:pt x="419" y="240"/>
                      <a:pt x="418" y="241"/>
                    </a:cubicBezTo>
                    <a:cubicBezTo>
                      <a:pt x="419" y="241"/>
                      <a:pt x="420" y="244"/>
                      <a:pt x="420" y="245"/>
                    </a:cubicBezTo>
                    <a:cubicBezTo>
                      <a:pt x="420" y="245"/>
                      <a:pt x="422" y="244"/>
                      <a:pt x="422" y="244"/>
                    </a:cubicBezTo>
                    <a:cubicBezTo>
                      <a:pt x="424" y="244"/>
                      <a:pt x="424" y="244"/>
                      <a:pt x="424" y="244"/>
                    </a:cubicBezTo>
                    <a:cubicBezTo>
                      <a:pt x="423" y="247"/>
                      <a:pt x="422" y="251"/>
                      <a:pt x="420" y="254"/>
                    </a:cubicBezTo>
                    <a:cubicBezTo>
                      <a:pt x="419" y="255"/>
                      <a:pt x="418" y="255"/>
                      <a:pt x="416" y="256"/>
                    </a:cubicBezTo>
                    <a:cubicBezTo>
                      <a:pt x="416" y="255"/>
                      <a:pt x="416" y="253"/>
                      <a:pt x="416" y="252"/>
                    </a:cubicBezTo>
                    <a:cubicBezTo>
                      <a:pt x="415" y="251"/>
                      <a:pt x="414" y="252"/>
                      <a:pt x="413" y="251"/>
                    </a:cubicBezTo>
                    <a:cubicBezTo>
                      <a:pt x="413" y="251"/>
                      <a:pt x="413" y="249"/>
                      <a:pt x="412" y="249"/>
                    </a:cubicBezTo>
                    <a:cubicBezTo>
                      <a:pt x="410" y="245"/>
                      <a:pt x="407" y="243"/>
                      <a:pt x="401" y="242"/>
                    </a:cubicBezTo>
                    <a:cubicBezTo>
                      <a:pt x="400" y="240"/>
                      <a:pt x="400" y="240"/>
                      <a:pt x="400" y="240"/>
                    </a:cubicBezTo>
                    <a:cubicBezTo>
                      <a:pt x="401" y="240"/>
                      <a:pt x="401" y="239"/>
                      <a:pt x="401" y="239"/>
                    </a:cubicBezTo>
                    <a:cubicBezTo>
                      <a:pt x="398" y="238"/>
                      <a:pt x="396" y="237"/>
                      <a:pt x="394" y="236"/>
                    </a:cubicBezTo>
                    <a:cubicBezTo>
                      <a:pt x="392" y="241"/>
                      <a:pt x="392" y="241"/>
                      <a:pt x="392" y="241"/>
                    </a:cubicBezTo>
                    <a:cubicBezTo>
                      <a:pt x="391" y="241"/>
                      <a:pt x="391" y="241"/>
                      <a:pt x="391" y="241"/>
                    </a:cubicBezTo>
                    <a:cubicBezTo>
                      <a:pt x="391" y="239"/>
                      <a:pt x="390" y="237"/>
                      <a:pt x="391" y="233"/>
                    </a:cubicBezTo>
                    <a:cubicBezTo>
                      <a:pt x="388" y="232"/>
                      <a:pt x="385" y="233"/>
                      <a:pt x="382" y="232"/>
                    </a:cubicBezTo>
                    <a:cubicBezTo>
                      <a:pt x="381" y="232"/>
                      <a:pt x="381" y="229"/>
                      <a:pt x="381" y="229"/>
                    </a:cubicBezTo>
                    <a:cubicBezTo>
                      <a:pt x="380" y="229"/>
                      <a:pt x="379" y="230"/>
                      <a:pt x="378" y="230"/>
                    </a:cubicBezTo>
                    <a:cubicBezTo>
                      <a:pt x="378" y="230"/>
                      <a:pt x="377" y="225"/>
                      <a:pt x="373" y="227"/>
                    </a:cubicBezTo>
                    <a:cubicBezTo>
                      <a:pt x="371" y="227"/>
                      <a:pt x="373" y="231"/>
                      <a:pt x="365" y="230"/>
                    </a:cubicBezTo>
                    <a:cubicBezTo>
                      <a:pt x="364" y="230"/>
                      <a:pt x="361" y="227"/>
                      <a:pt x="359" y="228"/>
                    </a:cubicBezTo>
                    <a:cubicBezTo>
                      <a:pt x="359" y="228"/>
                      <a:pt x="358" y="231"/>
                      <a:pt x="358" y="231"/>
                    </a:cubicBezTo>
                    <a:cubicBezTo>
                      <a:pt x="356" y="231"/>
                      <a:pt x="354" y="232"/>
                      <a:pt x="353" y="232"/>
                    </a:cubicBezTo>
                    <a:cubicBezTo>
                      <a:pt x="354" y="233"/>
                      <a:pt x="353" y="233"/>
                      <a:pt x="353" y="234"/>
                    </a:cubicBezTo>
                    <a:cubicBezTo>
                      <a:pt x="353" y="234"/>
                      <a:pt x="355" y="235"/>
                      <a:pt x="355" y="235"/>
                    </a:cubicBezTo>
                    <a:cubicBezTo>
                      <a:pt x="357" y="239"/>
                      <a:pt x="357" y="244"/>
                      <a:pt x="357" y="248"/>
                    </a:cubicBezTo>
                    <a:cubicBezTo>
                      <a:pt x="356" y="248"/>
                      <a:pt x="356" y="249"/>
                      <a:pt x="355" y="249"/>
                    </a:cubicBezTo>
                    <a:cubicBezTo>
                      <a:pt x="352" y="250"/>
                      <a:pt x="350" y="247"/>
                      <a:pt x="349" y="247"/>
                    </a:cubicBezTo>
                    <a:cubicBezTo>
                      <a:pt x="349" y="247"/>
                      <a:pt x="347" y="249"/>
                      <a:pt x="347" y="249"/>
                    </a:cubicBezTo>
                    <a:cubicBezTo>
                      <a:pt x="347" y="250"/>
                      <a:pt x="346" y="254"/>
                      <a:pt x="346" y="255"/>
                    </a:cubicBezTo>
                    <a:cubicBezTo>
                      <a:pt x="346" y="255"/>
                      <a:pt x="341" y="251"/>
                      <a:pt x="341" y="251"/>
                    </a:cubicBezTo>
                    <a:cubicBezTo>
                      <a:pt x="341" y="250"/>
                      <a:pt x="342" y="244"/>
                      <a:pt x="342" y="243"/>
                    </a:cubicBezTo>
                    <a:cubicBezTo>
                      <a:pt x="341" y="243"/>
                      <a:pt x="340" y="243"/>
                      <a:pt x="339" y="243"/>
                    </a:cubicBezTo>
                    <a:cubicBezTo>
                      <a:pt x="336" y="244"/>
                      <a:pt x="333" y="247"/>
                      <a:pt x="330" y="247"/>
                    </a:cubicBezTo>
                    <a:cubicBezTo>
                      <a:pt x="330" y="247"/>
                      <a:pt x="331" y="245"/>
                      <a:pt x="331" y="245"/>
                    </a:cubicBezTo>
                    <a:cubicBezTo>
                      <a:pt x="330" y="245"/>
                      <a:pt x="329" y="245"/>
                      <a:pt x="329" y="245"/>
                    </a:cubicBezTo>
                    <a:cubicBezTo>
                      <a:pt x="329" y="247"/>
                      <a:pt x="329" y="247"/>
                      <a:pt x="329" y="247"/>
                    </a:cubicBezTo>
                    <a:cubicBezTo>
                      <a:pt x="329" y="245"/>
                      <a:pt x="330" y="248"/>
                      <a:pt x="330" y="248"/>
                    </a:cubicBezTo>
                    <a:cubicBezTo>
                      <a:pt x="330" y="249"/>
                      <a:pt x="329" y="249"/>
                      <a:pt x="329" y="250"/>
                    </a:cubicBezTo>
                    <a:cubicBezTo>
                      <a:pt x="328" y="250"/>
                      <a:pt x="327" y="250"/>
                      <a:pt x="326" y="250"/>
                    </a:cubicBezTo>
                    <a:cubicBezTo>
                      <a:pt x="324" y="248"/>
                      <a:pt x="321" y="245"/>
                      <a:pt x="316" y="246"/>
                    </a:cubicBezTo>
                    <a:cubicBezTo>
                      <a:pt x="313" y="246"/>
                      <a:pt x="309" y="249"/>
                      <a:pt x="305" y="250"/>
                    </a:cubicBezTo>
                    <a:cubicBezTo>
                      <a:pt x="306" y="251"/>
                      <a:pt x="307" y="252"/>
                      <a:pt x="307" y="253"/>
                    </a:cubicBezTo>
                    <a:cubicBezTo>
                      <a:pt x="307" y="254"/>
                      <a:pt x="306" y="254"/>
                      <a:pt x="306" y="255"/>
                    </a:cubicBezTo>
                    <a:cubicBezTo>
                      <a:pt x="306" y="254"/>
                      <a:pt x="304" y="253"/>
                      <a:pt x="303" y="253"/>
                    </a:cubicBezTo>
                    <a:cubicBezTo>
                      <a:pt x="304" y="253"/>
                      <a:pt x="302" y="251"/>
                      <a:pt x="302" y="251"/>
                    </a:cubicBezTo>
                    <a:cubicBezTo>
                      <a:pt x="302" y="252"/>
                      <a:pt x="299" y="254"/>
                      <a:pt x="299" y="255"/>
                    </a:cubicBezTo>
                    <a:cubicBezTo>
                      <a:pt x="297" y="255"/>
                      <a:pt x="292" y="254"/>
                      <a:pt x="290" y="255"/>
                    </a:cubicBezTo>
                    <a:cubicBezTo>
                      <a:pt x="290" y="254"/>
                      <a:pt x="290" y="253"/>
                      <a:pt x="290" y="253"/>
                    </a:cubicBezTo>
                    <a:cubicBezTo>
                      <a:pt x="291" y="252"/>
                      <a:pt x="291" y="251"/>
                      <a:pt x="292" y="251"/>
                    </a:cubicBezTo>
                    <a:cubicBezTo>
                      <a:pt x="292" y="251"/>
                      <a:pt x="297" y="251"/>
                      <a:pt x="297" y="251"/>
                    </a:cubicBezTo>
                    <a:cubicBezTo>
                      <a:pt x="297" y="251"/>
                      <a:pt x="297" y="249"/>
                      <a:pt x="297" y="249"/>
                    </a:cubicBezTo>
                    <a:cubicBezTo>
                      <a:pt x="296" y="249"/>
                      <a:pt x="294" y="248"/>
                      <a:pt x="294" y="248"/>
                    </a:cubicBezTo>
                    <a:cubicBezTo>
                      <a:pt x="294" y="247"/>
                      <a:pt x="295" y="246"/>
                      <a:pt x="294" y="245"/>
                    </a:cubicBezTo>
                    <a:cubicBezTo>
                      <a:pt x="293" y="245"/>
                      <a:pt x="289" y="246"/>
                      <a:pt x="292" y="244"/>
                    </a:cubicBezTo>
                    <a:cubicBezTo>
                      <a:pt x="292" y="243"/>
                      <a:pt x="291" y="243"/>
                      <a:pt x="292" y="243"/>
                    </a:cubicBezTo>
                    <a:cubicBezTo>
                      <a:pt x="291" y="243"/>
                      <a:pt x="293" y="240"/>
                      <a:pt x="291" y="241"/>
                    </a:cubicBezTo>
                    <a:cubicBezTo>
                      <a:pt x="289" y="242"/>
                      <a:pt x="289" y="244"/>
                      <a:pt x="288" y="245"/>
                    </a:cubicBezTo>
                    <a:cubicBezTo>
                      <a:pt x="288" y="245"/>
                      <a:pt x="283" y="247"/>
                      <a:pt x="283" y="247"/>
                    </a:cubicBezTo>
                    <a:cubicBezTo>
                      <a:pt x="282" y="248"/>
                      <a:pt x="285" y="249"/>
                      <a:pt x="282" y="251"/>
                    </a:cubicBezTo>
                    <a:cubicBezTo>
                      <a:pt x="282" y="251"/>
                      <a:pt x="282" y="251"/>
                      <a:pt x="282" y="251"/>
                    </a:cubicBezTo>
                    <a:cubicBezTo>
                      <a:pt x="281" y="251"/>
                      <a:pt x="282" y="250"/>
                      <a:pt x="282" y="249"/>
                    </a:cubicBezTo>
                    <a:cubicBezTo>
                      <a:pt x="279" y="249"/>
                      <a:pt x="278" y="248"/>
                      <a:pt x="276" y="249"/>
                    </a:cubicBezTo>
                    <a:cubicBezTo>
                      <a:pt x="275" y="249"/>
                      <a:pt x="274" y="251"/>
                      <a:pt x="274" y="251"/>
                    </a:cubicBezTo>
                    <a:cubicBezTo>
                      <a:pt x="272" y="252"/>
                      <a:pt x="271" y="251"/>
                      <a:pt x="270" y="251"/>
                    </a:cubicBezTo>
                    <a:cubicBezTo>
                      <a:pt x="268" y="252"/>
                      <a:pt x="268" y="253"/>
                      <a:pt x="267" y="254"/>
                    </a:cubicBezTo>
                    <a:cubicBezTo>
                      <a:pt x="266" y="255"/>
                      <a:pt x="265" y="254"/>
                      <a:pt x="264" y="255"/>
                    </a:cubicBezTo>
                    <a:cubicBezTo>
                      <a:pt x="263" y="255"/>
                      <a:pt x="262" y="256"/>
                      <a:pt x="262" y="257"/>
                    </a:cubicBezTo>
                    <a:cubicBezTo>
                      <a:pt x="258" y="258"/>
                      <a:pt x="255" y="259"/>
                      <a:pt x="251" y="259"/>
                    </a:cubicBezTo>
                    <a:cubicBezTo>
                      <a:pt x="251" y="259"/>
                      <a:pt x="251" y="261"/>
                      <a:pt x="251" y="261"/>
                    </a:cubicBezTo>
                    <a:cubicBezTo>
                      <a:pt x="249" y="262"/>
                      <a:pt x="248" y="263"/>
                      <a:pt x="246" y="263"/>
                    </a:cubicBezTo>
                    <a:cubicBezTo>
                      <a:pt x="245" y="263"/>
                      <a:pt x="245" y="262"/>
                      <a:pt x="244" y="263"/>
                    </a:cubicBezTo>
                    <a:cubicBezTo>
                      <a:pt x="243" y="267"/>
                      <a:pt x="242" y="270"/>
                      <a:pt x="242" y="276"/>
                    </a:cubicBezTo>
                    <a:cubicBezTo>
                      <a:pt x="242" y="276"/>
                      <a:pt x="239" y="276"/>
                      <a:pt x="239" y="276"/>
                    </a:cubicBezTo>
                    <a:cubicBezTo>
                      <a:pt x="238" y="276"/>
                      <a:pt x="239" y="278"/>
                      <a:pt x="238" y="278"/>
                    </a:cubicBezTo>
                    <a:cubicBezTo>
                      <a:pt x="238" y="278"/>
                      <a:pt x="235" y="279"/>
                      <a:pt x="234" y="279"/>
                    </a:cubicBezTo>
                    <a:cubicBezTo>
                      <a:pt x="231" y="280"/>
                      <a:pt x="230" y="279"/>
                      <a:pt x="226" y="280"/>
                    </a:cubicBezTo>
                    <a:cubicBezTo>
                      <a:pt x="226" y="279"/>
                      <a:pt x="226" y="275"/>
                      <a:pt x="225" y="273"/>
                    </a:cubicBezTo>
                    <a:cubicBezTo>
                      <a:pt x="225" y="272"/>
                      <a:pt x="222" y="272"/>
                      <a:pt x="223" y="269"/>
                    </a:cubicBezTo>
                    <a:cubicBezTo>
                      <a:pt x="223" y="268"/>
                      <a:pt x="225" y="267"/>
                      <a:pt x="225" y="267"/>
                    </a:cubicBezTo>
                    <a:cubicBezTo>
                      <a:pt x="226" y="266"/>
                      <a:pt x="226" y="265"/>
                      <a:pt x="226" y="264"/>
                    </a:cubicBezTo>
                    <a:cubicBezTo>
                      <a:pt x="230" y="264"/>
                      <a:pt x="231" y="264"/>
                      <a:pt x="236" y="263"/>
                    </a:cubicBezTo>
                    <a:cubicBezTo>
                      <a:pt x="236" y="261"/>
                      <a:pt x="236" y="261"/>
                      <a:pt x="236" y="261"/>
                    </a:cubicBezTo>
                    <a:cubicBezTo>
                      <a:pt x="236" y="261"/>
                      <a:pt x="235" y="260"/>
                      <a:pt x="234" y="259"/>
                    </a:cubicBezTo>
                    <a:cubicBezTo>
                      <a:pt x="234" y="259"/>
                      <a:pt x="235" y="258"/>
                      <a:pt x="234" y="257"/>
                    </a:cubicBezTo>
                    <a:cubicBezTo>
                      <a:pt x="234" y="257"/>
                      <a:pt x="233" y="256"/>
                      <a:pt x="232" y="256"/>
                    </a:cubicBezTo>
                    <a:cubicBezTo>
                      <a:pt x="231" y="254"/>
                      <a:pt x="229" y="248"/>
                      <a:pt x="226" y="247"/>
                    </a:cubicBezTo>
                    <a:cubicBezTo>
                      <a:pt x="224" y="246"/>
                      <a:pt x="221" y="247"/>
                      <a:pt x="218" y="247"/>
                    </a:cubicBezTo>
                    <a:cubicBezTo>
                      <a:pt x="217" y="245"/>
                      <a:pt x="217" y="245"/>
                      <a:pt x="217" y="245"/>
                    </a:cubicBezTo>
                    <a:cubicBezTo>
                      <a:pt x="213" y="244"/>
                      <a:pt x="211" y="244"/>
                      <a:pt x="208" y="242"/>
                    </a:cubicBezTo>
                    <a:cubicBezTo>
                      <a:pt x="209" y="243"/>
                      <a:pt x="208" y="244"/>
                      <a:pt x="208" y="245"/>
                    </a:cubicBezTo>
                    <a:cubicBezTo>
                      <a:pt x="209" y="246"/>
                      <a:pt x="213" y="249"/>
                      <a:pt x="215" y="250"/>
                    </a:cubicBezTo>
                    <a:cubicBezTo>
                      <a:pt x="214" y="253"/>
                      <a:pt x="215" y="254"/>
                      <a:pt x="214" y="257"/>
                    </a:cubicBezTo>
                    <a:cubicBezTo>
                      <a:pt x="214" y="257"/>
                      <a:pt x="212" y="257"/>
                      <a:pt x="212" y="257"/>
                    </a:cubicBezTo>
                    <a:cubicBezTo>
                      <a:pt x="212" y="258"/>
                      <a:pt x="213" y="259"/>
                      <a:pt x="212" y="259"/>
                    </a:cubicBezTo>
                    <a:cubicBezTo>
                      <a:pt x="212" y="260"/>
                      <a:pt x="211" y="259"/>
                      <a:pt x="210" y="260"/>
                    </a:cubicBezTo>
                    <a:cubicBezTo>
                      <a:pt x="209" y="263"/>
                      <a:pt x="211" y="262"/>
                      <a:pt x="208" y="264"/>
                    </a:cubicBezTo>
                    <a:cubicBezTo>
                      <a:pt x="207" y="265"/>
                      <a:pt x="212" y="270"/>
                      <a:pt x="212" y="270"/>
                    </a:cubicBezTo>
                    <a:cubicBezTo>
                      <a:pt x="212" y="270"/>
                      <a:pt x="212" y="272"/>
                      <a:pt x="212" y="272"/>
                    </a:cubicBezTo>
                    <a:cubicBezTo>
                      <a:pt x="212" y="272"/>
                      <a:pt x="213" y="272"/>
                      <a:pt x="212" y="273"/>
                    </a:cubicBezTo>
                    <a:cubicBezTo>
                      <a:pt x="212" y="274"/>
                      <a:pt x="210" y="275"/>
                      <a:pt x="209" y="276"/>
                    </a:cubicBezTo>
                    <a:cubicBezTo>
                      <a:pt x="207" y="279"/>
                      <a:pt x="207" y="282"/>
                      <a:pt x="206" y="287"/>
                    </a:cubicBezTo>
                    <a:cubicBezTo>
                      <a:pt x="205" y="287"/>
                      <a:pt x="204" y="287"/>
                      <a:pt x="202" y="287"/>
                    </a:cubicBezTo>
                    <a:cubicBezTo>
                      <a:pt x="203" y="285"/>
                      <a:pt x="203" y="285"/>
                      <a:pt x="203" y="285"/>
                    </a:cubicBezTo>
                    <a:cubicBezTo>
                      <a:pt x="204" y="286"/>
                      <a:pt x="200" y="281"/>
                      <a:pt x="200" y="281"/>
                    </a:cubicBezTo>
                    <a:cubicBezTo>
                      <a:pt x="199" y="281"/>
                      <a:pt x="198" y="281"/>
                      <a:pt x="197" y="281"/>
                    </a:cubicBezTo>
                    <a:cubicBezTo>
                      <a:pt x="197" y="281"/>
                      <a:pt x="196" y="279"/>
                      <a:pt x="195" y="278"/>
                    </a:cubicBezTo>
                    <a:cubicBezTo>
                      <a:pt x="191" y="278"/>
                      <a:pt x="191" y="281"/>
                      <a:pt x="188" y="282"/>
                    </a:cubicBezTo>
                    <a:cubicBezTo>
                      <a:pt x="187" y="283"/>
                      <a:pt x="186" y="282"/>
                      <a:pt x="184" y="283"/>
                    </a:cubicBezTo>
                    <a:cubicBezTo>
                      <a:pt x="184" y="284"/>
                      <a:pt x="184" y="286"/>
                      <a:pt x="183" y="286"/>
                    </a:cubicBezTo>
                    <a:cubicBezTo>
                      <a:pt x="182" y="288"/>
                      <a:pt x="176" y="291"/>
                      <a:pt x="176" y="292"/>
                    </a:cubicBezTo>
                    <a:cubicBezTo>
                      <a:pt x="176" y="292"/>
                      <a:pt x="176" y="294"/>
                      <a:pt x="176" y="294"/>
                    </a:cubicBezTo>
                    <a:cubicBezTo>
                      <a:pt x="176" y="297"/>
                      <a:pt x="180" y="298"/>
                      <a:pt x="181" y="300"/>
                    </a:cubicBezTo>
                    <a:cubicBezTo>
                      <a:pt x="183" y="302"/>
                      <a:pt x="183" y="304"/>
                      <a:pt x="184" y="306"/>
                    </a:cubicBezTo>
                    <a:cubicBezTo>
                      <a:pt x="181" y="306"/>
                      <a:pt x="179" y="306"/>
                      <a:pt x="175" y="305"/>
                    </a:cubicBezTo>
                    <a:cubicBezTo>
                      <a:pt x="175" y="305"/>
                      <a:pt x="173" y="303"/>
                      <a:pt x="173" y="303"/>
                    </a:cubicBezTo>
                    <a:cubicBezTo>
                      <a:pt x="171" y="302"/>
                      <a:pt x="169" y="303"/>
                      <a:pt x="168" y="302"/>
                    </a:cubicBezTo>
                    <a:cubicBezTo>
                      <a:pt x="168" y="302"/>
                      <a:pt x="168" y="301"/>
                      <a:pt x="169" y="300"/>
                    </a:cubicBezTo>
                    <a:cubicBezTo>
                      <a:pt x="167" y="300"/>
                      <a:pt x="165" y="299"/>
                      <a:pt x="163" y="298"/>
                    </a:cubicBezTo>
                    <a:cubicBezTo>
                      <a:pt x="162" y="298"/>
                      <a:pt x="161" y="296"/>
                      <a:pt x="160" y="295"/>
                    </a:cubicBezTo>
                    <a:cubicBezTo>
                      <a:pt x="156" y="294"/>
                      <a:pt x="155" y="298"/>
                      <a:pt x="157" y="297"/>
                    </a:cubicBezTo>
                    <a:cubicBezTo>
                      <a:pt x="157" y="297"/>
                      <a:pt x="158" y="300"/>
                      <a:pt x="157" y="300"/>
                    </a:cubicBezTo>
                    <a:cubicBezTo>
                      <a:pt x="157" y="301"/>
                      <a:pt x="155" y="301"/>
                      <a:pt x="155" y="301"/>
                    </a:cubicBezTo>
                    <a:cubicBezTo>
                      <a:pt x="156" y="303"/>
                      <a:pt x="157" y="307"/>
                      <a:pt x="159" y="308"/>
                    </a:cubicBezTo>
                    <a:cubicBezTo>
                      <a:pt x="160" y="309"/>
                      <a:pt x="162" y="309"/>
                      <a:pt x="163" y="310"/>
                    </a:cubicBezTo>
                    <a:cubicBezTo>
                      <a:pt x="163" y="317"/>
                      <a:pt x="163" y="317"/>
                      <a:pt x="163" y="317"/>
                    </a:cubicBezTo>
                    <a:cubicBezTo>
                      <a:pt x="163" y="317"/>
                      <a:pt x="163" y="319"/>
                      <a:pt x="163" y="319"/>
                    </a:cubicBezTo>
                    <a:cubicBezTo>
                      <a:pt x="162" y="319"/>
                      <a:pt x="161" y="319"/>
                      <a:pt x="160" y="319"/>
                    </a:cubicBezTo>
                    <a:cubicBezTo>
                      <a:pt x="159" y="320"/>
                      <a:pt x="161" y="321"/>
                      <a:pt x="158" y="321"/>
                    </a:cubicBezTo>
                    <a:cubicBezTo>
                      <a:pt x="158" y="320"/>
                      <a:pt x="158" y="320"/>
                      <a:pt x="158" y="320"/>
                    </a:cubicBezTo>
                    <a:cubicBezTo>
                      <a:pt x="157" y="319"/>
                      <a:pt x="156" y="319"/>
                      <a:pt x="155" y="318"/>
                    </a:cubicBezTo>
                    <a:cubicBezTo>
                      <a:pt x="152" y="317"/>
                      <a:pt x="149" y="318"/>
                      <a:pt x="147" y="318"/>
                    </a:cubicBezTo>
                    <a:cubicBezTo>
                      <a:pt x="146" y="318"/>
                      <a:pt x="146" y="315"/>
                      <a:pt x="146" y="314"/>
                    </a:cubicBezTo>
                    <a:cubicBezTo>
                      <a:pt x="146" y="313"/>
                      <a:pt x="144" y="312"/>
                      <a:pt x="144" y="312"/>
                    </a:cubicBezTo>
                    <a:cubicBezTo>
                      <a:pt x="144" y="312"/>
                      <a:pt x="141" y="312"/>
                      <a:pt x="142" y="312"/>
                    </a:cubicBezTo>
                    <a:cubicBezTo>
                      <a:pt x="141" y="313"/>
                      <a:pt x="141" y="313"/>
                      <a:pt x="141" y="313"/>
                    </a:cubicBezTo>
                    <a:cubicBezTo>
                      <a:pt x="140" y="313"/>
                      <a:pt x="140" y="312"/>
                      <a:pt x="139" y="312"/>
                    </a:cubicBezTo>
                    <a:cubicBezTo>
                      <a:pt x="138" y="307"/>
                      <a:pt x="138" y="306"/>
                      <a:pt x="137" y="300"/>
                    </a:cubicBezTo>
                    <a:cubicBezTo>
                      <a:pt x="137" y="299"/>
                      <a:pt x="135" y="297"/>
                      <a:pt x="135" y="296"/>
                    </a:cubicBezTo>
                    <a:cubicBezTo>
                      <a:pt x="135" y="295"/>
                      <a:pt x="137" y="292"/>
                      <a:pt x="137" y="292"/>
                    </a:cubicBezTo>
                    <a:cubicBezTo>
                      <a:pt x="138" y="290"/>
                      <a:pt x="136" y="291"/>
                      <a:pt x="137" y="289"/>
                    </a:cubicBezTo>
                    <a:cubicBezTo>
                      <a:pt x="136" y="289"/>
                      <a:pt x="135" y="289"/>
                      <a:pt x="135" y="289"/>
                    </a:cubicBezTo>
                    <a:cubicBezTo>
                      <a:pt x="134" y="289"/>
                      <a:pt x="134" y="286"/>
                      <a:pt x="133" y="286"/>
                    </a:cubicBezTo>
                    <a:cubicBezTo>
                      <a:pt x="131" y="285"/>
                      <a:pt x="129" y="286"/>
                      <a:pt x="128" y="286"/>
                    </a:cubicBezTo>
                    <a:cubicBezTo>
                      <a:pt x="127" y="284"/>
                      <a:pt x="127" y="284"/>
                      <a:pt x="127" y="284"/>
                    </a:cubicBezTo>
                    <a:cubicBezTo>
                      <a:pt x="124" y="284"/>
                      <a:pt x="123" y="284"/>
                      <a:pt x="120" y="283"/>
                    </a:cubicBezTo>
                    <a:cubicBezTo>
                      <a:pt x="120" y="283"/>
                      <a:pt x="118" y="282"/>
                      <a:pt x="118" y="282"/>
                    </a:cubicBezTo>
                    <a:cubicBezTo>
                      <a:pt x="119" y="281"/>
                      <a:pt x="120" y="282"/>
                      <a:pt x="121" y="282"/>
                    </a:cubicBezTo>
                    <a:cubicBezTo>
                      <a:pt x="122" y="279"/>
                      <a:pt x="122" y="279"/>
                      <a:pt x="122" y="279"/>
                    </a:cubicBezTo>
                    <a:cubicBezTo>
                      <a:pt x="121" y="279"/>
                      <a:pt x="120" y="280"/>
                      <a:pt x="118" y="280"/>
                    </a:cubicBezTo>
                    <a:cubicBezTo>
                      <a:pt x="117" y="279"/>
                      <a:pt x="118" y="278"/>
                      <a:pt x="117" y="278"/>
                    </a:cubicBezTo>
                    <a:cubicBezTo>
                      <a:pt x="117" y="276"/>
                      <a:pt x="117" y="276"/>
                      <a:pt x="117" y="276"/>
                    </a:cubicBezTo>
                    <a:cubicBezTo>
                      <a:pt x="122" y="273"/>
                      <a:pt x="116" y="273"/>
                      <a:pt x="113" y="274"/>
                    </a:cubicBezTo>
                    <a:cubicBezTo>
                      <a:pt x="117" y="273"/>
                      <a:pt x="113" y="269"/>
                      <a:pt x="111" y="267"/>
                    </a:cubicBezTo>
                    <a:cubicBezTo>
                      <a:pt x="110" y="267"/>
                      <a:pt x="110" y="267"/>
                      <a:pt x="110" y="267"/>
                    </a:cubicBezTo>
                    <a:cubicBezTo>
                      <a:pt x="110" y="266"/>
                      <a:pt x="111" y="265"/>
                      <a:pt x="111" y="265"/>
                    </a:cubicBezTo>
                    <a:cubicBezTo>
                      <a:pt x="112" y="265"/>
                      <a:pt x="114" y="266"/>
                      <a:pt x="115" y="267"/>
                    </a:cubicBezTo>
                    <a:cubicBezTo>
                      <a:pt x="116" y="267"/>
                      <a:pt x="116" y="269"/>
                      <a:pt x="118" y="271"/>
                    </a:cubicBezTo>
                    <a:cubicBezTo>
                      <a:pt x="121" y="272"/>
                      <a:pt x="122" y="270"/>
                      <a:pt x="124" y="271"/>
                    </a:cubicBezTo>
                    <a:cubicBezTo>
                      <a:pt x="125" y="271"/>
                      <a:pt x="125" y="273"/>
                      <a:pt x="126" y="274"/>
                    </a:cubicBezTo>
                    <a:cubicBezTo>
                      <a:pt x="127" y="274"/>
                      <a:pt x="128" y="274"/>
                      <a:pt x="129" y="274"/>
                    </a:cubicBezTo>
                    <a:cubicBezTo>
                      <a:pt x="129" y="275"/>
                      <a:pt x="129" y="276"/>
                      <a:pt x="129" y="276"/>
                    </a:cubicBezTo>
                    <a:cubicBezTo>
                      <a:pt x="130" y="276"/>
                      <a:pt x="130" y="276"/>
                      <a:pt x="130" y="276"/>
                    </a:cubicBezTo>
                    <a:cubicBezTo>
                      <a:pt x="130" y="276"/>
                      <a:pt x="130" y="274"/>
                      <a:pt x="130" y="273"/>
                    </a:cubicBezTo>
                    <a:cubicBezTo>
                      <a:pt x="132" y="272"/>
                      <a:pt x="132" y="272"/>
                      <a:pt x="132" y="272"/>
                    </a:cubicBezTo>
                    <a:cubicBezTo>
                      <a:pt x="132" y="274"/>
                      <a:pt x="134" y="277"/>
                      <a:pt x="134" y="278"/>
                    </a:cubicBezTo>
                    <a:cubicBezTo>
                      <a:pt x="136" y="278"/>
                      <a:pt x="138" y="278"/>
                      <a:pt x="140" y="278"/>
                    </a:cubicBezTo>
                    <a:cubicBezTo>
                      <a:pt x="141" y="280"/>
                      <a:pt x="141" y="280"/>
                      <a:pt x="141" y="280"/>
                    </a:cubicBezTo>
                    <a:cubicBezTo>
                      <a:pt x="142" y="280"/>
                      <a:pt x="144" y="279"/>
                      <a:pt x="146" y="280"/>
                    </a:cubicBezTo>
                    <a:cubicBezTo>
                      <a:pt x="147" y="280"/>
                      <a:pt x="149" y="282"/>
                      <a:pt x="150" y="282"/>
                    </a:cubicBezTo>
                    <a:cubicBezTo>
                      <a:pt x="156" y="284"/>
                      <a:pt x="160" y="283"/>
                      <a:pt x="166" y="284"/>
                    </a:cubicBezTo>
                    <a:cubicBezTo>
                      <a:pt x="166" y="284"/>
                      <a:pt x="168" y="285"/>
                      <a:pt x="169" y="284"/>
                    </a:cubicBezTo>
                    <a:cubicBezTo>
                      <a:pt x="170" y="284"/>
                      <a:pt x="171" y="283"/>
                      <a:pt x="171" y="282"/>
                    </a:cubicBezTo>
                    <a:cubicBezTo>
                      <a:pt x="173" y="282"/>
                      <a:pt x="174" y="282"/>
                      <a:pt x="176" y="281"/>
                    </a:cubicBezTo>
                    <a:cubicBezTo>
                      <a:pt x="177" y="281"/>
                      <a:pt x="178" y="279"/>
                      <a:pt x="179" y="278"/>
                    </a:cubicBezTo>
                    <a:cubicBezTo>
                      <a:pt x="180" y="278"/>
                      <a:pt x="180" y="278"/>
                      <a:pt x="180" y="278"/>
                    </a:cubicBezTo>
                    <a:cubicBezTo>
                      <a:pt x="180" y="278"/>
                      <a:pt x="180" y="276"/>
                      <a:pt x="181" y="276"/>
                    </a:cubicBezTo>
                    <a:cubicBezTo>
                      <a:pt x="181" y="275"/>
                      <a:pt x="183" y="275"/>
                      <a:pt x="184" y="274"/>
                    </a:cubicBezTo>
                    <a:cubicBezTo>
                      <a:pt x="186" y="272"/>
                      <a:pt x="187" y="266"/>
                      <a:pt x="185" y="263"/>
                    </a:cubicBezTo>
                    <a:cubicBezTo>
                      <a:pt x="178" y="256"/>
                      <a:pt x="178" y="256"/>
                      <a:pt x="178" y="256"/>
                    </a:cubicBezTo>
                    <a:cubicBezTo>
                      <a:pt x="177" y="256"/>
                      <a:pt x="175" y="256"/>
                      <a:pt x="175" y="256"/>
                    </a:cubicBezTo>
                    <a:cubicBezTo>
                      <a:pt x="173" y="255"/>
                      <a:pt x="173" y="252"/>
                      <a:pt x="172" y="251"/>
                    </a:cubicBezTo>
                    <a:cubicBezTo>
                      <a:pt x="172" y="251"/>
                      <a:pt x="170" y="252"/>
                      <a:pt x="170" y="253"/>
                    </a:cubicBezTo>
                    <a:cubicBezTo>
                      <a:pt x="167" y="250"/>
                      <a:pt x="163" y="246"/>
                      <a:pt x="160" y="245"/>
                    </a:cubicBezTo>
                    <a:cubicBezTo>
                      <a:pt x="158" y="244"/>
                      <a:pt x="157" y="245"/>
                      <a:pt x="156" y="244"/>
                    </a:cubicBezTo>
                    <a:cubicBezTo>
                      <a:pt x="155" y="244"/>
                      <a:pt x="155" y="242"/>
                      <a:pt x="154" y="241"/>
                    </a:cubicBezTo>
                    <a:cubicBezTo>
                      <a:pt x="152" y="241"/>
                      <a:pt x="151" y="241"/>
                      <a:pt x="149" y="241"/>
                    </a:cubicBezTo>
                    <a:cubicBezTo>
                      <a:pt x="148" y="240"/>
                      <a:pt x="145" y="238"/>
                      <a:pt x="143" y="237"/>
                    </a:cubicBezTo>
                    <a:cubicBezTo>
                      <a:pt x="142" y="237"/>
                      <a:pt x="142" y="238"/>
                      <a:pt x="141" y="238"/>
                    </a:cubicBezTo>
                    <a:cubicBezTo>
                      <a:pt x="140" y="237"/>
                      <a:pt x="139" y="235"/>
                      <a:pt x="138" y="235"/>
                    </a:cubicBezTo>
                    <a:cubicBezTo>
                      <a:pt x="136" y="234"/>
                      <a:pt x="135" y="235"/>
                      <a:pt x="135" y="235"/>
                    </a:cubicBezTo>
                    <a:cubicBezTo>
                      <a:pt x="134" y="235"/>
                      <a:pt x="132" y="233"/>
                      <a:pt x="132" y="233"/>
                    </a:cubicBezTo>
                    <a:cubicBezTo>
                      <a:pt x="129" y="231"/>
                      <a:pt x="126" y="231"/>
                      <a:pt x="123" y="231"/>
                    </a:cubicBezTo>
                    <a:cubicBezTo>
                      <a:pt x="123" y="231"/>
                      <a:pt x="123" y="229"/>
                      <a:pt x="123" y="229"/>
                    </a:cubicBezTo>
                    <a:cubicBezTo>
                      <a:pt x="122" y="229"/>
                      <a:pt x="121" y="230"/>
                      <a:pt x="120" y="230"/>
                    </a:cubicBezTo>
                    <a:cubicBezTo>
                      <a:pt x="121" y="230"/>
                      <a:pt x="119" y="229"/>
                      <a:pt x="118" y="229"/>
                    </a:cubicBezTo>
                    <a:cubicBezTo>
                      <a:pt x="115" y="229"/>
                      <a:pt x="115" y="230"/>
                      <a:pt x="111" y="229"/>
                    </a:cubicBezTo>
                    <a:cubicBezTo>
                      <a:pt x="111" y="229"/>
                      <a:pt x="111" y="227"/>
                      <a:pt x="111" y="227"/>
                    </a:cubicBezTo>
                    <a:cubicBezTo>
                      <a:pt x="114" y="226"/>
                      <a:pt x="114" y="226"/>
                      <a:pt x="117" y="225"/>
                    </a:cubicBezTo>
                    <a:cubicBezTo>
                      <a:pt x="116" y="224"/>
                      <a:pt x="109" y="221"/>
                      <a:pt x="109" y="221"/>
                    </a:cubicBezTo>
                    <a:cubicBezTo>
                      <a:pt x="109" y="221"/>
                      <a:pt x="109" y="221"/>
                      <a:pt x="108" y="221"/>
                    </a:cubicBezTo>
                    <a:cubicBezTo>
                      <a:pt x="108" y="221"/>
                      <a:pt x="109" y="222"/>
                      <a:pt x="109" y="223"/>
                    </a:cubicBezTo>
                    <a:cubicBezTo>
                      <a:pt x="108" y="223"/>
                      <a:pt x="107" y="222"/>
                      <a:pt x="106" y="223"/>
                    </a:cubicBezTo>
                    <a:cubicBezTo>
                      <a:pt x="106" y="224"/>
                      <a:pt x="106" y="224"/>
                      <a:pt x="106" y="224"/>
                    </a:cubicBezTo>
                    <a:cubicBezTo>
                      <a:pt x="104" y="224"/>
                      <a:pt x="105" y="222"/>
                      <a:pt x="104" y="222"/>
                    </a:cubicBezTo>
                    <a:cubicBezTo>
                      <a:pt x="103" y="221"/>
                      <a:pt x="105" y="224"/>
                      <a:pt x="103" y="225"/>
                    </a:cubicBezTo>
                    <a:cubicBezTo>
                      <a:pt x="101" y="225"/>
                      <a:pt x="100" y="223"/>
                      <a:pt x="97" y="222"/>
                    </a:cubicBezTo>
                    <a:cubicBezTo>
                      <a:pt x="96" y="222"/>
                      <a:pt x="97" y="225"/>
                      <a:pt x="96" y="225"/>
                    </a:cubicBezTo>
                    <a:cubicBezTo>
                      <a:pt x="95" y="226"/>
                      <a:pt x="92" y="227"/>
                      <a:pt x="92" y="227"/>
                    </a:cubicBezTo>
                    <a:cubicBezTo>
                      <a:pt x="92" y="227"/>
                      <a:pt x="90" y="229"/>
                      <a:pt x="88" y="230"/>
                    </a:cubicBezTo>
                    <a:cubicBezTo>
                      <a:pt x="87" y="232"/>
                      <a:pt x="84" y="234"/>
                      <a:pt x="84" y="234"/>
                    </a:cubicBezTo>
                    <a:cubicBezTo>
                      <a:pt x="84" y="234"/>
                      <a:pt x="82" y="236"/>
                      <a:pt x="80" y="237"/>
                    </a:cubicBezTo>
                    <a:cubicBezTo>
                      <a:pt x="78" y="237"/>
                      <a:pt x="81" y="239"/>
                      <a:pt x="81" y="239"/>
                    </a:cubicBezTo>
                    <a:cubicBezTo>
                      <a:pt x="81" y="239"/>
                      <a:pt x="78" y="242"/>
                      <a:pt x="78" y="242"/>
                    </a:cubicBezTo>
                    <a:cubicBezTo>
                      <a:pt x="79" y="243"/>
                      <a:pt x="82" y="242"/>
                      <a:pt x="82" y="242"/>
                    </a:cubicBezTo>
                    <a:cubicBezTo>
                      <a:pt x="82" y="244"/>
                      <a:pt x="81" y="247"/>
                      <a:pt x="82" y="248"/>
                    </a:cubicBezTo>
                    <a:cubicBezTo>
                      <a:pt x="83" y="250"/>
                      <a:pt x="87" y="251"/>
                      <a:pt x="87" y="251"/>
                    </a:cubicBezTo>
                    <a:cubicBezTo>
                      <a:pt x="87" y="251"/>
                      <a:pt x="87" y="255"/>
                      <a:pt x="92" y="257"/>
                    </a:cubicBezTo>
                    <a:cubicBezTo>
                      <a:pt x="98" y="261"/>
                      <a:pt x="86" y="266"/>
                      <a:pt x="86" y="268"/>
                    </a:cubicBezTo>
                    <a:cubicBezTo>
                      <a:pt x="86" y="269"/>
                      <a:pt x="87" y="274"/>
                      <a:pt x="88" y="277"/>
                    </a:cubicBezTo>
                    <a:cubicBezTo>
                      <a:pt x="89" y="280"/>
                      <a:pt x="91" y="282"/>
                      <a:pt x="91" y="282"/>
                    </a:cubicBezTo>
                    <a:cubicBezTo>
                      <a:pt x="91" y="282"/>
                      <a:pt x="95" y="287"/>
                      <a:pt x="94" y="288"/>
                    </a:cubicBezTo>
                    <a:cubicBezTo>
                      <a:pt x="94" y="290"/>
                      <a:pt x="92" y="287"/>
                      <a:pt x="91" y="289"/>
                    </a:cubicBezTo>
                    <a:cubicBezTo>
                      <a:pt x="90" y="291"/>
                      <a:pt x="90" y="295"/>
                      <a:pt x="91" y="297"/>
                    </a:cubicBezTo>
                    <a:cubicBezTo>
                      <a:pt x="92" y="298"/>
                      <a:pt x="93" y="302"/>
                      <a:pt x="93" y="302"/>
                    </a:cubicBezTo>
                    <a:cubicBezTo>
                      <a:pt x="93" y="302"/>
                      <a:pt x="93" y="303"/>
                      <a:pt x="95" y="305"/>
                    </a:cubicBezTo>
                    <a:cubicBezTo>
                      <a:pt x="97" y="307"/>
                      <a:pt x="99" y="309"/>
                      <a:pt x="98" y="311"/>
                    </a:cubicBezTo>
                    <a:cubicBezTo>
                      <a:pt x="97" y="313"/>
                      <a:pt x="95" y="312"/>
                      <a:pt x="94" y="314"/>
                    </a:cubicBezTo>
                    <a:cubicBezTo>
                      <a:pt x="93" y="318"/>
                      <a:pt x="99" y="319"/>
                      <a:pt x="100" y="322"/>
                    </a:cubicBezTo>
                    <a:cubicBezTo>
                      <a:pt x="101" y="324"/>
                      <a:pt x="104" y="324"/>
                      <a:pt x="106" y="326"/>
                    </a:cubicBezTo>
                    <a:cubicBezTo>
                      <a:pt x="108" y="327"/>
                      <a:pt x="107" y="330"/>
                      <a:pt x="105" y="332"/>
                    </a:cubicBezTo>
                    <a:cubicBezTo>
                      <a:pt x="104" y="334"/>
                      <a:pt x="97" y="340"/>
                      <a:pt x="97" y="342"/>
                    </a:cubicBezTo>
                    <a:cubicBezTo>
                      <a:pt x="97" y="344"/>
                      <a:pt x="81" y="354"/>
                      <a:pt x="81" y="354"/>
                    </a:cubicBezTo>
                    <a:cubicBezTo>
                      <a:pt x="70" y="363"/>
                      <a:pt x="70" y="363"/>
                      <a:pt x="70" y="363"/>
                    </a:cubicBezTo>
                    <a:cubicBezTo>
                      <a:pt x="70" y="363"/>
                      <a:pt x="70" y="363"/>
                      <a:pt x="70" y="363"/>
                    </a:cubicBezTo>
                    <a:cubicBezTo>
                      <a:pt x="71" y="363"/>
                      <a:pt x="71" y="363"/>
                      <a:pt x="71" y="363"/>
                    </a:cubicBezTo>
                    <a:cubicBezTo>
                      <a:pt x="71" y="362"/>
                      <a:pt x="71" y="362"/>
                      <a:pt x="71" y="362"/>
                    </a:cubicBezTo>
                    <a:cubicBezTo>
                      <a:pt x="73" y="361"/>
                      <a:pt x="75" y="360"/>
                      <a:pt x="77" y="360"/>
                    </a:cubicBezTo>
                    <a:cubicBezTo>
                      <a:pt x="76" y="362"/>
                      <a:pt x="76" y="361"/>
                      <a:pt x="76" y="362"/>
                    </a:cubicBezTo>
                    <a:cubicBezTo>
                      <a:pt x="76" y="362"/>
                      <a:pt x="76" y="362"/>
                      <a:pt x="75" y="363"/>
                    </a:cubicBezTo>
                    <a:cubicBezTo>
                      <a:pt x="77" y="365"/>
                      <a:pt x="80" y="367"/>
                      <a:pt x="83" y="370"/>
                    </a:cubicBezTo>
                    <a:cubicBezTo>
                      <a:pt x="84" y="369"/>
                      <a:pt x="88" y="368"/>
                      <a:pt x="89" y="368"/>
                    </a:cubicBezTo>
                    <a:cubicBezTo>
                      <a:pt x="91" y="369"/>
                      <a:pt x="92" y="372"/>
                      <a:pt x="93" y="373"/>
                    </a:cubicBezTo>
                    <a:cubicBezTo>
                      <a:pt x="94" y="373"/>
                      <a:pt x="96" y="373"/>
                      <a:pt x="96" y="374"/>
                    </a:cubicBezTo>
                    <a:cubicBezTo>
                      <a:pt x="96" y="374"/>
                      <a:pt x="94" y="375"/>
                      <a:pt x="92" y="375"/>
                    </a:cubicBezTo>
                    <a:cubicBezTo>
                      <a:pt x="91" y="375"/>
                      <a:pt x="90" y="373"/>
                      <a:pt x="87" y="374"/>
                    </a:cubicBezTo>
                    <a:cubicBezTo>
                      <a:pt x="86" y="374"/>
                      <a:pt x="85" y="376"/>
                      <a:pt x="83" y="377"/>
                    </a:cubicBezTo>
                    <a:cubicBezTo>
                      <a:pt x="81" y="377"/>
                      <a:pt x="81" y="376"/>
                      <a:pt x="79" y="376"/>
                    </a:cubicBezTo>
                    <a:cubicBezTo>
                      <a:pt x="78" y="376"/>
                      <a:pt x="78" y="377"/>
                      <a:pt x="77" y="378"/>
                    </a:cubicBezTo>
                    <a:cubicBezTo>
                      <a:pt x="77" y="377"/>
                      <a:pt x="77" y="376"/>
                      <a:pt x="76" y="376"/>
                    </a:cubicBezTo>
                    <a:cubicBezTo>
                      <a:pt x="76" y="377"/>
                      <a:pt x="75" y="380"/>
                      <a:pt x="74" y="382"/>
                    </a:cubicBezTo>
                    <a:cubicBezTo>
                      <a:pt x="74" y="382"/>
                      <a:pt x="76" y="384"/>
                      <a:pt x="76" y="385"/>
                    </a:cubicBezTo>
                    <a:cubicBezTo>
                      <a:pt x="76" y="387"/>
                      <a:pt x="74" y="389"/>
                      <a:pt x="74" y="389"/>
                    </a:cubicBezTo>
                    <a:cubicBezTo>
                      <a:pt x="73" y="390"/>
                      <a:pt x="73" y="390"/>
                      <a:pt x="73" y="390"/>
                    </a:cubicBezTo>
                    <a:cubicBezTo>
                      <a:pt x="74" y="394"/>
                      <a:pt x="74" y="396"/>
                      <a:pt x="73" y="401"/>
                    </a:cubicBezTo>
                    <a:cubicBezTo>
                      <a:pt x="73" y="401"/>
                      <a:pt x="71" y="401"/>
                      <a:pt x="71" y="401"/>
                    </a:cubicBezTo>
                    <a:cubicBezTo>
                      <a:pt x="71" y="401"/>
                      <a:pt x="69" y="404"/>
                      <a:pt x="67" y="405"/>
                    </a:cubicBezTo>
                    <a:cubicBezTo>
                      <a:pt x="65" y="405"/>
                      <a:pt x="65" y="410"/>
                      <a:pt x="65" y="410"/>
                    </a:cubicBezTo>
                    <a:cubicBezTo>
                      <a:pt x="65" y="410"/>
                      <a:pt x="66" y="411"/>
                      <a:pt x="66" y="413"/>
                    </a:cubicBezTo>
                    <a:cubicBezTo>
                      <a:pt x="67" y="415"/>
                      <a:pt x="71" y="413"/>
                      <a:pt x="71" y="413"/>
                    </a:cubicBezTo>
                    <a:cubicBezTo>
                      <a:pt x="71" y="413"/>
                      <a:pt x="72" y="418"/>
                      <a:pt x="72" y="420"/>
                    </a:cubicBezTo>
                    <a:cubicBezTo>
                      <a:pt x="72" y="422"/>
                      <a:pt x="74" y="420"/>
                      <a:pt x="75" y="422"/>
                    </a:cubicBezTo>
                    <a:cubicBezTo>
                      <a:pt x="76" y="424"/>
                      <a:pt x="78" y="426"/>
                      <a:pt x="78" y="426"/>
                    </a:cubicBezTo>
                    <a:cubicBezTo>
                      <a:pt x="79" y="430"/>
                      <a:pt x="79" y="430"/>
                      <a:pt x="79" y="430"/>
                    </a:cubicBezTo>
                    <a:cubicBezTo>
                      <a:pt x="80" y="427"/>
                      <a:pt x="79" y="434"/>
                      <a:pt x="81" y="432"/>
                    </a:cubicBezTo>
                    <a:cubicBezTo>
                      <a:pt x="83" y="431"/>
                      <a:pt x="85" y="431"/>
                      <a:pt x="85" y="431"/>
                    </a:cubicBezTo>
                    <a:cubicBezTo>
                      <a:pt x="85" y="431"/>
                      <a:pt x="87" y="431"/>
                      <a:pt x="89" y="432"/>
                    </a:cubicBezTo>
                    <a:cubicBezTo>
                      <a:pt x="91" y="433"/>
                      <a:pt x="94" y="433"/>
                      <a:pt x="94" y="436"/>
                    </a:cubicBezTo>
                    <a:cubicBezTo>
                      <a:pt x="94" y="438"/>
                      <a:pt x="97" y="436"/>
                      <a:pt x="97" y="440"/>
                    </a:cubicBezTo>
                    <a:cubicBezTo>
                      <a:pt x="97" y="443"/>
                      <a:pt x="99" y="443"/>
                      <a:pt x="99" y="447"/>
                    </a:cubicBezTo>
                    <a:cubicBezTo>
                      <a:pt x="99" y="451"/>
                      <a:pt x="98" y="453"/>
                      <a:pt x="100" y="454"/>
                    </a:cubicBezTo>
                    <a:cubicBezTo>
                      <a:pt x="102" y="456"/>
                      <a:pt x="105" y="456"/>
                      <a:pt x="106" y="459"/>
                    </a:cubicBezTo>
                    <a:cubicBezTo>
                      <a:pt x="107" y="462"/>
                      <a:pt x="108" y="465"/>
                      <a:pt x="106" y="466"/>
                    </a:cubicBezTo>
                    <a:cubicBezTo>
                      <a:pt x="103" y="466"/>
                      <a:pt x="102" y="463"/>
                      <a:pt x="100" y="466"/>
                    </a:cubicBezTo>
                    <a:cubicBezTo>
                      <a:pt x="99" y="469"/>
                      <a:pt x="103" y="469"/>
                      <a:pt x="103" y="471"/>
                    </a:cubicBezTo>
                    <a:cubicBezTo>
                      <a:pt x="103" y="482"/>
                      <a:pt x="103" y="482"/>
                      <a:pt x="103" y="482"/>
                    </a:cubicBezTo>
                    <a:cubicBezTo>
                      <a:pt x="103" y="482"/>
                      <a:pt x="106" y="487"/>
                      <a:pt x="109" y="482"/>
                    </a:cubicBezTo>
                    <a:cubicBezTo>
                      <a:pt x="110" y="480"/>
                      <a:pt x="110" y="482"/>
                      <a:pt x="112" y="483"/>
                    </a:cubicBezTo>
                    <a:cubicBezTo>
                      <a:pt x="115" y="484"/>
                      <a:pt x="117" y="482"/>
                      <a:pt x="117" y="484"/>
                    </a:cubicBezTo>
                    <a:cubicBezTo>
                      <a:pt x="117" y="486"/>
                      <a:pt x="118" y="488"/>
                      <a:pt x="118" y="488"/>
                    </a:cubicBezTo>
                    <a:cubicBezTo>
                      <a:pt x="118" y="488"/>
                      <a:pt x="118" y="492"/>
                      <a:pt x="120" y="492"/>
                    </a:cubicBezTo>
                    <a:cubicBezTo>
                      <a:pt x="121" y="492"/>
                      <a:pt x="120" y="496"/>
                      <a:pt x="122" y="496"/>
                    </a:cubicBezTo>
                    <a:cubicBezTo>
                      <a:pt x="124" y="496"/>
                      <a:pt x="127" y="495"/>
                      <a:pt x="128" y="496"/>
                    </a:cubicBezTo>
                    <a:cubicBezTo>
                      <a:pt x="131" y="498"/>
                      <a:pt x="132" y="498"/>
                      <a:pt x="134" y="497"/>
                    </a:cubicBezTo>
                    <a:cubicBezTo>
                      <a:pt x="136" y="497"/>
                      <a:pt x="136" y="500"/>
                      <a:pt x="137" y="501"/>
                    </a:cubicBezTo>
                    <a:cubicBezTo>
                      <a:pt x="140" y="502"/>
                      <a:pt x="139" y="502"/>
                      <a:pt x="141" y="502"/>
                    </a:cubicBezTo>
                    <a:cubicBezTo>
                      <a:pt x="143" y="503"/>
                      <a:pt x="143" y="508"/>
                      <a:pt x="143" y="508"/>
                    </a:cubicBezTo>
                    <a:cubicBezTo>
                      <a:pt x="143" y="508"/>
                      <a:pt x="146" y="507"/>
                      <a:pt x="148" y="507"/>
                    </a:cubicBezTo>
                    <a:cubicBezTo>
                      <a:pt x="150" y="506"/>
                      <a:pt x="151" y="505"/>
                      <a:pt x="151" y="505"/>
                    </a:cubicBezTo>
                    <a:cubicBezTo>
                      <a:pt x="151" y="505"/>
                      <a:pt x="155" y="505"/>
                      <a:pt x="156" y="506"/>
                    </a:cubicBezTo>
                    <a:cubicBezTo>
                      <a:pt x="157" y="508"/>
                      <a:pt x="155" y="508"/>
                      <a:pt x="158" y="508"/>
                    </a:cubicBezTo>
                    <a:cubicBezTo>
                      <a:pt x="161" y="508"/>
                      <a:pt x="160" y="510"/>
                      <a:pt x="163" y="511"/>
                    </a:cubicBezTo>
                    <a:cubicBezTo>
                      <a:pt x="165" y="511"/>
                      <a:pt x="172" y="514"/>
                      <a:pt x="174" y="516"/>
                    </a:cubicBezTo>
                    <a:cubicBezTo>
                      <a:pt x="177" y="518"/>
                      <a:pt x="173" y="519"/>
                      <a:pt x="175" y="520"/>
                    </a:cubicBezTo>
                    <a:cubicBezTo>
                      <a:pt x="176" y="522"/>
                      <a:pt x="179" y="521"/>
                      <a:pt x="178" y="523"/>
                    </a:cubicBezTo>
                    <a:cubicBezTo>
                      <a:pt x="177" y="525"/>
                      <a:pt x="175" y="526"/>
                      <a:pt x="177" y="526"/>
                    </a:cubicBezTo>
                    <a:cubicBezTo>
                      <a:pt x="181" y="527"/>
                      <a:pt x="177" y="531"/>
                      <a:pt x="178" y="533"/>
                    </a:cubicBezTo>
                    <a:cubicBezTo>
                      <a:pt x="179" y="534"/>
                      <a:pt x="179" y="535"/>
                      <a:pt x="179" y="537"/>
                    </a:cubicBezTo>
                    <a:cubicBezTo>
                      <a:pt x="179" y="539"/>
                      <a:pt x="178" y="541"/>
                      <a:pt x="178" y="543"/>
                    </a:cubicBezTo>
                    <a:cubicBezTo>
                      <a:pt x="177" y="545"/>
                      <a:pt x="173" y="546"/>
                      <a:pt x="171" y="546"/>
                    </a:cubicBezTo>
                    <a:cubicBezTo>
                      <a:pt x="169" y="548"/>
                      <a:pt x="169" y="548"/>
                      <a:pt x="169" y="548"/>
                    </a:cubicBezTo>
                    <a:cubicBezTo>
                      <a:pt x="168" y="551"/>
                      <a:pt x="168" y="551"/>
                      <a:pt x="168" y="551"/>
                    </a:cubicBezTo>
                    <a:cubicBezTo>
                      <a:pt x="168" y="552"/>
                      <a:pt x="170" y="551"/>
                      <a:pt x="171" y="551"/>
                    </a:cubicBezTo>
                    <a:cubicBezTo>
                      <a:pt x="171" y="550"/>
                      <a:pt x="171" y="550"/>
                      <a:pt x="171" y="550"/>
                    </a:cubicBezTo>
                    <a:cubicBezTo>
                      <a:pt x="172" y="549"/>
                      <a:pt x="172" y="551"/>
                      <a:pt x="173" y="550"/>
                    </a:cubicBezTo>
                    <a:cubicBezTo>
                      <a:pt x="173" y="552"/>
                      <a:pt x="173" y="552"/>
                      <a:pt x="173" y="552"/>
                    </a:cubicBezTo>
                    <a:cubicBezTo>
                      <a:pt x="171" y="553"/>
                      <a:pt x="170" y="553"/>
                      <a:pt x="168" y="554"/>
                    </a:cubicBezTo>
                    <a:cubicBezTo>
                      <a:pt x="167" y="554"/>
                      <a:pt x="166" y="556"/>
                      <a:pt x="165" y="556"/>
                    </a:cubicBezTo>
                    <a:cubicBezTo>
                      <a:pt x="164" y="556"/>
                      <a:pt x="165" y="555"/>
                      <a:pt x="163" y="556"/>
                    </a:cubicBezTo>
                    <a:cubicBezTo>
                      <a:pt x="163" y="557"/>
                      <a:pt x="163" y="560"/>
                      <a:pt x="163" y="560"/>
                    </a:cubicBezTo>
                    <a:cubicBezTo>
                      <a:pt x="162" y="560"/>
                      <a:pt x="157" y="560"/>
                      <a:pt x="156" y="560"/>
                    </a:cubicBezTo>
                    <a:cubicBezTo>
                      <a:pt x="156" y="561"/>
                      <a:pt x="157" y="563"/>
                      <a:pt x="158" y="563"/>
                    </a:cubicBezTo>
                    <a:cubicBezTo>
                      <a:pt x="159" y="563"/>
                      <a:pt x="161" y="563"/>
                      <a:pt x="161" y="564"/>
                    </a:cubicBezTo>
                    <a:cubicBezTo>
                      <a:pt x="161" y="565"/>
                      <a:pt x="162" y="566"/>
                      <a:pt x="161" y="568"/>
                    </a:cubicBezTo>
                    <a:cubicBezTo>
                      <a:pt x="160" y="568"/>
                      <a:pt x="158" y="569"/>
                      <a:pt x="158" y="569"/>
                    </a:cubicBezTo>
                    <a:cubicBezTo>
                      <a:pt x="158" y="570"/>
                      <a:pt x="158" y="571"/>
                      <a:pt x="158" y="572"/>
                    </a:cubicBezTo>
                    <a:cubicBezTo>
                      <a:pt x="157" y="572"/>
                      <a:pt x="153" y="572"/>
                      <a:pt x="153" y="572"/>
                    </a:cubicBezTo>
                    <a:cubicBezTo>
                      <a:pt x="152" y="572"/>
                      <a:pt x="153" y="575"/>
                      <a:pt x="153" y="575"/>
                    </a:cubicBezTo>
                    <a:cubicBezTo>
                      <a:pt x="151" y="576"/>
                      <a:pt x="150" y="575"/>
                      <a:pt x="149" y="576"/>
                    </a:cubicBezTo>
                    <a:cubicBezTo>
                      <a:pt x="149" y="576"/>
                      <a:pt x="149" y="578"/>
                      <a:pt x="149" y="578"/>
                    </a:cubicBezTo>
                    <a:cubicBezTo>
                      <a:pt x="151" y="577"/>
                      <a:pt x="152" y="576"/>
                      <a:pt x="155" y="576"/>
                    </a:cubicBezTo>
                    <a:cubicBezTo>
                      <a:pt x="155" y="576"/>
                      <a:pt x="154" y="578"/>
                      <a:pt x="155" y="578"/>
                    </a:cubicBezTo>
                    <a:cubicBezTo>
                      <a:pt x="155" y="579"/>
                      <a:pt x="157" y="581"/>
                      <a:pt x="157" y="582"/>
                    </a:cubicBezTo>
                    <a:cubicBezTo>
                      <a:pt x="158" y="582"/>
                      <a:pt x="159" y="581"/>
                      <a:pt x="160" y="582"/>
                    </a:cubicBezTo>
                    <a:cubicBezTo>
                      <a:pt x="160" y="582"/>
                      <a:pt x="161" y="584"/>
                      <a:pt x="161" y="585"/>
                    </a:cubicBezTo>
                    <a:cubicBezTo>
                      <a:pt x="162" y="586"/>
                      <a:pt x="164" y="586"/>
                      <a:pt x="165" y="586"/>
                    </a:cubicBezTo>
                    <a:cubicBezTo>
                      <a:pt x="165" y="587"/>
                      <a:pt x="165" y="589"/>
                      <a:pt x="166" y="590"/>
                    </a:cubicBezTo>
                    <a:cubicBezTo>
                      <a:pt x="167" y="591"/>
                      <a:pt x="168" y="590"/>
                      <a:pt x="169" y="591"/>
                    </a:cubicBezTo>
                    <a:cubicBezTo>
                      <a:pt x="171" y="592"/>
                      <a:pt x="172" y="595"/>
                      <a:pt x="174" y="597"/>
                    </a:cubicBezTo>
                    <a:cubicBezTo>
                      <a:pt x="174" y="597"/>
                      <a:pt x="174" y="597"/>
                      <a:pt x="175" y="598"/>
                    </a:cubicBezTo>
                    <a:cubicBezTo>
                      <a:pt x="176" y="598"/>
                      <a:pt x="176" y="593"/>
                      <a:pt x="178" y="592"/>
                    </a:cubicBezTo>
                    <a:cubicBezTo>
                      <a:pt x="180" y="591"/>
                      <a:pt x="183" y="590"/>
                      <a:pt x="184" y="592"/>
                    </a:cubicBezTo>
                    <a:cubicBezTo>
                      <a:pt x="185" y="593"/>
                      <a:pt x="187" y="593"/>
                      <a:pt x="190" y="594"/>
                    </a:cubicBezTo>
                    <a:cubicBezTo>
                      <a:pt x="193" y="595"/>
                      <a:pt x="195" y="594"/>
                      <a:pt x="197" y="594"/>
                    </a:cubicBezTo>
                    <a:cubicBezTo>
                      <a:pt x="199" y="594"/>
                      <a:pt x="199" y="595"/>
                      <a:pt x="201" y="597"/>
                    </a:cubicBezTo>
                    <a:cubicBezTo>
                      <a:pt x="204" y="598"/>
                      <a:pt x="205" y="602"/>
                      <a:pt x="208" y="602"/>
                    </a:cubicBezTo>
                    <a:cubicBezTo>
                      <a:pt x="211" y="602"/>
                      <a:pt x="213" y="599"/>
                      <a:pt x="215" y="601"/>
                    </a:cubicBezTo>
                    <a:cubicBezTo>
                      <a:pt x="216" y="603"/>
                      <a:pt x="216" y="601"/>
                      <a:pt x="218" y="600"/>
                    </a:cubicBezTo>
                    <a:cubicBezTo>
                      <a:pt x="221" y="599"/>
                      <a:pt x="222" y="599"/>
                      <a:pt x="223" y="601"/>
                    </a:cubicBezTo>
                    <a:cubicBezTo>
                      <a:pt x="224" y="602"/>
                      <a:pt x="224" y="604"/>
                      <a:pt x="226" y="605"/>
                    </a:cubicBezTo>
                    <a:cubicBezTo>
                      <a:pt x="228" y="606"/>
                      <a:pt x="228" y="606"/>
                      <a:pt x="230" y="607"/>
                    </a:cubicBezTo>
                    <a:cubicBezTo>
                      <a:pt x="231" y="607"/>
                      <a:pt x="228" y="610"/>
                      <a:pt x="230" y="611"/>
                    </a:cubicBezTo>
                    <a:cubicBezTo>
                      <a:pt x="232" y="611"/>
                      <a:pt x="234" y="610"/>
                      <a:pt x="235" y="611"/>
                    </a:cubicBezTo>
                    <a:cubicBezTo>
                      <a:pt x="236" y="613"/>
                      <a:pt x="238" y="615"/>
                      <a:pt x="238" y="615"/>
                    </a:cubicBezTo>
                    <a:cubicBezTo>
                      <a:pt x="238" y="615"/>
                      <a:pt x="240" y="616"/>
                      <a:pt x="241" y="618"/>
                    </a:cubicBezTo>
                    <a:cubicBezTo>
                      <a:pt x="243" y="620"/>
                      <a:pt x="244" y="620"/>
                      <a:pt x="245" y="622"/>
                    </a:cubicBezTo>
                    <a:cubicBezTo>
                      <a:pt x="246" y="625"/>
                      <a:pt x="247" y="626"/>
                      <a:pt x="249" y="626"/>
                    </a:cubicBezTo>
                    <a:cubicBezTo>
                      <a:pt x="250" y="626"/>
                      <a:pt x="253" y="620"/>
                      <a:pt x="253" y="620"/>
                    </a:cubicBezTo>
                    <a:cubicBezTo>
                      <a:pt x="253" y="619"/>
                      <a:pt x="252" y="618"/>
                      <a:pt x="252" y="617"/>
                    </a:cubicBezTo>
                    <a:cubicBezTo>
                      <a:pt x="251" y="616"/>
                      <a:pt x="247" y="613"/>
                      <a:pt x="246" y="613"/>
                    </a:cubicBezTo>
                    <a:cubicBezTo>
                      <a:pt x="245" y="611"/>
                      <a:pt x="246" y="610"/>
                      <a:pt x="245" y="608"/>
                    </a:cubicBezTo>
                    <a:cubicBezTo>
                      <a:pt x="244" y="606"/>
                      <a:pt x="241" y="605"/>
                      <a:pt x="240" y="602"/>
                    </a:cubicBezTo>
                    <a:cubicBezTo>
                      <a:pt x="240" y="601"/>
                      <a:pt x="240" y="594"/>
                      <a:pt x="240" y="594"/>
                    </a:cubicBezTo>
                    <a:cubicBezTo>
                      <a:pt x="238" y="593"/>
                      <a:pt x="238" y="593"/>
                      <a:pt x="238" y="593"/>
                    </a:cubicBezTo>
                    <a:cubicBezTo>
                      <a:pt x="239" y="590"/>
                      <a:pt x="239" y="589"/>
                      <a:pt x="239" y="586"/>
                    </a:cubicBezTo>
                    <a:cubicBezTo>
                      <a:pt x="238" y="586"/>
                      <a:pt x="234" y="586"/>
                      <a:pt x="232" y="586"/>
                    </a:cubicBezTo>
                    <a:cubicBezTo>
                      <a:pt x="234" y="584"/>
                      <a:pt x="232" y="584"/>
                      <a:pt x="232" y="581"/>
                    </a:cubicBezTo>
                    <a:cubicBezTo>
                      <a:pt x="232" y="581"/>
                      <a:pt x="234" y="580"/>
                      <a:pt x="234" y="580"/>
                    </a:cubicBezTo>
                    <a:cubicBezTo>
                      <a:pt x="235" y="579"/>
                      <a:pt x="234" y="577"/>
                      <a:pt x="234" y="576"/>
                    </a:cubicBezTo>
                    <a:cubicBezTo>
                      <a:pt x="235" y="574"/>
                      <a:pt x="236" y="571"/>
                      <a:pt x="237" y="569"/>
                    </a:cubicBezTo>
                    <a:cubicBezTo>
                      <a:pt x="237" y="569"/>
                      <a:pt x="239" y="567"/>
                      <a:pt x="239" y="566"/>
                    </a:cubicBezTo>
                    <a:cubicBezTo>
                      <a:pt x="239" y="566"/>
                      <a:pt x="238" y="565"/>
                      <a:pt x="238" y="566"/>
                    </a:cubicBezTo>
                    <a:cubicBezTo>
                      <a:pt x="238" y="564"/>
                      <a:pt x="238" y="564"/>
                      <a:pt x="238" y="564"/>
                    </a:cubicBezTo>
                    <a:cubicBezTo>
                      <a:pt x="238" y="564"/>
                      <a:pt x="238" y="564"/>
                      <a:pt x="238" y="564"/>
                    </a:cubicBezTo>
                    <a:cubicBezTo>
                      <a:pt x="237" y="564"/>
                      <a:pt x="238" y="562"/>
                      <a:pt x="238" y="562"/>
                    </a:cubicBezTo>
                    <a:cubicBezTo>
                      <a:pt x="238" y="562"/>
                      <a:pt x="239" y="562"/>
                      <a:pt x="240" y="563"/>
                    </a:cubicBezTo>
                    <a:cubicBezTo>
                      <a:pt x="241" y="563"/>
                      <a:pt x="241" y="562"/>
                      <a:pt x="242" y="562"/>
                    </a:cubicBezTo>
                    <a:cubicBezTo>
                      <a:pt x="242" y="562"/>
                      <a:pt x="242" y="560"/>
                      <a:pt x="242" y="560"/>
                    </a:cubicBezTo>
                    <a:cubicBezTo>
                      <a:pt x="244" y="560"/>
                      <a:pt x="244" y="560"/>
                      <a:pt x="244" y="560"/>
                    </a:cubicBezTo>
                    <a:cubicBezTo>
                      <a:pt x="244" y="560"/>
                      <a:pt x="243" y="562"/>
                      <a:pt x="244" y="563"/>
                    </a:cubicBezTo>
                    <a:cubicBezTo>
                      <a:pt x="244" y="563"/>
                      <a:pt x="246" y="563"/>
                      <a:pt x="246" y="563"/>
                    </a:cubicBezTo>
                    <a:cubicBezTo>
                      <a:pt x="245" y="564"/>
                      <a:pt x="246" y="564"/>
                      <a:pt x="246" y="565"/>
                    </a:cubicBezTo>
                    <a:cubicBezTo>
                      <a:pt x="247" y="565"/>
                      <a:pt x="249" y="563"/>
                      <a:pt x="250" y="562"/>
                    </a:cubicBezTo>
                    <a:cubicBezTo>
                      <a:pt x="250" y="562"/>
                      <a:pt x="249" y="561"/>
                      <a:pt x="250" y="560"/>
                    </a:cubicBezTo>
                    <a:cubicBezTo>
                      <a:pt x="249" y="560"/>
                      <a:pt x="248" y="560"/>
                      <a:pt x="247" y="560"/>
                    </a:cubicBezTo>
                    <a:cubicBezTo>
                      <a:pt x="247" y="560"/>
                      <a:pt x="246" y="559"/>
                      <a:pt x="246" y="559"/>
                    </a:cubicBezTo>
                    <a:cubicBezTo>
                      <a:pt x="247" y="559"/>
                      <a:pt x="247" y="558"/>
                      <a:pt x="247" y="558"/>
                    </a:cubicBezTo>
                    <a:cubicBezTo>
                      <a:pt x="248" y="558"/>
                      <a:pt x="248" y="558"/>
                      <a:pt x="248" y="560"/>
                    </a:cubicBezTo>
                    <a:cubicBezTo>
                      <a:pt x="249" y="559"/>
                      <a:pt x="250" y="560"/>
                      <a:pt x="250" y="560"/>
                    </a:cubicBezTo>
                    <a:cubicBezTo>
                      <a:pt x="251" y="559"/>
                      <a:pt x="250" y="558"/>
                      <a:pt x="251" y="558"/>
                    </a:cubicBezTo>
                    <a:cubicBezTo>
                      <a:pt x="251" y="558"/>
                      <a:pt x="249" y="554"/>
                      <a:pt x="250" y="553"/>
                    </a:cubicBezTo>
                    <a:cubicBezTo>
                      <a:pt x="251" y="552"/>
                      <a:pt x="250" y="549"/>
                      <a:pt x="250" y="549"/>
                    </a:cubicBezTo>
                    <a:cubicBezTo>
                      <a:pt x="246" y="541"/>
                      <a:pt x="246" y="541"/>
                      <a:pt x="246" y="541"/>
                    </a:cubicBezTo>
                    <a:cubicBezTo>
                      <a:pt x="246" y="541"/>
                      <a:pt x="242" y="543"/>
                      <a:pt x="242" y="541"/>
                    </a:cubicBezTo>
                    <a:cubicBezTo>
                      <a:pt x="241" y="539"/>
                      <a:pt x="243" y="535"/>
                      <a:pt x="240" y="534"/>
                    </a:cubicBezTo>
                    <a:cubicBezTo>
                      <a:pt x="238" y="533"/>
                      <a:pt x="236" y="531"/>
                      <a:pt x="237" y="530"/>
                    </a:cubicBezTo>
                    <a:cubicBezTo>
                      <a:pt x="239" y="528"/>
                      <a:pt x="241" y="524"/>
                      <a:pt x="241" y="524"/>
                    </a:cubicBezTo>
                    <a:cubicBezTo>
                      <a:pt x="241" y="524"/>
                      <a:pt x="243" y="523"/>
                      <a:pt x="243" y="521"/>
                    </a:cubicBezTo>
                    <a:cubicBezTo>
                      <a:pt x="242" y="519"/>
                      <a:pt x="240" y="518"/>
                      <a:pt x="240" y="518"/>
                    </a:cubicBezTo>
                    <a:cubicBezTo>
                      <a:pt x="240" y="518"/>
                      <a:pt x="244" y="514"/>
                      <a:pt x="243" y="510"/>
                    </a:cubicBezTo>
                    <a:cubicBezTo>
                      <a:pt x="242" y="509"/>
                      <a:pt x="246" y="510"/>
                      <a:pt x="247" y="508"/>
                    </a:cubicBezTo>
                    <a:cubicBezTo>
                      <a:pt x="247" y="506"/>
                      <a:pt x="250" y="503"/>
                      <a:pt x="251" y="505"/>
                    </a:cubicBezTo>
                    <a:cubicBezTo>
                      <a:pt x="252" y="507"/>
                      <a:pt x="254" y="511"/>
                      <a:pt x="254" y="511"/>
                    </a:cubicBezTo>
                    <a:cubicBezTo>
                      <a:pt x="260" y="508"/>
                      <a:pt x="260" y="508"/>
                      <a:pt x="260" y="508"/>
                    </a:cubicBezTo>
                    <a:cubicBezTo>
                      <a:pt x="260" y="508"/>
                      <a:pt x="255" y="505"/>
                      <a:pt x="256" y="503"/>
                    </a:cubicBezTo>
                    <a:cubicBezTo>
                      <a:pt x="256" y="501"/>
                      <a:pt x="256" y="497"/>
                      <a:pt x="258" y="497"/>
                    </a:cubicBezTo>
                    <a:cubicBezTo>
                      <a:pt x="260" y="497"/>
                      <a:pt x="260" y="493"/>
                      <a:pt x="262" y="494"/>
                    </a:cubicBezTo>
                    <a:cubicBezTo>
                      <a:pt x="264" y="495"/>
                      <a:pt x="268" y="494"/>
                      <a:pt x="268" y="494"/>
                    </a:cubicBezTo>
                    <a:cubicBezTo>
                      <a:pt x="268" y="494"/>
                      <a:pt x="274" y="489"/>
                      <a:pt x="275" y="487"/>
                    </a:cubicBezTo>
                    <a:cubicBezTo>
                      <a:pt x="276" y="485"/>
                      <a:pt x="274" y="484"/>
                      <a:pt x="274" y="484"/>
                    </a:cubicBezTo>
                    <a:cubicBezTo>
                      <a:pt x="281" y="483"/>
                      <a:pt x="281" y="483"/>
                      <a:pt x="281" y="483"/>
                    </a:cubicBezTo>
                    <a:cubicBezTo>
                      <a:pt x="281" y="485"/>
                      <a:pt x="281" y="485"/>
                      <a:pt x="281" y="485"/>
                    </a:cubicBezTo>
                    <a:cubicBezTo>
                      <a:pt x="286" y="485"/>
                      <a:pt x="286" y="485"/>
                      <a:pt x="286" y="485"/>
                    </a:cubicBezTo>
                    <a:cubicBezTo>
                      <a:pt x="286" y="485"/>
                      <a:pt x="284" y="483"/>
                      <a:pt x="286" y="483"/>
                    </a:cubicBezTo>
                    <a:cubicBezTo>
                      <a:pt x="287" y="483"/>
                      <a:pt x="289" y="483"/>
                      <a:pt x="290" y="485"/>
                    </a:cubicBezTo>
                    <a:cubicBezTo>
                      <a:pt x="291" y="487"/>
                      <a:pt x="291" y="489"/>
                      <a:pt x="291" y="489"/>
                    </a:cubicBezTo>
                    <a:cubicBezTo>
                      <a:pt x="291" y="489"/>
                      <a:pt x="294" y="489"/>
                      <a:pt x="296" y="490"/>
                    </a:cubicBezTo>
                    <a:cubicBezTo>
                      <a:pt x="298" y="491"/>
                      <a:pt x="299" y="492"/>
                      <a:pt x="301" y="494"/>
                    </a:cubicBezTo>
                    <a:cubicBezTo>
                      <a:pt x="302" y="496"/>
                      <a:pt x="302" y="498"/>
                      <a:pt x="304" y="498"/>
                    </a:cubicBezTo>
                    <a:cubicBezTo>
                      <a:pt x="306" y="498"/>
                      <a:pt x="308" y="497"/>
                      <a:pt x="309" y="499"/>
                    </a:cubicBezTo>
                    <a:cubicBezTo>
                      <a:pt x="310" y="501"/>
                      <a:pt x="307" y="504"/>
                      <a:pt x="307" y="504"/>
                    </a:cubicBezTo>
                    <a:cubicBezTo>
                      <a:pt x="312" y="505"/>
                      <a:pt x="312" y="505"/>
                      <a:pt x="312" y="505"/>
                    </a:cubicBezTo>
                    <a:cubicBezTo>
                      <a:pt x="312" y="505"/>
                      <a:pt x="312" y="499"/>
                      <a:pt x="313" y="499"/>
                    </a:cubicBezTo>
                    <a:cubicBezTo>
                      <a:pt x="314" y="499"/>
                      <a:pt x="314" y="497"/>
                      <a:pt x="317" y="498"/>
                    </a:cubicBezTo>
                    <a:cubicBezTo>
                      <a:pt x="321" y="500"/>
                      <a:pt x="323" y="502"/>
                      <a:pt x="325" y="500"/>
                    </a:cubicBezTo>
                    <a:cubicBezTo>
                      <a:pt x="327" y="499"/>
                      <a:pt x="329" y="497"/>
                      <a:pt x="332" y="496"/>
                    </a:cubicBezTo>
                    <a:cubicBezTo>
                      <a:pt x="335" y="495"/>
                      <a:pt x="335" y="499"/>
                      <a:pt x="337" y="499"/>
                    </a:cubicBezTo>
                    <a:cubicBezTo>
                      <a:pt x="339" y="498"/>
                      <a:pt x="338" y="496"/>
                      <a:pt x="340" y="498"/>
                    </a:cubicBezTo>
                    <a:cubicBezTo>
                      <a:pt x="342" y="499"/>
                      <a:pt x="345" y="504"/>
                      <a:pt x="345" y="504"/>
                    </a:cubicBezTo>
                    <a:cubicBezTo>
                      <a:pt x="350" y="506"/>
                      <a:pt x="350" y="506"/>
                      <a:pt x="350" y="506"/>
                    </a:cubicBezTo>
                    <a:cubicBezTo>
                      <a:pt x="354" y="506"/>
                      <a:pt x="354" y="506"/>
                      <a:pt x="354" y="506"/>
                    </a:cubicBezTo>
                    <a:cubicBezTo>
                      <a:pt x="354" y="506"/>
                      <a:pt x="358" y="504"/>
                      <a:pt x="358" y="500"/>
                    </a:cubicBezTo>
                    <a:cubicBezTo>
                      <a:pt x="355" y="498"/>
                      <a:pt x="352" y="497"/>
                      <a:pt x="352" y="497"/>
                    </a:cubicBezTo>
                    <a:cubicBezTo>
                      <a:pt x="349" y="494"/>
                      <a:pt x="349" y="494"/>
                      <a:pt x="349" y="494"/>
                    </a:cubicBezTo>
                    <a:cubicBezTo>
                      <a:pt x="352" y="488"/>
                      <a:pt x="352" y="488"/>
                      <a:pt x="352" y="488"/>
                    </a:cubicBezTo>
                    <a:cubicBezTo>
                      <a:pt x="352" y="485"/>
                      <a:pt x="352" y="485"/>
                      <a:pt x="352" y="485"/>
                    </a:cubicBezTo>
                    <a:cubicBezTo>
                      <a:pt x="348" y="480"/>
                      <a:pt x="348" y="480"/>
                      <a:pt x="348" y="480"/>
                    </a:cubicBezTo>
                    <a:cubicBezTo>
                      <a:pt x="348" y="476"/>
                      <a:pt x="348" y="476"/>
                      <a:pt x="348" y="476"/>
                    </a:cubicBezTo>
                    <a:cubicBezTo>
                      <a:pt x="349" y="472"/>
                      <a:pt x="349" y="472"/>
                      <a:pt x="349" y="472"/>
                    </a:cubicBezTo>
                    <a:cubicBezTo>
                      <a:pt x="349" y="467"/>
                      <a:pt x="349" y="467"/>
                      <a:pt x="349" y="467"/>
                    </a:cubicBezTo>
                    <a:cubicBezTo>
                      <a:pt x="354" y="463"/>
                      <a:pt x="354" y="463"/>
                      <a:pt x="354" y="463"/>
                    </a:cubicBezTo>
                    <a:cubicBezTo>
                      <a:pt x="354" y="459"/>
                      <a:pt x="354" y="459"/>
                      <a:pt x="354" y="459"/>
                    </a:cubicBezTo>
                    <a:cubicBezTo>
                      <a:pt x="353" y="456"/>
                      <a:pt x="353" y="456"/>
                      <a:pt x="353" y="456"/>
                    </a:cubicBezTo>
                    <a:cubicBezTo>
                      <a:pt x="357" y="454"/>
                      <a:pt x="357" y="454"/>
                      <a:pt x="357" y="454"/>
                    </a:cubicBezTo>
                    <a:cubicBezTo>
                      <a:pt x="361" y="456"/>
                      <a:pt x="361" y="456"/>
                      <a:pt x="361" y="456"/>
                    </a:cubicBezTo>
                    <a:cubicBezTo>
                      <a:pt x="367" y="456"/>
                      <a:pt x="367" y="456"/>
                      <a:pt x="367" y="456"/>
                    </a:cubicBezTo>
                    <a:cubicBezTo>
                      <a:pt x="370" y="458"/>
                      <a:pt x="370" y="458"/>
                      <a:pt x="370" y="458"/>
                    </a:cubicBezTo>
                    <a:cubicBezTo>
                      <a:pt x="378" y="457"/>
                      <a:pt x="378" y="457"/>
                      <a:pt x="378" y="457"/>
                    </a:cubicBezTo>
                    <a:cubicBezTo>
                      <a:pt x="384" y="455"/>
                      <a:pt x="384" y="455"/>
                      <a:pt x="384" y="455"/>
                    </a:cubicBezTo>
                    <a:cubicBezTo>
                      <a:pt x="393" y="455"/>
                      <a:pt x="393" y="455"/>
                      <a:pt x="393" y="455"/>
                    </a:cubicBezTo>
                    <a:cubicBezTo>
                      <a:pt x="401" y="453"/>
                      <a:pt x="401" y="453"/>
                      <a:pt x="401" y="453"/>
                    </a:cubicBezTo>
                    <a:cubicBezTo>
                      <a:pt x="404" y="453"/>
                      <a:pt x="404" y="453"/>
                      <a:pt x="404" y="453"/>
                    </a:cubicBezTo>
                    <a:cubicBezTo>
                      <a:pt x="412" y="448"/>
                      <a:pt x="412" y="448"/>
                      <a:pt x="412" y="448"/>
                    </a:cubicBezTo>
                    <a:cubicBezTo>
                      <a:pt x="418" y="446"/>
                      <a:pt x="418" y="446"/>
                      <a:pt x="418" y="446"/>
                    </a:cubicBezTo>
                    <a:cubicBezTo>
                      <a:pt x="422" y="446"/>
                      <a:pt x="422" y="446"/>
                      <a:pt x="422" y="446"/>
                    </a:cubicBezTo>
                    <a:cubicBezTo>
                      <a:pt x="424" y="448"/>
                      <a:pt x="424" y="448"/>
                      <a:pt x="424" y="448"/>
                    </a:cubicBezTo>
                    <a:cubicBezTo>
                      <a:pt x="427" y="449"/>
                      <a:pt x="427" y="449"/>
                      <a:pt x="427" y="449"/>
                    </a:cubicBezTo>
                    <a:cubicBezTo>
                      <a:pt x="427" y="452"/>
                      <a:pt x="427" y="452"/>
                      <a:pt x="427" y="452"/>
                    </a:cubicBezTo>
                    <a:cubicBezTo>
                      <a:pt x="426" y="456"/>
                      <a:pt x="426" y="456"/>
                      <a:pt x="426" y="456"/>
                    </a:cubicBezTo>
                    <a:cubicBezTo>
                      <a:pt x="429" y="456"/>
                      <a:pt x="429" y="456"/>
                      <a:pt x="429" y="456"/>
                    </a:cubicBezTo>
                    <a:cubicBezTo>
                      <a:pt x="433" y="461"/>
                      <a:pt x="433" y="461"/>
                      <a:pt x="433" y="461"/>
                    </a:cubicBezTo>
                    <a:cubicBezTo>
                      <a:pt x="436" y="459"/>
                      <a:pt x="436" y="459"/>
                      <a:pt x="436" y="459"/>
                    </a:cubicBezTo>
                    <a:cubicBezTo>
                      <a:pt x="440" y="455"/>
                      <a:pt x="440" y="455"/>
                      <a:pt x="440" y="455"/>
                    </a:cubicBezTo>
                    <a:cubicBezTo>
                      <a:pt x="446" y="458"/>
                      <a:pt x="446" y="458"/>
                      <a:pt x="446" y="458"/>
                    </a:cubicBezTo>
                    <a:cubicBezTo>
                      <a:pt x="447" y="460"/>
                      <a:pt x="447" y="460"/>
                      <a:pt x="447" y="460"/>
                    </a:cubicBezTo>
                    <a:cubicBezTo>
                      <a:pt x="450" y="458"/>
                      <a:pt x="450" y="458"/>
                      <a:pt x="450" y="458"/>
                    </a:cubicBezTo>
                    <a:cubicBezTo>
                      <a:pt x="450" y="458"/>
                      <a:pt x="452" y="457"/>
                      <a:pt x="453" y="460"/>
                    </a:cubicBezTo>
                    <a:cubicBezTo>
                      <a:pt x="454" y="463"/>
                      <a:pt x="453" y="463"/>
                      <a:pt x="453" y="463"/>
                    </a:cubicBezTo>
                    <a:cubicBezTo>
                      <a:pt x="461" y="464"/>
                      <a:pt x="461" y="464"/>
                      <a:pt x="461" y="464"/>
                    </a:cubicBezTo>
                    <a:cubicBezTo>
                      <a:pt x="468" y="461"/>
                      <a:pt x="468" y="461"/>
                      <a:pt x="468" y="461"/>
                    </a:cubicBezTo>
                    <a:cubicBezTo>
                      <a:pt x="476" y="457"/>
                      <a:pt x="476" y="457"/>
                      <a:pt x="476" y="457"/>
                    </a:cubicBezTo>
                    <a:cubicBezTo>
                      <a:pt x="483" y="454"/>
                      <a:pt x="483" y="454"/>
                      <a:pt x="483" y="454"/>
                    </a:cubicBezTo>
                    <a:cubicBezTo>
                      <a:pt x="490" y="453"/>
                      <a:pt x="490" y="453"/>
                      <a:pt x="490" y="453"/>
                    </a:cubicBezTo>
                    <a:cubicBezTo>
                      <a:pt x="491" y="454"/>
                      <a:pt x="491" y="454"/>
                      <a:pt x="491" y="454"/>
                    </a:cubicBezTo>
                    <a:cubicBezTo>
                      <a:pt x="491" y="459"/>
                      <a:pt x="491" y="459"/>
                      <a:pt x="491" y="459"/>
                    </a:cubicBezTo>
                    <a:cubicBezTo>
                      <a:pt x="497" y="468"/>
                      <a:pt x="497" y="468"/>
                      <a:pt x="497" y="468"/>
                    </a:cubicBezTo>
                    <a:cubicBezTo>
                      <a:pt x="503" y="483"/>
                      <a:pt x="503" y="483"/>
                      <a:pt x="503" y="483"/>
                    </a:cubicBezTo>
                    <a:cubicBezTo>
                      <a:pt x="508" y="493"/>
                      <a:pt x="508" y="493"/>
                      <a:pt x="508" y="493"/>
                    </a:cubicBezTo>
                    <a:cubicBezTo>
                      <a:pt x="508" y="493"/>
                      <a:pt x="511" y="499"/>
                      <a:pt x="514" y="499"/>
                    </a:cubicBezTo>
                    <a:cubicBezTo>
                      <a:pt x="516" y="499"/>
                      <a:pt x="522" y="497"/>
                      <a:pt x="522" y="497"/>
                    </a:cubicBezTo>
                    <a:cubicBezTo>
                      <a:pt x="531" y="497"/>
                      <a:pt x="531" y="497"/>
                      <a:pt x="531" y="497"/>
                    </a:cubicBezTo>
                    <a:cubicBezTo>
                      <a:pt x="534" y="497"/>
                      <a:pt x="539" y="504"/>
                      <a:pt x="539" y="504"/>
                    </a:cubicBezTo>
                    <a:cubicBezTo>
                      <a:pt x="541" y="510"/>
                      <a:pt x="541" y="510"/>
                      <a:pt x="541" y="510"/>
                    </a:cubicBezTo>
                    <a:cubicBezTo>
                      <a:pt x="543" y="516"/>
                      <a:pt x="543" y="516"/>
                      <a:pt x="543" y="516"/>
                    </a:cubicBezTo>
                    <a:cubicBezTo>
                      <a:pt x="544" y="519"/>
                      <a:pt x="544" y="519"/>
                      <a:pt x="544" y="519"/>
                    </a:cubicBezTo>
                    <a:cubicBezTo>
                      <a:pt x="549" y="521"/>
                      <a:pt x="549" y="521"/>
                      <a:pt x="549" y="521"/>
                    </a:cubicBezTo>
                    <a:cubicBezTo>
                      <a:pt x="555" y="520"/>
                      <a:pt x="555" y="520"/>
                      <a:pt x="555" y="520"/>
                    </a:cubicBezTo>
                    <a:cubicBezTo>
                      <a:pt x="566" y="515"/>
                      <a:pt x="566" y="515"/>
                      <a:pt x="566" y="515"/>
                    </a:cubicBezTo>
                    <a:cubicBezTo>
                      <a:pt x="572" y="514"/>
                      <a:pt x="572" y="514"/>
                      <a:pt x="572" y="514"/>
                    </a:cubicBezTo>
                    <a:cubicBezTo>
                      <a:pt x="577" y="514"/>
                      <a:pt x="577" y="514"/>
                      <a:pt x="577" y="514"/>
                    </a:cubicBezTo>
                    <a:cubicBezTo>
                      <a:pt x="579" y="518"/>
                      <a:pt x="579" y="518"/>
                      <a:pt x="579" y="518"/>
                    </a:cubicBezTo>
                    <a:cubicBezTo>
                      <a:pt x="582" y="522"/>
                      <a:pt x="582" y="522"/>
                      <a:pt x="582" y="522"/>
                    </a:cubicBezTo>
                    <a:cubicBezTo>
                      <a:pt x="584" y="524"/>
                      <a:pt x="584" y="524"/>
                      <a:pt x="584" y="524"/>
                    </a:cubicBezTo>
                    <a:cubicBezTo>
                      <a:pt x="590" y="525"/>
                      <a:pt x="590" y="525"/>
                      <a:pt x="590" y="525"/>
                    </a:cubicBezTo>
                    <a:cubicBezTo>
                      <a:pt x="593" y="523"/>
                      <a:pt x="593" y="523"/>
                      <a:pt x="593" y="523"/>
                    </a:cubicBezTo>
                    <a:cubicBezTo>
                      <a:pt x="598" y="522"/>
                      <a:pt x="598" y="522"/>
                      <a:pt x="598" y="522"/>
                    </a:cubicBezTo>
                    <a:cubicBezTo>
                      <a:pt x="601" y="520"/>
                      <a:pt x="601" y="520"/>
                      <a:pt x="601" y="520"/>
                    </a:cubicBezTo>
                    <a:cubicBezTo>
                      <a:pt x="603" y="517"/>
                      <a:pt x="603" y="517"/>
                      <a:pt x="603" y="517"/>
                    </a:cubicBezTo>
                    <a:cubicBezTo>
                      <a:pt x="603" y="515"/>
                      <a:pt x="603" y="515"/>
                      <a:pt x="603" y="515"/>
                    </a:cubicBezTo>
                    <a:cubicBezTo>
                      <a:pt x="605" y="512"/>
                      <a:pt x="605" y="512"/>
                      <a:pt x="605" y="512"/>
                    </a:cubicBezTo>
                    <a:cubicBezTo>
                      <a:pt x="609" y="510"/>
                      <a:pt x="609" y="510"/>
                      <a:pt x="609" y="510"/>
                    </a:cubicBezTo>
                    <a:cubicBezTo>
                      <a:pt x="613" y="508"/>
                      <a:pt x="613" y="508"/>
                      <a:pt x="613" y="508"/>
                    </a:cubicBezTo>
                    <a:cubicBezTo>
                      <a:pt x="619" y="506"/>
                      <a:pt x="619" y="506"/>
                      <a:pt x="619" y="506"/>
                    </a:cubicBezTo>
                    <a:cubicBezTo>
                      <a:pt x="622" y="503"/>
                      <a:pt x="622" y="503"/>
                      <a:pt x="622" y="503"/>
                    </a:cubicBezTo>
                    <a:cubicBezTo>
                      <a:pt x="627" y="503"/>
                      <a:pt x="627" y="503"/>
                      <a:pt x="627" y="503"/>
                    </a:cubicBezTo>
                    <a:cubicBezTo>
                      <a:pt x="632" y="504"/>
                      <a:pt x="632" y="504"/>
                      <a:pt x="632" y="504"/>
                    </a:cubicBezTo>
                    <a:cubicBezTo>
                      <a:pt x="634" y="507"/>
                      <a:pt x="634" y="507"/>
                      <a:pt x="634" y="507"/>
                    </a:cubicBezTo>
                    <a:cubicBezTo>
                      <a:pt x="639" y="504"/>
                      <a:pt x="639" y="504"/>
                      <a:pt x="639" y="504"/>
                    </a:cubicBezTo>
                    <a:cubicBezTo>
                      <a:pt x="645" y="508"/>
                      <a:pt x="645" y="508"/>
                      <a:pt x="645" y="508"/>
                    </a:cubicBezTo>
                    <a:cubicBezTo>
                      <a:pt x="650" y="510"/>
                      <a:pt x="650" y="510"/>
                      <a:pt x="650" y="510"/>
                    </a:cubicBezTo>
                    <a:cubicBezTo>
                      <a:pt x="656" y="511"/>
                      <a:pt x="656" y="511"/>
                      <a:pt x="656" y="511"/>
                    </a:cubicBezTo>
                    <a:cubicBezTo>
                      <a:pt x="662" y="512"/>
                      <a:pt x="662" y="512"/>
                      <a:pt x="662" y="512"/>
                    </a:cubicBezTo>
                    <a:cubicBezTo>
                      <a:pt x="670" y="511"/>
                      <a:pt x="670" y="511"/>
                      <a:pt x="670" y="511"/>
                    </a:cubicBezTo>
                    <a:cubicBezTo>
                      <a:pt x="677" y="511"/>
                      <a:pt x="677" y="511"/>
                      <a:pt x="677" y="511"/>
                    </a:cubicBezTo>
                    <a:cubicBezTo>
                      <a:pt x="679" y="509"/>
                      <a:pt x="679" y="509"/>
                      <a:pt x="679" y="509"/>
                    </a:cubicBezTo>
                    <a:cubicBezTo>
                      <a:pt x="678" y="503"/>
                      <a:pt x="678" y="503"/>
                      <a:pt x="678" y="503"/>
                    </a:cubicBezTo>
                    <a:cubicBezTo>
                      <a:pt x="676" y="499"/>
                      <a:pt x="676" y="499"/>
                      <a:pt x="676" y="499"/>
                    </a:cubicBezTo>
                    <a:cubicBezTo>
                      <a:pt x="671" y="497"/>
                      <a:pt x="671" y="497"/>
                      <a:pt x="671" y="497"/>
                    </a:cubicBezTo>
                    <a:cubicBezTo>
                      <a:pt x="673" y="493"/>
                      <a:pt x="673" y="493"/>
                      <a:pt x="673" y="493"/>
                    </a:cubicBezTo>
                    <a:cubicBezTo>
                      <a:pt x="675" y="490"/>
                      <a:pt x="675" y="490"/>
                      <a:pt x="675" y="490"/>
                    </a:cubicBezTo>
                    <a:cubicBezTo>
                      <a:pt x="677" y="486"/>
                      <a:pt x="677" y="486"/>
                      <a:pt x="677" y="486"/>
                    </a:cubicBezTo>
                    <a:cubicBezTo>
                      <a:pt x="683" y="487"/>
                      <a:pt x="683" y="487"/>
                      <a:pt x="683" y="487"/>
                    </a:cubicBezTo>
                    <a:cubicBezTo>
                      <a:pt x="687" y="488"/>
                      <a:pt x="687" y="488"/>
                      <a:pt x="687" y="488"/>
                    </a:cubicBezTo>
                    <a:cubicBezTo>
                      <a:pt x="693" y="488"/>
                      <a:pt x="693" y="488"/>
                      <a:pt x="693" y="488"/>
                    </a:cubicBezTo>
                    <a:cubicBezTo>
                      <a:pt x="696" y="491"/>
                      <a:pt x="696" y="491"/>
                      <a:pt x="696" y="491"/>
                    </a:cubicBezTo>
                    <a:cubicBezTo>
                      <a:pt x="702" y="491"/>
                      <a:pt x="702" y="491"/>
                      <a:pt x="702" y="491"/>
                    </a:cubicBezTo>
                    <a:cubicBezTo>
                      <a:pt x="710" y="498"/>
                      <a:pt x="710" y="498"/>
                      <a:pt x="710" y="498"/>
                    </a:cubicBezTo>
                    <a:cubicBezTo>
                      <a:pt x="715" y="502"/>
                      <a:pt x="715" y="502"/>
                      <a:pt x="715" y="502"/>
                    </a:cubicBezTo>
                    <a:cubicBezTo>
                      <a:pt x="718" y="508"/>
                      <a:pt x="718" y="508"/>
                      <a:pt x="718" y="508"/>
                    </a:cubicBezTo>
                    <a:cubicBezTo>
                      <a:pt x="721" y="510"/>
                      <a:pt x="721" y="510"/>
                      <a:pt x="721" y="510"/>
                    </a:cubicBezTo>
                    <a:cubicBezTo>
                      <a:pt x="727" y="514"/>
                      <a:pt x="727" y="514"/>
                      <a:pt x="727" y="514"/>
                    </a:cubicBezTo>
                    <a:cubicBezTo>
                      <a:pt x="731" y="513"/>
                      <a:pt x="731" y="513"/>
                      <a:pt x="731" y="513"/>
                    </a:cubicBezTo>
                    <a:cubicBezTo>
                      <a:pt x="734" y="513"/>
                      <a:pt x="734" y="513"/>
                      <a:pt x="734" y="513"/>
                    </a:cubicBezTo>
                    <a:cubicBezTo>
                      <a:pt x="739" y="512"/>
                      <a:pt x="739" y="512"/>
                      <a:pt x="739" y="512"/>
                    </a:cubicBezTo>
                    <a:cubicBezTo>
                      <a:pt x="742" y="509"/>
                      <a:pt x="742" y="509"/>
                      <a:pt x="742" y="509"/>
                    </a:cubicBezTo>
                    <a:cubicBezTo>
                      <a:pt x="748" y="511"/>
                      <a:pt x="748" y="511"/>
                      <a:pt x="748" y="511"/>
                    </a:cubicBezTo>
                    <a:cubicBezTo>
                      <a:pt x="756" y="513"/>
                      <a:pt x="756" y="513"/>
                      <a:pt x="756" y="513"/>
                    </a:cubicBezTo>
                    <a:cubicBezTo>
                      <a:pt x="759" y="514"/>
                      <a:pt x="759" y="514"/>
                      <a:pt x="759" y="514"/>
                    </a:cubicBezTo>
                    <a:cubicBezTo>
                      <a:pt x="759" y="517"/>
                      <a:pt x="759" y="517"/>
                      <a:pt x="759" y="517"/>
                    </a:cubicBezTo>
                    <a:cubicBezTo>
                      <a:pt x="762" y="520"/>
                      <a:pt x="762" y="520"/>
                      <a:pt x="762" y="520"/>
                    </a:cubicBezTo>
                    <a:cubicBezTo>
                      <a:pt x="767" y="520"/>
                      <a:pt x="767" y="520"/>
                      <a:pt x="767" y="520"/>
                    </a:cubicBezTo>
                    <a:cubicBezTo>
                      <a:pt x="771" y="523"/>
                      <a:pt x="771" y="523"/>
                      <a:pt x="771" y="523"/>
                    </a:cubicBezTo>
                    <a:cubicBezTo>
                      <a:pt x="775" y="523"/>
                      <a:pt x="775" y="523"/>
                      <a:pt x="775" y="523"/>
                    </a:cubicBezTo>
                    <a:cubicBezTo>
                      <a:pt x="779" y="521"/>
                      <a:pt x="779" y="521"/>
                      <a:pt x="779" y="521"/>
                    </a:cubicBezTo>
                    <a:cubicBezTo>
                      <a:pt x="783" y="522"/>
                      <a:pt x="783" y="522"/>
                      <a:pt x="783" y="522"/>
                    </a:cubicBezTo>
                    <a:cubicBezTo>
                      <a:pt x="788" y="524"/>
                      <a:pt x="788" y="524"/>
                      <a:pt x="788" y="524"/>
                    </a:cubicBezTo>
                    <a:cubicBezTo>
                      <a:pt x="795" y="522"/>
                      <a:pt x="795" y="522"/>
                      <a:pt x="795" y="522"/>
                    </a:cubicBezTo>
                    <a:cubicBezTo>
                      <a:pt x="799" y="520"/>
                      <a:pt x="799" y="520"/>
                      <a:pt x="799" y="520"/>
                    </a:cubicBezTo>
                    <a:cubicBezTo>
                      <a:pt x="807" y="519"/>
                      <a:pt x="807" y="519"/>
                      <a:pt x="807" y="519"/>
                    </a:cubicBezTo>
                    <a:cubicBezTo>
                      <a:pt x="815" y="513"/>
                      <a:pt x="815" y="513"/>
                      <a:pt x="815" y="513"/>
                    </a:cubicBezTo>
                    <a:cubicBezTo>
                      <a:pt x="817" y="512"/>
                      <a:pt x="817" y="512"/>
                      <a:pt x="817" y="512"/>
                    </a:cubicBezTo>
                    <a:cubicBezTo>
                      <a:pt x="823" y="517"/>
                      <a:pt x="823" y="517"/>
                      <a:pt x="823" y="517"/>
                    </a:cubicBezTo>
                    <a:cubicBezTo>
                      <a:pt x="828" y="516"/>
                      <a:pt x="828" y="516"/>
                      <a:pt x="828" y="516"/>
                    </a:cubicBezTo>
                    <a:cubicBezTo>
                      <a:pt x="834" y="518"/>
                      <a:pt x="834" y="518"/>
                      <a:pt x="834" y="518"/>
                    </a:cubicBezTo>
                    <a:cubicBezTo>
                      <a:pt x="838" y="516"/>
                      <a:pt x="838" y="516"/>
                      <a:pt x="838" y="516"/>
                    </a:cubicBezTo>
                    <a:cubicBezTo>
                      <a:pt x="844" y="519"/>
                      <a:pt x="844" y="519"/>
                      <a:pt x="844" y="519"/>
                    </a:cubicBezTo>
                    <a:cubicBezTo>
                      <a:pt x="847" y="522"/>
                      <a:pt x="847" y="522"/>
                      <a:pt x="847" y="522"/>
                    </a:cubicBezTo>
                    <a:cubicBezTo>
                      <a:pt x="853" y="517"/>
                      <a:pt x="853" y="517"/>
                      <a:pt x="853" y="517"/>
                    </a:cubicBezTo>
                    <a:cubicBezTo>
                      <a:pt x="853" y="517"/>
                      <a:pt x="859" y="515"/>
                      <a:pt x="859" y="513"/>
                    </a:cubicBezTo>
                    <a:cubicBezTo>
                      <a:pt x="856" y="512"/>
                      <a:pt x="863" y="507"/>
                      <a:pt x="863" y="507"/>
                    </a:cubicBezTo>
                    <a:cubicBezTo>
                      <a:pt x="865" y="503"/>
                      <a:pt x="865" y="503"/>
                      <a:pt x="865" y="503"/>
                    </a:cubicBezTo>
                    <a:cubicBezTo>
                      <a:pt x="868" y="499"/>
                      <a:pt x="868" y="499"/>
                      <a:pt x="868" y="499"/>
                    </a:cubicBezTo>
                    <a:cubicBezTo>
                      <a:pt x="867" y="494"/>
                      <a:pt x="867" y="494"/>
                      <a:pt x="867" y="494"/>
                    </a:cubicBezTo>
                    <a:cubicBezTo>
                      <a:pt x="869" y="492"/>
                      <a:pt x="869" y="492"/>
                      <a:pt x="869" y="492"/>
                    </a:cubicBezTo>
                    <a:cubicBezTo>
                      <a:pt x="870" y="488"/>
                      <a:pt x="870" y="488"/>
                      <a:pt x="870" y="488"/>
                    </a:cubicBezTo>
                    <a:cubicBezTo>
                      <a:pt x="869" y="483"/>
                      <a:pt x="869" y="483"/>
                      <a:pt x="869" y="483"/>
                    </a:cubicBezTo>
                    <a:cubicBezTo>
                      <a:pt x="867" y="484"/>
                      <a:pt x="867" y="484"/>
                      <a:pt x="867" y="484"/>
                    </a:cubicBezTo>
                    <a:cubicBezTo>
                      <a:pt x="867" y="481"/>
                      <a:pt x="867" y="481"/>
                      <a:pt x="867" y="481"/>
                    </a:cubicBezTo>
                    <a:cubicBezTo>
                      <a:pt x="869" y="480"/>
                      <a:pt x="869" y="480"/>
                      <a:pt x="869" y="480"/>
                    </a:cubicBezTo>
                    <a:cubicBezTo>
                      <a:pt x="872" y="476"/>
                      <a:pt x="872" y="476"/>
                      <a:pt x="872" y="476"/>
                    </a:cubicBezTo>
                    <a:cubicBezTo>
                      <a:pt x="876" y="473"/>
                      <a:pt x="876" y="473"/>
                      <a:pt x="876" y="473"/>
                    </a:cubicBezTo>
                    <a:cubicBezTo>
                      <a:pt x="879" y="470"/>
                      <a:pt x="879" y="470"/>
                      <a:pt x="879" y="470"/>
                    </a:cubicBezTo>
                    <a:cubicBezTo>
                      <a:pt x="884" y="470"/>
                      <a:pt x="884" y="470"/>
                      <a:pt x="884" y="470"/>
                    </a:cubicBezTo>
                    <a:cubicBezTo>
                      <a:pt x="889" y="468"/>
                      <a:pt x="889" y="468"/>
                      <a:pt x="889" y="468"/>
                    </a:cubicBezTo>
                    <a:cubicBezTo>
                      <a:pt x="891" y="467"/>
                      <a:pt x="891" y="467"/>
                      <a:pt x="891" y="467"/>
                    </a:cubicBezTo>
                    <a:cubicBezTo>
                      <a:pt x="897" y="468"/>
                      <a:pt x="897" y="468"/>
                      <a:pt x="897" y="468"/>
                    </a:cubicBezTo>
                    <a:cubicBezTo>
                      <a:pt x="900" y="471"/>
                      <a:pt x="900" y="471"/>
                      <a:pt x="900" y="471"/>
                    </a:cubicBezTo>
                    <a:cubicBezTo>
                      <a:pt x="903" y="474"/>
                      <a:pt x="903" y="474"/>
                      <a:pt x="903" y="474"/>
                    </a:cubicBezTo>
                    <a:cubicBezTo>
                      <a:pt x="907" y="477"/>
                      <a:pt x="907" y="477"/>
                      <a:pt x="907" y="477"/>
                    </a:cubicBezTo>
                    <a:cubicBezTo>
                      <a:pt x="913" y="478"/>
                      <a:pt x="913" y="478"/>
                      <a:pt x="913" y="478"/>
                    </a:cubicBezTo>
                    <a:cubicBezTo>
                      <a:pt x="917" y="482"/>
                      <a:pt x="917" y="482"/>
                      <a:pt x="917" y="482"/>
                    </a:cubicBezTo>
                    <a:cubicBezTo>
                      <a:pt x="920" y="485"/>
                      <a:pt x="920" y="485"/>
                      <a:pt x="920" y="485"/>
                    </a:cubicBezTo>
                    <a:cubicBezTo>
                      <a:pt x="923" y="490"/>
                      <a:pt x="923" y="490"/>
                      <a:pt x="923" y="490"/>
                    </a:cubicBezTo>
                    <a:cubicBezTo>
                      <a:pt x="923" y="493"/>
                      <a:pt x="923" y="493"/>
                      <a:pt x="923" y="493"/>
                    </a:cubicBezTo>
                    <a:cubicBezTo>
                      <a:pt x="924" y="499"/>
                      <a:pt x="924" y="499"/>
                      <a:pt x="924" y="499"/>
                    </a:cubicBezTo>
                    <a:cubicBezTo>
                      <a:pt x="928" y="505"/>
                      <a:pt x="928" y="505"/>
                      <a:pt x="928" y="505"/>
                    </a:cubicBezTo>
                    <a:cubicBezTo>
                      <a:pt x="931" y="510"/>
                      <a:pt x="931" y="510"/>
                      <a:pt x="931" y="510"/>
                    </a:cubicBezTo>
                    <a:cubicBezTo>
                      <a:pt x="934" y="513"/>
                      <a:pt x="934" y="513"/>
                      <a:pt x="934" y="513"/>
                    </a:cubicBezTo>
                    <a:cubicBezTo>
                      <a:pt x="937" y="513"/>
                      <a:pt x="937" y="513"/>
                      <a:pt x="937" y="513"/>
                    </a:cubicBezTo>
                    <a:cubicBezTo>
                      <a:pt x="941" y="513"/>
                      <a:pt x="941" y="513"/>
                      <a:pt x="941" y="513"/>
                    </a:cubicBezTo>
                    <a:cubicBezTo>
                      <a:pt x="946" y="515"/>
                      <a:pt x="946" y="515"/>
                      <a:pt x="946" y="515"/>
                    </a:cubicBezTo>
                    <a:cubicBezTo>
                      <a:pt x="949" y="518"/>
                      <a:pt x="949" y="518"/>
                      <a:pt x="949" y="518"/>
                    </a:cubicBezTo>
                    <a:cubicBezTo>
                      <a:pt x="950" y="521"/>
                      <a:pt x="950" y="521"/>
                      <a:pt x="950" y="521"/>
                    </a:cubicBezTo>
                    <a:cubicBezTo>
                      <a:pt x="952" y="526"/>
                      <a:pt x="952" y="526"/>
                      <a:pt x="952" y="526"/>
                    </a:cubicBezTo>
                    <a:cubicBezTo>
                      <a:pt x="955" y="530"/>
                      <a:pt x="955" y="530"/>
                      <a:pt x="955" y="530"/>
                    </a:cubicBezTo>
                    <a:cubicBezTo>
                      <a:pt x="957" y="533"/>
                      <a:pt x="957" y="533"/>
                      <a:pt x="957" y="533"/>
                    </a:cubicBezTo>
                    <a:cubicBezTo>
                      <a:pt x="956" y="537"/>
                      <a:pt x="956" y="537"/>
                      <a:pt x="956" y="537"/>
                    </a:cubicBezTo>
                    <a:cubicBezTo>
                      <a:pt x="958" y="541"/>
                      <a:pt x="958" y="541"/>
                      <a:pt x="958" y="541"/>
                    </a:cubicBezTo>
                    <a:cubicBezTo>
                      <a:pt x="962" y="543"/>
                      <a:pt x="962" y="543"/>
                      <a:pt x="962" y="543"/>
                    </a:cubicBezTo>
                    <a:cubicBezTo>
                      <a:pt x="966" y="545"/>
                      <a:pt x="966" y="545"/>
                      <a:pt x="966" y="545"/>
                    </a:cubicBezTo>
                    <a:cubicBezTo>
                      <a:pt x="969" y="544"/>
                      <a:pt x="969" y="544"/>
                      <a:pt x="969" y="544"/>
                    </a:cubicBezTo>
                    <a:cubicBezTo>
                      <a:pt x="972" y="542"/>
                      <a:pt x="972" y="542"/>
                      <a:pt x="972" y="542"/>
                    </a:cubicBezTo>
                    <a:cubicBezTo>
                      <a:pt x="975" y="539"/>
                      <a:pt x="975" y="539"/>
                      <a:pt x="975" y="539"/>
                    </a:cubicBezTo>
                    <a:cubicBezTo>
                      <a:pt x="978" y="537"/>
                      <a:pt x="978" y="537"/>
                      <a:pt x="978" y="537"/>
                    </a:cubicBezTo>
                    <a:cubicBezTo>
                      <a:pt x="981" y="537"/>
                      <a:pt x="981" y="537"/>
                      <a:pt x="981" y="537"/>
                    </a:cubicBezTo>
                    <a:cubicBezTo>
                      <a:pt x="985" y="536"/>
                      <a:pt x="985" y="536"/>
                      <a:pt x="985" y="536"/>
                    </a:cubicBezTo>
                    <a:cubicBezTo>
                      <a:pt x="987" y="533"/>
                      <a:pt x="987" y="533"/>
                      <a:pt x="987" y="533"/>
                    </a:cubicBezTo>
                    <a:cubicBezTo>
                      <a:pt x="991" y="531"/>
                      <a:pt x="991" y="531"/>
                      <a:pt x="991" y="531"/>
                    </a:cubicBezTo>
                    <a:cubicBezTo>
                      <a:pt x="989" y="537"/>
                      <a:pt x="989" y="537"/>
                      <a:pt x="989" y="537"/>
                    </a:cubicBezTo>
                    <a:cubicBezTo>
                      <a:pt x="989" y="540"/>
                      <a:pt x="989" y="540"/>
                      <a:pt x="989" y="540"/>
                    </a:cubicBezTo>
                    <a:cubicBezTo>
                      <a:pt x="991" y="542"/>
                      <a:pt x="991" y="542"/>
                      <a:pt x="991" y="542"/>
                    </a:cubicBezTo>
                    <a:cubicBezTo>
                      <a:pt x="991" y="547"/>
                      <a:pt x="991" y="547"/>
                      <a:pt x="991" y="547"/>
                    </a:cubicBezTo>
                    <a:cubicBezTo>
                      <a:pt x="988" y="549"/>
                      <a:pt x="988" y="549"/>
                      <a:pt x="988" y="549"/>
                    </a:cubicBezTo>
                    <a:cubicBezTo>
                      <a:pt x="989" y="552"/>
                      <a:pt x="989" y="552"/>
                      <a:pt x="989" y="552"/>
                    </a:cubicBezTo>
                    <a:cubicBezTo>
                      <a:pt x="988" y="559"/>
                      <a:pt x="988" y="559"/>
                      <a:pt x="988" y="559"/>
                    </a:cubicBezTo>
                    <a:cubicBezTo>
                      <a:pt x="986" y="563"/>
                      <a:pt x="986" y="563"/>
                      <a:pt x="986" y="563"/>
                    </a:cubicBezTo>
                    <a:cubicBezTo>
                      <a:pt x="982" y="566"/>
                      <a:pt x="982" y="566"/>
                      <a:pt x="982" y="566"/>
                    </a:cubicBezTo>
                    <a:cubicBezTo>
                      <a:pt x="979" y="568"/>
                      <a:pt x="979" y="568"/>
                      <a:pt x="979" y="568"/>
                    </a:cubicBezTo>
                    <a:cubicBezTo>
                      <a:pt x="978" y="571"/>
                      <a:pt x="978" y="571"/>
                      <a:pt x="978" y="571"/>
                    </a:cubicBezTo>
                    <a:cubicBezTo>
                      <a:pt x="974" y="573"/>
                      <a:pt x="974" y="573"/>
                      <a:pt x="974" y="573"/>
                    </a:cubicBezTo>
                    <a:cubicBezTo>
                      <a:pt x="974" y="574"/>
                      <a:pt x="972" y="576"/>
                      <a:pt x="972" y="576"/>
                    </a:cubicBezTo>
                    <a:cubicBezTo>
                      <a:pt x="972" y="578"/>
                      <a:pt x="972" y="581"/>
                      <a:pt x="971" y="584"/>
                    </a:cubicBezTo>
                    <a:cubicBezTo>
                      <a:pt x="971" y="584"/>
                      <a:pt x="969" y="583"/>
                      <a:pt x="969" y="584"/>
                    </a:cubicBezTo>
                    <a:cubicBezTo>
                      <a:pt x="969" y="582"/>
                      <a:pt x="967" y="582"/>
                      <a:pt x="967" y="580"/>
                    </a:cubicBezTo>
                    <a:cubicBezTo>
                      <a:pt x="968" y="579"/>
                      <a:pt x="969" y="578"/>
                      <a:pt x="969" y="576"/>
                    </a:cubicBezTo>
                    <a:cubicBezTo>
                      <a:pt x="969" y="576"/>
                      <a:pt x="967" y="574"/>
                      <a:pt x="967" y="574"/>
                    </a:cubicBezTo>
                    <a:cubicBezTo>
                      <a:pt x="965" y="576"/>
                      <a:pt x="965" y="576"/>
                      <a:pt x="965" y="576"/>
                    </a:cubicBezTo>
                    <a:cubicBezTo>
                      <a:pt x="962" y="578"/>
                      <a:pt x="962" y="578"/>
                      <a:pt x="962" y="578"/>
                    </a:cubicBezTo>
                    <a:cubicBezTo>
                      <a:pt x="962" y="582"/>
                      <a:pt x="962" y="582"/>
                      <a:pt x="962" y="582"/>
                    </a:cubicBezTo>
                    <a:cubicBezTo>
                      <a:pt x="961" y="586"/>
                      <a:pt x="961" y="586"/>
                      <a:pt x="961" y="586"/>
                    </a:cubicBezTo>
                    <a:cubicBezTo>
                      <a:pt x="961" y="592"/>
                      <a:pt x="961" y="592"/>
                      <a:pt x="961" y="592"/>
                    </a:cubicBezTo>
                    <a:cubicBezTo>
                      <a:pt x="961" y="596"/>
                      <a:pt x="961" y="596"/>
                      <a:pt x="961" y="596"/>
                    </a:cubicBezTo>
                    <a:cubicBezTo>
                      <a:pt x="958" y="598"/>
                      <a:pt x="958" y="598"/>
                      <a:pt x="958" y="598"/>
                    </a:cubicBezTo>
                    <a:cubicBezTo>
                      <a:pt x="959" y="601"/>
                      <a:pt x="959" y="601"/>
                      <a:pt x="959" y="601"/>
                    </a:cubicBezTo>
                    <a:cubicBezTo>
                      <a:pt x="957" y="604"/>
                      <a:pt x="957" y="604"/>
                      <a:pt x="957" y="604"/>
                    </a:cubicBezTo>
                    <a:cubicBezTo>
                      <a:pt x="958" y="605"/>
                      <a:pt x="958" y="605"/>
                      <a:pt x="958" y="605"/>
                    </a:cubicBezTo>
                    <a:cubicBezTo>
                      <a:pt x="958" y="605"/>
                      <a:pt x="960" y="605"/>
                      <a:pt x="961" y="605"/>
                    </a:cubicBezTo>
                    <a:cubicBezTo>
                      <a:pt x="961" y="604"/>
                      <a:pt x="961" y="602"/>
                      <a:pt x="961" y="602"/>
                    </a:cubicBezTo>
                    <a:cubicBezTo>
                      <a:pt x="962" y="601"/>
                      <a:pt x="963" y="602"/>
                      <a:pt x="963" y="602"/>
                    </a:cubicBezTo>
                    <a:cubicBezTo>
                      <a:pt x="965" y="601"/>
                      <a:pt x="967" y="598"/>
                      <a:pt x="967" y="596"/>
                    </a:cubicBezTo>
                    <a:cubicBezTo>
                      <a:pt x="968" y="596"/>
                      <a:pt x="969" y="595"/>
                      <a:pt x="969" y="596"/>
                    </a:cubicBezTo>
                    <a:cubicBezTo>
                      <a:pt x="971" y="596"/>
                      <a:pt x="968" y="600"/>
                      <a:pt x="972" y="598"/>
                    </a:cubicBezTo>
                    <a:cubicBezTo>
                      <a:pt x="973" y="597"/>
                      <a:pt x="973" y="597"/>
                      <a:pt x="974" y="596"/>
                    </a:cubicBezTo>
                    <a:cubicBezTo>
                      <a:pt x="973" y="600"/>
                      <a:pt x="973" y="600"/>
                      <a:pt x="975" y="603"/>
                    </a:cubicBezTo>
                    <a:cubicBezTo>
                      <a:pt x="976" y="603"/>
                      <a:pt x="976" y="603"/>
                      <a:pt x="976" y="603"/>
                    </a:cubicBezTo>
                    <a:cubicBezTo>
                      <a:pt x="977" y="604"/>
                      <a:pt x="976" y="605"/>
                      <a:pt x="977" y="606"/>
                    </a:cubicBezTo>
                    <a:cubicBezTo>
                      <a:pt x="979" y="605"/>
                      <a:pt x="979" y="605"/>
                      <a:pt x="979" y="605"/>
                    </a:cubicBezTo>
                    <a:cubicBezTo>
                      <a:pt x="982" y="606"/>
                      <a:pt x="981" y="609"/>
                      <a:pt x="985" y="607"/>
                    </a:cubicBezTo>
                    <a:cubicBezTo>
                      <a:pt x="987" y="606"/>
                      <a:pt x="991" y="598"/>
                      <a:pt x="993" y="597"/>
                    </a:cubicBezTo>
                    <a:cubicBezTo>
                      <a:pt x="994" y="597"/>
                      <a:pt x="994" y="597"/>
                      <a:pt x="994" y="597"/>
                    </a:cubicBezTo>
                    <a:cubicBezTo>
                      <a:pt x="994" y="596"/>
                      <a:pt x="994" y="594"/>
                      <a:pt x="995" y="594"/>
                    </a:cubicBezTo>
                    <a:cubicBezTo>
                      <a:pt x="995" y="594"/>
                      <a:pt x="998" y="594"/>
                      <a:pt x="998" y="594"/>
                    </a:cubicBezTo>
                    <a:cubicBezTo>
                      <a:pt x="999" y="591"/>
                      <a:pt x="998" y="589"/>
                      <a:pt x="999" y="587"/>
                    </a:cubicBezTo>
                    <a:cubicBezTo>
                      <a:pt x="1000" y="586"/>
                      <a:pt x="1001" y="586"/>
                      <a:pt x="1001" y="586"/>
                    </a:cubicBezTo>
                    <a:cubicBezTo>
                      <a:pt x="1002" y="585"/>
                      <a:pt x="1002" y="583"/>
                      <a:pt x="1002" y="583"/>
                    </a:cubicBezTo>
                    <a:cubicBezTo>
                      <a:pt x="1003" y="582"/>
                      <a:pt x="1003" y="584"/>
                      <a:pt x="1004" y="582"/>
                    </a:cubicBezTo>
                    <a:cubicBezTo>
                      <a:pt x="1005" y="582"/>
                      <a:pt x="1006" y="579"/>
                      <a:pt x="1006" y="578"/>
                    </a:cubicBezTo>
                    <a:cubicBezTo>
                      <a:pt x="1011" y="572"/>
                      <a:pt x="1011" y="572"/>
                      <a:pt x="1011" y="572"/>
                    </a:cubicBezTo>
                    <a:cubicBezTo>
                      <a:pt x="1012" y="572"/>
                      <a:pt x="1013" y="572"/>
                      <a:pt x="1014" y="572"/>
                    </a:cubicBezTo>
                    <a:cubicBezTo>
                      <a:pt x="1015" y="571"/>
                      <a:pt x="1015" y="569"/>
                      <a:pt x="1015" y="568"/>
                    </a:cubicBezTo>
                    <a:cubicBezTo>
                      <a:pt x="1016" y="567"/>
                      <a:pt x="1019" y="566"/>
                      <a:pt x="1019" y="565"/>
                    </a:cubicBezTo>
                    <a:cubicBezTo>
                      <a:pt x="1023" y="558"/>
                      <a:pt x="1023" y="558"/>
                      <a:pt x="1023" y="558"/>
                    </a:cubicBezTo>
                    <a:cubicBezTo>
                      <a:pt x="1023" y="557"/>
                      <a:pt x="1022" y="557"/>
                      <a:pt x="1023" y="555"/>
                    </a:cubicBezTo>
                    <a:cubicBezTo>
                      <a:pt x="1023" y="553"/>
                      <a:pt x="1026" y="548"/>
                      <a:pt x="1027" y="547"/>
                    </a:cubicBezTo>
                    <a:cubicBezTo>
                      <a:pt x="1028" y="547"/>
                      <a:pt x="1029" y="547"/>
                      <a:pt x="1029" y="546"/>
                    </a:cubicBezTo>
                    <a:cubicBezTo>
                      <a:pt x="1030" y="545"/>
                      <a:pt x="1030" y="543"/>
                      <a:pt x="1031" y="541"/>
                    </a:cubicBezTo>
                    <a:cubicBezTo>
                      <a:pt x="1032" y="538"/>
                      <a:pt x="1037" y="537"/>
                      <a:pt x="1038" y="534"/>
                    </a:cubicBezTo>
                    <a:cubicBezTo>
                      <a:pt x="1039" y="533"/>
                      <a:pt x="1038" y="531"/>
                      <a:pt x="1039" y="529"/>
                    </a:cubicBezTo>
                    <a:cubicBezTo>
                      <a:pt x="1039" y="529"/>
                      <a:pt x="1041" y="529"/>
                      <a:pt x="1041" y="528"/>
                    </a:cubicBezTo>
                    <a:cubicBezTo>
                      <a:pt x="1041" y="528"/>
                      <a:pt x="1039" y="525"/>
                      <a:pt x="1039" y="525"/>
                    </a:cubicBezTo>
                    <a:cubicBezTo>
                      <a:pt x="1039" y="524"/>
                      <a:pt x="1042" y="521"/>
                      <a:pt x="1042" y="520"/>
                    </a:cubicBezTo>
                    <a:cubicBezTo>
                      <a:pt x="1042" y="517"/>
                      <a:pt x="1041" y="515"/>
                      <a:pt x="1041" y="514"/>
                    </a:cubicBezTo>
                    <a:cubicBezTo>
                      <a:pt x="1041" y="514"/>
                      <a:pt x="1042" y="512"/>
                      <a:pt x="1042" y="510"/>
                    </a:cubicBezTo>
                    <a:cubicBezTo>
                      <a:pt x="1040" y="510"/>
                      <a:pt x="1040" y="510"/>
                      <a:pt x="1040" y="510"/>
                    </a:cubicBezTo>
                    <a:cubicBezTo>
                      <a:pt x="1040" y="509"/>
                      <a:pt x="1040" y="508"/>
                      <a:pt x="1040" y="507"/>
                    </a:cubicBezTo>
                    <a:cubicBezTo>
                      <a:pt x="1043" y="503"/>
                      <a:pt x="1043" y="505"/>
                      <a:pt x="1041" y="501"/>
                    </a:cubicBezTo>
                    <a:cubicBezTo>
                      <a:pt x="1042" y="499"/>
                      <a:pt x="1045" y="497"/>
                      <a:pt x="1045" y="496"/>
                    </a:cubicBezTo>
                    <a:cubicBezTo>
                      <a:pt x="1045" y="495"/>
                      <a:pt x="1045" y="494"/>
                      <a:pt x="1045" y="493"/>
                    </a:cubicBezTo>
                    <a:cubicBezTo>
                      <a:pt x="1045" y="493"/>
                      <a:pt x="1047" y="492"/>
                      <a:pt x="1047" y="492"/>
                    </a:cubicBezTo>
                    <a:cubicBezTo>
                      <a:pt x="1047" y="490"/>
                      <a:pt x="1046" y="490"/>
                      <a:pt x="1045" y="490"/>
                    </a:cubicBezTo>
                    <a:cubicBezTo>
                      <a:pt x="1045" y="490"/>
                      <a:pt x="1045" y="487"/>
                      <a:pt x="1046" y="489"/>
                    </a:cubicBezTo>
                    <a:cubicBezTo>
                      <a:pt x="1046" y="487"/>
                      <a:pt x="1046" y="487"/>
                      <a:pt x="1046" y="487"/>
                    </a:cubicBezTo>
                    <a:cubicBezTo>
                      <a:pt x="1046" y="488"/>
                      <a:pt x="1047" y="486"/>
                      <a:pt x="1045" y="485"/>
                    </a:cubicBezTo>
                    <a:cubicBezTo>
                      <a:pt x="1045" y="485"/>
                      <a:pt x="1045" y="481"/>
                      <a:pt x="1045" y="481"/>
                    </a:cubicBezTo>
                    <a:cubicBezTo>
                      <a:pt x="1048" y="479"/>
                      <a:pt x="1050" y="481"/>
                      <a:pt x="1052" y="482"/>
                    </a:cubicBezTo>
                    <a:cubicBezTo>
                      <a:pt x="1052" y="478"/>
                      <a:pt x="1052" y="478"/>
                      <a:pt x="1052" y="478"/>
                    </a:cubicBezTo>
                    <a:cubicBezTo>
                      <a:pt x="1051" y="478"/>
                      <a:pt x="1051" y="479"/>
                      <a:pt x="1051" y="479"/>
                    </a:cubicBezTo>
                    <a:cubicBezTo>
                      <a:pt x="1049" y="479"/>
                      <a:pt x="1047" y="478"/>
                      <a:pt x="1046" y="477"/>
                    </a:cubicBezTo>
                    <a:cubicBezTo>
                      <a:pt x="1046" y="477"/>
                      <a:pt x="1046" y="475"/>
                      <a:pt x="1046" y="475"/>
                    </a:cubicBezTo>
                    <a:cubicBezTo>
                      <a:pt x="1046" y="475"/>
                      <a:pt x="1044" y="476"/>
                      <a:pt x="1044" y="476"/>
                    </a:cubicBezTo>
                    <a:cubicBezTo>
                      <a:pt x="1039" y="472"/>
                      <a:pt x="1039" y="472"/>
                      <a:pt x="1039" y="472"/>
                    </a:cubicBezTo>
                    <a:cubicBezTo>
                      <a:pt x="1038" y="470"/>
                      <a:pt x="1040" y="469"/>
                      <a:pt x="1039" y="468"/>
                    </a:cubicBezTo>
                    <a:cubicBezTo>
                      <a:pt x="1038" y="467"/>
                      <a:pt x="1035" y="467"/>
                      <a:pt x="1034" y="467"/>
                    </a:cubicBezTo>
                    <a:cubicBezTo>
                      <a:pt x="1034" y="467"/>
                      <a:pt x="1033" y="465"/>
                      <a:pt x="1033" y="465"/>
                    </a:cubicBezTo>
                    <a:cubicBezTo>
                      <a:pt x="1030" y="464"/>
                      <a:pt x="1027" y="464"/>
                      <a:pt x="1025" y="464"/>
                    </a:cubicBezTo>
                    <a:cubicBezTo>
                      <a:pt x="1025" y="466"/>
                      <a:pt x="1025" y="468"/>
                      <a:pt x="1025" y="470"/>
                    </a:cubicBezTo>
                    <a:cubicBezTo>
                      <a:pt x="1024" y="470"/>
                      <a:pt x="1022" y="469"/>
                      <a:pt x="1021" y="469"/>
                    </a:cubicBezTo>
                    <a:cubicBezTo>
                      <a:pt x="1020" y="470"/>
                      <a:pt x="1019" y="473"/>
                      <a:pt x="1017" y="474"/>
                    </a:cubicBezTo>
                    <a:cubicBezTo>
                      <a:pt x="1017" y="474"/>
                      <a:pt x="1015" y="474"/>
                      <a:pt x="1015" y="474"/>
                    </a:cubicBezTo>
                    <a:cubicBezTo>
                      <a:pt x="1017" y="468"/>
                      <a:pt x="1019" y="468"/>
                      <a:pt x="1013" y="465"/>
                    </a:cubicBezTo>
                    <a:cubicBezTo>
                      <a:pt x="1013" y="466"/>
                      <a:pt x="1012" y="468"/>
                      <a:pt x="1012" y="470"/>
                    </a:cubicBezTo>
                    <a:cubicBezTo>
                      <a:pt x="1012" y="470"/>
                      <a:pt x="1010" y="470"/>
                      <a:pt x="1009" y="470"/>
                    </a:cubicBezTo>
                    <a:cubicBezTo>
                      <a:pt x="1010" y="464"/>
                      <a:pt x="1010" y="462"/>
                      <a:pt x="1009" y="457"/>
                    </a:cubicBezTo>
                    <a:cubicBezTo>
                      <a:pt x="1004" y="457"/>
                      <a:pt x="1001" y="458"/>
                      <a:pt x="996" y="457"/>
                    </a:cubicBezTo>
                    <a:cubicBezTo>
                      <a:pt x="997" y="454"/>
                      <a:pt x="999" y="450"/>
                      <a:pt x="1001" y="449"/>
                    </a:cubicBezTo>
                    <a:cubicBezTo>
                      <a:pt x="1001" y="448"/>
                      <a:pt x="1002" y="449"/>
                      <a:pt x="1003" y="448"/>
                    </a:cubicBezTo>
                    <a:cubicBezTo>
                      <a:pt x="1004" y="446"/>
                      <a:pt x="1005" y="444"/>
                      <a:pt x="1007" y="443"/>
                    </a:cubicBezTo>
                    <a:cubicBezTo>
                      <a:pt x="1008" y="442"/>
                      <a:pt x="1008" y="443"/>
                      <a:pt x="1009" y="442"/>
                    </a:cubicBezTo>
                    <a:cubicBezTo>
                      <a:pt x="1011" y="441"/>
                      <a:pt x="1012" y="438"/>
                      <a:pt x="1014" y="437"/>
                    </a:cubicBezTo>
                    <a:cubicBezTo>
                      <a:pt x="1015" y="436"/>
                      <a:pt x="1017" y="436"/>
                      <a:pt x="1017" y="435"/>
                    </a:cubicBezTo>
                    <a:cubicBezTo>
                      <a:pt x="1018" y="435"/>
                      <a:pt x="1017" y="433"/>
                      <a:pt x="1017" y="432"/>
                    </a:cubicBezTo>
                    <a:cubicBezTo>
                      <a:pt x="1018" y="431"/>
                      <a:pt x="1021" y="431"/>
                      <a:pt x="1022" y="429"/>
                    </a:cubicBezTo>
                    <a:cubicBezTo>
                      <a:pt x="1022" y="429"/>
                      <a:pt x="1022" y="427"/>
                      <a:pt x="1022" y="426"/>
                    </a:cubicBezTo>
                    <a:cubicBezTo>
                      <a:pt x="1022" y="426"/>
                      <a:pt x="1024" y="424"/>
                      <a:pt x="1024" y="423"/>
                    </a:cubicBezTo>
                    <a:cubicBezTo>
                      <a:pt x="1024" y="423"/>
                      <a:pt x="1023" y="422"/>
                      <a:pt x="1023" y="421"/>
                    </a:cubicBezTo>
                    <a:cubicBezTo>
                      <a:pt x="1024" y="421"/>
                      <a:pt x="1024" y="420"/>
                      <a:pt x="1025" y="420"/>
                    </a:cubicBezTo>
                    <a:cubicBezTo>
                      <a:pt x="1026" y="421"/>
                      <a:pt x="1025" y="421"/>
                      <a:pt x="1026" y="421"/>
                    </a:cubicBezTo>
                    <a:cubicBezTo>
                      <a:pt x="1027" y="420"/>
                      <a:pt x="1027" y="418"/>
                      <a:pt x="1029" y="417"/>
                    </a:cubicBezTo>
                    <a:cubicBezTo>
                      <a:pt x="1030" y="417"/>
                      <a:pt x="1030" y="417"/>
                      <a:pt x="1030" y="417"/>
                    </a:cubicBezTo>
                    <a:cubicBezTo>
                      <a:pt x="1030" y="417"/>
                      <a:pt x="1030" y="416"/>
                      <a:pt x="1031" y="415"/>
                    </a:cubicBezTo>
                    <a:cubicBezTo>
                      <a:pt x="1032" y="415"/>
                      <a:pt x="1033" y="415"/>
                      <a:pt x="1034" y="414"/>
                    </a:cubicBezTo>
                    <a:cubicBezTo>
                      <a:pt x="1035" y="414"/>
                      <a:pt x="1035" y="412"/>
                      <a:pt x="1036" y="411"/>
                    </a:cubicBezTo>
                    <a:cubicBezTo>
                      <a:pt x="1036" y="411"/>
                      <a:pt x="1038" y="412"/>
                      <a:pt x="1038" y="411"/>
                    </a:cubicBezTo>
                    <a:cubicBezTo>
                      <a:pt x="1039" y="411"/>
                      <a:pt x="1038" y="409"/>
                      <a:pt x="1039" y="408"/>
                    </a:cubicBezTo>
                    <a:cubicBezTo>
                      <a:pt x="1041" y="408"/>
                      <a:pt x="1042" y="407"/>
                      <a:pt x="1044" y="407"/>
                    </a:cubicBezTo>
                    <a:cubicBezTo>
                      <a:pt x="1045" y="401"/>
                      <a:pt x="1047" y="397"/>
                      <a:pt x="1050" y="393"/>
                    </a:cubicBezTo>
                    <a:cubicBezTo>
                      <a:pt x="1051" y="392"/>
                      <a:pt x="1054" y="391"/>
                      <a:pt x="1054" y="389"/>
                    </a:cubicBezTo>
                    <a:cubicBezTo>
                      <a:pt x="1054" y="388"/>
                      <a:pt x="1053" y="388"/>
                      <a:pt x="1053" y="386"/>
                    </a:cubicBezTo>
                    <a:cubicBezTo>
                      <a:pt x="1055" y="386"/>
                      <a:pt x="1055" y="387"/>
                      <a:pt x="1057" y="387"/>
                    </a:cubicBezTo>
                    <a:cubicBezTo>
                      <a:pt x="1058" y="387"/>
                      <a:pt x="1059" y="384"/>
                      <a:pt x="1060" y="383"/>
                    </a:cubicBezTo>
                    <a:cubicBezTo>
                      <a:pt x="1062" y="382"/>
                      <a:pt x="1063" y="382"/>
                      <a:pt x="1065" y="382"/>
                    </a:cubicBezTo>
                    <a:cubicBezTo>
                      <a:pt x="1065" y="381"/>
                      <a:pt x="1065" y="378"/>
                      <a:pt x="1065" y="378"/>
                    </a:cubicBezTo>
                    <a:cubicBezTo>
                      <a:pt x="1066" y="378"/>
                      <a:pt x="1067" y="379"/>
                      <a:pt x="1069" y="380"/>
                    </a:cubicBezTo>
                    <a:cubicBezTo>
                      <a:pt x="1069" y="378"/>
                      <a:pt x="1069" y="378"/>
                      <a:pt x="1069" y="378"/>
                    </a:cubicBezTo>
                    <a:cubicBezTo>
                      <a:pt x="1071" y="379"/>
                      <a:pt x="1069" y="380"/>
                      <a:pt x="1069" y="382"/>
                    </a:cubicBezTo>
                    <a:cubicBezTo>
                      <a:pt x="1078" y="380"/>
                      <a:pt x="1086" y="380"/>
                      <a:pt x="1092" y="382"/>
                    </a:cubicBezTo>
                    <a:cubicBezTo>
                      <a:pt x="1092" y="382"/>
                      <a:pt x="1091" y="385"/>
                      <a:pt x="1092" y="386"/>
                    </a:cubicBezTo>
                    <a:cubicBezTo>
                      <a:pt x="1092" y="387"/>
                      <a:pt x="1092" y="387"/>
                      <a:pt x="1092" y="387"/>
                    </a:cubicBezTo>
                    <a:cubicBezTo>
                      <a:pt x="1094" y="387"/>
                      <a:pt x="1095" y="387"/>
                      <a:pt x="1096" y="386"/>
                    </a:cubicBezTo>
                    <a:cubicBezTo>
                      <a:pt x="1098" y="382"/>
                      <a:pt x="1098" y="382"/>
                      <a:pt x="1098" y="382"/>
                    </a:cubicBezTo>
                    <a:cubicBezTo>
                      <a:pt x="1099" y="382"/>
                      <a:pt x="1099" y="381"/>
                      <a:pt x="1100" y="382"/>
                    </a:cubicBezTo>
                    <a:cubicBezTo>
                      <a:pt x="1100" y="384"/>
                      <a:pt x="1100" y="384"/>
                      <a:pt x="1100" y="384"/>
                    </a:cubicBezTo>
                    <a:cubicBezTo>
                      <a:pt x="1101" y="385"/>
                      <a:pt x="1106" y="386"/>
                      <a:pt x="1108" y="386"/>
                    </a:cubicBezTo>
                    <a:cubicBezTo>
                      <a:pt x="1110" y="386"/>
                      <a:pt x="1112" y="384"/>
                      <a:pt x="1114" y="385"/>
                    </a:cubicBezTo>
                    <a:cubicBezTo>
                      <a:pt x="1115" y="385"/>
                      <a:pt x="1114" y="387"/>
                      <a:pt x="1117" y="388"/>
                    </a:cubicBezTo>
                    <a:cubicBezTo>
                      <a:pt x="1119" y="388"/>
                      <a:pt x="1119" y="384"/>
                      <a:pt x="1118" y="385"/>
                    </a:cubicBezTo>
                    <a:cubicBezTo>
                      <a:pt x="1118" y="383"/>
                      <a:pt x="1117" y="384"/>
                      <a:pt x="1119" y="383"/>
                    </a:cubicBezTo>
                    <a:cubicBezTo>
                      <a:pt x="1119" y="382"/>
                      <a:pt x="1118" y="380"/>
                      <a:pt x="1118" y="380"/>
                    </a:cubicBezTo>
                    <a:cubicBezTo>
                      <a:pt x="1122" y="377"/>
                      <a:pt x="1124" y="380"/>
                      <a:pt x="1127" y="380"/>
                    </a:cubicBezTo>
                    <a:cubicBezTo>
                      <a:pt x="1130" y="381"/>
                      <a:pt x="1131" y="380"/>
                      <a:pt x="1134" y="380"/>
                    </a:cubicBezTo>
                    <a:cubicBezTo>
                      <a:pt x="1134" y="380"/>
                      <a:pt x="1133" y="381"/>
                      <a:pt x="1134" y="381"/>
                    </a:cubicBezTo>
                    <a:cubicBezTo>
                      <a:pt x="1133" y="381"/>
                      <a:pt x="1136" y="382"/>
                      <a:pt x="1136" y="382"/>
                    </a:cubicBezTo>
                    <a:cubicBezTo>
                      <a:pt x="1137" y="381"/>
                      <a:pt x="1137" y="380"/>
                      <a:pt x="1138" y="380"/>
                    </a:cubicBezTo>
                    <a:cubicBezTo>
                      <a:pt x="1139" y="379"/>
                      <a:pt x="1140" y="379"/>
                      <a:pt x="1142" y="378"/>
                    </a:cubicBezTo>
                    <a:cubicBezTo>
                      <a:pt x="1142" y="379"/>
                      <a:pt x="1142" y="380"/>
                      <a:pt x="1142" y="381"/>
                    </a:cubicBezTo>
                    <a:cubicBezTo>
                      <a:pt x="1143" y="382"/>
                      <a:pt x="1146" y="384"/>
                      <a:pt x="1147" y="385"/>
                    </a:cubicBezTo>
                    <a:cubicBezTo>
                      <a:pt x="1146" y="387"/>
                      <a:pt x="1146" y="387"/>
                      <a:pt x="1146" y="387"/>
                    </a:cubicBezTo>
                    <a:cubicBezTo>
                      <a:pt x="1143" y="387"/>
                      <a:pt x="1141" y="387"/>
                      <a:pt x="1138" y="387"/>
                    </a:cubicBezTo>
                    <a:cubicBezTo>
                      <a:pt x="1140" y="395"/>
                      <a:pt x="1138" y="393"/>
                      <a:pt x="1148" y="393"/>
                    </a:cubicBezTo>
                    <a:cubicBezTo>
                      <a:pt x="1148" y="390"/>
                      <a:pt x="1148" y="390"/>
                      <a:pt x="1148" y="390"/>
                    </a:cubicBezTo>
                    <a:cubicBezTo>
                      <a:pt x="1151" y="391"/>
                      <a:pt x="1152" y="391"/>
                      <a:pt x="1154" y="392"/>
                    </a:cubicBezTo>
                    <a:cubicBezTo>
                      <a:pt x="1155" y="392"/>
                      <a:pt x="1155" y="390"/>
                      <a:pt x="1155" y="389"/>
                    </a:cubicBezTo>
                    <a:cubicBezTo>
                      <a:pt x="1156" y="389"/>
                      <a:pt x="1157" y="389"/>
                      <a:pt x="1158" y="389"/>
                    </a:cubicBezTo>
                    <a:cubicBezTo>
                      <a:pt x="1158" y="388"/>
                      <a:pt x="1158" y="387"/>
                      <a:pt x="1159" y="387"/>
                    </a:cubicBezTo>
                    <a:cubicBezTo>
                      <a:pt x="1159" y="387"/>
                      <a:pt x="1160" y="387"/>
                      <a:pt x="1161" y="387"/>
                    </a:cubicBezTo>
                    <a:cubicBezTo>
                      <a:pt x="1162" y="387"/>
                      <a:pt x="1161" y="388"/>
                      <a:pt x="1162" y="389"/>
                    </a:cubicBezTo>
                    <a:cubicBezTo>
                      <a:pt x="1166" y="388"/>
                      <a:pt x="1166" y="388"/>
                      <a:pt x="1171" y="387"/>
                    </a:cubicBezTo>
                    <a:cubicBezTo>
                      <a:pt x="1170" y="385"/>
                      <a:pt x="1170" y="384"/>
                      <a:pt x="1170" y="383"/>
                    </a:cubicBezTo>
                    <a:cubicBezTo>
                      <a:pt x="1169" y="383"/>
                      <a:pt x="1169" y="383"/>
                      <a:pt x="1169" y="383"/>
                    </a:cubicBezTo>
                    <a:cubicBezTo>
                      <a:pt x="1169" y="383"/>
                      <a:pt x="1167" y="382"/>
                      <a:pt x="1166" y="382"/>
                    </a:cubicBezTo>
                    <a:cubicBezTo>
                      <a:pt x="1166" y="382"/>
                      <a:pt x="1164" y="384"/>
                      <a:pt x="1164" y="384"/>
                    </a:cubicBezTo>
                    <a:cubicBezTo>
                      <a:pt x="1162" y="384"/>
                      <a:pt x="1162" y="383"/>
                      <a:pt x="1161" y="383"/>
                    </a:cubicBezTo>
                    <a:cubicBezTo>
                      <a:pt x="1161" y="382"/>
                      <a:pt x="1163" y="376"/>
                      <a:pt x="1162" y="376"/>
                    </a:cubicBezTo>
                    <a:cubicBezTo>
                      <a:pt x="1163" y="375"/>
                      <a:pt x="1163" y="376"/>
                      <a:pt x="1164" y="376"/>
                    </a:cubicBezTo>
                    <a:cubicBezTo>
                      <a:pt x="1164" y="374"/>
                      <a:pt x="1165" y="370"/>
                      <a:pt x="1168" y="369"/>
                    </a:cubicBezTo>
                    <a:cubicBezTo>
                      <a:pt x="1169" y="368"/>
                      <a:pt x="1170" y="369"/>
                      <a:pt x="1171" y="368"/>
                    </a:cubicBezTo>
                    <a:cubicBezTo>
                      <a:pt x="1171" y="368"/>
                      <a:pt x="1172" y="366"/>
                      <a:pt x="1173" y="366"/>
                    </a:cubicBezTo>
                    <a:cubicBezTo>
                      <a:pt x="1173" y="365"/>
                      <a:pt x="1175" y="366"/>
                      <a:pt x="1177" y="366"/>
                    </a:cubicBezTo>
                    <a:cubicBezTo>
                      <a:pt x="1177" y="365"/>
                      <a:pt x="1177" y="363"/>
                      <a:pt x="1178" y="363"/>
                    </a:cubicBezTo>
                    <a:cubicBezTo>
                      <a:pt x="1180" y="362"/>
                      <a:pt x="1180" y="362"/>
                      <a:pt x="1180" y="362"/>
                    </a:cubicBezTo>
                    <a:cubicBezTo>
                      <a:pt x="1180" y="360"/>
                      <a:pt x="1178" y="360"/>
                      <a:pt x="1179" y="358"/>
                    </a:cubicBezTo>
                    <a:cubicBezTo>
                      <a:pt x="1180" y="358"/>
                      <a:pt x="1180" y="358"/>
                      <a:pt x="1180" y="358"/>
                    </a:cubicBezTo>
                    <a:cubicBezTo>
                      <a:pt x="1184" y="357"/>
                      <a:pt x="1183" y="354"/>
                      <a:pt x="1184" y="353"/>
                    </a:cubicBezTo>
                    <a:cubicBezTo>
                      <a:pt x="1185" y="352"/>
                      <a:pt x="1185" y="354"/>
                      <a:pt x="1186" y="354"/>
                    </a:cubicBezTo>
                    <a:cubicBezTo>
                      <a:pt x="1187" y="353"/>
                      <a:pt x="1188" y="351"/>
                      <a:pt x="1189" y="351"/>
                    </a:cubicBezTo>
                    <a:cubicBezTo>
                      <a:pt x="1192" y="350"/>
                      <a:pt x="1194" y="351"/>
                      <a:pt x="1197" y="350"/>
                    </a:cubicBezTo>
                    <a:cubicBezTo>
                      <a:pt x="1199" y="350"/>
                      <a:pt x="1203" y="348"/>
                      <a:pt x="1205" y="348"/>
                    </a:cubicBezTo>
                    <a:cubicBezTo>
                      <a:pt x="1206" y="349"/>
                      <a:pt x="1207" y="353"/>
                      <a:pt x="1209" y="353"/>
                    </a:cubicBezTo>
                    <a:cubicBezTo>
                      <a:pt x="1209" y="353"/>
                      <a:pt x="1211" y="353"/>
                      <a:pt x="1211" y="352"/>
                    </a:cubicBezTo>
                    <a:cubicBezTo>
                      <a:pt x="1213" y="351"/>
                      <a:pt x="1214" y="350"/>
                      <a:pt x="1215" y="349"/>
                    </a:cubicBezTo>
                    <a:cubicBezTo>
                      <a:pt x="1215" y="349"/>
                      <a:pt x="1216" y="354"/>
                      <a:pt x="1215" y="355"/>
                    </a:cubicBezTo>
                    <a:cubicBezTo>
                      <a:pt x="1215" y="356"/>
                      <a:pt x="1214" y="355"/>
                      <a:pt x="1213" y="356"/>
                    </a:cubicBezTo>
                    <a:cubicBezTo>
                      <a:pt x="1212" y="357"/>
                      <a:pt x="1212" y="360"/>
                      <a:pt x="1211" y="363"/>
                    </a:cubicBezTo>
                    <a:cubicBezTo>
                      <a:pt x="1213" y="362"/>
                      <a:pt x="1214" y="363"/>
                      <a:pt x="1215" y="362"/>
                    </a:cubicBezTo>
                    <a:cubicBezTo>
                      <a:pt x="1215" y="362"/>
                      <a:pt x="1217" y="357"/>
                      <a:pt x="1217" y="361"/>
                    </a:cubicBezTo>
                    <a:cubicBezTo>
                      <a:pt x="1216" y="362"/>
                      <a:pt x="1216" y="362"/>
                      <a:pt x="1216" y="362"/>
                    </a:cubicBezTo>
                    <a:cubicBezTo>
                      <a:pt x="1216" y="362"/>
                      <a:pt x="1216" y="363"/>
                      <a:pt x="1216" y="364"/>
                    </a:cubicBezTo>
                    <a:cubicBezTo>
                      <a:pt x="1215" y="364"/>
                      <a:pt x="1214" y="364"/>
                      <a:pt x="1214" y="364"/>
                    </a:cubicBezTo>
                    <a:cubicBezTo>
                      <a:pt x="1214" y="365"/>
                      <a:pt x="1214" y="366"/>
                      <a:pt x="1214" y="366"/>
                    </a:cubicBezTo>
                    <a:cubicBezTo>
                      <a:pt x="1216" y="368"/>
                      <a:pt x="1216" y="368"/>
                      <a:pt x="1216" y="368"/>
                    </a:cubicBezTo>
                    <a:cubicBezTo>
                      <a:pt x="1218" y="366"/>
                      <a:pt x="1219" y="364"/>
                      <a:pt x="1220" y="363"/>
                    </a:cubicBezTo>
                    <a:cubicBezTo>
                      <a:pt x="1221" y="362"/>
                      <a:pt x="1222" y="362"/>
                      <a:pt x="1223" y="361"/>
                    </a:cubicBezTo>
                    <a:cubicBezTo>
                      <a:pt x="1224" y="361"/>
                      <a:pt x="1223" y="359"/>
                      <a:pt x="1223" y="359"/>
                    </a:cubicBezTo>
                    <a:cubicBezTo>
                      <a:pt x="1224" y="358"/>
                      <a:pt x="1225" y="359"/>
                      <a:pt x="1225" y="358"/>
                    </a:cubicBezTo>
                    <a:cubicBezTo>
                      <a:pt x="1226" y="358"/>
                      <a:pt x="1226" y="356"/>
                      <a:pt x="1227" y="356"/>
                    </a:cubicBezTo>
                    <a:cubicBezTo>
                      <a:pt x="1228" y="354"/>
                      <a:pt x="1232" y="350"/>
                      <a:pt x="1235" y="350"/>
                    </a:cubicBezTo>
                    <a:cubicBezTo>
                      <a:pt x="1240" y="350"/>
                      <a:pt x="1235" y="355"/>
                      <a:pt x="1243" y="352"/>
                    </a:cubicBezTo>
                    <a:cubicBezTo>
                      <a:pt x="1242" y="351"/>
                      <a:pt x="1243" y="348"/>
                      <a:pt x="1241" y="350"/>
                    </a:cubicBezTo>
                    <a:cubicBezTo>
                      <a:pt x="1241" y="348"/>
                      <a:pt x="1240" y="345"/>
                      <a:pt x="1240" y="343"/>
                    </a:cubicBezTo>
                    <a:cubicBezTo>
                      <a:pt x="1241" y="343"/>
                      <a:pt x="1242" y="343"/>
                      <a:pt x="1243" y="342"/>
                    </a:cubicBezTo>
                    <a:cubicBezTo>
                      <a:pt x="1243" y="341"/>
                      <a:pt x="1242" y="340"/>
                      <a:pt x="1243" y="339"/>
                    </a:cubicBezTo>
                    <a:cubicBezTo>
                      <a:pt x="1243" y="339"/>
                      <a:pt x="1245" y="338"/>
                      <a:pt x="1246" y="338"/>
                    </a:cubicBezTo>
                    <a:cubicBezTo>
                      <a:pt x="1247" y="338"/>
                      <a:pt x="1249" y="336"/>
                      <a:pt x="1250" y="336"/>
                    </a:cubicBezTo>
                    <a:cubicBezTo>
                      <a:pt x="1253" y="336"/>
                      <a:pt x="1255" y="340"/>
                      <a:pt x="1259" y="341"/>
                    </a:cubicBezTo>
                    <a:cubicBezTo>
                      <a:pt x="1259" y="341"/>
                      <a:pt x="1257" y="342"/>
                      <a:pt x="1256" y="342"/>
                    </a:cubicBezTo>
                    <a:cubicBezTo>
                      <a:pt x="1251" y="341"/>
                      <a:pt x="1253" y="339"/>
                      <a:pt x="1249" y="343"/>
                    </a:cubicBezTo>
                    <a:cubicBezTo>
                      <a:pt x="1249" y="343"/>
                      <a:pt x="1247" y="344"/>
                      <a:pt x="1247" y="344"/>
                    </a:cubicBezTo>
                    <a:cubicBezTo>
                      <a:pt x="1247" y="347"/>
                      <a:pt x="1249" y="349"/>
                      <a:pt x="1249" y="352"/>
                    </a:cubicBezTo>
                    <a:cubicBezTo>
                      <a:pt x="1249" y="352"/>
                      <a:pt x="1247" y="353"/>
                      <a:pt x="1247" y="354"/>
                    </a:cubicBezTo>
                    <a:cubicBezTo>
                      <a:pt x="1245" y="357"/>
                      <a:pt x="1246" y="358"/>
                      <a:pt x="1247" y="361"/>
                    </a:cubicBezTo>
                    <a:cubicBezTo>
                      <a:pt x="1245" y="362"/>
                      <a:pt x="1245" y="362"/>
                      <a:pt x="1245" y="362"/>
                    </a:cubicBezTo>
                    <a:cubicBezTo>
                      <a:pt x="1244" y="362"/>
                      <a:pt x="1245" y="364"/>
                      <a:pt x="1245" y="364"/>
                    </a:cubicBezTo>
                    <a:cubicBezTo>
                      <a:pt x="1241" y="365"/>
                      <a:pt x="1238" y="364"/>
                      <a:pt x="1235" y="364"/>
                    </a:cubicBezTo>
                    <a:cubicBezTo>
                      <a:pt x="1235" y="364"/>
                      <a:pt x="1234" y="366"/>
                      <a:pt x="1233" y="366"/>
                    </a:cubicBezTo>
                    <a:cubicBezTo>
                      <a:pt x="1232" y="367"/>
                      <a:pt x="1230" y="366"/>
                      <a:pt x="1229" y="366"/>
                    </a:cubicBezTo>
                    <a:cubicBezTo>
                      <a:pt x="1228" y="366"/>
                      <a:pt x="1228" y="367"/>
                      <a:pt x="1227" y="368"/>
                    </a:cubicBezTo>
                    <a:cubicBezTo>
                      <a:pt x="1227" y="374"/>
                      <a:pt x="1227" y="374"/>
                      <a:pt x="1227" y="374"/>
                    </a:cubicBezTo>
                    <a:cubicBezTo>
                      <a:pt x="1227" y="374"/>
                      <a:pt x="1224" y="374"/>
                      <a:pt x="1224" y="375"/>
                    </a:cubicBezTo>
                    <a:cubicBezTo>
                      <a:pt x="1224" y="375"/>
                      <a:pt x="1224" y="377"/>
                      <a:pt x="1224" y="378"/>
                    </a:cubicBezTo>
                    <a:cubicBezTo>
                      <a:pt x="1221" y="382"/>
                      <a:pt x="1221" y="382"/>
                      <a:pt x="1221" y="382"/>
                    </a:cubicBezTo>
                    <a:cubicBezTo>
                      <a:pt x="1220" y="382"/>
                      <a:pt x="1219" y="382"/>
                      <a:pt x="1217" y="383"/>
                    </a:cubicBezTo>
                    <a:cubicBezTo>
                      <a:pt x="1216" y="384"/>
                      <a:pt x="1217" y="385"/>
                      <a:pt x="1216" y="387"/>
                    </a:cubicBezTo>
                    <a:cubicBezTo>
                      <a:pt x="1216" y="388"/>
                      <a:pt x="1213" y="388"/>
                      <a:pt x="1212" y="389"/>
                    </a:cubicBezTo>
                    <a:cubicBezTo>
                      <a:pt x="1212" y="389"/>
                      <a:pt x="1210" y="392"/>
                      <a:pt x="1209" y="392"/>
                    </a:cubicBezTo>
                    <a:cubicBezTo>
                      <a:pt x="1209" y="393"/>
                      <a:pt x="1210" y="394"/>
                      <a:pt x="1209" y="394"/>
                    </a:cubicBezTo>
                    <a:cubicBezTo>
                      <a:pt x="1208" y="396"/>
                      <a:pt x="1203" y="399"/>
                      <a:pt x="1201" y="401"/>
                    </a:cubicBezTo>
                    <a:cubicBezTo>
                      <a:pt x="1201" y="402"/>
                      <a:pt x="1200" y="404"/>
                      <a:pt x="1199" y="405"/>
                    </a:cubicBezTo>
                    <a:cubicBezTo>
                      <a:pt x="1197" y="406"/>
                      <a:pt x="1196" y="404"/>
                      <a:pt x="1195" y="404"/>
                    </a:cubicBezTo>
                    <a:cubicBezTo>
                      <a:pt x="1193" y="404"/>
                      <a:pt x="1193" y="408"/>
                      <a:pt x="1191" y="408"/>
                    </a:cubicBezTo>
                    <a:cubicBezTo>
                      <a:pt x="1190" y="408"/>
                      <a:pt x="1185" y="408"/>
                      <a:pt x="1184" y="408"/>
                    </a:cubicBezTo>
                    <a:cubicBezTo>
                      <a:pt x="1184" y="409"/>
                      <a:pt x="1184" y="409"/>
                      <a:pt x="1184" y="409"/>
                    </a:cubicBezTo>
                    <a:cubicBezTo>
                      <a:pt x="1184" y="410"/>
                      <a:pt x="1186" y="411"/>
                      <a:pt x="1187" y="411"/>
                    </a:cubicBezTo>
                    <a:cubicBezTo>
                      <a:pt x="1186" y="415"/>
                      <a:pt x="1185" y="418"/>
                      <a:pt x="1185" y="422"/>
                    </a:cubicBezTo>
                    <a:cubicBezTo>
                      <a:pt x="1180" y="422"/>
                      <a:pt x="1182" y="423"/>
                      <a:pt x="1179" y="425"/>
                    </a:cubicBezTo>
                    <a:cubicBezTo>
                      <a:pt x="1178" y="425"/>
                      <a:pt x="1177" y="425"/>
                      <a:pt x="1177" y="425"/>
                    </a:cubicBezTo>
                    <a:cubicBezTo>
                      <a:pt x="1176" y="428"/>
                      <a:pt x="1177" y="430"/>
                      <a:pt x="1176" y="433"/>
                    </a:cubicBezTo>
                    <a:cubicBezTo>
                      <a:pt x="1176" y="434"/>
                      <a:pt x="1174" y="437"/>
                      <a:pt x="1174" y="438"/>
                    </a:cubicBezTo>
                    <a:cubicBezTo>
                      <a:pt x="1173" y="443"/>
                      <a:pt x="1173" y="448"/>
                      <a:pt x="1174" y="452"/>
                    </a:cubicBezTo>
                    <a:cubicBezTo>
                      <a:pt x="1175" y="455"/>
                      <a:pt x="1177" y="458"/>
                      <a:pt x="1178" y="461"/>
                    </a:cubicBezTo>
                    <a:cubicBezTo>
                      <a:pt x="1178" y="466"/>
                      <a:pt x="1177" y="471"/>
                      <a:pt x="1178" y="477"/>
                    </a:cubicBezTo>
                    <a:cubicBezTo>
                      <a:pt x="1178" y="477"/>
                      <a:pt x="1179" y="484"/>
                      <a:pt x="1179" y="485"/>
                    </a:cubicBezTo>
                    <a:cubicBezTo>
                      <a:pt x="1179" y="486"/>
                      <a:pt x="1181" y="487"/>
                      <a:pt x="1181" y="489"/>
                    </a:cubicBezTo>
                    <a:cubicBezTo>
                      <a:pt x="1183" y="492"/>
                      <a:pt x="1181" y="495"/>
                      <a:pt x="1181" y="499"/>
                    </a:cubicBezTo>
                    <a:cubicBezTo>
                      <a:pt x="1181" y="499"/>
                      <a:pt x="1183" y="500"/>
                      <a:pt x="1183" y="501"/>
                    </a:cubicBezTo>
                    <a:cubicBezTo>
                      <a:pt x="1184" y="502"/>
                      <a:pt x="1183" y="503"/>
                      <a:pt x="1183" y="504"/>
                    </a:cubicBezTo>
                    <a:cubicBezTo>
                      <a:pt x="1184" y="504"/>
                      <a:pt x="1185" y="504"/>
                      <a:pt x="1185" y="504"/>
                    </a:cubicBezTo>
                    <a:cubicBezTo>
                      <a:pt x="1186" y="504"/>
                      <a:pt x="1197" y="493"/>
                      <a:pt x="1197" y="493"/>
                    </a:cubicBezTo>
                    <a:cubicBezTo>
                      <a:pt x="1199" y="489"/>
                      <a:pt x="1196" y="485"/>
                      <a:pt x="1198" y="481"/>
                    </a:cubicBezTo>
                    <a:cubicBezTo>
                      <a:pt x="1198" y="481"/>
                      <a:pt x="1200" y="481"/>
                      <a:pt x="1200" y="481"/>
                    </a:cubicBezTo>
                    <a:cubicBezTo>
                      <a:pt x="1201" y="481"/>
                      <a:pt x="1202" y="479"/>
                      <a:pt x="1203" y="479"/>
                    </a:cubicBezTo>
                    <a:cubicBezTo>
                      <a:pt x="1205" y="478"/>
                      <a:pt x="1207" y="479"/>
                      <a:pt x="1209" y="479"/>
                    </a:cubicBezTo>
                    <a:cubicBezTo>
                      <a:pt x="1209" y="477"/>
                      <a:pt x="1209" y="477"/>
                      <a:pt x="1209" y="477"/>
                    </a:cubicBezTo>
                    <a:cubicBezTo>
                      <a:pt x="1208" y="476"/>
                      <a:pt x="1207" y="471"/>
                      <a:pt x="1208" y="468"/>
                    </a:cubicBezTo>
                    <a:cubicBezTo>
                      <a:pt x="1208" y="468"/>
                      <a:pt x="1213" y="461"/>
                      <a:pt x="1213" y="461"/>
                    </a:cubicBezTo>
                    <a:cubicBezTo>
                      <a:pt x="1217" y="457"/>
                      <a:pt x="1220" y="457"/>
                      <a:pt x="1225" y="459"/>
                    </a:cubicBezTo>
                    <a:cubicBezTo>
                      <a:pt x="1226" y="458"/>
                      <a:pt x="1227" y="455"/>
                      <a:pt x="1228" y="455"/>
                    </a:cubicBezTo>
                    <a:cubicBezTo>
                      <a:pt x="1229" y="455"/>
                      <a:pt x="1229" y="455"/>
                      <a:pt x="1229" y="455"/>
                    </a:cubicBezTo>
                    <a:cubicBezTo>
                      <a:pt x="1229" y="454"/>
                      <a:pt x="1230" y="453"/>
                      <a:pt x="1229" y="452"/>
                    </a:cubicBezTo>
                    <a:cubicBezTo>
                      <a:pt x="1229" y="451"/>
                      <a:pt x="1225" y="448"/>
                      <a:pt x="1224" y="447"/>
                    </a:cubicBezTo>
                    <a:cubicBezTo>
                      <a:pt x="1225" y="444"/>
                      <a:pt x="1226" y="439"/>
                      <a:pt x="1226" y="436"/>
                    </a:cubicBezTo>
                    <a:cubicBezTo>
                      <a:pt x="1228" y="435"/>
                      <a:pt x="1229" y="435"/>
                      <a:pt x="1231" y="435"/>
                    </a:cubicBezTo>
                    <a:cubicBezTo>
                      <a:pt x="1231" y="435"/>
                      <a:pt x="1232" y="433"/>
                      <a:pt x="1233" y="433"/>
                    </a:cubicBezTo>
                    <a:cubicBezTo>
                      <a:pt x="1234" y="433"/>
                      <a:pt x="1236" y="434"/>
                      <a:pt x="1237" y="435"/>
                    </a:cubicBezTo>
                    <a:cubicBezTo>
                      <a:pt x="1238" y="434"/>
                      <a:pt x="1238" y="433"/>
                      <a:pt x="1239" y="433"/>
                    </a:cubicBezTo>
                    <a:cubicBezTo>
                      <a:pt x="1239" y="431"/>
                      <a:pt x="1239" y="430"/>
                      <a:pt x="1239" y="428"/>
                    </a:cubicBezTo>
                    <a:cubicBezTo>
                      <a:pt x="1237" y="428"/>
                      <a:pt x="1236" y="428"/>
                      <a:pt x="1234" y="429"/>
                    </a:cubicBezTo>
                    <a:cubicBezTo>
                      <a:pt x="1234" y="428"/>
                      <a:pt x="1234" y="427"/>
                      <a:pt x="1234" y="426"/>
                    </a:cubicBezTo>
                    <a:cubicBezTo>
                      <a:pt x="1234" y="425"/>
                      <a:pt x="1231" y="424"/>
                      <a:pt x="1231" y="423"/>
                    </a:cubicBezTo>
                    <a:cubicBezTo>
                      <a:pt x="1231" y="421"/>
                      <a:pt x="1232" y="420"/>
                      <a:pt x="1233" y="419"/>
                    </a:cubicBezTo>
                    <a:cubicBezTo>
                      <a:pt x="1233" y="418"/>
                      <a:pt x="1233" y="416"/>
                      <a:pt x="1233" y="415"/>
                    </a:cubicBezTo>
                    <a:cubicBezTo>
                      <a:pt x="1234" y="414"/>
                      <a:pt x="1235" y="414"/>
                      <a:pt x="1236" y="413"/>
                    </a:cubicBezTo>
                    <a:cubicBezTo>
                      <a:pt x="1237" y="413"/>
                      <a:pt x="1238" y="409"/>
                      <a:pt x="1238" y="409"/>
                    </a:cubicBezTo>
                    <a:cubicBezTo>
                      <a:pt x="1238" y="409"/>
                      <a:pt x="1238" y="407"/>
                      <a:pt x="1238" y="407"/>
                    </a:cubicBezTo>
                    <a:cubicBezTo>
                      <a:pt x="1236" y="406"/>
                      <a:pt x="1235" y="406"/>
                      <a:pt x="1232" y="405"/>
                    </a:cubicBezTo>
                    <a:cubicBezTo>
                      <a:pt x="1232" y="406"/>
                      <a:pt x="1232" y="406"/>
                      <a:pt x="1232" y="406"/>
                    </a:cubicBezTo>
                    <a:cubicBezTo>
                      <a:pt x="1231" y="406"/>
                      <a:pt x="1230" y="405"/>
                      <a:pt x="1230" y="405"/>
                    </a:cubicBezTo>
                    <a:cubicBezTo>
                      <a:pt x="1228" y="398"/>
                      <a:pt x="1229" y="395"/>
                      <a:pt x="1234" y="391"/>
                    </a:cubicBezTo>
                    <a:cubicBezTo>
                      <a:pt x="1234" y="391"/>
                      <a:pt x="1236" y="390"/>
                      <a:pt x="1236" y="389"/>
                    </a:cubicBezTo>
                    <a:cubicBezTo>
                      <a:pt x="1236" y="389"/>
                      <a:pt x="1236" y="388"/>
                      <a:pt x="1236" y="388"/>
                    </a:cubicBezTo>
                    <a:cubicBezTo>
                      <a:pt x="1237" y="387"/>
                      <a:pt x="1238" y="388"/>
                      <a:pt x="1239" y="387"/>
                    </a:cubicBezTo>
                    <a:cubicBezTo>
                      <a:pt x="1239" y="386"/>
                      <a:pt x="1238" y="384"/>
                      <a:pt x="1239" y="384"/>
                    </a:cubicBezTo>
                    <a:cubicBezTo>
                      <a:pt x="1239" y="384"/>
                      <a:pt x="1241" y="384"/>
                      <a:pt x="1241" y="384"/>
                    </a:cubicBezTo>
                    <a:cubicBezTo>
                      <a:pt x="1241" y="382"/>
                      <a:pt x="1239" y="382"/>
                      <a:pt x="1240" y="380"/>
                    </a:cubicBezTo>
                    <a:cubicBezTo>
                      <a:pt x="1241" y="380"/>
                      <a:pt x="1241" y="380"/>
                      <a:pt x="1241" y="380"/>
                    </a:cubicBezTo>
                    <a:cubicBezTo>
                      <a:pt x="1243" y="379"/>
                      <a:pt x="1243" y="376"/>
                      <a:pt x="1244" y="374"/>
                    </a:cubicBezTo>
                    <a:cubicBezTo>
                      <a:pt x="1244" y="374"/>
                      <a:pt x="1246" y="374"/>
                      <a:pt x="1246" y="374"/>
                    </a:cubicBezTo>
                    <a:cubicBezTo>
                      <a:pt x="1246" y="374"/>
                      <a:pt x="1247" y="376"/>
                      <a:pt x="1247" y="376"/>
                    </a:cubicBezTo>
                    <a:cubicBezTo>
                      <a:pt x="1249" y="377"/>
                      <a:pt x="1249" y="375"/>
                      <a:pt x="1251" y="376"/>
                    </a:cubicBezTo>
                    <a:cubicBezTo>
                      <a:pt x="1252" y="376"/>
                      <a:pt x="1252" y="377"/>
                      <a:pt x="1253" y="378"/>
                    </a:cubicBezTo>
                    <a:cubicBezTo>
                      <a:pt x="1253" y="378"/>
                      <a:pt x="1254" y="377"/>
                      <a:pt x="1255" y="378"/>
                    </a:cubicBezTo>
                    <a:cubicBezTo>
                      <a:pt x="1255" y="377"/>
                      <a:pt x="1255" y="375"/>
                      <a:pt x="1255" y="374"/>
                    </a:cubicBezTo>
                    <a:cubicBezTo>
                      <a:pt x="1255" y="374"/>
                      <a:pt x="1262" y="371"/>
                      <a:pt x="1263" y="370"/>
                    </a:cubicBezTo>
                    <a:cubicBezTo>
                      <a:pt x="1263" y="370"/>
                      <a:pt x="1265" y="367"/>
                      <a:pt x="1265" y="367"/>
                    </a:cubicBezTo>
                    <a:cubicBezTo>
                      <a:pt x="1268" y="365"/>
                      <a:pt x="1264" y="372"/>
                      <a:pt x="1264" y="374"/>
                    </a:cubicBezTo>
                    <a:cubicBezTo>
                      <a:pt x="1264" y="378"/>
                      <a:pt x="1265" y="380"/>
                      <a:pt x="1269" y="378"/>
                    </a:cubicBezTo>
                    <a:cubicBezTo>
                      <a:pt x="1274" y="371"/>
                      <a:pt x="1274" y="371"/>
                      <a:pt x="1274" y="371"/>
                    </a:cubicBezTo>
                    <a:cubicBezTo>
                      <a:pt x="1274" y="370"/>
                      <a:pt x="1274" y="369"/>
                      <a:pt x="1274" y="368"/>
                    </a:cubicBezTo>
                    <a:cubicBezTo>
                      <a:pt x="1275" y="367"/>
                      <a:pt x="1275" y="368"/>
                      <a:pt x="1276" y="368"/>
                    </a:cubicBezTo>
                    <a:cubicBezTo>
                      <a:pt x="1276" y="368"/>
                      <a:pt x="1276" y="367"/>
                      <a:pt x="1277" y="367"/>
                    </a:cubicBezTo>
                    <a:cubicBezTo>
                      <a:pt x="1277" y="367"/>
                      <a:pt x="1278" y="367"/>
                      <a:pt x="1279" y="367"/>
                    </a:cubicBezTo>
                    <a:cubicBezTo>
                      <a:pt x="1279" y="367"/>
                      <a:pt x="1280" y="364"/>
                      <a:pt x="1283" y="364"/>
                    </a:cubicBezTo>
                    <a:cubicBezTo>
                      <a:pt x="1285" y="364"/>
                      <a:pt x="1289" y="368"/>
                      <a:pt x="1290" y="369"/>
                    </a:cubicBezTo>
                    <a:cubicBezTo>
                      <a:pt x="1292" y="370"/>
                      <a:pt x="1293" y="368"/>
                      <a:pt x="1294" y="370"/>
                    </a:cubicBezTo>
                    <a:cubicBezTo>
                      <a:pt x="1294" y="370"/>
                      <a:pt x="1293" y="373"/>
                      <a:pt x="1294" y="374"/>
                    </a:cubicBezTo>
                    <a:cubicBezTo>
                      <a:pt x="1294" y="374"/>
                      <a:pt x="1300" y="377"/>
                      <a:pt x="1301" y="378"/>
                    </a:cubicBezTo>
                    <a:cubicBezTo>
                      <a:pt x="1302" y="376"/>
                      <a:pt x="1302" y="372"/>
                      <a:pt x="1303" y="370"/>
                    </a:cubicBezTo>
                    <a:cubicBezTo>
                      <a:pt x="1304" y="369"/>
                      <a:pt x="1306" y="368"/>
                      <a:pt x="1306" y="368"/>
                    </a:cubicBezTo>
                    <a:cubicBezTo>
                      <a:pt x="1306" y="366"/>
                      <a:pt x="1306" y="366"/>
                      <a:pt x="1306" y="366"/>
                    </a:cubicBezTo>
                    <a:cubicBezTo>
                      <a:pt x="1308" y="365"/>
                      <a:pt x="1310" y="366"/>
                      <a:pt x="1311" y="365"/>
                    </a:cubicBezTo>
                    <a:cubicBezTo>
                      <a:pt x="1312" y="364"/>
                      <a:pt x="1312" y="362"/>
                      <a:pt x="1312" y="362"/>
                    </a:cubicBezTo>
                    <a:cubicBezTo>
                      <a:pt x="1311" y="361"/>
                      <a:pt x="1311" y="361"/>
                      <a:pt x="1311" y="361"/>
                    </a:cubicBezTo>
                    <a:cubicBezTo>
                      <a:pt x="1313" y="360"/>
                      <a:pt x="1315" y="360"/>
                      <a:pt x="1315" y="360"/>
                    </a:cubicBezTo>
                    <a:cubicBezTo>
                      <a:pt x="1315" y="360"/>
                      <a:pt x="1317" y="361"/>
                      <a:pt x="1318" y="360"/>
                    </a:cubicBezTo>
                    <a:cubicBezTo>
                      <a:pt x="1319" y="360"/>
                      <a:pt x="1320" y="358"/>
                      <a:pt x="1320" y="357"/>
                    </a:cubicBezTo>
                    <a:cubicBezTo>
                      <a:pt x="1320" y="356"/>
                      <a:pt x="1319" y="356"/>
                      <a:pt x="1318" y="354"/>
                    </a:cubicBezTo>
                    <a:cubicBezTo>
                      <a:pt x="1324" y="357"/>
                      <a:pt x="1327" y="357"/>
                      <a:pt x="1325" y="350"/>
                    </a:cubicBezTo>
                    <a:cubicBezTo>
                      <a:pt x="1327" y="351"/>
                      <a:pt x="1328" y="351"/>
                      <a:pt x="1330" y="352"/>
                    </a:cubicBezTo>
                    <a:cubicBezTo>
                      <a:pt x="1331" y="351"/>
                      <a:pt x="1332" y="350"/>
                      <a:pt x="1333" y="349"/>
                    </a:cubicBezTo>
                    <a:close/>
                    <a:moveTo>
                      <a:pt x="335" y="0"/>
                    </a:moveTo>
                    <a:cubicBezTo>
                      <a:pt x="335" y="2"/>
                      <a:pt x="335" y="2"/>
                      <a:pt x="335" y="2"/>
                    </a:cubicBezTo>
                    <a:cubicBezTo>
                      <a:pt x="337" y="2"/>
                      <a:pt x="341" y="2"/>
                      <a:pt x="341" y="2"/>
                    </a:cubicBezTo>
                    <a:cubicBezTo>
                      <a:pt x="343" y="3"/>
                      <a:pt x="341" y="0"/>
                      <a:pt x="341" y="0"/>
                    </a:cubicBezTo>
                    <a:cubicBezTo>
                      <a:pt x="340" y="0"/>
                      <a:pt x="337" y="0"/>
                      <a:pt x="335" y="0"/>
                    </a:cubicBezTo>
                    <a:close/>
                    <a:moveTo>
                      <a:pt x="327" y="5"/>
                    </a:moveTo>
                    <a:cubicBezTo>
                      <a:pt x="327" y="5"/>
                      <a:pt x="327" y="8"/>
                      <a:pt x="327" y="9"/>
                    </a:cubicBezTo>
                    <a:cubicBezTo>
                      <a:pt x="328" y="9"/>
                      <a:pt x="327" y="9"/>
                      <a:pt x="328" y="10"/>
                    </a:cubicBezTo>
                    <a:cubicBezTo>
                      <a:pt x="329" y="10"/>
                      <a:pt x="335" y="9"/>
                      <a:pt x="331" y="7"/>
                    </a:cubicBezTo>
                    <a:cubicBezTo>
                      <a:pt x="330" y="7"/>
                      <a:pt x="328" y="6"/>
                      <a:pt x="327" y="5"/>
                    </a:cubicBezTo>
                    <a:close/>
                    <a:moveTo>
                      <a:pt x="318" y="9"/>
                    </a:moveTo>
                    <a:cubicBezTo>
                      <a:pt x="318" y="9"/>
                      <a:pt x="317" y="12"/>
                      <a:pt x="317" y="13"/>
                    </a:cubicBezTo>
                    <a:cubicBezTo>
                      <a:pt x="305" y="13"/>
                      <a:pt x="314" y="16"/>
                      <a:pt x="319" y="15"/>
                    </a:cubicBezTo>
                    <a:cubicBezTo>
                      <a:pt x="320" y="14"/>
                      <a:pt x="323" y="12"/>
                      <a:pt x="324" y="12"/>
                    </a:cubicBezTo>
                    <a:cubicBezTo>
                      <a:pt x="324" y="11"/>
                      <a:pt x="324" y="11"/>
                      <a:pt x="324" y="11"/>
                    </a:cubicBezTo>
                    <a:cubicBezTo>
                      <a:pt x="323" y="11"/>
                      <a:pt x="321" y="11"/>
                      <a:pt x="320" y="11"/>
                    </a:cubicBezTo>
                    <a:cubicBezTo>
                      <a:pt x="319" y="10"/>
                      <a:pt x="320" y="9"/>
                      <a:pt x="318" y="9"/>
                    </a:cubicBezTo>
                    <a:close/>
                    <a:moveTo>
                      <a:pt x="334" y="11"/>
                    </a:moveTo>
                    <a:cubicBezTo>
                      <a:pt x="334" y="11"/>
                      <a:pt x="332" y="13"/>
                      <a:pt x="334" y="13"/>
                    </a:cubicBezTo>
                    <a:cubicBezTo>
                      <a:pt x="336" y="13"/>
                      <a:pt x="338" y="10"/>
                      <a:pt x="334" y="11"/>
                    </a:cubicBezTo>
                    <a:close/>
                    <a:moveTo>
                      <a:pt x="325" y="14"/>
                    </a:moveTo>
                    <a:cubicBezTo>
                      <a:pt x="325" y="14"/>
                      <a:pt x="323" y="16"/>
                      <a:pt x="323" y="16"/>
                    </a:cubicBezTo>
                    <a:cubicBezTo>
                      <a:pt x="323" y="16"/>
                      <a:pt x="325" y="16"/>
                      <a:pt x="325" y="17"/>
                    </a:cubicBezTo>
                    <a:cubicBezTo>
                      <a:pt x="326" y="16"/>
                      <a:pt x="326" y="14"/>
                      <a:pt x="327" y="14"/>
                    </a:cubicBezTo>
                    <a:cubicBezTo>
                      <a:pt x="326" y="14"/>
                      <a:pt x="325" y="14"/>
                      <a:pt x="325" y="14"/>
                    </a:cubicBezTo>
                    <a:close/>
                    <a:moveTo>
                      <a:pt x="331" y="19"/>
                    </a:moveTo>
                    <a:cubicBezTo>
                      <a:pt x="332" y="19"/>
                      <a:pt x="332" y="21"/>
                      <a:pt x="333" y="21"/>
                    </a:cubicBezTo>
                    <a:cubicBezTo>
                      <a:pt x="334" y="22"/>
                      <a:pt x="333" y="19"/>
                      <a:pt x="333" y="19"/>
                    </a:cubicBezTo>
                    <a:cubicBezTo>
                      <a:pt x="333" y="19"/>
                      <a:pt x="332" y="19"/>
                      <a:pt x="331" y="19"/>
                    </a:cubicBezTo>
                    <a:close/>
                    <a:moveTo>
                      <a:pt x="306" y="19"/>
                    </a:moveTo>
                    <a:cubicBezTo>
                      <a:pt x="307" y="20"/>
                      <a:pt x="305" y="20"/>
                      <a:pt x="308" y="22"/>
                    </a:cubicBezTo>
                    <a:cubicBezTo>
                      <a:pt x="308" y="23"/>
                      <a:pt x="308" y="23"/>
                      <a:pt x="308" y="23"/>
                    </a:cubicBezTo>
                    <a:cubicBezTo>
                      <a:pt x="309" y="22"/>
                      <a:pt x="312" y="22"/>
                      <a:pt x="311" y="22"/>
                    </a:cubicBezTo>
                    <a:cubicBezTo>
                      <a:pt x="313" y="23"/>
                      <a:pt x="312" y="20"/>
                      <a:pt x="310" y="19"/>
                    </a:cubicBezTo>
                    <a:cubicBezTo>
                      <a:pt x="309" y="19"/>
                      <a:pt x="307" y="19"/>
                      <a:pt x="306" y="19"/>
                    </a:cubicBezTo>
                    <a:close/>
                    <a:moveTo>
                      <a:pt x="319" y="19"/>
                    </a:moveTo>
                    <a:cubicBezTo>
                      <a:pt x="320" y="20"/>
                      <a:pt x="320" y="22"/>
                      <a:pt x="321" y="22"/>
                    </a:cubicBezTo>
                    <a:cubicBezTo>
                      <a:pt x="322" y="23"/>
                      <a:pt x="324" y="22"/>
                      <a:pt x="325" y="23"/>
                    </a:cubicBezTo>
                    <a:cubicBezTo>
                      <a:pt x="326" y="24"/>
                      <a:pt x="326" y="25"/>
                      <a:pt x="327" y="25"/>
                    </a:cubicBezTo>
                    <a:cubicBezTo>
                      <a:pt x="328" y="25"/>
                      <a:pt x="328" y="25"/>
                      <a:pt x="329" y="25"/>
                    </a:cubicBezTo>
                    <a:cubicBezTo>
                      <a:pt x="335" y="21"/>
                      <a:pt x="322" y="20"/>
                      <a:pt x="319" y="19"/>
                    </a:cubicBezTo>
                    <a:close/>
                    <a:moveTo>
                      <a:pt x="315" y="20"/>
                    </a:moveTo>
                    <a:cubicBezTo>
                      <a:pt x="313" y="23"/>
                      <a:pt x="313" y="23"/>
                      <a:pt x="313" y="23"/>
                    </a:cubicBezTo>
                    <a:cubicBezTo>
                      <a:pt x="314" y="23"/>
                      <a:pt x="314" y="24"/>
                      <a:pt x="314" y="25"/>
                    </a:cubicBezTo>
                    <a:cubicBezTo>
                      <a:pt x="315" y="24"/>
                      <a:pt x="316" y="24"/>
                      <a:pt x="316" y="24"/>
                    </a:cubicBezTo>
                    <a:cubicBezTo>
                      <a:pt x="317" y="24"/>
                      <a:pt x="317" y="26"/>
                      <a:pt x="317" y="27"/>
                    </a:cubicBezTo>
                    <a:cubicBezTo>
                      <a:pt x="319" y="27"/>
                      <a:pt x="319" y="26"/>
                      <a:pt x="320" y="26"/>
                    </a:cubicBezTo>
                    <a:cubicBezTo>
                      <a:pt x="322" y="26"/>
                      <a:pt x="324" y="28"/>
                      <a:pt x="325" y="29"/>
                    </a:cubicBezTo>
                    <a:cubicBezTo>
                      <a:pt x="327" y="29"/>
                      <a:pt x="328" y="27"/>
                      <a:pt x="329" y="27"/>
                    </a:cubicBezTo>
                    <a:cubicBezTo>
                      <a:pt x="327" y="26"/>
                      <a:pt x="323" y="25"/>
                      <a:pt x="321" y="24"/>
                    </a:cubicBezTo>
                    <a:cubicBezTo>
                      <a:pt x="320" y="23"/>
                      <a:pt x="318" y="20"/>
                      <a:pt x="317" y="20"/>
                    </a:cubicBezTo>
                    <a:cubicBezTo>
                      <a:pt x="316" y="20"/>
                      <a:pt x="315" y="20"/>
                      <a:pt x="315" y="20"/>
                    </a:cubicBezTo>
                    <a:close/>
                    <a:moveTo>
                      <a:pt x="334" y="23"/>
                    </a:moveTo>
                    <a:cubicBezTo>
                      <a:pt x="334" y="23"/>
                      <a:pt x="332" y="24"/>
                      <a:pt x="332" y="24"/>
                    </a:cubicBezTo>
                    <a:cubicBezTo>
                      <a:pt x="332" y="24"/>
                      <a:pt x="331" y="26"/>
                      <a:pt x="331" y="26"/>
                    </a:cubicBezTo>
                    <a:cubicBezTo>
                      <a:pt x="332" y="26"/>
                      <a:pt x="333" y="27"/>
                      <a:pt x="334" y="27"/>
                    </a:cubicBezTo>
                    <a:cubicBezTo>
                      <a:pt x="334" y="27"/>
                      <a:pt x="337" y="22"/>
                      <a:pt x="334" y="23"/>
                    </a:cubicBezTo>
                    <a:close/>
                    <a:moveTo>
                      <a:pt x="306" y="26"/>
                    </a:moveTo>
                    <a:cubicBezTo>
                      <a:pt x="306" y="26"/>
                      <a:pt x="305" y="27"/>
                      <a:pt x="305" y="27"/>
                    </a:cubicBezTo>
                    <a:cubicBezTo>
                      <a:pt x="303" y="29"/>
                      <a:pt x="306" y="27"/>
                      <a:pt x="307" y="28"/>
                    </a:cubicBezTo>
                    <a:cubicBezTo>
                      <a:pt x="309" y="28"/>
                      <a:pt x="307" y="30"/>
                      <a:pt x="309" y="30"/>
                    </a:cubicBezTo>
                    <a:cubicBezTo>
                      <a:pt x="310" y="29"/>
                      <a:pt x="310" y="29"/>
                      <a:pt x="310" y="29"/>
                    </a:cubicBezTo>
                    <a:cubicBezTo>
                      <a:pt x="311" y="28"/>
                      <a:pt x="313" y="29"/>
                      <a:pt x="313" y="29"/>
                    </a:cubicBezTo>
                    <a:cubicBezTo>
                      <a:pt x="313" y="27"/>
                      <a:pt x="313" y="27"/>
                      <a:pt x="313" y="27"/>
                    </a:cubicBezTo>
                    <a:cubicBezTo>
                      <a:pt x="312" y="27"/>
                      <a:pt x="307" y="26"/>
                      <a:pt x="306" y="26"/>
                    </a:cubicBezTo>
                    <a:close/>
                    <a:moveTo>
                      <a:pt x="391" y="26"/>
                    </a:moveTo>
                    <a:cubicBezTo>
                      <a:pt x="389" y="26"/>
                      <a:pt x="387" y="30"/>
                      <a:pt x="385" y="31"/>
                    </a:cubicBezTo>
                    <a:cubicBezTo>
                      <a:pt x="383" y="31"/>
                      <a:pt x="381" y="30"/>
                      <a:pt x="379" y="31"/>
                    </a:cubicBezTo>
                    <a:cubicBezTo>
                      <a:pt x="379" y="31"/>
                      <a:pt x="381" y="33"/>
                      <a:pt x="381" y="33"/>
                    </a:cubicBezTo>
                    <a:cubicBezTo>
                      <a:pt x="380" y="33"/>
                      <a:pt x="379" y="33"/>
                      <a:pt x="378" y="33"/>
                    </a:cubicBezTo>
                    <a:cubicBezTo>
                      <a:pt x="378" y="33"/>
                      <a:pt x="378" y="35"/>
                      <a:pt x="378" y="35"/>
                    </a:cubicBezTo>
                    <a:cubicBezTo>
                      <a:pt x="378" y="36"/>
                      <a:pt x="379" y="35"/>
                      <a:pt x="380" y="36"/>
                    </a:cubicBezTo>
                    <a:cubicBezTo>
                      <a:pt x="381" y="37"/>
                      <a:pt x="381" y="39"/>
                      <a:pt x="382" y="39"/>
                    </a:cubicBezTo>
                    <a:cubicBezTo>
                      <a:pt x="383" y="40"/>
                      <a:pt x="384" y="39"/>
                      <a:pt x="385" y="40"/>
                    </a:cubicBezTo>
                    <a:cubicBezTo>
                      <a:pt x="386" y="38"/>
                      <a:pt x="388" y="35"/>
                      <a:pt x="390" y="35"/>
                    </a:cubicBezTo>
                    <a:cubicBezTo>
                      <a:pt x="391" y="34"/>
                      <a:pt x="393" y="35"/>
                      <a:pt x="394" y="35"/>
                    </a:cubicBezTo>
                    <a:cubicBezTo>
                      <a:pt x="395" y="34"/>
                      <a:pt x="395" y="31"/>
                      <a:pt x="397" y="31"/>
                    </a:cubicBezTo>
                    <a:cubicBezTo>
                      <a:pt x="397" y="30"/>
                      <a:pt x="398" y="31"/>
                      <a:pt x="399" y="31"/>
                    </a:cubicBezTo>
                    <a:cubicBezTo>
                      <a:pt x="399" y="30"/>
                      <a:pt x="399" y="28"/>
                      <a:pt x="399" y="28"/>
                    </a:cubicBezTo>
                    <a:cubicBezTo>
                      <a:pt x="397" y="27"/>
                      <a:pt x="394" y="25"/>
                      <a:pt x="391" y="26"/>
                    </a:cubicBezTo>
                    <a:close/>
                    <a:moveTo>
                      <a:pt x="319" y="28"/>
                    </a:moveTo>
                    <a:cubicBezTo>
                      <a:pt x="318" y="28"/>
                      <a:pt x="316" y="29"/>
                      <a:pt x="315" y="29"/>
                    </a:cubicBezTo>
                    <a:cubicBezTo>
                      <a:pt x="315" y="29"/>
                      <a:pt x="315" y="32"/>
                      <a:pt x="315" y="32"/>
                    </a:cubicBezTo>
                    <a:cubicBezTo>
                      <a:pt x="316" y="32"/>
                      <a:pt x="319" y="30"/>
                      <a:pt x="320" y="31"/>
                    </a:cubicBezTo>
                    <a:cubicBezTo>
                      <a:pt x="320" y="31"/>
                      <a:pt x="322" y="33"/>
                      <a:pt x="323" y="33"/>
                    </a:cubicBezTo>
                    <a:cubicBezTo>
                      <a:pt x="326" y="32"/>
                      <a:pt x="324" y="30"/>
                      <a:pt x="324" y="29"/>
                    </a:cubicBezTo>
                    <a:cubicBezTo>
                      <a:pt x="324" y="29"/>
                      <a:pt x="324" y="29"/>
                      <a:pt x="324" y="29"/>
                    </a:cubicBezTo>
                    <a:cubicBezTo>
                      <a:pt x="322" y="28"/>
                      <a:pt x="320" y="28"/>
                      <a:pt x="319" y="28"/>
                    </a:cubicBezTo>
                    <a:close/>
                    <a:moveTo>
                      <a:pt x="661" y="30"/>
                    </a:moveTo>
                    <a:cubicBezTo>
                      <a:pt x="659" y="33"/>
                      <a:pt x="658" y="34"/>
                      <a:pt x="654" y="35"/>
                    </a:cubicBezTo>
                    <a:cubicBezTo>
                      <a:pt x="652" y="37"/>
                      <a:pt x="652" y="37"/>
                      <a:pt x="652" y="37"/>
                    </a:cubicBezTo>
                    <a:cubicBezTo>
                      <a:pt x="651" y="37"/>
                      <a:pt x="651" y="35"/>
                      <a:pt x="650" y="36"/>
                    </a:cubicBezTo>
                    <a:cubicBezTo>
                      <a:pt x="649" y="36"/>
                      <a:pt x="650" y="37"/>
                      <a:pt x="650" y="38"/>
                    </a:cubicBezTo>
                    <a:cubicBezTo>
                      <a:pt x="646" y="40"/>
                      <a:pt x="646" y="40"/>
                      <a:pt x="646" y="40"/>
                    </a:cubicBezTo>
                    <a:cubicBezTo>
                      <a:pt x="646" y="41"/>
                      <a:pt x="647" y="43"/>
                      <a:pt x="647" y="42"/>
                    </a:cubicBezTo>
                    <a:cubicBezTo>
                      <a:pt x="647" y="43"/>
                      <a:pt x="647" y="44"/>
                      <a:pt x="647" y="44"/>
                    </a:cubicBezTo>
                    <a:cubicBezTo>
                      <a:pt x="645" y="46"/>
                      <a:pt x="642" y="45"/>
                      <a:pt x="639" y="46"/>
                    </a:cubicBezTo>
                    <a:cubicBezTo>
                      <a:pt x="638" y="46"/>
                      <a:pt x="636" y="49"/>
                      <a:pt x="635" y="49"/>
                    </a:cubicBezTo>
                    <a:cubicBezTo>
                      <a:pt x="637" y="49"/>
                      <a:pt x="640" y="49"/>
                      <a:pt x="642" y="49"/>
                    </a:cubicBezTo>
                    <a:cubicBezTo>
                      <a:pt x="642" y="49"/>
                      <a:pt x="642" y="51"/>
                      <a:pt x="642" y="51"/>
                    </a:cubicBezTo>
                    <a:cubicBezTo>
                      <a:pt x="651" y="54"/>
                      <a:pt x="651" y="54"/>
                      <a:pt x="651" y="54"/>
                    </a:cubicBezTo>
                    <a:cubicBezTo>
                      <a:pt x="655" y="54"/>
                      <a:pt x="657" y="51"/>
                      <a:pt x="660" y="50"/>
                    </a:cubicBezTo>
                    <a:cubicBezTo>
                      <a:pt x="660" y="50"/>
                      <a:pt x="662" y="51"/>
                      <a:pt x="661" y="51"/>
                    </a:cubicBezTo>
                    <a:cubicBezTo>
                      <a:pt x="664" y="52"/>
                      <a:pt x="665" y="51"/>
                      <a:pt x="668" y="52"/>
                    </a:cubicBezTo>
                    <a:cubicBezTo>
                      <a:pt x="666" y="52"/>
                      <a:pt x="663" y="54"/>
                      <a:pt x="662" y="54"/>
                    </a:cubicBezTo>
                    <a:cubicBezTo>
                      <a:pt x="660" y="55"/>
                      <a:pt x="660" y="53"/>
                      <a:pt x="658" y="54"/>
                    </a:cubicBezTo>
                    <a:cubicBezTo>
                      <a:pt x="658" y="54"/>
                      <a:pt x="657" y="56"/>
                      <a:pt x="657" y="56"/>
                    </a:cubicBezTo>
                    <a:cubicBezTo>
                      <a:pt x="656" y="57"/>
                      <a:pt x="654" y="57"/>
                      <a:pt x="652" y="58"/>
                    </a:cubicBezTo>
                    <a:cubicBezTo>
                      <a:pt x="652" y="59"/>
                      <a:pt x="653" y="60"/>
                      <a:pt x="652" y="61"/>
                    </a:cubicBezTo>
                    <a:cubicBezTo>
                      <a:pt x="646" y="62"/>
                      <a:pt x="651" y="60"/>
                      <a:pt x="646" y="63"/>
                    </a:cubicBezTo>
                    <a:cubicBezTo>
                      <a:pt x="646" y="64"/>
                      <a:pt x="645" y="63"/>
                      <a:pt x="644" y="64"/>
                    </a:cubicBezTo>
                    <a:cubicBezTo>
                      <a:pt x="644" y="64"/>
                      <a:pt x="645" y="65"/>
                      <a:pt x="644" y="66"/>
                    </a:cubicBezTo>
                    <a:cubicBezTo>
                      <a:pt x="648" y="66"/>
                      <a:pt x="649" y="65"/>
                      <a:pt x="652" y="64"/>
                    </a:cubicBezTo>
                    <a:cubicBezTo>
                      <a:pt x="653" y="66"/>
                      <a:pt x="652" y="66"/>
                      <a:pt x="652" y="67"/>
                    </a:cubicBezTo>
                    <a:cubicBezTo>
                      <a:pt x="652" y="68"/>
                      <a:pt x="653" y="67"/>
                      <a:pt x="653" y="68"/>
                    </a:cubicBezTo>
                    <a:cubicBezTo>
                      <a:pt x="655" y="68"/>
                      <a:pt x="658" y="67"/>
                      <a:pt x="660" y="67"/>
                    </a:cubicBezTo>
                    <a:cubicBezTo>
                      <a:pt x="661" y="69"/>
                      <a:pt x="661" y="69"/>
                      <a:pt x="661" y="69"/>
                    </a:cubicBezTo>
                    <a:cubicBezTo>
                      <a:pt x="662" y="69"/>
                      <a:pt x="663" y="68"/>
                      <a:pt x="664" y="68"/>
                    </a:cubicBezTo>
                    <a:cubicBezTo>
                      <a:pt x="667" y="69"/>
                      <a:pt x="675" y="73"/>
                      <a:pt x="678" y="72"/>
                    </a:cubicBezTo>
                    <a:cubicBezTo>
                      <a:pt x="678" y="70"/>
                      <a:pt x="678" y="70"/>
                      <a:pt x="678" y="70"/>
                    </a:cubicBezTo>
                    <a:cubicBezTo>
                      <a:pt x="680" y="70"/>
                      <a:pt x="680" y="70"/>
                      <a:pt x="680" y="70"/>
                    </a:cubicBezTo>
                    <a:cubicBezTo>
                      <a:pt x="681" y="70"/>
                      <a:pt x="682" y="72"/>
                      <a:pt x="683" y="72"/>
                    </a:cubicBezTo>
                    <a:cubicBezTo>
                      <a:pt x="684" y="72"/>
                      <a:pt x="684" y="71"/>
                      <a:pt x="684" y="70"/>
                    </a:cubicBezTo>
                    <a:cubicBezTo>
                      <a:pt x="687" y="69"/>
                      <a:pt x="690" y="69"/>
                      <a:pt x="692" y="68"/>
                    </a:cubicBezTo>
                    <a:cubicBezTo>
                      <a:pt x="692" y="68"/>
                      <a:pt x="693" y="67"/>
                      <a:pt x="693" y="67"/>
                    </a:cubicBezTo>
                    <a:cubicBezTo>
                      <a:pt x="692" y="67"/>
                      <a:pt x="692" y="66"/>
                      <a:pt x="692" y="65"/>
                    </a:cubicBezTo>
                    <a:cubicBezTo>
                      <a:pt x="692" y="65"/>
                      <a:pt x="694" y="65"/>
                      <a:pt x="695" y="65"/>
                    </a:cubicBezTo>
                    <a:cubicBezTo>
                      <a:pt x="697" y="61"/>
                      <a:pt x="698" y="62"/>
                      <a:pt x="695" y="58"/>
                    </a:cubicBezTo>
                    <a:cubicBezTo>
                      <a:pt x="691" y="52"/>
                      <a:pt x="691" y="56"/>
                      <a:pt x="689" y="60"/>
                    </a:cubicBezTo>
                    <a:cubicBezTo>
                      <a:pt x="687" y="60"/>
                      <a:pt x="686" y="60"/>
                      <a:pt x="684" y="60"/>
                    </a:cubicBezTo>
                    <a:cubicBezTo>
                      <a:pt x="685" y="60"/>
                      <a:pt x="686" y="60"/>
                      <a:pt x="686" y="59"/>
                    </a:cubicBezTo>
                    <a:cubicBezTo>
                      <a:pt x="687" y="58"/>
                      <a:pt x="686" y="55"/>
                      <a:pt x="686" y="55"/>
                    </a:cubicBezTo>
                    <a:cubicBezTo>
                      <a:pt x="686" y="55"/>
                      <a:pt x="686" y="53"/>
                      <a:pt x="686" y="53"/>
                    </a:cubicBezTo>
                    <a:cubicBezTo>
                      <a:pt x="684" y="52"/>
                      <a:pt x="683" y="52"/>
                      <a:pt x="680" y="51"/>
                    </a:cubicBezTo>
                    <a:cubicBezTo>
                      <a:pt x="680" y="51"/>
                      <a:pt x="679" y="53"/>
                      <a:pt x="679" y="53"/>
                    </a:cubicBezTo>
                    <a:cubicBezTo>
                      <a:pt x="677" y="54"/>
                      <a:pt x="674" y="53"/>
                      <a:pt x="672" y="53"/>
                    </a:cubicBezTo>
                    <a:cubicBezTo>
                      <a:pt x="674" y="52"/>
                      <a:pt x="674" y="52"/>
                      <a:pt x="674" y="52"/>
                    </a:cubicBezTo>
                    <a:cubicBezTo>
                      <a:pt x="680" y="50"/>
                      <a:pt x="679" y="50"/>
                      <a:pt x="680" y="44"/>
                    </a:cubicBezTo>
                    <a:cubicBezTo>
                      <a:pt x="677" y="43"/>
                      <a:pt x="673" y="41"/>
                      <a:pt x="672" y="39"/>
                    </a:cubicBezTo>
                    <a:cubicBezTo>
                      <a:pt x="671" y="38"/>
                      <a:pt x="672" y="37"/>
                      <a:pt x="671" y="37"/>
                    </a:cubicBezTo>
                    <a:cubicBezTo>
                      <a:pt x="670" y="35"/>
                      <a:pt x="667" y="35"/>
                      <a:pt x="666" y="34"/>
                    </a:cubicBezTo>
                    <a:cubicBezTo>
                      <a:pt x="666" y="34"/>
                      <a:pt x="666" y="32"/>
                      <a:pt x="666" y="32"/>
                    </a:cubicBezTo>
                    <a:cubicBezTo>
                      <a:pt x="665" y="31"/>
                      <a:pt x="664" y="31"/>
                      <a:pt x="662" y="31"/>
                    </a:cubicBezTo>
                    <a:lnTo>
                      <a:pt x="661" y="30"/>
                    </a:lnTo>
                    <a:close/>
                    <a:moveTo>
                      <a:pt x="222" y="35"/>
                    </a:moveTo>
                    <a:cubicBezTo>
                      <a:pt x="221" y="35"/>
                      <a:pt x="219" y="36"/>
                      <a:pt x="219" y="37"/>
                    </a:cubicBezTo>
                    <a:cubicBezTo>
                      <a:pt x="216" y="37"/>
                      <a:pt x="214" y="36"/>
                      <a:pt x="212" y="37"/>
                    </a:cubicBezTo>
                    <a:cubicBezTo>
                      <a:pt x="211" y="37"/>
                      <a:pt x="210" y="39"/>
                      <a:pt x="209" y="39"/>
                    </a:cubicBezTo>
                    <a:cubicBezTo>
                      <a:pt x="207" y="40"/>
                      <a:pt x="206" y="38"/>
                      <a:pt x="203" y="39"/>
                    </a:cubicBezTo>
                    <a:cubicBezTo>
                      <a:pt x="202" y="39"/>
                      <a:pt x="201" y="42"/>
                      <a:pt x="200" y="42"/>
                    </a:cubicBezTo>
                    <a:cubicBezTo>
                      <a:pt x="199" y="42"/>
                      <a:pt x="199" y="45"/>
                      <a:pt x="199" y="45"/>
                    </a:cubicBezTo>
                    <a:cubicBezTo>
                      <a:pt x="200" y="45"/>
                      <a:pt x="204" y="44"/>
                      <a:pt x="204" y="44"/>
                    </a:cubicBezTo>
                    <a:cubicBezTo>
                      <a:pt x="205" y="45"/>
                      <a:pt x="211" y="47"/>
                      <a:pt x="211" y="47"/>
                    </a:cubicBezTo>
                    <a:cubicBezTo>
                      <a:pt x="211" y="47"/>
                      <a:pt x="217" y="43"/>
                      <a:pt x="218" y="43"/>
                    </a:cubicBezTo>
                    <a:cubicBezTo>
                      <a:pt x="222" y="43"/>
                      <a:pt x="221" y="45"/>
                      <a:pt x="223" y="46"/>
                    </a:cubicBezTo>
                    <a:cubicBezTo>
                      <a:pt x="224" y="46"/>
                      <a:pt x="225" y="47"/>
                      <a:pt x="226" y="46"/>
                    </a:cubicBezTo>
                    <a:cubicBezTo>
                      <a:pt x="226" y="45"/>
                      <a:pt x="226" y="45"/>
                      <a:pt x="226" y="45"/>
                    </a:cubicBezTo>
                    <a:cubicBezTo>
                      <a:pt x="230" y="44"/>
                      <a:pt x="230" y="44"/>
                      <a:pt x="232" y="40"/>
                    </a:cubicBezTo>
                    <a:cubicBezTo>
                      <a:pt x="234" y="40"/>
                      <a:pt x="236" y="42"/>
                      <a:pt x="238" y="41"/>
                    </a:cubicBezTo>
                    <a:cubicBezTo>
                      <a:pt x="238" y="41"/>
                      <a:pt x="240" y="39"/>
                      <a:pt x="240" y="39"/>
                    </a:cubicBezTo>
                    <a:cubicBezTo>
                      <a:pt x="244" y="39"/>
                      <a:pt x="248" y="41"/>
                      <a:pt x="250" y="41"/>
                    </a:cubicBezTo>
                    <a:cubicBezTo>
                      <a:pt x="251" y="41"/>
                      <a:pt x="254" y="41"/>
                      <a:pt x="256" y="40"/>
                    </a:cubicBezTo>
                    <a:cubicBezTo>
                      <a:pt x="254" y="40"/>
                      <a:pt x="251" y="38"/>
                      <a:pt x="249" y="37"/>
                    </a:cubicBezTo>
                    <a:cubicBezTo>
                      <a:pt x="248" y="36"/>
                      <a:pt x="248" y="36"/>
                      <a:pt x="248" y="36"/>
                    </a:cubicBezTo>
                    <a:cubicBezTo>
                      <a:pt x="247" y="35"/>
                      <a:pt x="245" y="36"/>
                      <a:pt x="244" y="36"/>
                    </a:cubicBezTo>
                    <a:cubicBezTo>
                      <a:pt x="242" y="35"/>
                      <a:pt x="242" y="35"/>
                      <a:pt x="242" y="35"/>
                    </a:cubicBezTo>
                    <a:cubicBezTo>
                      <a:pt x="240" y="34"/>
                      <a:pt x="234" y="35"/>
                      <a:pt x="232" y="35"/>
                    </a:cubicBezTo>
                    <a:cubicBezTo>
                      <a:pt x="232" y="34"/>
                      <a:pt x="229" y="35"/>
                      <a:pt x="230" y="35"/>
                    </a:cubicBezTo>
                    <a:cubicBezTo>
                      <a:pt x="227" y="35"/>
                      <a:pt x="224" y="34"/>
                      <a:pt x="222" y="35"/>
                    </a:cubicBezTo>
                    <a:close/>
                    <a:moveTo>
                      <a:pt x="264" y="37"/>
                    </a:moveTo>
                    <a:cubicBezTo>
                      <a:pt x="265" y="37"/>
                      <a:pt x="262" y="37"/>
                      <a:pt x="262" y="37"/>
                    </a:cubicBezTo>
                    <a:cubicBezTo>
                      <a:pt x="263" y="38"/>
                      <a:pt x="265" y="42"/>
                      <a:pt x="263" y="40"/>
                    </a:cubicBezTo>
                    <a:cubicBezTo>
                      <a:pt x="261" y="41"/>
                      <a:pt x="258" y="43"/>
                      <a:pt x="255" y="44"/>
                    </a:cubicBezTo>
                    <a:cubicBezTo>
                      <a:pt x="251" y="44"/>
                      <a:pt x="247" y="42"/>
                      <a:pt x="244" y="42"/>
                    </a:cubicBezTo>
                    <a:cubicBezTo>
                      <a:pt x="241" y="41"/>
                      <a:pt x="239" y="42"/>
                      <a:pt x="236" y="42"/>
                    </a:cubicBezTo>
                    <a:cubicBezTo>
                      <a:pt x="236" y="44"/>
                      <a:pt x="236" y="44"/>
                      <a:pt x="236" y="44"/>
                    </a:cubicBezTo>
                    <a:cubicBezTo>
                      <a:pt x="237" y="44"/>
                      <a:pt x="239" y="44"/>
                      <a:pt x="240" y="44"/>
                    </a:cubicBezTo>
                    <a:cubicBezTo>
                      <a:pt x="240" y="44"/>
                      <a:pt x="241" y="47"/>
                      <a:pt x="240" y="46"/>
                    </a:cubicBezTo>
                    <a:cubicBezTo>
                      <a:pt x="235" y="49"/>
                      <a:pt x="243" y="50"/>
                      <a:pt x="246" y="50"/>
                    </a:cubicBezTo>
                    <a:cubicBezTo>
                      <a:pt x="245" y="51"/>
                      <a:pt x="244" y="53"/>
                      <a:pt x="244" y="53"/>
                    </a:cubicBezTo>
                    <a:cubicBezTo>
                      <a:pt x="246" y="53"/>
                      <a:pt x="247" y="51"/>
                      <a:pt x="248" y="50"/>
                    </a:cubicBezTo>
                    <a:cubicBezTo>
                      <a:pt x="249" y="50"/>
                      <a:pt x="250" y="51"/>
                      <a:pt x="251" y="51"/>
                    </a:cubicBezTo>
                    <a:cubicBezTo>
                      <a:pt x="251" y="51"/>
                      <a:pt x="253" y="50"/>
                      <a:pt x="254" y="50"/>
                    </a:cubicBezTo>
                    <a:cubicBezTo>
                      <a:pt x="254" y="50"/>
                      <a:pt x="253" y="47"/>
                      <a:pt x="254" y="47"/>
                    </a:cubicBezTo>
                    <a:cubicBezTo>
                      <a:pt x="257" y="46"/>
                      <a:pt x="261" y="48"/>
                      <a:pt x="264" y="48"/>
                    </a:cubicBezTo>
                    <a:cubicBezTo>
                      <a:pt x="265" y="48"/>
                      <a:pt x="264" y="48"/>
                      <a:pt x="266" y="48"/>
                    </a:cubicBezTo>
                    <a:cubicBezTo>
                      <a:pt x="265" y="47"/>
                      <a:pt x="265" y="45"/>
                      <a:pt x="264" y="44"/>
                    </a:cubicBezTo>
                    <a:cubicBezTo>
                      <a:pt x="267" y="44"/>
                      <a:pt x="270" y="45"/>
                      <a:pt x="272" y="44"/>
                    </a:cubicBezTo>
                    <a:cubicBezTo>
                      <a:pt x="274" y="43"/>
                      <a:pt x="274" y="43"/>
                      <a:pt x="274" y="43"/>
                    </a:cubicBezTo>
                    <a:cubicBezTo>
                      <a:pt x="276" y="42"/>
                      <a:pt x="276" y="42"/>
                      <a:pt x="276" y="42"/>
                    </a:cubicBezTo>
                    <a:cubicBezTo>
                      <a:pt x="276" y="42"/>
                      <a:pt x="276" y="40"/>
                      <a:pt x="276" y="40"/>
                    </a:cubicBezTo>
                    <a:cubicBezTo>
                      <a:pt x="275" y="40"/>
                      <a:pt x="276" y="39"/>
                      <a:pt x="275" y="39"/>
                    </a:cubicBezTo>
                    <a:cubicBezTo>
                      <a:pt x="273" y="39"/>
                      <a:pt x="272" y="40"/>
                      <a:pt x="270" y="40"/>
                    </a:cubicBezTo>
                    <a:cubicBezTo>
                      <a:pt x="270" y="39"/>
                      <a:pt x="270" y="39"/>
                      <a:pt x="270" y="39"/>
                    </a:cubicBezTo>
                    <a:cubicBezTo>
                      <a:pt x="271" y="39"/>
                      <a:pt x="271" y="38"/>
                      <a:pt x="271" y="37"/>
                    </a:cubicBezTo>
                    <a:cubicBezTo>
                      <a:pt x="267" y="37"/>
                      <a:pt x="267" y="38"/>
                      <a:pt x="264" y="37"/>
                    </a:cubicBezTo>
                    <a:close/>
                    <a:moveTo>
                      <a:pt x="293" y="38"/>
                    </a:moveTo>
                    <a:cubicBezTo>
                      <a:pt x="293" y="38"/>
                      <a:pt x="294" y="39"/>
                      <a:pt x="294" y="39"/>
                    </a:cubicBezTo>
                    <a:cubicBezTo>
                      <a:pt x="294" y="39"/>
                      <a:pt x="296" y="37"/>
                      <a:pt x="293" y="38"/>
                    </a:cubicBezTo>
                    <a:close/>
                    <a:moveTo>
                      <a:pt x="297" y="39"/>
                    </a:moveTo>
                    <a:cubicBezTo>
                      <a:pt x="297" y="39"/>
                      <a:pt x="296" y="42"/>
                      <a:pt x="297" y="42"/>
                    </a:cubicBezTo>
                    <a:cubicBezTo>
                      <a:pt x="297" y="42"/>
                      <a:pt x="300" y="42"/>
                      <a:pt x="299" y="41"/>
                    </a:cubicBezTo>
                    <a:cubicBezTo>
                      <a:pt x="300" y="42"/>
                      <a:pt x="299" y="40"/>
                      <a:pt x="299" y="40"/>
                    </a:cubicBezTo>
                    <a:cubicBezTo>
                      <a:pt x="298" y="39"/>
                      <a:pt x="298" y="40"/>
                      <a:pt x="297" y="39"/>
                    </a:cubicBezTo>
                    <a:close/>
                    <a:moveTo>
                      <a:pt x="331" y="40"/>
                    </a:moveTo>
                    <a:cubicBezTo>
                      <a:pt x="329" y="40"/>
                      <a:pt x="330" y="45"/>
                      <a:pt x="330" y="48"/>
                    </a:cubicBezTo>
                    <a:cubicBezTo>
                      <a:pt x="331" y="49"/>
                      <a:pt x="332" y="48"/>
                      <a:pt x="333" y="48"/>
                    </a:cubicBezTo>
                    <a:cubicBezTo>
                      <a:pt x="334" y="49"/>
                      <a:pt x="334" y="50"/>
                      <a:pt x="335" y="50"/>
                    </a:cubicBezTo>
                    <a:cubicBezTo>
                      <a:pt x="337" y="46"/>
                      <a:pt x="337" y="47"/>
                      <a:pt x="341" y="44"/>
                    </a:cubicBezTo>
                    <a:cubicBezTo>
                      <a:pt x="341" y="44"/>
                      <a:pt x="341" y="43"/>
                      <a:pt x="341" y="42"/>
                    </a:cubicBezTo>
                    <a:cubicBezTo>
                      <a:pt x="339" y="42"/>
                      <a:pt x="338" y="42"/>
                      <a:pt x="336" y="42"/>
                    </a:cubicBezTo>
                    <a:cubicBezTo>
                      <a:pt x="335" y="42"/>
                      <a:pt x="332" y="40"/>
                      <a:pt x="331" y="40"/>
                    </a:cubicBezTo>
                    <a:close/>
                    <a:moveTo>
                      <a:pt x="289" y="42"/>
                    </a:moveTo>
                    <a:cubicBezTo>
                      <a:pt x="289" y="42"/>
                      <a:pt x="288" y="44"/>
                      <a:pt x="288" y="44"/>
                    </a:cubicBezTo>
                    <a:cubicBezTo>
                      <a:pt x="287" y="45"/>
                      <a:pt x="285" y="44"/>
                      <a:pt x="284" y="44"/>
                    </a:cubicBezTo>
                    <a:cubicBezTo>
                      <a:pt x="284" y="44"/>
                      <a:pt x="284" y="47"/>
                      <a:pt x="285" y="47"/>
                    </a:cubicBezTo>
                    <a:cubicBezTo>
                      <a:pt x="287" y="48"/>
                      <a:pt x="291" y="48"/>
                      <a:pt x="294" y="49"/>
                    </a:cubicBezTo>
                    <a:cubicBezTo>
                      <a:pt x="294" y="48"/>
                      <a:pt x="295" y="47"/>
                      <a:pt x="295" y="45"/>
                    </a:cubicBezTo>
                    <a:cubicBezTo>
                      <a:pt x="294" y="44"/>
                      <a:pt x="291" y="42"/>
                      <a:pt x="289" y="42"/>
                    </a:cubicBezTo>
                    <a:close/>
                    <a:moveTo>
                      <a:pt x="324" y="44"/>
                    </a:moveTo>
                    <a:cubicBezTo>
                      <a:pt x="323" y="44"/>
                      <a:pt x="320" y="46"/>
                      <a:pt x="319" y="46"/>
                    </a:cubicBezTo>
                    <a:cubicBezTo>
                      <a:pt x="313" y="51"/>
                      <a:pt x="324" y="51"/>
                      <a:pt x="327" y="51"/>
                    </a:cubicBezTo>
                    <a:cubicBezTo>
                      <a:pt x="326" y="51"/>
                      <a:pt x="327" y="50"/>
                      <a:pt x="327" y="50"/>
                    </a:cubicBezTo>
                    <a:cubicBezTo>
                      <a:pt x="326" y="49"/>
                      <a:pt x="326" y="49"/>
                      <a:pt x="325" y="48"/>
                    </a:cubicBezTo>
                    <a:cubicBezTo>
                      <a:pt x="327" y="47"/>
                      <a:pt x="332" y="43"/>
                      <a:pt x="324" y="44"/>
                    </a:cubicBezTo>
                    <a:close/>
                    <a:moveTo>
                      <a:pt x="306" y="45"/>
                    </a:moveTo>
                    <a:cubicBezTo>
                      <a:pt x="306" y="45"/>
                      <a:pt x="306" y="48"/>
                      <a:pt x="307" y="48"/>
                    </a:cubicBezTo>
                    <a:cubicBezTo>
                      <a:pt x="309" y="48"/>
                      <a:pt x="308" y="46"/>
                      <a:pt x="309" y="45"/>
                    </a:cubicBezTo>
                    <a:cubicBezTo>
                      <a:pt x="308" y="45"/>
                      <a:pt x="307" y="45"/>
                      <a:pt x="306" y="45"/>
                    </a:cubicBezTo>
                    <a:close/>
                    <a:moveTo>
                      <a:pt x="297" y="46"/>
                    </a:moveTo>
                    <a:cubicBezTo>
                      <a:pt x="298" y="48"/>
                      <a:pt x="298" y="48"/>
                      <a:pt x="298" y="48"/>
                    </a:cubicBezTo>
                    <a:cubicBezTo>
                      <a:pt x="298" y="47"/>
                      <a:pt x="299" y="46"/>
                      <a:pt x="297" y="46"/>
                    </a:cubicBezTo>
                    <a:close/>
                    <a:moveTo>
                      <a:pt x="266" y="49"/>
                    </a:moveTo>
                    <a:cubicBezTo>
                      <a:pt x="259" y="52"/>
                      <a:pt x="263" y="52"/>
                      <a:pt x="268" y="53"/>
                    </a:cubicBezTo>
                    <a:cubicBezTo>
                      <a:pt x="268" y="49"/>
                      <a:pt x="268" y="49"/>
                      <a:pt x="268" y="49"/>
                    </a:cubicBezTo>
                    <a:cubicBezTo>
                      <a:pt x="268" y="49"/>
                      <a:pt x="266" y="49"/>
                      <a:pt x="266" y="49"/>
                    </a:cubicBezTo>
                    <a:close/>
                    <a:moveTo>
                      <a:pt x="343" y="50"/>
                    </a:moveTo>
                    <a:cubicBezTo>
                      <a:pt x="342" y="51"/>
                      <a:pt x="341" y="53"/>
                      <a:pt x="339" y="54"/>
                    </a:cubicBezTo>
                    <a:cubicBezTo>
                      <a:pt x="341" y="55"/>
                      <a:pt x="344" y="59"/>
                      <a:pt x="347" y="57"/>
                    </a:cubicBezTo>
                    <a:cubicBezTo>
                      <a:pt x="349" y="56"/>
                      <a:pt x="347" y="53"/>
                      <a:pt x="347" y="52"/>
                    </a:cubicBezTo>
                    <a:cubicBezTo>
                      <a:pt x="346" y="52"/>
                      <a:pt x="347" y="52"/>
                      <a:pt x="346" y="50"/>
                    </a:cubicBezTo>
                    <a:cubicBezTo>
                      <a:pt x="345" y="50"/>
                      <a:pt x="344" y="51"/>
                      <a:pt x="343" y="50"/>
                    </a:cubicBezTo>
                    <a:close/>
                    <a:moveTo>
                      <a:pt x="275" y="52"/>
                    </a:moveTo>
                    <a:cubicBezTo>
                      <a:pt x="273" y="53"/>
                      <a:pt x="272" y="55"/>
                      <a:pt x="271" y="56"/>
                    </a:cubicBezTo>
                    <a:cubicBezTo>
                      <a:pt x="268" y="58"/>
                      <a:pt x="276" y="57"/>
                      <a:pt x="278" y="57"/>
                    </a:cubicBezTo>
                    <a:cubicBezTo>
                      <a:pt x="278" y="55"/>
                      <a:pt x="277" y="54"/>
                      <a:pt x="277" y="52"/>
                    </a:cubicBezTo>
                    <a:cubicBezTo>
                      <a:pt x="277" y="52"/>
                      <a:pt x="275" y="52"/>
                      <a:pt x="275" y="52"/>
                    </a:cubicBezTo>
                    <a:close/>
                    <a:moveTo>
                      <a:pt x="710" y="58"/>
                    </a:moveTo>
                    <a:cubicBezTo>
                      <a:pt x="710" y="60"/>
                      <a:pt x="710" y="60"/>
                      <a:pt x="710" y="60"/>
                    </a:cubicBezTo>
                    <a:cubicBezTo>
                      <a:pt x="710" y="61"/>
                      <a:pt x="709" y="61"/>
                      <a:pt x="709" y="61"/>
                    </a:cubicBezTo>
                    <a:cubicBezTo>
                      <a:pt x="708" y="60"/>
                      <a:pt x="708" y="60"/>
                      <a:pt x="708" y="60"/>
                    </a:cubicBezTo>
                    <a:cubicBezTo>
                      <a:pt x="708" y="60"/>
                      <a:pt x="707" y="60"/>
                      <a:pt x="706" y="60"/>
                    </a:cubicBezTo>
                    <a:cubicBezTo>
                      <a:pt x="706" y="62"/>
                      <a:pt x="707" y="64"/>
                      <a:pt x="706" y="67"/>
                    </a:cubicBezTo>
                    <a:cubicBezTo>
                      <a:pt x="705" y="68"/>
                      <a:pt x="702" y="69"/>
                      <a:pt x="702" y="71"/>
                    </a:cubicBezTo>
                    <a:cubicBezTo>
                      <a:pt x="702" y="72"/>
                      <a:pt x="704" y="73"/>
                      <a:pt x="703" y="74"/>
                    </a:cubicBezTo>
                    <a:cubicBezTo>
                      <a:pt x="703" y="75"/>
                      <a:pt x="701" y="74"/>
                      <a:pt x="701" y="74"/>
                    </a:cubicBezTo>
                    <a:cubicBezTo>
                      <a:pt x="699" y="80"/>
                      <a:pt x="697" y="82"/>
                      <a:pt x="692" y="85"/>
                    </a:cubicBezTo>
                    <a:cubicBezTo>
                      <a:pt x="692" y="85"/>
                      <a:pt x="692" y="87"/>
                      <a:pt x="692" y="87"/>
                    </a:cubicBezTo>
                    <a:cubicBezTo>
                      <a:pt x="698" y="87"/>
                      <a:pt x="701" y="86"/>
                      <a:pt x="705" y="82"/>
                    </a:cubicBezTo>
                    <a:cubicBezTo>
                      <a:pt x="705" y="82"/>
                      <a:pt x="706" y="80"/>
                      <a:pt x="706" y="80"/>
                    </a:cubicBezTo>
                    <a:cubicBezTo>
                      <a:pt x="707" y="80"/>
                      <a:pt x="717" y="84"/>
                      <a:pt x="718" y="84"/>
                    </a:cubicBezTo>
                    <a:cubicBezTo>
                      <a:pt x="719" y="83"/>
                      <a:pt x="720" y="82"/>
                      <a:pt x="722" y="81"/>
                    </a:cubicBezTo>
                    <a:cubicBezTo>
                      <a:pt x="722" y="81"/>
                      <a:pt x="723" y="81"/>
                      <a:pt x="724" y="81"/>
                    </a:cubicBezTo>
                    <a:cubicBezTo>
                      <a:pt x="728" y="80"/>
                      <a:pt x="726" y="79"/>
                      <a:pt x="733" y="79"/>
                    </a:cubicBezTo>
                    <a:cubicBezTo>
                      <a:pt x="733" y="78"/>
                      <a:pt x="734" y="76"/>
                      <a:pt x="734" y="75"/>
                    </a:cubicBezTo>
                    <a:cubicBezTo>
                      <a:pt x="733" y="70"/>
                      <a:pt x="728" y="70"/>
                      <a:pt x="724" y="68"/>
                    </a:cubicBezTo>
                    <a:cubicBezTo>
                      <a:pt x="722" y="67"/>
                      <a:pt x="720" y="67"/>
                      <a:pt x="720" y="64"/>
                    </a:cubicBezTo>
                    <a:cubicBezTo>
                      <a:pt x="720" y="64"/>
                      <a:pt x="720" y="64"/>
                      <a:pt x="720" y="64"/>
                    </a:cubicBezTo>
                    <a:cubicBezTo>
                      <a:pt x="719" y="63"/>
                      <a:pt x="719" y="64"/>
                      <a:pt x="719" y="64"/>
                    </a:cubicBezTo>
                    <a:cubicBezTo>
                      <a:pt x="715" y="65"/>
                      <a:pt x="719" y="61"/>
                      <a:pt x="713" y="66"/>
                    </a:cubicBezTo>
                    <a:cubicBezTo>
                      <a:pt x="713" y="65"/>
                      <a:pt x="712" y="64"/>
                      <a:pt x="712" y="64"/>
                    </a:cubicBezTo>
                    <a:cubicBezTo>
                      <a:pt x="715" y="63"/>
                      <a:pt x="712" y="59"/>
                      <a:pt x="710" y="58"/>
                    </a:cubicBezTo>
                    <a:close/>
                    <a:moveTo>
                      <a:pt x="410" y="104"/>
                    </a:moveTo>
                    <a:cubicBezTo>
                      <a:pt x="409" y="104"/>
                      <a:pt x="408" y="107"/>
                      <a:pt x="407" y="107"/>
                    </a:cubicBezTo>
                    <a:cubicBezTo>
                      <a:pt x="406" y="107"/>
                      <a:pt x="405" y="107"/>
                      <a:pt x="404" y="107"/>
                    </a:cubicBezTo>
                    <a:cubicBezTo>
                      <a:pt x="403" y="108"/>
                      <a:pt x="402" y="110"/>
                      <a:pt x="401" y="112"/>
                    </a:cubicBezTo>
                    <a:cubicBezTo>
                      <a:pt x="400" y="111"/>
                      <a:pt x="399" y="110"/>
                      <a:pt x="399" y="110"/>
                    </a:cubicBezTo>
                    <a:cubicBezTo>
                      <a:pt x="396" y="110"/>
                      <a:pt x="395" y="113"/>
                      <a:pt x="393" y="114"/>
                    </a:cubicBezTo>
                    <a:cubicBezTo>
                      <a:pt x="391" y="114"/>
                      <a:pt x="392" y="112"/>
                      <a:pt x="391" y="113"/>
                    </a:cubicBezTo>
                    <a:cubicBezTo>
                      <a:pt x="389" y="113"/>
                      <a:pt x="386" y="117"/>
                      <a:pt x="384" y="117"/>
                    </a:cubicBezTo>
                    <a:cubicBezTo>
                      <a:pt x="381" y="117"/>
                      <a:pt x="381" y="116"/>
                      <a:pt x="379" y="116"/>
                    </a:cubicBezTo>
                    <a:cubicBezTo>
                      <a:pt x="379" y="116"/>
                      <a:pt x="378" y="118"/>
                      <a:pt x="377" y="118"/>
                    </a:cubicBezTo>
                    <a:cubicBezTo>
                      <a:pt x="377" y="118"/>
                      <a:pt x="370" y="118"/>
                      <a:pt x="370" y="118"/>
                    </a:cubicBezTo>
                    <a:cubicBezTo>
                      <a:pt x="370" y="117"/>
                      <a:pt x="370" y="117"/>
                      <a:pt x="370" y="117"/>
                    </a:cubicBezTo>
                    <a:cubicBezTo>
                      <a:pt x="366" y="116"/>
                      <a:pt x="365" y="115"/>
                      <a:pt x="361" y="116"/>
                    </a:cubicBezTo>
                    <a:cubicBezTo>
                      <a:pt x="361" y="117"/>
                      <a:pt x="361" y="119"/>
                      <a:pt x="361" y="121"/>
                    </a:cubicBezTo>
                    <a:cubicBezTo>
                      <a:pt x="358" y="121"/>
                      <a:pt x="354" y="121"/>
                      <a:pt x="354" y="121"/>
                    </a:cubicBezTo>
                    <a:cubicBezTo>
                      <a:pt x="354" y="121"/>
                      <a:pt x="352" y="121"/>
                      <a:pt x="353" y="122"/>
                    </a:cubicBezTo>
                    <a:cubicBezTo>
                      <a:pt x="352" y="121"/>
                      <a:pt x="350" y="121"/>
                      <a:pt x="350" y="121"/>
                    </a:cubicBezTo>
                    <a:cubicBezTo>
                      <a:pt x="349" y="121"/>
                      <a:pt x="347" y="123"/>
                      <a:pt x="346" y="124"/>
                    </a:cubicBezTo>
                    <a:cubicBezTo>
                      <a:pt x="344" y="124"/>
                      <a:pt x="343" y="123"/>
                      <a:pt x="341" y="124"/>
                    </a:cubicBezTo>
                    <a:cubicBezTo>
                      <a:pt x="341" y="125"/>
                      <a:pt x="340" y="127"/>
                      <a:pt x="339" y="127"/>
                    </a:cubicBezTo>
                    <a:cubicBezTo>
                      <a:pt x="337" y="128"/>
                      <a:pt x="335" y="127"/>
                      <a:pt x="333" y="128"/>
                    </a:cubicBezTo>
                    <a:cubicBezTo>
                      <a:pt x="333" y="128"/>
                      <a:pt x="333" y="130"/>
                      <a:pt x="333" y="130"/>
                    </a:cubicBezTo>
                    <a:cubicBezTo>
                      <a:pt x="332" y="131"/>
                      <a:pt x="330" y="131"/>
                      <a:pt x="329" y="132"/>
                    </a:cubicBezTo>
                    <a:cubicBezTo>
                      <a:pt x="329" y="132"/>
                      <a:pt x="329" y="132"/>
                      <a:pt x="329" y="132"/>
                    </a:cubicBezTo>
                    <a:cubicBezTo>
                      <a:pt x="327" y="133"/>
                      <a:pt x="323" y="130"/>
                      <a:pt x="319" y="132"/>
                    </a:cubicBezTo>
                    <a:cubicBezTo>
                      <a:pt x="319" y="132"/>
                      <a:pt x="319" y="134"/>
                      <a:pt x="318" y="134"/>
                    </a:cubicBezTo>
                    <a:cubicBezTo>
                      <a:pt x="316" y="137"/>
                      <a:pt x="313" y="135"/>
                      <a:pt x="311" y="134"/>
                    </a:cubicBezTo>
                    <a:cubicBezTo>
                      <a:pt x="309" y="137"/>
                      <a:pt x="309" y="137"/>
                      <a:pt x="309" y="137"/>
                    </a:cubicBezTo>
                    <a:cubicBezTo>
                      <a:pt x="309" y="137"/>
                      <a:pt x="309" y="137"/>
                      <a:pt x="311" y="138"/>
                    </a:cubicBezTo>
                    <a:cubicBezTo>
                      <a:pt x="309" y="140"/>
                      <a:pt x="307" y="139"/>
                      <a:pt x="311" y="142"/>
                    </a:cubicBezTo>
                    <a:cubicBezTo>
                      <a:pt x="309" y="142"/>
                      <a:pt x="308" y="142"/>
                      <a:pt x="306" y="142"/>
                    </a:cubicBezTo>
                    <a:cubicBezTo>
                      <a:pt x="307" y="140"/>
                      <a:pt x="304" y="142"/>
                      <a:pt x="304" y="142"/>
                    </a:cubicBezTo>
                    <a:cubicBezTo>
                      <a:pt x="304" y="143"/>
                      <a:pt x="304" y="145"/>
                      <a:pt x="304" y="146"/>
                    </a:cubicBezTo>
                    <a:cubicBezTo>
                      <a:pt x="304" y="146"/>
                      <a:pt x="302" y="145"/>
                      <a:pt x="301" y="145"/>
                    </a:cubicBezTo>
                    <a:cubicBezTo>
                      <a:pt x="301" y="146"/>
                      <a:pt x="300" y="149"/>
                      <a:pt x="301" y="148"/>
                    </a:cubicBezTo>
                    <a:cubicBezTo>
                      <a:pt x="300" y="147"/>
                      <a:pt x="300" y="148"/>
                      <a:pt x="300" y="147"/>
                    </a:cubicBezTo>
                    <a:cubicBezTo>
                      <a:pt x="298" y="146"/>
                      <a:pt x="298" y="148"/>
                      <a:pt x="301" y="148"/>
                    </a:cubicBezTo>
                    <a:cubicBezTo>
                      <a:pt x="301" y="150"/>
                      <a:pt x="301" y="150"/>
                      <a:pt x="301" y="150"/>
                    </a:cubicBezTo>
                    <a:cubicBezTo>
                      <a:pt x="299" y="150"/>
                      <a:pt x="300" y="148"/>
                      <a:pt x="297" y="149"/>
                    </a:cubicBezTo>
                    <a:cubicBezTo>
                      <a:pt x="296" y="149"/>
                      <a:pt x="294" y="154"/>
                      <a:pt x="292" y="154"/>
                    </a:cubicBezTo>
                    <a:cubicBezTo>
                      <a:pt x="290" y="154"/>
                      <a:pt x="289" y="154"/>
                      <a:pt x="288" y="154"/>
                    </a:cubicBezTo>
                    <a:cubicBezTo>
                      <a:pt x="288" y="154"/>
                      <a:pt x="288" y="157"/>
                      <a:pt x="288" y="157"/>
                    </a:cubicBezTo>
                    <a:cubicBezTo>
                      <a:pt x="292" y="158"/>
                      <a:pt x="294" y="157"/>
                      <a:pt x="299" y="157"/>
                    </a:cubicBezTo>
                    <a:cubicBezTo>
                      <a:pt x="293" y="158"/>
                      <a:pt x="293" y="159"/>
                      <a:pt x="292" y="164"/>
                    </a:cubicBezTo>
                    <a:cubicBezTo>
                      <a:pt x="293" y="164"/>
                      <a:pt x="292" y="165"/>
                      <a:pt x="293" y="165"/>
                    </a:cubicBezTo>
                    <a:cubicBezTo>
                      <a:pt x="294" y="165"/>
                      <a:pt x="295" y="164"/>
                      <a:pt x="296" y="164"/>
                    </a:cubicBezTo>
                    <a:cubicBezTo>
                      <a:pt x="295" y="165"/>
                      <a:pt x="293" y="168"/>
                      <a:pt x="292" y="169"/>
                    </a:cubicBezTo>
                    <a:cubicBezTo>
                      <a:pt x="292" y="169"/>
                      <a:pt x="291" y="168"/>
                      <a:pt x="290" y="168"/>
                    </a:cubicBezTo>
                    <a:cubicBezTo>
                      <a:pt x="288" y="168"/>
                      <a:pt x="286" y="170"/>
                      <a:pt x="284" y="170"/>
                    </a:cubicBezTo>
                    <a:cubicBezTo>
                      <a:pt x="285" y="174"/>
                      <a:pt x="284" y="174"/>
                      <a:pt x="286" y="178"/>
                    </a:cubicBezTo>
                    <a:cubicBezTo>
                      <a:pt x="285" y="178"/>
                      <a:pt x="284" y="178"/>
                      <a:pt x="283" y="178"/>
                    </a:cubicBezTo>
                    <a:cubicBezTo>
                      <a:pt x="282" y="179"/>
                      <a:pt x="283" y="181"/>
                      <a:pt x="283" y="182"/>
                    </a:cubicBezTo>
                    <a:cubicBezTo>
                      <a:pt x="282" y="182"/>
                      <a:pt x="282" y="182"/>
                      <a:pt x="281" y="183"/>
                    </a:cubicBezTo>
                    <a:cubicBezTo>
                      <a:pt x="280" y="183"/>
                      <a:pt x="281" y="184"/>
                      <a:pt x="282" y="184"/>
                    </a:cubicBezTo>
                    <a:cubicBezTo>
                      <a:pt x="282" y="184"/>
                      <a:pt x="282" y="185"/>
                      <a:pt x="283" y="185"/>
                    </a:cubicBezTo>
                    <a:cubicBezTo>
                      <a:pt x="282" y="185"/>
                      <a:pt x="282" y="187"/>
                      <a:pt x="282" y="187"/>
                    </a:cubicBezTo>
                    <a:cubicBezTo>
                      <a:pt x="280" y="188"/>
                      <a:pt x="279" y="188"/>
                      <a:pt x="276" y="187"/>
                    </a:cubicBezTo>
                    <a:cubicBezTo>
                      <a:pt x="273" y="192"/>
                      <a:pt x="274" y="194"/>
                      <a:pt x="276" y="200"/>
                    </a:cubicBezTo>
                    <a:cubicBezTo>
                      <a:pt x="277" y="200"/>
                      <a:pt x="278" y="200"/>
                      <a:pt x="279" y="200"/>
                    </a:cubicBezTo>
                    <a:cubicBezTo>
                      <a:pt x="279" y="200"/>
                      <a:pt x="279" y="198"/>
                      <a:pt x="279" y="198"/>
                    </a:cubicBezTo>
                    <a:cubicBezTo>
                      <a:pt x="279" y="198"/>
                      <a:pt x="281" y="198"/>
                      <a:pt x="282" y="198"/>
                    </a:cubicBezTo>
                    <a:cubicBezTo>
                      <a:pt x="282" y="198"/>
                      <a:pt x="281" y="196"/>
                      <a:pt x="282" y="195"/>
                    </a:cubicBezTo>
                    <a:cubicBezTo>
                      <a:pt x="282" y="196"/>
                      <a:pt x="284" y="196"/>
                      <a:pt x="284" y="197"/>
                    </a:cubicBezTo>
                    <a:cubicBezTo>
                      <a:pt x="284" y="198"/>
                      <a:pt x="284" y="198"/>
                      <a:pt x="284" y="198"/>
                    </a:cubicBezTo>
                    <a:cubicBezTo>
                      <a:pt x="286" y="199"/>
                      <a:pt x="287" y="197"/>
                      <a:pt x="287" y="197"/>
                    </a:cubicBezTo>
                    <a:cubicBezTo>
                      <a:pt x="288" y="196"/>
                      <a:pt x="290" y="196"/>
                      <a:pt x="292" y="195"/>
                    </a:cubicBezTo>
                    <a:cubicBezTo>
                      <a:pt x="291" y="196"/>
                      <a:pt x="291" y="197"/>
                      <a:pt x="291" y="197"/>
                    </a:cubicBezTo>
                    <a:cubicBezTo>
                      <a:pt x="291" y="197"/>
                      <a:pt x="289" y="199"/>
                      <a:pt x="290" y="199"/>
                    </a:cubicBezTo>
                    <a:cubicBezTo>
                      <a:pt x="290" y="199"/>
                      <a:pt x="291" y="201"/>
                      <a:pt x="292" y="202"/>
                    </a:cubicBezTo>
                    <a:cubicBezTo>
                      <a:pt x="295" y="202"/>
                      <a:pt x="295" y="202"/>
                      <a:pt x="298" y="201"/>
                    </a:cubicBezTo>
                    <a:cubicBezTo>
                      <a:pt x="298" y="202"/>
                      <a:pt x="298" y="205"/>
                      <a:pt x="298" y="205"/>
                    </a:cubicBezTo>
                    <a:cubicBezTo>
                      <a:pt x="296" y="206"/>
                      <a:pt x="297" y="204"/>
                      <a:pt x="295" y="205"/>
                    </a:cubicBezTo>
                    <a:cubicBezTo>
                      <a:pt x="295" y="207"/>
                      <a:pt x="295" y="207"/>
                      <a:pt x="295" y="207"/>
                    </a:cubicBezTo>
                    <a:cubicBezTo>
                      <a:pt x="293" y="206"/>
                      <a:pt x="293" y="206"/>
                      <a:pt x="292" y="207"/>
                    </a:cubicBezTo>
                    <a:cubicBezTo>
                      <a:pt x="289" y="208"/>
                      <a:pt x="294" y="209"/>
                      <a:pt x="294" y="209"/>
                    </a:cubicBezTo>
                    <a:cubicBezTo>
                      <a:pt x="294" y="209"/>
                      <a:pt x="295" y="212"/>
                      <a:pt x="293" y="211"/>
                    </a:cubicBezTo>
                    <a:cubicBezTo>
                      <a:pt x="293" y="212"/>
                      <a:pt x="292" y="212"/>
                      <a:pt x="291" y="212"/>
                    </a:cubicBezTo>
                    <a:cubicBezTo>
                      <a:pt x="292" y="215"/>
                      <a:pt x="292" y="215"/>
                      <a:pt x="292" y="215"/>
                    </a:cubicBezTo>
                    <a:cubicBezTo>
                      <a:pt x="294" y="214"/>
                      <a:pt x="298" y="213"/>
                      <a:pt x="300" y="213"/>
                    </a:cubicBezTo>
                    <a:cubicBezTo>
                      <a:pt x="301" y="213"/>
                      <a:pt x="303" y="216"/>
                      <a:pt x="304" y="217"/>
                    </a:cubicBezTo>
                    <a:cubicBezTo>
                      <a:pt x="305" y="217"/>
                      <a:pt x="305" y="217"/>
                      <a:pt x="305" y="217"/>
                    </a:cubicBezTo>
                    <a:cubicBezTo>
                      <a:pt x="306" y="216"/>
                      <a:pt x="305" y="215"/>
                      <a:pt x="305" y="214"/>
                    </a:cubicBezTo>
                    <a:cubicBezTo>
                      <a:pt x="305" y="214"/>
                      <a:pt x="307" y="213"/>
                      <a:pt x="307" y="212"/>
                    </a:cubicBezTo>
                    <a:cubicBezTo>
                      <a:pt x="311" y="215"/>
                      <a:pt x="313" y="215"/>
                      <a:pt x="318" y="213"/>
                    </a:cubicBezTo>
                    <a:cubicBezTo>
                      <a:pt x="319" y="215"/>
                      <a:pt x="318" y="215"/>
                      <a:pt x="319" y="215"/>
                    </a:cubicBezTo>
                    <a:cubicBezTo>
                      <a:pt x="319" y="215"/>
                      <a:pt x="320" y="214"/>
                      <a:pt x="319" y="213"/>
                    </a:cubicBezTo>
                    <a:cubicBezTo>
                      <a:pt x="319" y="213"/>
                      <a:pt x="318" y="212"/>
                      <a:pt x="317" y="212"/>
                    </a:cubicBezTo>
                    <a:cubicBezTo>
                      <a:pt x="318" y="212"/>
                      <a:pt x="317" y="210"/>
                      <a:pt x="317" y="209"/>
                    </a:cubicBezTo>
                    <a:cubicBezTo>
                      <a:pt x="320" y="210"/>
                      <a:pt x="321" y="209"/>
                      <a:pt x="323" y="210"/>
                    </a:cubicBezTo>
                    <a:cubicBezTo>
                      <a:pt x="324" y="210"/>
                      <a:pt x="324" y="212"/>
                      <a:pt x="327" y="212"/>
                    </a:cubicBezTo>
                    <a:cubicBezTo>
                      <a:pt x="327" y="212"/>
                      <a:pt x="330" y="210"/>
                      <a:pt x="331" y="209"/>
                    </a:cubicBezTo>
                    <a:cubicBezTo>
                      <a:pt x="322" y="207"/>
                      <a:pt x="316" y="204"/>
                      <a:pt x="313" y="197"/>
                    </a:cubicBezTo>
                    <a:cubicBezTo>
                      <a:pt x="312" y="197"/>
                      <a:pt x="313" y="195"/>
                      <a:pt x="312" y="195"/>
                    </a:cubicBezTo>
                    <a:cubicBezTo>
                      <a:pt x="310" y="194"/>
                      <a:pt x="310" y="194"/>
                      <a:pt x="310" y="194"/>
                    </a:cubicBezTo>
                    <a:cubicBezTo>
                      <a:pt x="310" y="192"/>
                      <a:pt x="313" y="190"/>
                      <a:pt x="309" y="188"/>
                    </a:cubicBezTo>
                    <a:cubicBezTo>
                      <a:pt x="309" y="187"/>
                      <a:pt x="309" y="187"/>
                      <a:pt x="309" y="187"/>
                    </a:cubicBezTo>
                    <a:cubicBezTo>
                      <a:pt x="310" y="186"/>
                      <a:pt x="311" y="186"/>
                      <a:pt x="311" y="186"/>
                    </a:cubicBezTo>
                    <a:cubicBezTo>
                      <a:pt x="311" y="185"/>
                      <a:pt x="311" y="185"/>
                      <a:pt x="311" y="185"/>
                    </a:cubicBezTo>
                    <a:cubicBezTo>
                      <a:pt x="312" y="186"/>
                      <a:pt x="312" y="182"/>
                      <a:pt x="312" y="182"/>
                    </a:cubicBezTo>
                    <a:cubicBezTo>
                      <a:pt x="312" y="182"/>
                      <a:pt x="311" y="182"/>
                      <a:pt x="311" y="181"/>
                    </a:cubicBezTo>
                    <a:cubicBezTo>
                      <a:pt x="311" y="180"/>
                      <a:pt x="311" y="180"/>
                      <a:pt x="311" y="180"/>
                    </a:cubicBezTo>
                    <a:cubicBezTo>
                      <a:pt x="311" y="180"/>
                      <a:pt x="313" y="179"/>
                      <a:pt x="313" y="179"/>
                    </a:cubicBezTo>
                    <a:cubicBezTo>
                      <a:pt x="314" y="177"/>
                      <a:pt x="313" y="174"/>
                      <a:pt x="313" y="173"/>
                    </a:cubicBezTo>
                    <a:cubicBezTo>
                      <a:pt x="314" y="172"/>
                      <a:pt x="316" y="172"/>
                      <a:pt x="316" y="171"/>
                    </a:cubicBezTo>
                    <a:cubicBezTo>
                      <a:pt x="316" y="171"/>
                      <a:pt x="316" y="170"/>
                      <a:pt x="316" y="169"/>
                    </a:cubicBezTo>
                    <a:cubicBezTo>
                      <a:pt x="316" y="169"/>
                      <a:pt x="315" y="168"/>
                      <a:pt x="315" y="168"/>
                    </a:cubicBezTo>
                    <a:cubicBezTo>
                      <a:pt x="314" y="168"/>
                      <a:pt x="312" y="168"/>
                      <a:pt x="311" y="168"/>
                    </a:cubicBezTo>
                    <a:cubicBezTo>
                      <a:pt x="310" y="168"/>
                      <a:pt x="309" y="166"/>
                      <a:pt x="309" y="166"/>
                    </a:cubicBezTo>
                    <a:cubicBezTo>
                      <a:pt x="306" y="165"/>
                      <a:pt x="303" y="167"/>
                      <a:pt x="302" y="167"/>
                    </a:cubicBezTo>
                    <a:cubicBezTo>
                      <a:pt x="301" y="163"/>
                      <a:pt x="301" y="163"/>
                      <a:pt x="301" y="163"/>
                    </a:cubicBezTo>
                    <a:cubicBezTo>
                      <a:pt x="302" y="164"/>
                      <a:pt x="306" y="167"/>
                      <a:pt x="309" y="165"/>
                    </a:cubicBezTo>
                    <a:cubicBezTo>
                      <a:pt x="309" y="165"/>
                      <a:pt x="308" y="164"/>
                      <a:pt x="310" y="164"/>
                    </a:cubicBezTo>
                    <a:cubicBezTo>
                      <a:pt x="310" y="164"/>
                      <a:pt x="311" y="166"/>
                      <a:pt x="311" y="167"/>
                    </a:cubicBezTo>
                    <a:cubicBezTo>
                      <a:pt x="313" y="167"/>
                      <a:pt x="316" y="166"/>
                      <a:pt x="316" y="166"/>
                    </a:cubicBezTo>
                    <a:cubicBezTo>
                      <a:pt x="317" y="165"/>
                      <a:pt x="319" y="165"/>
                      <a:pt x="319" y="163"/>
                    </a:cubicBezTo>
                    <a:cubicBezTo>
                      <a:pt x="320" y="163"/>
                      <a:pt x="319" y="162"/>
                      <a:pt x="319" y="161"/>
                    </a:cubicBezTo>
                    <a:cubicBezTo>
                      <a:pt x="318" y="162"/>
                      <a:pt x="319" y="160"/>
                      <a:pt x="319" y="159"/>
                    </a:cubicBezTo>
                    <a:cubicBezTo>
                      <a:pt x="319" y="159"/>
                      <a:pt x="320" y="161"/>
                      <a:pt x="321" y="161"/>
                    </a:cubicBezTo>
                    <a:cubicBezTo>
                      <a:pt x="321" y="161"/>
                      <a:pt x="322" y="160"/>
                      <a:pt x="323" y="161"/>
                    </a:cubicBezTo>
                    <a:cubicBezTo>
                      <a:pt x="325" y="159"/>
                      <a:pt x="322" y="159"/>
                      <a:pt x="323" y="157"/>
                    </a:cubicBezTo>
                    <a:cubicBezTo>
                      <a:pt x="324" y="157"/>
                      <a:pt x="326" y="157"/>
                      <a:pt x="327" y="157"/>
                    </a:cubicBezTo>
                    <a:cubicBezTo>
                      <a:pt x="327" y="156"/>
                      <a:pt x="327" y="156"/>
                      <a:pt x="327" y="156"/>
                    </a:cubicBezTo>
                    <a:cubicBezTo>
                      <a:pt x="327" y="155"/>
                      <a:pt x="326" y="152"/>
                      <a:pt x="325" y="151"/>
                    </a:cubicBezTo>
                    <a:cubicBezTo>
                      <a:pt x="326" y="151"/>
                      <a:pt x="327" y="150"/>
                      <a:pt x="328" y="151"/>
                    </a:cubicBezTo>
                    <a:cubicBezTo>
                      <a:pt x="329" y="154"/>
                      <a:pt x="329" y="154"/>
                      <a:pt x="329" y="154"/>
                    </a:cubicBezTo>
                    <a:cubicBezTo>
                      <a:pt x="332" y="152"/>
                      <a:pt x="332" y="152"/>
                      <a:pt x="332" y="152"/>
                    </a:cubicBezTo>
                    <a:cubicBezTo>
                      <a:pt x="333" y="150"/>
                      <a:pt x="332" y="149"/>
                      <a:pt x="333" y="148"/>
                    </a:cubicBezTo>
                    <a:cubicBezTo>
                      <a:pt x="334" y="148"/>
                      <a:pt x="335" y="148"/>
                      <a:pt x="335" y="148"/>
                    </a:cubicBezTo>
                    <a:cubicBezTo>
                      <a:pt x="335" y="147"/>
                      <a:pt x="336" y="145"/>
                      <a:pt x="335" y="146"/>
                    </a:cubicBezTo>
                    <a:cubicBezTo>
                      <a:pt x="334" y="145"/>
                      <a:pt x="335" y="144"/>
                      <a:pt x="334" y="144"/>
                    </a:cubicBezTo>
                    <a:cubicBezTo>
                      <a:pt x="336" y="144"/>
                      <a:pt x="337" y="144"/>
                      <a:pt x="339" y="143"/>
                    </a:cubicBezTo>
                    <a:cubicBezTo>
                      <a:pt x="339" y="142"/>
                      <a:pt x="339" y="141"/>
                      <a:pt x="339" y="141"/>
                    </a:cubicBezTo>
                    <a:cubicBezTo>
                      <a:pt x="340" y="141"/>
                      <a:pt x="343" y="141"/>
                      <a:pt x="345" y="142"/>
                    </a:cubicBezTo>
                    <a:cubicBezTo>
                      <a:pt x="345" y="140"/>
                      <a:pt x="344" y="139"/>
                      <a:pt x="346" y="139"/>
                    </a:cubicBezTo>
                    <a:cubicBezTo>
                      <a:pt x="347" y="139"/>
                      <a:pt x="349" y="141"/>
                      <a:pt x="351" y="140"/>
                    </a:cubicBezTo>
                    <a:cubicBezTo>
                      <a:pt x="352" y="140"/>
                      <a:pt x="351" y="137"/>
                      <a:pt x="351" y="137"/>
                    </a:cubicBezTo>
                    <a:cubicBezTo>
                      <a:pt x="352" y="136"/>
                      <a:pt x="353" y="137"/>
                      <a:pt x="354" y="137"/>
                    </a:cubicBezTo>
                    <a:cubicBezTo>
                      <a:pt x="355" y="137"/>
                      <a:pt x="355" y="134"/>
                      <a:pt x="356" y="134"/>
                    </a:cubicBezTo>
                    <a:cubicBezTo>
                      <a:pt x="357" y="133"/>
                      <a:pt x="358" y="134"/>
                      <a:pt x="359" y="134"/>
                    </a:cubicBezTo>
                    <a:cubicBezTo>
                      <a:pt x="360" y="132"/>
                      <a:pt x="360" y="132"/>
                      <a:pt x="360" y="132"/>
                    </a:cubicBezTo>
                    <a:cubicBezTo>
                      <a:pt x="360" y="132"/>
                      <a:pt x="367" y="130"/>
                      <a:pt x="367" y="130"/>
                    </a:cubicBezTo>
                    <a:cubicBezTo>
                      <a:pt x="369" y="129"/>
                      <a:pt x="369" y="131"/>
                      <a:pt x="372" y="130"/>
                    </a:cubicBezTo>
                    <a:cubicBezTo>
                      <a:pt x="374" y="130"/>
                      <a:pt x="378" y="126"/>
                      <a:pt x="380" y="126"/>
                    </a:cubicBezTo>
                    <a:cubicBezTo>
                      <a:pt x="381" y="126"/>
                      <a:pt x="382" y="128"/>
                      <a:pt x="383" y="128"/>
                    </a:cubicBezTo>
                    <a:cubicBezTo>
                      <a:pt x="383" y="128"/>
                      <a:pt x="384" y="126"/>
                      <a:pt x="384" y="126"/>
                    </a:cubicBezTo>
                    <a:cubicBezTo>
                      <a:pt x="385" y="126"/>
                      <a:pt x="386" y="126"/>
                      <a:pt x="387" y="126"/>
                    </a:cubicBezTo>
                    <a:cubicBezTo>
                      <a:pt x="387" y="126"/>
                      <a:pt x="389" y="124"/>
                      <a:pt x="389" y="124"/>
                    </a:cubicBezTo>
                    <a:cubicBezTo>
                      <a:pt x="393" y="123"/>
                      <a:pt x="396" y="124"/>
                      <a:pt x="401" y="123"/>
                    </a:cubicBezTo>
                    <a:cubicBezTo>
                      <a:pt x="401" y="123"/>
                      <a:pt x="403" y="121"/>
                      <a:pt x="404" y="121"/>
                    </a:cubicBezTo>
                    <a:cubicBezTo>
                      <a:pt x="405" y="121"/>
                      <a:pt x="407" y="121"/>
                      <a:pt x="408" y="121"/>
                    </a:cubicBezTo>
                    <a:cubicBezTo>
                      <a:pt x="408" y="121"/>
                      <a:pt x="409" y="119"/>
                      <a:pt x="410" y="119"/>
                    </a:cubicBezTo>
                    <a:cubicBezTo>
                      <a:pt x="411" y="119"/>
                      <a:pt x="412" y="119"/>
                      <a:pt x="412" y="119"/>
                    </a:cubicBezTo>
                    <a:cubicBezTo>
                      <a:pt x="413" y="119"/>
                      <a:pt x="413" y="117"/>
                      <a:pt x="413" y="117"/>
                    </a:cubicBezTo>
                    <a:cubicBezTo>
                      <a:pt x="415" y="116"/>
                      <a:pt x="415" y="117"/>
                      <a:pt x="416" y="116"/>
                    </a:cubicBezTo>
                    <a:cubicBezTo>
                      <a:pt x="417" y="115"/>
                      <a:pt x="418" y="111"/>
                      <a:pt x="418" y="109"/>
                    </a:cubicBezTo>
                    <a:cubicBezTo>
                      <a:pt x="418" y="108"/>
                      <a:pt x="415" y="108"/>
                      <a:pt x="415" y="108"/>
                    </a:cubicBezTo>
                    <a:cubicBezTo>
                      <a:pt x="415" y="107"/>
                      <a:pt x="415" y="105"/>
                      <a:pt x="414" y="105"/>
                    </a:cubicBezTo>
                    <a:cubicBezTo>
                      <a:pt x="414" y="104"/>
                      <a:pt x="411" y="104"/>
                      <a:pt x="410" y="104"/>
                    </a:cubicBezTo>
                    <a:close/>
                    <a:moveTo>
                      <a:pt x="1027" y="120"/>
                    </a:moveTo>
                    <a:cubicBezTo>
                      <a:pt x="1025" y="121"/>
                      <a:pt x="1021" y="127"/>
                      <a:pt x="1019" y="128"/>
                    </a:cubicBezTo>
                    <a:cubicBezTo>
                      <a:pt x="1019" y="128"/>
                      <a:pt x="1019" y="128"/>
                      <a:pt x="1019" y="128"/>
                    </a:cubicBezTo>
                    <a:cubicBezTo>
                      <a:pt x="1018" y="129"/>
                      <a:pt x="1019" y="130"/>
                      <a:pt x="1019" y="132"/>
                    </a:cubicBezTo>
                    <a:cubicBezTo>
                      <a:pt x="1018" y="132"/>
                      <a:pt x="1016" y="133"/>
                      <a:pt x="1016" y="134"/>
                    </a:cubicBezTo>
                    <a:cubicBezTo>
                      <a:pt x="1016" y="137"/>
                      <a:pt x="1017" y="138"/>
                      <a:pt x="1017" y="140"/>
                    </a:cubicBezTo>
                    <a:cubicBezTo>
                      <a:pt x="1017" y="140"/>
                      <a:pt x="1016" y="139"/>
                      <a:pt x="1016" y="140"/>
                    </a:cubicBezTo>
                    <a:cubicBezTo>
                      <a:pt x="1016" y="141"/>
                      <a:pt x="1018" y="141"/>
                      <a:pt x="1018" y="142"/>
                    </a:cubicBezTo>
                    <a:cubicBezTo>
                      <a:pt x="1018" y="142"/>
                      <a:pt x="1018" y="143"/>
                      <a:pt x="1018" y="144"/>
                    </a:cubicBezTo>
                    <a:cubicBezTo>
                      <a:pt x="1019" y="144"/>
                      <a:pt x="1019" y="144"/>
                      <a:pt x="1019" y="144"/>
                    </a:cubicBezTo>
                    <a:cubicBezTo>
                      <a:pt x="1018" y="144"/>
                      <a:pt x="1020" y="146"/>
                      <a:pt x="1017" y="146"/>
                    </a:cubicBezTo>
                    <a:cubicBezTo>
                      <a:pt x="1017" y="146"/>
                      <a:pt x="1017" y="146"/>
                      <a:pt x="1017" y="146"/>
                    </a:cubicBezTo>
                    <a:cubicBezTo>
                      <a:pt x="1018" y="147"/>
                      <a:pt x="1019" y="146"/>
                      <a:pt x="1020" y="147"/>
                    </a:cubicBezTo>
                    <a:cubicBezTo>
                      <a:pt x="1021" y="147"/>
                      <a:pt x="1021" y="150"/>
                      <a:pt x="1021" y="150"/>
                    </a:cubicBezTo>
                    <a:cubicBezTo>
                      <a:pt x="1023" y="152"/>
                      <a:pt x="1026" y="152"/>
                      <a:pt x="1029" y="153"/>
                    </a:cubicBezTo>
                    <a:cubicBezTo>
                      <a:pt x="1030" y="152"/>
                      <a:pt x="1033" y="149"/>
                      <a:pt x="1034" y="147"/>
                    </a:cubicBezTo>
                    <a:cubicBezTo>
                      <a:pt x="1034" y="146"/>
                      <a:pt x="1034" y="145"/>
                      <a:pt x="1034" y="144"/>
                    </a:cubicBezTo>
                    <a:cubicBezTo>
                      <a:pt x="1035" y="144"/>
                      <a:pt x="1035" y="144"/>
                      <a:pt x="1035" y="144"/>
                    </a:cubicBezTo>
                    <a:cubicBezTo>
                      <a:pt x="1040" y="138"/>
                      <a:pt x="1040" y="138"/>
                      <a:pt x="1040" y="138"/>
                    </a:cubicBezTo>
                    <a:cubicBezTo>
                      <a:pt x="1040" y="137"/>
                      <a:pt x="1039" y="132"/>
                      <a:pt x="1039" y="132"/>
                    </a:cubicBezTo>
                    <a:cubicBezTo>
                      <a:pt x="1038" y="131"/>
                      <a:pt x="1036" y="130"/>
                      <a:pt x="1035" y="130"/>
                    </a:cubicBezTo>
                    <a:cubicBezTo>
                      <a:pt x="1035" y="129"/>
                      <a:pt x="1035" y="127"/>
                      <a:pt x="1035" y="126"/>
                    </a:cubicBezTo>
                    <a:cubicBezTo>
                      <a:pt x="1034" y="126"/>
                      <a:pt x="1033" y="126"/>
                      <a:pt x="1032" y="126"/>
                    </a:cubicBezTo>
                    <a:cubicBezTo>
                      <a:pt x="1031" y="126"/>
                      <a:pt x="1030" y="123"/>
                      <a:pt x="1029" y="123"/>
                    </a:cubicBezTo>
                    <a:cubicBezTo>
                      <a:pt x="1028" y="122"/>
                      <a:pt x="1028" y="123"/>
                      <a:pt x="1027" y="122"/>
                    </a:cubicBezTo>
                    <a:cubicBezTo>
                      <a:pt x="1027" y="122"/>
                      <a:pt x="1028" y="119"/>
                      <a:pt x="1027" y="120"/>
                    </a:cubicBezTo>
                    <a:close/>
                    <a:moveTo>
                      <a:pt x="727" y="122"/>
                    </a:moveTo>
                    <a:cubicBezTo>
                      <a:pt x="731" y="123"/>
                      <a:pt x="728" y="125"/>
                      <a:pt x="730" y="126"/>
                    </a:cubicBezTo>
                    <a:cubicBezTo>
                      <a:pt x="731" y="126"/>
                      <a:pt x="731" y="125"/>
                      <a:pt x="732" y="126"/>
                    </a:cubicBezTo>
                    <a:cubicBezTo>
                      <a:pt x="732" y="127"/>
                      <a:pt x="732" y="127"/>
                      <a:pt x="732" y="127"/>
                    </a:cubicBezTo>
                    <a:cubicBezTo>
                      <a:pt x="731" y="127"/>
                      <a:pt x="729" y="129"/>
                      <a:pt x="728" y="129"/>
                    </a:cubicBezTo>
                    <a:cubicBezTo>
                      <a:pt x="727" y="129"/>
                      <a:pt x="726" y="129"/>
                      <a:pt x="726" y="129"/>
                    </a:cubicBezTo>
                    <a:cubicBezTo>
                      <a:pt x="725" y="129"/>
                      <a:pt x="724" y="131"/>
                      <a:pt x="724" y="132"/>
                    </a:cubicBezTo>
                    <a:cubicBezTo>
                      <a:pt x="722" y="132"/>
                      <a:pt x="720" y="132"/>
                      <a:pt x="718" y="133"/>
                    </a:cubicBezTo>
                    <a:cubicBezTo>
                      <a:pt x="718" y="133"/>
                      <a:pt x="718" y="135"/>
                      <a:pt x="718" y="136"/>
                    </a:cubicBezTo>
                    <a:cubicBezTo>
                      <a:pt x="716" y="137"/>
                      <a:pt x="714" y="136"/>
                      <a:pt x="714" y="138"/>
                    </a:cubicBezTo>
                    <a:cubicBezTo>
                      <a:pt x="713" y="138"/>
                      <a:pt x="714" y="139"/>
                      <a:pt x="714" y="140"/>
                    </a:cubicBezTo>
                    <a:cubicBezTo>
                      <a:pt x="713" y="140"/>
                      <a:pt x="712" y="140"/>
                      <a:pt x="712" y="140"/>
                    </a:cubicBezTo>
                    <a:cubicBezTo>
                      <a:pt x="710" y="137"/>
                      <a:pt x="712" y="137"/>
                      <a:pt x="706" y="136"/>
                    </a:cubicBezTo>
                    <a:cubicBezTo>
                      <a:pt x="708" y="133"/>
                      <a:pt x="707" y="132"/>
                      <a:pt x="708" y="129"/>
                    </a:cubicBezTo>
                    <a:cubicBezTo>
                      <a:pt x="708" y="129"/>
                      <a:pt x="709" y="128"/>
                      <a:pt x="710" y="128"/>
                    </a:cubicBezTo>
                    <a:cubicBezTo>
                      <a:pt x="710" y="129"/>
                      <a:pt x="711" y="130"/>
                      <a:pt x="712" y="131"/>
                    </a:cubicBezTo>
                    <a:cubicBezTo>
                      <a:pt x="715" y="130"/>
                      <a:pt x="719" y="130"/>
                      <a:pt x="722" y="129"/>
                    </a:cubicBezTo>
                    <a:cubicBezTo>
                      <a:pt x="724" y="128"/>
                      <a:pt x="726" y="127"/>
                      <a:pt x="728" y="126"/>
                    </a:cubicBezTo>
                    <a:cubicBezTo>
                      <a:pt x="727" y="126"/>
                      <a:pt x="728" y="124"/>
                      <a:pt x="726" y="125"/>
                    </a:cubicBezTo>
                    <a:cubicBezTo>
                      <a:pt x="726" y="124"/>
                      <a:pt x="726" y="122"/>
                      <a:pt x="727" y="122"/>
                    </a:cubicBezTo>
                    <a:close/>
                    <a:moveTo>
                      <a:pt x="1063" y="127"/>
                    </a:moveTo>
                    <a:cubicBezTo>
                      <a:pt x="1063" y="128"/>
                      <a:pt x="1065" y="129"/>
                      <a:pt x="1065" y="130"/>
                    </a:cubicBezTo>
                    <a:cubicBezTo>
                      <a:pt x="1066" y="132"/>
                      <a:pt x="1064" y="136"/>
                      <a:pt x="1065" y="138"/>
                    </a:cubicBezTo>
                    <a:cubicBezTo>
                      <a:pt x="1065" y="139"/>
                      <a:pt x="1067" y="141"/>
                      <a:pt x="1067" y="142"/>
                    </a:cubicBezTo>
                    <a:cubicBezTo>
                      <a:pt x="1068" y="142"/>
                      <a:pt x="1069" y="142"/>
                      <a:pt x="1070" y="142"/>
                    </a:cubicBezTo>
                    <a:cubicBezTo>
                      <a:pt x="1071" y="141"/>
                      <a:pt x="1072" y="140"/>
                      <a:pt x="1073" y="139"/>
                    </a:cubicBezTo>
                    <a:cubicBezTo>
                      <a:pt x="1074" y="138"/>
                      <a:pt x="1075" y="138"/>
                      <a:pt x="1077" y="138"/>
                    </a:cubicBezTo>
                    <a:cubicBezTo>
                      <a:pt x="1078" y="134"/>
                      <a:pt x="1078" y="129"/>
                      <a:pt x="1072" y="130"/>
                    </a:cubicBezTo>
                    <a:cubicBezTo>
                      <a:pt x="1072" y="130"/>
                      <a:pt x="1071" y="131"/>
                      <a:pt x="1069" y="131"/>
                    </a:cubicBezTo>
                    <a:cubicBezTo>
                      <a:pt x="1068" y="131"/>
                      <a:pt x="1067" y="128"/>
                      <a:pt x="1066" y="128"/>
                    </a:cubicBezTo>
                    <a:cubicBezTo>
                      <a:pt x="1065" y="127"/>
                      <a:pt x="1064" y="127"/>
                      <a:pt x="1063" y="127"/>
                    </a:cubicBezTo>
                    <a:close/>
                    <a:moveTo>
                      <a:pt x="1101" y="128"/>
                    </a:moveTo>
                    <a:cubicBezTo>
                      <a:pt x="1101" y="130"/>
                      <a:pt x="1101" y="133"/>
                      <a:pt x="1100" y="136"/>
                    </a:cubicBezTo>
                    <a:cubicBezTo>
                      <a:pt x="1101" y="136"/>
                      <a:pt x="1106" y="139"/>
                      <a:pt x="1106" y="140"/>
                    </a:cubicBezTo>
                    <a:cubicBezTo>
                      <a:pt x="1108" y="140"/>
                      <a:pt x="1111" y="139"/>
                      <a:pt x="1112" y="140"/>
                    </a:cubicBezTo>
                    <a:cubicBezTo>
                      <a:pt x="1113" y="140"/>
                      <a:pt x="1113" y="141"/>
                      <a:pt x="1114" y="142"/>
                    </a:cubicBezTo>
                    <a:cubicBezTo>
                      <a:pt x="1115" y="142"/>
                      <a:pt x="1121" y="141"/>
                      <a:pt x="1123" y="140"/>
                    </a:cubicBezTo>
                    <a:cubicBezTo>
                      <a:pt x="1124" y="140"/>
                      <a:pt x="1123" y="139"/>
                      <a:pt x="1124" y="138"/>
                    </a:cubicBezTo>
                    <a:cubicBezTo>
                      <a:pt x="1125" y="137"/>
                      <a:pt x="1128" y="136"/>
                      <a:pt x="1131" y="136"/>
                    </a:cubicBezTo>
                    <a:cubicBezTo>
                      <a:pt x="1130" y="133"/>
                      <a:pt x="1130" y="133"/>
                      <a:pt x="1130" y="133"/>
                    </a:cubicBezTo>
                    <a:cubicBezTo>
                      <a:pt x="1130" y="133"/>
                      <a:pt x="1128" y="131"/>
                      <a:pt x="1128" y="131"/>
                    </a:cubicBezTo>
                    <a:cubicBezTo>
                      <a:pt x="1126" y="130"/>
                      <a:pt x="1121" y="130"/>
                      <a:pt x="1118" y="130"/>
                    </a:cubicBezTo>
                    <a:cubicBezTo>
                      <a:pt x="1118" y="129"/>
                      <a:pt x="1116" y="128"/>
                      <a:pt x="1116" y="128"/>
                    </a:cubicBezTo>
                    <a:cubicBezTo>
                      <a:pt x="1114" y="127"/>
                      <a:pt x="1111" y="129"/>
                      <a:pt x="1110" y="129"/>
                    </a:cubicBezTo>
                    <a:cubicBezTo>
                      <a:pt x="1106" y="129"/>
                      <a:pt x="1104" y="128"/>
                      <a:pt x="1101" y="128"/>
                    </a:cubicBezTo>
                    <a:close/>
                    <a:moveTo>
                      <a:pt x="1040" y="152"/>
                    </a:moveTo>
                    <a:cubicBezTo>
                      <a:pt x="1040" y="152"/>
                      <a:pt x="1039" y="153"/>
                      <a:pt x="1039" y="154"/>
                    </a:cubicBezTo>
                    <a:cubicBezTo>
                      <a:pt x="1038" y="156"/>
                      <a:pt x="1040" y="155"/>
                      <a:pt x="1040" y="156"/>
                    </a:cubicBezTo>
                    <a:cubicBezTo>
                      <a:pt x="1039" y="156"/>
                      <a:pt x="1042" y="157"/>
                      <a:pt x="1042" y="157"/>
                    </a:cubicBezTo>
                    <a:cubicBezTo>
                      <a:pt x="1042" y="157"/>
                      <a:pt x="1043" y="157"/>
                      <a:pt x="1043" y="156"/>
                    </a:cubicBezTo>
                    <a:cubicBezTo>
                      <a:pt x="1043" y="156"/>
                      <a:pt x="1043" y="155"/>
                      <a:pt x="1043" y="154"/>
                    </a:cubicBezTo>
                    <a:cubicBezTo>
                      <a:pt x="1043" y="154"/>
                      <a:pt x="1042" y="152"/>
                      <a:pt x="1043" y="152"/>
                    </a:cubicBezTo>
                    <a:cubicBezTo>
                      <a:pt x="1042" y="152"/>
                      <a:pt x="1040" y="152"/>
                      <a:pt x="1040" y="152"/>
                    </a:cubicBezTo>
                    <a:close/>
                    <a:moveTo>
                      <a:pt x="1053" y="155"/>
                    </a:moveTo>
                    <a:cubicBezTo>
                      <a:pt x="1052" y="155"/>
                      <a:pt x="1051" y="157"/>
                      <a:pt x="1051" y="157"/>
                    </a:cubicBezTo>
                    <a:cubicBezTo>
                      <a:pt x="1049" y="158"/>
                      <a:pt x="1046" y="158"/>
                      <a:pt x="1045" y="159"/>
                    </a:cubicBezTo>
                    <a:cubicBezTo>
                      <a:pt x="1043" y="161"/>
                      <a:pt x="1044" y="163"/>
                      <a:pt x="1041" y="164"/>
                    </a:cubicBezTo>
                    <a:cubicBezTo>
                      <a:pt x="1040" y="165"/>
                      <a:pt x="1039" y="165"/>
                      <a:pt x="1037" y="165"/>
                    </a:cubicBezTo>
                    <a:cubicBezTo>
                      <a:pt x="1038" y="167"/>
                      <a:pt x="1038" y="167"/>
                      <a:pt x="1038" y="167"/>
                    </a:cubicBezTo>
                    <a:cubicBezTo>
                      <a:pt x="1039" y="168"/>
                      <a:pt x="1041" y="167"/>
                      <a:pt x="1043" y="167"/>
                    </a:cubicBezTo>
                    <a:cubicBezTo>
                      <a:pt x="1043" y="168"/>
                      <a:pt x="1045" y="169"/>
                      <a:pt x="1046" y="169"/>
                    </a:cubicBezTo>
                    <a:cubicBezTo>
                      <a:pt x="1049" y="170"/>
                      <a:pt x="1049" y="168"/>
                      <a:pt x="1052" y="168"/>
                    </a:cubicBezTo>
                    <a:cubicBezTo>
                      <a:pt x="1052" y="168"/>
                      <a:pt x="1054" y="170"/>
                      <a:pt x="1055" y="170"/>
                    </a:cubicBezTo>
                    <a:cubicBezTo>
                      <a:pt x="1059" y="171"/>
                      <a:pt x="1064" y="171"/>
                      <a:pt x="1068" y="171"/>
                    </a:cubicBezTo>
                    <a:cubicBezTo>
                      <a:pt x="1068" y="169"/>
                      <a:pt x="1069" y="166"/>
                      <a:pt x="1068" y="163"/>
                    </a:cubicBezTo>
                    <a:cubicBezTo>
                      <a:pt x="1067" y="162"/>
                      <a:pt x="1065" y="162"/>
                      <a:pt x="1064" y="161"/>
                    </a:cubicBezTo>
                    <a:cubicBezTo>
                      <a:pt x="1063" y="161"/>
                      <a:pt x="1063" y="160"/>
                      <a:pt x="1063" y="159"/>
                    </a:cubicBezTo>
                    <a:cubicBezTo>
                      <a:pt x="1060" y="157"/>
                      <a:pt x="1059" y="157"/>
                      <a:pt x="1055" y="156"/>
                    </a:cubicBezTo>
                    <a:cubicBezTo>
                      <a:pt x="1055" y="156"/>
                      <a:pt x="1053" y="155"/>
                      <a:pt x="1053" y="155"/>
                    </a:cubicBezTo>
                    <a:close/>
                    <a:moveTo>
                      <a:pt x="1387" y="202"/>
                    </a:moveTo>
                    <a:cubicBezTo>
                      <a:pt x="1385" y="204"/>
                      <a:pt x="1385" y="205"/>
                      <a:pt x="1382" y="206"/>
                    </a:cubicBezTo>
                    <a:cubicBezTo>
                      <a:pt x="1382" y="206"/>
                      <a:pt x="1381" y="206"/>
                      <a:pt x="1380" y="206"/>
                    </a:cubicBezTo>
                    <a:cubicBezTo>
                      <a:pt x="1376" y="211"/>
                      <a:pt x="1376" y="211"/>
                      <a:pt x="1376" y="211"/>
                    </a:cubicBezTo>
                    <a:cubicBezTo>
                      <a:pt x="1375" y="212"/>
                      <a:pt x="1376" y="213"/>
                      <a:pt x="1376" y="213"/>
                    </a:cubicBezTo>
                    <a:cubicBezTo>
                      <a:pt x="1379" y="214"/>
                      <a:pt x="1384" y="215"/>
                      <a:pt x="1387" y="215"/>
                    </a:cubicBezTo>
                    <a:cubicBezTo>
                      <a:pt x="1388" y="214"/>
                      <a:pt x="1389" y="212"/>
                      <a:pt x="1392" y="212"/>
                    </a:cubicBezTo>
                    <a:cubicBezTo>
                      <a:pt x="1392" y="213"/>
                      <a:pt x="1392" y="213"/>
                      <a:pt x="1392" y="213"/>
                    </a:cubicBezTo>
                    <a:cubicBezTo>
                      <a:pt x="1395" y="214"/>
                      <a:pt x="1402" y="214"/>
                      <a:pt x="1405" y="215"/>
                    </a:cubicBezTo>
                    <a:cubicBezTo>
                      <a:pt x="1405" y="212"/>
                      <a:pt x="1406" y="211"/>
                      <a:pt x="1405" y="209"/>
                    </a:cubicBezTo>
                    <a:cubicBezTo>
                      <a:pt x="1404" y="209"/>
                      <a:pt x="1403" y="207"/>
                      <a:pt x="1403" y="207"/>
                    </a:cubicBezTo>
                    <a:cubicBezTo>
                      <a:pt x="1400" y="205"/>
                      <a:pt x="1396" y="206"/>
                      <a:pt x="1393" y="205"/>
                    </a:cubicBezTo>
                    <a:cubicBezTo>
                      <a:pt x="1391" y="205"/>
                      <a:pt x="1389" y="203"/>
                      <a:pt x="1387" y="202"/>
                    </a:cubicBezTo>
                    <a:close/>
                    <a:moveTo>
                      <a:pt x="1285" y="219"/>
                    </a:moveTo>
                    <a:cubicBezTo>
                      <a:pt x="1284" y="220"/>
                      <a:pt x="1284" y="219"/>
                      <a:pt x="1283" y="220"/>
                    </a:cubicBezTo>
                    <a:cubicBezTo>
                      <a:pt x="1282" y="221"/>
                      <a:pt x="1283" y="222"/>
                      <a:pt x="1283" y="223"/>
                    </a:cubicBezTo>
                    <a:cubicBezTo>
                      <a:pt x="1285" y="225"/>
                      <a:pt x="1287" y="227"/>
                      <a:pt x="1291" y="225"/>
                    </a:cubicBezTo>
                    <a:cubicBezTo>
                      <a:pt x="1291" y="225"/>
                      <a:pt x="1291" y="224"/>
                      <a:pt x="1292" y="223"/>
                    </a:cubicBezTo>
                    <a:lnTo>
                      <a:pt x="1285" y="219"/>
                    </a:lnTo>
                    <a:close/>
                    <a:moveTo>
                      <a:pt x="133" y="335"/>
                    </a:moveTo>
                    <a:cubicBezTo>
                      <a:pt x="134" y="335"/>
                      <a:pt x="136" y="336"/>
                      <a:pt x="136" y="336"/>
                    </a:cubicBezTo>
                    <a:cubicBezTo>
                      <a:pt x="137" y="337"/>
                      <a:pt x="139" y="336"/>
                      <a:pt x="141" y="336"/>
                    </a:cubicBezTo>
                    <a:cubicBezTo>
                      <a:pt x="141" y="337"/>
                      <a:pt x="142" y="338"/>
                      <a:pt x="143" y="338"/>
                    </a:cubicBezTo>
                    <a:cubicBezTo>
                      <a:pt x="143" y="341"/>
                      <a:pt x="141" y="344"/>
                      <a:pt x="143" y="347"/>
                    </a:cubicBezTo>
                    <a:cubicBezTo>
                      <a:pt x="143" y="348"/>
                      <a:pt x="145" y="349"/>
                      <a:pt x="146" y="350"/>
                    </a:cubicBezTo>
                    <a:cubicBezTo>
                      <a:pt x="146" y="350"/>
                      <a:pt x="149" y="354"/>
                      <a:pt x="148" y="354"/>
                    </a:cubicBezTo>
                    <a:cubicBezTo>
                      <a:pt x="146" y="355"/>
                      <a:pt x="147" y="356"/>
                      <a:pt x="147" y="358"/>
                    </a:cubicBezTo>
                    <a:cubicBezTo>
                      <a:pt x="146" y="359"/>
                      <a:pt x="145" y="359"/>
                      <a:pt x="145" y="360"/>
                    </a:cubicBezTo>
                    <a:cubicBezTo>
                      <a:pt x="145" y="360"/>
                      <a:pt x="144" y="361"/>
                      <a:pt x="144" y="361"/>
                    </a:cubicBezTo>
                    <a:cubicBezTo>
                      <a:pt x="144" y="360"/>
                      <a:pt x="142" y="358"/>
                      <a:pt x="141" y="357"/>
                    </a:cubicBezTo>
                    <a:cubicBezTo>
                      <a:pt x="141" y="356"/>
                      <a:pt x="139" y="353"/>
                      <a:pt x="138" y="353"/>
                    </a:cubicBezTo>
                    <a:cubicBezTo>
                      <a:pt x="138" y="353"/>
                      <a:pt x="136" y="353"/>
                      <a:pt x="136" y="353"/>
                    </a:cubicBezTo>
                    <a:cubicBezTo>
                      <a:pt x="135" y="352"/>
                      <a:pt x="136" y="351"/>
                      <a:pt x="135" y="350"/>
                    </a:cubicBezTo>
                    <a:cubicBezTo>
                      <a:pt x="135" y="349"/>
                      <a:pt x="132" y="349"/>
                      <a:pt x="131" y="348"/>
                    </a:cubicBezTo>
                    <a:cubicBezTo>
                      <a:pt x="131" y="348"/>
                      <a:pt x="131" y="346"/>
                      <a:pt x="131" y="346"/>
                    </a:cubicBezTo>
                    <a:cubicBezTo>
                      <a:pt x="132" y="347"/>
                      <a:pt x="133" y="346"/>
                      <a:pt x="134" y="346"/>
                    </a:cubicBezTo>
                    <a:cubicBezTo>
                      <a:pt x="134" y="347"/>
                      <a:pt x="134" y="348"/>
                      <a:pt x="135" y="348"/>
                    </a:cubicBezTo>
                    <a:cubicBezTo>
                      <a:pt x="136" y="354"/>
                      <a:pt x="136" y="348"/>
                      <a:pt x="134" y="346"/>
                    </a:cubicBezTo>
                    <a:cubicBezTo>
                      <a:pt x="135" y="346"/>
                      <a:pt x="135" y="346"/>
                      <a:pt x="135" y="346"/>
                    </a:cubicBezTo>
                    <a:cubicBezTo>
                      <a:pt x="135" y="346"/>
                      <a:pt x="135" y="346"/>
                      <a:pt x="135" y="345"/>
                    </a:cubicBezTo>
                    <a:cubicBezTo>
                      <a:pt x="140" y="344"/>
                      <a:pt x="138" y="349"/>
                      <a:pt x="139" y="339"/>
                    </a:cubicBezTo>
                    <a:cubicBezTo>
                      <a:pt x="138" y="339"/>
                      <a:pt x="137" y="339"/>
                      <a:pt x="135" y="340"/>
                    </a:cubicBezTo>
                    <a:cubicBezTo>
                      <a:pt x="135" y="340"/>
                      <a:pt x="135" y="340"/>
                      <a:pt x="135" y="340"/>
                    </a:cubicBezTo>
                    <a:cubicBezTo>
                      <a:pt x="134" y="340"/>
                      <a:pt x="134" y="338"/>
                      <a:pt x="133" y="338"/>
                    </a:cubicBezTo>
                    <a:cubicBezTo>
                      <a:pt x="133" y="338"/>
                      <a:pt x="134" y="336"/>
                      <a:pt x="133" y="336"/>
                    </a:cubicBezTo>
                    <a:cubicBezTo>
                      <a:pt x="132" y="336"/>
                      <a:pt x="132" y="335"/>
                      <a:pt x="133" y="335"/>
                    </a:cubicBezTo>
                    <a:close/>
                    <a:moveTo>
                      <a:pt x="99" y="347"/>
                    </a:moveTo>
                    <a:cubicBezTo>
                      <a:pt x="101" y="347"/>
                      <a:pt x="99" y="348"/>
                      <a:pt x="100" y="348"/>
                    </a:cubicBezTo>
                    <a:cubicBezTo>
                      <a:pt x="101" y="349"/>
                      <a:pt x="103" y="348"/>
                      <a:pt x="104" y="348"/>
                    </a:cubicBezTo>
                    <a:cubicBezTo>
                      <a:pt x="104" y="349"/>
                      <a:pt x="105" y="351"/>
                      <a:pt x="105" y="352"/>
                    </a:cubicBezTo>
                    <a:cubicBezTo>
                      <a:pt x="106" y="352"/>
                      <a:pt x="107" y="352"/>
                      <a:pt x="108" y="352"/>
                    </a:cubicBezTo>
                    <a:cubicBezTo>
                      <a:pt x="113" y="356"/>
                      <a:pt x="114" y="360"/>
                      <a:pt x="117" y="366"/>
                    </a:cubicBezTo>
                    <a:cubicBezTo>
                      <a:pt x="115" y="366"/>
                      <a:pt x="115" y="365"/>
                      <a:pt x="113" y="365"/>
                    </a:cubicBezTo>
                    <a:cubicBezTo>
                      <a:pt x="113" y="367"/>
                      <a:pt x="114" y="368"/>
                      <a:pt x="113" y="369"/>
                    </a:cubicBezTo>
                    <a:cubicBezTo>
                      <a:pt x="112" y="369"/>
                      <a:pt x="111" y="368"/>
                      <a:pt x="111" y="368"/>
                    </a:cubicBezTo>
                    <a:cubicBezTo>
                      <a:pt x="108" y="368"/>
                      <a:pt x="108" y="369"/>
                      <a:pt x="105" y="372"/>
                    </a:cubicBezTo>
                    <a:cubicBezTo>
                      <a:pt x="104" y="371"/>
                      <a:pt x="103" y="371"/>
                      <a:pt x="101" y="371"/>
                    </a:cubicBezTo>
                    <a:cubicBezTo>
                      <a:pt x="101" y="370"/>
                      <a:pt x="102" y="368"/>
                      <a:pt x="101" y="367"/>
                    </a:cubicBezTo>
                    <a:cubicBezTo>
                      <a:pt x="101" y="365"/>
                      <a:pt x="97" y="364"/>
                      <a:pt x="97" y="362"/>
                    </a:cubicBezTo>
                    <a:cubicBezTo>
                      <a:pt x="96" y="360"/>
                      <a:pt x="97" y="359"/>
                      <a:pt x="96" y="357"/>
                    </a:cubicBezTo>
                    <a:cubicBezTo>
                      <a:pt x="96" y="356"/>
                      <a:pt x="93" y="356"/>
                      <a:pt x="93" y="355"/>
                    </a:cubicBezTo>
                    <a:cubicBezTo>
                      <a:pt x="92" y="354"/>
                      <a:pt x="92" y="353"/>
                      <a:pt x="91" y="352"/>
                    </a:cubicBezTo>
                    <a:cubicBezTo>
                      <a:pt x="93" y="352"/>
                      <a:pt x="93" y="352"/>
                      <a:pt x="93" y="352"/>
                    </a:cubicBezTo>
                    <a:cubicBezTo>
                      <a:pt x="93" y="351"/>
                      <a:pt x="94" y="349"/>
                      <a:pt x="94" y="349"/>
                    </a:cubicBezTo>
                    <a:cubicBezTo>
                      <a:pt x="94" y="349"/>
                      <a:pt x="95" y="349"/>
                      <a:pt x="95" y="350"/>
                    </a:cubicBezTo>
                    <a:cubicBezTo>
                      <a:pt x="96" y="350"/>
                      <a:pt x="97" y="350"/>
                      <a:pt x="97" y="350"/>
                    </a:cubicBezTo>
                    <a:cubicBezTo>
                      <a:pt x="98" y="348"/>
                      <a:pt x="97" y="347"/>
                      <a:pt x="99" y="347"/>
                    </a:cubicBezTo>
                    <a:close/>
                    <a:moveTo>
                      <a:pt x="1245" y="386"/>
                    </a:moveTo>
                    <a:cubicBezTo>
                      <a:pt x="1245" y="387"/>
                      <a:pt x="1244" y="388"/>
                      <a:pt x="1243" y="389"/>
                    </a:cubicBezTo>
                    <a:cubicBezTo>
                      <a:pt x="1242" y="389"/>
                      <a:pt x="1240" y="390"/>
                      <a:pt x="1239" y="391"/>
                    </a:cubicBezTo>
                    <a:cubicBezTo>
                      <a:pt x="1239" y="392"/>
                      <a:pt x="1239" y="395"/>
                      <a:pt x="1239" y="397"/>
                    </a:cubicBezTo>
                    <a:cubicBezTo>
                      <a:pt x="1237" y="396"/>
                      <a:pt x="1240" y="399"/>
                      <a:pt x="1240" y="399"/>
                    </a:cubicBezTo>
                    <a:cubicBezTo>
                      <a:pt x="1242" y="396"/>
                      <a:pt x="1244" y="394"/>
                      <a:pt x="1247" y="391"/>
                    </a:cubicBezTo>
                    <a:cubicBezTo>
                      <a:pt x="1247" y="390"/>
                      <a:pt x="1247" y="388"/>
                      <a:pt x="1247" y="386"/>
                    </a:cubicBezTo>
                    <a:lnTo>
                      <a:pt x="1245" y="386"/>
                    </a:lnTo>
                    <a:close/>
                    <a:moveTo>
                      <a:pt x="75" y="403"/>
                    </a:moveTo>
                    <a:cubicBezTo>
                      <a:pt x="76" y="404"/>
                      <a:pt x="76" y="405"/>
                      <a:pt x="75" y="405"/>
                    </a:cubicBezTo>
                    <a:cubicBezTo>
                      <a:pt x="75" y="405"/>
                      <a:pt x="73" y="403"/>
                      <a:pt x="75" y="403"/>
                    </a:cubicBezTo>
                    <a:close/>
                    <a:moveTo>
                      <a:pt x="775" y="439"/>
                    </a:moveTo>
                    <a:cubicBezTo>
                      <a:pt x="776" y="439"/>
                      <a:pt x="776" y="439"/>
                      <a:pt x="776" y="439"/>
                    </a:cubicBezTo>
                    <a:cubicBezTo>
                      <a:pt x="776" y="439"/>
                      <a:pt x="777" y="441"/>
                      <a:pt x="777" y="441"/>
                    </a:cubicBezTo>
                    <a:cubicBezTo>
                      <a:pt x="777" y="443"/>
                      <a:pt x="775" y="443"/>
                      <a:pt x="775" y="444"/>
                    </a:cubicBezTo>
                    <a:cubicBezTo>
                      <a:pt x="775" y="445"/>
                      <a:pt x="775" y="453"/>
                      <a:pt x="775" y="453"/>
                    </a:cubicBezTo>
                    <a:cubicBezTo>
                      <a:pt x="775" y="454"/>
                      <a:pt x="777" y="455"/>
                      <a:pt x="776" y="457"/>
                    </a:cubicBezTo>
                    <a:cubicBezTo>
                      <a:pt x="776" y="458"/>
                      <a:pt x="774" y="460"/>
                      <a:pt x="773" y="460"/>
                    </a:cubicBezTo>
                    <a:cubicBezTo>
                      <a:pt x="773" y="461"/>
                      <a:pt x="773" y="463"/>
                      <a:pt x="772" y="465"/>
                    </a:cubicBezTo>
                    <a:cubicBezTo>
                      <a:pt x="771" y="464"/>
                      <a:pt x="771" y="463"/>
                      <a:pt x="770" y="463"/>
                    </a:cubicBezTo>
                    <a:cubicBezTo>
                      <a:pt x="770" y="463"/>
                      <a:pt x="769" y="464"/>
                      <a:pt x="768" y="464"/>
                    </a:cubicBezTo>
                    <a:cubicBezTo>
                      <a:pt x="768" y="465"/>
                      <a:pt x="768" y="465"/>
                      <a:pt x="768" y="466"/>
                    </a:cubicBezTo>
                    <a:cubicBezTo>
                      <a:pt x="768" y="466"/>
                      <a:pt x="764" y="469"/>
                      <a:pt x="767" y="469"/>
                    </a:cubicBezTo>
                    <a:cubicBezTo>
                      <a:pt x="767" y="469"/>
                      <a:pt x="769" y="468"/>
                      <a:pt x="769" y="468"/>
                    </a:cubicBezTo>
                    <a:cubicBezTo>
                      <a:pt x="769" y="468"/>
                      <a:pt x="769" y="470"/>
                      <a:pt x="769" y="470"/>
                    </a:cubicBezTo>
                    <a:cubicBezTo>
                      <a:pt x="768" y="471"/>
                      <a:pt x="766" y="471"/>
                      <a:pt x="765" y="472"/>
                    </a:cubicBezTo>
                    <a:cubicBezTo>
                      <a:pt x="765" y="472"/>
                      <a:pt x="764" y="476"/>
                      <a:pt x="763" y="477"/>
                    </a:cubicBezTo>
                    <a:cubicBezTo>
                      <a:pt x="762" y="477"/>
                      <a:pt x="759" y="476"/>
                      <a:pt x="758" y="477"/>
                    </a:cubicBezTo>
                    <a:cubicBezTo>
                      <a:pt x="758" y="477"/>
                      <a:pt x="758" y="479"/>
                      <a:pt x="758" y="479"/>
                    </a:cubicBezTo>
                    <a:cubicBezTo>
                      <a:pt x="758" y="480"/>
                      <a:pt x="753" y="484"/>
                      <a:pt x="753" y="484"/>
                    </a:cubicBezTo>
                    <a:cubicBezTo>
                      <a:pt x="751" y="484"/>
                      <a:pt x="751" y="483"/>
                      <a:pt x="749" y="483"/>
                    </a:cubicBezTo>
                    <a:cubicBezTo>
                      <a:pt x="747" y="485"/>
                      <a:pt x="745" y="487"/>
                      <a:pt x="744" y="489"/>
                    </a:cubicBezTo>
                    <a:cubicBezTo>
                      <a:pt x="743" y="490"/>
                      <a:pt x="744" y="492"/>
                      <a:pt x="743" y="493"/>
                    </a:cubicBezTo>
                    <a:cubicBezTo>
                      <a:pt x="741" y="493"/>
                      <a:pt x="741" y="493"/>
                      <a:pt x="741" y="493"/>
                    </a:cubicBezTo>
                    <a:cubicBezTo>
                      <a:pt x="741" y="493"/>
                      <a:pt x="740" y="495"/>
                      <a:pt x="740" y="495"/>
                    </a:cubicBezTo>
                    <a:cubicBezTo>
                      <a:pt x="738" y="498"/>
                      <a:pt x="734" y="501"/>
                      <a:pt x="728" y="500"/>
                    </a:cubicBezTo>
                    <a:cubicBezTo>
                      <a:pt x="727" y="500"/>
                      <a:pt x="724" y="498"/>
                      <a:pt x="723" y="497"/>
                    </a:cubicBezTo>
                    <a:cubicBezTo>
                      <a:pt x="723" y="496"/>
                      <a:pt x="723" y="496"/>
                      <a:pt x="723" y="496"/>
                    </a:cubicBezTo>
                    <a:cubicBezTo>
                      <a:pt x="731" y="495"/>
                      <a:pt x="733" y="493"/>
                      <a:pt x="737" y="488"/>
                    </a:cubicBezTo>
                    <a:cubicBezTo>
                      <a:pt x="738" y="487"/>
                      <a:pt x="739" y="486"/>
                      <a:pt x="740" y="485"/>
                    </a:cubicBezTo>
                    <a:cubicBezTo>
                      <a:pt x="742" y="482"/>
                      <a:pt x="742" y="479"/>
                      <a:pt x="744" y="478"/>
                    </a:cubicBezTo>
                    <a:cubicBezTo>
                      <a:pt x="746" y="477"/>
                      <a:pt x="748" y="477"/>
                      <a:pt x="749" y="475"/>
                    </a:cubicBezTo>
                    <a:cubicBezTo>
                      <a:pt x="750" y="474"/>
                      <a:pt x="750" y="473"/>
                      <a:pt x="751" y="472"/>
                    </a:cubicBezTo>
                    <a:cubicBezTo>
                      <a:pt x="752" y="471"/>
                      <a:pt x="754" y="471"/>
                      <a:pt x="755" y="470"/>
                    </a:cubicBezTo>
                    <a:cubicBezTo>
                      <a:pt x="757" y="468"/>
                      <a:pt x="758" y="466"/>
                      <a:pt x="759" y="464"/>
                    </a:cubicBezTo>
                    <a:cubicBezTo>
                      <a:pt x="760" y="463"/>
                      <a:pt x="763" y="462"/>
                      <a:pt x="763" y="461"/>
                    </a:cubicBezTo>
                    <a:cubicBezTo>
                      <a:pt x="764" y="459"/>
                      <a:pt x="764" y="457"/>
                      <a:pt x="765" y="456"/>
                    </a:cubicBezTo>
                    <a:cubicBezTo>
                      <a:pt x="765" y="455"/>
                      <a:pt x="767" y="455"/>
                      <a:pt x="767" y="454"/>
                    </a:cubicBezTo>
                    <a:cubicBezTo>
                      <a:pt x="768" y="453"/>
                      <a:pt x="767" y="451"/>
                      <a:pt x="768" y="449"/>
                    </a:cubicBezTo>
                    <a:cubicBezTo>
                      <a:pt x="768" y="449"/>
                      <a:pt x="770" y="448"/>
                      <a:pt x="770" y="448"/>
                    </a:cubicBezTo>
                    <a:cubicBezTo>
                      <a:pt x="772" y="446"/>
                      <a:pt x="771" y="444"/>
                      <a:pt x="772" y="441"/>
                    </a:cubicBezTo>
                    <a:cubicBezTo>
                      <a:pt x="772" y="441"/>
                      <a:pt x="774" y="439"/>
                      <a:pt x="775" y="439"/>
                    </a:cubicBezTo>
                    <a:close/>
                    <a:moveTo>
                      <a:pt x="1016" y="449"/>
                    </a:moveTo>
                    <a:cubicBezTo>
                      <a:pt x="1012" y="453"/>
                      <a:pt x="1013" y="454"/>
                      <a:pt x="1018" y="456"/>
                    </a:cubicBezTo>
                    <a:cubicBezTo>
                      <a:pt x="1019" y="455"/>
                      <a:pt x="1019" y="453"/>
                      <a:pt x="1021" y="452"/>
                    </a:cubicBezTo>
                    <a:cubicBezTo>
                      <a:pt x="1019" y="451"/>
                      <a:pt x="1018" y="450"/>
                      <a:pt x="1016" y="449"/>
                    </a:cubicBezTo>
                    <a:close/>
                    <a:moveTo>
                      <a:pt x="1063" y="459"/>
                    </a:moveTo>
                    <a:cubicBezTo>
                      <a:pt x="1062" y="460"/>
                      <a:pt x="1062" y="461"/>
                      <a:pt x="1062" y="463"/>
                    </a:cubicBezTo>
                    <a:cubicBezTo>
                      <a:pt x="1061" y="463"/>
                      <a:pt x="1060" y="462"/>
                      <a:pt x="1059" y="463"/>
                    </a:cubicBezTo>
                    <a:cubicBezTo>
                      <a:pt x="1060" y="467"/>
                      <a:pt x="1060" y="469"/>
                      <a:pt x="1061" y="474"/>
                    </a:cubicBezTo>
                    <a:cubicBezTo>
                      <a:pt x="1059" y="475"/>
                      <a:pt x="1058" y="476"/>
                      <a:pt x="1056" y="477"/>
                    </a:cubicBezTo>
                    <a:cubicBezTo>
                      <a:pt x="1056" y="477"/>
                      <a:pt x="1056" y="479"/>
                      <a:pt x="1056" y="480"/>
                    </a:cubicBezTo>
                    <a:cubicBezTo>
                      <a:pt x="1056" y="480"/>
                      <a:pt x="1054" y="481"/>
                      <a:pt x="1054" y="481"/>
                    </a:cubicBezTo>
                    <a:cubicBezTo>
                      <a:pt x="1053" y="484"/>
                      <a:pt x="1055" y="485"/>
                      <a:pt x="1055" y="487"/>
                    </a:cubicBezTo>
                    <a:cubicBezTo>
                      <a:pt x="1054" y="489"/>
                      <a:pt x="1053" y="490"/>
                      <a:pt x="1053" y="493"/>
                    </a:cubicBezTo>
                    <a:cubicBezTo>
                      <a:pt x="1053" y="494"/>
                      <a:pt x="1055" y="497"/>
                      <a:pt x="1055" y="498"/>
                    </a:cubicBezTo>
                    <a:cubicBezTo>
                      <a:pt x="1056" y="502"/>
                      <a:pt x="1055" y="503"/>
                      <a:pt x="1055" y="507"/>
                    </a:cubicBezTo>
                    <a:cubicBezTo>
                      <a:pt x="1055" y="507"/>
                      <a:pt x="1057" y="512"/>
                      <a:pt x="1057" y="512"/>
                    </a:cubicBezTo>
                    <a:cubicBezTo>
                      <a:pt x="1057" y="516"/>
                      <a:pt x="1055" y="521"/>
                      <a:pt x="1055" y="524"/>
                    </a:cubicBezTo>
                    <a:cubicBezTo>
                      <a:pt x="1055" y="526"/>
                      <a:pt x="1056" y="530"/>
                      <a:pt x="1056" y="531"/>
                    </a:cubicBezTo>
                    <a:cubicBezTo>
                      <a:pt x="1056" y="531"/>
                      <a:pt x="1055" y="532"/>
                      <a:pt x="1055" y="532"/>
                    </a:cubicBezTo>
                    <a:cubicBezTo>
                      <a:pt x="1055" y="535"/>
                      <a:pt x="1056" y="538"/>
                      <a:pt x="1057" y="540"/>
                    </a:cubicBezTo>
                    <a:cubicBezTo>
                      <a:pt x="1057" y="542"/>
                      <a:pt x="1057" y="546"/>
                      <a:pt x="1056" y="548"/>
                    </a:cubicBezTo>
                    <a:cubicBezTo>
                      <a:pt x="1055" y="550"/>
                      <a:pt x="1055" y="550"/>
                      <a:pt x="1055" y="550"/>
                    </a:cubicBezTo>
                    <a:cubicBezTo>
                      <a:pt x="1054" y="553"/>
                      <a:pt x="1055" y="554"/>
                      <a:pt x="1055" y="556"/>
                    </a:cubicBezTo>
                    <a:cubicBezTo>
                      <a:pt x="1054" y="558"/>
                      <a:pt x="1054" y="558"/>
                      <a:pt x="1054" y="558"/>
                    </a:cubicBezTo>
                    <a:cubicBezTo>
                      <a:pt x="1053" y="560"/>
                      <a:pt x="1053" y="563"/>
                      <a:pt x="1053" y="566"/>
                    </a:cubicBezTo>
                    <a:cubicBezTo>
                      <a:pt x="1053" y="566"/>
                      <a:pt x="1054" y="566"/>
                      <a:pt x="1055" y="566"/>
                    </a:cubicBezTo>
                    <a:cubicBezTo>
                      <a:pt x="1055" y="565"/>
                      <a:pt x="1055" y="565"/>
                      <a:pt x="1055" y="564"/>
                    </a:cubicBezTo>
                    <a:cubicBezTo>
                      <a:pt x="1056" y="562"/>
                      <a:pt x="1056" y="558"/>
                      <a:pt x="1058" y="558"/>
                    </a:cubicBezTo>
                    <a:cubicBezTo>
                      <a:pt x="1058" y="557"/>
                      <a:pt x="1059" y="558"/>
                      <a:pt x="1060" y="558"/>
                    </a:cubicBezTo>
                    <a:cubicBezTo>
                      <a:pt x="1060" y="559"/>
                      <a:pt x="1060" y="559"/>
                      <a:pt x="1061" y="560"/>
                    </a:cubicBezTo>
                    <a:cubicBezTo>
                      <a:pt x="1061" y="561"/>
                      <a:pt x="1062" y="561"/>
                      <a:pt x="1063" y="562"/>
                    </a:cubicBezTo>
                    <a:cubicBezTo>
                      <a:pt x="1063" y="562"/>
                      <a:pt x="1064" y="563"/>
                      <a:pt x="1064" y="563"/>
                    </a:cubicBezTo>
                    <a:cubicBezTo>
                      <a:pt x="1065" y="564"/>
                      <a:pt x="1064" y="565"/>
                      <a:pt x="1065" y="567"/>
                    </a:cubicBezTo>
                    <a:cubicBezTo>
                      <a:pt x="1067" y="566"/>
                      <a:pt x="1067" y="566"/>
                      <a:pt x="1067" y="566"/>
                    </a:cubicBezTo>
                    <a:cubicBezTo>
                      <a:pt x="1066" y="563"/>
                      <a:pt x="1067" y="559"/>
                      <a:pt x="1066" y="557"/>
                    </a:cubicBezTo>
                    <a:cubicBezTo>
                      <a:pt x="1063" y="556"/>
                      <a:pt x="1063" y="556"/>
                      <a:pt x="1063" y="556"/>
                    </a:cubicBezTo>
                    <a:cubicBezTo>
                      <a:pt x="1062" y="552"/>
                      <a:pt x="1060" y="549"/>
                      <a:pt x="1060" y="544"/>
                    </a:cubicBezTo>
                    <a:cubicBezTo>
                      <a:pt x="1060" y="540"/>
                      <a:pt x="1062" y="536"/>
                      <a:pt x="1063" y="532"/>
                    </a:cubicBezTo>
                    <a:cubicBezTo>
                      <a:pt x="1064" y="530"/>
                      <a:pt x="1063" y="528"/>
                      <a:pt x="1064" y="525"/>
                    </a:cubicBezTo>
                    <a:cubicBezTo>
                      <a:pt x="1067" y="516"/>
                      <a:pt x="1073" y="524"/>
                      <a:pt x="1076" y="527"/>
                    </a:cubicBezTo>
                    <a:cubicBezTo>
                      <a:pt x="1076" y="525"/>
                      <a:pt x="1076" y="523"/>
                      <a:pt x="1075" y="522"/>
                    </a:cubicBezTo>
                    <a:cubicBezTo>
                      <a:pt x="1074" y="522"/>
                      <a:pt x="1074" y="522"/>
                      <a:pt x="1074" y="522"/>
                    </a:cubicBezTo>
                    <a:cubicBezTo>
                      <a:pt x="1073" y="520"/>
                      <a:pt x="1074" y="519"/>
                      <a:pt x="1072" y="517"/>
                    </a:cubicBezTo>
                    <a:cubicBezTo>
                      <a:pt x="1072" y="517"/>
                      <a:pt x="1071" y="517"/>
                      <a:pt x="1070" y="517"/>
                    </a:cubicBezTo>
                    <a:cubicBezTo>
                      <a:pt x="1067" y="513"/>
                      <a:pt x="1067" y="513"/>
                      <a:pt x="1067" y="513"/>
                    </a:cubicBezTo>
                    <a:cubicBezTo>
                      <a:pt x="1066" y="510"/>
                      <a:pt x="1069" y="510"/>
                      <a:pt x="1069" y="508"/>
                    </a:cubicBezTo>
                    <a:cubicBezTo>
                      <a:pt x="1069" y="506"/>
                      <a:pt x="1067" y="501"/>
                      <a:pt x="1067" y="501"/>
                    </a:cubicBezTo>
                    <a:cubicBezTo>
                      <a:pt x="1066" y="498"/>
                      <a:pt x="1067" y="494"/>
                      <a:pt x="1068" y="491"/>
                    </a:cubicBezTo>
                    <a:cubicBezTo>
                      <a:pt x="1068" y="491"/>
                      <a:pt x="1065" y="491"/>
                      <a:pt x="1067" y="490"/>
                    </a:cubicBezTo>
                    <a:cubicBezTo>
                      <a:pt x="1067" y="490"/>
                      <a:pt x="1068" y="485"/>
                      <a:pt x="1069" y="485"/>
                    </a:cubicBezTo>
                    <a:cubicBezTo>
                      <a:pt x="1069" y="479"/>
                      <a:pt x="1065" y="478"/>
                      <a:pt x="1065" y="474"/>
                    </a:cubicBezTo>
                    <a:cubicBezTo>
                      <a:pt x="1064" y="469"/>
                      <a:pt x="1067" y="469"/>
                      <a:pt x="1066" y="464"/>
                    </a:cubicBezTo>
                    <a:cubicBezTo>
                      <a:pt x="1066" y="463"/>
                      <a:pt x="1064" y="461"/>
                      <a:pt x="1063" y="459"/>
                    </a:cubicBezTo>
                    <a:close/>
                    <a:moveTo>
                      <a:pt x="1176" y="505"/>
                    </a:moveTo>
                    <a:cubicBezTo>
                      <a:pt x="1175" y="505"/>
                      <a:pt x="1174" y="507"/>
                      <a:pt x="1174" y="507"/>
                    </a:cubicBezTo>
                    <a:cubicBezTo>
                      <a:pt x="1171" y="508"/>
                      <a:pt x="1169" y="507"/>
                      <a:pt x="1170" y="509"/>
                    </a:cubicBezTo>
                    <a:cubicBezTo>
                      <a:pt x="1171" y="510"/>
                      <a:pt x="1170" y="511"/>
                      <a:pt x="1172" y="510"/>
                    </a:cubicBezTo>
                    <a:cubicBezTo>
                      <a:pt x="1172" y="510"/>
                      <a:pt x="1180" y="504"/>
                      <a:pt x="1176" y="505"/>
                    </a:cubicBezTo>
                    <a:close/>
                    <a:moveTo>
                      <a:pt x="1164" y="518"/>
                    </a:moveTo>
                    <a:cubicBezTo>
                      <a:pt x="1164" y="520"/>
                      <a:pt x="1164" y="520"/>
                      <a:pt x="1164" y="520"/>
                    </a:cubicBezTo>
                    <a:cubicBezTo>
                      <a:pt x="1164" y="520"/>
                      <a:pt x="1164" y="521"/>
                      <a:pt x="1165" y="521"/>
                    </a:cubicBezTo>
                    <a:cubicBezTo>
                      <a:pt x="1165" y="521"/>
                      <a:pt x="1167" y="517"/>
                      <a:pt x="1164" y="518"/>
                    </a:cubicBezTo>
                    <a:close/>
                    <a:moveTo>
                      <a:pt x="1158" y="528"/>
                    </a:moveTo>
                    <a:cubicBezTo>
                      <a:pt x="1159" y="529"/>
                      <a:pt x="1159" y="529"/>
                      <a:pt x="1159" y="529"/>
                    </a:cubicBezTo>
                    <a:cubicBezTo>
                      <a:pt x="1159" y="528"/>
                      <a:pt x="1159" y="528"/>
                      <a:pt x="1158" y="528"/>
                    </a:cubicBezTo>
                    <a:close/>
                    <a:moveTo>
                      <a:pt x="1140" y="550"/>
                    </a:moveTo>
                    <a:cubicBezTo>
                      <a:pt x="1139" y="551"/>
                      <a:pt x="1138" y="553"/>
                      <a:pt x="1138" y="554"/>
                    </a:cubicBezTo>
                    <a:cubicBezTo>
                      <a:pt x="1132" y="562"/>
                      <a:pt x="1141" y="552"/>
                      <a:pt x="1141" y="552"/>
                    </a:cubicBezTo>
                    <a:cubicBezTo>
                      <a:pt x="1141" y="552"/>
                      <a:pt x="1141" y="551"/>
                      <a:pt x="1141" y="550"/>
                    </a:cubicBezTo>
                    <a:lnTo>
                      <a:pt x="1140" y="550"/>
                    </a:lnTo>
                    <a:close/>
                    <a:moveTo>
                      <a:pt x="1125" y="562"/>
                    </a:moveTo>
                    <a:cubicBezTo>
                      <a:pt x="1124" y="562"/>
                      <a:pt x="1122" y="564"/>
                      <a:pt x="1121" y="565"/>
                    </a:cubicBezTo>
                    <a:cubicBezTo>
                      <a:pt x="1120" y="565"/>
                      <a:pt x="1120" y="565"/>
                      <a:pt x="1120" y="565"/>
                    </a:cubicBezTo>
                    <a:cubicBezTo>
                      <a:pt x="1120" y="566"/>
                      <a:pt x="1121" y="567"/>
                      <a:pt x="1120" y="568"/>
                    </a:cubicBezTo>
                    <a:cubicBezTo>
                      <a:pt x="1120" y="568"/>
                      <a:pt x="1117" y="572"/>
                      <a:pt x="1120" y="571"/>
                    </a:cubicBezTo>
                    <a:cubicBezTo>
                      <a:pt x="1122" y="570"/>
                      <a:pt x="1125" y="566"/>
                      <a:pt x="1126" y="564"/>
                    </a:cubicBezTo>
                    <a:cubicBezTo>
                      <a:pt x="1126" y="563"/>
                      <a:pt x="1126" y="561"/>
                      <a:pt x="1125" y="562"/>
                    </a:cubicBezTo>
                    <a:close/>
                    <a:moveTo>
                      <a:pt x="1111" y="570"/>
                    </a:moveTo>
                    <a:cubicBezTo>
                      <a:pt x="1110" y="572"/>
                      <a:pt x="1110" y="574"/>
                      <a:pt x="1109" y="576"/>
                    </a:cubicBezTo>
                    <a:cubicBezTo>
                      <a:pt x="1109" y="577"/>
                      <a:pt x="1107" y="577"/>
                      <a:pt x="1107" y="577"/>
                    </a:cubicBezTo>
                    <a:cubicBezTo>
                      <a:pt x="1106" y="576"/>
                      <a:pt x="1107" y="576"/>
                      <a:pt x="1105" y="575"/>
                    </a:cubicBezTo>
                    <a:cubicBezTo>
                      <a:pt x="1104" y="575"/>
                      <a:pt x="1104" y="577"/>
                      <a:pt x="1104" y="578"/>
                    </a:cubicBezTo>
                    <a:cubicBezTo>
                      <a:pt x="1103" y="578"/>
                      <a:pt x="1101" y="577"/>
                      <a:pt x="1101" y="578"/>
                    </a:cubicBezTo>
                    <a:cubicBezTo>
                      <a:pt x="1101" y="580"/>
                      <a:pt x="1101" y="580"/>
                      <a:pt x="1101" y="580"/>
                    </a:cubicBezTo>
                    <a:cubicBezTo>
                      <a:pt x="1100" y="581"/>
                      <a:pt x="1098" y="582"/>
                      <a:pt x="1097" y="583"/>
                    </a:cubicBezTo>
                    <a:cubicBezTo>
                      <a:pt x="1096" y="584"/>
                      <a:pt x="1098" y="584"/>
                      <a:pt x="1098" y="584"/>
                    </a:cubicBezTo>
                    <a:cubicBezTo>
                      <a:pt x="1099" y="584"/>
                      <a:pt x="1100" y="582"/>
                      <a:pt x="1101" y="582"/>
                    </a:cubicBezTo>
                    <a:cubicBezTo>
                      <a:pt x="1102" y="581"/>
                      <a:pt x="1104" y="581"/>
                      <a:pt x="1105" y="580"/>
                    </a:cubicBezTo>
                    <a:cubicBezTo>
                      <a:pt x="1106" y="580"/>
                      <a:pt x="1106" y="579"/>
                      <a:pt x="1106" y="578"/>
                    </a:cubicBezTo>
                    <a:cubicBezTo>
                      <a:pt x="1108" y="577"/>
                      <a:pt x="1110" y="578"/>
                      <a:pt x="1111" y="577"/>
                    </a:cubicBezTo>
                    <a:cubicBezTo>
                      <a:pt x="1113" y="575"/>
                      <a:pt x="1112" y="573"/>
                      <a:pt x="1112" y="570"/>
                    </a:cubicBezTo>
                    <a:lnTo>
                      <a:pt x="1111" y="570"/>
                    </a:lnTo>
                    <a:close/>
                    <a:moveTo>
                      <a:pt x="1090" y="586"/>
                    </a:moveTo>
                    <a:cubicBezTo>
                      <a:pt x="1089" y="588"/>
                      <a:pt x="1088" y="589"/>
                      <a:pt x="1087" y="590"/>
                    </a:cubicBezTo>
                    <a:cubicBezTo>
                      <a:pt x="1087" y="590"/>
                      <a:pt x="1084" y="597"/>
                      <a:pt x="1086" y="595"/>
                    </a:cubicBezTo>
                    <a:cubicBezTo>
                      <a:pt x="1088" y="594"/>
                      <a:pt x="1087" y="592"/>
                      <a:pt x="1088" y="591"/>
                    </a:cubicBezTo>
                    <a:cubicBezTo>
                      <a:pt x="1089" y="590"/>
                      <a:pt x="1091" y="589"/>
                      <a:pt x="1092" y="588"/>
                    </a:cubicBezTo>
                    <a:cubicBezTo>
                      <a:pt x="1093" y="588"/>
                      <a:pt x="1093" y="588"/>
                      <a:pt x="1093" y="588"/>
                    </a:cubicBezTo>
                    <a:cubicBezTo>
                      <a:pt x="1093" y="586"/>
                      <a:pt x="1093" y="586"/>
                      <a:pt x="1093" y="586"/>
                    </a:cubicBezTo>
                    <a:cubicBezTo>
                      <a:pt x="1092" y="586"/>
                      <a:pt x="1091" y="586"/>
                      <a:pt x="1090" y="586"/>
                    </a:cubicBezTo>
                    <a:close/>
                    <a:moveTo>
                      <a:pt x="1094" y="594"/>
                    </a:moveTo>
                    <a:cubicBezTo>
                      <a:pt x="1094" y="594"/>
                      <a:pt x="1095" y="596"/>
                      <a:pt x="1095" y="596"/>
                    </a:cubicBezTo>
                    <a:cubicBezTo>
                      <a:pt x="1096" y="596"/>
                      <a:pt x="1096" y="595"/>
                      <a:pt x="1096" y="595"/>
                    </a:cubicBezTo>
                    <a:cubicBezTo>
                      <a:pt x="1098" y="594"/>
                      <a:pt x="1096" y="594"/>
                      <a:pt x="1094" y="594"/>
                    </a:cubicBezTo>
                    <a:close/>
                    <a:moveTo>
                      <a:pt x="256" y="229"/>
                    </a:moveTo>
                    <a:cubicBezTo>
                      <a:pt x="255" y="230"/>
                      <a:pt x="253" y="230"/>
                      <a:pt x="253" y="231"/>
                    </a:cubicBezTo>
                    <a:cubicBezTo>
                      <a:pt x="253" y="232"/>
                      <a:pt x="253" y="233"/>
                      <a:pt x="253" y="234"/>
                    </a:cubicBezTo>
                    <a:cubicBezTo>
                      <a:pt x="251" y="234"/>
                      <a:pt x="253" y="236"/>
                      <a:pt x="253" y="236"/>
                    </a:cubicBezTo>
                    <a:cubicBezTo>
                      <a:pt x="253" y="237"/>
                      <a:pt x="253" y="238"/>
                      <a:pt x="253" y="239"/>
                    </a:cubicBezTo>
                    <a:cubicBezTo>
                      <a:pt x="253" y="239"/>
                      <a:pt x="255" y="239"/>
                      <a:pt x="256" y="240"/>
                    </a:cubicBezTo>
                    <a:cubicBezTo>
                      <a:pt x="257" y="240"/>
                      <a:pt x="257" y="241"/>
                      <a:pt x="259" y="241"/>
                    </a:cubicBezTo>
                    <a:cubicBezTo>
                      <a:pt x="260" y="240"/>
                      <a:pt x="265" y="233"/>
                      <a:pt x="262" y="231"/>
                    </a:cubicBezTo>
                    <a:cubicBezTo>
                      <a:pt x="261" y="230"/>
                      <a:pt x="257" y="230"/>
                      <a:pt x="256" y="229"/>
                    </a:cubicBezTo>
                    <a:close/>
                    <a:moveTo>
                      <a:pt x="167" y="302"/>
                    </a:moveTo>
                    <a:cubicBezTo>
                      <a:pt x="168" y="302"/>
                      <a:pt x="167" y="304"/>
                      <a:pt x="167" y="304"/>
                    </a:cubicBezTo>
                    <a:cubicBezTo>
                      <a:pt x="165" y="305"/>
                      <a:pt x="166" y="303"/>
                      <a:pt x="167" y="302"/>
                    </a:cubicBezTo>
                    <a:close/>
                    <a:moveTo>
                      <a:pt x="128" y="319"/>
                    </a:moveTo>
                    <a:cubicBezTo>
                      <a:pt x="130" y="319"/>
                      <a:pt x="132" y="321"/>
                      <a:pt x="134" y="322"/>
                    </a:cubicBezTo>
                    <a:cubicBezTo>
                      <a:pt x="135" y="323"/>
                      <a:pt x="135" y="323"/>
                      <a:pt x="136" y="324"/>
                    </a:cubicBezTo>
                    <a:cubicBezTo>
                      <a:pt x="139" y="323"/>
                      <a:pt x="137" y="326"/>
                      <a:pt x="137" y="326"/>
                    </a:cubicBezTo>
                    <a:cubicBezTo>
                      <a:pt x="131" y="326"/>
                      <a:pt x="131" y="326"/>
                      <a:pt x="131" y="326"/>
                    </a:cubicBezTo>
                    <a:cubicBezTo>
                      <a:pt x="130" y="324"/>
                      <a:pt x="130" y="323"/>
                      <a:pt x="129" y="322"/>
                    </a:cubicBezTo>
                    <a:cubicBezTo>
                      <a:pt x="129" y="322"/>
                      <a:pt x="126" y="319"/>
                      <a:pt x="128" y="319"/>
                    </a:cubicBezTo>
                    <a:close/>
                    <a:moveTo>
                      <a:pt x="155" y="366"/>
                    </a:moveTo>
                    <a:cubicBezTo>
                      <a:pt x="159" y="366"/>
                      <a:pt x="160" y="371"/>
                      <a:pt x="154" y="370"/>
                    </a:cubicBezTo>
                    <a:cubicBezTo>
                      <a:pt x="151" y="369"/>
                      <a:pt x="151" y="365"/>
                      <a:pt x="155" y="366"/>
                    </a:cubicBezTo>
                    <a:close/>
                    <a:moveTo>
                      <a:pt x="158" y="382"/>
                    </a:moveTo>
                    <a:cubicBezTo>
                      <a:pt x="158" y="382"/>
                      <a:pt x="162" y="388"/>
                      <a:pt x="159" y="387"/>
                    </a:cubicBezTo>
                    <a:cubicBezTo>
                      <a:pt x="158" y="387"/>
                      <a:pt x="158" y="385"/>
                      <a:pt x="157" y="385"/>
                    </a:cubicBezTo>
                    <a:cubicBezTo>
                      <a:pt x="156" y="384"/>
                      <a:pt x="155" y="385"/>
                      <a:pt x="154" y="386"/>
                    </a:cubicBezTo>
                    <a:cubicBezTo>
                      <a:pt x="154" y="384"/>
                      <a:pt x="154" y="384"/>
                      <a:pt x="154" y="384"/>
                    </a:cubicBezTo>
                    <a:cubicBezTo>
                      <a:pt x="155" y="384"/>
                      <a:pt x="156" y="385"/>
                      <a:pt x="157" y="384"/>
                    </a:cubicBezTo>
                    <a:cubicBezTo>
                      <a:pt x="157" y="384"/>
                      <a:pt x="157" y="383"/>
                      <a:pt x="158" y="382"/>
                    </a:cubicBezTo>
                    <a:close/>
                    <a:moveTo>
                      <a:pt x="161" y="387"/>
                    </a:moveTo>
                    <a:cubicBezTo>
                      <a:pt x="164" y="390"/>
                      <a:pt x="164" y="390"/>
                      <a:pt x="169" y="391"/>
                    </a:cubicBezTo>
                    <a:cubicBezTo>
                      <a:pt x="168" y="393"/>
                      <a:pt x="168" y="393"/>
                      <a:pt x="167" y="393"/>
                    </a:cubicBezTo>
                    <a:cubicBezTo>
                      <a:pt x="167" y="395"/>
                      <a:pt x="168" y="396"/>
                      <a:pt x="168" y="397"/>
                    </a:cubicBezTo>
                    <a:cubicBezTo>
                      <a:pt x="168" y="398"/>
                      <a:pt x="166" y="396"/>
                      <a:pt x="165" y="397"/>
                    </a:cubicBezTo>
                    <a:cubicBezTo>
                      <a:pt x="165" y="397"/>
                      <a:pt x="165" y="399"/>
                      <a:pt x="165" y="399"/>
                    </a:cubicBezTo>
                    <a:cubicBezTo>
                      <a:pt x="164" y="399"/>
                      <a:pt x="162" y="400"/>
                      <a:pt x="162" y="400"/>
                    </a:cubicBezTo>
                    <a:cubicBezTo>
                      <a:pt x="160" y="400"/>
                      <a:pt x="156" y="396"/>
                      <a:pt x="155" y="395"/>
                    </a:cubicBezTo>
                    <a:cubicBezTo>
                      <a:pt x="154" y="394"/>
                      <a:pt x="154" y="392"/>
                      <a:pt x="153" y="391"/>
                    </a:cubicBezTo>
                    <a:cubicBezTo>
                      <a:pt x="148" y="387"/>
                      <a:pt x="157" y="392"/>
                      <a:pt x="157" y="392"/>
                    </a:cubicBezTo>
                    <a:cubicBezTo>
                      <a:pt x="157" y="392"/>
                      <a:pt x="158" y="391"/>
                      <a:pt x="160" y="391"/>
                    </a:cubicBezTo>
                    <a:cubicBezTo>
                      <a:pt x="160" y="390"/>
                      <a:pt x="160" y="388"/>
                      <a:pt x="161" y="387"/>
                    </a:cubicBezTo>
                    <a:close/>
                    <a:moveTo>
                      <a:pt x="754" y="473"/>
                    </a:moveTo>
                    <a:cubicBezTo>
                      <a:pt x="753" y="473"/>
                      <a:pt x="753" y="474"/>
                      <a:pt x="755" y="474"/>
                    </a:cubicBezTo>
                    <a:cubicBezTo>
                      <a:pt x="755" y="474"/>
                      <a:pt x="756" y="472"/>
                      <a:pt x="754" y="473"/>
                    </a:cubicBezTo>
                    <a:close/>
                    <a:moveTo>
                      <a:pt x="1126" y="199"/>
                    </a:moveTo>
                    <a:cubicBezTo>
                      <a:pt x="1126" y="199"/>
                      <a:pt x="1125" y="202"/>
                      <a:pt x="1126" y="201"/>
                    </a:cubicBezTo>
                    <a:cubicBezTo>
                      <a:pt x="1127" y="201"/>
                      <a:pt x="1127" y="198"/>
                      <a:pt x="1126" y="199"/>
                    </a:cubicBezTo>
                    <a:close/>
                    <a:moveTo>
                      <a:pt x="1129" y="199"/>
                    </a:moveTo>
                    <a:cubicBezTo>
                      <a:pt x="1129" y="199"/>
                      <a:pt x="1129" y="201"/>
                      <a:pt x="1128" y="201"/>
                    </a:cubicBezTo>
                    <a:cubicBezTo>
                      <a:pt x="1127" y="203"/>
                      <a:pt x="1125" y="204"/>
                      <a:pt x="1123" y="205"/>
                    </a:cubicBezTo>
                    <a:cubicBezTo>
                      <a:pt x="1118" y="209"/>
                      <a:pt x="1118" y="211"/>
                      <a:pt x="1118" y="211"/>
                    </a:cubicBezTo>
                    <a:cubicBezTo>
                      <a:pt x="1117" y="212"/>
                      <a:pt x="1120" y="212"/>
                      <a:pt x="1120" y="212"/>
                    </a:cubicBezTo>
                    <a:cubicBezTo>
                      <a:pt x="1121" y="212"/>
                      <a:pt x="1128" y="204"/>
                      <a:pt x="1130" y="203"/>
                    </a:cubicBezTo>
                    <a:cubicBezTo>
                      <a:pt x="1130" y="203"/>
                      <a:pt x="1131" y="198"/>
                      <a:pt x="1129" y="199"/>
                    </a:cubicBezTo>
                    <a:close/>
                    <a:moveTo>
                      <a:pt x="1136" y="202"/>
                    </a:moveTo>
                    <a:cubicBezTo>
                      <a:pt x="1135" y="205"/>
                      <a:pt x="1134" y="208"/>
                      <a:pt x="1133" y="211"/>
                    </a:cubicBezTo>
                    <a:cubicBezTo>
                      <a:pt x="1135" y="211"/>
                      <a:pt x="1140" y="212"/>
                      <a:pt x="1144" y="211"/>
                    </a:cubicBezTo>
                    <a:cubicBezTo>
                      <a:pt x="1145" y="211"/>
                      <a:pt x="1146" y="208"/>
                      <a:pt x="1144" y="209"/>
                    </a:cubicBezTo>
                    <a:cubicBezTo>
                      <a:pt x="1141" y="203"/>
                      <a:pt x="1142" y="205"/>
                      <a:pt x="1136" y="202"/>
                    </a:cubicBezTo>
                    <a:close/>
                    <a:moveTo>
                      <a:pt x="1130" y="205"/>
                    </a:moveTo>
                    <a:cubicBezTo>
                      <a:pt x="1130" y="205"/>
                      <a:pt x="1129" y="206"/>
                      <a:pt x="1128" y="207"/>
                    </a:cubicBezTo>
                    <a:cubicBezTo>
                      <a:pt x="1127" y="209"/>
                      <a:pt x="1127" y="209"/>
                      <a:pt x="1127" y="209"/>
                    </a:cubicBezTo>
                    <a:cubicBezTo>
                      <a:pt x="1129" y="209"/>
                      <a:pt x="1131" y="209"/>
                      <a:pt x="1132" y="209"/>
                    </a:cubicBezTo>
                    <a:cubicBezTo>
                      <a:pt x="1131" y="208"/>
                      <a:pt x="1132" y="205"/>
                      <a:pt x="1132" y="205"/>
                    </a:cubicBezTo>
                    <a:cubicBezTo>
                      <a:pt x="1132" y="205"/>
                      <a:pt x="1131" y="205"/>
                      <a:pt x="1130" y="205"/>
                    </a:cubicBezTo>
                    <a:close/>
                    <a:moveTo>
                      <a:pt x="1126" y="209"/>
                    </a:moveTo>
                    <a:cubicBezTo>
                      <a:pt x="1125" y="210"/>
                      <a:pt x="1123" y="212"/>
                      <a:pt x="1126" y="211"/>
                    </a:cubicBezTo>
                    <a:cubicBezTo>
                      <a:pt x="1126" y="211"/>
                      <a:pt x="1127" y="209"/>
                      <a:pt x="1126" y="209"/>
                    </a:cubicBezTo>
                    <a:close/>
                    <a:moveTo>
                      <a:pt x="1217" y="227"/>
                    </a:moveTo>
                    <a:cubicBezTo>
                      <a:pt x="1218" y="228"/>
                      <a:pt x="1218" y="228"/>
                      <a:pt x="1218" y="228"/>
                    </a:cubicBezTo>
                    <a:cubicBezTo>
                      <a:pt x="1218" y="227"/>
                      <a:pt x="1219" y="227"/>
                      <a:pt x="1217" y="227"/>
                    </a:cubicBezTo>
                    <a:close/>
                    <a:moveTo>
                      <a:pt x="1219" y="232"/>
                    </a:moveTo>
                    <a:cubicBezTo>
                      <a:pt x="1219" y="232"/>
                      <a:pt x="1219" y="234"/>
                      <a:pt x="1219" y="234"/>
                    </a:cubicBezTo>
                    <a:cubicBezTo>
                      <a:pt x="1221" y="235"/>
                      <a:pt x="1220" y="232"/>
                      <a:pt x="1219" y="232"/>
                    </a:cubicBezTo>
                    <a:close/>
                    <a:moveTo>
                      <a:pt x="803" y="151"/>
                    </a:moveTo>
                    <a:cubicBezTo>
                      <a:pt x="803" y="152"/>
                      <a:pt x="803" y="152"/>
                      <a:pt x="803" y="152"/>
                    </a:cubicBezTo>
                    <a:cubicBezTo>
                      <a:pt x="802" y="152"/>
                      <a:pt x="800" y="152"/>
                      <a:pt x="799" y="152"/>
                    </a:cubicBezTo>
                    <a:cubicBezTo>
                      <a:pt x="799" y="154"/>
                      <a:pt x="799" y="154"/>
                      <a:pt x="799" y="154"/>
                    </a:cubicBezTo>
                    <a:cubicBezTo>
                      <a:pt x="799" y="154"/>
                      <a:pt x="798" y="155"/>
                      <a:pt x="798" y="157"/>
                    </a:cubicBezTo>
                    <a:cubicBezTo>
                      <a:pt x="799" y="157"/>
                      <a:pt x="801" y="157"/>
                      <a:pt x="802" y="157"/>
                    </a:cubicBezTo>
                    <a:cubicBezTo>
                      <a:pt x="803" y="157"/>
                      <a:pt x="803" y="155"/>
                      <a:pt x="804" y="155"/>
                    </a:cubicBezTo>
                    <a:cubicBezTo>
                      <a:pt x="804" y="154"/>
                      <a:pt x="804" y="153"/>
                      <a:pt x="804" y="153"/>
                    </a:cubicBezTo>
                    <a:cubicBezTo>
                      <a:pt x="804" y="153"/>
                      <a:pt x="806" y="151"/>
                      <a:pt x="803" y="151"/>
                    </a:cubicBezTo>
                    <a:close/>
                    <a:moveTo>
                      <a:pt x="785" y="166"/>
                    </a:moveTo>
                    <a:cubicBezTo>
                      <a:pt x="785" y="166"/>
                      <a:pt x="784" y="168"/>
                      <a:pt x="784" y="168"/>
                    </a:cubicBezTo>
                    <a:cubicBezTo>
                      <a:pt x="783" y="169"/>
                      <a:pt x="784" y="166"/>
                      <a:pt x="785" y="166"/>
                    </a:cubicBezTo>
                    <a:close/>
                    <a:moveTo>
                      <a:pt x="925" y="169"/>
                    </a:moveTo>
                    <a:cubicBezTo>
                      <a:pt x="925" y="172"/>
                      <a:pt x="925" y="172"/>
                      <a:pt x="925" y="172"/>
                    </a:cubicBezTo>
                    <a:cubicBezTo>
                      <a:pt x="926" y="172"/>
                      <a:pt x="927" y="172"/>
                      <a:pt x="928" y="172"/>
                    </a:cubicBezTo>
                    <a:cubicBezTo>
                      <a:pt x="927" y="169"/>
                      <a:pt x="927" y="169"/>
                      <a:pt x="927" y="169"/>
                    </a:cubicBezTo>
                    <a:cubicBezTo>
                      <a:pt x="927" y="169"/>
                      <a:pt x="925" y="170"/>
                      <a:pt x="925" y="169"/>
                    </a:cubicBezTo>
                    <a:close/>
                    <a:moveTo>
                      <a:pt x="808" y="173"/>
                    </a:moveTo>
                    <a:cubicBezTo>
                      <a:pt x="808" y="173"/>
                      <a:pt x="810" y="174"/>
                      <a:pt x="810" y="174"/>
                    </a:cubicBezTo>
                    <a:cubicBezTo>
                      <a:pt x="810" y="175"/>
                      <a:pt x="810" y="176"/>
                      <a:pt x="811" y="177"/>
                    </a:cubicBezTo>
                    <a:cubicBezTo>
                      <a:pt x="809" y="179"/>
                      <a:pt x="807" y="182"/>
                      <a:pt x="805" y="184"/>
                    </a:cubicBezTo>
                    <a:cubicBezTo>
                      <a:pt x="804" y="184"/>
                      <a:pt x="806" y="185"/>
                      <a:pt x="805" y="186"/>
                    </a:cubicBezTo>
                    <a:cubicBezTo>
                      <a:pt x="804" y="186"/>
                      <a:pt x="804" y="186"/>
                      <a:pt x="804" y="186"/>
                    </a:cubicBezTo>
                    <a:cubicBezTo>
                      <a:pt x="804" y="186"/>
                      <a:pt x="804" y="183"/>
                      <a:pt x="803" y="183"/>
                    </a:cubicBezTo>
                    <a:cubicBezTo>
                      <a:pt x="803" y="183"/>
                      <a:pt x="805" y="181"/>
                      <a:pt x="805" y="181"/>
                    </a:cubicBezTo>
                    <a:cubicBezTo>
                      <a:pt x="807" y="176"/>
                      <a:pt x="801" y="178"/>
                      <a:pt x="808" y="175"/>
                    </a:cubicBezTo>
                    <a:cubicBezTo>
                      <a:pt x="808" y="174"/>
                      <a:pt x="807" y="174"/>
                      <a:pt x="808" y="173"/>
                    </a:cubicBezTo>
                    <a:close/>
                    <a:moveTo>
                      <a:pt x="918" y="173"/>
                    </a:moveTo>
                    <a:cubicBezTo>
                      <a:pt x="918" y="173"/>
                      <a:pt x="916" y="176"/>
                      <a:pt x="918" y="175"/>
                    </a:cubicBezTo>
                    <a:cubicBezTo>
                      <a:pt x="919" y="175"/>
                      <a:pt x="921" y="172"/>
                      <a:pt x="918" y="173"/>
                    </a:cubicBezTo>
                    <a:close/>
                    <a:moveTo>
                      <a:pt x="921" y="173"/>
                    </a:moveTo>
                    <a:cubicBezTo>
                      <a:pt x="920" y="173"/>
                      <a:pt x="922" y="174"/>
                      <a:pt x="922" y="174"/>
                    </a:cubicBezTo>
                    <a:cubicBezTo>
                      <a:pt x="921" y="174"/>
                      <a:pt x="923" y="172"/>
                      <a:pt x="921" y="173"/>
                    </a:cubicBezTo>
                    <a:close/>
                    <a:moveTo>
                      <a:pt x="929" y="173"/>
                    </a:moveTo>
                    <a:cubicBezTo>
                      <a:pt x="928" y="174"/>
                      <a:pt x="926" y="176"/>
                      <a:pt x="929" y="175"/>
                    </a:cubicBezTo>
                    <a:cubicBezTo>
                      <a:pt x="929" y="175"/>
                      <a:pt x="931" y="173"/>
                      <a:pt x="929" y="173"/>
                    </a:cubicBezTo>
                    <a:close/>
                    <a:moveTo>
                      <a:pt x="895" y="174"/>
                    </a:moveTo>
                    <a:cubicBezTo>
                      <a:pt x="894" y="176"/>
                      <a:pt x="894" y="176"/>
                      <a:pt x="894" y="176"/>
                    </a:cubicBezTo>
                    <a:cubicBezTo>
                      <a:pt x="898" y="176"/>
                      <a:pt x="897" y="174"/>
                      <a:pt x="895" y="174"/>
                    </a:cubicBezTo>
                    <a:close/>
                    <a:moveTo>
                      <a:pt x="931" y="175"/>
                    </a:moveTo>
                    <a:cubicBezTo>
                      <a:pt x="930" y="175"/>
                      <a:pt x="931" y="176"/>
                      <a:pt x="932" y="176"/>
                    </a:cubicBezTo>
                    <a:cubicBezTo>
                      <a:pt x="935" y="176"/>
                      <a:pt x="936" y="174"/>
                      <a:pt x="931" y="175"/>
                    </a:cubicBezTo>
                    <a:close/>
                    <a:moveTo>
                      <a:pt x="912" y="175"/>
                    </a:moveTo>
                    <a:cubicBezTo>
                      <a:pt x="912" y="177"/>
                      <a:pt x="910" y="181"/>
                      <a:pt x="912" y="181"/>
                    </a:cubicBezTo>
                    <a:cubicBezTo>
                      <a:pt x="912" y="181"/>
                      <a:pt x="913" y="179"/>
                      <a:pt x="913" y="179"/>
                    </a:cubicBezTo>
                    <a:cubicBezTo>
                      <a:pt x="914" y="179"/>
                      <a:pt x="915" y="179"/>
                      <a:pt x="916" y="179"/>
                    </a:cubicBezTo>
                    <a:cubicBezTo>
                      <a:pt x="915" y="178"/>
                      <a:pt x="915" y="177"/>
                      <a:pt x="914" y="175"/>
                    </a:cubicBezTo>
                    <a:cubicBezTo>
                      <a:pt x="914" y="175"/>
                      <a:pt x="912" y="176"/>
                      <a:pt x="912" y="175"/>
                    </a:cubicBezTo>
                    <a:close/>
                    <a:moveTo>
                      <a:pt x="938" y="176"/>
                    </a:moveTo>
                    <a:cubicBezTo>
                      <a:pt x="938" y="176"/>
                      <a:pt x="936" y="177"/>
                      <a:pt x="936" y="177"/>
                    </a:cubicBezTo>
                    <a:cubicBezTo>
                      <a:pt x="936" y="178"/>
                      <a:pt x="936" y="178"/>
                      <a:pt x="936" y="178"/>
                    </a:cubicBezTo>
                    <a:cubicBezTo>
                      <a:pt x="938" y="179"/>
                      <a:pt x="939" y="179"/>
                      <a:pt x="942" y="179"/>
                    </a:cubicBezTo>
                    <a:cubicBezTo>
                      <a:pt x="942" y="179"/>
                      <a:pt x="942" y="178"/>
                      <a:pt x="942" y="177"/>
                    </a:cubicBezTo>
                    <a:cubicBezTo>
                      <a:pt x="943" y="178"/>
                      <a:pt x="943" y="177"/>
                      <a:pt x="943" y="176"/>
                    </a:cubicBezTo>
                    <a:cubicBezTo>
                      <a:pt x="941" y="176"/>
                      <a:pt x="938" y="176"/>
                      <a:pt x="938" y="176"/>
                    </a:cubicBezTo>
                    <a:close/>
                    <a:moveTo>
                      <a:pt x="926" y="178"/>
                    </a:moveTo>
                    <a:cubicBezTo>
                      <a:pt x="926" y="178"/>
                      <a:pt x="920" y="185"/>
                      <a:pt x="925" y="183"/>
                    </a:cubicBezTo>
                    <a:cubicBezTo>
                      <a:pt x="925" y="181"/>
                      <a:pt x="925" y="181"/>
                      <a:pt x="925" y="181"/>
                    </a:cubicBezTo>
                    <a:cubicBezTo>
                      <a:pt x="927" y="180"/>
                      <a:pt x="930" y="176"/>
                      <a:pt x="926" y="178"/>
                    </a:cubicBezTo>
                    <a:close/>
                    <a:moveTo>
                      <a:pt x="889" y="179"/>
                    </a:moveTo>
                    <a:cubicBezTo>
                      <a:pt x="891" y="180"/>
                      <a:pt x="891" y="180"/>
                      <a:pt x="891" y="180"/>
                    </a:cubicBezTo>
                    <a:cubicBezTo>
                      <a:pt x="893" y="180"/>
                      <a:pt x="892" y="179"/>
                      <a:pt x="893" y="179"/>
                    </a:cubicBezTo>
                    <a:cubicBezTo>
                      <a:pt x="892" y="179"/>
                      <a:pt x="890" y="179"/>
                      <a:pt x="889" y="179"/>
                    </a:cubicBezTo>
                    <a:close/>
                    <a:moveTo>
                      <a:pt x="919" y="181"/>
                    </a:moveTo>
                    <a:cubicBezTo>
                      <a:pt x="919" y="182"/>
                      <a:pt x="918" y="183"/>
                      <a:pt x="918" y="183"/>
                    </a:cubicBezTo>
                    <a:cubicBezTo>
                      <a:pt x="919" y="184"/>
                      <a:pt x="919" y="185"/>
                      <a:pt x="920" y="185"/>
                    </a:cubicBezTo>
                    <a:cubicBezTo>
                      <a:pt x="923" y="186"/>
                      <a:pt x="919" y="181"/>
                      <a:pt x="919" y="181"/>
                    </a:cubicBezTo>
                    <a:close/>
                    <a:moveTo>
                      <a:pt x="933" y="181"/>
                    </a:moveTo>
                    <a:cubicBezTo>
                      <a:pt x="934" y="183"/>
                      <a:pt x="934" y="183"/>
                      <a:pt x="934" y="183"/>
                    </a:cubicBezTo>
                    <a:cubicBezTo>
                      <a:pt x="934" y="183"/>
                      <a:pt x="935" y="181"/>
                      <a:pt x="933" y="181"/>
                    </a:cubicBezTo>
                    <a:close/>
                    <a:moveTo>
                      <a:pt x="939" y="182"/>
                    </a:moveTo>
                    <a:cubicBezTo>
                      <a:pt x="939" y="184"/>
                      <a:pt x="938" y="185"/>
                      <a:pt x="939" y="186"/>
                    </a:cubicBezTo>
                    <a:cubicBezTo>
                      <a:pt x="940" y="187"/>
                      <a:pt x="940" y="187"/>
                      <a:pt x="940" y="187"/>
                    </a:cubicBezTo>
                    <a:cubicBezTo>
                      <a:pt x="943" y="187"/>
                      <a:pt x="943" y="187"/>
                      <a:pt x="943" y="187"/>
                    </a:cubicBezTo>
                    <a:cubicBezTo>
                      <a:pt x="943" y="187"/>
                      <a:pt x="943" y="185"/>
                      <a:pt x="943" y="185"/>
                    </a:cubicBezTo>
                    <a:cubicBezTo>
                      <a:pt x="942" y="184"/>
                      <a:pt x="941" y="183"/>
                      <a:pt x="941" y="182"/>
                    </a:cubicBezTo>
                    <a:cubicBezTo>
                      <a:pt x="940" y="182"/>
                      <a:pt x="939" y="182"/>
                      <a:pt x="939" y="182"/>
                    </a:cubicBezTo>
                    <a:close/>
                    <a:moveTo>
                      <a:pt x="931" y="183"/>
                    </a:moveTo>
                    <a:cubicBezTo>
                      <a:pt x="930" y="185"/>
                      <a:pt x="929" y="186"/>
                      <a:pt x="928" y="187"/>
                    </a:cubicBezTo>
                    <a:cubicBezTo>
                      <a:pt x="936" y="189"/>
                      <a:pt x="940" y="188"/>
                      <a:pt x="931" y="183"/>
                    </a:cubicBezTo>
                    <a:close/>
                    <a:moveTo>
                      <a:pt x="922" y="186"/>
                    </a:moveTo>
                    <a:cubicBezTo>
                      <a:pt x="921" y="186"/>
                      <a:pt x="920" y="189"/>
                      <a:pt x="920" y="189"/>
                    </a:cubicBezTo>
                    <a:cubicBezTo>
                      <a:pt x="921" y="189"/>
                      <a:pt x="921" y="190"/>
                      <a:pt x="922" y="191"/>
                    </a:cubicBezTo>
                    <a:cubicBezTo>
                      <a:pt x="922" y="190"/>
                      <a:pt x="923" y="190"/>
                      <a:pt x="924" y="190"/>
                    </a:cubicBezTo>
                    <a:cubicBezTo>
                      <a:pt x="924" y="189"/>
                      <a:pt x="924" y="189"/>
                      <a:pt x="924" y="189"/>
                    </a:cubicBezTo>
                    <a:cubicBezTo>
                      <a:pt x="923" y="188"/>
                      <a:pt x="922" y="186"/>
                      <a:pt x="922" y="186"/>
                    </a:cubicBezTo>
                    <a:close/>
                    <a:moveTo>
                      <a:pt x="932" y="189"/>
                    </a:moveTo>
                    <a:cubicBezTo>
                      <a:pt x="933" y="191"/>
                      <a:pt x="933" y="191"/>
                      <a:pt x="933" y="191"/>
                    </a:cubicBezTo>
                    <a:cubicBezTo>
                      <a:pt x="934" y="191"/>
                      <a:pt x="936" y="191"/>
                      <a:pt x="936" y="191"/>
                    </a:cubicBezTo>
                    <a:cubicBezTo>
                      <a:pt x="936" y="189"/>
                      <a:pt x="936" y="189"/>
                      <a:pt x="936" y="189"/>
                    </a:cubicBezTo>
                    <a:cubicBezTo>
                      <a:pt x="935" y="189"/>
                      <a:pt x="933" y="190"/>
                      <a:pt x="932" y="189"/>
                    </a:cubicBezTo>
                    <a:close/>
                    <a:moveTo>
                      <a:pt x="938" y="191"/>
                    </a:moveTo>
                    <a:cubicBezTo>
                      <a:pt x="938" y="191"/>
                      <a:pt x="935" y="194"/>
                      <a:pt x="938" y="193"/>
                    </a:cubicBezTo>
                    <a:cubicBezTo>
                      <a:pt x="938" y="193"/>
                      <a:pt x="940" y="190"/>
                      <a:pt x="938" y="191"/>
                    </a:cubicBezTo>
                    <a:close/>
                    <a:moveTo>
                      <a:pt x="619" y="28"/>
                    </a:moveTo>
                    <a:cubicBezTo>
                      <a:pt x="618" y="29"/>
                      <a:pt x="618" y="29"/>
                      <a:pt x="618" y="29"/>
                    </a:cubicBezTo>
                    <a:cubicBezTo>
                      <a:pt x="613" y="31"/>
                      <a:pt x="616" y="33"/>
                      <a:pt x="620" y="33"/>
                    </a:cubicBezTo>
                    <a:cubicBezTo>
                      <a:pt x="622" y="33"/>
                      <a:pt x="624" y="31"/>
                      <a:pt x="626" y="30"/>
                    </a:cubicBezTo>
                    <a:cubicBezTo>
                      <a:pt x="626" y="30"/>
                      <a:pt x="624" y="30"/>
                      <a:pt x="625" y="29"/>
                    </a:cubicBezTo>
                    <a:cubicBezTo>
                      <a:pt x="624" y="29"/>
                      <a:pt x="622" y="29"/>
                      <a:pt x="621" y="29"/>
                    </a:cubicBezTo>
                    <a:cubicBezTo>
                      <a:pt x="620" y="29"/>
                      <a:pt x="620" y="28"/>
                      <a:pt x="619" y="28"/>
                    </a:cubicBezTo>
                    <a:close/>
                    <a:moveTo>
                      <a:pt x="626" y="52"/>
                    </a:moveTo>
                    <a:cubicBezTo>
                      <a:pt x="625" y="53"/>
                      <a:pt x="627" y="55"/>
                      <a:pt x="626" y="56"/>
                    </a:cubicBezTo>
                    <a:cubicBezTo>
                      <a:pt x="626" y="56"/>
                      <a:pt x="624" y="57"/>
                      <a:pt x="624" y="57"/>
                    </a:cubicBezTo>
                    <a:cubicBezTo>
                      <a:pt x="624" y="59"/>
                      <a:pt x="624" y="60"/>
                      <a:pt x="625" y="61"/>
                    </a:cubicBezTo>
                    <a:cubicBezTo>
                      <a:pt x="626" y="62"/>
                      <a:pt x="626" y="62"/>
                      <a:pt x="626" y="62"/>
                    </a:cubicBezTo>
                    <a:cubicBezTo>
                      <a:pt x="626" y="63"/>
                      <a:pt x="625" y="62"/>
                      <a:pt x="625" y="64"/>
                    </a:cubicBezTo>
                    <a:cubicBezTo>
                      <a:pt x="628" y="64"/>
                      <a:pt x="638" y="64"/>
                      <a:pt x="642" y="62"/>
                    </a:cubicBezTo>
                    <a:cubicBezTo>
                      <a:pt x="648" y="59"/>
                      <a:pt x="637" y="56"/>
                      <a:pt x="635" y="55"/>
                    </a:cubicBezTo>
                    <a:cubicBezTo>
                      <a:pt x="634" y="55"/>
                      <a:pt x="634" y="53"/>
                      <a:pt x="633" y="52"/>
                    </a:cubicBezTo>
                    <a:cubicBezTo>
                      <a:pt x="632" y="52"/>
                      <a:pt x="627" y="52"/>
                      <a:pt x="626" y="52"/>
                    </a:cubicBezTo>
                    <a:close/>
                    <a:moveTo>
                      <a:pt x="668" y="113"/>
                    </a:moveTo>
                    <a:cubicBezTo>
                      <a:pt x="668" y="113"/>
                      <a:pt x="668" y="114"/>
                      <a:pt x="668" y="114"/>
                    </a:cubicBezTo>
                    <a:cubicBezTo>
                      <a:pt x="666" y="114"/>
                      <a:pt x="665" y="114"/>
                      <a:pt x="664" y="114"/>
                    </a:cubicBezTo>
                    <a:cubicBezTo>
                      <a:pt x="664" y="114"/>
                      <a:pt x="661" y="114"/>
                      <a:pt x="660" y="114"/>
                    </a:cubicBezTo>
                    <a:cubicBezTo>
                      <a:pt x="659" y="116"/>
                      <a:pt x="659" y="116"/>
                      <a:pt x="659" y="116"/>
                    </a:cubicBezTo>
                    <a:cubicBezTo>
                      <a:pt x="661" y="116"/>
                      <a:pt x="664" y="119"/>
                      <a:pt x="668" y="118"/>
                    </a:cubicBezTo>
                    <a:cubicBezTo>
                      <a:pt x="668" y="118"/>
                      <a:pt x="675" y="113"/>
                      <a:pt x="668" y="113"/>
                    </a:cubicBezTo>
                    <a:close/>
                    <a:moveTo>
                      <a:pt x="636" y="119"/>
                    </a:moveTo>
                    <a:cubicBezTo>
                      <a:pt x="636" y="121"/>
                      <a:pt x="636" y="121"/>
                      <a:pt x="636" y="121"/>
                    </a:cubicBezTo>
                    <a:cubicBezTo>
                      <a:pt x="639" y="121"/>
                      <a:pt x="639" y="119"/>
                      <a:pt x="636" y="119"/>
                    </a:cubicBezTo>
                    <a:close/>
                    <a:moveTo>
                      <a:pt x="575" y="165"/>
                    </a:moveTo>
                    <a:cubicBezTo>
                      <a:pt x="578" y="164"/>
                      <a:pt x="577" y="166"/>
                      <a:pt x="577" y="166"/>
                    </a:cubicBezTo>
                    <a:cubicBezTo>
                      <a:pt x="576" y="166"/>
                      <a:pt x="575" y="166"/>
                      <a:pt x="575" y="166"/>
                    </a:cubicBezTo>
                    <a:cubicBezTo>
                      <a:pt x="574" y="167"/>
                      <a:pt x="574" y="168"/>
                      <a:pt x="573" y="169"/>
                    </a:cubicBezTo>
                    <a:cubicBezTo>
                      <a:pt x="571" y="170"/>
                      <a:pt x="574" y="165"/>
                      <a:pt x="575" y="165"/>
                    </a:cubicBezTo>
                    <a:close/>
                    <a:moveTo>
                      <a:pt x="724" y="184"/>
                    </a:moveTo>
                    <a:cubicBezTo>
                      <a:pt x="727" y="184"/>
                      <a:pt x="733" y="186"/>
                      <a:pt x="726" y="187"/>
                    </a:cubicBezTo>
                    <a:cubicBezTo>
                      <a:pt x="723" y="187"/>
                      <a:pt x="721" y="184"/>
                      <a:pt x="724" y="184"/>
                    </a:cubicBezTo>
                    <a:close/>
                    <a:moveTo>
                      <a:pt x="712" y="192"/>
                    </a:moveTo>
                    <a:cubicBezTo>
                      <a:pt x="712" y="192"/>
                      <a:pt x="713" y="193"/>
                      <a:pt x="713" y="194"/>
                    </a:cubicBezTo>
                    <a:cubicBezTo>
                      <a:pt x="711" y="194"/>
                      <a:pt x="710" y="192"/>
                      <a:pt x="712" y="192"/>
                    </a:cubicBezTo>
                    <a:close/>
                    <a:moveTo>
                      <a:pt x="442" y="160"/>
                    </a:moveTo>
                    <a:cubicBezTo>
                      <a:pt x="442" y="161"/>
                      <a:pt x="440" y="161"/>
                      <a:pt x="440" y="161"/>
                    </a:cubicBezTo>
                    <a:cubicBezTo>
                      <a:pt x="440" y="163"/>
                      <a:pt x="441" y="164"/>
                      <a:pt x="440" y="165"/>
                    </a:cubicBezTo>
                    <a:cubicBezTo>
                      <a:pt x="440" y="166"/>
                      <a:pt x="438" y="167"/>
                      <a:pt x="438" y="167"/>
                    </a:cubicBezTo>
                    <a:cubicBezTo>
                      <a:pt x="438" y="167"/>
                      <a:pt x="439" y="168"/>
                      <a:pt x="438" y="169"/>
                    </a:cubicBezTo>
                    <a:cubicBezTo>
                      <a:pt x="439" y="169"/>
                      <a:pt x="442" y="169"/>
                      <a:pt x="441" y="169"/>
                    </a:cubicBezTo>
                    <a:cubicBezTo>
                      <a:pt x="447" y="167"/>
                      <a:pt x="446" y="168"/>
                      <a:pt x="446" y="161"/>
                    </a:cubicBezTo>
                    <a:cubicBezTo>
                      <a:pt x="445" y="161"/>
                      <a:pt x="444" y="161"/>
                      <a:pt x="442" y="160"/>
                    </a:cubicBezTo>
                    <a:close/>
                    <a:moveTo>
                      <a:pt x="515" y="166"/>
                    </a:moveTo>
                    <a:cubicBezTo>
                      <a:pt x="514" y="167"/>
                      <a:pt x="513" y="168"/>
                      <a:pt x="512" y="169"/>
                    </a:cubicBezTo>
                    <a:cubicBezTo>
                      <a:pt x="512" y="170"/>
                      <a:pt x="511" y="171"/>
                      <a:pt x="512" y="171"/>
                    </a:cubicBezTo>
                    <a:cubicBezTo>
                      <a:pt x="512" y="172"/>
                      <a:pt x="513" y="172"/>
                      <a:pt x="514" y="173"/>
                    </a:cubicBezTo>
                    <a:cubicBezTo>
                      <a:pt x="514" y="173"/>
                      <a:pt x="515" y="174"/>
                      <a:pt x="515" y="174"/>
                    </a:cubicBezTo>
                    <a:cubicBezTo>
                      <a:pt x="516" y="174"/>
                      <a:pt x="517" y="174"/>
                      <a:pt x="518" y="174"/>
                    </a:cubicBezTo>
                    <a:cubicBezTo>
                      <a:pt x="519" y="172"/>
                      <a:pt x="520" y="169"/>
                      <a:pt x="518" y="167"/>
                    </a:cubicBezTo>
                    <a:cubicBezTo>
                      <a:pt x="518" y="166"/>
                      <a:pt x="516" y="167"/>
                      <a:pt x="515" y="166"/>
                    </a:cubicBezTo>
                    <a:close/>
                    <a:moveTo>
                      <a:pt x="470" y="171"/>
                    </a:moveTo>
                    <a:cubicBezTo>
                      <a:pt x="470" y="172"/>
                      <a:pt x="470" y="174"/>
                      <a:pt x="471" y="174"/>
                    </a:cubicBezTo>
                    <a:cubicBezTo>
                      <a:pt x="472" y="174"/>
                      <a:pt x="471" y="174"/>
                      <a:pt x="472" y="173"/>
                    </a:cubicBezTo>
                    <a:cubicBezTo>
                      <a:pt x="473" y="173"/>
                      <a:pt x="472" y="171"/>
                      <a:pt x="472" y="171"/>
                    </a:cubicBezTo>
                    <a:cubicBezTo>
                      <a:pt x="471" y="171"/>
                      <a:pt x="470" y="172"/>
                      <a:pt x="470" y="171"/>
                    </a:cubicBezTo>
                    <a:close/>
                    <a:moveTo>
                      <a:pt x="506" y="177"/>
                    </a:moveTo>
                    <a:cubicBezTo>
                      <a:pt x="505" y="178"/>
                      <a:pt x="503" y="181"/>
                      <a:pt x="502" y="181"/>
                    </a:cubicBezTo>
                    <a:cubicBezTo>
                      <a:pt x="501" y="182"/>
                      <a:pt x="501" y="181"/>
                      <a:pt x="500" y="182"/>
                    </a:cubicBezTo>
                    <a:cubicBezTo>
                      <a:pt x="500" y="183"/>
                      <a:pt x="501" y="184"/>
                      <a:pt x="500" y="185"/>
                    </a:cubicBezTo>
                    <a:cubicBezTo>
                      <a:pt x="502" y="185"/>
                      <a:pt x="502" y="185"/>
                      <a:pt x="502" y="185"/>
                    </a:cubicBezTo>
                    <a:cubicBezTo>
                      <a:pt x="503" y="185"/>
                      <a:pt x="504" y="183"/>
                      <a:pt x="505" y="183"/>
                    </a:cubicBezTo>
                    <a:cubicBezTo>
                      <a:pt x="507" y="182"/>
                      <a:pt x="508" y="183"/>
                      <a:pt x="509" y="183"/>
                    </a:cubicBezTo>
                    <a:cubicBezTo>
                      <a:pt x="510" y="182"/>
                      <a:pt x="511" y="181"/>
                      <a:pt x="512" y="181"/>
                    </a:cubicBezTo>
                    <a:cubicBezTo>
                      <a:pt x="512" y="180"/>
                      <a:pt x="512" y="179"/>
                      <a:pt x="512" y="179"/>
                    </a:cubicBezTo>
                    <a:cubicBezTo>
                      <a:pt x="510" y="178"/>
                      <a:pt x="508" y="177"/>
                      <a:pt x="506" y="177"/>
                    </a:cubicBezTo>
                    <a:close/>
                    <a:moveTo>
                      <a:pt x="505" y="211"/>
                    </a:moveTo>
                    <a:cubicBezTo>
                      <a:pt x="506" y="212"/>
                      <a:pt x="506" y="212"/>
                      <a:pt x="506" y="212"/>
                    </a:cubicBezTo>
                    <a:cubicBezTo>
                      <a:pt x="509" y="213"/>
                      <a:pt x="508" y="213"/>
                      <a:pt x="505" y="214"/>
                    </a:cubicBezTo>
                    <a:cubicBezTo>
                      <a:pt x="505" y="214"/>
                      <a:pt x="503" y="210"/>
                      <a:pt x="505" y="211"/>
                    </a:cubicBezTo>
                    <a:close/>
                    <a:moveTo>
                      <a:pt x="321" y="211"/>
                    </a:moveTo>
                    <a:cubicBezTo>
                      <a:pt x="322" y="212"/>
                      <a:pt x="322" y="213"/>
                      <a:pt x="322" y="213"/>
                    </a:cubicBezTo>
                    <a:cubicBezTo>
                      <a:pt x="323" y="214"/>
                      <a:pt x="325" y="214"/>
                      <a:pt x="324" y="213"/>
                    </a:cubicBezTo>
                    <a:cubicBezTo>
                      <a:pt x="323" y="212"/>
                      <a:pt x="322" y="212"/>
                      <a:pt x="321" y="211"/>
                    </a:cubicBezTo>
                    <a:close/>
                    <a:moveTo>
                      <a:pt x="338" y="216"/>
                    </a:moveTo>
                    <a:cubicBezTo>
                      <a:pt x="338" y="216"/>
                      <a:pt x="338" y="219"/>
                      <a:pt x="338" y="219"/>
                    </a:cubicBezTo>
                    <a:cubicBezTo>
                      <a:pt x="338" y="219"/>
                      <a:pt x="337" y="219"/>
                      <a:pt x="337" y="219"/>
                    </a:cubicBezTo>
                    <a:cubicBezTo>
                      <a:pt x="337" y="219"/>
                      <a:pt x="337" y="222"/>
                      <a:pt x="337" y="221"/>
                    </a:cubicBezTo>
                    <a:cubicBezTo>
                      <a:pt x="338" y="222"/>
                      <a:pt x="337" y="223"/>
                      <a:pt x="337" y="223"/>
                    </a:cubicBezTo>
                    <a:cubicBezTo>
                      <a:pt x="338" y="224"/>
                      <a:pt x="339" y="225"/>
                      <a:pt x="339" y="225"/>
                    </a:cubicBezTo>
                    <a:cubicBezTo>
                      <a:pt x="340" y="226"/>
                      <a:pt x="343" y="224"/>
                      <a:pt x="345" y="225"/>
                    </a:cubicBezTo>
                    <a:cubicBezTo>
                      <a:pt x="345" y="225"/>
                      <a:pt x="347" y="229"/>
                      <a:pt x="347" y="229"/>
                    </a:cubicBezTo>
                    <a:cubicBezTo>
                      <a:pt x="348" y="229"/>
                      <a:pt x="350" y="229"/>
                      <a:pt x="351" y="229"/>
                    </a:cubicBezTo>
                    <a:cubicBezTo>
                      <a:pt x="351" y="229"/>
                      <a:pt x="353" y="230"/>
                      <a:pt x="354" y="229"/>
                    </a:cubicBezTo>
                    <a:cubicBezTo>
                      <a:pt x="354" y="229"/>
                      <a:pt x="355" y="228"/>
                      <a:pt x="355" y="228"/>
                    </a:cubicBezTo>
                    <a:cubicBezTo>
                      <a:pt x="354" y="225"/>
                      <a:pt x="353" y="224"/>
                      <a:pt x="349" y="222"/>
                    </a:cubicBezTo>
                    <a:cubicBezTo>
                      <a:pt x="348" y="221"/>
                      <a:pt x="346" y="221"/>
                      <a:pt x="345" y="220"/>
                    </a:cubicBezTo>
                    <a:cubicBezTo>
                      <a:pt x="344" y="219"/>
                      <a:pt x="342" y="216"/>
                      <a:pt x="341" y="216"/>
                    </a:cubicBezTo>
                    <a:cubicBezTo>
                      <a:pt x="340" y="216"/>
                      <a:pt x="339" y="216"/>
                      <a:pt x="338" y="216"/>
                    </a:cubicBezTo>
                    <a:close/>
                    <a:moveTo>
                      <a:pt x="0" y="456"/>
                    </a:moveTo>
                    <a:cubicBezTo>
                      <a:pt x="0" y="456"/>
                      <a:pt x="3" y="459"/>
                      <a:pt x="10" y="461"/>
                    </a:cubicBezTo>
                    <a:cubicBezTo>
                      <a:pt x="16" y="463"/>
                      <a:pt x="18" y="462"/>
                      <a:pt x="21" y="462"/>
                    </a:cubicBezTo>
                    <a:cubicBezTo>
                      <a:pt x="25" y="462"/>
                      <a:pt x="26" y="463"/>
                      <a:pt x="26" y="463"/>
                    </a:cubicBezTo>
                    <a:cubicBezTo>
                      <a:pt x="30" y="461"/>
                      <a:pt x="30" y="461"/>
                      <a:pt x="30" y="461"/>
                    </a:cubicBezTo>
                    <a:cubicBezTo>
                      <a:pt x="28" y="453"/>
                      <a:pt x="28" y="453"/>
                      <a:pt x="28" y="453"/>
                    </a:cubicBezTo>
                    <a:cubicBezTo>
                      <a:pt x="28" y="453"/>
                      <a:pt x="20" y="453"/>
                      <a:pt x="18" y="451"/>
                    </a:cubicBezTo>
                    <a:cubicBezTo>
                      <a:pt x="16" y="449"/>
                      <a:pt x="11" y="443"/>
                      <a:pt x="11" y="443"/>
                    </a:cubicBezTo>
                    <a:cubicBezTo>
                      <a:pt x="10" y="444"/>
                      <a:pt x="9" y="445"/>
                      <a:pt x="8" y="445"/>
                    </a:cubicBezTo>
                    <a:cubicBezTo>
                      <a:pt x="8" y="445"/>
                      <a:pt x="10" y="440"/>
                      <a:pt x="8" y="441"/>
                    </a:cubicBezTo>
                    <a:cubicBezTo>
                      <a:pt x="8" y="441"/>
                      <a:pt x="6" y="442"/>
                      <a:pt x="8" y="442"/>
                    </a:cubicBezTo>
                    <a:cubicBezTo>
                      <a:pt x="7" y="443"/>
                      <a:pt x="6" y="443"/>
                      <a:pt x="5" y="444"/>
                    </a:cubicBezTo>
                    <a:cubicBezTo>
                      <a:pt x="4" y="444"/>
                      <a:pt x="4" y="444"/>
                      <a:pt x="4" y="444"/>
                    </a:cubicBezTo>
                    <a:cubicBezTo>
                      <a:pt x="3" y="445"/>
                      <a:pt x="3" y="447"/>
                      <a:pt x="2" y="449"/>
                    </a:cubicBezTo>
                    <a:cubicBezTo>
                      <a:pt x="3" y="449"/>
                      <a:pt x="4" y="448"/>
                      <a:pt x="4" y="449"/>
                    </a:cubicBezTo>
                    <a:cubicBezTo>
                      <a:pt x="4" y="449"/>
                      <a:pt x="3" y="450"/>
                      <a:pt x="2" y="450"/>
                    </a:cubicBezTo>
                    <a:cubicBezTo>
                      <a:pt x="2" y="451"/>
                      <a:pt x="3" y="452"/>
                      <a:pt x="2" y="453"/>
                    </a:cubicBezTo>
                    <a:cubicBezTo>
                      <a:pt x="2" y="453"/>
                      <a:pt x="1" y="454"/>
                      <a:pt x="0" y="454"/>
                    </a:cubicBezTo>
                    <a:cubicBezTo>
                      <a:pt x="0" y="455"/>
                      <a:pt x="0" y="455"/>
                      <a:pt x="0" y="456"/>
                    </a:cubicBezTo>
                    <a:close/>
                    <a:moveTo>
                      <a:pt x="354" y="46"/>
                    </a:moveTo>
                    <a:cubicBezTo>
                      <a:pt x="356" y="47"/>
                      <a:pt x="358" y="49"/>
                      <a:pt x="360" y="48"/>
                    </a:cubicBezTo>
                    <a:cubicBezTo>
                      <a:pt x="362" y="47"/>
                      <a:pt x="360" y="41"/>
                      <a:pt x="359" y="40"/>
                    </a:cubicBezTo>
                    <a:cubicBezTo>
                      <a:pt x="361" y="40"/>
                      <a:pt x="363" y="41"/>
                      <a:pt x="365" y="40"/>
                    </a:cubicBezTo>
                    <a:cubicBezTo>
                      <a:pt x="366" y="39"/>
                      <a:pt x="366" y="39"/>
                      <a:pt x="366" y="39"/>
                    </a:cubicBezTo>
                    <a:cubicBezTo>
                      <a:pt x="367" y="39"/>
                      <a:pt x="368" y="39"/>
                      <a:pt x="369" y="40"/>
                    </a:cubicBezTo>
                    <a:cubicBezTo>
                      <a:pt x="369" y="39"/>
                      <a:pt x="369" y="38"/>
                      <a:pt x="369" y="37"/>
                    </a:cubicBezTo>
                    <a:cubicBezTo>
                      <a:pt x="369" y="36"/>
                      <a:pt x="367" y="34"/>
                      <a:pt x="366" y="33"/>
                    </a:cubicBezTo>
                    <a:cubicBezTo>
                      <a:pt x="365" y="33"/>
                      <a:pt x="364" y="34"/>
                      <a:pt x="363" y="34"/>
                    </a:cubicBezTo>
                    <a:cubicBezTo>
                      <a:pt x="361" y="32"/>
                      <a:pt x="366" y="31"/>
                      <a:pt x="359" y="31"/>
                    </a:cubicBezTo>
                    <a:cubicBezTo>
                      <a:pt x="357" y="32"/>
                      <a:pt x="357" y="32"/>
                      <a:pt x="357" y="32"/>
                    </a:cubicBezTo>
                    <a:cubicBezTo>
                      <a:pt x="355" y="32"/>
                      <a:pt x="355" y="31"/>
                      <a:pt x="353" y="31"/>
                    </a:cubicBezTo>
                    <a:cubicBezTo>
                      <a:pt x="353" y="32"/>
                      <a:pt x="352" y="35"/>
                      <a:pt x="351" y="36"/>
                    </a:cubicBezTo>
                    <a:cubicBezTo>
                      <a:pt x="350" y="38"/>
                      <a:pt x="347" y="38"/>
                      <a:pt x="347" y="41"/>
                    </a:cubicBezTo>
                    <a:cubicBezTo>
                      <a:pt x="346" y="46"/>
                      <a:pt x="348" y="48"/>
                      <a:pt x="353" y="47"/>
                    </a:cubicBezTo>
                    <a:lnTo>
                      <a:pt x="354" y="46"/>
                    </a:ln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91">
                <a:extLst>
                  <a:ext uri="{FF2B5EF4-FFF2-40B4-BE49-F238E27FC236}">
                    <a16:creationId xmlns:a16="http://schemas.microsoft.com/office/drawing/2014/main" id="{4946DF47-0768-41F1-8D44-3F2684C7722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49" y="129"/>
                <a:ext cx="2879" cy="1229"/>
              </a:xfrm>
              <a:custGeom>
                <a:avLst/>
                <a:gdLst>
                  <a:gd name="T0" fmla="*/ 1394 w 1468"/>
                  <a:gd name="T1" fmla="*/ 299 h 626"/>
                  <a:gd name="T2" fmla="*/ 1455 w 1468"/>
                  <a:gd name="T3" fmla="*/ 286 h 626"/>
                  <a:gd name="T4" fmla="*/ 1302 w 1468"/>
                  <a:gd name="T5" fmla="*/ 219 h 626"/>
                  <a:gd name="T6" fmla="*/ 1197 w 1468"/>
                  <a:gd name="T7" fmla="*/ 210 h 626"/>
                  <a:gd name="T8" fmla="*/ 1084 w 1468"/>
                  <a:gd name="T9" fmla="*/ 187 h 626"/>
                  <a:gd name="T10" fmla="*/ 983 w 1468"/>
                  <a:gd name="T11" fmla="*/ 201 h 626"/>
                  <a:gd name="T12" fmla="*/ 904 w 1468"/>
                  <a:gd name="T13" fmla="*/ 185 h 626"/>
                  <a:gd name="T14" fmla="*/ 850 w 1468"/>
                  <a:gd name="T15" fmla="*/ 162 h 626"/>
                  <a:gd name="T16" fmla="*/ 765 w 1468"/>
                  <a:gd name="T17" fmla="*/ 170 h 626"/>
                  <a:gd name="T18" fmla="*/ 719 w 1468"/>
                  <a:gd name="T19" fmla="*/ 94 h 626"/>
                  <a:gd name="T20" fmla="*/ 615 w 1468"/>
                  <a:gd name="T21" fmla="*/ 127 h 626"/>
                  <a:gd name="T22" fmla="*/ 553 w 1468"/>
                  <a:gd name="T23" fmla="*/ 196 h 626"/>
                  <a:gd name="T24" fmla="*/ 496 w 1468"/>
                  <a:gd name="T25" fmla="*/ 204 h 626"/>
                  <a:gd name="T26" fmla="*/ 507 w 1468"/>
                  <a:gd name="T27" fmla="*/ 251 h 626"/>
                  <a:gd name="T28" fmla="*/ 450 w 1468"/>
                  <a:gd name="T29" fmla="*/ 276 h 626"/>
                  <a:gd name="T30" fmla="*/ 417 w 1468"/>
                  <a:gd name="T31" fmla="*/ 233 h 626"/>
                  <a:gd name="T32" fmla="*/ 329 w 1468"/>
                  <a:gd name="T33" fmla="*/ 247 h 626"/>
                  <a:gd name="T34" fmla="*/ 223 w 1468"/>
                  <a:gd name="T35" fmla="*/ 269 h 626"/>
                  <a:gd name="T36" fmla="*/ 157 w 1468"/>
                  <a:gd name="T37" fmla="*/ 297 h 626"/>
                  <a:gd name="T38" fmla="*/ 130 w 1468"/>
                  <a:gd name="T39" fmla="*/ 276 h 626"/>
                  <a:gd name="T40" fmla="*/ 104 w 1468"/>
                  <a:gd name="T41" fmla="*/ 222 h 626"/>
                  <a:gd name="T42" fmla="*/ 83 w 1468"/>
                  <a:gd name="T43" fmla="*/ 377 h 626"/>
                  <a:gd name="T44" fmla="*/ 151 w 1468"/>
                  <a:gd name="T45" fmla="*/ 505 h 626"/>
                  <a:gd name="T46" fmla="*/ 178 w 1468"/>
                  <a:gd name="T47" fmla="*/ 592 h 626"/>
                  <a:gd name="T48" fmla="*/ 250 w 1468"/>
                  <a:gd name="T49" fmla="*/ 562 h 626"/>
                  <a:gd name="T50" fmla="*/ 325 w 1468"/>
                  <a:gd name="T51" fmla="*/ 500 h 626"/>
                  <a:gd name="T52" fmla="*/ 453 w 1468"/>
                  <a:gd name="T53" fmla="*/ 460 h 626"/>
                  <a:gd name="T54" fmla="*/ 645 w 1468"/>
                  <a:gd name="T55" fmla="*/ 508 h 626"/>
                  <a:gd name="T56" fmla="*/ 817 w 1468"/>
                  <a:gd name="T57" fmla="*/ 512 h 626"/>
                  <a:gd name="T58" fmla="*/ 950 w 1468"/>
                  <a:gd name="T59" fmla="*/ 521 h 626"/>
                  <a:gd name="T60" fmla="*/ 957 w 1468"/>
                  <a:gd name="T61" fmla="*/ 604 h 626"/>
                  <a:gd name="T62" fmla="*/ 1045 w 1468"/>
                  <a:gd name="T63" fmla="*/ 496 h 626"/>
                  <a:gd name="T64" fmla="*/ 1030 w 1468"/>
                  <a:gd name="T65" fmla="*/ 417 h 626"/>
                  <a:gd name="T66" fmla="*/ 1154 w 1468"/>
                  <a:gd name="T67" fmla="*/ 392 h 626"/>
                  <a:gd name="T68" fmla="*/ 1223 w 1468"/>
                  <a:gd name="T69" fmla="*/ 359 h 626"/>
                  <a:gd name="T70" fmla="*/ 1177 w 1468"/>
                  <a:gd name="T71" fmla="*/ 425 h 626"/>
                  <a:gd name="T72" fmla="*/ 1234 w 1468"/>
                  <a:gd name="T73" fmla="*/ 391 h 626"/>
                  <a:gd name="T74" fmla="*/ 335 w 1468"/>
                  <a:gd name="T75" fmla="*/ 0 h 626"/>
                  <a:gd name="T76" fmla="*/ 313 w 1468"/>
                  <a:gd name="T77" fmla="*/ 23 h 626"/>
                  <a:gd name="T78" fmla="*/ 323 w 1468"/>
                  <a:gd name="T79" fmla="*/ 33 h 626"/>
                  <a:gd name="T80" fmla="*/ 695 w 1468"/>
                  <a:gd name="T81" fmla="*/ 65 h 626"/>
                  <a:gd name="T82" fmla="*/ 222 w 1468"/>
                  <a:gd name="T83" fmla="*/ 35 h 626"/>
                  <a:gd name="T84" fmla="*/ 336 w 1468"/>
                  <a:gd name="T85" fmla="*/ 42 h 626"/>
                  <a:gd name="T86" fmla="*/ 706 w 1468"/>
                  <a:gd name="T87" fmla="*/ 67 h 626"/>
                  <a:gd name="T88" fmla="*/ 329 w 1468"/>
                  <a:gd name="T89" fmla="*/ 132 h 626"/>
                  <a:gd name="T90" fmla="*/ 287 w 1468"/>
                  <a:gd name="T91" fmla="*/ 197 h 626"/>
                  <a:gd name="T92" fmla="*/ 311 w 1468"/>
                  <a:gd name="T93" fmla="*/ 168 h 626"/>
                  <a:gd name="T94" fmla="*/ 404 w 1468"/>
                  <a:gd name="T95" fmla="*/ 121 h 626"/>
                  <a:gd name="T96" fmla="*/ 724 w 1468"/>
                  <a:gd name="T97" fmla="*/ 132 h 626"/>
                  <a:gd name="T98" fmla="*/ 1042 w 1468"/>
                  <a:gd name="T99" fmla="*/ 157 h 626"/>
                  <a:gd name="T100" fmla="*/ 141 w 1468"/>
                  <a:gd name="T101" fmla="*/ 336 h 626"/>
                  <a:gd name="T102" fmla="*/ 94 w 1468"/>
                  <a:gd name="T103" fmla="*/ 349 h 626"/>
                  <a:gd name="T104" fmla="*/ 737 w 1468"/>
                  <a:gd name="T105" fmla="*/ 488 h 626"/>
                  <a:gd name="T106" fmla="*/ 1060 w 1468"/>
                  <a:gd name="T107" fmla="*/ 558 h 626"/>
                  <a:gd name="T108" fmla="*/ 1125 w 1468"/>
                  <a:gd name="T109" fmla="*/ 562 h 626"/>
                  <a:gd name="T110" fmla="*/ 256 w 1468"/>
                  <a:gd name="T111" fmla="*/ 229 h 626"/>
                  <a:gd name="T112" fmla="*/ 1118 w 1468"/>
                  <a:gd name="T113" fmla="*/ 211 h 626"/>
                  <a:gd name="T114" fmla="*/ 810 w 1468"/>
                  <a:gd name="T115" fmla="*/ 174 h 626"/>
                  <a:gd name="T116" fmla="*/ 891 w 1468"/>
                  <a:gd name="T117" fmla="*/ 180 h 626"/>
                  <a:gd name="T118" fmla="*/ 626 w 1468"/>
                  <a:gd name="T119" fmla="*/ 56 h 626"/>
                  <a:gd name="T120" fmla="*/ 515 w 1468"/>
                  <a:gd name="T121" fmla="*/ 174 h 626"/>
                  <a:gd name="T122" fmla="*/ 0 w 1468"/>
                  <a:gd name="T123" fmla="*/ 456 h 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68" h="626">
                    <a:moveTo>
                      <a:pt x="1333" y="349"/>
                    </a:moveTo>
                    <a:cubicBezTo>
                      <a:pt x="1336" y="347"/>
                      <a:pt x="1339" y="348"/>
                      <a:pt x="1342" y="346"/>
                    </a:cubicBezTo>
                    <a:cubicBezTo>
                      <a:pt x="1342" y="346"/>
                      <a:pt x="1343" y="345"/>
                      <a:pt x="1343" y="345"/>
                    </a:cubicBezTo>
                    <a:cubicBezTo>
                      <a:pt x="1346" y="343"/>
                      <a:pt x="1350" y="342"/>
                      <a:pt x="1354" y="341"/>
                    </a:cubicBezTo>
                    <a:cubicBezTo>
                      <a:pt x="1356" y="340"/>
                      <a:pt x="1356" y="340"/>
                      <a:pt x="1356" y="340"/>
                    </a:cubicBezTo>
                    <a:cubicBezTo>
                      <a:pt x="1357" y="339"/>
                      <a:pt x="1357" y="341"/>
                      <a:pt x="1358" y="341"/>
                    </a:cubicBezTo>
                    <a:cubicBezTo>
                      <a:pt x="1359" y="341"/>
                      <a:pt x="1363" y="339"/>
                      <a:pt x="1364" y="340"/>
                    </a:cubicBezTo>
                    <a:cubicBezTo>
                      <a:pt x="1365" y="340"/>
                      <a:pt x="1367" y="342"/>
                      <a:pt x="1368" y="342"/>
                    </a:cubicBezTo>
                    <a:cubicBezTo>
                      <a:pt x="1373" y="344"/>
                      <a:pt x="1375" y="341"/>
                      <a:pt x="1378" y="339"/>
                    </a:cubicBezTo>
                    <a:cubicBezTo>
                      <a:pt x="1377" y="338"/>
                      <a:pt x="1376" y="338"/>
                      <a:pt x="1376" y="338"/>
                    </a:cubicBezTo>
                    <a:cubicBezTo>
                      <a:pt x="1375" y="335"/>
                      <a:pt x="1378" y="334"/>
                      <a:pt x="1376" y="333"/>
                    </a:cubicBezTo>
                    <a:cubicBezTo>
                      <a:pt x="1374" y="332"/>
                      <a:pt x="1373" y="333"/>
                      <a:pt x="1372" y="332"/>
                    </a:cubicBezTo>
                    <a:cubicBezTo>
                      <a:pt x="1372" y="331"/>
                      <a:pt x="1373" y="330"/>
                      <a:pt x="1373" y="330"/>
                    </a:cubicBezTo>
                    <a:cubicBezTo>
                      <a:pt x="1372" y="328"/>
                      <a:pt x="1372" y="328"/>
                      <a:pt x="1372" y="328"/>
                    </a:cubicBezTo>
                    <a:cubicBezTo>
                      <a:pt x="1371" y="327"/>
                      <a:pt x="1372" y="326"/>
                      <a:pt x="1371" y="324"/>
                    </a:cubicBezTo>
                    <a:cubicBezTo>
                      <a:pt x="1371" y="324"/>
                      <a:pt x="1370" y="324"/>
                      <a:pt x="1370" y="324"/>
                    </a:cubicBezTo>
                    <a:cubicBezTo>
                      <a:pt x="1368" y="321"/>
                      <a:pt x="1367" y="319"/>
                      <a:pt x="1366" y="316"/>
                    </a:cubicBezTo>
                    <a:cubicBezTo>
                      <a:pt x="1363" y="317"/>
                      <a:pt x="1362" y="317"/>
                      <a:pt x="1360" y="317"/>
                    </a:cubicBezTo>
                    <a:cubicBezTo>
                      <a:pt x="1360" y="316"/>
                      <a:pt x="1360" y="314"/>
                      <a:pt x="1361" y="314"/>
                    </a:cubicBezTo>
                    <a:cubicBezTo>
                      <a:pt x="1361" y="313"/>
                      <a:pt x="1362" y="313"/>
                      <a:pt x="1363" y="313"/>
                    </a:cubicBezTo>
                    <a:cubicBezTo>
                      <a:pt x="1363" y="312"/>
                      <a:pt x="1362" y="310"/>
                      <a:pt x="1362" y="310"/>
                    </a:cubicBezTo>
                    <a:cubicBezTo>
                      <a:pt x="1358" y="312"/>
                      <a:pt x="1359" y="313"/>
                      <a:pt x="1355" y="310"/>
                    </a:cubicBezTo>
                    <a:cubicBezTo>
                      <a:pt x="1350" y="310"/>
                      <a:pt x="1350" y="310"/>
                      <a:pt x="1350" y="310"/>
                    </a:cubicBezTo>
                    <a:cubicBezTo>
                      <a:pt x="1351" y="310"/>
                      <a:pt x="1351" y="308"/>
                      <a:pt x="1352" y="308"/>
                    </a:cubicBezTo>
                    <a:cubicBezTo>
                      <a:pt x="1354" y="308"/>
                      <a:pt x="1357" y="309"/>
                      <a:pt x="1360" y="309"/>
                    </a:cubicBezTo>
                    <a:cubicBezTo>
                      <a:pt x="1360" y="308"/>
                      <a:pt x="1360" y="308"/>
                      <a:pt x="1360" y="308"/>
                    </a:cubicBezTo>
                    <a:cubicBezTo>
                      <a:pt x="1365" y="310"/>
                      <a:pt x="1370" y="312"/>
                      <a:pt x="1376" y="311"/>
                    </a:cubicBezTo>
                    <a:cubicBezTo>
                      <a:pt x="1378" y="311"/>
                      <a:pt x="1384" y="309"/>
                      <a:pt x="1386" y="307"/>
                    </a:cubicBezTo>
                    <a:cubicBezTo>
                      <a:pt x="1387" y="306"/>
                      <a:pt x="1385" y="305"/>
                      <a:pt x="1386" y="304"/>
                    </a:cubicBezTo>
                    <a:cubicBezTo>
                      <a:pt x="1386" y="303"/>
                      <a:pt x="1388" y="301"/>
                      <a:pt x="1389" y="300"/>
                    </a:cubicBezTo>
                    <a:cubicBezTo>
                      <a:pt x="1389" y="299"/>
                      <a:pt x="1388" y="298"/>
                      <a:pt x="1389" y="298"/>
                    </a:cubicBezTo>
                    <a:cubicBezTo>
                      <a:pt x="1387" y="297"/>
                      <a:pt x="1386" y="296"/>
                      <a:pt x="1384" y="295"/>
                    </a:cubicBezTo>
                    <a:cubicBezTo>
                      <a:pt x="1385" y="294"/>
                      <a:pt x="1385" y="294"/>
                      <a:pt x="1385" y="292"/>
                    </a:cubicBezTo>
                    <a:cubicBezTo>
                      <a:pt x="1386" y="292"/>
                      <a:pt x="1386" y="292"/>
                      <a:pt x="1386" y="292"/>
                    </a:cubicBezTo>
                    <a:cubicBezTo>
                      <a:pt x="1387" y="291"/>
                      <a:pt x="1386" y="289"/>
                      <a:pt x="1386" y="289"/>
                    </a:cubicBezTo>
                    <a:cubicBezTo>
                      <a:pt x="1386" y="288"/>
                      <a:pt x="1386" y="288"/>
                      <a:pt x="1386" y="288"/>
                    </a:cubicBezTo>
                    <a:cubicBezTo>
                      <a:pt x="1387" y="287"/>
                      <a:pt x="1387" y="286"/>
                      <a:pt x="1388" y="286"/>
                    </a:cubicBezTo>
                    <a:cubicBezTo>
                      <a:pt x="1389" y="286"/>
                      <a:pt x="1390" y="286"/>
                      <a:pt x="1392" y="286"/>
                    </a:cubicBezTo>
                    <a:cubicBezTo>
                      <a:pt x="1387" y="290"/>
                      <a:pt x="1392" y="290"/>
                      <a:pt x="1392" y="292"/>
                    </a:cubicBezTo>
                    <a:cubicBezTo>
                      <a:pt x="1392" y="293"/>
                      <a:pt x="1392" y="293"/>
                      <a:pt x="1392" y="293"/>
                    </a:cubicBezTo>
                    <a:cubicBezTo>
                      <a:pt x="1390" y="295"/>
                      <a:pt x="1391" y="296"/>
                      <a:pt x="1390" y="298"/>
                    </a:cubicBezTo>
                    <a:cubicBezTo>
                      <a:pt x="1391" y="299"/>
                      <a:pt x="1393" y="298"/>
                      <a:pt x="1394" y="299"/>
                    </a:cubicBezTo>
                    <a:cubicBezTo>
                      <a:pt x="1395" y="299"/>
                      <a:pt x="1396" y="302"/>
                      <a:pt x="1396" y="302"/>
                    </a:cubicBezTo>
                    <a:cubicBezTo>
                      <a:pt x="1398" y="302"/>
                      <a:pt x="1403" y="300"/>
                      <a:pt x="1404" y="299"/>
                    </a:cubicBezTo>
                    <a:cubicBezTo>
                      <a:pt x="1405" y="299"/>
                      <a:pt x="1405" y="297"/>
                      <a:pt x="1405" y="296"/>
                    </a:cubicBezTo>
                    <a:cubicBezTo>
                      <a:pt x="1407" y="296"/>
                      <a:pt x="1407" y="296"/>
                      <a:pt x="1407" y="296"/>
                    </a:cubicBezTo>
                    <a:cubicBezTo>
                      <a:pt x="1407" y="296"/>
                      <a:pt x="1407" y="298"/>
                      <a:pt x="1407" y="298"/>
                    </a:cubicBezTo>
                    <a:cubicBezTo>
                      <a:pt x="1409" y="298"/>
                      <a:pt x="1412" y="297"/>
                      <a:pt x="1413" y="298"/>
                    </a:cubicBezTo>
                    <a:cubicBezTo>
                      <a:pt x="1414" y="298"/>
                      <a:pt x="1414" y="298"/>
                      <a:pt x="1414" y="298"/>
                    </a:cubicBezTo>
                    <a:cubicBezTo>
                      <a:pt x="1415" y="301"/>
                      <a:pt x="1419" y="303"/>
                      <a:pt x="1418" y="306"/>
                    </a:cubicBezTo>
                    <a:cubicBezTo>
                      <a:pt x="1418" y="307"/>
                      <a:pt x="1417" y="308"/>
                      <a:pt x="1417" y="308"/>
                    </a:cubicBezTo>
                    <a:cubicBezTo>
                      <a:pt x="1418" y="309"/>
                      <a:pt x="1421" y="312"/>
                      <a:pt x="1422" y="312"/>
                    </a:cubicBezTo>
                    <a:cubicBezTo>
                      <a:pt x="1424" y="313"/>
                      <a:pt x="1425" y="311"/>
                      <a:pt x="1425" y="311"/>
                    </a:cubicBezTo>
                    <a:cubicBezTo>
                      <a:pt x="1427" y="311"/>
                      <a:pt x="1434" y="315"/>
                      <a:pt x="1435" y="316"/>
                    </a:cubicBezTo>
                    <a:cubicBezTo>
                      <a:pt x="1435" y="316"/>
                      <a:pt x="1435" y="318"/>
                      <a:pt x="1435" y="318"/>
                    </a:cubicBezTo>
                    <a:cubicBezTo>
                      <a:pt x="1437" y="318"/>
                      <a:pt x="1438" y="318"/>
                      <a:pt x="1439" y="318"/>
                    </a:cubicBezTo>
                    <a:cubicBezTo>
                      <a:pt x="1439" y="318"/>
                      <a:pt x="1439" y="316"/>
                      <a:pt x="1439" y="316"/>
                    </a:cubicBezTo>
                    <a:cubicBezTo>
                      <a:pt x="1441" y="316"/>
                      <a:pt x="1441" y="316"/>
                      <a:pt x="1441" y="316"/>
                    </a:cubicBezTo>
                    <a:cubicBezTo>
                      <a:pt x="1440" y="315"/>
                      <a:pt x="1442" y="315"/>
                      <a:pt x="1442" y="315"/>
                    </a:cubicBezTo>
                    <a:cubicBezTo>
                      <a:pt x="1442" y="315"/>
                      <a:pt x="1442" y="318"/>
                      <a:pt x="1442" y="318"/>
                    </a:cubicBezTo>
                    <a:cubicBezTo>
                      <a:pt x="1443" y="318"/>
                      <a:pt x="1443" y="318"/>
                      <a:pt x="1443" y="318"/>
                    </a:cubicBezTo>
                    <a:cubicBezTo>
                      <a:pt x="1445" y="320"/>
                      <a:pt x="1444" y="318"/>
                      <a:pt x="1446" y="319"/>
                    </a:cubicBezTo>
                    <a:cubicBezTo>
                      <a:pt x="1446" y="318"/>
                      <a:pt x="1446" y="318"/>
                      <a:pt x="1446" y="318"/>
                    </a:cubicBezTo>
                    <a:cubicBezTo>
                      <a:pt x="1448" y="318"/>
                      <a:pt x="1448" y="318"/>
                      <a:pt x="1451" y="318"/>
                    </a:cubicBezTo>
                    <a:cubicBezTo>
                      <a:pt x="1450" y="318"/>
                      <a:pt x="1449" y="316"/>
                      <a:pt x="1449" y="316"/>
                    </a:cubicBezTo>
                    <a:cubicBezTo>
                      <a:pt x="1448" y="315"/>
                      <a:pt x="1448" y="314"/>
                      <a:pt x="1447" y="314"/>
                    </a:cubicBezTo>
                    <a:cubicBezTo>
                      <a:pt x="1447" y="313"/>
                      <a:pt x="1448" y="312"/>
                      <a:pt x="1447" y="311"/>
                    </a:cubicBezTo>
                    <a:cubicBezTo>
                      <a:pt x="1447" y="311"/>
                      <a:pt x="1446" y="311"/>
                      <a:pt x="1445" y="310"/>
                    </a:cubicBezTo>
                    <a:cubicBezTo>
                      <a:pt x="1447" y="309"/>
                      <a:pt x="1449" y="309"/>
                      <a:pt x="1451" y="308"/>
                    </a:cubicBezTo>
                    <a:cubicBezTo>
                      <a:pt x="1451" y="308"/>
                      <a:pt x="1451" y="304"/>
                      <a:pt x="1451" y="304"/>
                    </a:cubicBezTo>
                    <a:cubicBezTo>
                      <a:pt x="1449" y="304"/>
                      <a:pt x="1449" y="305"/>
                      <a:pt x="1447" y="304"/>
                    </a:cubicBezTo>
                    <a:cubicBezTo>
                      <a:pt x="1447" y="301"/>
                      <a:pt x="1447" y="301"/>
                      <a:pt x="1447" y="301"/>
                    </a:cubicBezTo>
                    <a:cubicBezTo>
                      <a:pt x="1451" y="302"/>
                      <a:pt x="1453" y="301"/>
                      <a:pt x="1456" y="301"/>
                    </a:cubicBezTo>
                    <a:cubicBezTo>
                      <a:pt x="1456" y="301"/>
                      <a:pt x="1457" y="302"/>
                      <a:pt x="1458" y="302"/>
                    </a:cubicBezTo>
                    <a:cubicBezTo>
                      <a:pt x="1458" y="303"/>
                      <a:pt x="1458" y="303"/>
                      <a:pt x="1458" y="303"/>
                    </a:cubicBezTo>
                    <a:cubicBezTo>
                      <a:pt x="1459" y="303"/>
                      <a:pt x="1460" y="303"/>
                      <a:pt x="1461" y="303"/>
                    </a:cubicBezTo>
                    <a:cubicBezTo>
                      <a:pt x="1462" y="302"/>
                      <a:pt x="1462" y="301"/>
                      <a:pt x="1462" y="299"/>
                    </a:cubicBezTo>
                    <a:cubicBezTo>
                      <a:pt x="1462" y="299"/>
                      <a:pt x="1465" y="299"/>
                      <a:pt x="1465" y="299"/>
                    </a:cubicBezTo>
                    <a:cubicBezTo>
                      <a:pt x="1466" y="299"/>
                      <a:pt x="1464" y="296"/>
                      <a:pt x="1465" y="295"/>
                    </a:cubicBezTo>
                    <a:cubicBezTo>
                      <a:pt x="1466" y="294"/>
                      <a:pt x="1467" y="295"/>
                      <a:pt x="1468" y="294"/>
                    </a:cubicBezTo>
                    <a:cubicBezTo>
                      <a:pt x="1468" y="293"/>
                      <a:pt x="1468" y="293"/>
                      <a:pt x="1468" y="293"/>
                    </a:cubicBezTo>
                    <a:cubicBezTo>
                      <a:pt x="1467" y="293"/>
                      <a:pt x="1466" y="293"/>
                      <a:pt x="1465" y="293"/>
                    </a:cubicBezTo>
                    <a:cubicBezTo>
                      <a:pt x="1465" y="293"/>
                      <a:pt x="1464" y="291"/>
                      <a:pt x="1464" y="291"/>
                    </a:cubicBezTo>
                    <a:cubicBezTo>
                      <a:pt x="1461" y="289"/>
                      <a:pt x="1458" y="289"/>
                      <a:pt x="1455" y="286"/>
                    </a:cubicBezTo>
                    <a:cubicBezTo>
                      <a:pt x="1455" y="286"/>
                      <a:pt x="1455" y="285"/>
                      <a:pt x="1455" y="284"/>
                    </a:cubicBezTo>
                    <a:cubicBezTo>
                      <a:pt x="1454" y="284"/>
                      <a:pt x="1452" y="283"/>
                      <a:pt x="1451" y="282"/>
                    </a:cubicBezTo>
                    <a:cubicBezTo>
                      <a:pt x="1451" y="281"/>
                      <a:pt x="1451" y="280"/>
                      <a:pt x="1450" y="279"/>
                    </a:cubicBezTo>
                    <a:cubicBezTo>
                      <a:pt x="1449" y="278"/>
                      <a:pt x="1447" y="278"/>
                      <a:pt x="1445" y="278"/>
                    </a:cubicBezTo>
                    <a:cubicBezTo>
                      <a:pt x="1444" y="276"/>
                      <a:pt x="1444" y="276"/>
                      <a:pt x="1444" y="276"/>
                    </a:cubicBezTo>
                    <a:cubicBezTo>
                      <a:pt x="1440" y="276"/>
                      <a:pt x="1433" y="277"/>
                      <a:pt x="1429" y="278"/>
                    </a:cubicBezTo>
                    <a:cubicBezTo>
                      <a:pt x="1430" y="281"/>
                      <a:pt x="1430" y="282"/>
                      <a:pt x="1431" y="285"/>
                    </a:cubicBezTo>
                    <a:cubicBezTo>
                      <a:pt x="1429" y="284"/>
                      <a:pt x="1428" y="284"/>
                      <a:pt x="1427" y="284"/>
                    </a:cubicBezTo>
                    <a:cubicBezTo>
                      <a:pt x="1427" y="282"/>
                      <a:pt x="1428" y="276"/>
                      <a:pt x="1427" y="274"/>
                    </a:cubicBezTo>
                    <a:cubicBezTo>
                      <a:pt x="1427" y="273"/>
                      <a:pt x="1424" y="273"/>
                      <a:pt x="1423" y="272"/>
                    </a:cubicBezTo>
                    <a:cubicBezTo>
                      <a:pt x="1423" y="271"/>
                      <a:pt x="1423" y="269"/>
                      <a:pt x="1423" y="269"/>
                    </a:cubicBezTo>
                    <a:cubicBezTo>
                      <a:pt x="1421" y="268"/>
                      <a:pt x="1419" y="269"/>
                      <a:pt x="1417" y="268"/>
                    </a:cubicBezTo>
                    <a:cubicBezTo>
                      <a:pt x="1417" y="268"/>
                      <a:pt x="1417" y="266"/>
                      <a:pt x="1416" y="265"/>
                    </a:cubicBezTo>
                    <a:cubicBezTo>
                      <a:pt x="1415" y="264"/>
                      <a:pt x="1413" y="265"/>
                      <a:pt x="1411" y="264"/>
                    </a:cubicBezTo>
                    <a:cubicBezTo>
                      <a:pt x="1411" y="263"/>
                      <a:pt x="1410" y="262"/>
                      <a:pt x="1409" y="261"/>
                    </a:cubicBezTo>
                    <a:cubicBezTo>
                      <a:pt x="1409" y="261"/>
                      <a:pt x="1408" y="261"/>
                      <a:pt x="1407" y="261"/>
                    </a:cubicBezTo>
                    <a:cubicBezTo>
                      <a:pt x="1404" y="259"/>
                      <a:pt x="1402" y="256"/>
                      <a:pt x="1400" y="255"/>
                    </a:cubicBezTo>
                    <a:cubicBezTo>
                      <a:pt x="1398" y="255"/>
                      <a:pt x="1398" y="255"/>
                      <a:pt x="1398" y="255"/>
                    </a:cubicBezTo>
                    <a:cubicBezTo>
                      <a:pt x="1397" y="254"/>
                      <a:pt x="1399" y="254"/>
                      <a:pt x="1399" y="253"/>
                    </a:cubicBezTo>
                    <a:cubicBezTo>
                      <a:pt x="1399" y="252"/>
                      <a:pt x="1397" y="250"/>
                      <a:pt x="1397" y="250"/>
                    </a:cubicBezTo>
                    <a:cubicBezTo>
                      <a:pt x="1395" y="250"/>
                      <a:pt x="1395" y="251"/>
                      <a:pt x="1393" y="251"/>
                    </a:cubicBezTo>
                    <a:cubicBezTo>
                      <a:pt x="1392" y="249"/>
                      <a:pt x="1392" y="249"/>
                      <a:pt x="1392" y="249"/>
                    </a:cubicBezTo>
                    <a:cubicBezTo>
                      <a:pt x="1389" y="248"/>
                      <a:pt x="1388" y="248"/>
                      <a:pt x="1386" y="247"/>
                    </a:cubicBezTo>
                    <a:cubicBezTo>
                      <a:pt x="1385" y="244"/>
                      <a:pt x="1384" y="242"/>
                      <a:pt x="1381" y="240"/>
                    </a:cubicBezTo>
                    <a:cubicBezTo>
                      <a:pt x="1380" y="239"/>
                      <a:pt x="1379" y="239"/>
                      <a:pt x="1378" y="239"/>
                    </a:cubicBezTo>
                    <a:cubicBezTo>
                      <a:pt x="1378" y="238"/>
                      <a:pt x="1378" y="237"/>
                      <a:pt x="1378" y="236"/>
                    </a:cubicBezTo>
                    <a:cubicBezTo>
                      <a:pt x="1378" y="235"/>
                      <a:pt x="1377" y="234"/>
                      <a:pt x="1376" y="233"/>
                    </a:cubicBezTo>
                    <a:cubicBezTo>
                      <a:pt x="1374" y="233"/>
                      <a:pt x="1371" y="234"/>
                      <a:pt x="1369" y="233"/>
                    </a:cubicBezTo>
                    <a:cubicBezTo>
                      <a:pt x="1368" y="233"/>
                      <a:pt x="1367" y="231"/>
                      <a:pt x="1366" y="231"/>
                    </a:cubicBezTo>
                    <a:cubicBezTo>
                      <a:pt x="1361" y="230"/>
                      <a:pt x="1361" y="234"/>
                      <a:pt x="1356" y="232"/>
                    </a:cubicBezTo>
                    <a:cubicBezTo>
                      <a:pt x="1355" y="231"/>
                      <a:pt x="1354" y="228"/>
                      <a:pt x="1353" y="227"/>
                    </a:cubicBezTo>
                    <a:cubicBezTo>
                      <a:pt x="1351" y="225"/>
                      <a:pt x="1348" y="226"/>
                      <a:pt x="1345" y="225"/>
                    </a:cubicBezTo>
                    <a:cubicBezTo>
                      <a:pt x="1342" y="223"/>
                      <a:pt x="1342" y="223"/>
                      <a:pt x="1342" y="223"/>
                    </a:cubicBezTo>
                    <a:cubicBezTo>
                      <a:pt x="1342" y="221"/>
                      <a:pt x="1342" y="221"/>
                      <a:pt x="1342" y="221"/>
                    </a:cubicBezTo>
                    <a:cubicBezTo>
                      <a:pt x="1340" y="221"/>
                      <a:pt x="1340" y="222"/>
                      <a:pt x="1340" y="223"/>
                    </a:cubicBezTo>
                    <a:cubicBezTo>
                      <a:pt x="1337" y="223"/>
                      <a:pt x="1333" y="223"/>
                      <a:pt x="1330" y="223"/>
                    </a:cubicBezTo>
                    <a:cubicBezTo>
                      <a:pt x="1329" y="222"/>
                      <a:pt x="1326" y="221"/>
                      <a:pt x="1324" y="221"/>
                    </a:cubicBezTo>
                    <a:cubicBezTo>
                      <a:pt x="1323" y="221"/>
                      <a:pt x="1323" y="223"/>
                      <a:pt x="1320" y="223"/>
                    </a:cubicBezTo>
                    <a:cubicBezTo>
                      <a:pt x="1320" y="223"/>
                      <a:pt x="1319" y="221"/>
                      <a:pt x="1318" y="221"/>
                    </a:cubicBezTo>
                    <a:cubicBezTo>
                      <a:pt x="1315" y="220"/>
                      <a:pt x="1311" y="222"/>
                      <a:pt x="1307" y="221"/>
                    </a:cubicBezTo>
                    <a:cubicBezTo>
                      <a:pt x="1306" y="221"/>
                      <a:pt x="1305" y="219"/>
                      <a:pt x="1304" y="219"/>
                    </a:cubicBezTo>
                    <a:cubicBezTo>
                      <a:pt x="1304" y="219"/>
                      <a:pt x="1303" y="220"/>
                      <a:pt x="1302" y="219"/>
                    </a:cubicBezTo>
                    <a:cubicBezTo>
                      <a:pt x="1303" y="224"/>
                      <a:pt x="1303" y="224"/>
                      <a:pt x="1302" y="228"/>
                    </a:cubicBezTo>
                    <a:cubicBezTo>
                      <a:pt x="1302" y="228"/>
                      <a:pt x="1303" y="228"/>
                      <a:pt x="1304" y="228"/>
                    </a:cubicBezTo>
                    <a:cubicBezTo>
                      <a:pt x="1304" y="229"/>
                      <a:pt x="1306" y="229"/>
                      <a:pt x="1306" y="230"/>
                    </a:cubicBezTo>
                    <a:cubicBezTo>
                      <a:pt x="1307" y="232"/>
                      <a:pt x="1306" y="235"/>
                      <a:pt x="1306" y="237"/>
                    </a:cubicBezTo>
                    <a:cubicBezTo>
                      <a:pt x="1306" y="238"/>
                      <a:pt x="1304" y="237"/>
                      <a:pt x="1304" y="237"/>
                    </a:cubicBezTo>
                    <a:cubicBezTo>
                      <a:pt x="1304" y="237"/>
                      <a:pt x="1302" y="240"/>
                      <a:pt x="1302" y="241"/>
                    </a:cubicBezTo>
                    <a:cubicBezTo>
                      <a:pt x="1301" y="241"/>
                      <a:pt x="1300" y="240"/>
                      <a:pt x="1300" y="241"/>
                    </a:cubicBezTo>
                    <a:cubicBezTo>
                      <a:pt x="1300" y="241"/>
                      <a:pt x="1300" y="243"/>
                      <a:pt x="1300" y="243"/>
                    </a:cubicBezTo>
                    <a:cubicBezTo>
                      <a:pt x="1299" y="244"/>
                      <a:pt x="1296" y="243"/>
                      <a:pt x="1295" y="243"/>
                    </a:cubicBezTo>
                    <a:cubicBezTo>
                      <a:pt x="1295" y="243"/>
                      <a:pt x="1295" y="244"/>
                      <a:pt x="1294" y="245"/>
                    </a:cubicBezTo>
                    <a:cubicBezTo>
                      <a:pt x="1293" y="245"/>
                      <a:pt x="1291" y="245"/>
                      <a:pt x="1289" y="245"/>
                    </a:cubicBezTo>
                    <a:cubicBezTo>
                      <a:pt x="1288" y="243"/>
                      <a:pt x="1287" y="238"/>
                      <a:pt x="1287" y="236"/>
                    </a:cubicBezTo>
                    <a:cubicBezTo>
                      <a:pt x="1286" y="235"/>
                      <a:pt x="1284" y="236"/>
                      <a:pt x="1283" y="235"/>
                    </a:cubicBezTo>
                    <a:cubicBezTo>
                      <a:pt x="1282" y="233"/>
                      <a:pt x="1283" y="228"/>
                      <a:pt x="1283" y="227"/>
                    </a:cubicBezTo>
                    <a:cubicBezTo>
                      <a:pt x="1281" y="228"/>
                      <a:pt x="1279" y="230"/>
                      <a:pt x="1279" y="231"/>
                    </a:cubicBezTo>
                    <a:cubicBezTo>
                      <a:pt x="1277" y="231"/>
                      <a:pt x="1279" y="230"/>
                      <a:pt x="1277" y="230"/>
                    </a:cubicBezTo>
                    <a:cubicBezTo>
                      <a:pt x="1275" y="230"/>
                      <a:pt x="1271" y="233"/>
                      <a:pt x="1269" y="233"/>
                    </a:cubicBezTo>
                    <a:cubicBezTo>
                      <a:pt x="1268" y="233"/>
                      <a:pt x="1269" y="230"/>
                      <a:pt x="1269" y="230"/>
                    </a:cubicBezTo>
                    <a:cubicBezTo>
                      <a:pt x="1267" y="229"/>
                      <a:pt x="1263" y="228"/>
                      <a:pt x="1262" y="228"/>
                    </a:cubicBezTo>
                    <a:cubicBezTo>
                      <a:pt x="1261" y="228"/>
                      <a:pt x="1257" y="228"/>
                      <a:pt x="1255" y="229"/>
                    </a:cubicBezTo>
                    <a:cubicBezTo>
                      <a:pt x="1255" y="229"/>
                      <a:pt x="1254" y="231"/>
                      <a:pt x="1254" y="231"/>
                    </a:cubicBezTo>
                    <a:cubicBezTo>
                      <a:pt x="1252" y="231"/>
                      <a:pt x="1251" y="230"/>
                      <a:pt x="1250" y="229"/>
                    </a:cubicBezTo>
                    <a:cubicBezTo>
                      <a:pt x="1250" y="229"/>
                      <a:pt x="1250" y="227"/>
                      <a:pt x="1250" y="227"/>
                    </a:cubicBezTo>
                    <a:cubicBezTo>
                      <a:pt x="1246" y="227"/>
                      <a:pt x="1240" y="228"/>
                      <a:pt x="1235" y="227"/>
                    </a:cubicBezTo>
                    <a:cubicBezTo>
                      <a:pt x="1234" y="227"/>
                      <a:pt x="1234" y="226"/>
                      <a:pt x="1233" y="227"/>
                    </a:cubicBezTo>
                    <a:cubicBezTo>
                      <a:pt x="1232" y="227"/>
                      <a:pt x="1229" y="230"/>
                      <a:pt x="1228" y="230"/>
                    </a:cubicBezTo>
                    <a:cubicBezTo>
                      <a:pt x="1226" y="230"/>
                      <a:pt x="1225" y="230"/>
                      <a:pt x="1223" y="231"/>
                    </a:cubicBezTo>
                    <a:cubicBezTo>
                      <a:pt x="1223" y="233"/>
                      <a:pt x="1222" y="237"/>
                      <a:pt x="1221" y="240"/>
                    </a:cubicBezTo>
                    <a:cubicBezTo>
                      <a:pt x="1221" y="240"/>
                      <a:pt x="1219" y="242"/>
                      <a:pt x="1219" y="242"/>
                    </a:cubicBezTo>
                    <a:cubicBezTo>
                      <a:pt x="1219" y="241"/>
                      <a:pt x="1220" y="240"/>
                      <a:pt x="1219" y="239"/>
                    </a:cubicBezTo>
                    <a:cubicBezTo>
                      <a:pt x="1218" y="238"/>
                      <a:pt x="1218" y="238"/>
                      <a:pt x="1218" y="238"/>
                    </a:cubicBezTo>
                    <a:cubicBezTo>
                      <a:pt x="1218" y="237"/>
                      <a:pt x="1218" y="236"/>
                      <a:pt x="1218" y="235"/>
                    </a:cubicBezTo>
                    <a:cubicBezTo>
                      <a:pt x="1218" y="234"/>
                      <a:pt x="1216" y="233"/>
                      <a:pt x="1216" y="233"/>
                    </a:cubicBezTo>
                    <a:cubicBezTo>
                      <a:pt x="1215" y="231"/>
                      <a:pt x="1216" y="230"/>
                      <a:pt x="1215" y="229"/>
                    </a:cubicBezTo>
                    <a:cubicBezTo>
                      <a:pt x="1214" y="229"/>
                      <a:pt x="1212" y="229"/>
                      <a:pt x="1211" y="229"/>
                    </a:cubicBezTo>
                    <a:cubicBezTo>
                      <a:pt x="1211" y="228"/>
                      <a:pt x="1212" y="225"/>
                      <a:pt x="1212" y="225"/>
                    </a:cubicBezTo>
                    <a:cubicBezTo>
                      <a:pt x="1211" y="223"/>
                      <a:pt x="1211" y="225"/>
                      <a:pt x="1211" y="223"/>
                    </a:cubicBezTo>
                    <a:cubicBezTo>
                      <a:pt x="1212" y="222"/>
                      <a:pt x="1213" y="221"/>
                      <a:pt x="1213" y="221"/>
                    </a:cubicBezTo>
                    <a:cubicBezTo>
                      <a:pt x="1212" y="219"/>
                      <a:pt x="1210" y="216"/>
                      <a:pt x="1208" y="215"/>
                    </a:cubicBezTo>
                    <a:cubicBezTo>
                      <a:pt x="1208" y="215"/>
                      <a:pt x="1206" y="216"/>
                      <a:pt x="1206" y="215"/>
                    </a:cubicBezTo>
                    <a:cubicBezTo>
                      <a:pt x="1205" y="214"/>
                      <a:pt x="1205" y="212"/>
                      <a:pt x="1203" y="211"/>
                    </a:cubicBezTo>
                    <a:cubicBezTo>
                      <a:pt x="1202" y="210"/>
                      <a:pt x="1200" y="211"/>
                      <a:pt x="1197" y="210"/>
                    </a:cubicBezTo>
                    <a:cubicBezTo>
                      <a:pt x="1196" y="210"/>
                      <a:pt x="1195" y="208"/>
                      <a:pt x="1193" y="207"/>
                    </a:cubicBezTo>
                    <a:cubicBezTo>
                      <a:pt x="1193" y="208"/>
                      <a:pt x="1191" y="209"/>
                      <a:pt x="1191" y="209"/>
                    </a:cubicBezTo>
                    <a:cubicBezTo>
                      <a:pt x="1191" y="210"/>
                      <a:pt x="1191" y="210"/>
                      <a:pt x="1191" y="210"/>
                    </a:cubicBezTo>
                    <a:cubicBezTo>
                      <a:pt x="1190" y="210"/>
                      <a:pt x="1189" y="208"/>
                      <a:pt x="1187" y="209"/>
                    </a:cubicBezTo>
                    <a:cubicBezTo>
                      <a:pt x="1185" y="209"/>
                      <a:pt x="1184" y="211"/>
                      <a:pt x="1181" y="211"/>
                    </a:cubicBezTo>
                    <a:cubicBezTo>
                      <a:pt x="1180" y="209"/>
                      <a:pt x="1180" y="209"/>
                      <a:pt x="1180" y="209"/>
                    </a:cubicBezTo>
                    <a:cubicBezTo>
                      <a:pt x="1179" y="209"/>
                      <a:pt x="1177" y="210"/>
                      <a:pt x="1174" y="209"/>
                    </a:cubicBezTo>
                    <a:cubicBezTo>
                      <a:pt x="1173" y="209"/>
                      <a:pt x="1171" y="208"/>
                      <a:pt x="1169" y="208"/>
                    </a:cubicBezTo>
                    <a:cubicBezTo>
                      <a:pt x="1166" y="208"/>
                      <a:pt x="1164" y="212"/>
                      <a:pt x="1160" y="211"/>
                    </a:cubicBezTo>
                    <a:cubicBezTo>
                      <a:pt x="1157" y="211"/>
                      <a:pt x="1157" y="209"/>
                      <a:pt x="1153" y="209"/>
                    </a:cubicBezTo>
                    <a:cubicBezTo>
                      <a:pt x="1150" y="210"/>
                      <a:pt x="1146" y="213"/>
                      <a:pt x="1142" y="213"/>
                    </a:cubicBezTo>
                    <a:cubicBezTo>
                      <a:pt x="1139" y="213"/>
                      <a:pt x="1136" y="212"/>
                      <a:pt x="1132" y="213"/>
                    </a:cubicBezTo>
                    <a:cubicBezTo>
                      <a:pt x="1130" y="213"/>
                      <a:pt x="1127" y="214"/>
                      <a:pt x="1124" y="213"/>
                    </a:cubicBezTo>
                    <a:cubicBezTo>
                      <a:pt x="1123" y="213"/>
                      <a:pt x="1122" y="214"/>
                      <a:pt x="1122" y="214"/>
                    </a:cubicBezTo>
                    <a:cubicBezTo>
                      <a:pt x="1118" y="213"/>
                      <a:pt x="1117" y="213"/>
                      <a:pt x="1113" y="214"/>
                    </a:cubicBezTo>
                    <a:cubicBezTo>
                      <a:pt x="1115" y="210"/>
                      <a:pt x="1117" y="208"/>
                      <a:pt x="1121" y="205"/>
                    </a:cubicBezTo>
                    <a:cubicBezTo>
                      <a:pt x="1120" y="203"/>
                      <a:pt x="1120" y="203"/>
                      <a:pt x="1120" y="203"/>
                    </a:cubicBezTo>
                    <a:cubicBezTo>
                      <a:pt x="1119" y="203"/>
                      <a:pt x="1118" y="203"/>
                      <a:pt x="1116" y="203"/>
                    </a:cubicBezTo>
                    <a:cubicBezTo>
                      <a:pt x="1117" y="202"/>
                      <a:pt x="1116" y="200"/>
                      <a:pt x="1116" y="199"/>
                    </a:cubicBezTo>
                    <a:cubicBezTo>
                      <a:pt x="1118" y="199"/>
                      <a:pt x="1118" y="199"/>
                      <a:pt x="1118" y="199"/>
                    </a:cubicBezTo>
                    <a:cubicBezTo>
                      <a:pt x="1116" y="198"/>
                      <a:pt x="1119" y="197"/>
                      <a:pt x="1119" y="197"/>
                    </a:cubicBezTo>
                    <a:cubicBezTo>
                      <a:pt x="1120" y="198"/>
                      <a:pt x="1120" y="200"/>
                      <a:pt x="1120" y="201"/>
                    </a:cubicBezTo>
                    <a:cubicBezTo>
                      <a:pt x="1121" y="200"/>
                      <a:pt x="1123" y="199"/>
                      <a:pt x="1124" y="199"/>
                    </a:cubicBezTo>
                    <a:cubicBezTo>
                      <a:pt x="1124" y="198"/>
                      <a:pt x="1124" y="197"/>
                      <a:pt x="1125" y="195"/>
                    </a:cubicBezTo>
                    <a:cubicBezTo>
                      <a:pt x="1123" y="193"/>
                      <a:pt x="1120" y="190"/>
                      <a:pt x="1118" y="190"/>
                    </a:cubicBezTo>
                    <a:cubicBezTo>
                      <a:pt x="1116" y="190"/>
                      <a:pt x="1116" y="191"/>
                      <a:pt x="1114" y="191"/>
                    </a:cubicBezTo>
                    <a:cubicBezTo>
                      <a:pt x="1114" y="191"/>
                      <a:pt x="1112" y="188"/>
                      <a:pt x="1111" y="188"/>
                    </a:cubicBezTo>
                    <a:cubicBezTo>
                      <a:pt x="1107" y="187"/>
                      <a:pt x="1103" y="188"/>
                      <a:pt x="1099" y="189"/>
                    </a:cubicBezTo>
                    <a:cubicBezTo>
                      <a:pt x="1097" y="194"/>
                      <a:pt x="1094" y="196"/>
                      <a:pt x="1092" y="201"/>
                    </a:cubicBezTo>
                    <a:cubicBezTo>
                      <a:pt x="1092" y="201"/>
                      <a:pt x="1091" y="203"/>
                      <a:pt x="1091" y="203"/>
                    </a:cubicBezTo>
                    <a:cubicBezTo>
                      <a:pt x="1091" y="203"/>
                      <a:pt x="1083" y="205"/>
                      <a:pt x="1083" y="205"/>
                    </a:cubicBezTo>
                    <a:cubicBezTo>
                      <a:pt x="1082" y="204"/>
                      <a:pt x="1082" y="204"/>
                      <a:pt x="1082" y="204"/>
                    </a:cubicBezTo>
                    <a:cubicBezTo>
                      <a:pt x="1080" y="203"/>
                      <a:pt x="1084" y="202"/>
                      <a:pt x="1085" y="201"/>
                    </a:cubicBezTo>
                    <a:cubicBezTo>
                      <a:pt x="1085" y="200"/>
                      <a:pt x="1083" y="200"/>
                      <a:pt x="1083" y="199"/>
                    </a:cubicBezTo>
                    <a:cubicBezTo>
                      <a:pt x="1083" y="199"/>
                      <a:pt x="1084" y="198"/>
                      <a:pt x="1083" y="197"/>
                    </a:cubicBezTo>
                    <a:cubicBezTo>
                      <a:pt x="1088" y="196"/>
                      <a:pt x="1087" y="196"/>
                      <a:pt x="1089" y="191"/>
                    </a:cubicBezTo>
                    <a:cubicBezTo>
                      <a:pt x="1090" y="192"/>
                      <a:pt x="1091" y="192"/>
                      <a:pt x="1091" y="192"/>
                    </a:cubicBezTo>
                    <a:cubicBezTo>
                      <a:pt x="1091" y="193"/>
                      <a:pt x="1091" y="193"/>
                      <a:pt x="1091" y="193"/>
                    </a:cubicBezTo>
                    <a:cubicBezTo>
                      <a:pt x="1090" y="193"/>
                      <a:pt x="1089" y="195"/>
                      <a:pt x="1092" y="196"/>
                    </a:cubicBezTo>
                    <a:cubicBezTo>
                      <a:pt x="1093" y="194"/>
                      <a:pt x="1093" y="193"/>
                      <a:pt x="1094" y="190"/>
                    </a:cubicBezTo>
                    <a:cubicBezTo>
                      <a:pt x="1088" y="190"/>
                      <a:pt x="1081" y="191"/>
                      <a:pt x="1076" y="191"/>
                    </a:cubicBezTo>
                    <a:cubicBezTo>
                      <a:pt x="1074" y="183"/>
                      <a:pt x="1075" y="186"/>
                      <a:pt x="1084" y="187"/>
                    </a:cubicBezTo>
                    <a:cubicBezTo>
                      <a:pt x="1084" y="185"/>
                      <a:pt x="1084" y="185"/>
                      <a:pt x="1084" y="185"/>
                    </a:cubicBezTo>
                    <a:cubicBezTo>
                      <a:pt x="1081" y="185"/>
                      <a:pt x="1078" y="184"/>
                      <a:pt x="1074" y="183"/>
                    </a:cubicBezTo>
                    <a:cubicBezTo>
                      <a:pt x="1072" y="182"/>
                      <a:pt x="1072" y="182"/>
                      <a:pt x="1072" y="182"/>
                    </a:cubicBezTo>
                    <a:cubicBezTo>
                      <a:pt x="1070" y="182"/>
                      <a:pt x="1069" y="183"/>
                      <a:pt x="1066" y="183"/>
                    </a:cubicBezTo>
                    <a:cubicBezTo>
                      <a:pt x="1064" y="183"/>
                      <a:pt x="1061" y="181"/>
                      <a:pt x="1060" y="181"/>
                    </a:cubicBezTo>
                    <a:cubicBezTo>
                      <a:pt x="1058" y="180"/>
                      <a:pt x="1057" y="181"/>
                      <a:pt x="1055" y="181"/>
                    </a:cubicBezTo>
                    <a:cubicBezTo>
                      <a:pt x="1055" y="181"/>
                      <a:pt x="1050" y="179"/>
                      <a:pt x="1049" y="179"/>
                    </a:cubicBezTo>
                    <a:cubicBezTo>
                      <a:pt x="1049" y="178"/>
                      <a:pt x="1048" y="176"/>
                      <a:pt x="1047" y="176"/>
                    </a:cubicBezTo>
                    <a:cubicBezTo>
                      <a:pt x="1046" y="176"/>
                      <a:pt x="1043" y="176"/>
                      <a:pt x="1041" y="176"/>
                    </a:cubicBezTo>
                    <a:cubicBezTo>
                      <a:pt x="1042" y="176"/>
                      <a:pt x="1041" y="178"/>
                      <a:pt x="1042" y="178"/>
                    </a:cubicBezTo>
                    <a:cubicBezTo>
                      <a:pt x="1043" y="178"/>
                      <a:pt x="1043" y="178"/>
                      <a:pt x="1044" y="178"/>
                    </a:cubicBezTo>
                    <a:cubicBezTo>
                      <a:pt x="1044" y="178"/>
                      <a:pt x="1044" y="179"/>
                      <a:pt x="1045" y="179"/>
                    </a:cubicBezTo>
                    <a:cubicBezTo>
                      <a:pt x="1045" y="179"/>
                      <a:pt x="1045" y="180"/>
                      <a:pt x="1045" y="180"/>
                    </a:cubicBezTo>
                    <a:cubicBezTo>
                      <a:pt x="1045" y="182"/>
                      <a:pt x="1045" y="182"/>
                      <a:pt x="1045" y="182"/>
                    </a:cubicBezTo>
                    <a:cubicBezTo>
                      <a:pt x="1042" y="182"/>
                      <a:pt x="1039" y="182"/>
                      <a:pt x="1036" y="182"/>
                    </a:cubicBezTo>
                    <a:cubicBezTo>
                      <a:pt x="1036" y="182"/>
                      <a:pt x="1036" y="185"/>
                      <a:pt x="1035" y="186"/>
                    </a:cubicBezTo>
                    <a:cubicBezTo>
                      <a:pt x="1036" y="186"/>
                      <a:pt x="1041" y="187"/>
                      <a:pt x="1040" y="187"/>
                    </a:cubicBezTo>
                    <a:cubicBezTo>
                      <a:pt x="1041" y="187"/>
                      <a:pt x="1042" y="187"/>
                      <a:pt x="1043" y="187"/>
                    </a:cubicBezTo>
                    <a:cubicBezTo>
                      <a:pt x="1044" y="189"/>
                      <a:pt x="1044" y="189"/>
                      <a:pt x="1044" y="189"/>
                    </a:cubicBezTo>
                    <a:cubicBezTo>
                      <a:pt x="1037" y="187"/>
                      <a:pt x="1032" y="188"/>
                      <a:pt x="1035" y="197"/>
                    </a:cubicBezTo>
                    <a:cubicBezTo>
                      <a:pt x="1035" y="198"/>
                      <a:pt x="1036" y="199"/>
                      <a:pt x="1037" y="199"/>
                    </a:cubicBezTo>
                    <a:cubicBezTo>
                      <a:pt x="1036" y="200"/>
                      <a:pt x="1037" y="201"/>
                      <a:pt x="1037" y="203"/>
                    </a:cubicBezTo>
                    <a:cubicBezTo>
                      <a:pt x="1036" y="203"/>
                      <a:pt x="1034" y="204"/>
                      <a:pt x="1033" y="203"/>
                    </a:cubicBezTo>
                    <a:cubicBezTo>
                      <a:pt x="1032" y="203"/>
                      <a:pt x="1032" y="202"/>
                      <a:pt x="1030" y="202"/>
                    </a:cubicBezTo>
                    <a:cubicBezTo>
                      <a:pt x="1030" y="202"/>
                      <a:pt x="1029" y="203"/>
                      <a:pt x="1028" y="203"/>
                    </a:cubicBezTo>
                    <a:cubicBezTo>
                      <a:pt x="1028" y="202"/>
                      <a:pt x="1028" y="202"/>
                      <a:pt x="1029" y="200"/>
                    </a:cubicBezTo>
                    <a:cubicBezTo>
                      <a:pt x="1028" y="200"/>
                      <a:pt x="1028" y="199"/>
                      <a:pt x="1027" y="198"/>
                    </a:cubicBezTo>
                    <a:cubicBezTo>
                      <a:pt x="1027" y="198"/>
                      <a:pt x="1024" y="199"/>
                      <a:pt x="1025" y="199"/>
                    </a:cubicBezTo>
                    <a:cubicBezTo>
                      <a:pt x="1025" y="199"/>
                      <a:pt x="1024" y="199"/>
                      <a:pt x="1023" y="199"/>
                    </a:cubicBezTo>
                    <a:cubicBezTo>
                      <a:pt x="1023" y="200"/>
                      <a:pt x="1024" y="200"/>
                      <a:pt x="1023" y="200"/>
                    </a:cubicBezTo>
                    <a:cubicBezTo>
                      <a:pt x="1023" y="200"/>
                      <a:pt x="1022" y="202"/>
                      <a:pt x="1022" y="203"/>
                    </a:cubicBezTo>
                    <a:cubicBezTo>
                      <a:pt x="1023" y="203"/>
                      <a:pt x="1024" y="204"/>
                      <a:pt x="1024" y="205"/>
                    </a:cubicBezTo>
                    <a:cubicBezTo>
                      <a:pt x="1021" y="206"/>
                      <a:pt x="1019" y="207"/>
                      <a:pt x="1015" y="207"/>
                    </a:cubicBezTo>
                    <a:cubicBezTo>
                      <a:pt x="1015" y="205"/>
                      <a:pt x="1015" y="205"/>
                      <a:pt x="1015" y="205"/>
                    </a:cubicBezTo>
                    <a:cubicBezTo>
                      <a:pt x="1014" y="205"/>
                      <a:pt x="1012" y="206"/>
                      <a:pt x="1011" y="205"/>
                    </a:cubicBezTo>
                    <a:cubicBezTo>
                      <a:pt x="1011" y="205"/>
                      <a:pt x="1011" y="204"/>
                      <a:pt x="1011" y="203"/>
                    </a:cubicBezTo>
                    <a:cubicBezTo>
                      <a:pt x="1008" y="201"/>
                      <a:pt x="1005" y="199"/>
                      <a:pt x="1002" y="198"/>
                    </a:cubicBezTo>
                    <a:cubicBezTo>
                      <a:pt x="1002" y="197"/>
                      <a:pt x="1002" y="197"/>
                      <a:pt x="1002" y="197"/>
                    </a:cubicBezTo>
                    <a:cubicBezTo>
                      <a:pt x="1001" y="197"/>
                      <a:pt x="1000" y="198"/>
                      <a:pt x="999" y="197"/>
                    </a:cubicBezTo>
                    <a:cubicBezTo>
                      <a:pt x="998" y="197"/>
                      <a:pt x="997" y="195"/>
                      <a:pt x="997" y="195"/>
                    </a:cubicBezTo>
                    <a:cubicBezTo>
                      <a:pt x="992" y="195"/>
                      <a:pt x="989" y="200"/>
                      <a:pt x="986" y="201"/>
                    </a:cubicBezTo>
                    <a:cubicBezTo>
                      <a:pt x="985" y="202"/>
                      <a:pt x="984" y="201"/>
                      <a:pt x="983" y="201"/>
                    </a:cubicBezTo>
                    <a:cubicBezTo>
                      <a:pt x="982" y="201"/>
                      <a:pt x="980" y="203"/>
                      <a:pt x="979" y="203"/>
                    </a:cubicBezTo>
                    <a:cubicBezTo>
                      <a:pt x="980" y="201"/>
                      <a:pt x="980" y="199"/>
                      <a:pt x="980" y="197"/>
                    </a:cubicBezTo>
                    <a:cubicBezTo>
                      <a:pt x="980" y="197"/>
                      <a:pt x="979" y="197"/>
                      <a:pt x="979" y="196"/>
                    </a:cubicBezTo>
                    <a:cubicBezTo>
                      <a:pt x="978" y="196"/>
                      <a:pt x="977" y="196"/>
                      <a:pt x="977" y="195"/>
                    </a:cubicBezTo>
                    <a:cubicBezTo>
                      <a:pt x="976" y="194"/>
                      <a:pt x="977" y="193"/>
                      <a:pt x="977" y="192"/>
                    </a:cubicBezTo>
                    <a:cubicBezTo>
                      <a:pt x="977" y="192"/>
                      <a:pt x="975" y="192"/>
                      <a:pt x="975" y="191"/>
                    </a:cubicBezTo>
                    <a:cubicBezTo>
                      <a:pt x="972" y="197"/>
                      <a:pt x="972" y="197"/>
                      <a:pt x="972" y="197"/>
                    </a:cubicBezTo>
                    <a:cubicBezTo>
                      <a:pt x="972" y="199"/>
                      <a:pt x="973" y="201"/>
                      <a:pt x="973" y="202"/>
                    </a:cubicBezTo>
                    <a:cubicBezTo>
                      <a:pt x="973" y="202"/>
                      <a:pt x="970" y="203"/>
                      <a:pt x="970" y="203"/>
                    </a:cubicBezTo>
                    <a:cubicBezTo>
                      <a:pt x="970" y="211"/>
                      <a:pt x="969" y="211"/>
                      <a:pt x="966" y="215"/>
                    </a:cubicBezTo>
                    <a:cubicBezTo>
                      <a:pt x="966" y="216"/>
                      <a:pt x="965" y="218"/>
                      <a:pt x="965" y="219"/>
                    </a:cubicBezTo>
                    <a:cubicBezTo>
                      <a:pt x="964" y="219"/>
                      <a:pt x="963" y="219"/>
                      <a:pt x="962" y="219"/>
                    </a:cubicBezTo>
                    <a:cubicBezTo>
                      <a:pt x="962" y="218"/>
                      <a:pt x="961" y="218"/>
                      <a:pt x="961" y="218"/>
                    </a:cubicBezTo>
                    <a:cubicBezTo>
                      <a:pt x="962" y="215"/>
                      <a:pt x="962" y="214"/>
                      <a:pt x="963" y="211"/>
                    </a:cubicBezTo>
                    <a:cubicBezTo>
                      <a:pt x="962" y="211"/>
                      <a:pt x="961" y="211"/>
                      <a:pt x="961" y="211"/>
                    </a:cubicBezTo>
                    <a:cubicBezTo>
                      <a:pt x="961" y="213"/>
                      <a:pt x="961" y="213"/>
                      <a:pt x="961" y="213"/>
                    </a:cubicBezTo>
                    <a:cubicBezTo>
                      <a:pt x="958" y="213"/>
                      <a:pt x="955" y="209"/>
                      <a:pt x="954" y="208"/>
                    </a:cubicBezTo>
                    <a:cubicBezTo>
                      <a:pt x="951" y="209"/>
                      <a:pt x="950" y="208"/>
                      <a:pt x="948" y="209"/>
                    </a:cubicBezTo>
                    <a:cubicBezTo>
                      <a:pt x="946" y="207"/>
                      <a:pt x="945" y="206"/>
                      <a:pt x="944" y="203"/>
                    </a:cubicBezTo>
                    <a:cubicBezTo>
                      <a:pt x="943" y="204"/>
                      <a:pt x="942" y="204"/>
                      <a:pt x="940" y="205"/>
                    </a:cubicBezTo>
                    <a:cubicBezTo>
                      <a:pt x="940" y="204"/>
                      <a:pt x="941" y="203"/>
                      <a:pt x="940" y="203"/>
                    </a:cubicBezTo>
                    <a:cubicBezTo>
                      <a:pt x="940" y="203"/>
                      <a:pt x="940" y="201"/>
                      <a:pt x="941" y="201"/>
                    </a:cubicBezTo>
                    <a:cubicBezTo>
                      <a:pt x="945" y="198"/>
                      <a:pt x="946" y="202"/>
                      <a:pt x="943" y="196"/>
                    </a:cubicBezTo>
                    <a:cubicBezTo>
                      <a:pt x="942" y="196"/>
                      <a:pt x="942" y="196"/>
                      <a:pt x="942" y="196"/>
                    </a:cubicBezTo>
                    <a:cubicBezTo>
                      <a:pt x="941" y="197"/>
                      <a:pt x="942" y="198"/>
                      <a:pt x="942" y="198"/>
                    </a:cubicBezTo>
                    <a:cubicBezTo>
                      <a:pt x="942" y="198"/>
                      <a:pt x="942" y="199"/>
                      <a:pt x="942" y="199"/>
                    </a:cubicBezTo>
                    <a:cubicBezTo>
                      <a:pt x="941" y="199"/>
                      <a:pt x="939" y="199"/>
                      <a:pt x="938" y="199"/>
                    </a:cubicBezTo>
                    <a:cubicBezTo>
                      <a:pt x="936" y="194"/>
                      <a:pt x="932" y="192"/>
                      <a:pt x="928" y="189"/>
                    </a:cubicBezTo>
                    <a:cubicBezTo>
                      <a:pt x="927" y="189"/>
                      <a:pt x="926" y="189"/>
                      <a:pt x="925" y="189"/>
                    </a:cubicBezTo>
                    <a:cubicBezTo>
                      <a:pt x="922" y="192"/>
                      <a:pt x="926" y="196"/>
                      <a:pt x="926" y="197"/>
                    </a:cubicBezTo>
                    <a:cubicBezTo>
                      <a:pt x="926" y="197"/>
                      <a:pt x="926" y="199"/>
                      <a:pt x="926" y="198"/>
                    </a:cubicBezTo>
                    <a:cubicBezTo>
                      <a:pt x="925" y="198"/>
                      <a:pt x="926" y="200"/>
                      <a:pt x="925" y="199"/>
                    </a:cubicBezTo>
                    <a:cubicBezTo>
                      <a:pt x="923" y="197"/>
                      <a:pt x="923" y="192"/>
                      <a:pt x="920" y="190"/>
                    </a:cubicBezTo>
                    <a:cubicBezTo>
                      <a:pt x="919" y="190"/>
                      <a:pt x="918" y="190"/>
                      <a:pt x="917" y="190"/>
                    </a:cubicBezTo>
                    <a:cubicBezTo>
                      <a:pt x="916" y="190"/>
                      <a:pt x="909" y="187"/>
                      <a:pt x="912" y="187"/>
                    </a:cubicBezTo>
                    <a:cubicBezTo>
                      <a:pt x="914" y="188"/>
                      <a:pt x="915" y="188"/>
                      <a:pt x="918" y="188"/>
                    </a:cubicBezTo>
                    <a:cubicBezTo>
                      <a:pt x="917" y="186"/>
                      <a:pt x="917" y="185"/>
                      <a:pt x="916" y="183"/>
                    </a:cubicBezTo>
                    <a:cubicBezTo>
                      <a:pt x="915" y="184"/>
                      <a:pt x="914" y="184"/>
                      <a:pt x="912" y="184"/>
                    </a:cubicBezTo>
                    <a:cubicBezTo>
                      <a:pt x="911" y="187"/>
                      <a:pt x="911" y="187"/>
                      <a:pt x="911" y="187"/>
                    </a:cubicBezTo>
                    <a:cubicBezTo>
                      <a:pt x="910" y="187"/>
                      <a:pt x="910" y="187"/>
                      <a:pt x="910" y="187"/>
                    </a:cubicBezTo>
                    <a:cubicBezTo>
                      <a:pt x="909" y="187"/>
                      <a:pt x="908" y="185"/>
                      <a:pt x="907" y="185"/>
                    </a:cubicBezTo>
                    <a:cubicBezTo>
                      <a:pt x="905" y="184"/>
                      <a:pt x="904" y="185"/>
                      <a:pt x="904" y="185"/>
                    </a:cubicBezTo>
                    <a:cubicBezTo>
                      <a:pt x="904" y="185"/>
                      <a:pt x="905" y="185"/>
                      <a:pt x="906" y="184"/>
                    </a:cubicBezTo>
                    <a:cubicBezTo>
                      <a:pt x="906" y="184"/>
                      <a:pt x="907" y="183"/>
                      <a:pt x="908" y="182"/>
                    </a:cubicBezTo>
                    <a:cubicBezTo>
                      <a:pt x="908" y="182"/>
                      <a:pt x="906" y="180"/>
                      <a:pt x="906" y="180"/>
                    </a:cubicBezTo>
                    <a:cubicBezTo>
                      <a:pt x="906" y="180"/>
                      <a:pt x="903" y="181"/>
                      <a:pt x="904" y="181"/>
                    </a:cubicBezTo>
                    <a:cubicBezTo>
                      <a:pt x="898" y="182"/>
                      <a:pt x="904" y="180"/>
                      <a:pt x="904" y="179"/>
                    </a:cubicBezTo>
                    <a:cubicBezTo>
                      <a:pt x="906" y="178"/>
                      <a:pt x="905" y="178"/>
                      <a:pt x="905" y="176"/>
                    </a:cubicBezTo>
                    <a:cubicBezTo>
                      <a:pt x="906" y="176"/>
                      <a:pt x="907" y="176"/>
                      <a:pt x="908" y="176"/>
                    </a:cubicBezTo>
                    <a:cubicBezTo>
                      <a:pt x="909" y="176"/>
                      <a:pt x="911" y="174"/>
                      <a:pt x="911" y="174"/>
                    </a:cubicBezTo>
                    <a:cubicBezTo>
                      <a:pt x="912" y="174"/>
                      <a:pt x="913" y="174"/>
                      <a:pt x="914" y="174"/>
                    </a:cubicBezTo>
                    <a:cubicBezTo>
                      <a:pt x="916" y="173"/>
                      <a:pt x="917" y="170"/>
                      <a:pt x="919" y="169"/>
                    </a:cubicBezTo>
                    <a:cubicBezTo>
                      <a:pt x="920" y="169"/>
                      <a:pt x="920" y="169"/>
                      <a:pt x="920" y="169"/>
                    </a:cubicBezTo>
                    <a:cubicBezTo>
                      <a:pt x="920" y="168"/>
                      <a:pt x="919" y="166"/>
                      <a:pt x="920" y="165"/>
                    </a:cubicBezTo>
                    <a:cubicBezTo>
                      <a:pt x="918" y="165"/>
                      <a:pt x="916" y="166"/>
                      <a:pt x="914" y="165"/>
                    </a:cubicBezTo>
                    <a:cubicBezTo>
                      <a:pt x="913" y="165"/>
                      <a:pt x="912" y="162"/>
                      <a:pt x="911" y="161"/>
                    </a:cubicBezTo>
                    <a:cubicBezTo>
                      <a:pt x="910" y="161"/>
                      <a:pt x="909" y="162"/>
                      <a:pt x="908" y="161"/>
                    </a:cubicBezTo>
                    <a:cubicBezTo>
                      <a:pt x="907" y="161"/>
                      <a:pt x="907" y="160"/>
                      <a:pt x="907" y="159"/>
                    </a:cubicBezTo>
                    <a:cubicBezTo>
                      <a:pt x="905" y="158"/>
                      <a:pt x="900" y="158"/>
                      <a:pt x="898" y="159"/>
                    </a:cubicBezTo>
                    <a:cubicBezTo>
                      <a:pt x="889" y="161"/>
                      <a:pt x="888" y="162"/>
                      <a:pt x="889" y="169"/>
                    </a:cubicBezTo>
                    <a:cubicBezTo>
                      <a:pt x="891" y="170"/>
                      <a:pt x="891" y="169"/>
                      <a:pt x="892" y="170"/>
                    </a:cubicBezTo>
                    <a:cubicBezTo>
                      <a:pt x="892" y="170"/>
                      <a:pt x="892" y="173"/>
                      <a:pt x="892" y="173"/>
                    </a:cubicBezTo>
                    <a:cubicBezTo>
                      <a:pt x="894" y="174"/>
                      <a:pt x="897" y="172"/>
                      <a:pt x="899" y="173"/>
                    </a:cubicBezTo>
                    <a:cubicBezTo>
                      <a:pt x="899" y="173"/>
                      <a:pt x="901" y="175"/>
                      <a:pt x="902" y="175"/>
                    </a:cubicBezTo>
                    <a:cubicBezTo>
                      <a:pt x="904" y="176"/>
                      <a:pt x="901" y="176"/>
                      <a:pt x="900" y="177"/>
                    </a:cubicBezTo>
                    <a:cubicBezTo>
                      <a:pt x="900" y="177"/>
                      <a:pt x="900" y="180"/>
                      <a:pt x="901" y="179"/>
                    </a:cubicBezTo>
                    <a:cubicBezTo>
                      <a:pt x="896" y="180"/>
                      <a:pt x="896" y="180"/>
                      <a:pt x="896" y="180"/>
                    </a:cubicBezTo>
                    <a:cubicBezTo>
                      <a:pt x="895" y="181"/>
                      <a:pt x="895" y="182"/>
                      <a:pt x="896" y="183"/>
                    </a:cubicBezTo>
                    <a:cubicBezTo>
                      <a:pt x="892" y="183"/>
                      <a:pt x="889" y="183"/>
                      <a:pt x="886" y="182"/>
                    </a:cubicBezTo>
                    <a:cubicBezTo>
                      <a:pt x="885" y="182"/>
                      <a:pt x="884" y="179"/>
                      <a:pt x="882" y="179"/>
                    </a:cubicBezTo>
                    <a:cubicBezTo>
                      <a:pt x="881" y="178"/>
                      <a:pt x="881" y="180"/>
                      <a:pt x="880" y="179"/>
                    </a:cubicBezTo>
                    <a:cubicBezTo>
                      <a:pt x="879" y="179"/>
                      <a:pt x="876" y="177"/>
                      <a:pt x="875" y="177"/>
                    </a:cubicBezTo>
                    <a:cubicBezTo>
                      <a:pt x="874" y="177"/>
                      <a:pt x="873" y="178"/>
                      <a:pt x="873" y="178"/>
                    </a:cubicBezTo>
                    <a:cubicBezTo>
                      <a:pt x="870" y="179"/>
                      <a:pt x="868" y="176"/>
                      <a:pt x="865" y="177"/>
                    </a:cubicBezTo>
                    <a:cubicBezTo>
                      <a:pt x="865" y="177"/>
                      <a:pt x="865" y="179"/>
                      <a:pt x="865" y="179"/>
                    </a:cubicBezTo>
                    <a:cubicBezTo>
                      <a:pt x="865" y="179"/>
                      <a:pt x="864" y="179"/>
                      <a:pt x="863" y="179"/>
                    </a:cubicBezTo>
                    <a:cubicBezTo>
                      <a:pt x="862" y="178"/>
                      <a:pt x="861" y="176"/>
                      <a:pt x="860" y="175"/>
                    </a:cubicBezTo>
                    <a:cubicBezTo>
                      <a:pt x="859" y="175"/>
                      <a:pt x="858" y="176"/>
                      <a:pt x="857" y="175"/>
                    </a:cubicBezTo>
                    <a:cubicBezTo>
                      <a:pt x="856" y="174"/>
                      <a:pt x="856" y="174"/>
                      <a:pt x="856" y="174"/>
                    </a:cubicBezTo>
                    <a:cubicBezTo>
                      <a:pt x="855" y="173"/>
                      <a:pt x="854" y="174"/>
                      <a:pt x="852" y="173"/>
                    </a:cubicBezTo>
                    <a:cubicBezTo>
                      <a:pt x="851" y="173"/>
                      <a:pt x="850" y="172"/>
                      <a:pt x="848" y="171"/>
                    </a:cubicBezTo>
                    <a:cubicBezTo>
                      <a:pt x="849" y="170"/>
                      <a:pt x="848" y="170"/>
                      <a:pt x="848" y="169"/>
                    </a:cubicBezTo>
                    <a:cubicBezTo>
                      <a:pt x="850" y="169"/>
                      <a:pt x="850" y="169"/>
                      <a:pt x="850" y="169"/>
                    </a:cubicBezTo>
                    <a:cubicBezTo>
                      <a:pt x="850" y="166"/>
                      <a:pt x="850" y="164"/>
                      <a:pt x="850" y="162"/>
                    </a:cubicBezTo>
                    <a:cubicBezTo>
                      <a:pt x="847" y="162"/>
                      <a:pt x="844" y="161"/>
                      <a:pt x="839" y="161"/>
                    </a:cubicBezTo>
                    <a:cubicBezTo>
                      <a:pt x="839" y="162"/>
                      <a:pt x="837" y="162"/>
                      <a:pt x="835" y="162"/>
                    </a:cubicBezTo>
                    <a:cubicBezTo>
                      <a:pt x="834" y="160"/>
                      <a:pt x="834" y="160"/>
                      <a:pt x="834" y="160"/>
                    </a:cubicBezTo>
                    <a:cubicBezTo>
                      <a:pt x="833" y="160"/>
                      <a:pt x="831" y="161"/>
                      <a:pt x="829" y="161"/>
                    </a:cubicBezTo>
                    <a:cubicBezTo>
                      <a:pt x="827" y="161"/>
                      <a:pt x="824" y="158"/>
                      <a:pt x="821" y="158"/>
                    </a:cubicBezTo>
                    <a:cubicBezTo>
                      <a:pt x="820" y="158"/>
                      <a:pt x="819" y="160"/>
                      <a:pt x="819" y="161"/>
                    </a:cubicBezTo>
                    <a:cubicBezTo>
                      <a:pt x="814" y="164"/>
                      <a:pt x="810" y="165"/>
                      <a:pt x="807" y="170"/>
                    </a:cubicBezTo>
                    <a:cubicBezTo>
                      <a:pt x="807" y="171"/>
                      <a:pt x="807" y="172"/>
                      <a:pt x="807" y="173"/>
                    </a:cubicBezTo>
                    <a:cubicBezTo>
                      <a:pt x="807" y="172"/>
                      <a:pt x="806" y="172"/>
                      <a:pt x="805" y="172"/>
                    </a:cubicBezTo>
                    <a:cubicBezTo>
                      <a:pt x="805" y="172"/>
                      <a:pt x="806" y="170"/>
                      <a:pt x="805" y="169"/>
                    </a:cubicBezTo>
                    <a:cubicBezTo>
                      <a:pt x="805" y="168"/>
                      <a:pt x="807" y="167"/>
                      <a:pt x="807" y="164"/>
                    </a:cubicBezTo>
                    <a:cubicBezTo>
                      <a:pt x="807" y="164"/>
                      <a:pt x="805" y="162"/>
                      <a:pt x="805" y="162"/>
                    </a:cubicBezTo>
                    <a:cubicBezTo>
                      <a:pt x="805" y="162"/>
                      <a:pt x="802" y="161"/>
                      <a:pt x="803" y="161"/>
                    </a:cubicBezTo>
                    <a:cubicBezTo>
                      <a:pt x="803" y="163"/>
                      <a:pt x="803" y="165"/>
                      <a:pt x="803" y="166"/>
                    </a:cubicBezTo>
                    <a:cubicBezTo>
                      <a:pt x="790" y="166"/>
                      <a:pt x="793" y="168"/>
                      <a:pt x="789" y="159"/>
                    </a:cubicBezTo>
                    <a:cubicBezTo>
                      <a:pt x="787" y="159"/>
                      <a:pt x="787" y="159"/>
                      <a:pt x="787" y="159"/>
                    </a:cubicBezTo>
                    <a:cubicBezTo>
                      <a:pt x="787" y="160"/>
                      <a:pt x="787" y="160"/>
                      <a:pt x="787" y="161"/>
                    </a:cubicBezTo>
                    <a:cubicBezTo>
                      <a:pt x="785" y="161"/>
                      <a:pt x="787" y="162"/>
                      <a:pt x="785" y="162"/>
                    </a:cubicBezTo>
                    <a:cubicBezTo>
                      <a:pt x="783" y="162"/>
                      <a:pt x="784" y="158"/>
                      <a:pt x="780" y="161"/>
                    </a:cubicBezTo>
                    <a:cubicBezTo>
                      <a:pt x="780" y="161"/>
                      <a:pt x="779" y="163"/>
                      <a:pt x="779" y="163"/>
                    </a:cubicBezTo>
                    <a:cubicBezTo>
                      <a:pt x="779" y="164"/>
                      <a:pt x="778" y="164"/>
                      <a:pt x="777" y="165"/>
                    </a:cubicBezTo>
                    <a:cubicBezTo>
                      <a:pt x="777" y="166"/>
                      <a:pt x="777" y="166"/>
                      <a:pt x="777" y="166"/>
                    </a:cubicBezTo>
                    <a:cubicBezTo>
                      <a:pt x="776" y="165"/>
                      <a:pt x="776" y="168"/>
                      <a:pt x="776" y="168"/>
                    </a:cubicBezTo>
                    <a:cubicBezTo>
                      <a:pt x="776" y="168"/>
                      <a:pt x="777" y="170"/>
                      <a:pt x="777" y="170"/>
                    </a:cubicBezTo>
                    <a:cubicBezTo>
                      <a:pt x="778" y="170"/>
                      <a:pt x="781" y="171"/>
                      <a:pt x="781" y="171"/>
                    </a:cubicBezTo>
                    <a:cubicBezTo>
                      <a:pt x="781" y="171"/>
                      <a:pt x="780" y="173"/>
                      <a:pt x="779" y="173"/>
                    </a:cubicBezTo>
                    <a:cubicBezTo>
                      <a:pt x="776" y="174"/>
                      <a:pt x="775" y="172"/>
                      <a:pt x="773" y="171"/>
                    </a:cubicBezTo>
                    <a:cubicBezTo>
                      <a:pt x="773" y="172"/>
                      <a:pt x="774" y="172"/>
                      <a:pt x="774" y="173"/>
                    </a:cubicBezTo>
                    <a:cubicBezTo>
                      <a:pt x="773" y="174"/>
                      <a:pt x="772" y="176"/>
                      <a:pt x="771" y="176"/>
                    </a:cubicBezTo>
                    <a:cubicBezTo>
                      <a:pt x="769" y="177"/>
                      <a:pt x="767" y="176"/>
                      <a:pt x="765" y="177"/>
                    </a:cubicBezTo>
                    <a:cubicBezTo>
                      <a:pt x="764" y="178"/>
                      <a:pt x="766" y="179"/>
                      <a:pt x="764" y="179"/>
                    </a:cubicBezTo>
                    <a:cubicBezTo>
                      <a:pt x="761" y="179"/>
                      <a:pt x="758" y="176"/>
                      <a:pt x="753" y="178"/>
                    </a:cubicBezTo>
                    <a:cubicBezTo>
                      <a:pt x="753" y="179"/>
                      <a:pt x="753" y="179"/>
                      <a:pt x="753" y="179"/>
                    </a:cubicBezTo>
                    <a:cubicBezTo>
                      <a:pt x="752" y="179"/>
                      <a:pt x="754" y="180"/>
                      <a:pt x="753" y="181"/>
                    </a:cubicBezTo>
                    <a:cubicBezTo>
                      <a:pt x="749" y="183"/>
                      <a:pt x="749" y="183"/>
                      <a:pt x="749" y="183"/>
                    </a:cubicBezTo>
                    <a:cubicBezTo>
                      <a:pt x="745" y="184"/>
                      <a:pt x="738" y="184"/>
                      <a:pt x="733" y="184"/>
                    </a:cubicBezTo>
                    <a:cubicBezTo>
                      <a:pt x="734" y="183"/>
                      <a:pt x="734" y="183"/>
                      <a:pt x="734" y="183"/>
                    </a:cubicBezTo>
                    <a:cubicBezTo>
                      <a:pt x="739" y="181"/>
                      <a:pt x="746" y="182"/>
                      <a:pt x="749" y="179"/>
                    </a:cubicBezTo>
                    <a:cubicBezTo>
                      <a:pt x="751" y="178"/>
                      <a:pt x="750" y="175"/>
                      <a:pt x="753" y="174"/>
                    </a:cubicBezTo>
                    <a:cubicBezTo>
                      <a:pt x="755" y="173"/>
                      <a:pt x="756" y="174"/>
                      <a:pt x="758" y="173"/>
                    </a:cubicBezTo>
                    <a:cubicBezTo>
                      <a:pt x="759" y="173"/>
                      <a:pt x="760" y="172"/>
                      <a:pt x="760" y="171"/>
                    </a:cubicBezTo>
                    <a:cubicBezTo>
                      <a:pt x="762" y="171"/>
                      <a:pt x="764" y="171"/>
                      <a:pt x="765" y="170"/>
                    </a:cubicBezTo>
                    <a:cubicBezTo>
                      <a:pt x="767" y="169"/>
                      <a:pt x="767" y="165"/>
                      <a:pt x="769" y="164"/>
                    </a:cubicBezTo>
                    <a:cubicBezTo>
                      <a:pt x="771" y="163"/>
                      <a:pt x="772" y="164"/>
                      <a:pt x="773" y="163"/>
                    </a:cubicBezTo>
                    <a:cubicBezTo>
                      <a:pt x="772" y="161"/>
                      <a:pt x="772" y="160"/>
                      <a:pt x="772" y="157"/>
                    </a:cubicBezTo>
                    <a:cubicBezTo>
                      <a:pt x="773" y="157"/>
                      <a:pt x="774" y="157"/>
                      <a:pt x="775" y="156"/>
                    </a:cubicBezTo>
                    <a:cubicBezTo>
                      <a:pt x="775" y="155"/>
                      <a:pt x="775" y="153"/>
                      <a:pt x="775" y="153"/>
                    </a:cubicBezTo>
                    <a:cubicBezTo>
                      <a:pt x="777" y="152"/>
                      <a:pt x="779" y="153"/>
                      <a:pt x="780" y="153"/>
                    </a:cubicBezTo>
                    <a:cubicBezTo>
                      <a:pt x="781" y="153"/>
                      <a:pt x="786" y="152"/>
                      <a:pt x="788" y="151"/>
                    </a:cubicBezTo>
                    <a:cubicBezTo>
                      <a:pt x="788" y="151"/>
                      <a:pt x="790" y="149"/>
                      <a:pt x="790" y="149"/>
                    </a:cubicBezTo>
                    <a:cubicBezTo>
                      <a:pt x="791" y="148"/>
                      <a:pt x="793" y="149"/>
                      <a:pt x="795" y="149"/>
                    </a:cubicBezTo>
                    <a:cubicBezTo>
                      <a:pt x="797" y="149"/>
                      <a:pt x="811" y="145"/>
                      <a:pt x="813" y="144"/>
                    </a:cubicBezTo>
                    <a:cubicBezTo>
                      <a:pt x="817" y="140"/>
                      <a:pt x="809" y="134"/>
                      <a:pt x="807" y="134"/>
                    </a:cubicBezTo>
                    <a:cubicBezTo>
                      <a:pt x="807" y="133"/>
                      <a:pt x="807" y="131"/>
                      <a:pt x="808" y="131"/>
                    </a:cubicBezTo>
                    <a:cubicBezTo>
                      <a:pt x="808" y="131"/>
                      <a:pt x="809" y="132"/>
                      <a:pt x="809" y="132"/>
                    </a:cubicBezTo>
                    <a:cubicBezTo>
                      <a:pt x="810" y="133"/>
                      <a:pt x="811" y="132"/>
                      <a:pt x="813" y="133"/>
                    </a:cubicBezTo>
                    <a:cubicBezTo>
                      <a:pt x="813" y="130"/>
                      <a:pt x="815" y="127"/>
                      <a:pt x="813" y="124"/>
                    </a:cubicBezTo>
                    <a:cubicBezTo>
                      <a:pt x="812" y="124"/>
                      <a:pt x="810" y="124"/>
                      <a:pt x="810" y="124"/>
                    </a:cubicBezTo>
                    <a:cubicBezTo>
                      <a:pt x="809" y="122"/>
                      <a:pt x="808" y="120"/>
                      <a:pt x="808" y="117"/>
                    </a:cubicBezTo>
                    <a:cubicBezTo>
                      <a:pt x="805" y="116"/>
                      <a:pt x="799" y="116"/>
                      <a:pt x="798" y="114"/>
                    </a:cubicBezTo>
                    <a:cubicBezTo>
                      <a:pt x="796" y="111"/>
                      <a:pt x="798" y="108"/>
                      <a:pt x="795" y="106"/>
                    </a:cubicBezTo>
                    <a:cubicBezTo>
                      <a:pt x="794" y="106"/>
                      <a:pt x="794" y="106"/>
                      <a:pt x="794" y="106"/>
                    </a:cubicBezTo>
                    <a:cubicBezTo>
                      <a:pt x="793" y="106"/>
                      <a:pt x="792" y="107"/>
                      <a:pt x="792" y="107"/>
                    </a:cubicBezTo>
                    <a:cubicBezTo>
                      <a:pt x="790" y="107"/>
                      <a:pt x="789" y="107"/>
                      <a:pt x="787" y="107"/>
                    </a:cubicBezTo>
                    <a:cubicBezTo>
                      <a:pt x="787" y="107"/>
                      <a:pt x="785" y="109"/>
                      <a:pt x="785" y="109"/>
                    </a:cubicBezTo>
                    <a:cubicBezTo>
                      <a:pt x="783" y="109"/>
                      <a:pt x="783" y="107"/>
                      <a:pt x="782" y="107"/>
                    </a:cubicBezTo>
                    <a:cubicBezTo>
                      <a:pt x="780" y="106"/>
                      <a:pt x="768" y="109"/>
                      <a:pt x="767" y="110"/>
                    </a:cubicBezTo>
                    <a:cubicBezTo>
                      <a:pt x="766" y="110"/>
                      <a:pt x="765" y="112"/>
                      <a:pt x="765" y="113"/>
                    </a:cubicBezTo>
                    <a:cubicBezTo>
                      <a:pt x="763" y="115"/>
                      <a:pt x="759" y="116"/>
                      <a:pt x="756" y="116"/>
                    </a:cubicBezTo>
                    <a:cubicBezTo>
                      <a:pt x="757" y="113"/>
                      <a:pt x="758" y="110"/>
                      <a:pt x="759" y="107"/>
                    </a:cubicBezTo>
                    <a:cubicBezTo>
                      <a:pt x="758" y="107"/>
                      <a:pt x="755" y="107"/>
                      <a:pt x="753" y="106"/>
                    </a:cubicBezTo>
                    <a:cubicBezTo>
                      <a:pt x="752" y="104"/>
                      <a:pt x="752" y="104"/>
                      <a:pt x="752" y="104"/>
                    </a:cubicBezTo>
                    <a:cubicBezTo>
                      <a:pt x="749" y="104"/>
                      <a:pt x="748" y="106"/>
                      <a:pt x="745" y="106"/>
                    </a:cubicBezTo>
                    <a:cubicBezTo>
                      <a:pt x="744" y="105"/>
                      <a:pt x="745" y="105"/>
                      <a:pt x="745" y="105"/>
                    </a:cubicBezTo>
                    <a:cubicBezTo>
                      <a:pt x="747" y="102"/>
                      <a:pt x="742" y="104"/>
                      <a:pt x="741" y="104"/>
                    </a:cubicBezTo>
                    <a:cubicBezTo>
                      <a:pt x="741" y="103"/>
                      <a:pt x="743" y="100"/>
                      <a:pt x="744" y="100"/>
                    </a:cubicBezTo>
                    <a:cubicBezTo>
                      <a:pt x="745" y="99"/>
                      <a:pt x="746" y="100"/>
                      <a:pt x="746" y="100"/>
                    </a:cubicBezTo>
                    <a:cubicBezTo>
                      <a:pt x="745" y="99"/>
                      <a:pt x="746" y="97"/>
                      <a:pt x="745" y="96"/>
                    </a:cubicBezTo>
                    <a:cubicBezTo>
                      <a:pt x="743" y="96"/>
                      <a:pt x="741" y="97"/>
                      <a:pt x="740" y="96"/>
                    </a:cubicBezTo>
                    <a:cubicBezTo>
                      <a:pt x="739" y="96"/>
                      <a:pt x="740" y="94"/>
                      <a:pt x="739" y="93"/>
                    </a:cubicBezTo>
                    <a:cubicBezTo>
                      <a:pt x="738" y="93"/>
                      <a:pt x="737" y="94"/>
                      <a:pt x="734" y="94"/>
                    </a:cubicBezTo>
                    <a:cubicBezTo>
                      <a:pt x="734" y="94"/>
                      <a:pt x="732" y="92"/>
                      <a:pt x="730" y="92"/>
                    </a:cubicBezTo>
                    <a:cubicBezTo>
                      <a:pt x="729" y="93"/>
                      <a:pt x="728" y="96"/>
                      <a:pt x="726" y="96"/>
                    </a:cubicBezTo>
                    <a:cubicBezTo>
                      <a:pt x="723" y="96"/>
                      <a:pt x="723" y="94"/>
                      <a:pt x="719" y="94"/>
                    </a:cubicBezTo>
                    <a:cubicBezTo>
                      <a:pt x="718" y="96"/>
                      <a:pt x="718" y="96"/>
                      <a:pt x="718" y="96"/>
                    </a:cubicBezTo>
                    <a:cubicBezTo>
                      <a:pt x="716" y="97"/>
                      <a:pt x="715" y="96"/>
                      <a:pt x="713" y="97"/>
                    </a:cubicBezTo>
                    <a:cubicBezTo>
                      <a:pt x="711" y="98"/>
                      <a:pt x="713" y="99"/>
                      <a:pt x="712" y="101"/>
                    </a:cubicBezTo>
                    <a:cubicBezTo>
                      <a:pt x="711" y="101"/>
                      <a:pt x="705" y="105"/>
                      <a:pt x="704" y="106"/>
                    </a:cubicBezTo>
                    <a:cubicBezTo>
                      <a:pt x="704" y="106"/>
                      <a:pt x="704" y="106"/>
                      <a:pt x="704" y="106"/>
                    </a:cubicBezTo>
                    <a:cubicBezTo>
                      <a:pt x="703" y="107"/>
                      <a:pt x="704" y="109"/>
                      <a:pt x="704" y="110"/>
                    </a:cubicBezTo>
                    <a:cubicBezTo>
                      <a:pt x="706" y="112"/>
                      <a:pt x="707" y="113"/>
                      <a:pt x="709" y="116"/>
                    </a:cubicBezTo>
                    <a:cubicBezTo>
                      <a:pt x="708" y="115"/>
                      <a:pt x="707" y="116"/>
                      <a:pt x="706" y="116"/>
                    </a:cubicBezTo>
                    <a:cubicBezTo>
                      <a:pt x="705" y="115"/>
                      <a:pt x="703" y="113"/>
                      <a:pt x="703" y="113"/>
                    </a:cubicBezTo>
                    <a:cubicBezTo>
                      <a:pt x="701" y="113"/>
                      <a:pt x="700" y="114"/>
                      <a:pt x="700" y="114"/>
                    </a:cubicBezTo>
                    <a:cubicBezTo>
                      <a:pt x="696" y="115"/>
                      <a:pt x="691" y="114"/>
                      <a:pt x="687" y="114"/>
                    </a:cubicBezTo>
                    <a:cubicBezTo>
                      <a:pt x="687" y="114"/>
                      <a:pt x="687" y="116"/>
                      <a:pt x="688" y="116"/>
                    </a:cubicBezTo>
                    <a:cubicBezTo>
                      <a:pt x="689" y="117"/>
                      <a:pt x="689" y="116"/>
                      <a:pt x="690" y="117"/>
                    </a:cubicBezTo>
                    <a:cubicBezTo>
                      <a:pt x="692" y="118"/>
                      <a:pt x="692" y="122"/>
                      <a:pt x="693" y="125"/>
                    </a:cubicBezTo>
                    <a:cubicBezTo>
                      <a:pt x="693" y="125"/>
                      <a:pt x="691" y="125"/>
                      <a:pt x="691" y="126"/>
                    </a:cubicBezTo>
                    <a:cubicBezTo>
                      <a:pt x="690" y="128"/>
                      <a:pt x="690" y="128"/>
                      <a:pt x="690" y="128"/>
                    </a:cubicBezTo>
                    <a:cubicBezTo>
                      <a:pt x="688" y="128"/>
                      <a:pt x="692" y="121"/>
                      <a:pt x="690" y="120"/>
                    </a:cubicBezTo>
                    <a:cubicBezTo>
                      <a:pt x="685" y="116"/>
                      <a:pt x="684" y="119"/>
                      <a:pt x="681" y="122"/>
                    </a:cubicBezTo>
                    <a:cubicBezTo>
                      <a:pt x="680" y="123"/>
                      <a:pt x="678" y="124"/>
                      <a:pt x="677" y="125"/>
                    </a:cubicBezTo>
                    <a:cubicBezTo>
                      <a:pt x="677" y="125"/>
                      <a:pt x="676" y="124"/>
                      <a:pt x="674" y="124"/>
                    </a:cubicBezTo>
                    <a:cubicBezTo>
                      <a:pt x="674" y="124"/>
                      <a:pt x="673" y="126"/>
                      <a:pt x="673" y="127"/>
                    </a:cubicBezTo>
                    <a:cubicBezTo>
                      <a:pt x="672" y="127"/>
                      <a:pt x="672" y="127"/>
                      <a:pt x="672" y="127"/>
                    </a:cubicBezTo>
                    <a:cubicBezTo>
                      <a:pt x="671" y="126"/>
                      <a:pt x="672" y="125"/>
                      <a:pt x="672" y="124"/>
                    </a:cubicBezTo>
                    <a:cubicBezTo>
                      <a:pt x="670" y="124"/>
                      <a:pt x="670" y="124"/>
                      <a:pt x="670" y="124"/>
                    </a:cubicBezTo>
                    <a:cubicBezTo>
                      <a:pt x="669" y="124"/>
                      <a:pt x="670" y="126"/>
                      <a:pt x="669" y="126"/>
                    </a:cubicBezTo>
                    <a:cubicBezTo>
                      <a:pt x="667" y="127"/>
                      <a:pt x="665" y="127"/>
                      <a:pt x="664" y="128"/>
                    </a:cubicBezTo>
                    <a:cubicBezTo>
                      <a:pt x="664" y="126"/>
                      <a:pt x="664" y="126"/>
                      <a:pt x="664" y="126"/>
                    </a:cubicBezTo>
                    <a:cubicBezTo>
                      <a:pt x="666" y="125"/>
                      <a:pt x="667" y="124"/>
                      <a:pt x="668" y="122"/>
                    </a:cubicBezTo>
                    <a:cubicBezTo>
                      <a:pt x="670" y="123"/>
                      <a:pt x="669" y="120"/>
                      <a:pt x="667" y="119"/>
                    </a:cubicBezTo>
                    <a:cubicBezTo>
                      <a:pt x="664" y="117"/>
                      <a:pt x="663" y="120"/>
                      <a:pt x="660" y="120"/>
                    </a:cubicBezTo>
                    <a:cubicBezTo>
                      <a:pt x="659" y="120"/>
                      <a:pt x="658" y="118"/>
                      <a:pt x="656" y="118"/>
                    </a:cubicBezTo>
                    <a:cubicBezTo>
                      <a:pt x="655" y="120"/>
                      <a:pt x="655" y="120"/>
                      <a:pt x="655" y="120"/>
                    </a:cubicBezTo>
                    <a:cubicBezTo>
                      <a:pt x="653" y="120"/>
                      <a:pt x="653" y="119"/>
                      <a:pt x="652" y="118"/>
                    </a:cubicBezTo>
                    <a:cubicBezTo>
                      <a:pt x="651" y="118"/>
                      <a:pt x="647" y="118"/>
                      <a:pt x="648" y="118"/>
                    </a:cubicBezTo>
                    <a:cubicBezTo>
                      <a:pt x="646" y="118"/>
                      <a:pt x="646" y="118"/>
                      <a:pt x="646" y="118"/>
                    </a:cubicBezTo>
                    <a:cubicBezTo>
                      <a:pt x="646" y="118"/>
                      <a:pt x="647" y="119"/>
                      <a:pt x="645" y="120"/>
                    </a:cubicBezTo>
                    <a:cubicBezTo>
                      <a:pt x="644" y="120"/>
                      <a:pt x="643" y="118"/>
                      <a:pt x="642" y="118"/>
                    </a:cubicBezTo>
                    <a:cubicBezTo>
                      <a:pt x="636" y="118"/>
                      <a:pt x="643" y="122"/>
                      <a:pt x="638" y="123"/>
                    </a:cubicBezTo>
                    <a:cubicBezTo>
                      <a:pt x="635" y="123"/>
                      <a:pt x="633" y="122"/>
                      <a:pt x="630" y="123"/>
                    </a:cubicBezTo>
                    <a:cubicBezTo>
                      <a:pt x="629" y="123"/>
                      <a:pt x="626" y="125"/>
                      <a:pt x="626" y="125"/>
                    </a:cubicBezTo>
                    <a:cubicBezTo>
                      <a:pt x="623" y="126"/>
                      <a:pt x="622" y="124"/>
                      <a:pt x="619" y="125"/>
                    </a:cubicBezTo>
                    <a:cubicBezTo>
                      <a:pt x="619" y="125"/>
                      <a:pt x="615" y="127"/>
                      <a:pt x="615" y="127"/>
                    </a:cubicBezTo>
                    <a:cubicBezTo>
                      <a:pt x="613" y="127"/>
                      <a:pt x="613" y="125"/>
                      <a:pt x="611" y="126"/>
                    </a:cubicBezTo>
                    <a:cubicBezTo>
                      <a:pt x="608" y="126"/>
                      <a:pt x="607" y="128"/>
                      <a:pt x="605" y="129"/>
                    </a:cubicBezTo>
                    <a:cubicBezTo>
                      <a:pt x="604" y="130"/>
                      <a:pt x="603" y="129"/>
                      <a:pt x="602" y="130"/>
                    </a:cubicBezTo>
                    <a:cubicBezTo>
                      <a:pt x="601" y="131"/>
                      <a:pt x="601" y="131"/>
                      <a:pt x="601" y="131"/>
                    </a:cubicBezTo>
                    <a:cubicBezTo>
                      <a:pt x="600" y="131"/>
                      <a:pt x="598" y="131"/>
                      <a:pt x="597" y="131"/>
                    </a:cubicBezTo>
                    <a:cubicBezTo>
                      <a:pt x="595" y="132"/>
                      <a:pt x="595" y="132"/>
                      <a:pt x="595" y="132"/>
                    </a:cubicBezTo>
                    <a:cubicBezTo>
                      <a:pt x="592" y="133"/>
                      <a:pt x="591" y="132"/>
                      <a:pt x="587" y="132"/>
                    </a:cubicBezTo>
                    <a:cubicBezTo>
                      <a:pt x="588" y="132"/>
                      <a:pt x="587" y="133"/>
                      <a:pt x="588" y="134"/>
                    </a:cubicBezTo>
                    <a:cubicBezTo>
                      <a:pt x="589" y="134"/>
                      <a:pt x="590" y="133"/>
                      <a:pt x="591" y="134"/>
                    </a:cubicBezTo>
                    <a:cubicBezTo>
                      <a:pt x="591" y="134"/>
                      <a:pt x="591" y="135"/>
                      <a:pt x="592" y="135"/>
                    </a:cubicBezTo>
                    <a:cubicBezTo>
                      <a:pt x="591" y="135"/>
                      <a:pt x="592" y="136"/>
                      <a:pt x="591" y="137"/>
                    </a:cubicBezTo>
                    <a:cubicBezTo>
                      <a:pt x="591" y="137"/>
                      <a:pt x="589" y="137"/>
                      <a:pt x="589" y="137"/>
                    </a:cubicBezTo>
                    <a:cubicBezTo>
                      <a:pt x="587" y="139"/>
                      <a:pt x="587" y="141"/>
                      <a:pt x="587" y="144"/>
                    </a:cubicBezTo>
                    <a:cubicBezTo>
                      <a:pt x="584" y="142"/>
                      <a:pt x="582" y="142"/>
                      <a:pt x="579" y="140"/>
                    </a:cubicBezTo>
                    <a:cubicBezTo>
                      <a:pt x="579" y="141"/>
                      <a:pt x="578" y="143"/>
                      <a:pt x="578" y="144"/>
                    </a:cubicBezTo>
                    <a:cubicBezTo>
                      <a:pt x="579" y="144"/>
                      <a:pt x="581" y="143"/>
                      <a:pt x="583" y="144"/>
                    </a:cubicBezTo>
                    <a:cubicBezTo>
                      <a:pt x="584" y="145"/>
                      <a:pt x="583" y="147"/>
                      <a:pt x="585" y="148"/>
                    </a:cubicBezTo>
                    <a:cubicBezTo>
                      <a:pt x="585" y="149"/>
                      <a:pt x="585" y="149"/>
                      <a:pt x="585" y="149"/>
                    </a:cubicBezTo>
                    <a:cubicBezTo>
                      <a:pt x="581" y="148"/>
                      <a:pt x="581" y="148"/>
                      <a:pt x="577" y="149"/>
                    </a:cubicBezTo>
                    <a:cubicBezTo>
                      <a:pt x="577" y="149"/>
                      <a:pt x="577" y="151"/>
                      <a:pt x="577" y="151"/>
                    </a:cubicBezTo>
                    <a:cubicBezTo>
                      <a:pt x="579" y="152"/>
                      <a:pt x="581" y="152"/>
                      <a:pt x="582" y="154"/>
                    </a:cubicBezTo>
                    <a:cubicBezTo>
                      <a:pt x="583" y="154"/>
                      <a:pt x="589" y="164"/>
                      <a:pt x="586" y="165"/>
                    </a:cubicBezTo>
                    <a:cubicBezTo>
                      <a:pt x="585" y="166"/>
                      <a:pt x="578" y="165"/>
                      <a:pt x="581" y="163"/>
                    </a:cubicBezTo>
                    <a:cubicBezTo>
                      <a:pt x="585" y="162"/>
                      <a:pt x="581" y="159"/>
                      <a:pt x="579" y="158"/>
                    </a:cubicBezTo>
                    <a:cubicBezTo>
                      <a:pt x="576" y="158"/>
                      <a:pt x="574" y="160"/>
                      <a:pt x="571" y="160"/>
                    </a:cubicBezTo>
                    <a:cubicBezTo>
                      <a:pt x="570" y="160"/>
                      <a:pt x="569" y="159"/>
                      <a:pt x="568" y="159"/>
                    </a:cubicBezTo>
                    <a:cubicBezTo>
                      <a:pt x="567" y="161"/>
                      <a:pt x="567" y="161"/>
                      <a:pt x="567" y="161"/>
                    </a:cubicBezTo>
                    <a:cubicBezTo>
                      <a:pt x="564" y="162"/>
                      <a:pt x="564" y="159"/>
                      <a:pt x="562" y="159"/>
                    </a:cubicBezTo>
                    <a:cubicBezTo>
                      <a:pt x="558" y="158"/>
                      <a:pt x="555" y="161"/>
                      <a:pt x="553" y="161"/>
                    </a:cubicBezTo>
                    <a:cubicBezTo>
                      <a:pt x="551" y="161"/>
                      <a:pt x="550" y="160"/>
                      <a:pt x="547" y="160"/>
                    </a:cubicBezTo>
                    <a:cubicBezTo>
                      <a:pt x="545" y="161"/>
                      <a:pt x="545" y="161"/>
                      <a:pt x="545" y="161"/>
                    </a:cubicBezTo>
                    <a:cubicBezTo>
                      <a:pt x="543" y="162"/>
                      <a:pt x="541" y="161"/>
                      <a:pt x="539" y="161"/>
                    </a:cubicBezTo>
                    <a:cubicBezTo>
                      <a:pt x="537" y="163"/>
                      <a:pt x="537" y="163"/>
                      <a:pt x="537" y="163"/>
                    </a:cubicBezTo>
                    <a:cubicBezTo>
                      <a:pt x="536" y="163"/>
                      <a:pt x="535" y="162"/>
                      <a:pt x="534" y="163"/>
                    </a:cubicBezTo>
                    <a:cubicBezTo>
                      <a:pt x="534" y="163"/>
                      <a:pt x="531" y="167"/>
                      <a:pt x="531" y="167"/>
                    </a:cubicBezTo>
                    <a:cubicBezTo>
                      <a:pt x="531" y="169"/>
                      <a:pt x="532" y="169"/>
                      <a:pt x="532" y="171"/>
                    </a:cubicBezTo>
                    <a:cubicBezTo>
                      <a:pt x="532" y="172"/>
                      <a:pt x="530" y="175"/>
                      <a:pt x="530" y="176"/>
                    </a:cubicBezTo>
                    <a:cubicBezTo>
                      <a:pt x="529" y="184"/>
                      <a:pt x="532" y="186"/>
                      <a:pt x="537" y="188"/>
                    </a:cubicBezTo>
                    <a:cubicBezTo>
                      <a:pt x="538" y="189"/>
                      <a:pt x="538" y="189"/>
                      <a:pt x="538" y="189"/>
                    </a:cubicBezTo>
                    <a:cubicBezTo>
                      <a:pt x="540" y="190"/>
                      <a:pt x="542" y="189"/>
                      <a:pt x="544" y="189"/>
                    </a:cubicBezTo>
                    <a:cubicBezTo>
                      <a:pt x="545" y="190"/>
                      <a:pt x="546" y="193"/>
                      <a:pt x="547" y="193"/>
                    </a:cubicBezTo>
                    <a:cubicBezTo>
                      <a:pt x="548" y="194"/>
                      <a:pt x="552" y="195"/>
                      <a:pt x="553" y="196"/>
                    </a:cubicBezTo>
                    <a:cubicBezTo>
                      <a:pt x="553" y="198"/>
                      <a:pt x="554" y="199"/>
                      <a:pt x="554" y="201"/>
                    </a:cubicBezTo>
                    <a:cubicBezTo>
                      <a:pt x="554" y="201"/>
                      <a:pt x="551" y="205"/>
                      <a:pt x="551" y="206"/>
                    </a:cubicBezTo>
                    <a:cubicBezTo>
                      <a:pt x="550" y="209"/>
                      <a:pt x="553" y="212"/>
                      <a:pt x="553" y="215"/>
                    </a:cubicBezTo>
                    <a:cubicBezTo>
                      <a:pt x="554" y="216"/>
                      <a:pt x="553" y="218"/>
                      <a:pt x="553" y="219"/>
                    </a:cubicBezTo>
                    <a:cubicBezTo>
                      <a:pt x="552" y="220"/>
                      <a:pt x="550" y="220"/>
                      <a:pt x="547" y="221"/>
                    </a:cubicBezTo>
                    <a:cubicBezTo>
                      <a:pt x="548" y="225"/>
                      <a:pt x="548" y="225"/>
                      <a:pt x="548" y="225"/>
                    </a:cubicBezTo>
                    <a:cubicBezTo>
                      <a:pt x="550" y="225"/>
                      <a:pt x="556" y="230"/>
                      <a:pt x="557" y="230"/>
                    </a:cubicBezTo>
                    <a:cubicBezTo>
                      <a:pt x="559" y="230"/>
                      <a:pt x="561" y="227"/>
                      <a:pt x="563" y="227"/>
                    </a:cubicBezTo>
                    <a:cubicBezTo>
                      <a:pt x="563" y="227"/>
                      <a:pt x="564" y="226"/>
                      <a:pt x="565" y="227"/>
                    </a:cubicBezTo>
                    <a:cubicBezTo>
                      <a:pt x="565" y="227"/>
                      <a:pt x="565" y="229"/>
                      <a:pt x="566" y="229"/>
                    </a:cubicBezTo>
                    <a:cubicBezTo>
                      <a:pt x="567" y="230"/>
                      <a:pt x="567" y="229"/>
                      <a:pt x="569" y="230"/>
                    </a:cubicBezTo>
                    <a:cubicBezTo>
                      <a:pt x="571" y="231"/>
                      <a:pt x="572" y="234"/>
                      <a:pt x="572" y="237"/>
                    </a:cubicBezTo>
                    <a:cubicBezTo>
                      <a:pt x="571" y="236"/>
                      <a:pt x="569" y="237"/>
                      <a:pt x="569" y="236"/>
                    </a:cubicBezTo>
                    <a:cubicBezTo>
                      <a:pt x="568" y="236"/>
                      <a:pt x="568" y="232"/>
                      <a:pt x="568" y="232"/>
                    </a:cubicBezTo>
                    <a:cubicBezTo>
                      <a:pt x="567" y="232"/>
                      <a:pt x="566" y="232"/>
                      <a:pt x="565" y="231"/>
                    </a:cubicBezTo>
                    <a:cubicBezTo>
                      <a:pt x="565" y="231"/>
                      <a:pt x="565" y="230"/>
                      <a:pt x="565" y="230"/>
                    </a:cubicBezTo>
                    <a:cubicBezTo>
                      <a:pt x="561" y="229"/>
                      <a:pt x="561" y="232"/>
                      <a:pt x="560" y="232"/>
                    </a:cubicBezTo>
                    <a:cubicBezTo>
                      <a:pt x="558" y="232"/>
                      <a:pt x="549" y="231"/>
                      <a:pt x="547" y="230"/>
                    </a:cubicBezTo>
                    <a:cubicBezTo>
                      <a:pt x="547" y="230"/>
                      <a:pt x="548" y="227"/>
                      <a:pt x="547" y="227"/>
                    </a:cubicBezTo>
                    <a:cubicBezTo>
                      <a:pt x="544" y="225"/>
                      <a:pt x="544" y="225"/>
                      <a:pt x="544" y="225"/>
                    </a:cubicBezTo>
                    <a:cubicBezTo>
                      <a:pt x="544" y="224"/>
                      <a:pt x="544" y="223"/>
                      <a:pt x="543" y="223"/>
                    </a:cubicBezTo>
                    <a:cubicBezTo>
                      <a:pt x="543" y="223"/>
                      <a:pt x="542" y="222"/>
                      <a:pt x="542" y="222"/>
                    </a:cubicBezTo>
                    <a:cubicBezTo>
                      <a:pt x="541" y="223"/>
                      <a:pt x="540" y="224"/>
                      <a:pt x="539" y="225"/>
                    </a:cubicBezTo>
                    <a:cubicBezTo>
                      <a:pt x="538" y="226"/>
                      <a:pt x="537" y="226"/>
                      <a:pt x="535" y="227"/>
                    </a:cubicBezTo>
                    <a:cubicBezTo>
                      <a:pt x="539" y="223"/>
                      <a:pt x="539" y="222"/>
                      <a:pt x="541" y="217"/>
                    </a:cubicBezTo>
                    <a:cubicBezTo>
                      <a:pt x="542" y="215"/>
                      <a:pt x="542" y="215"/>
                      <a:pt x="542" y="215"/>
                    </a:cubicBezTo>
                    <a:cubicBezTo>
                      <a:pt x="543" y="209"/>
                      <a:pt x="541" y="208"/>
                      <a:pt x="545" y="203"/>
                    </a:cubicBezTo>
                    <a:cubicBezTo>
                      <a:pt x="545" y="203"/>
                      <a:pt x="552" y="198"/>
                      <a:pt x="547" y="197"/>
                    </a:cubicBezTo>
                    <a:cubicBezTo>
                      <a:pt x="543" y="195"/>
                      <a:pt x="537" y="198"/>
                      <a:pt x="533" y="196"/>
                    </a:cubicBezTo>
                    <a:cubicBezTo>
                      <a:pt x="531" y="195"/>
                      <a:pt x="531" y="192"/>
                      <a:pt x="529" y="191"/>
                    </a:cubicBezTo>
                    <a:cubicBezTo>
                      <a:pt x="528" y="190"/>
                      <a:pt x="527" y="191"/>
                      <a:pt x="527" y="191"/>
                    </a:cubicBezTo>
                    <a:cubicBezTo>
                      <a:pt x="526" y="190"/>
                      <a:pt x="525" y="188"/>
                      <a:pt x="525" y="188"/>
                    </a:cubicBezTo>
                    <a:cubicBezTo>
                      <a:pt x="524" y="188"/>
                      <a:pt x="518" y="185"/>
                      <a:pt x="517" y="185"/>
                    </a:cubicBezTo>
                    <a:cubicBezTo>
                      <a:pt x="511" y="184"/>
                      <a:pt x="507" y="189"/>
                      <a:pt x="504" y="191"/>
                    </a:cubicBezTo>
                    <a:cubicBezTo>
                      <a:pt x="505" y="191"/>
                      <a:pt x="506" y="191"/>
                      <a:pt x="507" y="191"/>
                    </a:cubicBezTo>
                    <a:cubicBezTo>
                      <a:pt x="508" y="192"/>
                      <a:pt x="509" y="192"/>
                      <a:pt x="510" y="193"/>
                    </a:cubicBezTo>
                    <a:cubicBezTo>
                      <a:pt x="509" y="194"/>
                      <a:pt x="508" y="198"/>
                      <a:pt x="506" y="198"/>
                    </a:cubicBezTo>
                    <a:cubicBezTo>
                      <a:pt x="506" y="198"/>
                      <a:pt x="503" y="198"/>
                      <a:pt x="504" y="197"/>
                    </a:cubicBezTo>
                    <a:cubicBezTo>
                      <a:pt x="501" y="195"/>
                      <a:pt x="499" y="194"/>
                      <a:pt x="493" y="193"/>
                    </a:cubicBezTo>
                    <a:cubicBezTo>
                      <a:pt x="492" y="196"/>
                      <a:pt x="492" y="198"/>
                      <a:pt x="491" y="201"/>
                    </a:cubicBezTo>
                    <a:cubicBezTo>
                      <a:pt x="492" y="201"/>
                      <a:pt x="494" y="200"/>
                      <a:pt x="495" y="201"/>
                    </a:cubicBezTo>
                    <a:cubicBezTo>
                      <a:pt x="496" y="202"/>
                      <a:pt x="495" y="204"/>
                      <a:pt x="496" y="204"/>
                    </a:cubicBezTo>
                    <a:cubicBezTo>
                      <a:pt x="497" y="204"/>
                      <a:pt x="499" y="204"/>
                      <a:pt x="500" y="204"/>
                    </a:cubicBezTo>
                    <a:cubicBezTo>
                      <a:pt x="500" y="204"/>
                      <a:pt x="500" y="206"/>
                      <a:pt x="501" y="206"/>
                    </a:cubicBezTo>
                    <a:cubicBezTo>
                      <a:pt x="502" y="207"/>
                      <a:pt x="503" y="206"/>
                      <a:pt x="504" y="207"/>
                    </a:cubicBezTo>
                    <a:cubicBezTo>
                      <a:pt x="504" y="207"/>
                      <a:pt x="504" y="209"/>
                      <a:pt x="505" y="209"/>
                    </a:cubicBezTo>
                    <a:cubicBezTo>
                      <a:pt x="504" y="209"/>
                      <a:pt x="504" y="211"/>
                      <a:pt x="504" y="211"/>
                    </a:cubicBezTo>
                    <a:cubicBezTo>
                      <a:pt x="503" y="209"/>
                      <a:pt x="503" y="209"/>
                      <a:pt x="503" y="209"/>
                    </a:cubicBezTo>
                    <a:cubicBezTo>
                      <a:pt x="499" y="210"/>
                      <a:pt x="497" y="211"/>
                      <a:pt x="494" y="211"/>
                    </a:cubicBezTo>
                    <a:cubicBezTo>
                      <a:pt x="494" y="209"/>
                      <a:pt x="494" y="209"/>
                      <a:pt x="494" y="209"/>
                    </a:cubicBezTo>
                    <a:cubicBezTo>
                      <a:pt x="492" y="209"/>
                      <a:pt x="489" y="209"/>
                      <a:pt x="489" y="209"/>
                    </a:cubicBezTo>
                    <a:cubicBezTo>
                      <a:pt x="488" y="210"/>
                      <a:pt x="488" y="212"/>
                      <a:pt x="486" y="211"/>
                    </a:cubicBezTo>
                    <a:cubicBezTo>
                      <a:pt x="484" y="211"/>
                      <a:pt x="482" y="209"/>
                      <a:pt x="481" y="208"/>
                    </a:cubicBezTo>
                    <a:cubicBezTo>
                      <a:pt x="481" y="207"/>
                      <a:pt x="481" y="207"/>
                      <a:pt x="481" y="207"/>
                    </a:cubicBezTo>
                    <a:cubicBezTo>
                      <a:pt x="485" y="205"/>
                      <a:pt x="479" y="200"/>
                      <a:pt x="479" y="199"/>
                    </a:cubicBezTo>
                    <a:cubicBezTo>
                      <a:pt x="479" y="197"/>
                      <a:pt x="479" y="196"/>
                      <a:pt x="479" y="195"/>
                    </a:cubicBezTo>
                    <a:cubicBezTo>
                      <a:pt x="478" y="195"/>
                      <a:pt x="478" y="195"/>
                      <a:pt x="478" y="195"/>
                    </a:cubicBezTo>
                    <a:cubicBezTo>
                      <a:pt x="478" y="195"/>
                      <a:pt x="479" y="191"/>
                      <a:pt x="479" y="191"/>
                    </a:cubicBezTo>
                    <a:cubicBezTo>
                      <a:pt x="479" y="191"/>
                      <a:pt x="481" y="189"/>
                      <a:pt x="481" y="189"/>
                    </a:cubicBezTo>
                    <a:cubicBezTo>
                      <a:pt x="480" y="187"/>
                      <a:pt x="477" y="186"/>
                      <a:pt x="478" y="183"/>
                    </a:cubicBezTo>
                    <a:cubicBezTo>
                      <a:pt x="478" y="182"/>
                      <a:pt x="480" y="182"/>
                      <a:pt x="480" y="181"/>
                    </a:cubicBezTo>
                    <a:cubicBezTo>
                      <a:pt x="480" y="181"/>
                      <a:pt x="476" y="176"/>
                      <a:pt x="476" y="176"/>
                    </a:cubicBezTo>
                    <a:cubicBezTo>
                      <a:pt x="476" y="176"/>
                      <a:pt x="475" y="177"/>
                      <a:pt x="474" y="177"/>
                    </a:cubicBezTo>
                    <a:cubicBezTo>
                      <a:pt x="476" y="182"/>
                      <a:pt x="477" y="187"/>
                      <a:pt x="476" y="193"/>
                    </a:cubicBezTo>
                    <a:cubicBezTo>
                      <a:pt x="475" y="195"/>
                      <a:pt x="472" y="199"/>
                      <a:pt x="471" y="200"/>
                    </a:cubicBezTo>
                    <a:cubicBezTo>
                      <a:pt x="470" y="201"/>
                      <a:pt x="469" y="201"/>
                      <a:pt x="468" y="201"/>
                    </a:cubicBezTo>
                    <a:cubicBezTo>
                      <a:pt x="468" y="202"/>
                      <a:pt x="469" y="204"/>
                      <a:pt x="468" y="205"/>
                    </a:cubicBezTo>
                    <a:cubicBezTo>
                      <a:pt x="468" y="207"/>
                      <a:pt x="466" y="208"/>
                      <a:pt x="466" y="209"/>
                    </a:cubicBezTo>
                    <a:cubicBezTo>
                      <a:pt x="466" y="210"/>
                      <a:pt x="465" y="211"/>
                      <a:pt x="466" y="211"/>
                    </a:cubicBezTo>
                    <a:cubicBezTo>
                      <a:pt x="466" y="212"/>
                      <a:pt x="468" y="213"/>
                      <a:pt x="469" y="214"/>
                    </a:cubicBezTo>
                    <a:cubicBezTo>
                      <a:pt x="470" y="216"/>
                      <a:pt x="472" y="220"/>
                      <a:pt x="472" y="222"/>
                    </a:cubicBezTo>
                    <a:cubicBezTo>
                      <a:pt x="471" y="223"/>
                      <a:pt x="469" y="225"/>
                      <a:pt x="469" y="227"/>
                    </a:cubicBezTo>
                    <a:cubicBezTo>
                      <a:pt x="469" y="227"/>
                      <a:pt x="470" y="231"/>
                      <a:pt x="470" y="233"/>
                    </a:cubicBezTo>
                    <a:cubicBezTo>
                      <a:pt x="471" y="233"/>
                      <a:pt x="471" y="233"/>
                      <a:pt x="471" y="233"/>
                    </a:cubicBezTo>
                    <a:cubicBezTo>
                      <a:pt x="471" y="235"/>
                      <a:pt x="471" y="237"/>
                      <a:pt x="471" y="239"/>
                    </a:cubicBezTo>
                    <a:cubicBezTo>
                      <a:pt x="472" y="238"/>
                      <a:pt x="472" y="240"/>
                      <a:pt x="474" y="239"/>
                    </a:cubicBezTo>
                    <a:cubicBezTo>
                      <a:pt x="474" y="238"/>
                      <a:pt x="474" y="238"/>
                      <a:pt x="474" y="238"/>
                    </a:cubicBezTo>
                    <a:cubicBezTo>
                      <a:pt x="474" y="238"/>
                      <a:pt x="476" y="237"/>
                      <a:pt x="476" y="237"/>
                    </a:cubicBezTo>
                    <a:cubicBezTo>
                      <a:pt x="477" y="237"/>
                      <a:pt x="479" y="238"/>
                      <a:pt x="481" y="237"/>
                    </a:cubicBezTo>
                    <a:cubicBezTo>
                      <a:pt x="482" y="237"/>
                      <a:pt x="484" y="235"/>
                      <a:pt x="486" y="235"/>
                    </a:cubicBezTo>
                    <a:cubicBezTo>
                      <a:pt x="489" y="234"/>
                      <a:pt x="500" y="237"/>
                      <a:pt x="502" y="239"/>
                    </a:cubicBezTo>
                    <a:cubicBezTo>
                      <a:pt x="503" y="240"/>
                      <a:pt x="502" y="244"/>
                      <a:pt x="504" y="246"/>
                    </a:cubicBezTo>
                    <a:cubicBezTo>
                      <a:pt x="504" y="247"/>
                      <a:pt x="506" y="247"/>
                      <a:pt x="506" y="247"/>
                    </a:cubicBezTo>
                    <a:cubicBezTo>
                      <a:pt x="507" y="248"/>
                      <a:pt x="506" y="250"/>
                      <a:pt x="507" y="251"/>
                    </a:cubicBezTo>
                    <a:cubicBezTo>
                      <a:pt x="507" y="252"/>
                      <a:pt x="508" y="253"/>
                      <a:pt x="509" y="254"/>
                    </a:cubicBezTo>
                    <a:cubicBezTo>
                      <a:pt x="506" y="255"/>
                      <a:pt x="501" y="257"/>
                      <a:pt x="504" y="262"/>
                    </a:cubicBezTo>
                    <a:cubicBezTo>
                      <a:pt x="504" y="262"/>
                      <a:pt x="505" y="262"/>
                      <a:pt x="506" y="263"/>
                    </a:cubicBezTo>
                    <a:cubicBezTo>
                      <a:pt x="506" y="263"/>
                      <a:pt x="507" y="265"/>
                      <a:pt x="508" y="265"/>
                    </a:cubicBezTo>
                    <a:cubicBezTo>
                      <a:pt x="512" y="267"/>
                      <a:pt x="516" y="266"/>
                      <a:pt x="519" y="268"/>
                    </a:cubicBezTo>
                    <a:cubicBezTo>
                      <a:pt x="520" y="268"/>
                      <a:pt x="520" y="270"/>
                      <a:pt x="521" y="270"/>
                    </a:cubicBezTo>
                    <a:cubicBezTo>
                      <a:pt x="518" y="270"/>
                      <a:pt x="513" y="270"/>
                      <a:pt x="510" y="269"/>
                    </a:cubicBezTo>
                    <a:cubicBezTo>
                      <a:pt x="510" y="268"/>
                      <a:pt x="509" y="267"/>
                      <a:pt x="509" y="267"/>
                    </a:cubicBezTo>
                    <a:cubicBezTo>
                      <a:pt x="507" y="267"/>
                      <a:pt x="506" y="267"/>
                      <a:pt x="505" y="268"/>
                    </a:cubicBezTo>
                    <a:cubicBezTo>
                      <a:pt x="505" y="268"/>
                      <a:pt x="505" y="270"/>
                      <a:pt x="505" y="271"/>
                    </a:cubicBezTo>
                    <a:cubicBezTo>
                      <a:pt x="505" y="271"/>
                      <a:pt x="506" y="272"/>
                      <a:pt x="505" y="272"/>
                    </a:cubicBezTo>
                    <a:cubicBezTo>
                      <a:pt x="505" y="272"/>
                      <a:pt x="502" y="270"/>
                      <a:pt x="502" y="269"/>
                    </a:cubicBezTo>
                    <a:cubicBezTo>
                      <a:pt x="500" y="268"/>
                      <a:pt x="499" y="267"/>
                      <a:pt x="498" y="266"/>
                    </a:cubicBezTo>
                    <a:cubicBezTo>
                      <a:pt x="498" y="260"/>
                      <a:pt x="500" y="255"/>
                      <a:pt x="499" y="249"/>
                    </a:cubicBezTo>
                    <a:cubicBezTo>
                      <a:pt x="499" y="248"/>
                      <a:pt x="497" y="247"/>
                      <a:pt x="497" y="247"/>
                    </a:cubicBezTo>
                    <a:cubicBezTo>
                      <a:pt x="496" y="245"/>
                      <a:pt x="495" y="241"/>
                      <a:pt x="494" y="239"/>
                    </a:cubicBezTo>
                    <a:cubicBezTo>
                      <a:pt x="493" y="239"/>
                      <a:pt x="491" y="239"/>
                      <a:pt x="489" y="239"/>
                    </a:cubicBezTo>
                    <a:cubicBezTo>
                      <a:pt x="489" y="239"/>
                      <a:pt x="488" y="241"/>
                      <a:pt x="488" y="241"/>
                    </a:cubicBezTo>
                    <a:cubicBezTo>
                      <a:pt x="484" y="243"/>
                      <a:pt x="480" y="242"/>
                      <a:pt x="477" y="245"/>
                    </a:cubicBezTo>
                    <a:cubicBezTo>
                      <a:pt x="476" y="246"/>
                      <a:pt x="476" y="248"/>
                      <a:pt x="476" y="249"/>
                    </a:cubicBezTo>
                    <a:cubicBezTo>
                      <a:pt x="476" y="249"/>
                      <a:pt x="474" y="251"/>
                      <a:pt x="474" y="252"/>
                    </a:cubicBezTo>
                    <a:cubicBezTo>
                      <a:pt x="474" y="253"/>
                      <a:pt x="477" y="254"/>
                      <a:pt x="477" y="255"/>
                    </a:cubicBezTo>
                    <a:cubicBezTo>
                      <a:pt x="477" y="256"/>
                      <a:pt x="476" y="260"/>
                      <a:pt x="476" y="261"/>
                    </a:cubicBezTo>
                    <a:cubicBezTo>
                      <a:pt x="475" y="262"/>
                      <a:pt x="474" y="264"/>
                      <a:pt x="474" y="265"/>
                    </a:cubicBezTo>
                    <a:cubicBezTo>
                      <a:pt x="474" y="265"/>
                      <a:pt x="474" y="267"/>
                      <a:pt x="474" y="267"/>
                    </a:cubicBezTo>
                    <a:cubicBezTo>
                      <a:pt x="474" y="267"/>
                      <a:pt x="475" y="268"/>
                      <a:pt x="474" y="269"/>
                    </a:cubicBezTo>
                    <a:cubicBezTo>
                      <a:pt x="469" y="276"/>
                      <a:pt x="469" y="276"/>
                      <a:pt x="469" y="276"/>
                    </a:cubicBezTo>
                    <a:cubicBezTo>
                      <a:pt x="467" y="277"/>
                      <a:pt x="464" y="276"/>
                      <a:pt x="462" y="277"/>
                    </a:cubicBezTo>
                    <a:cubicBezTo>
                      <a:pt x="461" y="277"/>
                      <a:pt x="457" y="279"/>
                      <a:pt x="456" y="279"/>
                    </a:cubicBezTo>
                    <a:cubicBezTo>
                      <a:pt x="456" y="280"/>
                      <a:pt x="455" y="281"/>
                      <a:pt x="454" y="282"/>
                    </a:cubicBezTo>
                    <a:cubicBezTo>
                      <a:pt x="456" y="282"/>
                      <a:pt x="457" y="282"/>
                      <a:pt x="459" y="282"/>
                    </a:cubicBezTo>
                    <a:cubicBezTo>
                      <a:pt x="460" y="287"/>
                      <a:pt x="460" y="290"/>
                      <a:pt x="462" y="294"/>
                    </a:cubicBezTo>
                    <a:cubicBezTo>
                      <a:pt x="461" y="294"/>
                      <a:pt x="461" y="293"/>
                      <a:pt x="460" y="292"/>
                    </a:cubicBezTo>
                    <a:cubicBezTo>
                      <a:pt x="459" y="292"/>
                      <a:pt x="459" y="293"/>
                      <a:pt x="458" y="293"/>
                    </a:cubicBezTo>
                    <a:cubicBezTo>
                      <a:pt x="457" y="292"/>
                      <a:pt x="457" y="290"/>
                      <a:pt x="456" y="288"/>
                    </a:cubicBezTo>
                    <a:cubicBezTo>
                      <a:pt x="456" y="288"/>
                      <a:pt x="454" y="288"/>
                      <a:pt x="454" y="287"/>
                    </a:cubicBezTo>
                    <a:cubicBezTo>
                      <a:pt x="453" y="287"/>
                      <a:pt x="453" y="285"/>
                      <a:pt x="453" y="284"/>
                    </a:cubicBezTo>
                    <a:cubicBezTo>
                      <a:pt x="452" y="284"/>
                      <a:pt x="447" y="283"/>
                      <a:pt x="445" y="284"/>
                    </a:cubicBezTo>
                    <a:cubicBezTo>
                      <a:pt x="444" y="285"/>
                      <a:pt x="444" y="285"/>
                      <a:pt x="444" y="285"/>
                    </a:cubicBezTo>
                    <a:cubicBezTo>
                      <a:pt x="439" y="285"/>
                      <a:pt x="435" y="282"/>
                      <a:pt x="432" y="280"/>
                    </a:cubicBezTo>
                    <a:cubicBezTo>
                      <a:pt x="433" y="280"/>
                      <a:pt x="432" y="277"/>
                      <a:pt x="432" y="277"/>
                    </a:cubicBezTo>
                    <a:cubicBezTo>
                      <a:pt x="438" y="276"/>
                      <a:pt x="446" y="279"/>
                      <a:pt x="450" y="276"/>
                    </a:cubicBezTo>
                    <a:cubicBezTo>
                      <a:pt x="450" y="276"/>
                      <a:pt x="451" y="273"/>
                      <a:pt x="452" y="272"/>
                    </a:cubicBezTo>
                    <a:cubicBezTo>
                      <a:pt x="454" y="274"/>
                      <a:pt x="455" y="273"/>
                      <a:pt x="458" y="274"/>
                    </a:cubicBezTo>
                    <a:cubicBezTo>
                      <a:pt x="458" y="273"/>
                      <a:pt x="459" y="273"/>
                      <a:pt x="460" y="272"/>
                    </a:cubicBezTo>
                    <a:cubicBezTo>
                      <a:pt x="459" y="270"/>
                      <a:pt x="459" y="270"/>
                      <a:pt x="459" y="270"/>
                    </a:cubicBezTo>
                    <a:cubicBezTo>
                      <a:pt x="459" y="269"/>
                      <a:pt x="461" y="269"/>
                      <a:pt x="462" y="269"/>
                    </a:cubicBezTo>
                    <a:cubicBezTo>
                      <a:pt x="462" y="268"/>
                      <a:pt x="462" y="265"/>
                      <a:pt x="462" y="265"/>
                    </a:cubicBezTo>
                    <a:cubicBezTo>
                      <a:pt x="464" y="264"/>
                      <a:pt x="464" y="265"/>
                      <a:pt x="466" y="264"/>
                    </a:cubicBezTo>
                    <a:cubicBezTo>
                      <a:pt x="462" y="256"/>
                      <a:pt x="464" y="256"/>
                      <a:pt x="466" y="248"/>
                    </a:cubicBezTo>
                    <a:cubicBezTo>
                      <a:pt x="462" y="245"/>
                      <a:pt x="461" y="244"/>
                      <a:pt x="459" y="239"/>
                    </a:cubicBezTo>
                    <a:cubicBezTo>
                      <a:pt x="458" y="238"/>
                      <a:pt x="458" y="238"/>
                      <a:pt x="458" y="238"/>
                    </a:cubicBezTo>
                    <a:cubicBezTo>
                      <a:pt x="457" y="237"/>
                      <a:pt x="458" y="235"/>
                      <a:pt x="458" y="235"/>
                    </a:cubicBezTo>
                    <a:cubicBezTo>
                      <a:pt x="458" y="233"/>
                      <a:pt x="458" y="233"/>
                      <a:pt x="458" y="233"/>
                    </a:cubicBezTo>
                    <a:cubicBezTo>
                      <a:pt x="457" y="233"/>
                      <a:pt x="458" y="230"/>
                      <a:pt x="458" y="229"/>
                    </a:cubicBezTo>
                    <a:cubicBezTo>
                      <a:pt x="458" y="228"/>
                      <a:pt x="460" y="226"/>
                      <a:pt x="460" y="225"/>
                    </a:cubicBezTo>
                    <a:cubicBezTo>
                      <a:pt x="460" y="225"/>
                      <a:pt x="461" y="220"/>
                      <a:pt x="460" y="219"/>
                    </a:cubicBezTo>
                    <a:cubicBezTo>
                      <a:pt x="460" y="219"/>
                      <a:pt x="458" y="218"/>
                      <a:pt x="458" y="218"/>
                    </a:cubicBezTo>
                    <a:cubicBezTo>
                      <a:pt x="458" y="217"/>
                      <a:pt x="459" y="215"/>
                      <a:pt x="459" y="213"/>
                    </a:cubicBezTo>
                    <a:cubicBezTo>
                      <a:pt x="456" y="212"/>
                      <a:pt x="453" y="211"/>
                      <a:pt x="453" y="207"/>
                    </a:cubicBezTo>
                    <a:cubicBezTo>
                      <a:pt x="453" y="202"/>
                      <a:pt x="456" y="202"/>
                      <a:pt x="458" y="199"/>
                    </a:cubicBezTo>
                    <a:cubicBezTo>
                      <a:pt x="459" y="195"/>
                      <a:pt x="458" y="193"/>
                      <a:pt x="458" y="189"/>
                    </a:cubicBezTo>
                    <a:cubicBezTo>
                      <a:pt x="458" y="188"/>
                      <a:pt x="460" y="187"/>
                      <a:pt x="460" y="186"/>
                    </a:cubicBezTo>
                    <a:cubicBezTo>
                      <a:pt x="461" y="185"/>
                      <a:pt x="459" y="184"/>
                      <a:pt x="460" y="182"/>
                    </a:cubicBezTo>
                    <a:cubicBezTo>
                      <a:pt x="460" y="182"/>
                      <a:pt x="461" y="181"/>
                      <a:pt x="460" y="181"/>
                    </a:cubicBezTo>
                    <a:cubicBezTo>
                      <a:pt x="460" y="180"/>
                      <a:pt x="458" y="179"/>
                      <a:pt x="458" y="178"/>
                    </a:cubicBezTo>
                    <a:cubicBezTo>
                      <a:pt x="458" y="177"/>
                      <a:pt x="459" y="175"/>
                      <a:pt x="458" y="175"/>
                    </a:cubicBezTo>
                    <a:cubicBezTo>
                      <a:pt x="458" y="175"/>
                      <a:pt x="457" y="175"/>
                      <a:pt x="456" y="175"/>
                    </a:cubicBezTo>
                    <a:cubicBezTo>
                      <a:pt x="456" y="175"/>
                      <a:pt x="452" y="172"/>
                      <a:pt x="452" y="172"/>
                    </a:cubicBezTo>
                    <a:cubicBezTo>
                      <a:pt x="451" y="172"/>
                      <a:pt x="448" y="173"/>
                      <a:pt x="448" y="173"/>
                    </a:cubicBezTo>
                    <a:cubicBezTo>
                      <a:pt x="444" y="173"/>
                      <a:pt x="440" y="173"/>
                      <a:pt x="437" y="173"/>
                    </a:cubicBezTo>
                    <a:cubicBezTo>
                      <a:pt x="437" y="173"/>
                      <a:pt x="438" y="172"/>
                      <a:pt x="436" y="172"/>
                    </a:cubicBezTo>
                    <a:cubicBezTo>
                      <a:pt x="436" y="174"/>
                      <a:pt x="436" y="174"/>
                      <a:pt x="436" y="174"/>
                    </a:cubicBezTo>
                    <a:cubicBezTo>
                      <a:pt x="434" y="175"/>
                      <a:pt x="432" y="175"/>
                      <a:pt x="431" y="177"/>
                    </a:cubicBezTo>
                    <a:cubicBezTo>
                      <a:pt x="429" y="179"/>
                      <a:pt x="429" y="183"/>
                      <a:pt x="428" y="185"/>
                    </a:cubicBezTo>
                    <a:cubicBezTo>
                      <a:pt x="426" y="189"/>
                      <a:pt x="422" y="191"/>
                      <a:pt x="420" y="194"/>
                    </a:cubicBezTo>
                    <a:cubicBezTo>
                      <a:pt x="419" y="196"/>
                      <a:pt x="419" y="198"/>
                      <a:pt x="417" y="199"/>
                    </a:cubicBezTo>
                    <a:cubicBezTo>
                      <a:pt x="416" y="200"/>
                      <a:pt x="413" y="201"/>
                      <a:pt x="411" y="202"/>
                    </a:cubicBezTo>
                    <a:cubicBezTo>
                      <a:pt x="411" y="205"/>
                      <a:pt x="411" y="207"/>
                      <a:pt x="411" y="209"/>
                    </a:cubicBezTo>
                    <a:cubicBezTo>
                      <a:pt x="411" y="209"/>
                      <a:pt x="414" y="213"/>
                      <a:pt x="414" y="214"/>
                    </a:cubicBezTo>
                    <a:cubicBezTo>
                      <a:pt x="414" y="217"/>
                      <a:pt x="413" y="218"/>
                      <a:pt x="414" y="221"/>
                    </a:cubicBezTo>
                    <a:cubicBezTo>
                      <a:pt x="409" y="224"/>
                      <a:pt x="410" y="224"/>
                      <a:pt x="410" y="231"/>
                    </a:cubicBezTo>
                    <a:cubicBezTo>
                      <a:pt x="411" y="231"/>
                      <a:pt x="411" y="230"/>
                      <a:pt x="412" y="230"/>
                    </a:cubicBezTo>
                    <a:cubicBezTo>
                      <a:pt x="414" y="230"/>
                      <a:pt x="416" y="233"/>
                      <a:pt x="417" y="233"/>
                    </a:cubicBezTo>
                    <a:cubicBezTo>
                      <a:pt x="418" y="233"/>
                      <a:pt x="417" y="232"/>
                      <a:pt x="418" y="233"/>
                    </a:cubicBezTo>
                    <a:cubicBezTo>
                      <a:pt x="417" y="232"/>
                      <a:pt x="420" y="233"/>
                      <a:pt x="420" y="233"/>
                    </a:cubicBezTo>
                    <a:cubicBezTo>
                      <a:pt x="420" y="233"/>
                      <a:pt x="420" y="235"/>
                      <a:pt x="420" y="235"/>
                    </a:cubicBezTo>
                    <a:cubicBezTo>
                      <a:pt x="420" y="236"/>
                      <a:pt x="417" y="236"/>
                      <a:pt x="418" y="239"/>
                    </a:cubicBezTo>
                    <a:cubicBezTo>
                      <a:pt x="418" y="239"/>
                      <a:pt x="419" y="240"/>
                      <a:pt x="418" y="241"/>
                    </a:cubicBezTo>
                    <a:cubicBezTo>
                      <a:pt x="419" y="241"/>
                      <a:pt x="420" y="244"/>
                      <a:pt x="420" y="245"/>
                    </a:cubicBezTo>
                    <a:cubicBezTo>
                      <a:pt x="420" y="245"/>
                      <a:pt x="422" y="244"/>
                      <a:pt x="422" y="244"/>
                    </a:cubicBezTo>
                    <a:cubicBezTo>
                      <a:pt x="424" y="244"/>
                      <a:pt x="424" y="244"/>
                      <a:pt x="424" y="244"/>
                    </a:cubicBezTo>
                    <a:cubicBezTo>
                      <a:pt x="423" y="247"/>
                      <a:pt x="422" y="251"/>
                      <a:pt x="420" y="254"/>
                    </a:cubicBezTo>
                    <a:cubicBezTo>
                      <a:pt x="419" y="255"/>
                      <a:pt x="418" y="255"/>
                      <a:pt x="416" y="256"/>
                    </a:cubicBezTo>
                    <a:cubicBezTo>
                      <a:pt x="416" y="255"/>
                      <a:pt x="416" y="253"/>
                      <a:pt x="416" y="252"/>
                    </a:cubicBezTo>
                    <a:cubicBezTo>
                      <a:pt x="415" y="251"/>
                      <a:pt x="414" y="252"/>
                      <a:pt x="413" y="251"/>
                    </a:cubicBezTo>
                    <a:cubicBezTo>
                      <a:pt x="413" y="251"/>
                      <a:pt x="413" y="249"/>
                      <a:pt x="412" y="249"/>
                    </a:cubicBezTo>
                    <a:cubicBezTo>
                      <a:pt x="410" y="245"/>
                      <a:pt x="407" y="243"/>
                      <a:pt x="401" y="242"/>
                    </a:cubicBezTo>
                    <a:cubicBezTo>
                      <a:pt x="400" y="240"/>
                      <a:pt x="400" y="240"/>
                      <a:pt x="400" y="240"/>
                    </a:cubicBezTo>
                    <a:cubicBezTo>
                      <a:pt x="401" y="240"/>
                      <a:pt x="401" y="239"/>
                      <a:pt x="401" y="239"/>
                    </a:cubicBezTo>
                    <a:cubicBezTo>
                      <a:pt x="398" y="238"/>
                      <a:pt x="396" y="237"/>
                      <a:pt x="394" y="236"/>
                    </a:cubicBezTo>
                    <a:cubicBezTo>
                      <a:pt x="392" y="241"/>
                      <a:pt x="392" y="241"/>
                      <a:pt x="392" y="241"/>
                    </a:cubicBezTo>
                    <a:cubicBezTo>
                      <a:pt x="391" y="241"/>
                      <a:pt x="391" y="241"/>
                      <a:pt x="391" y="241"/>
                    </a:cubicBezTo>
                    <a:cubicBezTo>
                      <a:pt x="391" y="239"/>
                      <a:pt x="390" y="237"/>
                      <a:pt x="391" y="233"/>
                    </a:cubicBezTo>
                    <a:cubicBezTo>
                      <a:pt x="388" y="232"/>
                      <a:pt x="385" y="233"/>
                      <a:pt x="382" y="232"/>
                    </a:cubicBezTo>
                    <a:cubicBezTo>
                      <a:pt x="381" y="232"/>
                      <a:pt x="381" y="229"/>
                      <a:pt x="381" y="229"/>
                    </a:cubicBezTo>
                    <a:cubicBezTo>
                      <a:pt x="380" y="229"/>
                      <a:pt x="379" y="230"/>
                      <a:pt x="378" y="230"/>
                    </a:cubicBezTo>
                    <a:cubicBezTo>
                      <a:pt x="378" y="230"/>
                      <a:pt x="377" y="225"/>
                      <a:pt x="373" y="227"/>
                    </a:cubicBezTo>
                    <a:cubicBezTo>
                      <a:pt x="371" y="227"/>
                      <a:pt x="373" y="231"/>
                      <a:pt x="365" y="230"/>
                    </a:cubicBezTo>
                    <a:cubicBezTo>
                      <a:pt x="364" y="230"/>
                      <a:pt x="361" y="227"/>
                      <a:pt x="359" y="228"/>
                    </a:cubicBezTo>
                    <a:cubicBezTo>
                      <a:pt x="359" y="228"/>
                      <a:pt x="358" y="231"/>
                      <a:pt x="358" y="231"/>
                    </a:cubicBezTo>
                    <a:cubicBezTo>
                      <a:pt x="356" y="231"/>
                      <a:pt x="354" y="232"/>
                      <a:pt x="353" y="232"/>
                    </a:cubicBezTo>
                    <a:cubicBezTo>
                      <a:pt x="354" y="233"/>
                      <a:pt x="353" y="233"/>
                      <a:pt x="353" y="234"/>
                    </a:cubicBezTo>
                    <a:cubicBezTo>
                      <a:pt x="353" y="234"/>
                      <a:pt x="355" y="235"/>
                      <a:pt x="355" y="235"/>
                    </a:cubicBezTo>
                    <a:cubicBezTo>
                      <a:pt x="357" y="239"/>
                      <a:pt x="357" y="244"/>
                      <a:pt x="357" y="248"/>
                    </a:cubicBezTo>
                    <a:cubicBezTo>
                      <a:pt x="356" y="248"/>
                      <a:pt x="356" y="249"/>
                      <a:pt x="355" y="249"/>
                    </a:cubicBezTo>
                    <a:cubicBezTo>
                      <a:pt x="352" y="250"/>
                      <a:pt x="350" y="247"/>
                      <a:pt x="349" y="247"/>
                    </a:cubicBezTo>
                    <a:cubicBezTo>
                      <a:pt x="349" y="247"/>
                      <a:pt x="347" y="249"/>
                      <a:pt x="347" y="249"/>
                    </a:cubicBezTo>
                    <a:cubicBezTo>
                      <a:pt x="347" y="250"/>
                      <a:pt x="346" y="254"/>
                      <a:pt x="346" y="255"/>
                    </a:cubicBezTo>
                    <a:cubicBezTo>
                      <a:pt x="346" y="255"/>
                      <a:pt x="341" y="251"/>
                      <a:pt x="341" y="251"/>
                    </a:cubicBezTo>
                    <a:cubicBezTo>
                      <a:pt x="341" y="250"/>
                      <a:pt x="342" y="244"/>
                      <a:pt x="342" y="243"/>
                    </a:cubicBezTo>
                    <a:cubicBezTo>
                      <a:pt x="341" y="243"/>
                      <a:pt x="340" y="243"/>
                      <a:pt x="339" y="243"/>
                    </a:cubicBezTo>
                    <a:cubicBezTo>
                      <a:pt x="336" y="244"/>
                      <a:pt x="333" y="247"/>
                      <a:pt x="330" y="247"/>
                    </a:cubicBezTo>
                    <a:cubicBezTo>
                      <a:pt x="330" y="247"/>
                      <a:pt x="331" y="245"/>
                      <a:pt x="331" y="245"/>
                    </a:cubicBezTo>
                    <a:cubicBezTo>
                      <a:pt x="330" y="245"/>
                      <a:pt x="329" y="245"/>
                      <a:pt x="329" y="245"/>
                    </a:cubicBezTo>
                    <a:cubicBezTo>
                      <a:pt x="329" y="247"/>
                      <a:pt x="329" y="247"/>
                      <a:pt x="329" y="247"/>
                    </a:cubicBezTo>
                    <a:cubicBezTo>
                      <a:pt x="329" y="245"/>
                      <a:pt x="330" y="248"/>
                      <a:pt x="330" y="248"/>
                    </a:cubicBezTo>
                    <a:cubicBezTo>
                      <a:pt x="330" y="249"/>
                      <a:pt x="329" y="249"/>
                      <a:pt x="329" y="250"/>
                    </a:cubicBezTo>
                    <a:cubicBezTo>
                      <a:pt x="328" y="250"/>
                      <a:pt x="327" y="250"/>
                      <a:pt x="326" y="250"/>
                    </a:cubicBezTo>
                    <a:cubicBezTo>
                      <a:pt x="324" y="248"/>
                      <a:pt x="321" y="245"/>
                      <a:pt x="316" y="246"/>
                    </a:cubicBezTo>
                    <a:cubicBezTo>
                      <a:pt x="313" y="246"/>
                      <a:pt x="309" y="249"/>
                      <a:pt x="305" y="250"/>
                    </a:cubicBezTo>
                    <a:cubicBezTo>
                      <a:pt x="306" y="251"/>
                      <a:pt x="307" y="252"/>
                      <a:pt x="307" y="253"/>
                    </a:cubicBezTo>
                    <a:cubicBezTo>
                      <a:pt x="307" y="254"/>
                      <a:pt x="306" y="254"/>
                      <a:pt x="306" y="255"/>
                    </a:cubicBezTo>
                    <a:cubicBezTo>
                      <a:pt x="306" y="254"/>
                      <a:pt x="304" y="253"/>
                      <a:pt x="303" y="253"/>
                    </a:cubicBezTo>
                    <a:cubicBezTo>
                      <a:pt x="304" y="253"/>
                      <a:pt x="302" y="251"/>
                      <a:pt x="302" y="251"/>
                    </a:cubicBezTo>
                    <a:cubicBezTo>
                      <a:pt x="302" y="252"/>
                      <a:pt x="299" y="254"/>
                      <a:pt x="299" y="255"/>
                    </a:cubicBezTo>
                    <a:cubicBezTo>
                      <a:pt x="297" y="255"/>
                      <a:pt x="292" y="254"/>
                      <a:pt x="290" y="255"/>
                    </a:cubicBezTo>
                    <a:cubicBezTo>
                      <a:pt x="290" y="254"/>
                      <a:pt x="290" y="253"/>
                      <a:pt x="290" y="253"/>
                    </a:cubicBezTo>
                    <a:cubicBezTo>
                      <a:pt x="291" y="252"/>
                      <a:pt x="291" y="251"/>
                      <a:pt x="292" y="251"/>
                    </a:cubicBezTo>
                    <a:cubicBezTo>
                      <a:pt x="292" y="251"/>
                      <a:pt x="297" y="251"/>
                      <a:pt x="297" y="251"/>
                    </a:cubicBezTo>
                    <a:cubicBezTo>
                      <a:pt x="297" y="251"/>
                      <a:pt x="297" y="249"/>
                      <a:pt x="297" y="249"/>
                    </a:cubicBezTo>
                    <a:cubicBezTo>
                      <a:pt x="296" y="249"/>
                      <a:pt x="294" y="248"/>
                      <a:pt x="294" y="248"/>
                    </a:cubicBezTo>
                    <a:cubicBezTo>
                      <a:pt x="294" y="247"/>
                      <a:pt x="295" y="246"/>
                      <a:pt x="294" y="245"/>
                    </a:cubicBezTo>
                    <a:cubicBezTo>
                      <a:pt x="293" y="245"/>
                      <a:pt x="289" y="246"/>
                      <a:pt x="292" y="244"/>
                    </a:cubicBezTo>
                    <a:cubicBezTo>
                      <a:pt x="292" y="243"/>
                      <a:pt x="291" y="243"/>
                      <a:pt x="292" y="243"/>
                    </a:cubicBezTo>
                    <a:cubicBezTo>
                      <a:pt x="291" y="243"/>
                      <a:pt x="293" y="240"/>
                      <a:pt x="291" y="241"/>
                    </a:cubicBezTo>
                    <a:cubicBezTo>
                      <a:pt x="289" y="242"/>
                      <a:pt x="289" y="244"/>
                      <a:pt x="288" y="245"/>
                    </a:cubicBezTo>
                    <a:cubicBezTo>
                      <a:pt x="288" y="245"/>
                      <a:pt x="283" y="247"/>
                      <a:pt x="283" y="247"/>
                    </a:cubicBezTo>
                    <a:cubicBezTo>
                      <a:pt x="282" y="248"/>
                      <a:pt x="285" y="249"/>
                      <a:pt x="282" y="251"/>
                    </a:cubicBezTo>
                    <a:cubicBezTo>
                      <a:pt x="282" y="251"/>
                      <a:pt x="282" y="251"/>
                      <a:pt x="282" y="251"/>
                    </a:cubicBezTo>
                    <a:cubicBezTo>
                      <a:pt x="281" y="251"/>
                      <a:pt x="282" y="250"/>
                      <a:pt x="282" y="249"/>
                    </a:cubicBezTo>
                    <a:cubicBezTo>
                      <a:pt x="279" y="249"/>
                      <a:pt x="278" y="248"/>
                      <a:pt x="276" y="249"/>
                    </a:cubicBezTo>
                    <a:cubicBezTo>
                      <a:pt x="275" y="249"/>
                      <a:pt x="274" y="251"/>
                      <a:pt x="274" y="251"/>
                    </a:cubicBezTo>
                    <a:cubicBezTo>
                      <a:pt x="272" y="252"/>
                      <a:pt x="271" y="251"/>
                      <a:pt x="270" y="251"/>
                    </a:cubicBezTo>
                    <a:cubicBezTo>
                      <a:pt x="268" y="252"/>
                      <a:pt x="268" y="253"/>
                      <a:pt x="267" y="254"/>
                    </a:cubicBezTo>
                    <a:cubicBezTo>
                      <a:pt x="266" y="255"/>
                      <a:pt x="265" y="254"/>
                      <a:pt x="264" y="255"/>
                    </a:cubicBezTo>
                    <a:cubicBezTo>
                      <a:pt x="263" y="255"/>
                      <a:pt x="262" y="256"/>
                      <a:pt x="262" y="257"/>
                    </a:cubicBezTo>
                    <a:cubicBezTo>
                      <a:pt x="258" y="258"/>
                      <a:pt x="255" y="259"/>
                      <a:pt x="251" y="259"/>
                    </a:cubicBezTo>
                    <a:cubicBezTo>
                      <a:pt x="251" y="259"/>
                      <a:pt x="251" y="261"/>
                      <a:pt x="251" y="261"/>
                    </a:cubicBezTo>
                    <a:cubicBezTo>
                      <a:pt x="249" y="262"/>
                      <a:pt x="248" y="263"/>
                      <a:pt x="246" y="263"/>
                    </a:cubicBezTo>
                    <a:cubicBezTo>
                      <a:pt x="245" y="263"/>
                      <a:pt x="245" y="262"/>
                      <a:pt x="244" y="263"/>
                    </a:cubicBezTo>
                    <a:cubicBezTo>
                      <a:pt x="243" y="267"/>
                      <a:pt x="242" y="270"/>
                      <a:pt x="242" y="276"/>
                    </a:cubicBezTo>
                    <a:cubicBezTo>
                      <a:pt x="242" y="276"/>
                      <a:pt x="239" y="276"/>
                      <a:pt x="239" y="276"/>
                    </a:cubicBezTo>
                    <a:cubicBezTo>
                      <a:pt x="238" y="276"/>
                      <a:pt x="239" y="278"/>
                      <a:pt x="238" y="278"/>
                    </a:cubicBezTo>
                    <a:cubicBezTo>
                      <a:pt x="238" y="278"/>
                      <a:pt x="235" y="279"/>
                      <a:pt x="234" y="279"/>
                    </a:cubicBezTo>
                    <a:cubicBezTo>
                      <a:pt x="231" y="280"/>
                      <a:pt x="230" y="279"/>
                      <a:pt x="226" y="280"/>
                    </a:cubicBezTo>
                    <a:cubicBezTo>
                      <a:pt x="226" y="279"/>
                      <a:pt x="226" y="275"/>
                      <a:pt x="225" y="273"/>
                    </a:cubicBezTo>
                    <a:cubicBezTo>
                      <a:pt x="225" y="272"/>
                      <a:pt x="222" y="272"/>
                      <a:pt x="223" y="269"/>
                    </a:cubicBezTo>
                    <a:cubicBezTo>
                      <a:pt x="223" y="268"/>
                      <a:pt x="225" y="267"/>
                      <a:pt x="225" y="267"/>
                    </a:cubicBezTo>
                    <a:cubicBezTo>
                      <a:pt x="226" y="266"/>
                      <a:pt x="226" y="265"/>
                      <a:pt x="226" y="264"/>
                    </a:cubicBezTo>
                    <a:cubicBezTo>
                      <a:pt x="230" y="264"/>
                      <a:pt x="231" y="264"/>
                      <a:pt x="236" y="263"/>
                    </a:cubicBezTo>
                    <a:cubicBezTo>
                      <a:pt x="236" y="261"/>
                      <a:pt x="236" y="261"/>
                      <a:pt x="236" y="261"/>
                    </a:cubicBezTo>
                    <a:cubicBezTo>
                      <a:pt x="236" y="261"/>
                      <a:pt x="235" y="260"/>
                      <a:pt x="234" y="259"/>
                    </a:cubicBezTo>
                    <a:cubicBezTo>
                      <a:pt x="234" y="259"/>
                      <a:pt x="235" y="258"/>
                      <a:pt x="234" y="257"/>
                    </a:cubicBezTo>
                    <a:cubicBezTo>
                      <a:pt x="234" y="257"/>
                      <a:pt x="233" y="256"/>
                      <a:pt x="232" y="256"/>
                    </a:cubicBezTo>
                    <a:cubicBezTo>
                      <a:pt x="231" y="254"/>
                      <a:pt x="229" y="248"/>
                      <a:pt x="226" y="247"/>
                    </a:cubicBezTo>
                    <a:cubicBezTo>
                      <a:pt x="224" y="246"/>
                      <a:pt x="221" y="247"/>
                      <a:pt x="218" y="247"/>
                    </a:cubicBezTo>
                    <a:cubicBezTo>
                      <a:pt x="217" y="245"/>
                      <a:pt x="217" y="245"/>
                      <a:pt x="217" y="245"/>
                    </a:cubicBezTo>
                    <a:cubicBezTo>
                      <a:pt x="213" y="244"/>
                      <a:pt x="211" y="244"/>
                      <a:pt x="208" y="242"/>
                    </a:cubicBezTo>
                    <a:cubicBezTo>
                      <a:pt x="209" y="243"/>
                      <a:pt x="208" y="244"/>
                      <a:pt x="208" y="245"/>
                    </a:cubicBezTo>
                    <a:cubicBezTo>
                      <a:pt x="209" y="246"/>
                      <a:pt x="213" y="249"/>
                      <a:pt x="215" y="250"/>
                    </a:cubicBezTo>
                    <a:cubicBezTo>
                      <a:pt x="214" y="253"/>
                      <a:pt x="215" y="254"/>
                      <a:pt x="214" y="257"/>
                    </a:cubicBezTo>
                    <a:cubicBezTo>
                      <a:pt x="214" y="257"/>
                      <a:pt x="212" y="257"/>
                      <a:pt x="212" y="257"/>
                    </a:cubicBezTo>
                    <a:cubicBezTo>
                      <a:pt x="212" y="258"/>
                      <a:pt x="213" y="259"/>
                      <a:pt x="212" y="259"/>
                    </a:cubicBezTo>
                    <a:cubicBezTo>
                      <a:pt x="212" y="260"/>
                      <a:pt x="211" y="259"/>
                      <a:pt x="210" y="260"/>
                    </a:cubicBezTo>
                    <a:cubicBezTo>
                      <a:pt x="209" y="263"/>
                      <a:pt x="211" y="262"/>
                      <a:pt x="208" y="264"/>
                    </a:cubicBezTo>
                    <a:cubicBezTo>
                      <a:pt x="207" y="265"/>
                      <a:pt x="212" y="270"/>
                      <a:pt x="212" y="270"/>
                    </a:cubicBezTo>
                    <a:cubicBezTo>
                      <a:pt x="212" y="270"/>
                      <a:pt x="212" y="272"/>
                      <a:pt x="212" y="272"/>
                    </a:cubicBezTo>
                    <a:cubicBezTo>
                      <a:pt x="212" y="272"/>
                      <a:pt x="213" y="272"/>
                      <a:pt x="212" y="273"/>
                    </a:cubicBezTo>
                    <a:cubicBezTo>
                      <a:pt x="212" y="274"/>
                      <a:pt x="210" y="275"/>
                      <a:pt x="209" y="276"/>
                    </a:cubicBezTo>
                    <a:cubicBezTo>
                      <a:pt x="207" y="279"/>
                      <a:pt x="207" y="282"/>
                      <a:pt x="206" y="287"/>
                    </a:cubicBezTo>
                    <a:cubicBezTo>
                      <a:pt x="205" y="287"/>
                      <a:pt x="204" y="287"/>
                      <a:pt x="202" y="287"/>
                    </a:cubicBezTo>
                    <a:cubicBezTo>
                      <a:pt x="203" y="285"/>
                      <a:pt x="203" y="285"/>
                      <a:pt x="203" y="285"/>
                    </a:cubicBezTo>
                    <a:cubicBezTo>
                      <a:pt x="204" y="286"/>
                      <a:pt x="200" y="281"/>
                      <a:pt x="200" y="281"/>
                    </a:cubicBezTo>
                    <a:cubicBezTo>
                      <a:pt x="199" y="281"/>
                      <a:pt x="198" y="281"/>
                      <a:pt x="197" y="281"/>
                    </a:cubicBezTo>
                    <a:cubicBezTo>
                      <a:pt x="197" y="281"/>
                      <a:pt x="196" y="279"/>
                      <a:pt x="195" y="278"/>
                    </a:cubicBezTo>
                    <a:cubicBezTo>
                      <a:pt x="191" y="278"/>
                      <a:pt x="191" y="281"/>
                      <a:pt x="188" y="282"/>
                    </a:cubicBezTo>
                    <a:cubicBezTo>
                      <a:pt x="187" y="283"/>
                      <a:pt x="186" y="282"/>
                      <a:pt x="184" y="283"/>
                    </a:cubicBezTo>
                    <a:cubicBezTo>
                      <a:pt x="184" y="284"/>
                      <a:pt x="184" y="286"/>
                      <a:pt x="183" y="286"/>
                    </a:cubicBezTo>
                    <a:cubicBezTo>
                      <a:pt x="182" y="288"/>
                      <a:pt x="176" y="291"/>
                      <a:pt x="176" y="292"/>
                    </a:cubicBezTo>
                    <a:cubicBezTo>
                      <a:pt x="176" y="292"/>
                      <a:pt x="176" y="294"/>
                      <a:pt x="176" y="294"/>
                    </a:cubicBezTo>
                    <a:cubicBezTo>
                      <a:pt x="176" y="297"/>
                      <a:pt x="180" y="298"/>
                      <a:pt x="181" y="300"/>
                    </a:cubicBezTo>
                    <a:cubicBezTo>
                      <a:pt x="183" y="302"/>
                      <a:pt x="183" y="304"/>
                      <a:pt x="184" y="306"/>
                    </a:cubicBezTo>
                    <a:cubicBezTo>
                      <a:pt x="181" y="306"/>
                      <a:pt x="179" y="306"/>
                      <a:pt x="175" y="305"/>
                    </a:cubicBezTo>
                    <a:cubicBezTo>
                      <a:pt x="175" y="305"/>
                      <a:pt x="173" y="303"/>
                      <a:pt x="173" y="303"/>
                    </a:cubicBezTo>
                    <a:cubicBezTo>
                      <a:pt x="171" y="302"/>
                      <a:pt x="169" y="303"/>
                      <a:pt x="168" y="302"/>
                    </a:cubicBezTo>
                    <a:cubicBezTo>
                      <a:pt x="168" y="302"/>
                      <a:pt x="168" y="301"/>
                      <a:pt x="169" y="300"/>
                    </a:cubicBezTo>
                    <a:cubicBezTo>
                      <a:pt x="167" y="300"/>
                      <a:pt x="165" y="299"/>
                      <a:pt x="163" y="298"/>
                    </a:cubicBezTo>
                    <a:cubicBezTo>
                      <a:pt x="162" y="298"/>
                      <a:pt x="161" y="296"/>
                      <a:pt x="160" y="295"/>
                    </a:cubicBezTo>
                    <a:cubicBezTo>
                      <a:pt x="156" y="294"/>
                      <a:pt x="155" y="298"/>
                      <a:pt x="157" y="297"/>
                    </a:cubicBezTo>
                    <a:cubicBezTo>
                      <a:pt x="157" y="297"/>
                      <a:pt x="158" y="300"/>
                      <a:pt x="157" y="300"/>
                    </a:cubicBezTo>
                    <a:cubicBezTo>
                      <a:pt x="157" y="301"/>
                      <a:pt x="155" y="301"/>
                      <a:pt x="155" y="301"/>
                    </a:cubicBezTo>
                    <a:cubicBezTo>
                      <a:pt x="156" y="303"/>
                      <a:pt x="157" y="307"/>
                      <a:pt x="159" y="308"/>
                    </a:cubicBezTo>
                    <a:cubicBezTo>
                      <a:pt x="160" y="309"/>
                      <a:pt x="162" y="309"/>
                      <a:pt x="163" y="310"/>
                    </a:cubicBezTo>
                    <a:cubicBezTo>
                      <a:pt x="163" y="317"/>
                      <a:pt x="163" y="317"/>
                      <a:pt x="163" y="317"/>
                    </a:cubicBezTo>
                    <a:cubicBezTo>
                      <a:pt x="163" y="317"/>
                      <a:pt x="163" y="319"/>
                      <a:pt x="163" y="319"/>
                    </a:cubicBezTo>
                    <a:cubicBezTo>
                      <a:pt x="162" y="319"/>
                      <a:pt x="161" y="319"/>
                      <a:pt x="160" y="319"/>
                    </a:cubicBezTo>
                    <a:cubicBezTo>
                      <a:pt x="159" y="320"/>
                      <a:pt x="161" y="321"/>
                      <a:pt x="158" y="321"/>
                    </a:cubicBezTo>
                    <a:cubicBezTo>
                      <a:pt x="158" y="320"/>
                      <a:pt x="158" y="320"/>
                      <a:pt x="158" y="320"/>
                    </a:cubicBezTo>
                    <a:cubicBezTo>
                      <a:pt x="157" y="319"/>
                      <a:pt x="156" y="319"/>
                      <a:pt x="155" y="318"/>
                    </a:cubicBezTo>
                    <a:cubicBezTo>
                      <a:pt x="152" y="317"/>
                      <a:pt x="149" y="318"/>
                      <a:pt x="147" y="318"/>
                    </a:cubicBezTo>
                    <a:cubicBezTo>
                      <a:pt x="146" y="318"/>
                      <a:pt x="146" y="315"/>
                      <a:pt x="146" y="314"/>
                    </a:cubicBezTo>
                    <a:cubicBezTo>
                      <a:pt x="146" y="313"/>
                      <a:pt x="144" y="312"/>
                      <a:pt x="144" y="312"/>
                    </a:cubicBezTo>
                    <a:cubicBezTo>
                      <a:pt x="144" y="312"/>
                      <a:pt x="141" y="312"/>
                      <a:pt x="142" y="312"/>
                    </a:cubicBezTo>
                    <a:cubicBezTo>
                      <a:pt x="141" y="313"/>
                      <a:pt x="141" y="313"/>
                      <a:pt x="141" y="313"/>
                    </a:cubicBezTo>
                    <a:cubicBezTo>
                      <a:pt x="140" y="313"/>
                      <a:pt x="140" y="312"/>
                      <a:pt x="139" y="312"/>
                    </a:cubicBezTo>
                    <a:cubicBezTo>
                      <a:pt x="138" y="307"/>
                      <a:pt x="138" y="306"/>
                      <a:pt x="137" y="300"/>
                    </a:cubicBezTo>
                    <a:cubicBezTo>
                      <a:pt x="137" y="299"/>
                      <a:pt x="135" y="297"/>
                      <a:pt x="135" y="296"/>
                    </a:cubicBezTo>
                    <a:cubicBezTo>
                      <a:pt x="135" y="295"/>
                      <a:pt x="137" y="292"/>
                      <a:pt x="137" y="292"/>
                    </a:cubicBezTo>
                    <a:cubicBezTo>
                      <a:pt x="138" y="290"/>
                      <a:pt x="136" y="291"/>
                      <a:pt x="137" y="289"/>
                    </a:cubicBezTo>
                    <a:cubicBezTo>
                      <a:pt x="136" y="289"/>
                      <a:pt x="135" y="289"/>
                      <a:pt x="135" y="289"/>
                    </a:cubicBezTo>
                    <a:cubicBezTo>
                      <a:pt x="134" y="289"/>
                      <a:pt x="134" y="286"/>
                      <a:pt x="133" y="286"/>
                    </a:cubicBezTo>
                    <a:cubicBezTo>
                      <a:pt x="131" y="285"/>
                      <a:pt x="129" y="286"/>
                      <a:pt x="128" y="286"/>
                    </a:cubicBezTo>
                    <a:cubicBezTo>
                      <a:pt x="127" y="284"/>
                      <a:pt x="127" y="284"/>
                      <a:pt x="127" y="284"/>
                    </a:cubicBezTo>
                    <a:cubicBezTo>
                      <a:pt x="124" y="284"/>
                      <a:pt x="123" y="284"/>
                      <a:pt x="120" y="283"/>
                    </a:cubicBezTo>
                    <a:cubicBezTo>
                      <a:pt x="120" y="283"/>
                      <a:pt x="118" y="282"/>
                      <a:pt x="118" y="282"/>
                    </a:cubicBezTo>
                    <a:cubicBezTo>
                      <a:pt x="119" y="281"/>
                      <a:pt x="120" y="282"/>
                      <a:pt x="121" y="282"/>
                    </a:cubicBezTo>
                    <a:cubicBezTo>
                      <a:pt x="122" y="279"/>
                      <a:pt x="122" y="279"/>
                      <a:pt x="122" y="279"/>
                    </a:cubicBezTo>
                    <a:cubicBezTo>
                      <a:pt x="121" y="279"/>
                      <a:pt x="120" y="280"/>
                      <a:pt x="118" y="280"/>
                    </a:cubicBezTo>
                    <a:cubicBezTo>
                      <a:pt x="117" y="279"/>
                      <a:pt x="118" y="278"/>
                      <a:pt x="117" y="278"/>
                    </a:cubicBezTo>
                    <a:cubicBezTo>
                      <a:pt x="117" y="276"/>
                      <a:pt x="117" y="276"/>
                      <a:pt x="117" y="276"/>
                    </a:cubicBezTo>
                    <a:cubicBezTo>
                      <a:pt x="122" y="273"/>
                      <a:pt x="116" y="273"/>
                      <a:pt x="113" y="274"/>
                    </a:cubicBezTo>
                    <a:cubicBezTo>
                      <a:pt x="117" y="273"/>
                      <a:pt x="113" y="269"/>
                      <a:pt x="111" y="267"/>
                    </a:cubicBezTo>
                    <a:cubicBezTo>
                      <a:pt x="110" y="267"/>
                      <a:pt x="110" y="267"/>
                      <a:pt x="110" y="267"/>
                    </a:cubicBezTo>
                    <a:cubicBezTo>
                      <a:pt x="110" y="266"/>
                      <a:pt x="111" y="265"/>
                      <a:pt x="111" y="265"/>
                    </a:cubicBezTo>
                    <a:cubicBezTo>
                      <a:pt x="112" y="265"/>
                      <a:pt x="114" y="266"/>
                      <a:pt x="115" y="267"/>
                    </a:cubicBezTo>
                    <a:cubicBezTo>
                      <a:pt x="116" y="267"/>
                      <a:pt x="116" y="269"/>
                      <a:pt x="118" y="271"/>
                    </a:cubicBezTo>
                    <a:cubicBezTo>
                      <a:pt x="121" y="272"/>
                      <a:pt x="122" y="270"/>
                      <a:pt x="124" y="271"/>
                    </a:cubicBezTo>
                    <a:cubicBezTo>
                      <a:pt x="125" y="271"/>
                      <a:pt x="125" y="273"/>
                      <a:pt x="126" y="274"/>
                    </a:cubicBezTo>
                    <a:cubicBezTo>
                      <a:pt x="127" y="274"/>
                      <a:pt x="128" y="274"/>
                      <a:pt x="129" y="274"/>
                    </a:cubicBezTo>
                    <a:cubicBezTo>
                      <a:pt x="129" y="275"/>
                      <a:pt x="129" y="276"/>
                      <a:pt x="129" y="276"/>
                    </a:cubicBezTo>
                    <a:cubicBezTo>
                      <a:pt x="130" y="276"/>
                      <a:pt x="130" y="276"/>
                      <a:pt x="130" y="276"/>
                    </a:cubicBezTo>
                    <a:cubicBezTo>
                      <a:pt x="130" y="276"/>
                      <a:pt x="130" y="274"/>
                      <a:pt x="130" y="273"/>
                    </a:cubicBezTo>
                    <a:cubicBezTo>
                      <a:pt x="132" y="272"/>
                      <a:pt x="132" y="272"/>
                      <a:pt x="132" y="272"/>
                    </a:cubicBezTo>
                    <a:cubicBezTo>
                      <a:pt x="132" y="274"/>
                      <a:pt x="134" y="277"/>
                      <a:pt x="134" y="278"/>
                    </a:cubicBezTo>
                    <a:cubicBezTo>
                      <a:pt x="136" y="278"/>
                      <a:pt x="138" y="278"/>
                      <a:pt x="140" y="278"/>
                    </a:cubicBezTo>
                    <a:cubicBezTo>
                      <a:pt x="141" y="280"/>
                      <a:pt x="141" y="280"/>
                      <a:pt x="141" y="280"/>
                    </a:cubicBezTo>
                    <a:cubicBezTo>
                      <a:pt x="142" y="280"/>
                      <a:pt x="144" y="279"/>
                      <a:pt x="146" y="280"/>
                    </a:cubicBezTo>
                    <a:cubicBezTo>
                      <a:pt x="147" y="280"/>
                      <a:pt x="149" y="282"/>
                      <a:pt x="150" y="282"/>
                    </a:cubicBezTo>
                    <a:cubicBezTo>
                      <a:pt x="156" y="284"/>
                      <a:pt x="160" y="283"/>
                      <a:pt x="166" y="284"/>
                    </a:cubicBezTo>
                    <a:cubicBezTo>
                      <a:pt x="166" y="284"/>
                      <a:pt x="168" y="285"/>
                      <a:pt x="169" y="284"/>
                    </a:cubicBezTo>
                    <a:cubicBezTo>
                      <a:pt x="170" y="284"/>
                      <a:pt x="171" y="283"/>
                      <a:pt x="171" y="282"/>
                    </a:cubicBezTo>
                    <a:cubicBezTo>
                      <a:pt x="173" y="282"/>
                      <a:pt x="174" y="282"/>
                      <a:pt x="176" y="281"/>
                    </a:cubicBezTo>
                    <a:cubicBezTo>
                      <a:pt x="177" y="281"/>
                      <a:pt x="178" y="279"/>
                      <a:pt x="179" y="278"/>
                    </a:cubicBezTo>
                    <a:cubicBezTo>
                      <a:pt x="180" y="278"/>
                      <a:pt x="180" y="278"/>
                      <a:pt x="180" y="278"/>
                    </a:cubicBezTo>
                    <a:cubicBezTo>
                      <a:pt x="180" y="278"/>
                      <a:pt x="180" y="276"/>
                      <a:pt x="181" y="276"/>
                    </a:cubicBezTo>
                    <a:cubicBezTo>
                      <a:pt x="181" y="275"/>
                      <a:pt x="183" y="275"/>
                      <a:pt x="184" y="274"/>
                    </a:cubicBezTo>
                    <a:cubicBezTo>
                      <a:pt x="186" y="272"/>
                      <a:pt x="187" y="266"/>
                      <a:pt x="185" y="263"/>
                    </a:cubicBezTo>
                    <a:cubicBezTo>
                      <a:pt x="178" y="256"/>
                      <a:pt x="178" y="256"/>
                      <a:pt x="178" y="256"/>
                    </a:cubicBezTo>
                    <a:cubicBezTo>
                      <a:pt x="177" y="256"/>
                      <a:pt x="175" y="256"/>
                      <a:pt x="175" y="256"/>
                    </a:cubicBezTo>
                    <a:cubicBezTo>
                      <a:pt x="173" y="255"/>
                      <a:pt x="173" y="252"/>
                      <a:pt x="172" y="251"/>
                    </a:cubicBezTo>
                    <a:cubicBezTo>
                      <a:pt x="172" y="251"/>
                      <a:pt x="170" y="252"/>
                      <a:pt x="170" y="253"/>
                    </a:cubicBezTo>
                    <a:cubicBezTo>
                      <a:pt x="167" y="250"/>
                      <a:pt x="163" y="246"/>
                      <a:pt x="160" y="245"/>
                    </a:cubicBezTo>
                    <a:cubicBezTo>
                      <a:pt x="158" y="244"/>
                      <a:pt x="157" y="245"/>
                      <a:pt x="156" y="244"/>
                    </a:cubicBezTo>
                    <a:cubicBezTo>
                      <a:pt x="155" y="244"/>
                      <a:pt x="155" y="242"/>
                      <a:pt x="154" y="241"/>
                    </a:cubicBezTo>
                    <a:cubicBezTo>
                      <a:pt x="152" y="241"/>
                      <a:pt x="151" y="241"/>
                      <a:pt x="149" y="241"/>
                    </a:cubicBezTo>
                    <a:cubicBezTo>
                      <a:pt x="148" y="240"/>
                      <a:pt x="145" y="238"/>
                      <a:pt x="143" y="237"/>
                    </a:cubicBezTo>
                    <a:cubicBezTo>
                      <a:pt x="142" y="237"/>
                      <a:pt x="142" y="238"/>
                      <a:pt x="141" y="238"/>
                    </a:cubicBezTo>
                    <a:cubicBezTo>
                      <a:pt x="140" y="237"/>
                      <a:pt x="139" y="235"/>
                      <a:pt x="138" y="235"/>
                    </a:cubicBezTo>
                    <a:cubicBezTo>
                      <a:pt x="136" y="234"/>
                      <a:pt x="135" y="235"/>
                      <a:pt x="135" y="235"/>
                    </a:cubicBezTo>
                    <a:cubicBezTo>
                      <a:pt x="134" y="235"/>
                      <a:pt x="132" y="233"/>
                      <a:pt x="132" y="233"/>
                    </a:cubicBezTo>
                    <a:cubicBezTo>
                      <a:pt x="129" y="231"/>
                      <a:pt x="126" y="231"/>
                      <a:pt x="123" y="231"/>
                    </a:cubicBezTo>
                    <a:cubicBezTo>
                      <a:pt x="123" y="231"/>
                      <a:pt x="123" y="229"/>
                      <a:pt x="123" y="229"/>
                    </a:cubicBezTo>
                    <a:cubicBezTo>
                      <a:pt x="122" y="229"/>
                      <a:pt x="121" y="230"/>
                      <a:pt x="120" y="230"/>
                    </a:cubicBezTo>
                    <a:cubicBezTo>
                      <a:pt x="121" y="230"/>
                      <a:pt x="119" y="229"/>
                      <a:pt x="118" y="229"/>
                    </a:cubicBezTo>
                    <a:cubicBezTo>
                      <a:pt x="115" y="229"/>
                      <a:pt x="115" y="230"/>
                      <a:pt x="111" y="229"/>
                    </a:cubicBezTo>
                    <a:cubicBezTo>
                      <a:pt x="111" y="229"/>
                      <a:pt x="111" y="227"/>
                      <a:pt x="111" y="227"/>
                    </a:cubicBezTo>
                    <a:cubicBezTo>
                      <a:pt x="114" y="226"/>
                      <a:pt x="114" y="226"/>
                      <a:pt x="117" y="225"/>
                    </a:cubicBezTo>
                    <a:cubicBezTo>
                      <a:pt x="116" y="224"/>
                      <a:pt x="109" y="221"/>
                      <a:pt x="109" y="221"/>
                    </a:cubicBezTo>
                    <a:cubicBezTo>
                      <a:pt x="109" y="221"/>
                      <a:pt x="109" y="221"/>
                      <a:pt x="108" y="221"/>
                    </a:cubicBezTo>
                    <a:cubicBezTo>
                      <a:pt x="108" y="221"/>
                      <a:pt x="109" y="222"/>
                      <a:pt x="109" y="223"/>
                    </a:cubicBezTo>
                    <a:cubicBezTo>
                      <a:pt x="108" y="223"/>
                      <a:pt x="107" y="222"/>
                      <a:pt x="106" y="223"/>
                    </a:cubicBezTo>
                    <a:cubicBezTo>
                      <a:pt x="106" y="224"/>
                      <a:pt x="106" y="224"/>
                      <a:pt x="106" y="224"/>
                    </a:cubicBezTo>
                    <a:cubicBezTo>
                      <a:pt x="104" y="224"/>
                      <a:pt x="105" y="222"/>
                      <a:pt x="104" y="222"/>
                    </a:cubicBezTo>
                    <a:cubicBezTo>
                      <a:pt x="103" y="221"/>
                      <a:pt x="105" y="224"/>
                      <a:pt x="103" y="225"/>
                    </a:cubicBezTo>
                    <a:cubicBezTo>
                      <a:pt x="101" y="225"/>
                      <a:pt x="100" y="223"/>
                      <a:pt x="97" y="222"/>
                    </a:cubicBezTo>
                    <a:cubicBezTo>
                      <a:pt x="96" y="222"/>
                      <a:pt x="97" y="225"/>
                      <a:pt x="96" y="225"/>
                    </a:cubicBezTo>
                    <a:cubicBezTo>
                      <a:pt x="95" y="226"/>
                      <a:pt x="92" y="227"/>
                      <a:pt x="92" y="227"/>
                    </a:cubicBezTo>
                    <a:cubicBezTo>
                      <a:pt x="92" y="227"/>
                      <a:pt x="90" y="229"/>
                      <a:pt x="88" y="230"/>
                    </a:cubicBezTo>
                    <a:cubicBezTo>
                      <a:pt x="87" y="232"/>
                      <a:pt x="84" y="234"/>
                      <a:pt x="84" y="234"/>
                    </a:cubicBezTo>
                    <a:cubicBezTo>
                      <a:pt x="84" y="234"/>
                      <a:pt x="82" y="236"/>
                      <a:pt x="80" y="237"/>
                    </a:cubicBezTo>
                    <a:cubicBezTo>
                      <a:pt x="78" y="237"/>
                      <a:pt x="81" y="239"/>
                      <a:pt x="81" y="239"/>
                    </a:cubicBezTo>
                    <a:cubicBezTo>
                      <a:pt x="81" y="239"/>
                      <a:pt x="78" y="242"/>
                      <a:pt x="78" y="242"/>
                    </a:cubicBezTo>
                    <a:cubicBezTo>
                      <a:pt x="79" y="243"/>
                      <a:pt x="82" y="242"/>
                      <a:pt x="82" y="242"/>
                    </a:cubicBezTo>
                    <a:cubicBezTo>
                      <a:pt x="82" y="244"/>
                      <a:pt x="81" y="247"/>
                      <a:pt x="82" y="248"/>
                    </a:cubicBezTo>
                    <a:cubicBezTo>
                      <a:pt x="83" y="250"/>
                      <a:pt x="87" y="251"/>
                      <a:pt x="87" y="251"/>
                    </a:cubicBezTo>
                    <a:cubicBezTo>
                      <a:pt x="87" y="251"/>
                      <a:pt x="87" y="255"/>
                      <a:pt x="92" y="257"/>
                    </a:cubicBezTo>
                    <a:cubicBezTo>
                      <a:pt x="98" y="261"/>
                      <a:pt x="86" y="266"/>
                      <a:pt x="86" y="268"/>
                    </a:cubicBezTo>
                    <a:cubicBezTo>
                      <a:pt x="86" y="269"/>
                      <a:pt x="87" y="274"/>
                      <a:pt x="88" y="277"/>
                    </a:cubicBezTo>
                    <a:cubicBezTo>
                      <a:pt x="89" y="280"/>
                      <a:pt x="91" y="282"/>
                      <a:pt x="91" y="282"/>
                    </a:cubicBezTo>
                    <a:cubicBezTo>
                      <a:pt x="91" y="282"/>
                      <a:pt x="95" y="287"/>
                      <a:pt x="94" y="288"/>
                    </a:cubicBezTo>
                    <a:cubicBezTo>
                      <a:pt x="94" y="290"/>
                      <a:pt x="92" y="287"/>
                      <a:pt x="91" y="289"/>
                    </a:cubicBezTo>
                    <a:cubicBezTo>
                      <a:pt x="90" y="291"/>
                      <a:pt x="90" y="295"/>
                      <a:pt x="91" y="297"/>
                    </a:cubicBezTo>
                    <a:cubicBezTo>
                      <a:pt x="92" y="298"/>
                      <a:pt x="93" y="302"/>
                      <a:pt x="93" y="302"/>
                    </a:cubicBezTo>
                    <a:cubicBezTo>
                      <a:pt x="93" y="302"/>
                      <a:pt x="93" y="303"/>
                      <a:pt x="95" y="305"/>
                    </a:cubicBezTo>
                    <a:cubicBezTo>
                      <a:pt x="97" y="307"/>
                      <a:pt x="99" y="309"/>
                      <a:pt x="98" y="311"/>
                    </a:cubicBezTo>
                    <a:cubicBezTo>
                      <a:pt x="97" y="313"/>
                      <a:pt x="95" y="312"/>
                      <a:pt x="94" y="314"/>
                    </a:cubicBezTo>
                    <a:cubicBezTo>
                      <a:pt x="93" y="318"/>
                      <a:pt x="99" y="319"/>
                      <a:pt x="100" y="322"/>
                    </a:cubicBezTo>
                    <a:cubicBezTo>
                      <a:pt x="101" y="324"/>
                      <a:pt x="104" y="324"/>
                      <a:pt x="106" y="326"/>
                    </a:cubicBezTo>
                    <a:cubicBezTo>
                      <a:pt x="108" y="327"/>
                      <a:pt x="107" y="330"/>
                      <a:pt x="105" y="332"/>
                    </a:cubicBezTo>
                    <a:cubicBezTo>
                      <a:pt x="104" y="334"/>
                      <a:pt x="97" y="340"/>
                      <a:pt x="97" y="342"/>
                    </a:cubicBezTo>
                    <a:cubicBezTo>
                      <a:pt x="97" y="344"/>
                      <a:pt x="81" y="354"/>
                      <a:pt x="81" y="354"/>
                    </a:cubicBezTo>
                    <a:cubicBezTo>
                      <a:pt x="70" y="363"/>
                      <a:pt x="70" y="363"/>
                      <a:pt x="70" y="363"/>
                    </a:cubicBezTo>
                    <a:cubicBezTo>
                      <a:pt x="70" y="363"/>
                      <a:pt x="70" y="363"/>
                      <a:pt x="70" y="363"/>
                    </a:cubicBezTo>
                    <a:cubicBezTo>
                      <a:pt x="71" y="363"/>
                      <a:pt x="71" y="363"/>
                      <a:pt x="71" y="363"/>
                    </a:cubicBezTo>
                    <a:cubicBezTo>
                      <a:pt x="71" y="362"/>
                      <a:pt x="71" y="362"/>
                      <a:pt x="71" y="362"/>
                    </a:cubicBezTo>
                    <a:cubicBezTo>
                      <a:pt x="73" y="361"/>
                      <a:pt x="75" y="360"/>
                      <a:pt x="77" y="360"/>
                    </a:cubicBezTo>
                    <a:cubicBezTo>
                      <a:pt x="76" y="362"/>
                      <a:pt x="76" y="361"/>
                      <a:pt x="76" y="362"/>
                    </a:cubicBezTo>
                    <a:cubicBezTo>
                      <a:pt x="76" y="362"/>
                      <a:pt x="76" y="362"/>
                      <a:pt x="75" y="363"/>
                    </a:cubicBezTo>
                    <a:cubicBezTo>
                      <a:pt x="77" y="365"/>
                      <a:pt x="80" y="367"/>
                      <a:pt x="83" y="370"/>
                    </a:cubicBezTo>
                    <a:cubicBezTo>
                      <a:pt x="84" y="369"/>
                      <a:pt x="88" y="368"/>
                      <a:pt x="89" y="368"/>
                    </a:cubicBezTo>
                    <a:cubicBezTo>
                      <a:pt x="91" y="369"/>
                      <a:pt x="92" y="372"/>
                      <a:pt x="93" y="373"/>
                    </a:cubicBezTo>
                    <a:cubicBezTo>
                      <a:pt x="94" y="373"/>
                      <a:pt x="96" y="373"/>
                      <a:pt x="96" y="374"/>
                    </a:cubicBezTo>
                    <a:cubicBezTo>
                      <a:pt x="96" y="374"/>
                      <a:pt x="94" y="375"/>
                      <a:pt x="92" y="375"/>
                    </a:cubicBezTo>
                    <a:cubicBezTo>
                      <a:pt x="91" y="375"/>
                      <a:pt x="90" y="373"/>
                      <a:pt x="87" y="374"/>
                    </a:cubicBezTo>
                    <a:cubicBezTo>
                      <a:pt x="86" y="374"/>
                      <a:pt x="85" y="376"/>
                      <a:pt x="83" y="377"/>
                    </a:cubicBezTo>
                    <a:cubicBezTo>
                      <a:pt x="81" y="377"/>
                      <a:pt x="81" y="376"/>
                      <a:pt x="79" y="376"/>
                    </a:cubicBezTo>
                    <a:cubicBezTo>
                      <a:pt x="78" y="376"/>
                      <a:pt x="78" y="377"/>
                      <a:pt x="77" y="378"/>
                    </a:cubicBezTo>
                    <a:cubicBezTo>
                      <a:pt x="77" y="377"/>
                      <a:pt x="77" y="376"/>
                      <a:pt x="76" y="376"/>
                    </a:cubicBezTo>
                    <a:cubicBezTo>
                      <a:pt x="76" y="377"/>
                      <a:pt x="75" y="380"/>
                      <a:pt x="74" y="382"/>
                    </a:cubicBezTo>
                    <a:cubicBezTo>
                      <a:pt x="74" y="382"/>
                      <a:pt x="76" y="384"/>
                      <a:pt x="76" y="385"/>
                    </a:cubicBezTo>
                    <a:cubicBezTo>
                      <a:pt x="76" y="387"/>
                      <a:pt x="74" y="389"/>
                      <a:pt x="74" y="389"/>
                    </a:cubicBezTo>
                    <a:cubicBezTo>
                      <a:pt x="73" y="390"/>
                      <a:pt x="73" y="390"/>
                      <a:pt x="73" y="390"/>
                    </a:cubicBezTo>
                    <a:cubicBezTo>
                      <a:pt x="74" y="394"/>
                      <a:pt x="74" y="396"/>
                      <a:pt x="73" y="401"/>
                    </a:cubicBezTo>
                    <a:cubicBezTo>
                      <a:pt x="73" y="401"/>
                      <a:pt x="71" y="401"/>
                      <a:pt x="71" y="401"/>
                    </a:cubicBezTo>
                    <a:cubicBezTo>
                      <a:pt x="71" y="401"/>
                      <a:pt x="69" y="404"/>
                      <a:pt x="67" y="405"/>
                    </a:cubicBezTo>
                    <a:cubicBezTo>
                      <a:pt x="65" y="405"/>
                      <a:pt x="65" y="410"/>
                      <a:pt x="65" y="410"/>
                    </a:cubicBezTo>
                    <a:cubicBezTo>
                      <a:pt x="65" y="410"/>
                      <a:pt x="66" y="411"/>
                      <a:pt x="66" y="413"/>
                    </a:cubicBezTo>
                    <a:cubicBezTo>
                      <a:pt x="67" y="415"/>
                      <a:pt x="71" y="413"/>
                      <a:pt x="71" y="413"/>
                    </a:cubicBezTo>
                    <a:cubicBezTo>
                      <a:pt x="71" y="413"/>
                      <a:pt x="72" y="418"/>
                      <a:pt x="72" y="420"/>
                    </a:cubicBezTo>
                    <a:cubicBezTo>
                      <a:pt x="72" y="422"/>
                      <a:pt x="74" y="420"/>
                      <a:pt x="75" y="422"/>
                    </a:cubicBezTo>
                    <a:cubicBezTo>
                      <a:pt x="76" y="424"/>
                      <a:pt x="78" y="426"/>
                      <a:pt x="78" y="426"/>
                    </a:cubicBezTo>
                    <a:cubicBezTo>
                      <a:pt x="79" y="430"/>
                      <a:pt x="79" y="430"/>
                      <a:pt x="79" y="430"/>
                    </a:cubicBezTo>
                    <a:cubicBezTo>
                      <a:pt x="80" y="427"/>
                      <a:pt x="79" y="434"/>
                      <a:pt x="81" y="432"/>
                    </a:cubicBezTo>
                    <a:cubicBezTo>
                      <a:pt x="83" y="431"/>
                      <a:pt x="85" y="431"/>
                      <a:pt x="85" y="431"/>
                    </a:cubicBezTo>
                    <a:cubicBezTo>
                      <a:pt x="85" y="431"/>
                      <a:pt x="87" y="431"/>
                      <a:pt x="89" y="432"/>
                    </a:cubicBezTo>
                    <a:cubicBezTo>
                      <a:pt x="91" y="433"/>
                      <a:pt x="94" y="433"/>
                      <a:pt x="94" y="436"/>
                    </a:cubicBezTo>
                    <a:cubicBezTo>
                      <a:pt x="94" y="438"/>
                      <a:pt x="97" y="436"/>
                      <a:pt x="97" y="440"/>
                    </a:cubicBezTo>
                    <a:cubicBezTo>
                      <a:pt x="97" y="443"/>
                      <a:pt x="99" y="443"/>
                      <a:pt x="99" y="447"/>
                    </a:cubicBezTo>
                    <a:cubicBezTo>
                      <a:pt x="99" y="451"/>
                      <a:pt x="98" y="453"/>
                      <a:pt x="100" y="454"/>
                    </a:cubicBezTo>
                    <a:cubicBezTo>
                      <a:pt x="102" y="456"/>
                      <a:pt x="105" y="456"/>
                      <a:pt x="106" y="459"/>
                    </a:cubicBezTo>
                    <a:cubicBezTo>
                      <a:pt x="107" y="462"/>
                      <a:pt x="108" y="465"/>
                      <a:pt x="106" y="466"/>
                    </a:cubicBezTo>
                    <a:cubicBezTo>
                      <a:pt x="103" y="466"/>
                      <a:pt x="102" y="463"/>
                      <a:pt x="100" y="466"/>
                    </a:cubicBezTo>
                    <a:cubicBezTo>
                      <a:pt x="99" y="469"/>
                      <a:pt x="103" y="469"/>
                      <a:pt x="103" y="471"/>
                    </a:cubicBezTo>
                    <a:cubicBezTo>
                      <a:pt x="103" y="482"/>
                      <a:pt x="103" y="482"/>
                      <a:pt x="103" y="482"/>
                    </a:cubicBezTo>
                    <a:cubicBezTo>
                      <a:pt x="103" y="482"/>
                      <a:pt x="106" y="487"/>
                      <a:pt x="109" y="482"/>
                    </a:cubicBezTo>
                    <a:cubicBezTo>
                      <a:pt x="110" y="480"/>
                      <a:pt x="110" y="482"/>
                      <a:pt x="112" y="483"/>
                    </a:cubicBezTo>
                    <a:cubicBezTo>
                      <a:pt x="115" y="484"/>
                      <a:pt x="117" y="482"/>
                      <a:pt x="117" y="484"/>
                    </a:cubicBezTo>
                    <a:cubicBezTo>
                      <a:pt x="117" y="486"/>
                      <a:pt x="118" y="488"/>
                      <a:pt x="118" y="488"/>
                    </a:cubicBezTo>
                    <a:cubicBezTo>
                      <a:pt x="118" y="488"/>
                      <a:pt x="118" y="492"/>
                      <a:pt x="120" y="492"/>
                    </a:cubicBezTo>
                    <a:cubicBezTo>
                      <a:pt x="121" y="492"/>
                      <a:pt x="120" y="496"/>
                      <a:pt x="122" y="496"/>
                    </a:cubicBezTo>
                    <a:cubicBezTo>
                      <a:pt x="124" y="496"/>
                      <a:pt x="127" y="495"/>
                      <a:pt x="128" y="496"/>
                    </a:cubicBezTo>
                    <a:cubicBezTo>
                      <a:pt x="131" y="498"/>
                      <a:pt x="132" y="498"/>
                      <a:pt x="134" y="497"/>
                    </a:cubicBezTo>
                    <a:cubicBezTo>
                      <a:pt x="136" y="497"/>
                      <a:pt x="136" y="500"/>
                      <a:pt x="137" y="501"/>
                    </a:cubicBezTo>
                    <a:cubicBezTo>
                      <a:pt x="140" y="502"/>
                      <a:pt x="139" y="502"/>
                      <a:pt x="141" y="502"/>
                    </a:cubicBezTo>
                    <a:cubicBezTo>
                      <a:pt x="143" y="503"/>
                      <a:pt x="143" y="508"/>
                      <a:pt x="143" y="508"/>
                    </a:cubicBezTo>
                    <a:cubicBezTo>
                      <a:pt x="143" y="508"/>
                      <a:pt x="146" y="507"/>
                      <a:pt x="148" y="507"/>
                    </a:cubicBezTo>
                    <a:cubicBezTo>
                      <a:pt x="150" y="506"/>
                      <a:pt x="151" y="505"/>
                      <a:pt x="151" y="505"/>
                    </a:cubicBezTo>
                    <a:cubicBezTo>
                      <a:pt x="151" y="505"/>
                      <a:pt x="155" y="505"/>
                      <a:pt x="156" y="506"/>
                    </a:cubicBezTo>
                    <a:cubicBezTo>
                      <a:pt x="157" y="508"/>
                      <a:pt x="155" y="508"/>
                      <a:pt x="158" y="508"/>
                    </a:cubicBezTo>
                    <a:cubicBezTo>
                      <a:pt x="161" y="508"/>
                      <a:pt x="160" y="510"/>
                      <a:pt x="163" y="511"/>
                    </a:cubicBezTo>
                    <a:cubicBezTo>
                      <a:pt x="165" y="511"/>
                      <a:pt x="172" y="514"/>
                      <a:pt x="174" y="516"/>
                    </a:cubicBezTo>
                    <a:cubicBezTo>
                      <a:pt x="177" y="518"/>
                      <a:pt x="173" y="519"/>
                      <a:pt x="175" y="520"/>
                    </a:cubicBezTo>
                    <a:cubicBezTo>
                      <a:pt x="176" y="522"/>
                      <a:pt x="179" y="521"/>
                      <a:pt x="178" y="523"/>
                    </a:cubicBezTo>
                    <a:cubicBezTo>
                      <a:pt x="177" y="525"/>
                      <a:pt x="175" y="526"/>
                      <a:pt x="177" y="526"/>
                    </a:cubicBezTo>
                    <a:cubicBezTo>
                      <a:pt x="181" y="527"/>
                      <a:pt x="177" y="531"/>
                      <a:pt x="178" y="533"/>
                    </a:cubicBezTo>
                    <a:cubicBezTo>
                      <a:pt x="179" y="534"/>
                      <a:pt x="179" y="535"/>
                      <a:pt x="179" y="537"/>
                    </a:cubicBezTo>
                    <a:cubicBezTo>
                      <a:pt x="179" y="539"/>
                      <a:pt x="178" y="541"/>
                      <a:pt x="178" y="543"/>
                    </a:cubicBezTo>
                    <a:cubicBezTo>
                      <a:pt x="177" y="545"/>
                      <a:pt x="173" y="546"/>
                      <a:pt x="171" y="546"/>
                    </a:cubicBezTo>
                    <a:cubicBezTo>
                      <a:pt x="169" y="548"/>
                      <a:pt x="169" y="548"/>
                      <a:pt x="169" y="548"/>
                    </a:cubicBezTo>
                    <a:cubicBezTo>
                      <a:pt x="168" y="551"/>
                      <a:pt x="168" y="551"/>
                      <a:pt x="168" y="551"/>
                    </a:cubicBezTo>
                    <a:cubicBezTo>
                      <a:pt x="168" y="552"/>
                      <a:pt x="170" y="551"/>
                      <a:pt x="171" y="551"/>
                    </a:cubicBezTo>
                    <a:cubicBezTo>
                      <a:pt x="171" y="550"/>
                      <a:pt x="171" y="550"/>
                      <a:pt x="171" y="550"/>
                    </a:cubicBezTo>
                    <a:cubicBezTo>
                      <a:pt x="172" y="549"/>
                      <a:pt x="172" y="551"/>
                      <a:pt x="173" y="550"/>
                    </a:cubicBezTo>
                    <a:cubicBezTo>
                      <a:pt x="173" y="552"/>
                      <a:pt x="173" y="552"/>
                      <a:pt x="173" y="552"/>
                    </a:cubicBezTo>
                    <a:cubicBezTo>
                      <a:pt x="171" y="553"/>
                      <a:pt x="170" y="553"/>
                      <a:pt x="168" y="554"/>
                    </a:cubicBezTo>
                    <a:cubicBezTo>
                      <a:pt x="167" y="554"/>
                      <a:pt x="166" y="556"/>
                      <a:pt x="165" y="556"/>
                    </a:cubicBezTo>
                    <a:cubicBezTo>
                      <a:pt x="164" y="556"/>
                      <a:pt x="165" y="555"/>
                      <a:pt x="163" y="556"/>
                    </a:cubicBezTo>
                    <a:cubicBezTo>
                      <a:pt x="163" y="557"/>
                      <a:pt x="163" y="560"/>
                      <a:pt x="163" y="560"/>
                    </a:cubicBezTo>
                    <a:cubicBezTo>
                      <a:pt x="162" y="560"/>
                      <a:pt x="157" y="560"/>
                      <a:pt x="156" y="560"/>
                    </a:cubicBezTo>
                    <a:cubicBezTo>
                      <a:pt x="156" y="561"/>
                      <a:pt x="157" y="563"/>
                      <a:pt x="158" y="563"/>
                    </a:cubicBezTo>
                    <a:cubicBezTo>
                      <a:pt x="159" y="563"/>
                      <a:pt x="161" y="563"/>
                      <a:pt x="161" y="564"/>
                    </a:cubicBezTo>
                    <a:cubicBezTo>
                      <a:pt x="161" y="565"/>
                      <a:pt x="162" y="566"/>
                      <a:pt x="161" y="568"/>
                    </a:cubicBezTo>
                    <a:cubicBezTo>
                      <a:pt x="160" y="568"/>
                      <a:pt x="158" y="569"/>
                      <a:pt x="158" y="569"/>
                    </a:cubicBezTo>
                    <a:cubicBezTo>
                      <a:pt x="158" y="570"/>
                      <a:pt x="158" y="571"/>
                      <a:pt x="158" y="572"/>
                    </a:cubicBezTo>
                    <a:cubicBezTo>
                      <a:pt x="157" y="572"/>
                      <a:pt x="153" y="572"/>
                      <a:pt x="153" y="572"/>
                    </a:cubicBezTo>
                    <a:cubicBezTo>
                      <a:pt x="152" y="572"/>
                      <a:pt x="153" y="575"/>
                      <a:pt x="153" y="575"/>
                    </a:cubicBezTo>
                    <a:cubicBezTo>
                      <a:pt x="151" y="576"/>
                      <a:pt x="150" y="575"/>
                      <a:pt x="149" y="576"/>
                    </a:cubicBezTo>
                    <a:cubicBezTo>
                      <a:pt x="149" y="576"/>
                      <a:pt x="149" y="578"/>
                      <a:pt x="149" y="578"/>
                    </a:cubicBezTo>
                    <a:cubicBezTo>
                      <a:pt x="151" y="577"/>
                      <a:pt x="152" y="576"/>
                      <a:pt x="155" y="576"/>
                    </a:cubicBezTo>
                    <a:cubicBezTo>
                      <a:pt x="155" y="576"/>
                      <a:pt x="154" y="578"/>
                      <a:pt x="155" y="578"/>
                    </a:cubicBezTo>
                    <a:cubicBezTo>
                      <a:pt x="155" y="579"/>
                      <a:pt x="157" y="581"/>
                      <a:pt x="157" y="582"/>
                    </a:cubicBezTo>
                    <a:cubicBezTo>
                      <a:pt x="158" y="582"/>
                      <a:pt x="159" y="581"/>
                      <a:pt x="160" y="582"/>
                    </a:cubicBezTo>
                    <a:cubicBezTo>
                      <a:pt x="160" y="582"/>
                      <a:pt x="161" y="584"/>
                      <a:pt x="161" y="585"/>
                    </a:cubicBezTo>
                    <a:cubicBezTo>
                      <a:pt x="162" y="586"/>
                      <a:pt x="164" y="586"/>
                      <a:pt x="165" y="586"/>
                    </a:cubicBezTo>
                    <a:cubicBezTo>
                      <a:pt x="165" y="587"/>
                      <a:pt x="165" y="589"/>
                      <a:pt x="166" y="590"/>
                    </a:cubicBezTo>
                    <a:cubicBezTo>
                      <a:pt x="167" y="591"/>
                      <a:pt x="168" y="590"/>
                      <a:pt x="169" y="591"/>
                    </a:cubicBezTo>
                    <a:cubicBezTo>
                      <a:pt x="171" y="592"/>
                      <a:pt x="172" y="595"/>
                      <a:pt x="174" y="597"/>
                    </a:cubicBezTo>
                    <a:cubicBezTo>
                      <a:pt x="174" y="597"/>
                      <a:pt x="174" y="597"/>
                      <a:pt x="175" y="598"/>
                    </a:cubicBezTo>
                    <a:cubicBezTo>
                      <a:pt x="176" y="598"/>
                      <a:pt x="176" y="593"/>
                      <a:pt x="178" y="592"/>
                    </a:cubicBezTo>
                    <a:cubicBezTo>
                      <a:pt x="180" y="591"/>
                      <a:pt x="183" y="590"/>
                      <a:pt x="184" y="592"/>
                    </a:cubicBezTo>
                    <a:cubicBezTo>
                      <a:pt x="185" y="593"/>
                      <a:pt x="187" y="593"/>
                      <a:pt x="190" y="594"/>
                    </a:cubicBezTo>
                    <a:cubicBezTo>
                      <a:pt x="193" y="595"/>
                      <a:pt x="195" y="594"/>
                      <a:pt x="197" y="594"/>
                    </a:cubicBezTo>
                    <a:cubicBezTo>
                      <a:pt x="199" y="594"/>
                      <a:pt x="199" y="595"/>
                      <a:pt x="201" y="597"/>
                    </a:cubicBezTo>
                    <a:cubicBezTo>
                      <a:pt x="204" y="598"/>
                      <a:pt x="205" y="602"/>
                      <a:pt x="208" y="602"/>
                    </a:cubicBezTo>
                    <a:cubicBezTo>
                      <a:pt x="211" y="602"/>
                      <a:pt x="213" y="599"/>
                      <a:pt x="215" y="601"/>
                    </a:cubicBezTo>
                    <a:cubicBezTo>
                      <a:pt x="216" y="603"/>
                      <a:pt x="216" y="601"/>
                      <a:pt x="218" y="600"/>
                    </a:cubicBezTo>
                    <a:cubicBezTo>
                      <a:pt x="221" y="599"/>
                      <a:pt x="222" y="599"/>
                      <a:pt x="223" y="601"/>
                    </a:cubicBezTo>
                    <a:cubicBezTo>
                      <a:pt x="224" y="602"/>
                      <a:pt x="224" y="604"/>
                      <a:pt x="226" y="605"/>
                    </a:cubicBezTo>
                    <a:cubicBezTo>
                      <a:pt x="228" y="606"/>
                      <a:pt x="228" y="606"/>
                      <a:pt x="230" y="607"/>
                    </a:cubicBezTo>
                    <a:cubicBezTo>
                      <a:pt x="231" y="607"/>
                      <a:pt x="228" y="610"/>
                      <a:pt x="230" y="611"/>
                    </a:cubicBezTo>
                    <a:cubicBezTo>
                      <a:pt x="232" y="611"/>
                      <a:pt x="234" y="610"/>
                      <a:pt x="235" y="611"/>
                    </a:cubicBezTo>
                    <a:cubicBezTo>
                      <a:pt x="236" y="613"/>
                      <a:pt x="238" y="615"/>
                      <a:pt x="238" y="615"/>
                    </a:cubicBezTo>
                    <a:cubicBezTo>
                      <a:pt x="238" y="615"/>
                      <a:pt x="240" y="616"/>
                      <a:pt x="241" y="618"/>
                    </a:cubicBezTo>
                    <a:cubicBezTo>
                      <a:pt x="243" y="620"/>
                      <a:pt x="244" y="620"/>
                      <a:pt x="245" y="622"/>
                    </a:cubicBezTo>
                    <a:cubicBezTo>
                      <a:pt x="246" y="625"/>
                      <a:pt x="247" y="626"/>
                      <a:pt x="249" y="626"/>
                    </a:cubicBezTo>
                    <a:cubicBezTo>
                      <a:pt x="250" y="626"/>
                      <a:pt x="253" y="620"/>
                      <a:pt x="253" y="620"/>
                    </a:cubicBezTo>
                    <a:cubicBezTo>
                      <a:pt x="253" y="619"/>
                      <a:pt x="252" y="618"/>
                      <a:pt x="252" y="617"/>
                    </a:cubicBezTo>
                    <a:cubicBezTo>
                      <a:pt x="251" y="616"/>
                      <a:pt x="247" y="613"/>
                      <a:pt x="246" y="613"/>
                    </a:cubicBezTo>
                    <a:cubicBezTo>
                      <a:pt x="245" y="611"/>
                      <a:pt x="246" y="610"/>
                      <a:pt x="245" y="608"/>
                    </a:cubicBezTo>
                    <a:cubicBezTo>
                      <a:pt x="244" y="606"/>
                      <a:pt x="241" y="605"/>
                      <a:pt x="240" y="602"/>
                    </a:cubicBezTo>
                    <a:cubicBezTo>
                      <a:pt x="240" y="601"/>
                      <a:pt x="240" y="594"/>
                      <a:pt x="240" y="594"/>
                    </a:cubicBezTo>
                    <a:cubicBezTo>
                      <a:pt x="238" y="593"/>
                      <a:pt x="238" y="593"/>
                      <a:pt x="238" y="593"/>
                    </a:cubicBezTo>
                    <a:cubicBezTo>
                      <a:pt x="239" y="590"/>
                      <a:pt x="239" y="589"/>
                      <a:pt x="239" y="586"/>
                    </a:cubicBezTo>
                    <a:cubicBezTo>
                      <a:pt x="238" y="586"/>
                      <a:pt x="234" y="586"/>
                      <a:pt x="232" y="586"/>
                    </a:cubicBezTo>
                    <a:cubicBezTo>
                      <a:pt x="234" y="584"/>
                      <a:pt x="232" y="584"/>
                      <a:pt x="232" y="581"/>
                    </a:cubicBezTo>
                    <a:cubicBezTo>
                      <a:pt x="232" y="581"/>
                      <a:pt x="234" y="580"/>
                      <a:pt x="234" y="580"/>
                    </a:cubicBezTo>
                    <a:cubicBezTo>
                      <a:pt x="235" y="579"/>
                      <a:pt x="234" y="577"/>
                      <a:pt x="234" y="576"/>
                    </a:cubicBezTo>
                    <a:cubicBezTo>
                      <a:pt x="235" y="574"/>
                      <a:pt x="236" y="571"/>
                      <a:pt x="237" y="569"/>
                    </a:cubicBezTo>
                    <a:cubicBezTo>
                      <a:pt x="237" y="569"/>
                      <a:pt x="239" y="567"/>
                      <a:pt x="239" y="566"/>
                    </a:cubicBezTo>
                    <a:cubicBezTo>
                      <a:pt x="239" y="566"/>
                      <a:pt x="238" y="565"/>
                      <a:pt x="238" y="566"/>
                    </a:cubicBezTo>
                    <a:cubicBezTo>
                      <a:pt x="238" y="564"/>
                      <a:pt x="238" y="564"/>
                      <a:pt x="238" y="564"/>
                    </a:cubicBezTo>
                    <a:cubicBezTo>
                      <a:pt x="238" y="564"/>
                      <a:pt x="238" y="564"/>
                      <a:pt x="238" y="564"/>
                    </a:cubicBezTo>
                    <a:cubicBezTo>
                      <a:pt x="237" y="564"/>
                      <a:pt x="238" y="562"/>
                      <a:pt x="238" y="562"/>
                    </a:cubicBezTo>
                    <a:cubicBezTo>
                      <a:pt x="238" y="562"/>
                      <a:pt x="239" y="562"/>
                      <a:pt x="240" y="563"/>
                    </a:cubicBezTo>
                    <a:cubicBezTo>
                      <a:pt x="241" y="563"/>
                      <a:pt x="241" y="562"/>
                      <a:pt x="242" y="562"/>
                    </a:cubicBezTo>
                    <a:cubicBezTo>
                      <a:pt x="242" y="562"/>
                      <a:pt x="242" y="560"/>
                      <a:pt x="242" y="560"/>
                    </a:cubicBezTo>
                    <a:cubicBezTo>
                      <a:pt x="244" y="560"/>
                      <a:pt x="244" y="560"/>
                      <a:pt x="244" y="560"/>
                    </a:cubicBezTo>
                    <a:cubicBezTo>
                      <a:pt x="244" y="560"/>
                      <a:pt x="243" y="562"/>
                      <a:pt x="244" y="563"/>
                    </a:cubicBezTo>
                    <a:cubicBezTo>
                      <a:pt x="244" y="563"/>
                      <a:pt x="246" y="563"/>
                      <a:pt x="246" y="563"/>
                    </a:cubicBezTo>
                    <a:cubicBezTo>
                      <a:pt x="245" y="564"/>
                      <a:pt x="246" y="564"/>
                      <a:pt x="246" y="565"/>
                    </a:cubicBezTo>
                    <a:cubicBezTo>
                      <a:pt x="247" y="565"/>
                      <a:pt x="249" y="563"/>
                      <a:pt x="250" y="562"/>
                    </a:cubicBezTo>
                    <a:cubicBezTo>
                      <a:pt x="250" y="562"/>
                      <a:pt x="249" y="561"/>
                      <a:pt x="250" y="560"/>
                    </a:cubicBezTo>
                    <a:cubicBezTo>
                      <a:pt x="249" y="560"/>
                      <a:pt x="248" y="560"/>
                      <a:pt x="247" y="560"/>
                    </a:cubicBezTo>
                    <a:cubicBezTo>
                      <a:pt x="247" y="560"/>
                      <a:pt x="246" y="559"/>
                      <a:pt x="246" y="559"/>
                    </a:cubicBezTo>
                    <a:cubicBezTo>
                      <a:pt x="247" y="559"/>
                      <a:pt x="247" y="558"/>
                      <a:pt x="247" y="558"/>
                    </a:cubicBezTo>
                    <a:cubicBezTo>
                      <a:pt x="248" y="558"/>
                      <a:pt x="248" y="558"/>
                      <a:pt x="248" y="560"/>
                    </a:cubicBezTo>
                    <a:cubicBezTo>
                      <a:pt x="249" y="559"/>
                      <a:pt x="250" y="560"/>
                      <a:pt x="250" y="560"/>
                    </a:cubicBezTo>
                    <a:cubicBezTo>
                      <a:pt x="251" y="559"/>
                      <a:pt x="250" y="558"/>
                      <a:pt x="251" y="558"/>
                    </a:cubicBezTo>
                    <a:cubicBezTo>
                      <a:pt x="251" y="558"/>
                      <a:pt x="249" y="554"/>
                      <a:pt x="250" y="553"/>
                    </a:cubicBezTo>
                    <a:cubicBezTo>
                      <a:pt x="251" y="552"/>
                      <a:pt x="250" y="549"/>
                      <a:pt x="250" y="549"/>
                    </a:cubicBezTo>
                    <a:cubicBezTo>
                      <a:pt x="246" y="541"/>
                      <a:pt x="246" y="541"/>
                      <a:pt x="246" y="541"/>
                    </a:cubicBezTo>
                    <a:cubicBezTo>
                      <a:pt x="246" y="541"/>
                      <a:pt x="242" y="543"/>
                      <a:pt x="242" y="541"/>
                    </a:cubicBezTo>
                    <a:cubicBezTo>
                      <a:pt x="241" y="539"/>
                      <a:pt x="243" y="535"/>
                      <a:pt x="240" y="534"/>
                    </a:cubicBezTo>
                    <a:cubicBezTo>
                      <a:pt x="238" y="533"/>
                      <a:pt x="236" y="531"/>
                      <a:pt x="237" y="530"/>
                    </a:cubicBezTo>
                    <a:cubicBezTo>
                      <a:pt x="239" y="528"/>
                      <a:pt x="241" y="524"/>
                      <a:pt x="241" y="524"/>
                    </a:cubicBezTo>
                    <a:cubicBezTo>
                      <a:pt x="241" y="524"/>
                      <a:pt x="243" y="523"/>
                      <a:pt x="243" y="521"/>
                    </a:cubicBezTo>
                    <a:cubicBezTo>
                      <a:pt x="242" y="519"/>
                      <a:pt x="240" y="518"/>
                      <a:pt x="240" y="518"/>
                    </a:cubicBezTo>
                    <a:cubicBezTo>
                      <a:pt x="240" y="518"/>
                      <a:pt x="244" y="514"/>
                      <a:pt x="243" y="510"/>
                    </a:cubicBezTo>
                    <a:cubicBezTo>
                      <a:pt x="242" y="509"/>
                      <a:pt x="246" y="510"/>
                      <a:pt x="247" y="508"/>
                    </a:cubicBezTo>
                    <a:cubicBezTo>
                      <a:pt x="247" y="506"/>
                      <a:pt x="250" y="503"/>
                      <a:pt x="251" y="505"/>
                    </a:cubicBezTo>
                    <a:cubicBezTo>
                      <a:pt x="252" y="507"/>
                      <a:pt x="254" y="511"/>
                      <a:pt x="254" y="511"/>
                    </a:cubicBezTo>
                    <a:cubicBezTo>
                      <a:pt x="260" y="508"/>
                      <a:pt x="260" y="508"/>
                      <a:pt x="260" y="508"/>
                    </a:cubicBezTo>
                    <a:cubicBezTo>
                      <a:pt x="260" y="508"/>
                      <a:pt x="255" y="505"/>
                      <a:pt x="256" y="503"/>
                    </a:cubicBezTo>
                    <a:cubicBezTo>
                      <a:pt x="256" y="501"/>
                      <a:pt x="256" y="497"/>
                      <a:pt x="258" y="497"/>
                    </a:cubicBezTo>
                    <a:cubicBezTo>
                      <a:pt x="260" y="497"/>
                      <a:pt x="260" y="493"/>
                      <a:pt x="262" y="494"/>
                    </a:cubicBezTo>
                    <a:cubicBezTo>
                      <a:pt x="264" y="495"/>
                      <a:pt x="268" y="494"/>
                      <a:pt x="268" y="494"/>
                    </a:cubicBezTo>
                    <a:cubicBezTo>
                      <a:pt x="268" y="494"/>
                      <a:pt x="274" y="489"/>
                      <a:pt x="275" y="487"/>
                    </a:cubicBezTo>
                    <a:cubicBezTo>
                      <a:pt x="276" y="485"/>
                      <a:pt x="274" y="484"/>
                      <a:pt x="274" y="484"/>
                    </a:cubicBezTo>
                    <a:cubicBezTo>
                      <a:pt x="281" y="483"/>
                      <a:pt x="281" y="483"/>
                      <a:pt x="281" y="483"/>
                    </a:cubicBezTo>
                    <a:cubicBezTo>
                      <a:pt x="281" y="485"/>
                      <a:pt x="281" y="485"/>
                      <a:pt x="281" y="485"/>
                    </a:cubicBezTo>
                    <a:cubicBezTo>
                      <a:pt x="286" y="485"/>
                      <a:pt x="286" y="485"/>
                      <a:pt x="286" y="485"/>
                    </a:cubicBezTo>
                    <a:cubicBezTo>
                      <a:pt x="286" y="485"/>
                      <a:pt x="284" y="483"/>
                      <a:pt x="286" y="483"/>
                    </a:cubicBezTo>
                    <a:cubicBezTo>
                      <a:pt x="287" y="483"/>
                      <a:pt x="289" y="483"/>
                      <a:pt x="290" y="485"/>
                    </a:cubicBezTo>
                    <a:cubicBezTo>
                      <a:pt x="291" y="487"/>
                      <a:pt x="291" y="489"/>
                      <a:pt x="291" y="489"/>
                    </a:cubicBezTo>
                    <a:cubicBezTo>
                      <a:pt x="291" y="489"/>
                      <a:pt x="294" y="489"/>
                      <a:pt x="296" y="490"/>
                    </a:cubicBezTo>
                    <a:cubicBezTo>
                      <a:pt x="298" y="491"/>
                      <a:pt x="299" y="492"/>
                      <a:pt x="301" y="494"/>
                    </a:cubicBezTo>
                    <a:cubicBezTo>
                      <a:pt x="302" y="496"/>
                      <a:pt x="302" y="498"/>
                      <a:pt x="304" y="498"/>
                    </a:cubicBezTo>
                    <a:cubicBezTo>
                      <a:pt x="306" y="498"/>
                      <a:pt x="308" y="497"/>
                      <a:pt x="309" y="499"/>
                    </a:cubicBezTo>
                    <a:cubicBezTo>
                      <a:pt x="310" y="501"/>
                      <a:pt x="307" y="504"/>
                      <a:pt x="307" y="504"/>
                    </a:cubicBezTo>
                    <a:cubicBezTo>
                      <a:pt x="312" y="505"/>
                      <a:pt x="312" y="505"/>
                      <a:pt x="312" y="505"/>
                    </a:cubicBezTo>
                    <a:cubicBezTo>
                      <a:pt x="312" y="505"/>
                      <a:pt x="312" y="499"/>
                      <a:pt x="313" y="499"/>
                    </a:cubicBezTo>
                    <a:cubicBezTo>
                      <a:pt x="314" y="499"/>
                      <a:pt x="314" y="497"/>
                      <a:pt x="317" y="498"/>
                    </a:cubicBezTo>
                    <a:cubicBezTo>
                      <a:pt x="321" y="500"/>
                      <a:pt x="323" y="502"/>
                      <a:pt x="325" y="500"/>
                    </a:cubicBezTo>
                    <a:cubicBezTo>
                      <a:pt x="327" y="499"/>
                      <a:pt x="329" y="497"/>
                      <a:pt x="332" y="496"/>
                    </a:cubicBezTo>
                    <a:cubicBezTo>
                      <a:pt x="335" y="495"/>
                      <a:pt x="335" y="499"/>
                      <a:pt x="337" y="499"/>
                    </a:cubicBezTo>
                    <a:cubicBezTo>
                      <a:pt x="339" y="498"/>
                      <a:pt x="338" y="496"/>
                      <a:pt x="340" y="498"/>
                    </a:cubicBezTo>
                    <a:cubicBezTo>
                      <a:pt x="342" y="499"/>
                      <a:pt x="345" y="504"/>
                      <a:pt x="345" y="504"/>
                    </a:cubicBezTo>
                    <a:cubicBezTo>
                      <a:pt x="350" y="506"/>
                      <a:pt x="350" y="506"/>
                      <a:pt x="350" y="506"/>
                    </a:cubicBezTo>
                    <a:cubicBezTo>
                      <a:pt x="354" y="506"/>
                      <a:pt x="354" y="506"/>
                      <a:pt x="354" y="506"/>
                    </a:cubicBezTo>
                    <a:cubicBezTo>
                      <a:pt x="354" y="506"/>
                      <a:pt x="358" y="504"/>
                      <a:pt x="358" y="500"/>
                    </a:cubicBezTo>
                    <a:cubicBezTo>
                      <a:pt x="355" y="498"/>
                      <a:pt x="352" y="497"/>
                      <a:pt x="352" y="497"/>
                    </a:cubicBezTo>
                    <a:cubicBezTo>
                      <a:pt x="349" y="494"/>
                      <a:pt x="349" y="494"/>
                      <a:pt x="349" y="494"/>
                    </a:cubicBezTo>
                    <a:cubicBezTo>
                      <a:pt x="352" y="488"/>
                      <a:pt x="352" y="488"/>
                      <a:pt x="352" y="488"/>
                    </a:cubicBezTo>
                    <a:cubicBezTo>
                      <a:pt x="352" y="485"/>
                      <a:pt x="352" y="485"/>
                      <a:pt x="352" y="485"/>
                    </a:cubicBezTo>
                    <a:cubicBezTo>
                      <a:pt x="348" y="480"/>
                      <a:pt x="348" y="480"/>
                      <a:pt x="348" y="480"/>
                    </a:cubicBezTo>
                    <a:cubicBezTo>
                      <a:pt x="348" y="476"/>
                      <a:pt x="348" y="476"/>
                      <a:pt x="348" y="476"/>
                    </a:cubicBezTo>
                    <a:cubicBezTo>
                      <a:pt x="349" y="472"/>
                      <a:pt x="349" y="472"/>
                      <a:pt x="349" y="472"/>
                    </a:cubicBezTo>
                    <a:cubicBezTo>
                      <a:pt x="349" y="467"/>
                      <a:pt x="349" y="467"/>
                      <a:pt x="349" y="467"/>
                    </a:cubicBezTo>
                    <a:cubicBezTo>
                      <a:pt x="354" y="463"/>
                      <a:pt x="354" y="463"/>
                      <a:pt x="354" y="463"/>
                    </a:cubicBezTo>
                    <a:cubicBezTo>
                      <a:pt x="354" y="459"/>
                      <a:pt x="354" y="459"/>
                      <a:pt x="354" y="459"/>
                    </a:cubicBezTo>
                    <a:cubicBezTo>
                      <a:pt x="353" y="456"/>
                      <a:pt x="353" y="456"/>
                      <a:pt x="353" y="456"/>
                    </a:cubicBezTo>
                    <a:cubicBezTo>
                      <a:pt x="357" y="454"/>
                      <a:pt x="357" y="454"/>
                      <a:pt x="357" y="454"/>
                    </a:cubicBezTo>
                    <a:cubicBezTo>
                      <a:pt x="361" y="456"/>
                      <a:pt x="361" y="456"/>
                      <a:pt x="361" y="456"/>
                    </a:cubicBezTo>
                    <a:cubicBezTo>
                      <a:pt x="367" y="456"/>
                      <a:pt x="367" y="456"/>
                      <a:pt x="367" y="456"/>
                    </a:cubicBezTo>
                    <a:cubicBezTo>
                      <a:pt x="370" y="458"/>
                      <a:pt x="370" y="458"/>
                      <a:pt x="370" y="458"/>
                    </a:cubicBezTo>
                    <a:cubicBezTo>
                      <a:pt x="378" y="457"/>
                      <a:pt x="378" y="457"/>
                      <a:pt x="378" y="457"/>
                    </a:cubicBezTo>
                    <a:cubicBezTo>
                      <a:pt x="384" y="455"/>
                      <a:pt x="384" y="455"/>
                      <a:pt x="384" y="455"/>
                    </a:cubicBezTo>
                    <a:cubicBezTo>
                      <a:pt x="393" y="455"/>
                      <a:pt x="393" y="455"/>
                      <a:pt x="393" y="455"/>
                    </a:cubicBezTo>
                    <a:cubicBezTo>
                      <a:pt x="401" y="453"/>
                      <a:pt x="401" y="453"/>
                      <a:pt x="401" y="453"/>
                    </a:cubicBezTo>
                    <a:cubicBezTo>
                      <a:pt x="404" y="453"/>
                      <a:pt x="404" y="453"/>
                      <a:pt x="404" y="453"/>
                    </a:cubicBezTo>
                    <a:cubicBezTo>
                      <a:pt x="412" y="448"/>
                      <a:pt x="412" y="448"/>
                      <a:pt x="412" y="448"/>
                    </a:cubicBezTo>
                    <a:cubicBezTo>
                      <a:pt x="418" y="446"/>
                      <a:pt x="418" y="446"/>
                      <a:pt x="418" y="446"/>
                    </a:cubicBezTo>
                    <a:cubicBezTo>
                      <a:pt x="422" y="446"/>
                      <a:pt x="422" y="446"/>
                      <a:pt x="422" y="446"/>
                    </a:cubicBezTo>
                    <a:cubicBezTo>
                      <a:pt x="424" y="448"/>
                      <a:pt x="424" y="448"/>
                      <a:pt x="424" y="448"/>
                    </a:cubicBezTo>
                    <a:cubicBezTo>
                      <a:pt x="427" y="449"/>
                      <a:pt x="427" y="449"/>
                      <a:pt x="427" y="449"/>
                    </a:cubicBezTo>
                    <a:cubicBezTo>
                      <a:pt x="427" y="452"/>
                      <a:pt x="427" y="452"/>
                      <a:pt x="427" y="452"/>
                    </a:cubicBezTo>
                    <a:cubicBezTo>
                      <a:pt x="426" y="456"/>
                      <a:pt x="426" y="456"/>
                      <a:pt x="426" y="456"/>
                    </a:cubicBezTo>
                    <a:cubicBezTo>
                      <a:pt x="429" y="456"/>
                      <a:pt x="429" y="456"/>
                      <a:pt x="429" y="456"/>
                    </a:cubicBezTo>
                    <a:cubicBezTo>
                      <a:pt x="433" y="461"/>
                      <a:pt x="433" y="461"/>
                      <a:pt x="433" y="461"/>
                    </a:cubicBezTo>
                    <a:cubicBezTo>
                      <a:pt x="436" y="459"/>
                      <a:pt x="436" y="459"/>
                      <a:pt x="436" y="459"/>
                    </a:cubicBezTo>
                    <a:cubicBezTo>
                      <a:pt x="440" y="455"/>
                      <a:pt x="440" y="455"/>
                      <a:pt x="440" y="455"/>
                    </a:cubicBezTo>
                    <a:cubicBezTo>
                      <a:pt x="446" y="458"/>
                      <a:pt x="446" y="458"/>
                      <a:pt x="446" y="458"/>
                    </a:cubicBezTo>
                    <a:cubicBezTo>
                      <a:pt x="447" y="460"/>
                      <a:pt x="447" y="460"/>
                      <a:pt x="447" y="460"/>
                    </a:cubicBezTo>
                    <a:cubicBezTo>
                      <a:pt x="450" y="458"/>
                      <a:pt x="450" y="458"/>
                      <a:pt x="450" y="458"/>
                    </a:cubicBezTo>
                    <a:cubicBezTo>
                      <a:pt x="450" y="458"/>
                      <a:pt x="452" y="457"/>
                      <a:pt x="453" y="460"/>
                    </a:cubicBezTo>
                    <a:cubicBezTo>
                      <a:pt x="454" y="463"/>
                      <a:pt x="453" y="463"/>
                      <a:pt x="453" y="463"/>
                    </a:cubicBezTo>
                    <a:cubicBezTo>
                      <a:pt x="461" y="464"/>
                      <a:pt x="461" y="464"/>
                      <a:pt x="461" y="464"/>
                    </a:cubicBezTo>
                    <a:cubicBezTo>
                      <a:pt x="468" y="461"/>
                      <a:pt x="468" y="461"/>
                      <a:pt x="468" y="461"/>
                    </a:cubicBezTo>
                    <a:cubicBezTo>
                      <a:pt x="476" y="457"/>
                      <a:pt x="476" y="457"/>
                      <a:pt x="476" y="457"/>
                    </a:cubicBezTo>
                    <a:cubicBezTo>
                      <a:pt x="483" y="454"/>
                      <a:pt x="483" y="454"/>
                      <a:pt x="483" y="454"/>
                    </a:cubicBezTo>
                    <a:cubicBezTo>
                      <a:pt x="490" y="453"/>
                      <a:pt x="490" y="453"/>
                      <a:pt x="490" y="453"/>
                    </a:cubicBezTo>
                    <a:cubicBezTo>
                      <a:pt x="491" y="454"/>
                      <a:pt x="491" y="454"/>
                      <a:pt x="491" y="454"/>
                    </a:cubicBezTo>
                    <a:cubicBezTo>
                      <a:pt x="491" y="459"/>
                      <a:pt x="491" y="459"/>
                      <a:pt x="491" y="459"/>
                    </a:cubicBezTo>
                    <a:cubicBezTo>
                      <a:pt x="497" y="468"/>
                      <a:pt x="497" y="468"/>
                      <a:pt x="497" y="468"/>
                    </a:cubicBezTo>
                    <a:cubicBezTo>
                      <a:pt x="503" y="483"/>
                      <a:pt x="503" y="483"/>
                      <a:pt x="503" y="483"/>
                    </a:cubicBezTo>
                    <a:cubicBezTo>
                      <a:pt x="508" y="493"/>
                      <a:pt x="508" y="493"/>
                      <a:pt x="508" y="493"/>
                    </a:cubicBezTo>
                    <a:cubicBezTo>
                      <a:pt x="508" y="493"/>
                      <a:pt x="511" y="499"/>
                      <a:pt x="514" y="499"/>
                    </a:cubicBezTo>
                    <a:cubicBezTo>
                      <a:pt x="516" y="499"/>
                      <a:pt x="522" y="497"/>
                      <a:pt x="522" y="497"/>
                    </a:cubicBezTo>
                    <a:cubicBezTo>
                      <a:pt x="531" y="497"/>
                      <a:pt x="531" y="497"/>
                      <a:pt x="531" y="497"/>
                    </a:cubicBezTo>
                    <a:cubicBezTo>
                      <a:pt x="534" y="497"/>
                      <a:pt x="539" y="504"/>
                      <a:pt x="539" y="504"/>
                    </a:cubicBezTo>
                    <a:cubicBezTo>
                      <a:pt x="541" y="510"/>
                      <a:pt x="541" y="510"/>
                      <a:pt x="541" y="510"/>
                    </a:cubicBezTo>
                    <a:cubicBezTo>
                      <a:pt x="543" y="516"/>
                      <a:pt x="543" y="516"/>
                      <a:pt x="543" y="516"/>
                    </a:cubicBezTo>
                    <a:cubicBezTo>
                      <a:pt x="544" y="519"/>
                      <a:pt x="544" y="519"/>
                      <a:pt x="544" y="519"/>
                    </a:cubicBezTo>
                    <a:cubicBezTo>
                      <a:pt x="549" y="521"/>
                      <a:pt x="549" y="521"/>
                      <a:pt x="549" y="521"/>
                    </a:cubicBezTo>
                    <a:cubicBezTo>
                      <a:pt x="555" y="520"/>
                      <a:pt x="555" y="520"/>
                      <a:pt x="555" y="520"/>
                    </a:cubicBezTo>
                    <a:cubicBezTo>
                      <a:pt x="566" y="515"/>
                      <a:pt x="566" y="515"/>
                      <a:pt x="566" y="515"/>
                    </a:cubicBezTo>
                    <a:cubicBezTo>
                      <a:pt x="572" y="514"/>
                      <a:pt x="572" y="514"/>
                      <a:pt x="572" y="514"/>
                    </a:cubicBezTo>
                    <a:cubicBezTo>
                      <a:pt x="577" y="514"/>
                      <a:pt x="577" y="514"/>
                      <a:pt x="577" y="514"/>
                    </a:cubicBezTo>
                    <a:cubicBezTo>
                      <a:pt x="579" y="518"/>
                      <a:pt x="579" y="518"/>
                      <a:pt x="579" y="518"/>
                    </a:cubicBezTo>
                    <a:cubicBezTo>
                      <a:pt x="582" y="522"/>
                      <a:pt x="582" y="522"/>
                      <a:pt x="582" y="522"/>
                    </a:cubicBezTo>
                    <a:cubicBezTo>
                      <a:pt x="584" y="524"/>
                      <a:pt x="584" y="524"/>
                      <a:pt x="584" y="524"/>
                    </a:cubicBezTo>
                    <a:cubicBezTo>
                      <a:pt x="590" y="525"/>
                      <a:pt x="590" y="525"/>
                      <a:pt x="590" y="525"/>
                    </a:cubicBezTo>
                    <a:cubicBezTo>
                      <a:pt x="593" y="523"/>
                      <a:pt x="593" y="523"/>
                      <a:pt x="593" y="523"/>
                    </a:cubicBezTo>
                    <a:cubicBezTo>
                      <a:pt x="598" y="522"/>
                      <a:pt x="598" y="522"/>
                      <a:pt x="598" y="522"/>
                    </a:cubicBezTo>
                    <a:cubicBezTo>
                      <a:pt x="601" y="520"/>
                      <a:pt x="601" y="520"/>
                      <a:pt x="601" y="520"/>
                    </a:cubicBezTo>
                    <a:cubicBezTo>
                      <a:pt x="603" y="517"/>
                      <a:pt x="603" y="517"/>
                      <a:pt x="603" y="517"/>
                    </a:cubicBezTo>
                    <a:cubicBezTo>
                      <a:pt x="603" y="515"/>
                      <a:pt x="603" y="515"/>
                      <a:pt x="603" y="515"/>
                    </a:cubicBezTo>
                    <a:cubicBezTo>
                      <a:pt x="605" y="512"/>
                      <a:pt x="605" y="512"/>
                      <a:pt x="605" y="512"/>
                    </a:cubicBezTo>
                    <a:cubicBezTo>
                      <a:pt x="609" y="510"/>
                      <a:pt x="609" y="510"/>
                      <a:pt x="609" y="510"/>
                    </a:cubicBezTo>
                    <a:cubicBezTo>
                      <a:pt x="613" y="508"/>
                      <a:pt x="613" y="508"/>
                      <a:pt x="613" y="508"/>
                    </a:cubicBezTo>
                    <a:cubicBezTo>
                      <a:pt x="619" y="506"/>
                      <a:pt x="619" y="506"/>
                      <a:pt x="619" y="506"/>
                    </a:cubicBezTo>
                    <a:cubicBezTo>
                      <a:pt x="622" y="503"/>
                      <a:pt x="622" y="503"/>
                      <a:pt x="622" y="503"/>
                    </a:cubicBezTo>
                    <a:cubicBezTo>
                      <a:pt x="627" y="503"/>
                      <a:pt x="627" y="503"/>
                      <a:pt x="627" y="503"/>
                    </a:cubicBezTo>
                    <a:cubicBezTo>
                      <a:pt x="632" y="504"/>
                      <a:pt x="632" y="504"/>
                      <a:pt x="632" y="504"/>
                    </a:cubicBezTo>
                    <a:cubicBezTo>
                      <a:pt x="634" y="507"/>
                      <a:pt x="634" y="507"/>
                      <a:pt x="634" y="507"/>
                    </a:cubicBezTo>
                    <a:cubicBezTo>
                      <a:pt x="639" y="504"/>
                      <a:pt x="639" y="504"/>
                      <a:pt x="639" y="504"/>
                    </a:cubicBezTo>
                    <a:cubicBezTo>
                      <a:pt x="645" y="508"/>
                      <a:pt x="645" y="508"/>
                      <a:pt x="645" y="508"/>
                    </a:cubicBezTo>
                    <a:cubicBezTo>
                      <a:pt x="650" y="510"/>
                      <a:pt x="650" y="510"/>
                      <a:pt x="650" y="510"/>
                    </a:cubicBezTo>
                    <a:cubicBezTo>
                      <a:pt x="656" y="511"/>
                      <a:pt x="656" y="511"/>
                      <a:pt x="656" y="511"/>
                    </a:cubicBezTo>
                    <a:cubicBezTo>
                      <a:pt x="662" y="512"/>
                      <a:pt x="662" y="512"/>
                      <a:pt x="662" y="512"/>
                    </a:cubicBezTo>
                    <a:cubicBezTo>
                      <a:pt x="670" y="511"/>
                      <a:pt x="670" y="511"/>
                      <a:pt x="670" y="511"/>
                    </a:cubicBezTo>
                    <a:cubicBezTo>
                      <a:pt x="677" y="511"/>
                      <a:pt x="677" y="511"/>
                      <a:pt x="677" y="511"/>
                    </a:cubicBezTo>
                    <a:cubicBezTo>
                      <a:pt x="679" y="509"/>
                      <a:pt x="679" y="509"/>
                      <a:pt x="679" y="509"/>
                    </a:cubicBezTo>
                    <a:cubicBezTo>
                      <a:pt x="678" y="503"/>
                      <a:pt x="678" y="503"/>
                      <a:pt x="678" y="503"/>
                    </a:cubicBezTo>
                    <a:cubicBezTo>
                      <a:pt x="676" y="499"/>
                      <a:pt x="676" y="499"/>
                      <a:pt x="676" y="499"/>
                    </a:cubicBezTo>
                    <a:cubicBezTo>
                      <a:pt x="671" y="497"/>
                      <a:pt x="671" y="497"/>
                      <a:pt x="671" y="497"/>
                    </a:cubicBezTo>
                    <a:cubicBezTo>
                      <a:pt x="673" y="493"/>
                      <a:pt x="673" y="493"/>
                      <a:pt x="673" y="493"/>
                    </a:cubicBezTo>
                    <a:cubicBezTo>
                      <a:pt x="675" y="490"/>
                      <a:pt x="675" y="490"/>
                      <a:pt x="675" y="490"/>
                    </a:cubicBezTo>
                    <a:cubicBezTo>
                      <a:pt x="677" y="486"/>
                      <a:pt x="677" y="486"/>
                      <a:pt x="677" y="486"/>
                    </a:cubicBezTo>
                    <a:cubicBezTo>
                      <a:pt x="683" y="487"/>
                      <a:pt x="683" y="487"/>
                      <a:pt x="683" y="487"/>
                    </a:cubicBezTo>
                    <a:cubicBezTo>
                      <a:pt x="687" y="488"/>
                      <a:pt x="687" y="488"/>
                      <a:pt x="687" y="488"/>
                    </a:cubicBezTo>
                    <a:cubicBezTo>
                      <a:pt x="693" y="488"/>
                      <a:pt x="693" y="488"/>
                      <a:pt x="693" y="488"/>
                    </a:cubicBezTo>
                    <a:cubicBezTo>
                      <a:pt x="696" y="491"/>
                      <a:pt x="696" y="491"/>
                      <a:pt x="696" y="491"/>
                    </a:cubicBezTo>
                    <a:cubicBezTo>
                      <a:pt x="702" y="491"/>
                      <a:pt x="702" y="491"/>
                      <a:pt x="702" y="491"/>
                    </a:cubicBezTo>
                    <a:cubicBezTo>
                      <a:pt x="710" y="498"/>
                      <a:pt x="710" y="498"/>
                      <a:pt x="710" y="498"/>
                    </a:cubicBezTo>
                    <a:cubicBezTo>
                      <a:pt x="715" y="502"/>
                      <a:pt x="715" y="502"/>
                      <a:pt x="715" y="502"/>
                    </a:cubicBezTo>
                    <a:cubicBezTo>
                      <a:pt x="718" y="508"/>
                      <a:pt x="718" y="508"/>
                      <a:pt x="718" y="508"/>
                    </a:cubicBezTo>
                    <a:cubicBezTo>
                      <a:pt x="721" y="510"/>
                      <a:pt x="721" y="510"/>
                      <a:pt x="721" y="510"/>
                    </a:cubicBezTo>
                    <a:cubicBezTo>
                      <a:pt x="727" y="514"/>
                      <a:pt x="727" y="514"/>
                      <a:pt x="727" y="514"/>
                    </a:cubicBezTo>
                    <a:cubicBezTo>
                      <a:pt x="731" y="513"/>
                      <a:pt x="731" y="513"/>
                      <a:pt x="731" y="513"/>
                    </a:cubicBezTo>
                    <a:cubicBezTo>
                      <a:pt x="734" y="513"/>
                      <a:pt x="734" y="513"/>
                      <a:pt x="734" y="513"/>
                    </a:cubicBezTo>
                    <a:cubicBezTo>
                      <a:pt x="739" y="512"/>
                      <a:pt x="739" y="512"/>
                      <a:pt x="739" y="512"/>
                    </a:cubicBezTo>
                    <a:cubicBezTo>
                      <a:pt x="742" y="509"/>
                      <a:pt x="742" y="509"/>
                      <a:pt x="742" y="509"/>
                    </a:cubicBezTo>
                    <a:cubicBezTo>
                      <a:pt x="748" y="511"/>
                      <a:pt x="748" y="511"/>
                      <a:pt x="748" y="511"/>
                    </a:cubicBezTo>
                    <a:cubicBezTo>
                      <a:pt x="756" y="513"/>
                      <a:pt x="756" y="513"/>
                      <a:pt x="756" y="513"/>
                    </a:cubicBezTo>
                    <a:cubicBezTo>
                      <a:pt x="759" y="514"/>
                      <a:pt x="759" y="514"/>
                      <a:pt x="759" y="514"/>
                    </a:cubicBezTo>
                    <a:cubicBezTo>
                      <a:pt x="759" y="517"/>
                      <a:pt x="759" y="517"/>
                      <a:pt x="759" y="517"/>
                    </a:cubicBezTo>
                    <a:cubicBezTo>
                      <a:pt x="762" y="520"/>
                      <a:pt x="762" y="520"/>
                      <a:pt x="762" y="520"/>
                    </a:cubicBezTo>
                    <a:cubicBezTo>
                      <a:pt x="767" y="520"/>
                      <a:pt x="767" y="520"/>
                      <a:pt x="767" y="520"/>
                    </a:cubicBezTo>
                    <a:cubicBezTo>
                      <a:pt x="771" y="523"/>
                      <a:pt x="771" y="523"/>
                      <a:pt x="771" y="523"/>
                    </a:cubicBezTo>
                    <a:cubicBezTo>
                      <a:pt x="775" y="523"/>
                      <a:pt x="775" y="523"/>
                      <a:pt x="775" y="523"/>
                    </a:cubicBezTo>
                    <a:cubicBezTo>
                      <a:pt x="779" y="521"/>
                      <a:pt x="779" y="521"/>
                      <a:pt x="779" y="521"/>
                    </a:cubicBezTo>
                    <a:cubicBezTo>
                      <a:pt x="783" y="522"/>
                      <a:pt x="783" y="522"/>
                      <a:pt x="783" y="522"/>
                    </a:cubicBezTo>
                    <a:cubicBezTo>
                      <a:pt x="788" y="524"/>
                      <a:pt x="788" y="524"/>
                      <a:pt x="788" y="524"/>
                    </a:cubicBezTo>
                    <a:cubicBezTo>
                      <a:pt x="795" y="522"/>
                      <a:pt x="795" y="522"/>
                      <a:pt x="795" y="522"/>
                    </a:cubicBezTo>
                    <a:cubicBezTo>
                      <a:pt x="799" y="520"/>
                      <a:pt x="799" y="520"/>
                      <a:pt x="799" y="520"/>
                    </a:cubicBezTo>
                    <a:cubicBezTo>
                      <a:pt x="807" y="519"/>
                      <a:pt x="807" y="519"/>
                      <a:pt x="807" y="519"/>
                    </a:cubicBezTo>
                    <a:cubicBezTo>
                      <a:pt x="815" y="513"/>
                      <a:pt x="815" y="513"/>
                      <a:pt x="815" y="513"/>
                    </a:cubicBezTo>
                    <a:cubicBezTo>
                      <a:pt x="817" y="512"/>
                      <a:pt x="817" y="512"/>
                      <a:pt x="817" y="512"/>
                    </a:cubicBezTo>
                    <a:cubicBezTo>
                      <a:pt x="823" y="517"/>
                      <a:pt x="823" y="517"/>
                      <a:pt x="823" y="517"/>
                    </a:cubicBezTo>
                    <a:cubicBezTo>
                      <a:pt x="828" y="516"/>
                      <a:pt x="828" y="516"/>
                      <a:pt x="828" y="516"/>
                    </a:cubicBezTo>
                    <a:cubicBezTo>
                      <a:pt x="834" y="518"/>
                      <a:pt x="834" y="518"/>
                      <a:pt x="834" y="518"/>
                    </a:cubicBezTo>
                    <a:cubicBezTo>
                      <a:pt x="838" y="516"/>
                      <a:pt x="838" y="516"/>
                      <a:pt x="838" y="516"/>
                    </a:cubicBezTo>
                    <a:cubicBezTo>
                      <a:pt x="844" y="519"/>
                      <a:pt x="844" y="519"/>
                      <a:pt x="844" y="519"/>
                    </a:cubicBezTo>
                    <a:cubicBezTo>
                      <a:pt x="847" y="522"/>
                      <a:pt x="847" y="522"/>
                      <a:pt x="847" y="522"/>
                    </a:cubicBezTo>
                    <a:cubicBezTo>
                      <a:pt x="853" y="517"/>
                      <a:pt x="853" y="517"/>
                      <a:pt x="853" y="517"/>
                    </a:cubicBezTo>
                    <a:cubicBezTo>
                      <a:pt x="853" y="517"/>
                      <a:pt x="859" y="515"/>
                      <a:pt x="859" y="513"/>
                    </a:cubicBezTo>
                    <a:cubicBezTo>
                      <a:pt x="856" y="512"/>
                      <a:pt x="863" y="507"/>
                      <a:pt x="863" y="507"/>
                    </a:cubicBezTo>
                    <a:cubicBezTo>
                      <a:pt x="865" y="503"/>
                      <a:pt x="865" y="503"/>
                      <a:pt x="865" y="503"/>
                    </a:cubicBezTo>
                    <a:cubicBezTo>
                      <a:pt x="868" y="499"/>
                      <a:pt x="868" y="499"/>
                      <a:pt x="868" y="499"/>
                    </a:cubicBezTo>
                    <a:cubicBezTo>
                      <a:pt x="867" y="494"/>
                      <a:pt x="867" y="494"/>
                      <a:pt x="867" y="494"/>
                    </a:cubicBezTo>
                    <a:cubicBezTo>
                      <a:pt x="869" y="492"/>
                      <a:pt x="869" y="492"/>
                      <a:pt x="869" y="492"/>
                    </a:cubicBezTo>
                    <a:cubicBezTo>
                      <a:pt x="870" y="488"/>
                      <a:pt x="870" y="488"/>
                      <a:pt x="870" y="488"/>
                    </a:cubicBezTo>
                    <a:cubicBezTo>
                      <a:pt x="869" y="483"/>
                      <a:pt x="869" y="483"/>
                      <a:pt x="869" y="483"/>
                    </a:cubicBezTo>
                    <a:cubicBezTo>
                      <a:pt x="867" y="484"/>
                      <a:pt x="867" y="484"/>
                      <a:pt x="867" y="484"/>
                    </a:cubicBezTo>
                    <a:cubicBezTo>
                      <a:pt x="867" y="481"/>
                      <a:pt x="867" y="481"/>
                      <a:pt x="867" y="481"/>
                    </a:cubicBezTo>
                    <a:cubicBezTo>
                      <a:pt x="869" y="480"/>
                      <a:pt x="869" y="480"/>
                      <a:pt x="869" y="480"/>
                    </a:cubicBezTo>
                    <a:cubicBezTo>
                      <a:pt x="872" y="476"/>
                      <a:pt x="872" y="476"/>
                      <a:pt x="872" y="476"/>
                    </a:cubicBezTo>
                    <a:cubicBezTo>
                      <a:pt x="876" y="473"/>
                      <a:pt x="876" y="473"/>
                      <a:pt x="876" y="473"/>
                    </a:cubicBezTo>
                    <a:cubicBezTo>
                      <a:pt x="879" y="470"/>
                      <a:pt x="879" y="470"/>
                      <a:pt x="879" y="470"/>
                    </a:cubicBezTo>
                    <a:cubicBezTo>
                      <a:pt x="884" y="470"/>
                      <a:pt x="884" y="470"/>
                      <a:pt x="884" y="470"/>
                    </a:cubicBezTo>
                    <a:cubicBezTo>
                      <a:pt x="889" y="468"/>
                      <a:pt x="889" y="468"/>
                      <a:pt x="889" y="468"/>
                    </a:cubicBezTo>
                    <a:cubicBezTo>
                      <a:pt x="891" y="467"/>
                      <a:pt x="891" y="467"/>
                      <a:pt x="891" y="467"/>
                    </a:cubicBezTo>
                    <a:cubicBezTo>
                      <a:pt x="897" y="468"/>
                      <a:pt x="897" y="468"/>
                      <a:pt x="897" y="468"/>
                    </a:cubicBezTo>
                    <a:cubicBezTo>
                      <a:pt x="900" y="471"/>
                      <a:pt x="900" y="471"/>
                      <a:pt x="900" y="471"/>
                    </a:cubicBezTo>
                    <a:cubicBezTo>
                      <a:pt x="903" y="474"/>
                      <a:pt x="903" y="474"/>
                      <a:pt x="903" y="474"/>
                    </a:cubicBezTo>
                    <a:cubicBezTo>
                      <a:pt x="907" y="477"/>
                      <a:pt x="907" y="477"/>
                      <a:pt x="907" y="477"/>
                    </a:cubicBezTo>
                    <a:cubicBezTo>
                      <a:pt x="913" y="478"/>
                      <a:pt x="913" y="478"/>
                      <a:pt x="913" y="478"/>
                    </a:cubicBezTo>
                    <a:cubicBezTo>
                      <a:pt x="917" y="482"/>
                      <a:pt x="917" y="482"/>
                      <a:pt x="917" y="482"/>
                    </a:cubicBezTo>
                    <a:cubicBezTo>
                      <a:pt x="920" y="485"/>
                      <a:pt x="920" y="485"/>
                      <a:pt x="920" y="485"/>
                    </a:cubicBezTo>
                    <a:cubicBezTo>
                      <a:pt x="923" y="490"/>
                      <a:pt x="923" y="490"/>
                      <a:pt x="923" y="490"/>
                    </a:cubicBezTo>
                    <a:cubicBezTo>
                      <a:pt x="923" y="493"/>
                      <a:pt x="923" y="493"/>
                      <a:pt x="923" y="493"/>
                    </a:cubicBezTo>
                    <a:cubicBezTo>
                      <a:pt x="924" y="499"/>
                      <a:pt x="924" y="499"/>
                      <a:pt x="924" y="499"/>
                    </a:cubicBezTo>
                    <a:cubicBezTo>
                      <a:pt x="928" y="505"/>
                      <a:pt x="928" y="505"/>
                      <a:pt x="928" y="505"/>
                    </a:cubicBezTo>
                    <a:cubicBezTo>
                      <a:pt x="931" y="510"/>
                      <a:pt x="931" y="510"/>
                      <a:pt x="931" y="510"/>
                    </a:cubicBezTo>
                    <a:cubicBezTo>
                      <a:pt x="934" y="513"/>
                      <a:pt x="934" y="513"/>
                      <a:pt x="934" y="513"/>
                    </a:cubicBezTo>
                    <a:cubicBezTo>
                      <a:pt x="937" y="513"/>
                      <a:pt x="937" y="513"/>
                      <a:pt x="937" y="513"/>
                    </a:cubicBezTo>
                    <a:cubicBezTo>
                      <a:pt x="941" y="513"/>
                      <a:pt x="941" y="513"/>
                      <a:pt x="941" y="513"/>
                    </a:cubicBezTo>
                    <a:cubicBezTo>
                      <a:pt x="946" y="515"/>
                      <a:pt x="946" y="515"/>
                      <a:pt x="946" y="515"/>
                    </a:cubicBezTo>
                    <a:cubicBezTo>
                      <a:pt x="949" y="518"/>
                      <a:pt x="949" y="518"/>
                      <a:pt x="949" y="518"/>
                    </a:cubicBezTo>
                    <a:cubicBezTo>
                      <a:pt x="950" y="521"/>
                      <a:pt x="950" y="521"/>
                      <a:pt x="950" y="521"/>
                    </a:cubicBezTo>
                    <a:cubicBezTo>
                      <a:pt x="952" y="526"/>
                      <a:pt x="952" y="526"/>
                      <a:pt x="952" y="526"/>
                    </a:cubicBezTo>
                    <a:cubicBezTo>
                      <a:pt x="955" y="530"/>
                      <a:pt x="955" y="530"/>
                      <a:pt x="955" y="530"/>
                    </a:cubicBezTo>
                    <a:cubicBezTo>
                      <a:pt x="957" y="533"/>
                      <a:pt x="957" y="533"/>
                      <a:pt x="957" y="533"/>
                    </a:cubicBezTo>
                    <a:cubicBezTo>
                      <a:pt x="956" y="537"/>
                      <a:pt x="956" y="537"/>
                      <a:pt x="956" y="537"/>
                    </a:cubicBezTo>
                    <a:cubicBezTo>
                      <a:pt x="958" y="541"/>
                      <a:pt x="958" y="541"/>
                      <a:pt x="958" y="541"/>
                    </a:cubicBezTo>
                    <a:cubicBezTo>
                      <a:pt x="962" y="543"/>
                      <a:pt x="962" y="543"/>
                      <a:pt x="962" y="543"/>
                    </a:cubicBezTo>
                    <a:cubicBezTo>
                      <a:pt x="966" y="545"/>
                      <a:pt x="966" y="545"/>
                      <a:pt x="966" y="545"/>
                    </a:cubicBezTo>
                    <a:cubicBezTo>
                      <a:pt x="969" y="544"/>
                      <a:pt x="969" y="544"/>
                      <a:pt x="969" y="544"/>
                    </a:cubicBezTo>
                    <a:cubicBezTo>
                      <a:pt x="972" y="542"/>
                      <a:pt x="972" y="542"/>
                      <a:pt x="972" y="542"/>
                    </a:cubicBezTo>
                    <a:cubicBezTo>
                      <a:pt x="975" y="539"/>
                      <a:pt x="975" y="539"/>
                      <a:pt x="975" y="539"/>
                    </a:cubicBezTo>
                    <a:cubicBezTo>
                      <a:pt x="978" y="537"/>
                      <a:pt x="978" y="537"/>
                      <a:pt x="978" y="537"/>
                    </a:cubicBezTo>
                    <a:cubicBezTo>
                      <a:pt x="981" y="537"/>
                      <a:pt x="981" y="537"/>
                      <a:pt x="981" y="537"/>
                    </a:cubicBezTo>
                    <a:cubicBezTo>
                      <a:pt x="985" y="536"/>
                      <a:pt x="985" y="536"/>
                      <a:pt x="985" y="536"/>
                    </a:cubicBezTo>
                    <a:cubicBezTo>
                      <a:pt x="987" y="533"/>
                      <a:pt x="987" y="533"/>
                      <a:pt x="987" y="533"/>
                    </a:cubicBezTo>
                    <a:cubicBezTo>
                      <a:pt x="991" y="531"/>
                      <a:pt x="991" y="531"/>
                      <a:pt x="991" y="531"/>
                    </a:cubicBezTo>
                    <a:cubicBezTo>
                      <a:pt x="989" y="537"/>
                      <a:pt x="989" y="537"/>
                      <a:pt x="989" y="537"/>
                    </a:cubicBezTo>
                    <a:cubicBezTo>
                      <a:pt x="989" y="540"/>
                      <a:pt x="989" y="540"/>
                      <a:pt x="989" y="540"/>
                    </a:cubicBezTo>
                    <a:cubicBezTo>
                      <a:pt x="991" y="542"/>
                      <a:pt x="991" y="542"/>
                      <a:pt x="991" y="542"/>
                    </a:cubicBezTo>
                    <a:cubicBezTo>
                      <a:pt x="991" y="547"/>
                      <a:pt x="991" y="547"/>
                      <a:pt x="991" y="547"/>
                    </a:cubicBezTo>
                    <a:cubicBezTo>
                      <a:pt x="988" y="549"/>
                      <a:pt x="988" y="549"/>
                      <a:pt x="988" y="549"/>
                    </a:cubicBezTo>
                    <a:cubicBezTo>
                      <a:pt x="989" y="552"/>
                      <a:pt x="989" y="552"/>
                      <a:pt x="989" y="552"/>
                    </a:cubicBezTo>
                    <a:cubicBezTo>
                      <a:pt x="988" y="559"/>
                      <a:pt x="988" y="559"/>
                      <a:pt x="988" y="559"/>
                    </a:cubicBezTo>
                    <a:cubicBezTo>
                      <a:pt x="986" y="563"/>
                      <a:pt x="986" y="563"/>
                      <a:pt x="986" y="563"/>
                    </a:cubicBezTo>
                    <a:cubicBezTo>
                      <a:pt x="982" y="566"/>
                      <a:pt x="982" y="566"/>
                      <a:pt x="982" y="566"/>
                    </a:cubicBezTo>
                    <a:cubicBezTo>
                      <a:pt x="979" y="568"/>
                      <a:pt x="979" y="568"/>
                      <a:pt x="979" y="568"/>
                    </a:cubicBezTo>
                    <a:cubicBezTo>
                      <a:pt x="978" y="571"/>
                      <a:pt x="978" y="571"/>
                      <a:pt x="978" y="571"/>
                    </a:cubicBezTo>
                    <a:cubicBezTo>
                      <a:pt x="974" y="573"/>
                      <a:pt x="974" y="573"/>
                      <a:pt x="974" y="573"/>
                    </a:cubicBezTo>
                    <a:cubicBezTo>
                      <a:pt x="974" y="574"/>
                      <a:pt x="972" y="576"/>
                      <a:pt x="972" y="576"/>
                    </a:cubicBezTo>
                    <a:cubicBezTo>
                      <a:pt x="972" y="578"/>
                      <a:pt x="972" y="581"/>
                      <a:pt x="971" y="584"/>
                    </a:cubicBezTo>
                    <a:cubicBezTo>
                      <a:pt x="971" y="584"/>
                      <a:pt x="969" y="583"/>
                      <a:pt x="969" y="584"/>
                    </a:cubicBezTo>
                    <a:cubicBezTo>
                      <a:pt x="969" y="582"/>
                      <a:pt x="967" y="582"/>
                      <a:pt x="967" y="580"/>
                    </a:cubicBezTo>
                    <a:cubicBezTo>
                      <a:pt x="968" y="579"/>
                      <a:pt x="969" y="578"/>
                      <a:pt x="969" y="576"/>
                    </a:cubicBezTo>
                    <a:cubicBezTo>
                      <a:pt x="969" y="576"/>
                      <a:pt x="967" y="574"/>
                      <a:pt x="967" y="574"/>
                    </a:cubicBezTo>
                    <a:cubicBezTo>
                      <a:pt x="965" y="576"/>
                      <a:pt x="965" y="576"/>
                      <a:pt x="965" y="576"/>
                    </a:cubicBezTo>
                    <a:cubicBezTo>
                      <a:pt x="962" y="578"/>
                      <a:pt x="962" y="578"/>
                      <a:pt x="962" y="578"/>
                    </a:cubicBezTo>
                    <a:cubicBezTo>
                      <a:pt x="962" y="582"/>
                      <a:pt x="962" y="582"/>
                      <a:pt x="962" y="582"/>
                    </a:cubicBezTo>
                    <a:cubicBezTo>
                      <a:pt x="961" y="586"/>
                      <a:pt x="961" y="586"/>
                      <a:pt x="961" y="586"/>
                    </a:cubicBezTo>
                    <a:cubicBezTo>
                      <a:pt x="961" y="592"/>
                      <a:pt x="961" y="592"/>
                      <a:pt x="961" y="592"/>
                    </a:cubicBezTo>
                    <a:cubicBezTo>
                      <a:pt x="961" y="596"/>
                      <a:pt x="961" y="596"/>
                      <a:pt x="961" y="596"/>
                    </a:cubicBezTo>
                    <a:cubicBezTo>
                      <a:pt x="958" y="598"/>
                      <a:pt x="958" y="598"/>
                      <a:pt x="958" y="598"/>
                    </a:cubicBezTo>
                    <a:cubicBezTo>
                      <a:pt x="959" y="601"/>
                      <a:pt x="959" y="601"/>
                      <a:pt x="959" y="601"/>
                    </a:cubicBezTo>
                    <a:cubicBezTo>
                      <a:pt x="957" y="604"/>
                      <a:pt x="957" y="604"/>
                      <a:pt x="957" y="604"/>
                    </a:cubicBezTo>
                    <a:cubicBezTo>
                      <a:pt x="958" y="605"/>
                      <a:pt x="958" y="605"/>
                      <a:pt x="958" y="605"/>
                    </a:cubicBezTo>
                    <a:cubicBezTo>
                      <a:pt x="958" y="605"/>
                      <a:pt x="960" y="605"/>
                      <a:pt x="961" y="605"/>
                    </a:cubicBezTo>
                    <a:cubicBezTo>
                      <a:pt x="961" y="604"/>
                      <a:pt x="961" y="602"/>
                      <a:pt x="961" y="602"/>
                    </a:cubicBezTo>
                    <a:cubicBezTo>
                      <a:pt x="962" y="601"/>
                      <a:pt x="963" y="602"/>
                      <a:pt x="963" y="602"/>
                    </a:cubicBezTo>
                    <a:cubicBezTo>
                      <a:pt x="965" y="601"/>
                      <a:pt x="967" y="598"/>
                      <a:pt x="967" y="596"/>
                    </a:cubicBezTo>
                    <a:cubicBezTo>
                      <a:pt x="968" y="596"/>
                      <a:pt x="969" y="595"/>
                      <a:pt x="969" y="596"/>
                    </a:cubicBezTo>
                    <a:cubicBezTo>
                      <a:pt x="971" y="596"/>
                      <a:pt x="968" y="600"/>
                      <a:pt x="972" y="598"/>
                    </a:cubicBezTo>
                    <a:cubicBezTo>
                      <a:pt x="973" y="597"/>
                      <a:pt x="973" y="597"/>
                      <a:pt x="974" y="596"/>
                    </a:cubicBezTo>
                    <a:cubicBezTo>
                      <a:pt x="973" y="600"/>
                      <a:pt x="973" y="600"/>
                      <a:pt x="975" y="603"/>
                    </a:cubicBezTo>
                    <a:cubicBezTo>
                      <a:pt x="976" y="603"/>
                      <a:pt x="976" y="603"/>
                      <a:pt x="976" y="603"/>
                    </a:cubicBezTo>
                    <a:cubicBezTo>
                      <a:pt x="977" y="604"/>
                      <a:pt x="976" y="605"/>
                      <a:pt x="977" y="606"/>
                    </a:cubicBezTo>
                    <a:cubicBezTo>
                      <a:pt x="979" y="605"/>
                      <a:pt x="979" y="605"/>
                      <a:pt x="979" y="605"/>
                    </a:cubicBezTo>
                    <a:cubicBezTo>
                      <a:pt x="982" y="606"/>
                      <a:pt x="981" y="609"/>
                      <a:pt x="985" y="607"/>
                    </a:cubicBezTo>
                    <a:cubicBezTo>
                      <a:pt x="987" y="606"/>
                      <a:pt x="991" y="598"/>
                      <a:pt x="993" y="597"/>
                    </a:cubicBezTo>
                    <a:cubicBezTo>
                      <a:pt x="994" y="597"/>
                      <a:pt x="994" y="597"/>
                      <a:pt x="994" y="597"/>
                    </a:cubicBezTo>
                    <a:cubicBezTo>
                      <a:pt x="994" y="596"/>
                      <a:pt x="994" y="594"/>
                      <a:pt x="995" y="594"/>
                    </a:cubicBezTo>
                    <a:cubicBezTo>
                      <a:pt x="995" y="594"/>
                      <a:pt x="998" y="594"/>
                      <a:pt x="998" y="594"/>
                    </a:cubicBezTo>
                    <a:cubicBezTo>
                      <a:pt x="999" y="591"/>
                      <a:pt x="998" y="589"/>
                      <a:pt x="999" y="587"/>
                    </a:cubicBezTo>
                    <a:cubicBezTo>
                      <a:pt x="1000" y="586"/>
                      <a:pt x="1001" y="586"/>
                      <a:pt x="1001" y="586"/>
                    </a:cubicBezTo>
                    <a:cubicBezTo>
                      <a:pt x="1002" y="585"/>
                      <a:pt x="1002" y="583"/>
                      <a:pt x="1002" y="583"/>
                    </a:cubicBezTo>
                    <a:cubicBezTo>
                      <a:pt x="1003" y="582"/>
                      <a:pt x="1003" y="584"/>
                      <a:pt x="1004" y="582"/>
                    </a:cubicBezTo>
                    <a:cubicBezTo>
                      <a:pt x="1005" y="582"/>
                      <a:pt x="1006" y="579"/>
                      <a:pt x="1006" y="578"/>
                    </a:cubicBezTo>
                    <a:cubicBezTo>
                      <a:pt x="1011" y="572"/>
                      <a:pt x="1011" y="572"/>
                      <a:pt x="1011" y="572"/>
                    </a:cubicBezTo>
                    <a:cubicBezTo>
                      <a:pt x="1012" y="572"/>
                      <a:pt x="1013" y="572"/>
                      <a:pt x="1014" y="572"/>
                    </a:cubicBezTo>
                    <a:cubicBezTo>
                      <a:pt x="1015" y="571"/>
                      <a:pt x="1015" y="569"/>
                      <a:pt x="1015" y="568"/>
                    </a:cubicBezTo>
                    <a:cubicBezTo>
                      <a:pt x="1016" y="567"/>
                      <a:pt x="1019" y="566"/>
                      <a:pt x="1019" y="565"/>
                    </a:cubicBezTo>
                    <a:cubicBezTo>
                      <a:pt x="1023" y="558"/>
                      <a:pt x="1023" y="558"/>
                      <a:pt x="1023" y="558"/>
                    </a:cubicBezTo>
                    <a:cubicBezTo>
                      <a:pt x="1023" y="557"/>
                      <a:pt x="1022" y="557"/>
                      <a:pt x="1023" y="555"/>
                    </a:cubicBezTo>
                    <a:cubicBezTo>
                      <a:pt x="1023" y="553"/>
                      <a:pt x="1026" y="548"/>
                      <a:pt x="1027" y="547"/>
                    </a:cubicBezTo>
                    <a:cubicBezTo>
                      <a:pt x="1028" y="547"/>
                      <a:pt x="1029" y="547"/>
                      <a:pt x="1029" y="546"/>
                    </a:cubicBezTo>
                    <a:cubicBezTo>
                      <a:pt x="1030" y="545"/>
                      <a:pt x="1030" y="543"/>
                      <a:pt x="1031" y="541"/>
                    </a:cubicBezTo>
                    <a:cubicBezTo>
                      <a:pt x="1032" y="538"/>
                      <a:pt x="1037" y="537"/>
                      <a:pt x="1038" y="534"/>
                    </a:cubicBezTo>
                    <a:cubicBezTo>
                      <a:pt x="1039" y="533"/>
                      <a:pt x="1038" y="531"/>
                      <a:pt x="1039" y="529"/>
                    </a:cubicBezTo>
                    <a:cubicBezTo>
                      <a:pt x="1039" y="529"/>
                      <a:pt x="1041" y="529"/>
                      <a:pt x="1041" y="528"/>
                    </a:cubicBezTo>
                    <a:cubicBezTo>
                      <a:pt x="1041" y="528"/>
                      <a:pt x="1039" y="525"/>
                      <a:pt x="1039" y="525"/>
                    </a:cubicBezTo>
                    <a:cubicBezTo>
                      <a:pt x="1039" y="524"/>
                      <a:pt x="1042" y="521"/>
                      <a:pt x="1042" y="520"/>
                    </a:cubicBezTo>
                    <a:cubicBezTo>
                      <a:pt x="1042" y="517"/>
                      <a:pt x="1041" y="515"/>
                      <a:pt x="1041" y="514"/>
                    </a:cubicBezTo>
                    <a:cubicBezTo>
                      <a:pt x="1041" y="514"/>
                      <a:pt x="1042" y="512"/>
                      <a:pt x="1042" y="510"/>
                    </a:cubicBezTo>
                    <a:cubicBezTo>
                      <a:pt x="1040" y="510"/>
                      <a:pt x="1040" y="510"/>
                      <a:pt x="1040" y="510"/>
                    </a:cubicBezTo>
                    <a:cubicBezTo>
                      <a:pt x="1040" y="509"/>
                      <a:pt x="1040" y="508"/>
                      <a:pt x="1040" y="507"/>
                    </a:cubicBezTo>
                    <a:cubicBezTo>
                      <a:pt x="1043" y="503"/>
                      <a:pt x="1043" y="505"/>
                      <a:pt x="1041" y="501"/>
                    </a:cubicBezTo>
                    <a:cubicBezTo>
                      <a:pt x="1042" y="499"/>
                      <a:pt x="1045" y="497"/>
                      <a:pt x="1045" y="496"/>
                    </a:cubicBezTo>
                    <a:cubicBezTo>
                      <a:pt x="1045" y="495"/>
                      <a:pt x="1045" y="494"/>
                      <a:pt x="1045" y="493"/>
                    </a:cubicBezTo>
                    <a:cubicBezTo>
                      <a:pt x="1045" y="493"/>
                      <a:pt x="1047" y="492"/>
                      <a:pt x="1047" y="492"/>
                    </a:cubicBezTo>
                    <a:cubicBezTo>
                      <a:pt x="1047" y="490"/>
                      <a:pt x="1046" y="490"/>
                      <a:pt x="1045" y="490"/>
                    </a:cubicBezTo>
                    <a:cubicBezTo>
                      <a:pt x="1045" y="490"/>
                      <a:pt x="1045" y="487"/>
                      <a:pt x="1046" y="489"/>
                    </a:cubicBezTo>
                    <a:cubicBezTo>
                      <a:pt x="1046" y="487"/>
                      <a:pt x="1046" y="487"/>
                      <a:pt x="1046" y="487"/>
                    </a:cubicBezTo>
                    <a:cubicBezTo>
                      <a:pt x="1046" y="488"/>
                      <a:pt x="1047" y="486"/>
                      <a:pt x="1045" y="485"/>
                    </a:cubicBezTo>
                    <a:cubicBezTo>
                      <a:pt x="1045" y="485"/>
                      <a:pt x="1045" y="481"/>
                      <a:pt x="1045" y="481"/>
                    </a:cubicBezTo>
                    <a:cubicBezTo>
                      <a:pt x="1048" y="479"/>
                      <a:pt x="1050" y="481"/>
                      <a:pt x="1052" y="482"/>
                    </a:cubicBezTo>
                    <a:cubicBezTo>
                      <a:pt x="1052" y="478"/>
                      <a:pt x="1052" y="478"/>
                      <a:pt x="1052" y="478"/>
                    </a:cubicBezTo>
                    <a:cubicBezTo>
                      <a:pt x="1051" y="478"/>
                      <a:pt x="1051" y="479"/>
                      <a:pt x="1051" y="479"/>
                    </a:cubicBezTo>
                    <a:cubicBezTo>
                      <a:pt x="1049" y="479"/>
                      <a:pt x="1047" y="478"/>
                      <a:pt x="1046" y="477"/>
                    </a:cubicBezTo>
                    <a:cubicBezTo>
                      <a:pt x="1046" y="477"/>
                      <a:pt x="1046" y="475"/>
                      <a:pt x="1046" y="475"/>
                    </a:cubicBezTo>
                    <a:cubicBezTo>
                      <a:pt x="1046" y="475"/>
                      <a:pt x="1044" y="476"/>
                      <a:pt x="1044" y="476"/>
                    </a:cubicBezTo>
                    <a:cubicBezTo>
                      <a:pt x="1039" y="472"/>
                      <a:pt x="1039" y="472"/>
                      <a:pt x="1039" y="472"/>
                    </a:cubicBezTo>
                    <a:cubicBezTo>
                      <a:pt x="1038" y="470"/>
                      <a:pt x="1040" y="469"/>
                      <a:pt x="1039" y="468"/>
                    </a:cubicBezTo>
                    <a:cubicBezTo>
                      <a:pt x="1038" y="467"/>
                      <a:pt x="1035" y="467"/>
                      <a:pt x="1034" y="467"/>
                    </a:cubicBezTo>
                    <a:cubicBezTo>
                      <a:pt x="1034" y="467"/>
                      <a:pt x="1033" y="465"/>
                      <a:pt x="1033" y="465"/>
                    </a:cubicBezTo>
                    <a:cubicBezTo>
                      <a:pt x="1030" y="464"/>
                      <a:pt x="1027" y="464"/>
                      <a:pt x="1025" y="464"/>
                    </a:cubicBezTo>
                    <a:cubicBezTo>
                      <a:pt x="1025" y="466"/>
                      <a:pt x="1025" y="468"/>
                      <a:pt x="1025" y="470"/>
                    </a:cubicBezTo>
                    <a:cubicBezTo>
                      <a:pt x="1024" y="470"/>
                      <a:pt x="1022" y="469"/>
                      <a:pt x="1021" y="469"/>
                    </a:cubicBezTo>
                    <a:cubicBezTo>
                      <a:pt x="1020" y="470"/>
                      <a:pt x="1019" y="473"/>
                      <a:pt x="1017" y="474"/>
                    </a:cubicBezTo>
                    <a:cubicBezTo>
                      <a:pt x="1017" y="474"/>
                      <a:pt x="1015" y="474"/>
                      <a:pt x="1015" y="474"/>
                    </a:cubicBezTo>
                    <a:cubicBezTo>
                      <a:pt x="1017" y="468"/>
                      <a:pt x="1019" y="468"/>
                      <a:pt x="1013" y="465"/>
                    </a:cubicBezTo>
                    <a:cubicBezTo>
                      <a:pt x="1013" y="466"/>
                      <a:pt x="1012" y="468"/>
                      <a:pt x="1012" y="470"/>
                    </a:cubicBezTo>
                    <a:cubicBezTo>
                      <a:pt x="1012" y="470"/>
                      <a:pt x="1010" y="470"/>
                      <a:pt x="1009" y="470"/>
                    </a:cubicBezTo>
                    <a:cubicBezTo>
                      <a:pt x="1010" y="464"/>
                      <a:pt x="1010" y="462"/>
                      <a:pt x="1009" y="457"/>
                    </a:cubicBezTo>
                    <a:cubicBezTo>
                      <a:pt x="1004" y="457"/>
                      <a:pt x="1001" y="458"/>
                      <a:pt x="996" y="457"/>
                    </a:cubicBezTo>
                    <a:cubicBezTo>
                      <a:pt x="997" y="454"/>
                      <a:pt x="999" y="450"/>
                      <a:pt x="1001" y="449"/>
                    </a:cubicBezTo>
                    <a:cubicBezTo>
                      <a:pt x="1001" y="448"/>
                      <a:pt x="1002" y="449"/>
                      <a:pt x="1003" y="448"/>
                    </a:cubicBezTo>
                    <a:cubicBezTo>
                      <a:pt x="1004" y="446"/>
                      <a:pt x="1005" y="444"/>
                      <a:pt x="1007" y="443"/>
                    </a:cubicBezTo>
                    <a:cubicBezTo>
                      <a:pt x="1008" y="442"/>
                      <a:pt x="1008" y="443"/>
                      <a:pt x="1009" y="442"/>
                    </a:cubicBezTo>
                    <a:cubicBezTo>
                      <a:pt x="1011" y="441"/>
                      <a:pt x="1012" y="438"/>
                      <a:pt x="1014" y="437"/>
                    </a:cubicBezTo>
                    <a:cubicBezTo>
                      <a:pt x="1015" y="436"/>
                      <a:pt x="1017" y="436"/>
                      <a:pt x="1017" y="435"/>
                    </a:cubicBezTo>
                    <a:cubicBezTo>
                      <a:pt x="1018" y="435"/>
                      <a:pt x="1017" y="433"/>
                      <a:pt x="1017" y="432"/>
                    </a:cubicBezTo>
                    <a:cubicBezTo>
                      <a:pt x="1018" y="431"/>
                      <a:pt x="1021" y="431"/>
                      <a:pt x="1022" y="429"/>
                    </a:cubicBezTo>
                    <a:cubicBezTo>
                      <a:pt x="1022" y="429"/>
                      <a:pt x="1022" y="427"/>
                      <a:pt x="1022" y="426"/>
                    </a:cubicBezTo>
                    <a:cubicBezTo>
                      <a:pt x="1022" y="426"/>
                      <a:pt x="1024" y="424"/>
                      <a:pt x="1024" y="423"/>
                    </a:cubicBezTo>
                    <a:cubicBezTo>
                      <a:pt x="1024" y="423"/>
                      <a:pt x="1023" y="422"/>
                      <a:pt x="1023" y="421"/>
                    </a:cubicBezTo>
                    <a:cubicBezTo>
                      <a:pt x="1024" y="421"/>
                      <a:pt x="1024" y="420"/>
                      <a:pt x="1025" y="420"/>
                    </a:cubicBezTo>
                    <a:cubicBezTo>
                      <a:pt x="1026" y="421"/>
                      <a:pt x="1025" y="421"/>
                      <a:pt x="1026" y="421"/>
                    </a:cubicBezTo>
                    <a:cubicBezTo>
                      <a:pt x="1027" y="420"/>
                      <a:pt x="1027" y="418"/>
                      <a:pt x="1029" y="417"/>
                    </a:cubicBezTo>
                    <a:cubicBezTo>
                      <a:pt x="1030" y="417"/>
                      <a:pt x="1030" y="417"/>
                      <a:pt x="1030" y="417"/>
                    </a:cubicBezTo>
                    <a:cubicBezTo>
                      <a:pt x="1030" y="417"/>
                      <a:pt x="1030" y="416"/>
                      <a:pt x="1031" y="415"/>
                    </a:cubicBezTo>
                    <a:cubicBezTo>
                      <a:pt x="1032" y="415"/>
                      <a:pt x="1033" y="415"/>
                      <a:pt x="1034" y="414"/>
                    </a:cubicBezTo>
                    <a:cubicBezTo>
                      <a:pt x="1035" y="414"/>
                      <a:pt x="1035" y="412"/>
                      <a:pt x="1036" y="411"/>
                    </a:cubicBezTo>
                    <a:cubicBezTo>
                      <a:pt x="1036" y="411"/>
                      <a:pt x="1038" y="412"/>
                      <a:pt x="1038" y="411"/>
                    </a:cubicBezTo>
                    <a:cubicBezTo>
                      <a:pt x="1039" y="411"/>
                      <a:pt x="1038" y="409"/>
                      <a:pt x="1039" y="408"/>
                    </a:cubicBezTo>
                    <a:cubicBezTo>
                      <a:pt x="1041" y="408"/>
                      <a:pt x="1042" y="407"/>
                      <a:pt x="1044" y="407"/>
                    </a:cubicBezTo>
                    <a:cubicBezTo>
                      <a:pt x="1045" y="401"/>
                      <a:pt x="1047" y="397"/>
                      <a:pt x="1050" y="393"/>
                    </a:cubicBezTo>
                    <a:cubicBezTo>
                      <a:pt x="1051" y="392"/>
                      <a:pt x="1054" y="391"/>
                      <a:pt x="1054" y="389"/>
                    </a:cubicBezTo>
                    <a:cubicBezTo>
                      <a:pt x="1054" y="388"/>
                      <a:pt x="1053" y="388"/>
                      <a:pt x="1053" y="386"/>
                    </a:cubicBezTo>
                    <a:cubicBezTo>
                      <a:pt x="1055" y="386"/>
                      <a:pt x="1055" y="387"/>
                      <a:pt x="1057" y="387"/>
                    </a:cubicBezTo>
                    <a:cubicBezTo>
                      <a:pt x="1058" y="387"/>
                      <a:pt x="1059" y="384"/>
                      <a:pt x="1060" y="383"/>
                    </a:cubicBezTo>
                    <a:cubicBezTo>
                      <a:pt x="1062" y="382"/>
                      <a:pt x="1063" y="382"/>
                      <a:pt x="1065" y="382"/>
                    </a:cubicBezTo>
                    <a:cubicBezTo>
                      <a:pt x="1065" y="381"/>
                      <a:pt x="1065" y="378"/>
                      <a:pt x="1065" y="378"/>
                    </a:cubicBezTo>
                    <a:cubicBezTo>
                      <a:pt x="1066" y="378"/>
                      <a:pt x="1067" y="379"/>
                      <a:pt x="1069" y="380"/>
                    </a:cubicBezTo>
                    <a:cubicBezTo>
                      <a:pt x="1069" y="378"/>
                      <a:pt x="1069" y="378"/>
                      <a:pt x="1069" y="378"/>
                    </a:cubicBezTo>
                    <a:cubicBezTo>
                      <a:pt x="1071" y="379"/>
                      <a:pt x="1069" y="380"/>
                      <a:pt x="1069" y="382"/>
                    </a:cubicBezTo>
                    <a:cubicBezTo>
                      <a:pt x="1078" y="380"/>
                      <a:pt x="1086" y="380"/>
                      <a:pt x="1092" y="382"/>
                    </a:cubicBezTo>
                    <a:cubicBezTo>
                      <a:pt x="1092" y="382"/>
                      <a:pt x="1091" y="385"/>
                      <a:pt x="1092" y="386"/>
                    </a:cubicBezTo>
                    <a:cubicBezTo>
                      <a:pt x="1092" y="387"/>
                      <a:pt x="1092" y="387"/>
                      <a:pt x="1092" y="387"/>
                    </a:cubicBezTo>
                    <a:cubicBezTo>
                      <a:pt x="1094" y="387"/>
                      <a:pt x="1095" y="387"/>
                      <a:pt x="1096" y="386"/>
                    </a:cubicBezTo>
                    <a:cubicBezTo>
                      <a:pt x="1098" y="382"/>
                      <a:pt x="1098" y="382"/>
                      <a:pt x="1098" y="382"/>
                    </a:cubicBezTo>
                    <a:cubicBezTo>
                      <a:pt x="1099" y="382"/>
                      <a:pt x="1099" y="381"/>
                      <a:pt x="1100" y="382"/>
                    </a:cubicBezTo>
                    <a:cubicBezTo>
                      <a:pt x="1100" y="384"/>
                      <a:pt x="1100" y="384"/>
                      <a:pt x="1100" y="384"/>
                    </a:cubicBezTo>
                    <a:cubicBezTo>
                      <a:pt x="1101" y="385"/>
                      <a:pt x="1106" y="386"/>
                      <a:pt x="1108" y="386"/>
                    </a:cubicBezTo>
                    <a:cubicBezTo>
                      <a:pt x="1110" y="386"/>
                      <a:pt x="1112" y="384"/>
                      <a:pt x="1114" y="385"/>
                    </a:cubicBezTo>
                    <a:cubicBezTo>
                      <a:pt x="1115" y="385"/>
                      <a:pt x="1114" y="387"/>
                      <a:pt x="1117" y="388"/>
                    </a:cubicBezTo>
                    <a:cubicBezTo>
                      <a:pt x="1119" y="388"/>
                      <a:pt x="1119" y="384"/>
                      <a:pt x="1118" y="385"/>
                    </a:cubicBezTo>
                    <a:cubicBezTo>
                      <a:pt x="1118" y="383"/>
                      <a:pt x="1117" y="384"/>
                      <a:pt x="1119" y="383"/>
                    </a:cubicBezTo>
                    <a:cubicBezTo>
                      <a:pt x="1119" y="382"/>
                      <a:pt x="1118" y="380"/>
                      <a:pt x="1118" y="380"/>
                    </a:cubicBezTo>
                    <a:cubicBezTo>
                      <a:pt x="1122" y="377"/>
                      <a:pt x="1124" y="380"/>
                      <a:pt x="1127" y="380"/>
                    </a:cubicBezTo>
                    <a:cubicBezTo>
                      <a:pt x="1130" y="381"/>
                      <a:pt x="1131" y="380"/>
                      <a:pt x="1134" y="380"/>
                    </a:cubicBezTo>
                    <a:cubicBezTo>
                      <a:pt x="1134" y="380"/>
                      <a:pt x="1133" y="381"/>
                      <a:pt x="1134" y="381"/>
                    </a:cubicBezTo>
                    <a:cubicBezTo>
                      <a:pt x="1133" y="381"/>
                      <a:pt x="1136" y="382"/>
                      <a:pt x="1136" y="382"/>
                    </a:cubicBezTo>
                    <a:cubicBezTo>
                      <a:pt x="1137" y="381"/>
                      <a:pt x="1137" y="380"/>
                      <a:pt x="1138" y="380"/>
                    </a:cubicBezTo>
                    <a:cubicBezTo>
                      <a:pt x="1139" y="379"/>
                      <a:pt x="1140" y="379"/>
                      <a:pt x="1142" y="378"/>
                    </a:cubicBezTo>
                    <a:cubicBezTo>
                      <a:pt x="1142" y="379"/>
                      <a:pt x="1142" y="380"/>
                      <a:pt x="1142" y="381"/>
                    </a:cubicBezTo>
                    <a:cubicBezTo>
                      <a:pt x="1143" y="382"/>
                      <a:pt x="1146" y="384"/>
                      <a:pt x="1147" y="385"/>
                    </a:cubicBezTo>
                    <a:cubicBezTo>
                      <a:pt x="1146" y="387"/>
                      <a:pt x="1146" y="387"/>
                      <a:pt x="1146" y="387"/>
                    </a:cubicBezTo>
                    <a:cubicBezTo>
                      <a:pt x="1143" y="387"/>
                      <a:pt x="1141" y="387"/>
                      <a:pt x="1138" y="387"/>
                    </a:cubicBezTo>
                    <a:cubicBezTo>
                      <a:pt x="1140" y="395"/>
                      <a:pt x="1138" y="393"/>
                      <a:pt x="1148" y="393"/>
                    </a:cubicBezTo>
                    <a:cubicBezTo>
                      <a:pt x="1148" y="390"/>
                      <a:pt x="1148" y="390"/>
                      <a:pt x="1148" y="390"/>
                    </a:cubicBezTo>
                    <a:cubicBezTo>
                      <a:pt x="1151" y="391"/>
                      <a:pt x="1152" y="391"/>
                      <a:pt x="1154" y="392"/>
                    </a:cubicBezTo>
                    <a:cubicBezTo>
                      <a:pt x="1155" y="392"/>
                      <a:pt x="1155" y="390"/>
                      <a:pt x="1155" y="389"/>
                    </a:cubicBezTo>
                    <a:cubicBezTo>
                      <a:pt x="1156" y="389"/>
                      <a:pt x="1157" y="389"/>
                      <a:pt x="1158" y="389"/>
                    </a:cubicBezTo>
                    <a:cubicBezTo>
                      <a:pt x="1158" y="388"/>
                      <a:pt x="1158" y="387"/>
                      <a:pt x="1159" y="387"/>
                    </a:cubicBezTo>
                    <a:cubicBezTo>
                      <a:pt x="1159" y="387"/>
                      <a:pt x="1160" y="387"/>
                      <a:pt x="1161" y="387"/>
                    </a:cubicBezTo>
                    <a:cubicBezTo>
                      <a:pt x="1162" y="387"/>
                      <a:pt x="1161" y="388"/>
                      <a:pt x="1162" y="389"/>
                    </a:cubicBezTo>
                    <a:cubicBezTo>
                      <a:pt x="1166" y="388"/>
                      <a:pt x="1166" y="388"/>
                      <a:pt x="1171" y="387"/>
                    </a:cubicBezTo>
                    <a:cubicBezTo>
                      <a:pt x="1170" y="385"/>
                      <a:pt x="1170" y="384"/>
                      <a:pt x="1170" y="383"/>
                    </a:cubicBezTo>
                    <a:cubicBezTo>
                      <a:pt x="1169" y="383"/>
                      <a:pt x="1169" y="383"/>
                      <a:pt x="1169" y="383"/>
                    </a:cubicBezTo>
                    <a:cubicBezTo>
                      <a:pt x="1169" y="383"/>
                      <a:pt x="1167" y="382"/>
                      <a:pt x="1166" y="382"/>
                    </a:cubicBezTo>
                    <a:cubicBezTo>
                      <a:pt x="1166" y="382"/>
                      <a:pt x="1164" y="384"/>
                      <a:pt x="1164" y="384"/>
                    </a:cubicBezTo>
                    <a:cubicBezTo>
                      <a:pt x="1162" y="384"/>
                      <a:pt x="1162" y="383"/>
                      <a:pt x="1161" y="383"/>
                    </a:cubicBezTo>
                    <a:cubicBezTo>
                      <a:pt x="1161" y="382"/>
                      <a:pt x="1163" y="376"/>
                      <a:pt x="1162" y="376"/>
                    </a:cubicBezTo>
                    <a:cubicBezTo>
                      <a:pt x="1163" y="375"/>
                      <a:pt x="1163" y="376"/>
                      <a:pt x="1164" y="376"/>
                    </a:cubicBezTo>
                    <a:cubicBezTo>
                      <a:pt x="1164" y="374"/>
                      <a:pt x="1165" y="370"/>
                      <a:pt x="1168" y="369"/>
                    </a:cubicBezTo>
                    <a:cubicBezTo>
                      <a:pt x="1169" y="368"/>
                      <a:pt x="1170" y="369"/>
                      <a:pt x="1171" y="368"/>
                    </a:cubicBezTo>
                    <a:cubicBezTo>
                      <a:pt x="1171" y="368"/>
                      <a:pt x="1172" y="366"/>
                      <a:pt x="1173" y="366"/>
                    </a:cubicBezTo>
                    <a:cubicBezTo>
                      <a:pt x="1173" y="365"/>
                      <a:pt x="1175" y="366"/>
                      <a:pt x="1177" y="366"/>
                    </a:cubicBezTo>
                    <a:cubicBezTo>
                      <a:pt x="1177" y="365"/>
                      <a:pt x="1177" y="363"/>
                      <a:pt x="1178" y="363"/>
                    </a:cubicBezTo>
                    <a:cubicBezTo>
                      <a:pt x="1180" y="362"/>
                      <a:pt x="1180" y="362"/>
                      <a:pt x="1180" y="362"/>
                    </a:cubicBezTo>
                    <a:cubicBezTo>
                      <a:pt x="1180" y="360"/>
                      <a:pt x="1178" y="360"/>
                      <a:pt x="1179" y="358"/>
                    </a:cubicBezTo>
                    <a:cubicBezTo>
                      <a:pt x="1180" y="358"/>
                      <a:pt x="1180" y="358"/>
                      <a:pt x="1180" y="358"/>
                    </a:cubicBezTo>
                    <a:cubicBezTo>
                      <a:pt x="1184" y="357"/>
                      <a:pt x="1183" y="354"/>
                      <a:pt x="1184" y="353"/>
                    </a:cubicBezTo>
                    <a:cubicBezTo>
                      <a:pt x="1185" y="352"/>
                      <a:pt x="1185" y="354"/>
                      <a:pt x="1186" y="354"/>
                    </a:cubicBezTo>
                    <a:cubicBezTo>
                      <a:pt x="1187" y="353"/>
                      <a:pt x="1188" y="351"/>
                      <a:pt x="1189" y="351"/>
                    </a:cubicBezTo>
                    <a:cubicBezTo>
                      <a:pt x="1192" y="350"/>
                      <a:pt x="1194" y="351"/>
                      <a:pt x="1197" y="350"/>
                    </a:cubicBezTo>
                    <a:cubicBezTo>
                      <a:pt x="1199" y="350"/>
                      <a:pt x="1203" y="348"/>
                      <a:pt x="1205" y="348"/>
                    </a:cubicBezTo>
                    <a:cubicBezTo>
                      <a:pt x="1206" y="349"/>
                      <a:pt x="1207" y="353"/>
                      <a:pt x="1209" y="353"/>
                    </a:cubicBezTo>
                    <a:cubicBezTo>
                      <a:pt x="1209" y="353"/>
                      <a:pt x="1211" y="353"/>
                      <a:pt x="1211" y="352"/>
                    </a:cubicBezTo>
                    <a:cubicBezTo>
                      <a:pt x="1213" y="351"/>
                      <a:pt x="1214" y="350"/>
                      <a:pt x="1215" y="349"/>
                    </a:cubicBezTo>
                    <a:cubicBezTo>
                      <a:pt x="1215" y="349"/>
                      <a:pt x="1216" y="354"/>
                      <a:pt x="1215" y="355"/>
                    </a:cubicBezTo>
                    <a:cubicBezTo>
                      <a:pt x="1215" y="356"/>
                      <a:pt x="1214" y="355"/>
                      <a:pt x="1213" y="356"/>
                    </a:cubicBezTo>
                    <a:cubicBezTo>
                      <a:pt x="1212" y="357"/>
                      <a:pt x="1212" y="360"/>
                      <a:pt x="1211" y="363"/>
                    </a:cubicBezTo>
                    <a:cubicBezTo>
                      <a:pt x="1213" y="362"/>
                      <a:pt x="1214" y="363"/>
                      <a:pt x="1215" y="362"/>
                    </a:cubicBezTo>
                    <a:cubicBezTo>
                      <a:pt x="1215" y="362"/>
                      <a:pt x="1217" y="357"/>
                      <a:pt x="1217" y="361"/>
                    </a:cubicBezTo>
                    <a:cubicBezTo>
                      <a:pt x="1216" y="362"/>
                      <a:pt x="1216" y="362"/>
                      <a:pt x="1216" y="362"/>
                    </a:cubicBezTo>
                    <a:cubicBezTo>
                      <a:pt x="1216" y="362"/>
                      <a:pt x="1216" y="363"/>
                      <a:pt x="1216" y="364"/>
                    </a:cubicBezTo>
                    <a:cubicBezTo>
                      <a:pt x="1215" y="364"/>
                      <a:pt x="1214" y="364"/>
                      <a:pt x="1214" y="364"/>
                    </a:cubicBezTo>
                    <a:cubicBezTo>
                      <a:pt x="1214" y="365"/>
                      <a:pt x="1214" y="366"/>
                      <a:pt x="1214" y="366"/>
                    </a:cubicBezTo>
                    <a:cubicBezTo>
                      <a:pt x="1216" y="368"/>
                      <a:pt x="1216" y="368"/>
                      <a:pt x="1216" y="368"/>
                    </a:cubicBezTo>
                    <a:cubicBezTo>
                      <a:pt x="1218" y="366"/>
                      <a:pt x="1219" y="364"/>
                      <a:pt x="1220" y="363"/>
                    </a:cubicBezTo>
                    <a:cubicBezTo>
                      <a:pt x="1221" y="362"/>
                      <a:pt x="1222" y="362"/>
                      <a:pt x="1223" y="361"/>
                    </a:cubicBezTo>
                    <a:cubicBezTo>
                      <a:pt x="1224" y="361"/>
                      <a:pt x="1223" y="359"/>
                      <a:pt x="1223" y="359"/>
                    </a:cubicBezTo>
                    <a:cubicBezTo>
                      <a:pt x="1224" y="358"/>
                      <a:pt x="1225" y="359"/>
                      <a:pt x="1225" y="358"/>
                    </a:cubicBezTo>
                    <a:cubicBezTo>
                      <a:pt x="1226" y="358"/>
                      <a:pt x="1226" y="356"/>
                      <a:pt x="1227" y="356"/>
                    </a:cubicBezTo>
                    <a:cubicBezTo>
                      <a:pt x="1228" y="354"/>
                      <a:pt x="1232" y="350"/>
                      <a:pt x="1235" y="350"/>
                    </a:cubicBezTo>
                    <a:cubicBezTo>
                      <a:pt x="1240" y="350"/>
                      <a:pt x="1235" y="355"/>
                      <a:pt x="1243" y="352"/>
                    </a:cubicBezTo>
                    <a:cubicBezTo>
                      <a:pt x="1242" y="351"/>
                      <a:pt x="1243" y="348"/>
                      <a:pt x="1241" y="350"/>
                    </a:cubicBezTo>
                    <a:cubicBezTo>
                      <a:pt x="1241" y="348"/>
                      <a:pt x="1240" y="345"/>
                      <a:pt x="1240" y="343"/>
                    </a:cubicBezTo>
                    <a:cubicBezTo>
                      <a:pt x="1241" y="343"/>
                      <a:pt x="1242" y="343"/>
                      <a:pt x="1243" y="342"/>
                    </a:cubicBezTo>
                    <a:cubicBezTo>
                      <a:pt x="1243" y="341"/>
                      <a:pt x="1242" y="340"/>
                      <a:pt x="1243" y="339"/>
                    </a:cubicBezTo>
                    <a:cubicBezTo>
                      <a:pt x="1243" y="339"/>
                      <a:pt x="1245" y="338"/>
                      <a:pt x="1246" y="338"/>
                    </a:cubicBezTo>
                    <a:cubicBezTo>
                      <a:pt x="1247" y="338"/>
                      <a:pt x="1249" y="336"/>
                      <a:pt x="1250" y="336"/>
                    </a:cubicBezTo>
                    <a:cubicBezTo>
                      <a:pt x="1253" y="336"/>
                      <a:pt x="1255" y="340"/>
                      <a:pt x="1259" y="341"/>
                    </a:cubicBezTo>
                    <a:cubicBezTo>
                      <a:pt x="1259" y="341"/>
                      <a:pt x="1257" y="342"/>
                      <a:pt x="1256" y="342"/>
                    </a:cubicBezTo>
                    <a:cubicBezTo>
                      <a:pt x="1251" y="341"/>
                      <a:pt x="1253" y="339"/>
                      <a:pt x="1249" y="343"/>
                    </a:cubicBezTo>
                    <a:cubicBezTo>
                      <a:pt x="1249" y="343"/>
                      <a:pt x="1247" y="344"/>
                      <a:pt x="1247" y="344"/>
                    </a:cubicBezTo>
                    <a:cubicBezTo>
                      <a:pt x="1247" y="347"/>
                      <a:pt x="1249" y="349"/>
                      <a:pt x="1249" y="352"/>
                    </a:cubicBezTo>
                    <a:cubicBezTo>
                      <a:pt x="1249" y="352"/>
                      <a:pt x="1247" y="353"/>
                      <a:pt x="1247" y="354"/>
                    </a:cubicBezTo>
                    <a:cubicBezTo>
                      <a:pt x="1245" y="357"/>
                      <a:pt x="1246" y="358"/>
                      <a:pt x="1247" y="361"/>
                    </a:cubicBezTo>
                    <a:cubicBezTo>
                      <a:pt x="1245" y="362"/>
                      <a:pt x="1245" y="362"/>
                      <a:pt x="1245" y="362"/>
                    </a:cubicBezTo>
                    <a:cubicBezTo>
                      <a:pt x="1244" y="362"/>
                      <a:pt x="1245" y="364"/>
                      <a:pt x="1245" y="364"/>
                    </a:cubicBezTo>
                    <a:cubicBezTo>
                      <a:pt x="1241" y="365"/>
                      <a:pt x="1238" y="364"/>
                      <a:pt x="1235" y="364"/>
                    </a:cubicBezTo>
                    <a:cubicBezTo>
                      <a:pt x="1235" y="364"/>
                      <a:pt x="1234" y="366"/>
                      <a:pt x="1233" y="366"/>
                    </a:cubicBezTo>
                    <a:cubicBezTo>
                      <a:pt x="1232" y="367"/>
                      <a:pt x="1230" y="366"/>
                      <a:pt x="1229" y="366"/>
                    </a:cubicBezTo>
                    <a:cubicBezTo>
                      <a:pt x="1228" y="366"/>
                      <a:pt x="1228" y="367"/>
                      <a:pt x="1227" y="368"/>
                    </a:cubicBezTo>
                    <a:cubicBezTo>
                      <a:pt x="1227" y="374"/>
                      <a:pt x="1227" y="374"/>
                      <a:pt x="1227" y="374"/>
                    </a:cubicBezTo>
                    <a:cubicBezTo>
                      <a:pt x="1227" y="374"/>
                      <a:pt x="1224" y="374"/>
                      <a:pt x="1224" y="375"/>
                    </a:cubicBezTo>
                    <a:cubicBezTo>
                      <a:pt x="1224" y="375"/>
                      <a:pt x="1224" y="377"/>
                      <a:pt x="1224" y="378"/>
                    </a:cubicBezTo>
                    <a:cubicBezTo>
                      <a:pt x="1221" y="382"/>
                      <a:pt x="1221" y="382"/>
                      <a:pt x="1221" y="382"/>
                    </a:cubicBezTo>
                    <a:cubicBezTo>
                      <a:pt x="1220" y="382"/>
                      <a:pt x="1219" y="382"/>
                      <a:pt x="1217" y="383"/>
                    </a:cubicBezTo>
                    <a:cubicBezTo>
                      <a:pt x="1216" y="384"/>
                      <a:pt x="1217" y="385"/>
                      <a:pt x="1216" y="387"/>
                    </a:cubicBezTo>
                    <a:cubicBezTo>
                      <a:pt x="1216" y="388"/>
                      <a:pt x="1213" y="388"/>
                      <a:pt x="1212" y="389"/>
                    </a:cubicBezTo>
                    <a:cubicBezTo>
                      <a:pt x="1212" y="389"/>
                      <a:pt x="1210" y="392"/>
                      <a:pt x="1209" y="392"/>
                    </a:cubicBezTo>
                    <a:cubicBezTo>
                      <a:pt x="1209" y="393"/>
                      <a:pt x="1210" y="394"/>
                      <a:pt x="1209" y="394"/>
                    </a:cubicBezTo>
                    <a:cubicBezTo>
                      <a:pt x="1208" y="396"/>
                      <a:pt x="1203" y="399"/>
                      <a:pt x="1201" y="401"/>
                    </a:cubicBezTo>
                    <a:cubicBezTo>
                      <a:pt x="1201" y="402"/>
                      <a:pt x="1200" y="404"/>
                      <a:pt x="1199" y="405"/>
                    </a:cubicBezTo>
                    <a:cubicBezTo>
                      <a:pt x="1197" y="406"/>
                      <a:pt x="1196" y="404"/>
                      <a:pt x="1195" y="404"/>
                    </a:cubicBezTo>
                    <a:cubicBezTo>
                      <a:pt x="1193" y="404"/>
                      <a:pt x="1193" y="408"/>
                      <a:pt x="1191" y="408"/>
                    </a:cubicBezTo>
                    <a:cubicBezTo>
                      <a:pt x="1190" y="408"/>
                      <a:pt x="1185" y="408"/>
                      <a:pt x="1184" y="408"/>
                    </a:cubicBezTo>
                    <a:cubicBezTo>
                      <a:pt x="1184" y="409"/>
                      <a:pt x="1184" y="409"/>
                      <a:pt x="1184" y="409"/>
                    </a:cubicBezTo>
                    <a:cubicBezTo>
                      <a:pt x="1184" y="410"/>
                      <a:pt x="1186" y="411"/>
                      <a:pt x="1187" y="411"/>
                    </a:cubicBezTo>
                    <a:cubicBezTo>
                      <a:pt x="1186" y="415"/>
                      <a:pt x="1185" y="418"/>
                      <a:pt x="1185" y="422"/>
                    </a:cubicBezTo>
                    <a:cubicBezTo>
                      <a:pt x="1180" y="422"/>
                      <a:pt x="1182" y="423"/>
                      <a:pt x="1179" y="425"/>
                    </a:cubicBezTo>
                    <a:cubicBezTo>
                      <a:pt x="1178" y="425"/>
                      <a:pt x="1177" y="425"/>
                      <a:pt x="1177" y="425"/>
                    </a:cubicBezTo>
                    <a:cubicBezTo>
                      <a:pt x="1176" y="428"/>
                      <a:pt x="1177" y="430"/>
                      <a:pt x="1176" y="433"/>
                    </a:cubicBezTo>
                    <a:cubicBezTo>
                      <a:pt x="1176" y="434"/>
                      <a:pt x="1174" y="437"/>
                      <a:pt x="1174" y="438"/>
                    </a:cubicBezTo>
                    <a:cubicBezTo>
                      <a:pt x="1173" y="443"/>
                      <a:pt x="1173" y="448"/>
                      <a:pt x="1174" y="452"/>
                    </a:cubicBezTo>
                    <a:cubicBezTo>
                      <a:pt x="1175" y="455"/>
                      <a:pt x="1177" y="458"/>
                      <a:pt x="1178" y="461"/>
                    </a:cubicBezTo>
                    <a:cubicBezTo>
                      <a:pt x="1178" y="466"/>
                      <a:pt x="1177" y="471"/>
                      <a:pt x="1178" y="477"/>
                    </a:cubicBezTo>
                    <a:cubicBezTo>
                      <a:pt x="1178" y="477"/>
                      <a:pt x="1179" y="484"/>
                      <a:pt x="1179" y="485"/>
                    </a:cubicBezTo>
                    <a:cubicBezTo>
                      <a:pt x="1179" y="486"/>
                      <a:pt x="1181" y="487"/>
                      <a:pt x="1181" y="489"/>
                    </a:cubicBezTo>
                    <a:cubicBezTo>
                      <a:pt x="1183" y="492"/>
                      <a:pt x="1181" y="495"/>
                      <a:pt x="1181" y="499"/>
                    </a:cubicBezTo>
                    <a:cubicBezTo>
                      <a:pt x="1181" y="499"/>
                      <a:pt x="1183" y="500"/>
                      <a:pt x="1183" y="501"/>
                    </a:cubicBezTo>
                    <a:cubicBezTo>
                      <a:pt x="1184" y="502"/>
                      <a:pt x="1183" y="503"/>
                      <a:pt x="1183" y="504"/>
                    </a:cubicBezTo>
                    <a:cubicBezTo>
                      <a:pt x="1184" y="504"/>
                      <a:pt x="1185" y="504"/>
                      <a:pt x="1185" y="504"/>
                    </a:cubicBezTo>
                    <a:cubicBezTo>
                      <a:pt x="1186" y="504"/>
                      <a:pt x="1197" y="493"/>
                      <a:pt x="1197" y="493"/>
                    </a:cubicBezTo>
                    <a:cubicBezTo>
                      <a:pt x="1199" y="489"/>
                      <a:pt x="1196" y="485"/>
                      <a:pt x="1198" y="481"/>
                    </a:cubicBezTo>
                    <a:cubicBezTo>
                      <a:pt x="1198" y="481"/>
                      <a:pt x="1200" y="481"/>
                      <a:pt x="1200" y="481"/>
                    </a:cubicBezTo>
                    <a:cubicBezTo>
                      <a:pt x="1201" y="481"/>
                      <a:pt x="1202" y="479"/>
                      <a:pt x="1203" y="479"/>
                    </a:cubicBezTo>
                    <a:cubicBezTo>
                      <a:pt x="1205" y="478"/>
                      <a:pt x="1207" y="479"/>
                      <a:pt x="1209" y="479"/>
                    </a:cubicBezTo>
                    <a:cubicBezTo>
                      <a:pt x="1209" y="477"/>
                      <a:pt x="1209" y="477"/>
                      <a:pt x="1209" y="477"/>
                    </a:cubicBezTo>
                    <a:cubicBezTo>
                      <a:pt x="1208" y="476"/>
                      <a:pt x="1207" y="471"/>
                      <a:pt x="1208" y="468"/>
                    </a:cubicBezTo>
                    <a:cubicBezTo>
                      <a:pt x="1208" y="468"/>
                      <a:pt x="1213" y="461"/>
                      <a:pt x="1213" y="461"/>
                    </a:cubicBezTo>
                    <a:cubicBezTo>
                      <a:pt x="1217" y="457"/>
                      <a:pt x="1220" y="457"/>
                      <a:pt x="1225" y="459"/>
                    </a:cubicBezTo>
                    <a:cubicBezTo>
                      <a:pt x="1226" y="458"/>
                      <a:pt x="1227" y="455"/>
                      <a:pt x="1228" y="455"/>
                    </a:cubicBezTo>
                    <a:cubicBezTo>
                      <a:pt x="1229" y="455"/>
                      <a:pt x="1229" y="455"/>
                      <a:pt x="1229" y="455"/>
                    </a:cubicBezTo>
                    <a:cubicBezTo>
                      <a:pt x="1229" y="454"/>
                      <a:pt x="1230" y="453"/>
                      <a:pt x="1229" y="452"/>
                    </a:cubicBezTo>
                    <a:cubicBezTo>
                      <a:pt x="1229" y="451"/>
                      <a:pt x="1225" y="448"/>
                      <a:pt x="1224" y="447"/>
                    </a:cubicBezTo>
                    <a:cubicBezTo>
                      <a:pt x="1225" y="444"/>
                      <a:pt x="1226" y="439"/>
                      <a:pt x="1226" y="436"/>
                    </a:cubicBezTo>
                    <a:cubicBezTo>
                      <a:pt x="1228" y="435"/>
                      <a:pt x="1229" y="435"/>
                      <a:pt x="1231" y="435"/>
                    </a:cubicBezTo>
                    <a:cubicBezTo>
                      <a:pt x="1231" y="435"/>
                      <a:pt x="1232" y="433"/>
                      <a:pt x="1233" y="433"/>
                    </a:cubicBezTo>
                    <a:cubicBezTo>
                      <a:pt x="1234" y="433"/>
                      <a:pt x="1236" y="434"/>
                      <a:pt x="1237" y="435"/>
                    </a:cubicBezTo>
                    <a:cubicBezTo>
                      <a:pt x="1238" y="434"/>
                      <a:pt x="1238" y="433"/>
                      <a:pt x="1239" y="433"/>
                    </a:cubicBezTo>
                    <a:cubicBezTo>
                      <a:pt x="1239" y="431"/>
                      <a:pt x="1239" y="430"/>
                      <a:pt x="1239" y="428"/>
                    </a:cubicBezTo>
                    <a:cubicBezTo>
                      <a:pt x="1237" y="428"/>
                      <a:pt x="1236" y="428"/>
                      <a:pt x="1234" y="429"/>
                    </a:cubicBezTo>
                    <a:cubicBezTo>
                      <a:pt x="1234" y="428"/>
                      <a:pt x="1234" y="427"/>
                      <a:pt x="1234" y="426"/>
                    </a:cubicBezTo>
                    <a:cubicBezTo>
                      <a:pt x="1234" y="425"/>
                      <a:pt x="1231" y="424"/>
                      <a:pt x="1231" y="423"/>
                    </a:cubicBezTo>
                    <a:cubicBezTo>
                      <a:pt x="1231" y="421"/>
                      <a:pt x="1232" y="420"/>
                      <a:pt x="1233" y="419"/>
                    </a:cubicBezTo>
                    <a:cubicBezTo>
                      <a:pt x="1233" y="418"/>
                      <a:pt x="1233" y="416"/>
                      <a:pt x="1233" y="415"/>
                    </a:cubicBezTo>
                    <a:cubicBezTo>
                      <a:pt x="1234" y="414"/>
                      <a:pt x="1235" y="414"/>
                      <a:pt x="1236" y="413"/>
                    </a:cubicBezTo>
                    <a:cubicBezTo>
                      <a:pt x="1237" y="413"/>
                      <a:pt x="1238" y="409"/>
                      <a:pt x="1238" y="409"/>
                    </a:cubicBezTo>
                    <a:cubicBezTo>
                      <a:pt x="1238" y="409"/>
                      <a:pt x="1238" y="407"/>
                      <a:pt x="1238" y="407"/>
                    </a:cubicBezTo>
                    <a:cubicBezTo>
                      <a:pt x="1236" y="406"/>
                      <a:pt x="1235" y="406"/>
                      <a:pt x="1232" y="405"/>
                    </a:cubicBezTo>
                    <a:cubicBezTo>
                      <a:pt x="1232" y="406"/>
                      <a:pt x="1232" y="406"/>
                      <a:pt x="1232" y="406"/>
                    </a:cubicBezTo>
                    <a:cubicBezTo>
                      <a:pt x="1231" y="406"/>
                      <a:pt x="1230" y="405"/>
                      <a:pt x="1230" y="405"/>
                    </a:cubicBezTo>
                    <a:cubicBezTo>
                      <a:pt x="1228" y="398"/>
                      <a:pt x="1229" y="395"/>
                      <a:pt x="1234" y="391"/>
                    </a:cubicBezTo>
                    <a:cubicBezTo>
                      <a:pt x="1234" y="391"/>
                      <a:pt x="1236" y="390"/>
                      <a:pt x="1236" y="389"/>
                    </a:cubicBezTo>
                    <a:cubicBezTo>
                      <a:pt x="1236" y="389"/>
                      <a:pt x="1236" y="388"/>
                      <a:pt x="1236" y="388"/>
                    </a:cubicBezTo>
                    <a:cubicBezTo>
                      <a:pt x="1237" y="387"/>
                      <a:pt x="1238" y="388"/>
                      <a:pt x="1239" y="387"/>
                    </a:cubicBezTo>
                    <a:cubicBezTo>
                      <a:pt x="1239" y="386"/>
                      <a:pt x="1238" y="384"/>
                      <a:pt x="1239" y="384"/>
                    </a:cubicBezTo>
                    <a:cubicBezTo>
                      <a:pt x="1239" y="384"/>
                      <a:pt x="1241" y="384"/>
                      <a:pt x="1241" y="384"/>
                    </a:cubicBezTo>
                    <a:cubicBezTo>
                      <a:pt x="1241" y="382"/>
                      <a:pt x="1239" y="382"/>
                      <a:pt x="1240" y="380"/>
                    </a:cubicBezTo>
                    <a:cubicBezTo>
                      <a:pt x="1241" y="380"/>
                      <a:pt x="1241" y="380"/>
                      <a:pt x="1241" y="380"/>
                    </a:cubicBezTo>
                    <a:cubicBezTo>
                      <a:pt x="1243" y="379"/>
                      <a:pt x="1243" y="376"/>
                      <a:pt x="1244" y="374"/>
                    </a:cubicBezTo>
                    <a:cubicBezTo>
                      <a:pt x="1244" y="374"/>
                      <a:pt x="1246" y="374"/>
                      <a:pt x="1246" y="374"/>
                    </a:cubicBezTo>
                    <a:cubicBezTo>
                      <a:pt x="1246" y="374"/>
                      <a:pt x="1247" y="376"/>
                      <a:pt x="1247" y="376"/>
                    </a:cubicBezTo>
                    <a:cubicBezTo>
                      <a:pt x="1249" y="377"/>
                      <a:pt x="1249" y="375"/>
                      <a:pt x="1251" y="376"/>
                    </a:cubicBezTo>
                    <a:cubicBezTo>
                      <a:pt x="1252" y="376"/>
                      <a:pt x="1252" y="377"/>
                      <a:pt x="1253" y="378"/>
                    </a:cubicBezTo>
                    <a:cubicBezTo>
                      <a:pt x="1253" y="378"/>
                      <a:pt x="1254" y="377"/>
                      <a:pt x="1255" y="378"/>
                    </a:cubicBezTo>
                    <a:cubicBezTo>
                      <a:pt x="1255" y="377"/>
                      <a:pt x="1255" y="375"/>
                      <a:pt x="1255" y="374"/>
                    </a:cubicBezTo>
                    <a:cubicBezTo>
                      <a:pt x="1255" y="374"/>
                      <a:pt x="1262" y="371"/>
                      <a:pt x="1263" y="370"/>
                    </a:cubicBezTo>
                    <a:cubicBezTo>
                      <a:pt x="1263" y="370"/>
                      <a:pt x="1265" y="367"/>
                      <a:pt x="1265" y="367"/>
                    </a:cubicBezTo>
                    <a:cubicBezTo>
                      <a:pt x="1268" y="365"/>
                      <a:pt x="1264" y="372"/>
                      <a:pt x="1264" y="374"/>
                    </a:cubicBezTo>
                    <a:cubicBezTo>
                      <a:pt x="1264" y="378"/>
                      <a:pt x="1265" y="380"/>
                      <a:pt x="1269" y="378"/>
                    </a:cubicBezTo>
                    <a:cubicBezTo>
                      <a:pt x="1274" y="371"/>
                      <a:pt x="1274" y="371"/>
                      <a:pt x="1274" y="371"/>
                    </a:cubicBezTo>
                    <a:cubicBezTo>
                      <a:pt x="1274" y="370"/>
                      <a:pt x="1274" y="369"/>
                      <a:pt x="1274" y="368"/>
                    </a:cubicBezTo>
                    <a:cubicBezTo>
                      <a:pt x="1275" y="367"/>
                      <a:pt x="1275" y="368"/>
                      <a:pt x="1276" y="368"/>
                    </a:cubicBezTo>
                    <a:cubicBezTo>
                      <a:pt x="1276" y="368"/>
                      <a:pt x="1276" y="367"/>
                      <a:pt x="1277" y="367"/>
                    </a:cubicBezTo>
                    <a:cubicBezTo>
                      <a:pt x="1277" y="367"/>
                      <a:pt x="1278" y="367"/>
                      <a:pt x="1279" y="367"/>
                    </a:cubicBezTo>
                    <a:cubicBezTo>
                      <a:pt x="1279" y="367"/>
                      <a:pt x="1280" y="364"/>
                      <a:pt x="1283" y="364"/>
                    </a:cubicBezTo>
                    <a:cubicBezTo>
                      <a:pt x="1285" y="364"/>
                      <a:pt x="1289" y="368"/>
                      <a:pt x="1290" y="369"/>
                    </a:cubicBezTo>
                    <a:cubicBezTo>
                      <a:pt x="1292" y="370"/>
                      <a:pt x="1293" y="368"/>
                      <a:pt x="1294" y="370"/>
                    </a:cubicBezTo>
                    <a:cubicBezTo>
                      <a:pt x="1294" y="370"/>
                      <a:pt x="1293" y="373"/>
                      <a:pt x="1294" y="374"/>
                    </a:cubicBezTo>
                    <a:cubicBezTo>
                      <a:pt x="1294" y="374"/>
                      <a:pt x="1300" y="377"/>
                      <a:pt x="1301" y="378"/>
                    </a:cubicBezTo>
                    <a:cubicBezTo>
                      <a:pt x="1302" y="376"/>
                      <a:pt x="1302" y="372"/>
                      <a:pt x="1303" y="370"/>
                    </a:cubicBezTo>
                    <a:cubicBezTo>
                      <a:pt x="1304" y="369"/>
                      <a:pt x="1306" y="368"/>
                      <a:pt x="1306" y="368"/>
                    </a:cubicBezTo>
                    <a:cubicBezTo>
                      <a:pt x="1306" y="366"/>
                      <a:pt x="1306" y="366"/>
                      <a:pt x="1306" y="366"/>
                    </a:cubicBezTo>
                    <a:cubicBezTo>
                      <a:pt x="1308" y="365"/>
                      <a:pt x="1310" y="366"/>
                      <a:pt x="1311" y="365"/>
                    </a:cubicBezTo>
                    <a:cubicBezTo>
                      <a:pt x="1312" y="364"/>
                      <a:pt x="1312" y="362"/>
                      <a:pt x="1312" y="362"/>
                    </a:cubicBezTo>
                    <a:cubicBezTo>
                      <a:pt x="1311" y="361"/>
                      <a:pt x="1311" y="361"/>
                      <a:pt x="1311" y="361"/>
                    </a:cubicBezTo>
                    <a:cubicBezTo>
                      <a:pt x="1313" y="360"/>
                      <a:pt x="1315" y="360"/>
                      <a:pt x="1315" y="360"/>
                    </a:cubicBezTo>
                    <a:cubicBezTo>
                      <a:pt x="1315" y="360"/>
                      <a:pt x="1317" y="361"/>
                      <a:pt x="1318" y="360"/>
                    </a:cubicBezTo>
                    <a:cubicBezTo>
                      <a:pt x="1319" y="360"/>
                      <a:pt x="1320" y="358"/>
                      <a:pt x="1320" y="357"/>
                    </a:cubicBezTo>
                    <a:cubicBezTo>
                      <a:pt x="1320" y="356"/>
                      <a:pt x="1319" y="356"/>
                      <a:pt x="1318" y="354"/>
                    </a:cubicBezTo>
                    <a:cubicBezTo>
                      <a:pt x="1324" y="357"/>
                      <a:pt x="1327" y="357"/>
                      <a:pt x="1325" y="350"/>
                    </a:cubicBezTo>
                    <a:cubicBezTo>
                      <a:pt x="1327" y="351"/>
                      <a:pt x="1328" y="351"/>
                      <a:pt x="1330" y="352"/>
                    </a:cubicBezTo>
                    <a:cubicBezTo>
                      <a:pt x="1331" y="351"/>
                      <a:pt x="1332" y="350"/>
                      <a:pt x="1333" y="349"/>
                    </a:cubicBezTo>
                    <a:close/>
                    <a:moveTo>
                      <a:pt x="335" y="0"/>
                    </a:moveTo>
                    <a:cubicBezTo>
                      <a:pt x="335" y="2"/>
                      <a:pt x="335" y="2"/>
                      <a:pt x="335" y="2"/>
                    </a:cubicBezTo>
                    <a:cubicBezTo>
                      <a:pt x="337" y="2"/>
                      <a:pt x="341" y="2"/>
                      <a:pt x="341" y="2"/>
                    </a:cubicBezTo>
                    <a:cubicBezTo>
                      <a:pt x="343" y="3"/>
                      <a:pt x="341" y="0"/>
                      <a:pt x="341" y="0"/>
                    </a:cubicBezTo>
                    <a:cubicBezTo>
                      <a:pt x="340" y="0"/>
                      <a:pt x="337" y="0"/>
                      <a:pt x="335" y="0"/>
                    </a:cubicBezTo>
                    <a:close/>
                    <a:moveTo>
                      <a:pt x="327" y="5"/>
                    </a:moveTo>
                    <a:cubicBezTo>
                      <a:pt x="327" y="5"/>
                      <a:pt x="327" y="8"/>
                      <a:pt x="327" y="9"/>
                    </a:cubicBezTo>
                    <a:cubicBezTo>
                      <a:pt x="328" y="9"/>
                      <a:pt x="327" y="9"/>
                      <a:pt x="328" y="10"/>
                    </a:cubicBezTo>
                    <a:cubicBezTo>
                      <a:pt x="329" y="10"/>
                      <a:pt x="335" y="9"/>
                      <a:pt x="331" y="7"/>
                    </a:cubicBezTo>
                    <a:cubicBezTo>
                      <a:pt x="330" y="7"/>
                      <a:pt x="328" y="6"/>
                      <a:pt x="327" y="5"/>
                    </a:cubicBezTo>
                    <a:close/>
                    <a:moveTo>
                      <a:pt x="318" y="9"/>
                    </a:moveTo>
                    <a:cubicBezTo>
                      <a:pt x="318" y="9"/>
                      <a:pt x="317" y="12"/>
                      <a:pt x="317" y="13"/>
                    </a:cubicBezTo>
                    <a:cubicBezTo>
                      <a:pt x="305" y="13"/>
                      <a:pt x="314" y="16"/>
                      <a:pt x="319" y="15"/>
                    </a:cubicBezTo>
                    <a:cubicBezTo>
                      <a:pt x="320" y="14"/>
                      <a:pt x="323" y="12"/>
                      <a:pt x="324" y="12"/>
                    </a:cubicBezTo>
                    <a:cubicBezTo>
                      <a:pt x="324" y="11"/>
                      <a:pt x="324" y="11"/>
                      <a:pt x="324" y="11"/>
                    </a:cubicBezTo>
                    <a:cubicBezTo>
                      <a:pt x="323" y="11"/>
                      <a:pt x="321" y="11"/>
                      <a:pt x="320" y="11"/>
                    </a:cubicBezTo>
                    <a:cubicBezTo>
                      <a:pt x="319" y="10"/>
                      <a:pt x="320" y="9"/>
                      <a:pt x="318" y="9"/>
                    </a:cubicBezTo>
                    <a:close/>
                    <a:moveTo>
                      <a:pt x="334" y="11"/>
                    </a:moveTo>
                    <a:cubicBezTo>
                      <a:pt x="334" y="11"/>
                      <a:pt x="332" y="13"/>
                      <a:pt x="334" y="13"/>
                    </a:cubicBezTo>
                    <a:cubicBezTo>
                      <a:pt x="336" y="13"/>
                      <a:pt x="338" y="10"/>
                      <a:pt x="334" y="11"/>
                    </a:cubicBezTo>
                    <a:close/>
                    <a:moveTo>
                      <a:pt x="325" y="14"/>
                    </a:moveTo>
                    <a:cubicBezTo>
                      <a:pt x="325" y="14"/>
                      <a:pt x="323" y="16"/>
                      <a:pt x="323" y="16"/>
                    </a:cubicBezTo>
                    <a:cubicBezTo>
                      <a:pt x="323" y="16"/>
                      <a:pt x="325" y="16"/>
                      <a:pt x="325" y="17"/>
                    </a:cubicBezTo>
                    <a:cubicBezTo>
                      <a:pt x="326" y="16"/>
                      <a:pt x="326" y="14"/>
                      <a:pt x="327" y="14"/>
                    </a:cubicBezTo>
                    <a:cubicBezTo>
                      <a:pt x="326" y="14"/>
                      <a:pt x="325" y="14"/>
                      <a:pt x="325" y="14"/>
                    </a:cubicBezTo>
                    <a:close/>
                    <a:moveTo>
                      <a:pt x="331" y="19"/>
                    </a:moveTo>
                    <a:cubicBezTo>
                      <a:pt x="332" y="19"/>
                      <a:pt x="332" y="21"/>
                      <a:pt x="333" y="21"/>
                    </a:cubicBezTo>
                    <a:cubicBezTo>
                      <a:pt x="334" y="22"/>
                      <a:pt x="333" y="19"/>
                      <a:pt x="333" y="19"/>
                    </a:cubicBezTo>
                    <a:cubicBezTo>
                      <a:pt x="333" y="19"/>
                      <a:pt x="332" y="19"/>
                      <a:pt x="331" y="19"/>
                    </a:cubicBezTo>
                    <a:close/>
                    <a:moveTo>
                      <a:pt x="306" y="19"/>
                    </a:moveTo>
                    <a:cubicBezTo>
                      <a:pt x="307" y="20"/>
                      <a:pt x="305" y="20"/>
                      <a:pt x="308" y="22"/>
                    </a:cubicBezTo>
                    <a:cubicBezTo>
                      <a:pt x="308" y="23"/>
                      <a:pt x="308" y="23"/>
                      <a:pt x="308" y="23"/>
                    </a:cubicBezTo>
                    <a:cubicBezTo>
                      <a:pt x="309" y="22"/>
                      <a:pt x="312" y="22"/>
                      <a:pt x="311" y="22"/>
                    </a:cubicBezTo>
                    <a:cubicBezTo>
                      <a:pt x="313" y="23"/>
                      <a:pt x="312" y="20"/>
                      <a:pt x="310" y="19"/>
                    </a:cubicBezTo>
                    <a:cubicBezTo>
                      <a:pt x="309" y="19"/>
                      <a:pt x="307" y="19"/>
                      <a:pt x="306" y="19"/>
                    </a:cubicBezTo>
                    <a:close/>
                    <a:moveTo>
                      <a:pt x="319" y="19"/>
                    </a:moveTo>
                    <a:cubicBezTo>
                      <a:pt x="320" y="20"/>
                      <a:pt x="320" y="22"/>
                      <a:pt x="321" y="22"/>
                    </a:cubicBezTo>
                    <a:cubicBezTo>
                      <a:pt x="322" y="23"/>
                      <a:pt x="324" y="22"/>
                      <a:pt x="325" y="23"/>
                    </a:cubicBezTo>
                    <a:cubicBezTo>
                      <a:pt x="326" y="24"/>
                      <a:pt x="326" y="25"/>
                      <a:pt x="327" y="25"/>
                    </a:cubicBezTo>
                    <a:cubicBezTo>
                      <a:pt x="328" y="25"/>
                      <a:pt x="328" y="25"/>
                      <a:pt x="329" y="25"/>
                    </a:cubicBezTo>
                    <a:cubicBezTo>
                      <a:pt x="335" y="21"/>
                      <a:pt x="322" y="20"/>
                      <a:pt x="319" y="19"/>
                    </a:cubicBezTo>
                    <a:close/>
                    <a:moveTo>
                      <a:pt x="315" y="20"/>
                    </a:moveTo>
                    <a:cubicBezTo>
                      <a:pt x="313" y="23"/>
                      <a:pt x="313" y="23"/>
                      <a:pt x="313" y="23"/>
                    </a:cubicBezTo>
                    <a:cubicBezTo>
                      <a:pt x="314" y="23"/>
                      <a:pt x="314" y="24"/>
                      <a:pt x="314" y="25"/>
                    </a:cubicBezTo>
                    <a:cubicBezTo>
                      <a:pt x="315" y="24"/>
                      <a:pt x="316" y="24"/>
                      <a:pt x="316" y="24"/>
                    </a:cubicBezTo>
                    <a:cubicBezTo>
                      <a:pt x="317" y="24"/>
                      <a:pt x="317" y="26"/>
                      <a:pt x="317" y="27"/>
                    </a:cubicBezTo>
                    <a:cubicBezTo>
                      <a:pt x="319" y="27"/>
                      <a:pt x="319" y="26"/>
                      <a:pt x="320" y="26"/>
                    </a:cubicBezTo>
                    <a:cubicBezTo>
                      <a:pt x="322" y="26"/>
                      <a:pt x="324" y="28"/>
                      <a:pt x="325" y="29"/>
                    </a:cubicBezTo>
                    <a:cubicBezTo>
                      <a:pt x="327" y="29"/>
                      <a:pt x="328" y="27"/>
                      <a:pt x="329" y="27"/>
                    </a:cubicBezTo>
                    <a:cubicBezTo>
                      <a:pt x="327" y="26"/>
                      <a:pt x="323" y="25"/>
                      <a:pt x="321" y="24"/>
                    </a:cubicBezTo>
                    <a:cubicBezTo>
                      <a:pt x="320" y="23"/>
                      <a:pt x="318" y="20"/>
                      <a:pt x="317" y="20"/>
                    </a:cubicBezTo>
                    <a:cubicBezTo>
                      <a:pt x="316" y="20"/>
                      <a:pt x="315" y="20"/>
                      <a:pt x="315" y="20"/>
                    </a:cubicBezTo>
                    <a:close/>
                    <a:moveTo>
                      <a:pt x="334" y="23"/>
                    </a:moveTo>
                    <a:cubicBezTo>
                      <a:pt x="334" y="23"/>
                      <a:pt x="332" y="24"/>
                      <a:pt x="332" y="24"/>
                    </a:cubicBezTo>
                    <a:cubicBezTo>
                      <a:pt x="332" y="24"/>
                      <a:pt x="331" y="26"/>
                      <a:pt x="331" y="26"/>
                    </a:cubicBezTo>
                    <a:cubicBezTo>
                      <a:pt x="332" y="26"/>
                      <a:pt x="333" y="27"/>
                      <a:pt x="334" y="27"/>
                    </a:cubicBezTo>
                    <a:cubicBezTo>
                      <a:pt x="334" y="27"/>
                      <a:pt x="337" y="22"/>
                      <a:pt x="334" y="23"/>
                    </a:cubicBezTo>
                    <a:close/>
                    <a:moveTo>
                      <a:pt x="306" y="26"/>
                    </a:moveTo>
                    <a:cubicBezTo>
                      <a:pt x="306" y="26"/>
                      <a:pt x="305" y="27"/>
                      <a:pt x="305" y="27"/>
                    </a:cubicBezTo>
                    <a:cubicBezTo>
                      <a:pt x="303" y="29"/>
                      <a:pt x="306" y="27"/>
                      <a:pt x="307" y="28"/>
                    </a:cubicBezTo>
                    <a:cubicBezTo>
                      <a:pt x="309" y="28"/>
                      <a:pt x="307" y="30"/>
                      <a:pt x="309" y="30"/>
                    </a:cubicBezTo>
                    <a:cubicBezTo>
                      <a:pt x="310" y="29"/>
                      <a:pt x="310" y="29"/>
                      <a:pt x="310" y="29"/>
                    </a:cubicBezTo>
                    <a:cubicBezTo>
                      <a:pt x="311" y="28"/>
                      <a:pt x="313" y="29"/>
                      <a:pt x="313" y="29"/>
                    </a:cubicBezTo>
                    <a:cubicBezTo>
                      <a:pt x="313" y="27"/>
                      <a:pt x="313" y="27"/>
                      <a:pt x="313" y="27"/>
                    </a:cubicBezTo>
                    <a:cubicBezTo>
                      <a:pt x="312" y="27"/>
                      <a:pt x="307" y="26"/>
                      <a:pt x="306" y="26"/>
                    </a:cubicBezTo>
                    <a:close/>
                    <a:moveTo>
                      <a:pt x="391" y="26"/>
                    </a:moveTo>
                    <a:cubicBezTo>
                      <a:pt x="389" y="26"/>
                      <a:pt x="387" y="30"/>
                      <a:pt x="385" y="31"/>
                    </a:cubicBezTo>
                    <a:cubicBezTo>
                      <a:pt x="383" y="31"/>
                      <a:pt x="381" y="30"/>
                      <a:pt x="379" y="31"/>
                    </a:cubicBezTo>
                    <a:cubicBezTo>
                      <a:pt x="379" y="31"/>
                      <a:pt x="381" y="33"/>
                      <a:pt x="381" y="33"/>
                    </a:cubicBezTo>
                    <a:cubicBezTo>
                      <a:pt x="380" y="33"/>
                      <a:pt x="379" y="33"/>
                      <a:pt x="378" y="33"/>
                    </a:cubicBezTo>
                    <a:cubicBezTo>
                      <a:pt x="378" y="33"/>
                      <a:pt x="378" y="35"/>
                      <a:pt x="378" y="35"/>
                    </a:cubicBezTo>
                    <a:cubicBezTo>
                      <a:pt x="378" y="36"/>
                      <a:pt x="379" y="35"/>
                      <a:pt x="380" y="36"/>
                    </a:cubicBezTo>
                    <a:cubicBezTo>
                      <a:pt x="381" y="37"/>
                      <a:pt x="381" y="39"/>
                      <a:pt x="382" y="39"/>
                    </a:cubicBezTo>
                    <a:cubicBezTo>
                      <a:pt x="383" y="40"/>
                      <a:pt x="384" y="39"/>
                      <a:pt x="385" y="40"/>
                    </a:cubicBezTo>
                    <a:cubicBezTo>
                      <a:pt x="386" y="38"/>
                      <a:pt x="388" y="35"/>
                      <a:pt x="390" y="35"/>
                    </a:cubicBezTo>
                    <a:cubicBezTo>
                      <a:pt x="391" y="34"/>
                      <a:pt x="393" y="35"/>
                      <a:pt x="394" y="35"/>
                    </a:cubicBezTo>
                    <a:cubicBezTo>
                      <a:pt x="395" y="34"/>
                      <a:pt x="395" y="31"/>
                      <a:pt x="397" y="31"/>
                    </a:cubicBezTo>
                    <a:cubicBezTo>
                      <a:pt x="397" y="30"/>
                      <a:pt x="398" y="31"/>
                      <a:pt x="399" y="31"/>
                    </a:cubicBezTo>
                    <a:cubicBezTo>
                      <a:pt x="399" y="30"/>
                      <a:pt x="399" y="28"/>
                      <a:pt x="399" y="28"/>
                    </a:cubicBezTo>
                    <a:cubicBezTo>
                      <a:pt x="397" y="27"/>
                      <a:pt x="394" y="25"/>
                      <a:pt x="391" y="26"/>
                    </a:cubicBezTo>
                    <a:close/>
                    <a:moveTo>
                      <a:pt x="319" y="28"/>
                    </a:moveTo>
                    <a:cubicBezTo>
                      <a:pt x="318" y="28"/>
                      <a:pt x="316" y="29"/>
                      <a:pt x="315" y="29"/>
                    </a:cubicBezTo>
                    <a:cubicBezTo>
                      <a:pt x="315" y="29"/>
                      <a:pt x="315" y="32"/>
                      <a:pt x="315" y="32"/>
                    </a:cubicBezTo>
                    <a:cubicBezTo>
                      <a:pt x="316" y="32"/>
                      <a:pt x="319" y="30"/>
                      <a:pt x="320" y="31"/>
                    </a:cubicBezTo>
                    <a:cubicBezTo>
                      <a:pt x="320" y="31"/>
                      <a:pt x="322" y="33"/>
                      <a:pt x="323" y="33"/>
                    </a:cubicBezTo>
                    <a:cubicBezTo>
                      <a:pt x="326" y="32"/>
                      <a:pt x="324" y="30"/>
                      <a:pt x="324" y="29"/>
                    </a:cubicBezTo>
                    <a:cubicBezTo>
                      <a:pt x="324" y="29"/>
                      <a:pt x="324" y="29"/>
                      <a:pt x="324" y="29"/>
                    </a:cubicBezTo>
                    <a:cubicBezTo>
                      <a:pt x="322" y="28"/>
                      <a:pt x="320" y="28"/>
                      <a:pt x="319" y="28"/>
                    </a:cubicBezTo>
                    <a:close/>
                    <a:moveTo>
                      <a:pt x="661" y="30"/>
                    </a:moveTo>
                    <a:cubicBezTo>
                      <a:pt x="659" y="33"/>
                      <a:pt x="658" y="34"/>
                      <a:pt x="654" y="35"/>
                    </a:cubicBezTo>
                    <a:cubicBezTo>
                      <a:pt x="652" y="37"/>
                      <a:pt x="652" y="37"/>
                      <a:pt x="652" y="37"/>
                    </a:cubicBezTo>
                    <a:cubicBezTo>
                      <a:pt x="651" y="37"/>
                      <a:pt x="651" y="35"/>
                      <a:pt x="650" y="36"/>
                    </a:cubicBezTo>
                    <a:cubicBezTo>
                      <a:pt x="649" y="36"/>
                      <a:pt x="650" y="37"/>
                      <a:pt x="650" y="38"/>
                    </a:cubicBezTo>
                    <a:cubicBezTo>
                      <a:pt x="646" y="40"/>
                      <a:pt x="646" y="40"/>
                      <a:pt x="646" y="40"/>
                    </a:cubicBezTo>
                    <a:cubicBezTo>
                      <a:pt x="646" y="41"/>
                      <a:pt x="647" y="43"/>
                      <a:pt x="647" y="42"/>
                    </a:cubicBezTo>
                    <a:cubicBezTo>
                      <a:pt x="647" y="43"/>
                      <a:pt x="647" y="44"/>
                      <a:pt x="647" y="44"/>
                    </a:cubicBezTo>
                    <a:cubicBezTo>
                      <a:pt x="645" y="46"/>
                      <a:pt x="642" y="45"/>
                      <a:pt x="639" y="46"/>
                    </a:cubicBezTo>
                    <a:cubicBezTo>
                      <a:pt x="638" y="46"/>
                      <a:pt x="636" y="49"/>
                      <a:pt x="635" y="49"/>
                    </a:cubicBezTo>
                    <a:cubicBezTo>
                      <a:pt x="637" y="49"/>
                      <a:pt x="640" y="49"/>
                      <a:pt x="642" y="49"/>
                    </a:cubicBezTo>
                    <a:cubicBezTo>
                      <a:pt x="642" y="49"/>
                      <a:pt x="642" y="51"/>
                      <a:pt x="642" y="51"/>
                    </a:cubicBezTo>
                    <a:cubicBezTo>
                      <a:pt x="651" y="54"/>
                      <a:pt x="651" y="54"/>
                      <a:pt x="651" y="54"/>
                    </a:cubicBezTo>
                    <a:cubicBezTo>
                      <a:pt x="655" y="54"/>
                      <a:pt x="657" y="51"/>
                      <a:pt x="660" y="50"/>
                    </a:cubicBezTo>
                    <a:cubicBezTo>
                      <a:pt x="660" y="50"/>
                      <a:pt x="662" y="51"/>
                      <a:pt x="661" y="51"/>
                    </a:cubicBezTo>
                    <a:cubicBezTo>
                      <a:pt x="664" y="52"/>
                      <a:pt x="665" y="51"/>
                      <a:pt x="668" y="52"/>
                    </a:cubicBezTo>
                    <a:cubicBezTo>
                      <a:pt x="666" y="52"/>
                      <a:pt x="663" y="54"/>
                      <a:pt x="662" y="54"/>
                    </a:cubicBezTo>
                    <a:cubicBezTo>
                      <a:pt x="660" y="55"/>
                      <a:pt x="660" y="53"/>
                      <a:pt x="658" y="54"/>
                    </a:cubicBezTo>
                    <a:cubicBezTo>
                      <a:pt x="658" y="54"/>
                      <a:pt x="657" y="56"/>
                      <a:pt x="657" y="56"/>
                    </a:cubicBezTo>
                    <a:cubicBezTo>
                      <a:pt x="656" y="57"/>
                      <a:pt x="654" y="57"/>
                      <a:pt x="652" y="58"/>
                    </a:cubicBezTo>
                    <a:cubicBezTo>
                      <a:pt x="652" y="59"/>
                      <a:pt x="653" y="60"/>
                      <a:pt x="652" y="61"/>
                    </a:cubicBezTo>
                    <a:cubicBezTo>
                      <a:pt x="646" y="62"/>
                      <a:pt x="651" y="60"/>
                      <a:pt x="646" y="63"/>
                    </a:cubicBezTo>
                    <a:cubicBezTo>
                      <a:pt x="646" y="64"/>
                      <a:pt x="645" y="63"/>
                      <a:pt x="644" y="64"/>
                    </a:cubicBezTo>
                    <a:cubicBezTo>
                      <a:pt x="644" y="64"/>
                      <a:pt x="645" y="65"/>
                      <a:pt x="644" y="66"/>
                    </a:cubicBezTo>
                    <a:cubicBezTo>
                      <a:pt x="648" y="66"/>
                      <a:pt x="649" y="65"/>
                      <a:pt x="652" y="64"/>
                    </a:cubicBezTo>
                    <a:cubicBezTo>
                      <a:pt x="653" y="66"/>
                      <a:pt x="652" y="66"/>
                      <a:pt x="652" y="67"/>
                    </a:cubicBezTo>
                    <a:cubicBezTo>
                      <a:pt x="652" y="68"/>
                      <a:pt x="653" y="67"/>
                      <a:pt x="653" y="68"/>
                    </a:cubicBezTo>
                    <a:cubicBezTo>
                      <a:pt x="655" y="68"/>
                      <a:pt x="658" y="67"/>
                      <a:pt x="660" y="67"/>
                    </a:cubicBezTo>
                    <a:cubicBezTo>
                      <a:pt x="661" y="69"/>
                      <a:pt x="661" y="69"/>
                      <a:pt x="661" y="69"/>
                    </a:cubicBezTo>
                    <a:cubicBezTo>
                      <a:pt x="662" y="69"/>
                      <a:pt x="663" y="68"/>
                      <a:pt x="664" y="68"/>
                    </a:cubicBezTo>
                    <a:cubicBezTo>
                      <a:pt x="667" y="69"/>
                      <a:pt x="675" y="73"/>
                      <a:pt x="678" y="72"/>
                    </a:cubicBezTo>
                    <a:cubicBezTo>
                      <a:pt x="678" y="70"/>
                      <a:pt x="678" y="70"/>
                      <a:pt x="678" y="70"/>
                    </a:cubicBezTo>
                    <a:cubicBezTo>
                      <a:pt x="680" y="70"/>
                      <a:pt x="680" y="70"/>
                      <a:pt x="680" y="70"/>
                    </a:cubicBezTo>
                    <a:cubicBezTo>
                      <a:pt x="681" y="70"/>
                      <a:pt x="682" y="72"/>
                      <a:pt x="683" y="72"/>
                    </a:cubicBezTo>
                    <a:cubicBezTo>
                      <a:pt x="684" y="72"/>
                      <a:pt x="684" y="71"/>
                      <a:pt x="684" y="70"/>
                    </a:cubicBezTo>
                    <a:cubicBezTo>
                      <a:pt x="687" y="69"/>
                      <a:pt x="690" y="69"/>
                      <a:pt x="692" y="68"/>
                    </a:cubicBezTo>
                    <a:cubicBezTo>
                      <a:pt x="692" y="68"/>
                      <a:pt x="693" y="67"/>
                      <a:pt x="693" y="67"/>
                    </a:cubicBezTo>
                    <a:cubicBezTo>
                      <a:pt x="692" y="67"/>
                      <a:pt x="692" y="66"/>
                      <a:pt x="692" y="65"/>
                    </a:cubicBezTo>
                    <a:cubicBezTo>
                      <a:pt x="692" y="65"/>
                      <a:pt x="694" y="65"/>
                      <a:pt x="695" y="65"/>
                    </a:cubicBezTo>
                    <a:cubicBezTo>
                      <a:pt x="697" y="61"/>
                      <a:pt x="698" y="62"/>
                      <a:pt x="695" y="58"/>
                    </a:cubicBezTo>
                    <a:cubicBezTo>
                      <a:pt x="691" y="52"/>
                      <a:pt x="691" y="56"/>
                      <a:pt x="689" y="60"/>
                    </a:cubicBezTo>
                    <a:cubicBezTo>
                      <a:pt x="687" y="60"/>
                      <a:pt x="686" y="60"/>
                      <a:pt x="684" y="60"/>
                    </a:cubicBezTo>
                    <a:cubicBezTo>
                      <a:pt x="685" y="60"/>
                      <a:pt x="686" y="60"/>
                      <a:pt x="686" y="59"/>
                    </a:cubicBezTo>
                    <a:cubicBezTo>
                      <a:pt x="687" y="58"/>
                      <a:pt x="686" y="55"/>
                      <a:pt x="686" y="55"/>
                    </a:cubicBezTo>
                    <a:cubicBezTo>
                      <a:pt x="686" y="55"/>
                      <a:pt x="686" y="53"/>
                      <a:pt x="686" y="53"/>
                    </a:cubicBezTo>
                    <a:cubicBezTo>
                      <a:pt x="684" y="52"/>
                      <a:pt x="683" y="52"/>
                      <a:pt x="680" y="51"/>
                    </a:cubicBezTo>
                    <a:cubicBezTo>
                      <a:pt x="680" y="51"/>
                      <a:pt x="679" y="53"/>
                      <a:pt x="679" y="53"/>
                    </a:cubicBezTo>
                    <a:cubicBezTo>
                      <a:pt x="677" y="54"/>
                      <a:pt x="674" y="53"/>
                      <a:pt x="672" y="53"/>
                    </a:cubicBezTo>
                    <a:cubicBezTo>
                      <a:pt x="674" y="52"/>
                      <a:pt x="674" y="52"/>
                      <a:pt x="674" y="52"/>
                    </a:cubicBezTo>
                    <a:cubicBezTo>
                      <a:pt x="680" y="50"/>
                      <a:pt x="679" y="50"/>
                      <a:pt x="680" y="44"/>
                    </a:cubicBezTo>
                    <a:cubicBezTo>
                      <a:pt x="677" y="43"/>
                      <a:pt x="673" y="41"/>
                      <a:pt x="672" y="39"/>
                    </a:cubicBezTo>
                    <a:cubicBezTo>
                      <a:pt x="671" y="38"/>
                      <a:pt x="672" y="37"/>
                      <a:pt x="671" y="37"/>
                    </a:cubicBezTo>
                    <a:cubicBezTo>
                      <a:pt x="670" y="35"/>
                      <a:pt x="667" y="35"/>
                      <a:pt x="666" y="34"/>
                    </a:cubicBezTo>
                    <a:cubicBezTo>
                      <a:pt x="666" y="34"/>
                      <a:pt x="666" y="32"/>
                      <a:pt x="666" y="32"/>
                    </a:cubicBezTo>
                    <a:cubicBezTo>
                      <a:pt x="665" y="31"/>
                      <a:pt x="664" y="31"/>
                      <a:pt x="662" y="31"/>
                    </a:cubicBezTo>
                    <a:lnTo>
                      <a:pt x="661" y="30"/>
                    </a:lnTo>
                    <a:close/>
                    <a:moveTo>
                      <a:pt x="222" y="35"/>
                    </a:moveTo>
                    <a:cubicBezTo>
                      <a:pt x="221" y="35"/>
                      <a:pt x="219" y="36"/>
                      <a:pt x="219" y="37"/>
                    </a:cubicBezTo>
                    <a:cubicBezTo>
                      <a:pt x="216" y="37"/>
                      <a:pt x="214" y="36"/>
                      <a:pt x="212" y="37"/>
                    </a:cubicBezTo>
                    <a:cubicBezTo>
                      <a:pt x="211" y="37"/>
                      <a:pt x="210" y="39"/>
                      <a:pt x="209" y="39"/>
                    </a:cubicBezTo>
                    <a:cubicBezTo>
                      <a:pt x="207" y="40"/>
                      <a:pt x="206" y="38"/>
                      <a:pt x="203" y="39"/>
                    </a:cubicBezTo>
                    <a:cubicBezTo>
                      <a:pt x="202" y="39"/>
                      <a:pt x="201" y="42"/>
                      <a:pt x="200" y="42"/>
                    </a:cubicBezTo>
                    <a:cubicBezTo>
                      <a:pt x="199" y="42"/>
                      <a:pt x="199" y="45"/>
                      <a:pt x="199" y="45"/>
                    </a:cubicBezTo>
                    <a:cubicBezTo>
                      <a:pt x="200" y="45"/>
                      <a:pt x="204" y="44"/>
                      <a:pt x="204" y="44"/>
                    </a:cubicBezTo>
                    <a:cubicBezTo>
                      <a:pt x="205" y="45"/>
                      <a:pt x="211" y="47"/>
                      <a:pt x="211" y="47"/>
                    </a:cubicBezTo>
                    <a:cubicBezTo>
                      <a:pt x="211" y="47"/>
                      <a:pt x="217" y="43"/>
                      <a:pt x="218" y="43"/>
                    </a:cubicBezTo>
                    <a:cubicBezTo>
                      <a:pt x="222" y="43"/>
                      <a:pt x="221" y="45"/>
                      <a:pt x="223" y="46"/>
                    </a:cubicBezTo>
                    <a:cubicBezTo>
                      <a:pt x="224" y="46"/>
                      <a:pt x="225" y="47"/>
                      <a:pt x="226" y="46"/>
                    </a:cubicBezTo>
                    <a:cubicBezTo>
                      <a:pt x="226" y="45"/>
                      <a:pt x="226" y="45"/>
                      <a:pt x="226" y="45"/>
                    </a:cubicBezTo>
                    <a:cubicBezTo>
                      <a:pt x="230" y="44"/>
                      <a:pt x="230" y="44"/>
                      <a:pt x="232" y="40"/>
                    </a:cubicBezTo>
                    <a:cubicBezTo>
                      <a:pt x="234" y="40"/>
                      <a:pt x="236" y="42"/>
                      <a:pt x="238" y="41"/>
                    </a:cubicBezTo>
                    <a:cubicBezTo>
                      <a:pt x="238" y="41"/>
                      <a:pt x="240" y="39"/>
                      <a:pt x="240" y="39"/>
                    </a:cubicBezTo>
                    <a:cubicBezTo>
                      <a:pt x="244" y="39"/>
                      <a:pt x="248" y="41"/>
                      <a:pt x="250" y="41"/>
                    </a:cubicBezTo>
                    <a:cubicBezTo>
                      <a:pt x="251" y="41"/>
                      <a:pt x="254" y="41"/>
                      <a:pt x="256" y="40"/>
                    </a:cubicBezTo>
                    <a:cubicBezTo>
                      <a:pt x="254" y="40"/>
                      <a:pt x="251" y="38"/>
                      <a:pt x="249" y="37"/>
                    </a:cubicBezTo>
                    <a:cubicBezTo>
                      <a:pt x="248" y="36"/>
                      <a:pt x="248" y="36"/>
                      <a:pt x="248" y="36"/>
                    </a:cubicBezTo>
                    <a:cubicBezTo>
                      <a:pt x="247" y="35"/>
                      <a:pt x="245" y="36"/>
                      <a:pt x="244" y="36"/>
                    </a:cubicBezTo>
                    <a:cubicBezTo>
                      <a:pt x="242" y="35"/>
                      <a:pt x="242" y="35"/>
                      <a:pt x="242" y="35"/>
                    </a:cubicBezTo>
                    <a:cubicBezTo>
                      <a:pt x="240" y="34"/>
                      <a:pt x="234" y="35"/>
                      <a:pt x="232" y="35"/>
                    </a:cubicBezTo>
                    <a:cubicBezTo>
                      <a:pt x="232" y="34"/>
                      <a:pt x="229" y="35"/>
                      <a:pt x="230" y="35"/>
                    </a:cubicBezTo>
                    <a:cubicBezTo>
                      <a:pt x="227" y="35"/>
                      <a:pt x="224" y="34"/>
                      <a:pt x="222" y="35"/>
                    </a:cubicBezTo>
                    <a:close/>
                    <a:moveTo>
                      <a:pt x="264" y="37"/>
                    </a:moveTo>
                    <a:cubicBezTo>
                      <a:pt x="265" y="37"/>
                      <a:pt x="262" y="37"/>
                      <a:pt x="262" y="37"/>
                    </a:cubicBezTo>
                    <a:cubicBezTo>
                      <a:pt x="263" y="38"/>
                      <a:pt x="265" y="42"/>
                      <a:pt x="263" y="40"/>
                    </a:cubicBezTo>
                    <a:cubicBezTo>
                      <a:pt x="261" y="41"/>
                      <a:pt x="258" y="43"/>
                      <a:pt x="255" y="44"/>
                    </a:cubicBezTo>
                    <a:cubicBezTo>
                      <a:pt x="251" y="44"/>
                      <a:pt x="247" y="42"/>
                      <a:pt x="244" y="42"/>
                    </a:cubicBezTo>
                    <a:cubicBezTo>
                      <a:pt x="241" y="41"/>
                      <a:pt x="239" y="42"/>
                      <a:pt x="236" y="42"/>
                    </a:cubicBezTo>
                    <a:cubicBezTo>
                      <a:pt x="236" y="44"/>
                      <a:pt x="236" y="44"/>
                      <a:pt x="236" y="44"/>
                    </a:cubicBezTo>
                    <a:cubicBezTo>
                      <a:pt x="237" y="44"/>
                      <a:pt x="239" y="44"/>
                      <a:pt x="240" y="44"/>
                    </a:cubicBezTo>
                    <a:cubicBezTo>
                      <a:pt x="240" y="44"/>
                      <a:pt x="241" y="47"/>
                      <a:pt x="240" y="46"/>
                    </a:cubicBezTo>
                    <a:cubicBezTo>
                      <a:pt x="235" y="49"/>
                      <a:pt x="243" y="50"/>
                      <a:pt x="246" y="50"/>
                    </a:cubicBezTo>
                    <a:cubicBezTo>
                      <a:pt x="245" y="51"/>
                      <a:pt x="244" y="53"/>
                      <a:pt x="244" y="53"/>
                    </a:cubicBezTo>
                    <a:cubicBezTo>
                      <a:pt x="246" y="53"/>
                      <a:pt x="247" y="51"/>
                      <a:pt x="248" y="50"/>
                    </a:cubicBezTo>
                    <a:cubicBezTo>
                      <a:pt x="249" y="50"/>
                      <a:pt x="250" y="51"/>
                      <a:pt x="251" y="51"/>
                    </a:cubicBezTo>
                    <a:cubicBezTo>
                      <a:pt x="251" y="51"/>
                      <a:pt x="253" y="50"/>
                      <a:pt x="254" y="50"/>
                    </a:cubicBezTo>
                    <a:cubicBezTo>
                      <a:pt x="254" y="50"/>
                      <a:pt x="253" y="47"/>
                      <a:pt x="254" y="47"/>
                    </a:cubicBezTo>
                    <a:cubicBezTo>
                      <a:pt x="257" y="46"/>
                      <a:pt x="261" y="48"/>
                      <a:pt x="264" y="48"/>
                    </a:cubicBezTo>
                    <a:cubicBezTo>
                      <a:pt x="265" y="48"/>
                      <a:pt x="264" y="48"/>
                      <a:pt x="266" y="48"/>
                    </a:cubicBezTo>
                    <a:cubicBezTo>
                      <a:pt x="265" y="47"/>
                      <a:pt x="265" y="45"/>
                      <a:pt x="264" y="44"/>
                    </a:cubicBezTo>
                    <a:cubicBezTo>
                      <a:pt x="267" y="44"/>
                      <a:pt x="270" y="45"/>
                      <a:pt x="272" y="44"/>
                    </a:cubicBezTo>
                    <a:cubicBezTo>
                      <a:pt x="274" y="43"/>
                      <a:pt x="274" y="43"/>
                      <a:pt x="274" y="43"/>
                    </a:cubicBezTo>
                    <a:cubicBezTo>
                      <a:pt x="276" y="42"/>
                      <a:pt x="276" y="42"/>
                      <a:pt x="276" y="42"/>
                    </a:cubicBezTo>
                    <a:cubicBezTo>
                      <a:pt x="276" y="42"/>
                      <a:pt x="276" y="40"/>
                      <a:pt x="276" y="40"/>
                    </a:cubicBezTo>
                    <a:cubicBezTo>
                      <a:pt x="275" y="40"/>
                      <a:pt x="276" y="39"/>
                      <a:pt x="275" y="39"/>
                    </a:cubicBezTo>
                    <a:cubicBezTo>
                      <a:pt x="273" y="39"/>
                      <a:pt x="272" y="40"/>
                      <a:pt x="270" y="40"/>
                    </a:cubicBezTo>
                    <a:cubicBezTo>
                      <a:pt x="270" y="39"/>
                      <a:pt x="270" y="39"/>
                      <a:pt x="270" y="39"/>
                    </a:cubicBezTo>
                    <a:cubicBezTo>
                      <a:pt x="271" y="39"/>
                      <a:pt x="271" y="38"/>
                      <a:pt x="271" y="37"/>
                    </a:cubicBezTo>
                    <a:cubicBezTo>
                      <a:pt x="267" y="37"/>
                      <a:pt x="267" y="38"/>
                      <a:pt x="264" y="37"/>
                    </a:cubicBezTo>
                    <a:close/>
                    <a:moveTo>
                      <a:pt x="293" y="38"/>
                    </a:moveTo>
                    <a:cubicBezTo>
                      <a:pt x="293" y="38"/>
                      <a:pt x="294" y="39"/>
                      <a:pt x="294" y="39"/>
                    </a:cubicBezTo>
                    <a:cubicBezTo>
                      <a:pt x="294" y="39"/>
                      <a:pt x="296" y="37"/>
                      <a:pt x="293" y="38"/>
                    </a:cubicBezTo>
                    <a:close/>
                    <a:moveTo>
                      <a:pt x="297" y="39"/>
                    </a:moveTo>
                    <a:cubicBezTo>
                      <a:pt x="297" y="39"/>
                      <a:pt x="296" y="42"/>
                      <a:pt x="297" y="42"/>
                    </a:cubicBezTo>
                    <a:cubicBezTo>
                      <a:pt x="297" y="42"/>
                      <a:pt x="300" y="42"/>
                      <a:pt x="299" y="41"/>
                    </a:cubicBezTo>
                    <a:cubicBezTo>
                      <a:pt x="300" y="42"/>
                      <a:pt x="299" y="40"/>
                      <a:pt x="299" y="40"/>
                    </a:cubicBezTo>
                    <a:cubicBezTo>
                      <a:pt x="298" y="39"/>
                      <a:pt x="298" y="40"/>
                      <a:pt x="297" y="39"/>
                    </a:cubicBezTo>
                    <a:close/>
                    <a:moveTo>
                      <a:pt x="331" y="40"/>
                    </a:moveTo>
                    <a:cubicBezTo>
                      <a:pt x="329" y="40"/>
                      <a:pt x="330" y="45"/>
                      <a:pt x="330" y="48"/>
                    </a:cubicBezTo>
                    <a:cubicBezTo>
                      <a:pt x="331" y="49"/>
                      <a:pt x="332" y="48"/>
                      <a:pt x="333" y="48"/>
                    </a:cubicBezTo>
                    <a:cubicBezTo>
                      <a:pt x="334" y="49"/>
                      <a:pt x="334" y="50"/>
                      <a:pt x="335" y="50"/>
                    </a:cubicBezTo>
                    <a:cubicBezTo>
                      <a:pt x="337" y="46"/>
                      <a:pt x="337" y="47"/>
                      <a:pt x="341" y="44"/>
                    </a:cubicBezTo>
                    <a:cubicBezTo>
                      <a:pt x="341" y="44"/>
                      <a:pt x="341" y="43"/>
                      <a:pt x="341" y="42"/>
                    </a:cubicBezTo>
                    <a:cubicBezTo>
                      <a:pt x="339" y="42"/>
                      <a:pt x="338" y="42"/>
                      <a:pt x="336" y="42"/>
                    </a:cubicBezTo>
                    <a:cubicBezTo>
                      <a:pt x="335" y="42"/>
                      <a:pt x="332" y="40"/>
                      <a:pt x="331" y="40"/>
                    </a:cubicBezTo>
                    <a:close/>
                    <a:moveTo>
                      <a:pt x="289" y="42"/>
                    </a:moveTo>
                    <a:cubicBezTo>
                      <a:pt x="289" y="42"/>
                      <a:pt x="288" y="44"/>
                      <a:pt x="288" y="44"/>
                    </a:cubicBezTo>
                    <a:cubicBezTo>
                      <a:pt x="287" y="45"/>
                      <a:pt x="285" y="44"/>
                      <a:pt x="284" y="44"/>
                    </a:cubicBezTo>
                    <a:cubicBezTo>
                      <a:pt x="284" y="44"/>
                      <a:pt x="284" y="47"/>
                      <a:pt x="285" y="47"/>
                    </a:cubicBezTo>
                    <a:cubicBezTo>
                      <a:pt x="287" y="48"/>
                      <a:pt x="291" y="48"/>
                      <a:pt x="294" y="49"/>
                    </a:cubicBezTo>
                    <a:cubicBezTo>
                      <a:pt x="294" y="48"/>
                      <a:pt x="295" y="47"/>
                      <a:pt x="295" y="45"/>
                    </a:cubicBezTo>
                    <a:cubicBezTo>
                      <a:pt x="294" y="44"/>
                      <a:pt x="291" y="42"/>
                      <a:pt x="289" y="42"/>
                    </a:cubicBezTo>
                    <a:close/>
                    <a:moveTo>
                      <a:pt x="324" y="44"/>
                    </a:moveTo>
                    <a:cubicBezTo>
                      <a:pt x="323" y="44"/>
                      <a:pt x="320" y="46"/>
                      <a:pt x="319" y="46"/>
                    </a:cubicBezTo>
                    <a:cubicBezTo>
                      <a:pt x="313" y="51"/>
                      <a:pt x="324" y="51"/>
                      <a:pt x="327" y="51"/>
                    </a:cubicBezTo>
                    <a:cubicBezTo>
                      <a:pt x="326" y="51"/>
                      <a:pt x="327" y="50"/>
                      <a:pt x="327" y="50"/>
                    </a:cubicBezTo>
                    <a:cubicBezTo>
                      <a:pt x="326" y="49"/>
                      <a:pt x="326" y="49"/>
                      <a:pt x="325" y="48"/>
                    </a:cubicBezTo>
                    <a:cubicBezTo>
                      <a:pt x="327" y="47"/>
                      <a:pt x="332" y="43"/>
                      <a:pt x="324" y="44"/>
                    </a:cubicBezTo>
                    <a:close/>
                    <a:moveTo>
                      <a:pt x="306" y="45"/>
                    </a:moveTo>
                    <a:cubicBezTo>
                      <a:pt x="306" y="45"/>
                      <a:pt x="306" y="48"/>
                      <a:pt x="307" y="48"/>
                    </a:cubicBezTo>
                    <a:cubicBezTo>
                      <a:pt x="309" y="48"/>
                      <a:pt x="308" y="46"/>
                      <a:pt x="309" y="45"/>
                    </a:cubicBezTo>
                    <a:cubicBezTo>
                      <a:pt x="308" y="45"/>
                      <a:pt x="307" y="45"/>
                      <a:pt x="306" y="45"/>
                    </a:cubicBezTo>
                    <a:close/>
                    <a:moveTo>
                      <a:pt x="297" y="46"/>
                    </a:moveTo>
                    <a:cubicBezTo>
                      <a:pt x="298" y="48"/>
                      <a:pt x="298" y="48"/>
                      <a:pt x="298" y="48"/>
                    </a:cubicBezTo>
                    <a:cubicBezTo>
                      <a:pt x="298" y="47"/>
                      <a:pt x="299" y="46"/>
                      <a:pt x="297" y="46"/>
                    </a:cubicBezTo>
                    <a:close/>
                    <a:moveTo>
                      <a:pt x="266" y="49"/>
                    </a:moveTo>
                    <a:cubicBezTo>
                      <a:pt x="259" y="52"/>
                      <a:pt x="263" y="52"/>
                      <a:pt x="268" y="53"/>
                    </a:cubicBezTo>
                    <a:cubicBezTo>
                      <a:pt x="268" y="49"/>
                      <a:pt x="268" y="49"/>
                      <a:pt x="268" y="49"/>
                    </a:cubicBezTo>
                    <a:cubicBezTo>
                      <a:pt x="268" y="49"/>
                      <a:pt x="266" y="49"/>
                      <a:pt x="266" y="49"/>
                    </a:cubicBezTo>
                    <a:close/>
                    <a:moveTo>
                      <a:pt x="343" y="50"/>
                    </a:moveTo>
                    <a:cubicBezTo>
                      <a:pt x="342" y="51"/>
                      <a:pt x="341" y="53"/>
                      <a:pt x="339" y="54"/>
                    </a:cubicBezTo>
                    <a:cubicBezTo>
                      <a:pt x="341" y="55"/>
                      <a:pt x="344" y="59"/>
                      <a:pt x="347" y="57"/>
                    </a:cubicBezTo>
                    <a:cubicBezTo>
                      <a:pt x="349" y="56"/>
                      <a:pt x="347" y="53"/>
                      <a:pt x="347" y="52"/>
                    </a:cubicBezTo>
                    <a:cubicBezTo>
                      <a:pt x="346" y="52"/>
                      <a:pt x="347" y="52"/>
                      <a:pt x="346" y="50"/>
                    </a:cubicBezTo>
                    <a:cubicBezTo>
                      <a:pt x="345" y="50"/>
                      <a:pt x="344" y="51"/>
                      <a:pt x="343" y="50"/>
                    </a:cubicBezTo>
                    <a:close/>
                    <a:moveTo>
                      <a:pt x="275" y="52"/>
                    </a:moveTo>
                    <a:cubicBezTo>
                      <a:pt x="273" y="53"/>
                      <a:pt x="272" y="55"/>
                      <a:pt x="271" y="56"/>
                    </a:cubicBezTo>
                    <a:cubicBezTo>
                      <a:pt x="268" y="58"/>
                      <a:pt x="276" y="57"/>
                      <a:pt x="278" y="57"/>
                    </a:cubicBezTo>
                    <a:cubicBezTo>
                      <a:pt x="278" y="55"/>
                      <a:pt x="277" y="54"/>
                      <a:pt x="277" y="52"/>
                    </a:cubicBezTo>
                    <a:cubicBezTo>
                      <a:pt x="277" y="52"/>
                      <a:pt x="275" y="52"/>
                      <a:pt x="275" y="52"/>
                    </a:cubicBezTo>
                    <a:close/>
                    <a:moveTo>
                      <a:pt x="710" y="58"/>
                    </a:moveTo>
                    <a:cubicBezTo>
                      <a:pt x="710" y="60"/>
                      <a:pt x="710" y="60"/>
                      <a:pt x="710" y="60"/>
                    </a:cubicBezTo>
                    <a:cubicBezTo>
                      <a:pt x="710" y="61"/>
                      <a:pt x="709" y="61"/>
                      <a:pt x="709" y="61"/>
                    </a:cubicBezTo>
                    <a:cubicBezTo>
                      <a:pt x="708" y="60"/>
                      <a:pt x="708" y="60"/>
                      <a:pt x="708" y="60"/>
                    </a:cubicBezTo>
                    <a:cubicBezTo>
                      <a:pt x="708" y="60"/>
                      <a:pt x="707" y="60"/>
                      <a:pt x="706" y="60"/>
                    </a:cubicBezTo>
                    <a:cubicBezTo>
                      <a:pt x="706" y="62"/>
                      <a:pt x="707" y="64"/>
                      <a:pt x="706" y="67"/>
                    </a:cubicBezTo>
                    <a:cubicBezTo>
                      <a:pt x="705" y="68"/>
                      <a:pt x="702" y="69"/>
                      <a:pt x="702" y="71"/>
                    </a:cubicBezTo>
                    <a:cubicBezTo>
                      <a:pt x="702" y="72"/>
                      <a:pt x="704" y="73"/>
                      <a:pt x="703" y="74"/>
                    </a:cubicBezTo>
                    <a:cubicBezTo>
                      <a:pt x="703" y="75"/>
                      <a:pt x="701" y="74"/>
                      <a:pt x="701" y="74"/>
                    </a:cubicBezTo>
                    <a:cubicBezTo>
                      <a:pt x="699" y="80"/>
                      <a:pt x="697" y="82"/>
                      <a:pt x="692" y="85"/>
                    </a:cubicBezTo>
                    <a:cubicBezTo>
                      <a:pt x="692" y="85"/>
                      <a:pt x="692" y="87"/>
                      <a:pt x="692" y="87"/>
                    </a:cubicBezTo>
                    <a:cubicBezTo>
                      <a:pt x="698" y="87"/>
                      <a:pt x="701" y="86"/>
                      <a:pt x="705" y="82"/>
                    </a:cubicBezTo>
                    <a:cubicBezTo>
                      <a:pt x="705" y="82"/>
                      <a:pt x="706" y="80"/>
                      <a:pt x="706" y="80"/>
                    </a:cubicBezTo>
                    <a:cubicBezTo>
                      <a:pt x="707" y="80"/>
                      <a:pt x="717" y="84"/>
                      <a:pt x="718" y="84"/>
                    </a:cubicBezTo>
                    <a:cubicBezTo>
                      <a:pt x="719" y="83"/>
                      <a:pt x="720" y="82"/>
                      <a:pt x="722" y="81"/>
                    </a:cubicBezTo>
                    <a:cubicBezTo>
                      <a:pt x="722" y="81"/>
                      <a:pt x="723" y="81"/>
                      <a:pt x="724" y="81"/>
                    </a:cubicBezTo>
                    <a:cubicBezTo>
                      <a:pt x="728" y="80"/>
                      <a:pt x="726" y="79"/>
                      <a:pt x="733" y="79"/>
                    </a:cubicBezTo>
                    <a:cubicBezTo>
                      <a:pt x="733" y="78"/>
                      <a:pt x="734" y="76"/>
                      <a:pt x="734" y="75"/>
                    </a:cubicBezTo>
                    <a:cubicBezTo>
                      <a:pt x="733" y="70"/>
                      <a:pt x="728" y="70"/>
                      <a:pt x="724" y="68"/>
                    </a:cubicBezTo>
                    <a:cubicBezTo>
                      <a:pt x="722" y="67"/>
                      <a:pt x="720" y="67"/>
                      <a:pt x="720" y="64"/>
                    </a:cubicBezTo>
                    <a:cubicBezTo>
                      <a:pt x="720" y="64"/>
                      <a:pt x="720" y="64"/>
                      <a:pt x="720" y="64"/>
                    </a:cubicBezTo>
                    <a:cubicBezTo>
                      <a:pt x="719" y="63"/>
                      <a:pt x="719" y="64"/>
                      <a:pt x="719" y="64"/>
                    </a:cubicBezTo>
                    <a:cubicBezTo>
                      <a:pt x="715" y="65"/>
                      <a:pt x="719" y="61"/>
                      <a:pt x="713" y="66"/>
                    </a:cubicBezTo>
                    <a:cubicBezTo>
                      <a:pt x="713" y="65"/>
                      <a:pt x="712" y="64"/>
                      <a:pt x="712" y="64"/>
                    </a:cubicBezTo>
                    <a:cubicBezTo>
                      <a:pt x="715" y="63"/>
                      <a:pt x="712" y="59"/>
                      <a:pt x="710" y="58"/>
                    </a:cubicBezTo>
                    <a:close/>
                    <a:moveTo>
                      <a:pt x="410" y="104"/>
                    </a:moveTo>
                    <a:cubicBezTo>
                      <a:pt x="409" y="104"/>
                      <a:pt x="408" y="107"/>
                      <a:pt x="407" y="107"/>
                    </a:cubicBezTo>
                    <a:cubicBezTo>
                      <a:pt x="406" y="107"/>
                      <a:pt x="405" y="107"/>
                      <a:pt x="404" y="107"/>
                    </a:cubicBezTo>
                    <a:cubicBezTo>
                      <a:pt x="403" y="108"/>
                      <a:pt x="402" y="110"/>
                      <a:pt x="401" y="112"/>
                    </a:cubicBezTo>
                    <a:cubicBezTo>
                      <a:pt x="400" y="111"/>
                      <a:pt x="399" y="110"/>
                      <a:pt x="399" y="110"/>
                    </a:cubicBezTo>
                    <a:cubicBezTo>
                      <a:pt x="396" y="110"/>
                      <a:pt x="395" y="113"/>
                      <a:pt x="393" y="114"/>
                    </a:cubicBezTo>
                    <a:cubicBezTo>
                      <a:pt x="391" y="114"/>
                      <a:pt x="392" y="112"/>
                      <a:pt x="391" y="113"/>
                    </a:cubicBezTo>
                    <a:cubicBezTo>
                      <a:pt x="389" y="113"/>
                      <a:pt x="386" y="117"/>
                      <a:pt x="384" y="117"/>
                    </a:cubicBezTo>
                    <a:cubicBezTo>
                      <a:pt x="381" y="117"/>
                      <a:pt x="381" y="116"/>
                      <a:pt x="379" y="116"/>
                    </a:cubicBezTo>
                    <a:cubicBezTo>
                      <a:pt x="379" y="116"/>
                      <a:pt x="378" y="118"/>
                      <a:pt x="377" y="118"/>
                    </a:cubicBezTo>
                    <a:cubicBezTo>
                      <a:pt x="377" y="118"/>
                      <a:pt x="370" y="118"/>
                      <a:pt x="370" y="118"/>
                    </a:cubicBezTo>
                    <a:cubicBezTo>
                      <a:pt x="370" y="117"/>
                      <a:pt x="370" y="117"/>
                      <a:pt x="370" y="117"/>
                    </a:cubicBezTo>
                    <a:cubicBezTo>
                      <a:pt x="366" y="116"/>
                      <a:pt x="365" y="115"/>
                      <a:pt x="361" y="116"/>
                    </a:cubicBezTo>
                    <a:cubicBezTo>
                      <a:pt x="361" y="117"/>
                      <a:pt x="361" y="119"/>
                      <a:pt x="361" y="121"/>
                    </a:cubicBezTo>
                    <a:cubicBezTo>
                      <a:pt x="358" y="121"/>
                      <a:pt x="354" y="121"/>
                      <a:pt x="354" y="121"/>
                    </a:cubicBezTo>
                    <a:cubicBezTo>
                      <a:pt x="354" y="121"/>
                      <a:pt x="352" y="121"/>
                      <a:pt x="353" y="122"/>
                    </a:cubicBezTo>
                    <a:cubicBezTo>
                      <a:pt x="352" y="121"/>
                      <a:pt x="350" y="121"/>
                      <a:pt x="350" y="121"/>
                    </a:cubicBezTo>
                    <a:cubicBezTo>
                      <a:pt x="349" y="121"/>
                      <a:pt x="347" y="123"/>
                      <a:pt x="346" y="124"/>
                    </a:cubicBezTo>
                    <a:cubicBezTo>
                      <a:pt x="344" y="124"/>
                      <a:pt x="343" y="123"/>
                      <a:pt x="341" y="124"/>
                    </a:cubicBezTo>
                    <a:cubicBezTo>
                      <a:pt x="341" y="125"/>
                      <a:pt x="340" y="127"/>
                      <a:pt x="339" y="127"/>
                    </a:cubicBezTo>
                    <a:cubicBezTo>
                      <a:pt x="337" y="128"/>
                      <a:pt x="335" y="127"/>
                      <a:pt x="333" y="128"/>
                    </a:cubicBezTo>
                    <a:cubicBezTo>
                      <a:pt x="333" y="128"/>
                      <a:pt x="333" y="130"/>
                      <a:pt x="333" y="130"/>
                    </a:cubicBezTo>
                    <a:cubicBezTo>
                      <a:pt x="332" y="131"/>
                      <a:pt x="330" y="131"/>
                      <a:pt x="329" y="132"/>
                    </a:cubicBezTo>
                    <a:cubicBezTo>
                      <a:pt x="329" y="132"/>
                      <a:pt x="329" y="132"/>
                      <a:pt x="329" y="132"/>
                    </a:cubicBezTo>
                    <a:cubicBezTo>
                      <a:pt x="327" y="133"/>
                      <a:pt x="323" y="130"/>
                      <a:pt x="319" y="132"/>
                    </a:cubicBezTo>
                    <a:cubicBezTo>
                      <a:pt x="319" y="132"/>
                      <a:pt x="319" y="134"/>
                      <a:pt x="318" y="134"/>
                    </a:cubicBezTo>
                    <a:cubicBezTo>
                      <a:pt x="316" y="137"/>
                      <a:pt x="313" y="135"/>
                      <a:pt x="311" y="134"/>
                    </a:cubicBezTo>
                    <a:cubicBezTo>
                      <a:pt x="309" y="137"/>
                      <a:pt x="309" y="137"/>
                      <a:pt x="309" y="137"/>
                    </a:cubicBezTo>
                    <a:cubicBezTo>
                      <a:pt x="309" y="137"/>
                      <a:pt x="309" y="137"/>
                      <a:pt x="311" y="138"/>
                    </a:cubicBezTo>
                    <a:cubicBezTo>
                      <a:pt x="309" y="140"/>
                      <a:pt x="307" y="139"/>
                      <a:pt x="311" y="142"/>
                    </a:cubicBezTo>
                    <a:cubicBezTo>
                      <a:pt x="309" y="142"/>
                      <a:pt x="308" y="142"/>
                      <a:pt x="306" y="142"/>
                    </a:cubicBezTo>
                    <a:cubicBezTo>
                      <a:pt x="307" y="140"/>
                      <a:pt x="304" y="142"/>
                      <a:pt x="304" y="142"/>
                    </a:cubicBezTo>
                    <a:cubicBezTo>
                      <a:pt x="304" y="143"/>
                      <a:pt x="304" y="145"/>
                      <a:pt x="304" y="146"/>
                    </a:cubicBezTo>
                    <a:cubicBezTo>
                      <a:pt x="304" y="146"/>
                      <a:pt x="302" y="145"/>
                      <a:pt x="301" y="145"/>
                    </a:cubicBezTo>
                    <a:cubicBezTo>
                      <a:pt x="301" y="146"/>
                      <a:pt x="300" y="149"/>
                      <a:pt x="301" y="148"/>
                    </a:cubicBezTo>
                    <a:cubicBezTo>
                      <a:pt x="300" y="147"/>
                      <a:pt x="300" y="148"/>
                      <a:pt x="300" y="147"/>
                    </a:cubicBezTo>
                    <a:cubicBezTo>
                      <a:pt x="298" y="146"/>
                      <a:pt x="298" y="148"/>
                      <a:pt x="301" y="148"/>
                    </a:cubicBezTo>
                    <a:cubicBezTo>
                      <a:pt x="301" y="150"/>
                      <a:pt x="301" y="150"/>
                      <a:pt x="301" y="150"/>
                    </a:cubicBezTo>
                    <a:cubicBezTo>
                      <a:pt x="299" y="150"/>
                      <a:pt x="300" y="148"/>
                      <a:pt x="297" y="149"/>
                    </a:cubicBezTo>
                    <a:cubicBezTo>
                      <a:pt x="296" y="149"/>
                      <a:pt x="294" y="154"/>
                      <a:pt x="292" y="154"/>
                    </a:cubicBezTo>
                    <a:cubicBezTo>
                      <a:pt x="290" y="154"/>
                      <a:pt x="289" y="154"/>
                      <a:pt x="288" y="154"/>
                    </a:cubicBezTo>
                    <a:cubicBezTo>
                      <a:pt x="288" y="154"/>
                      <a:pt x="288" y="157"/>
                      <a:pt x="288" y="157"/>
                    </a:cubicBezTo>
                    <a:cubicBezTo>
                      <a:pt x="292" y="158"/>
                      <a:pt x="294" y="157"/>
                      <a:pt x="299" y="157"/>
                    </a:cubicBezTo>
                    <a:cubicBezTo>
                      <a:pt x="293" y="158"/>
                      <a:pt x="293" y="159"/>
                      <a:pt x="292" y="164"/>
                    </a:cubicBezTo>
                    <a:cubicBezTo>
                      <a:pt x="293" y="164"/>
                      <a:pt x="292" y="165"/>
                      <a:pt x="293" y="165"/>
                    </a:cubicBezTo>
                    <a:cubicBezTo>
                      <a:pt x="294" y="165"/>
                      <a:pt x="295" y="164"/>
                      <a:pt x="296" y="164"/>
                    </a:cubicBezTo>
                    <a:cubicBezTo>
                      <a:pt x="295" y="165"/>
                      <a:pt x="293" y="168"/>
                      <a:pt x="292" y="169"/>
                    </a:cubicBezTo>
                    <a:cubicBezTo>
                      <a:pt x="292" y="169"/>
                      <a:pt x="291" y="168"/>
                      <a:pt x="290" y="168"/>
                    </a:cubicBezTo>
                    <a:cubicBezTo>
                      <a:pt x="288" y="168"/>
                      <a:pt x="286" y="170"/>
                      <a:pt x="284" y="170"/>
                    </a:cubicBezTo>
                    <a:cubicBezTo>
                      <a:pt x="285" y="174"/>
                      <a:pt x="284" y="174"/>
                      <a:pt x="286" y="178"/>
                    </a:cubicBezTo>
                    <a:cubicBezTo>
                      <a:pt x="285" y="178"/>
                      <a:pt x="284" y="178"/>
                      <a:pt x="283" y="178"/>
                    </a:cubicBezTo>
                    <a:cubicBezTo>
                      <a:pt x="282" y="179"/>
                      <a:pt x="283" y="181"/>
                      <a:pt x="283" y="182"/>
                    </a:cubicBezTo>
                    <a:cubicBezTo>
                      <a:pt x="282" y="182"/>
                      <a:pt x="282" y="182"/>
                      <a:pt x="281" y="183"/>
                    </a:cubicBezTo>
                    <a:cubicBezTo>
                      <a:pt x="280" y="183"/>
                      <a:pt x="281" y="184"/>
                      <a:pt x="282" y="184"/>
                    </a:cubicBezTo>
                    <a:cubicBezTo>
                      <a:pt x="282" y="184"/>
                      <a:pt x="282" y="185"/>
                      <a:pt x="283" y="185"/>
                    </a:cubicBezTo>
                    <a:cubicBezTo>
                      <a:pt x="282" y="185"/>
                      <a:pt x="282" y="187"/>
                      <a:pt x="282" y="187"/>
                    </a:cubicBezTo>
                    <a:cubicBezTo>
                      <a:pt x="280" y="188"/>
                      <a:pt x="279" y="188"/>
                      <a:pt x="276" y="187"/>
                    </a:cubicBezTo>
                    <a:cubicBezTo>
                      <a:pt x="273" y="192"/>
                      <a:pt x="274" y="194"/>
                      <a:pt x="276" y="200"/>
                    </a:cubicBezTo>
                    <a:cubicBezTo>
                      <a:pt x="277" y="200"/>
                      <a:pt x="278" y="200"/>
                      <a:pt x="279" y="200"/>
                    </a:cubicBezTo>
                    <a:cubicBezTo>
                      <a:pt x="279" y="200"/>
                      <a:pt x="279" y="198"/>
                      <a:pt x="279" y="198"/>
                    </a:cubicBezTo>
                    <a:cubicBezTo>
                      <a:pt x="279" y="198"/>
                      <a:pt x="281" y="198"/>
                      <a:pt x="282" y="198"/>
                    </a:cubicBezTo>
                    <a:cubicBezTo>
                      <a:pt x="282" y="198"/>
                      <a:pt x="281" y="196"/>
                      <a:pt x="282" y="195"/>
                    </a:cubicBezTo>
                    <a:cubicBezTo>
                      <a:pt x="282" y="196"/>
                      <a:pt x="284" y="196"/>
                      <a:pt x="284" y="197"/>
                    </a:cubicBezTo>
                    <a:cubicBezTo>
                      <a:pt x="284" y="198"/>
                      <a:pt x="284" y="198"/>
                      <a:pt x="284" y="198"/>
                    </a:cubicBezTo>
                    <a:cubicBezTo>
                      <a:pt x="286" y="199"/>
                      <a:pt x="287" y="197"/>
                      <a:pt x="287" y="197"/>
                    </a:cubicBezTo>
                    <a:cubicBezTo>
                      <a:pt x="288" y="196"/>
                      <a:pt x="290" y="196"/>
                      <a:pt x="292" y="195"/>
                    </a:cubicBezTo>
                    <a:cubicBezTo>
                      <a:pt x="291" y="196"/>
                      <a:pt x="291" y="197"/>
                      <a:pt x="291" y="197"/>
                    </a:cubicBezTo>
                    <a:cubicBezTo>
                      <a:pt x="291" y="197"/>
                      <a:pt x="289" y="199"/>
                      <a:pt x="290" y="199"/>
                    </a:cubicBezTo>
                    <a:cubicBezTo>
                      <a:pt x="290" y="199"/>
                      <a:pt x="291" y="201"/>
                      <a:pt x="292" y="202"/>
                    </a:cubicBezTo>
                    <a:cubicBezTo>
                      <a:pt x="295" y="202"/>
                      <a:pt x="295" y="202"/>
                      <a:pt x="298" y="201"/>
                    </a:cubicBezTo>
                    <a:cubicBezTo>
                      <a:pt x="298" y="202"/>
                      <a:pt x="298" y="205"/>
                      <a:pt x="298" y="205"/>
                    </a:cubicBezTo>
                    <a:cubicBezTo>
                      <a:pt x="296" y="206"/>
                      <a:pt x="297" y="204"/>
                      <a:pt x="295" y="205"/>
                    </a:cubicBezTo>
                    <a:cubicBezTo>
                      <a:pt x="295" y="207"/>
                      <a:pt x="295" y="207"/>
                      <a:pt x="295" y="207"/>
                    </a:cubicBezTo>
                    <a:cubicBezTo>
                      <a:pt x="293" y="206"/>
                      <a:pt x="293" y="206"/>
                      <a:pt x="292" y="207"/>
                    </a:cubicBezTo>
                    <a:cubicBezTo>
                      <a:pt x="289" y="208"/>
                      <a:pt x="294" y="209"/>
                      <a:pt x="294" y="209"/>
                    </a:cubicBezTo>
                    <a:cubicBezTo>
                      <a:pt x="294" y="209"/>
                      <a:pt x="295" y="212"/>
                      <a:pt x="293" y="211"/>
                    </a:cubicBezTo>
                    <a:cubicBezTo>
                      <a:pt x="293" y="212"/>
                      <a:pt x="292" y="212"/>
                      <a:pt x="291" y="212"/>
                    </a:cubicBezTo>
                    <a:cubicBezTo>
                      <a:pt x="292" y="215"/>
                      <a:pt x="292" y="215"/>
                      <a:pt x="292" y="215"/>
                    </a:cubicBezTo>
                    <a:cubicBezTo>
                      <a:pt x="294" y="214"/>
                      <a:pt x="298" y="213"/>
                      <a:pt x="300" y="213"/>
                    </a:cubicBezTo>
                    <a:cubicBezTo>
                      <a:pt x="301" y="213"/>
                      <a:pt x="303" y="216"/>
                      <a:pt x="304" y="217"/>
                    </a:cubicBezTo>
                    <a:cubicBezTo>
                      <a:pt x="305" y="217"/>
                      <a:pt x="305" y="217"/>
                      <a:pt x="305" y="217"/>
                    </a:cubicBezTo>
                    <a:cubicBezTo>
                      <a:pt x="306" y="216"/>
                      <a:pt x="305" y="215"/>
                      <a:pt x="305" y="214"/>
                    </a:cubicBezTo>
                    <a:cubicBezTo>
                      <a:pt x="305" y="214"/>
                      <a:pt x="307" y="213"/>
                      <a:pt x="307" y="212"/>
                    </a:cubicBezTo>
                    <a:cubicBezTo>
                      <a:pt x="311" y="215"/>
                      <a:pt x="313" y="215"/>
                      <a:pt x="318" y="213"/>
                    </a:cubicBezTo>
                    <a:cubicBezTo>
                      <a:pt x="319" y="215"/>
                      <a:pt x="318" y="215"/>
                      <a:pt x="319" y="215"/>
                    </a:cubicBezTo>
                    <a:cubicBezTo>
                      <a:pt x="319" y="215"/>
                      <a:pt x="320" y="214"/>
                      <a:pt x="319" y="213"/>
                    </a:cubicBezTo>
                    <a:cubicBezTo>
                      <a:pt x="319" y="213"/>
                      <a:pt x="318" y="212"/>
                      <a:pt x="317" y="212"/>
                    </a:cubicBezTo>
                    <a:cubicBezTo>
                      <a:pt x="318" y="212"/>
                      <a:pt x="317" y="210"/>
                      <a:pt x="317" y="209"/>
                    </a:cubicBezTo>
                    <a:cubicBezTo>
                      <a:pt x="320" y="210"/>
                      <a:pt x="321" y="209"/>
                      <a:pt x="323" y="210"/>
                    </a:cubicBezTo>
                    <a:cubicBezTo>
                      <a:pt x="324" y="210"/>
                      <a:pt x="324" y="212"/>
                      <a:pt x="327" y="212"/>
                    </a:cubicBezTo>
                    <a:cubicBezTo>
                      <a:pt x="327" y="212"/>
                      <a:pt x="330" y="210"/>
                      <a:pt x="331" y="209"/>
                    </a:cubicBezTo>
                    <a:cubicBezTo>
                      <a:pt x="322" y="207"/>
                      <a:pt x="316" y="204"/>
                      <a:pt x="313" y="197"/>
                    </a:cubicBezTo>
                    <a:cubicBezTo>
                      <a:pt x="312" y="197"/>
                      <a:pt x="313" y="195"/>
                      <a:pt x="312" y="195"/>
                    </a:cubicBezTo>
                    <a:cubicBezTo>
                      <a:pt x="310" y="194"/>
                      <a:pt x="310" y="194"/>
                      <a:pt x="310" y="194"/>
                    </a:cubicBezTo>
                    <a:cubicBezTo>
                      <a:pt x="310" y="192"/>
                      <a:pt x="313" y="190"/>
                      <a:pt x="309" y="188"/>
                    </a:cubicBezTo>
                    <a:cubicBezTo>
                      <a:pt x="309" y="187"/>
                      <a:pt x="309" y="187"/>
                      <a:pt x="309" y="187"/>
                    </a:cubicBezTo>
                    <a:cubicBezTo>
                      <a:pt x="310" y="186"/>
                      <a:pt x="311" y="186"/>
                      <a:pt x="311" y="186"/>
                    </a:cubicBezTo>
                    <a:cubicBezTo>
                      <a:pt x="311" y="185"/>
                      <a:pt x="311" y="185"/>
                      <a:pt x="311" y="185"/>
                    </a:cubicBezTo>
                    <a:cubicBezTo>
                      <a:pt x="312" y="186"/>
                      <a:pt x="312" y="182"/>
                      <a:pt x="312" y="182"/>
                    </a:cubicBezTo>
                    <a:cubicBezTo>
                      <a:pt x="312" y="182"/>
                      <a:pt x="311" y="182"/>
                      <a:pt x="311" y="181"/>
                    </a:cubicBezTo>
                    <a:cubicBezTo>
                      <a:pt x="311" y="180"/>
                      <a:pt x="311" y="180"/>
                      <a:pt x="311" y="180"/>
                    </a:cubicBezTo>
                    <a:cubicBezTo>
                      <a:pt x="311" y="180"/>
                      <a:pt x="313" y="179"/>
                      <a:pt x="313" y="179"/>
                    </a:cubicBezTo>
                    <a:cubicBezTo>
                      <a:pt x="314" y="177"/>
                      <a:pt x="313" y="174"/>
                      <a:pt x="313" y="173"/>
                    </a:cubicBezTo>
                    <a:cubicBezTo>
                      <a:pt x="314" y="172"/>
                      <a:pt x="316" y="172"/>
                      <a:pt x="316" y="171"/>
                    </a:cubicBezTo>
                    <a:cubicBezTo>
                      <a:pt x="316" y="171"/>
                      <a:pt x="316" y="170"/>
                      <a:pt x="316" y="169"/>
                    </a:cubicBezTo>
                    <a:cubicBezTo>
                      <a:pt x="316" y="169"/>
                      <a:pt x="315" y="168"/>
                      <a:pt x="315" y="168"/>
                    </a:cubicBezTo>
                    <a:cubicBezTo>
                      <a:pt x="314" y="168"/>
                      <a:pt x="312" y="168"/>
                      <a:pt x="311" y="168"/>
                    </a:cubicBezTo>
                    <a:cubicBezTo>
                      <a:pt x="310" y="168"/>
                      <a:pt x="309" y="166"/>
                      <a:pt x="309" y="166"/>
                    </a:cubicBezTo>
                    <a:cubicBezTo>
                      <a:pt x="306" y="165"/>
                      <a:pt x="303" y="167"/>
                      <a:pt x="302" y="167"/>
                    </a:cubicBezTo>
                    <a:cubicBezTo>
                      <a:pt x="301" y="163"/>
                      <a:pt x="301" y="163"/>
                      <a:pt x="301" y="163"/>
                    </a:cubicBezTo>
                    <a:cubicBezTo>
                      <a:pt x="302" y="164"/>
                      <a:pt x="306" y="167"/>
                      <a:pt x="309" y="165"/>
                    </a:cubicBezTo>
                    <a:cubicBezTo>
                      <a:pt x="309" y="165"/>
                      <a:pt x="308" y="164"/>
                      <a:pt x="310" y="164"/>
                    </a:cubicBezTo>
                    <a:cubicBezTo>
                      <a:pt x="310" y="164"/>
                      <a:pt x="311" y="166"/>
                      <a:pt x="311" y="167"/>
                    </a:cubicBezTo>
                    <a:cubicBezTo>
                      <a:pt x="313" y="167"/>
                      <a:pt x="316" y="166"/>
                      <a:pt x="316" y="166"/>
                    </a:cubicBezTo>
                    <a:cubicBezTo>
                      <a:pt x="317" y="165"/>
                      <a:pt x="319" y="165"/>
                      <a:pt x="319" y="163"/>
                    </a:cubicBezTo>
                    <a:cubicBezTo>
                      <a:pt x="320" y="163"/>
                      <a:pt x="319" y="162"/>
                      <a:pt x="319" y="161"/>
                    </a:cubicBezTo>
                    <a:cubicBezTo>
                      <a:pt x="318" y="162"/>
                      <a:pt x="319" y="160"/>
                      <a:pt x="319" y="159"/>
                    </a:cubicBezTo>
                    <a:cubicBezTo>
                      <a:pt x="319" y="159"/>
                      <a:pt x="320" y="161"/>
                      <a:pt x="321" y="161"/>
                    </a:cubicBezTo>
                    <a:cubicBezTo>
                      <a:pt x="321" y="161"/>
                      <a:pt x="322" y="160"/>
                      <a:pt x="323" y="161"/>
                    </a:cubicBezTo>
                    <a:cubicBezTo>
                      <a:pt x="325" y="159"/>
                      <a:pt x="322" y="159"/>
                      <a:pt x="323" y="157"/>
                    </a:cubicBezTo>
                    <a:cubicBezTo>
                      <a:pt x="324" y="157"/>
                      <a:pt x="326" y="157"/>
                      <a:pt x="327" y="157"/>
                    </a:cubicBezTo>
                    <a:cubicBezTo>
                      <a:pt x="327" y="156"/>
                      <a:pt x="327" y="156"/>
                      <a:pt x="327" y="156"/>
                    </a:cubicBezTo>
                    <a:cubicBezTo>
                      <a:pt x="327" y="155"/>
                      <a:pt x="326" y="152"/>
                      <a:pt x="325" y="151"/>
                    </a:cubicBezTo>
                    <a:cubicBezTo>
                      <a:pt x="326" y="151"/>
                      <a:pt x="327" y="150"/>
                      <a:pt x="328" y="151"/>
                    </a:cubicBezTo>
                    <a:cubicBezTo>
                      <a:pt x="329" y="154"/>
                      <a:pt x="329" y="154"/>
                      <a:pt x="329" y="154"/>
                    </a:cubicBezTo>
                    <a:cubicBezTo>
                      <a:pt x="332" y="152"/>
                      <a:pt x="332" y="152"/>
                      <a:pt x="332" y="152"/>
                    </a:cubicBezTo>
                    <a:cubicBezTo>
                      <a:pt x="333" y="150"/>
                      <a:pt x="332" y="149"/>
                      <a:pt x="333" y="148"/>
                    </a:cubicBezTo>
                    <a:cubicBezTo>
                      <a:pt x="334" y="148"/>
                      <a:pt x="335" y="148"/>
                      <a:pt x="335" y="148"/>
                    </a:cubicBezTo>
                    <a:cubicBezTo>
                      <a:pt x="335" y="147"/>
                      <a:pt x="336" y="145"/>
                      <a:pt x="335" y="146"/>
                    </a:cubicBezTo>
                    <a:cubicBezTo>
                      <a:pt x="334" y="145"/>
                      <a:pt x="335" y="144"/>
                      <a:pt x="334" y="144"/>
                    </a:cubicBezTo>
                    <a:cubicBezTo>
                      <a:pt x="336" y="144"/>
                      <a:pt x="337" y="144"/>
                      <a:pt x="339" y="143"/>
                    </a:cubicBezTo>
                    <a:cubicBezTo>
                      <a:pt x="339" y="142"/>
                      <a:pt x="339" y="141"/>
                      <a:pt x="339" y="141"/>
                    </a:cubicBezTo>
                    <a:cubicBezTo>
                      <a:pt x="340" y="141"/>
                      <a:pt x="343" y="141"/>
                      <a:pt x="345" y="142"/>
                    </a:cubicBezTo>
                    <a:cubicBezTo>
                      <a:pt x="345" y="140"/>
                      <a:pt x="344" y="139"/>
                      <a:pt x="346" y="139"/>
                    </a:cubicBezTo>
                    <a:cubicBezTo>
                      <a:pt x="347" y="139"/>
                      <a:pt x="349" y="141"/>
                      <a:pt x="351" y="140"/>
                    </a:cubicBezTo>
                    <a:cubicBezTo>
                      <a:pt x="352" y="140"/>
                      <a:pt x="351" y="137"/>
                      <a:pt x="351" y="137"/>
                    </a:cubicBezTo>
                    <a:cubicBezTo>
                      <a:pt x="352" y="136"/>
                      <a:pt x="353" y="137"/>
                      <a:pt x="354" y="137"/>
                    </a:cubicBezTo>
                    <a:cubicBezTo>
                      <a:pt x="355" y="137"/>
                      <a:pt x="355" y="134"/>
                      <a:pt x="356" y="134"/>
                    </a:cubicBezTo>
                    <a:cubicBezTo>
                      <a:pt x="357" y="133"/>
                      <a:pt x="358" y="134"/>
                      <a:pt x="359" y="134"/>
                    </a:cubicBezTo>
                    <a:cubicBezTo>
                      <a:pt x="360" y="132"/>
                      <a:pt x="360" y="132"/>
                      <a:pt x="360" y="132"/>
                    </a:cubicBezTo>
                    <a:cubicBezTo>
                      <a:pt x="360" y="132"/>
                      <a:pt x="367" y="130"/>
                      <a:pt x="367" y="130"/>
                    </a:cubicBezTo>
                    <a:cubicBezTo>
                      <a:pt x="369" y="129"/>
                      <a:pt x="369" y="131"/>
                      <a:pt x="372" y="130"/>
                    </a:cubicBezTo>
                    <a:cubicBezTo>
                      <a:pt x="374" y="130"/>
                      <a:pt x="378" y="126"/>
                      <a:pt x="380" y="126"/>
                    </a:cubicBezTo>
                    <a:cubicBezTo>
                      <a:pt x="381" y="126"/>
                      <a:pt x="382" y="128"/>
                      <a:pt x="383" y="128"/>
                    </a:cubicBezTo>
                    <a:cubicBezTo>
                      <a:pt x="383" y="128"/>
                      <a:pt x="384" y="126"/>
                      <a:pt x="384" y="126"/>
                    </a:cubicBezTo>
                    <a:cubicBezTo>
                      <a:pt x="385" y="126"/>
                      <a:pt x="386" y="126"/>
                      <a:pt x="387" y="126"/>
                    </a:cubicBezTo>
                    <a:cubicBezTo>
                      <a:pt x="387" y="126"/>
                      <a:pt x="389" y="124"/>
                      <a:pt x="389" y="124"/>
                    </a:cubicBezTo>
                    <a:cubicBezTo>
                      <a:pt x="393" y="123"/>
                      <a:pt x="396" y="124"/>
                      <a:pt x="401" y="123"/>
                    </a:cubicBezTo>
                    <a:cubicBezTo>
                      <a:pt x="401" y="123"/>
                      <a:pt x="403" y="121"/>
                      <a:pt x="404" y="121"/>
                    </a:cubicBezTo>
                    <a:cubicBezTo>
                      <a:pt x="405" y="121"/>
                      <a:pt x="407" y="121"/>
                      <a:pt x="408" y="121"/>
                    </a:cubicBezTo>
                    <a:cubicBezTo>
                      <a:pt x="408" y="121"/>
                      <a:pt x="409" y="119"/>
                      <a:pt x="410" y="119"/>
                    </a:cubicBezTo>
                    <a:cubicBezTo>
                      <a:pt x="411" y="119"/>
                      <a:pt x="412" y="119"/>
                      <a:pt x="412" y="119"/>
                    </a:cubicBezTo>
                    <a:cubicBezTo>
                      <a:pt x="413" y="119"/>
                      <a:pt x="413" y="117"/>
                      <a:pt x="413" y="117"/>
                    </a:cubicBezTo>
                    <a:cubicBezTo>
                      <a:pt x="415" y="116"/>
                      <a:pt x="415" y="117"/>
                      <a:pt x="416" y="116"/>
                    </a:cubicBezTo>
                    <a:cubicBezTo>
                      <a:pt x="417" y="115"/>
                      <a:pt x="418" y="111"/>
                      <a:pt x="418" y="109"/>
                    </a:cubicBezTo>
                    <a:cubicBezTo>
                      <a:pt x="418" y="108"/>
                      <a:pt x="415" y="108"/>
                      <a:pt x="415" y="108"/>
                    </a:cubicBezTo>
                    <a:cubicBezTo>
                      <a:pt x="415" y="107"/>
                      <a:pt x="415" y="105"/>
                      <a:pt x="414" y="105"/>
                    </a:cubicBezTo>
                    <a:cubicBezTo>
                      <a:pt x="414" y="104"/>
                      <a:pt x="411" y="104"/>
                      <a:pt x="410" y="104"/>
                    </a:cubicBezTo>
                    <a:close/>
                    <a:moveTo>
                      <a:pt x="1027" y="120"/>
                    </a:moveTo>
                    <a:cubicBezTo>
                      <a:pt x="1025" y="121"/>
                      <a:pt x="1021" y="127"/>
                      <a:pt x="1019" y="128"/>
                    </a:cubicBezTo>
                    <a:cubicBezTo>
                      <a:pt x="1019" y="128"/>
                      <a:pt x="1019" y="128"/>
                      <a:pt x="1019" y="128"/>
                    </a:cubicBezTo>
                    <a:cubicBezTo>
                      <a:pt x="1018" y="129"/>
                      <a:pt x="1019" y="130"/>
                      <a:pt x="1019" y="132"/>
                    </a:cubicBezTo>
                    <a:cubicBezTo>
                      <a:pt x="1018" y="132"/>
                      <a:pt x="1016" y="133"/>
                      <a:pt x="1016" y="134"/>
                    </a:cubicBezTo>
                    <a:cubicBezTo>
                      <a:pt x="1016" y="137"/>
                      <a:pt x="1017" y="138"/>
                      <a:pt x="1017" y="140"/>
                    </a:cubicBezTo>
                    <a:cubicBezTo>
                      <a:pt x="1017" y="140"/>
                      <a:pt x="1016" y="139"/>
                      <a:pt x="1016" y="140"/>
                    </a:cubicBezTo>
                    <a:cubicBezTo>
                      <a:pt x="1016" y="141"/>
                      <a:pt x="1018" y="141"/>
                      <a:pt x="1018" y="142"/>
                    </a:cubicBezTo>
                    <a:cubicBezTo>
                      <a:pt x="1018" y="142"/>
                      <a:pt x="1018" y="143"/>
                      <a:pt x="1018" y="144"/>
                    </a:cubicBezTo>
                    <a:cubicBezTo>
                      <a:pt x="1019" y="144"/>
                      <a:pt x="1019" y="144"/>
                      <a:pt x="1019" y="144"/>
                    </a:cubicBezTo>
                    <a:cubicBezTo>
                      <a:pt x="1018" y="144"/>
                      <a:pt x="1020" y="146"/>
                      <a:pt x="1017" y="146"/>
                    </a:cubicBezTo>
                    <a:cubicBezTo>
                      <a:pt x="1017" y="146"/>
                      <a:pt x="1017" y="146"/>
                      <a:pt x="1017" y="146"/>
                    </a:cubicBezTo>
                    <a:cubicBezTo>
                      <a:pt x="1018" y="147"/>
                      <a:pt x="1019" y="146"/>
                      <a:pt x="1020" y="147"/>
                    </a:cubicBezTo>
                    <a:cubicBezTo>
                      <a:pt x="1021" y="147"/>
                      <a:pt x="1021" y="150"/>
                      <a:pt x="1021" y="150"/>
                    </a:cubicBezTo>
                    <a:cubicBezTo>
                      <a:pt x="1023" y="152"/>
                      <a:pt x="1026" y="152"/>
                      <a:pt x="1029" y="153"/>
                    </a:cubicBezTo>
                    <a:cubicBezTo>
                      <a:pt x="1030" y="152"/>
                      <a:pt x="1033" y="149"/>
                      <a:pt x="1034" y="147"/>
                    </a:cubicBezTo>
                    <a:cubicBezTo>
                      <a:pt x="1034" y="146"/>
                      <a:pt x="1034" y="145"/>
                      <a:pt x="1034" y="144"/>
                    </a:cubicBezTo>
                    <a:cubicBezTo>
                      <a:pt x="1035" y="144"/>
                      <a:pt x="1035" y="144"/>
                      <a:pt x="1035" y="144"/>
                    </a:cubicBezTo>
                    <a:cubicBezTo>
                      <a:pt x="1040" y="138"/>
                      <a:pt x="1040" y="138"/>
                      <a:pt x="1040" y="138"/>
                    </a:cubicBezTo>
                    <a:cubicBezTo>
                      <a:pt x="1040" y="137"/>
                      <a:pt x="1039" y="132"/>
                      <a:pt x="1039" y="132"/>
                    </a:cubicBezTo>
                    <a:cubicBezTo>
                      <a:pt x="1038" y="131"/>
                      <a:pt x="1036" y="130"/>
                      <a:pt x="1035" y="130"/>
                    </a:cubicBezTo>
                    <a:cubicBezTo>
                      <a:pt x="1035" y="129"/>
                      <a:pt x="1035" y="127"/>
                      <a:pt x="1035" y="126"/>
                    </a:cubicBezTo>
                    <a:cubicBezTo>
                      <a:pt x="1034" y="126"/>
                      <a:pt x="1033" y="126"/>
                      <a:pt x="1032" y="126"/>
                    </a:cubicBezTo>
                    <a:cubicBezTo>
                      <a:pt x="1031" y="126"/>
                      <a:pt x="1030" y="123"/>
                      <a:pt x="1029" y="123"/>
                    </a:cubicBezTo>
                    <a:cubicBezTo>
                      <a:pt x="1028" y="122"/>
                      <a:pt x="1028" y="123"/>
                      <a:pt x="1027" y="122"/>
                    </a:cubicBezTo>
                    <a:cubicBezTo>
                      <a:pt x="1027" y="122"/>
                      <a:pt x="1028" y="119"/>
                      <a:pt x="1027" y="120"/>
                    </a:cubicBezTo>
                    <a:close/>
                    <a:moveTo>
                      <a:pt x="727" y="122"/>
                    </a:moveTo>
                    <a:cubicBezTo>
                      <a:pt x="731" y="123"/>
                      <a:pt x="728" y="125"/>
                      <a:pt x="730" y="126"/>
                    </a:cubicBezTo>
                    <a:cubicBezTo>
                      <a:pt x="731" y="126"/>
                      <a:pt x="731" y="125"/>
                      <a:pt x="732" y="126"/>
                    </a:cubicBezTo>
                    <a:cubicBezTo>
                      <a:pt x="732" y="127"/>
                      <a:pt x="732" y="127"/>
                      <a:pt x="732" y="127"/>
                    </a:cubicBezTo>
                    <a:cubicBezTo>
                      <a:pt x="731" y="127"/>
                      <a:pt x="729" y="129"/>
                      <a:pt x="728" y="129"/>
                    </a:cubicBezTo>
                    <a:cubicBezTo>
                      <a:pt x="727" y="129"/>
                      <a:pt x="726" y="129"/>
                      <a:pt x="726" y="129"/>
                    </a:cubicBezTo>
                    <a:cubicBezTo>
                      <a:pt x="725" y="129"/>
                      <a:pt x="724" y="131"/>
                      <a:pt x="724" y="132"/>
                    </a:cubicBezTo>
                    <a:cubicBezTo>
                      <a:pt x="722" y="132"/>
                      <a:pt x="720" y="132"/>
                      <a:pt x="718" y="133"/>
                    </a:cubicBezTo>
                    <a:cubicBezTo>
                      <a:pt x="718" y="133"/>
                      <a:pt x="718" y="135"/>
                      <a:pt x="718" y="136"/>
                    </a:cubicBezTo>
                    <a:cubicBezTo>
                      <a:pt x="716" y="137"/>
                      <a:pt x="714" y="136"/>
                      <a:pt x="714" y="138"/>
                    </a:cubicBezTo>
                    <a:cubicBezTo>
                      <a:pt x="713" y="138"/>
                      <a:pt x="714" y="139"/>
                      <a:pt x="714" y="140"/>
                    </a:cubicBezTo>
                    <a:cubicBezTo>
                      <a:pt x="713" y="140"/>
                      <a:pt x="712" y="140"/>
                      <a:pt x="712" y="140"/>
                    </a:cubicBezTo>
                    <a:cubicBezTo>
                      <a:pt x="710" y="137"/>
                      <a:pt x="712" y="137"/>
                      <a:pt x="706" y="136"/>
                    </a:cubicBezTo>
                    <a:cubicBezTo>
                      <a:pt x="708" y="133"/>
                      <a:pt x="707" y="132"/>
                      <a:pt x="708" y="129"/>
                    </a:cubicBezTo>
                    <a:cubicBezTo>
                      <a:pt x="708" y="129"/>
                      <a:pt x="709" y="128"/>
                      <a:pt x="710" y="128"/>
                    </a:cubicBezTo>
                    <a:cubicBezTo>
                      <a:pt x="710" y="129"/>
                      <a:pt x="711" y="130"/>
                      <a:pt x="712" y="131"/>
                    </a:cubicBezTo>
                    <a:cubicBezTo>
                      <a:pt x="715" y="130"/>
                      <a:pt x="719" y="130"/>
                      <a:pt x="722" y="129"/>
                    </a:cubicBezTo>
                    <a:cubicBezTo>
                      <a:pt x="724" y="128"/>
                      <a:pt x="726" y="127"/>
                      <a:pt x="728" y="126"/>
                    </a:cubicBezTo>
                    <a:cubicBezTo>
                      <a:pt x="727" y="126"/>
                      <a:pt x="728" y="124"/>
                      <a:pt x="726" y="125"/>
                    </a:cubicBezTo>
                    <a:cubicBezTo>
                      <a:pt x="726" y="124"/>
                      <a:pt x="726" y="122"/>
                      <a:pt x="727" y="122"/>
                    </a:cubicBezTo>
                    <a:close/>
                    <a:moveTo>
                      <a:pt x="1063" y="127"/>
                    </a:moveTo>
                    <a:cubicBezTo>
                      <a:pt x="1063" y="128"/>
                      <a:pt x="1065" y="129"/>
                      <a:pt x="1065" y="130"/>
                    </a:cubicBezTo>
                    <a:cubicBezTo>
                      <a:pt x="1066" y="132"/>
                      <a:pt x="1064" y="136"/>
                      <a:pt x="1065" y="138"/>
                    </a:cubicBezTo>
                    <a:cubicBezTo>
                      <a:pt x="1065" y="139"/>
                      <a:pt x="1067" y="141"/>
                      <a:pt x="1067" y="142"/>
                    </a:cubicBezTo>
                    <a:cubicBezTo>
                      <a:pt x="1068" y="142"/>
                      <a:pt x="1069" y="142"/>
                      <a:pt x="1070" y="142"/>
                    </a:cubicBezTo>
                    <a:cubicBezTo>
                      <a:pt x="1071" y="141"/>
                      <a:pt x="1072" y="140"/>
                      <a:pt x="1073" y="139"/>
                    </a:cubicBezTo>
                    <a:cubicBezTo>
                      <a:pt x="1074" y="138"/>
                      <a:pt x="1075" y="138"/>
                      <a:pt x="1077" y="138"/>
                    </a:cubicBezTo>
                    <a:cubicBezTo>
                      <a:pt x="1078" y="134"/>
                      <a:pt x="1078" y="129"/>
                      <a:pt x="1072" y="130"/>
                    </a:cubicBezTo>
                    <a:cubicBezTo>
                      <a:pt x="1072" y="130"/>
                      <a:pt x="1071" y="131"/>
                      <a:pt x="1069" y="131"/>
                    </a:cubicBezTo>
                    <a:cubicBezTo>
                      <a:pt x="1068" y="131"/>
                      <a:pt x="1067" y="128"/>
                      <a:pt x="1066" y="128"/>
                    </a:cubicBezTo>
                    <a:cubicBezTo>
                      <a:pt x="1065" y="127"/>
                      <a:pt x="1064" y="127"/>
                      <a:pt x="1063" y="127"/>
                    </a:cubicBezTo>
                    <a:close/>
                    <a:moveTo>
                      <a:pt x="1101" y="128"/>
                    </a:moveTo>
                    <a:cubicBezTo>
                      <a:pt x="1101" y="130"/>
                      <a:pt x="1101" y="133"/>
                      <a:pt x="1100" y="136"/>
                    </a:cubicBezTo>
                    <a:cubicBezTo>
                      <a:pt x="1101" y="136"/>
                      <a:pt x="1106" y="139"/>
                      <a:pt x="1106" y="140"/>
                    </a:cubicBezTo>
                    <a:cubicBezTo>
                      <a:pt x="1108" y="140"/>
                      <a:pt x="1111" y="139"/>
                      <a:pt x="1112" y="140"/>
                    </a:cubicBezTo>
                    <a:cubicBezTo>
                      <a:pt x="1113" y="140"/>
                      <a:pt x="1113" y="141"/>
                      <a:pt x="1114" y="142"/>
                    </a:cubicBezTo>
                    <a:cubicBezTo>
                      <a:pt x="1115" y="142"/>
                      <a:pt x="1121" y="141"/>
                      <a:pt x="1123" y="140"/>
                    </a:cubicBezTo>
                    <a:cubicBezTo>
                      <a:pt x="1124" y="140"/>
                      <a:pt x="1123" y="139"/>
                      <a:pt x="1124" y="138"/>
                    </a:cubicBezTo>
                    <a:cubicBezTo>
                      <a:pt x="1125" y="137"/>
                      <a:pt x="1128" y="136"/>
                      <a:pt x="1131" y="136"/>
                    </a:cubicBezTo>
                    <a:cubicBezTo>
                      <a:pt x="1130" y="133"/>
                      <a:pt x="1130" y="133"/>
                      <a:pt x="1130" y="133"/>
                    </a:cubicBezTo>
                    <a:cubicBezTo>
                      <a:pt x="1130" y="133"/>
                      <a:pt x="1128" y="131"/>
                      <a:pt x="1128" y="131"/>
                    </a:cubicBezTo>
                    <a:cubicBezTo>
                      <a:pt x="1126" y="130"/>
                      <a:pt x="1121" y="130"/>
                      <a:pt x="1118" y="130"/>
                    </a:cubicBezTo>
                    <a:cubicBezTo>
                      <a:pt x="1118" y="129"/>
                      <a:pt x="1116" y="128"/>
                      <a:pt x="1116" y="128"/>
                    </a:cubicBezTo>
                    <a:cubicBezTo>
                      <a:pt x="1114" y="127"/>
                      <a:pt x="1111" y="129"/>
                      <a:pt x="1110" y="129"/>
                    </a:cubicBezTo>
                    <a:cubicBezTo>
                      <a:pt x="1106" y="129"/>
                      <a:pt x="1104" y="128"/>
                      <a:pt x="1101" y="128"/>
                    </a:cubicBezTo>
                    <a:close/>
                    <a:moveTo>
                      <a:pt x="1040" y="152"/>
                    </a:moveTo>
                    <a:cubicBezTo>
                      <a:pt x="1040" y="152"/>
                      <a:pt x="1039" y="153"/>
                      <a:pt x="1039" y="154"/>
                    </a:cubicBezTo>
                    <a:cubicBezTo>
                      <a:pt x="1038" y="156"/>
                      <a:pt x="1040" y="155"/>
                      <a:pt x="1040" y="156"/>
                    </a:cubicBezTo>
                    <a:cubicBezTo>
                      <a:pt x="1039" y="156"/>
                      <a:pt x="1042" y="157"/>
                      <a:pt x="1042" y="157"/>
                    </a:cubicBezTo>
                    <a:cubicBezTo>
                      <a:pt x="1042" y="157"/>
                      <a:pt x="1043" y="157"/>
                      <a:pt x="1043" y="156"/>
                    </a:cubicBezTo>
                    <a:cubicBezTo>
                      <a:pt x="1043" y="156"/>
                      <a:pt x="1043" y="155"/>
                      <a:pt x="1043" y="154"/>
                    </a:cubicBezTo>
                    <a:cubicBezTo>
                      <a:pt x="1043" y="154"/>
                      <a:pt x="1042" y="152"/>
                      <a:pt x="1043" y="152"/>
                    </a:cubicBezTo>
                    <a:cubicBezTo>
                      <a:pt x="1042" y="152"/>
                      <a:pt x="1040" y="152"/>
                      <a:pt x="1040" y="152"/>
                    </a:cubicBezTo>
                    <a:close/>
                    <a:moveTo>
                      <a:pt x="1053" y="155"/>
                    </a:moveTo>
                    <a:cubicBezTo>
                      <a:pt x="1052" y="155"/>
                      <a:pt x="1051" y="157"/>
                      <a:pt x="1051" y="157"/>
                    </a:cubicBezTo>
                    <a:cubicBezTo>
                      <a:pt x="1049" y="158"/>
                      <a:pt x="1046" y="158"/>
                      <a:pt x="1045" y="159"/>
                    </a:cubicBezTo>
                    <a:cubicBezTo>
                      <a:pt x="1043" y="161"/>
                      <a:pt x="1044" y="163"/>
                      <a:pt x="1041" y="164"/>
                    </a:cubicBezTo>
                    <a:cubicBezTo>
                      <a:pt x="1040" y="165"/>
                      <a:pt x="1039" y="165"/>
                      <a:pt x="1037" y="165"/>
                    </a:cubicBezTo>
                    <a:cubicBezTo>
                      <a:pt x="1038" y="167"/>
                      <a:pt x="1038" y="167"/>
                      <a:pt x="1038" y="167"/>
                    </a:cubicBezTo>
                    <a:cubicBezTo>
                      <a:pt x="1039" y="168"/>
                      <a:pt x="1041" y="167"/>
                      <a:pt x="1043" y="167"/>
                    </a:cubicBezTo>
                    <a:cubicBezTo>
                      <a:pt x="1043" y="168"/>
                      <a:pt x="1045" y="169"/>
                      <a:pt x="1046" y="169"/>
                    </a:cubicBezTo>
                    <a:cubicBezTo>
                      <a:pt x="1049" y="170"/>
                      <a:pt x="1049" y="168"/>
                      <a:pt x="1052" y="168"/>
                    </a:cubicBezTo>
                    <a:cubicBezTo>
                      <a:pt x="1052" y="168"/>
                      <a:pt x="1054" y="170"/>
                      <a:pt x="1055" y="170"/>
                    </a:cubicBezTo>
                    <a:cubicBezTo>
                      <a:pt x="1059" y="171"/>
                      <a:pt x="1064" y="171"/>
                      <a:pt x="1068" y="171"/>
                    </a:cubicBezTo>
                    <a:cubicBezTo>
                      <a:pt x="1068" y="169"/>
                      <a:pt x="1069" y="166"/>
                      <a:pt x="1068" y="163"/>
                    </a:cubicBezTo>
                    <a:cubicBezTo>
                      <a:pt x="1067" y="162"/>
                      <a:pt x="1065" y="162"/>
                      <a:pt x="1064" y="161"/>
                    </a:cubicBezTo>
                    <a:cubicBezTo>
                      <a:pt x="1063" y="161"/>
                      <a:pt x="1063" y="160"/>
                      <a:pt x="1063" y="159"/>
                    </a:cubicBezTo>
                    <a:cubicBezTo>
                      <a:pt x="1060" y="157"/>
                      <a:pt x="1059" y="157"/>
                      <a:pt x="1055" y="156"/>
                    </a:cubicBezTo>
                    <a:cubicBezTo>
                      <a:pt x="1055" y="156"/>
                      <a:pt x="1053" y="155"/>
                      <a:pt x="1053" y="155"/>
                    </a:cubicBezTo>
                    <a:close/>
                    <a:moveTo>
                      <a:pt x="1387" y="202"/>
                    </a:moveTo>
                    <a:cubicBezTo>
                      <a:pt x="1385" y="204"/>
                      <a:pt x="1385" y="205"/>
                      <a:pt x="1382" y="206"/>
                    </a:cubicBezTo>
                    <a:cubicBezTo>
                      <a:pt x="1382" y="206"/>
                      <a:pt x="1381" y="206"/>
                      <a:pt x="1380" y="206"/>
                    </a:cubicBezTo>
                    <a:cubicBezTo>
                      <a:pt x="1376" y="211"/>
                      <a:pt x="1376" y="211"/>
                      <a:pt x="1376" y="211"/>
                    </a:cubicBezTo>
                    <a:cubicBezTo>
                      <a:pt x="1375" y="212"/>
                      <a:pt x="1376" y="213"/>
                      <a:pt x="1376" y="213"/>
                    </a:cubicBezTo>
                    <a:cubicBezTo>
                      <a:pt x="1379" y="214"/>
                      <a:pt x="1384" y="215"/>
                      <a:pt x="1387" y="215"/>
                    </a:cubicBezTo>
                    <a:cubicBezTo>
                      <a:pt x="1388" y="214"/>
                      <a:pt x="1389" y="212"/>
                      <a:pt x="1392" y="212"/>
                    </a:cubicBezTo>
                    <a:cubicBezTo>
                      <a:pt x="1392" y="213"/>
                      <a:pt x="1392" y="213"/>
                      <a:pt x="1392" y="213"/>
                    </a:cubicBezTo>
                    <a:cubicBezTo>
                      <a:pt x="1395" y="214"/>
                      <a:pt x="1402" y="214"/>
                      <a:pt x="1405" y="215"/>
                    </a:cubicBezTo>
                    <a:cubicBezTo>
                      <a:pt x="1405" y="212"/>
                      <a:pt x="1406" y="211"/>
                      <a:pt x="1405" y="209"/>
                    </a:cubicBezTo>
                    <a:cubicBezTo>
                      <a:pt x="1404" y="209"/>
                      <a:pt x="1403" y="207"/>
                      <a:pt x="1403" y="207"/>
                    </a:cubicBezTo>
                    <a:cubicBezTo>
                      <a:pt x="1400" y="205"/>
                      <a:pt x="1396" y="206"/>
                      <a:pt x="1393" y="205"/>
                    </a:cubicBezTo>
                    <a:cubicBezTo>
                      <a:pt x="1391" y="205"/>
                      <a:pt x="1389" y="203"/>
                      <a:pt x="1387" y="202"/>
                    </a:cubicBezTo>
                    <a:close/>
                    <a:moveTo>
                      <a:pt x="1285" y="219"/>
                    </a:moveTo>
                    <a:cubicBezTo>
                      <a:pt x="1284" y="220"/>
                      <a:pt x="1284" y="219"/>
                      <a:pt x="1283" y="220"/>
                    </a:cubicBezTo>
                    <a:cubicBezTo>
                      <a:pt x="1282" y="221"/>
                      <a:pt x="1283" y="222"/>
                      <a:pt x="1283" y="223"/>
                    </a:cubicBezTo>
                    <a:cubicBezTo>
                      <a:pt x="1285" y="225"/>
                      <a:pt x="1287" y="227"/>
                      <a:pt x="1291" y="225"/>
                    </a:cubicBezTo>
                    <a:cubicBezTo>
                      <a:pt x="1291" y="225"/>
                      <a:pt x="1291" y="224"/>
                      <a:pt x="1292" y="223"/>
                    </a:cubicBezTo>
                    <a:lnTo>
                      <a:pt x="1285" y="219"/>
                    </a:lnTo>
                    <a:close/>
                    <a:moveTo>
                      <a:pt x="133" y="335"/>
                    </a:moveTo>
                    <a:cubicBezTo>
                      <a:pt x="134" y="335"/>
                      <a:pt x="136" y="336"/>
                      <a:pt x="136" y="336"/>
                    </a:cubicBezTo>
                    <a:cubicBezTo>
                      <a:pt x="137" y="337"/>
                      <a:pt x="139" y="336"/>
                      <a:pt x="141" y="336"/>
                    </a:cubicBezTo>
                    <a:cubicBezTo>
                      <a:pt x="141" y="337"/>
                      <a:pt x="142" y="338"/>
                      <a:pt x="143" y="338"/>
                    </a:cubicBezTo>
                    <a:cubicBezTo>
                      <a:pt x="143" y="341"/>
                      <a:pt x="141" y="344"/>
                      <a:pt x="143" y="347"/>
                    </a:cubicBezTo>
                    <a:cubicBezTo>
                      <a:pt x="143" y="348"/>
                      <a:pt x="145" y="349"/>
                      <a:pt x="146" y="350"/>
                    </a:cubicBezTo>
                    <a:cubicBezTo>
                      <a:pt x="146" y="350"/>
                      <a:pt x="149" y="354"/>
                      <a:pt x="148" y="354"/>
                    </a:cubicBezTo>
                    <a:cubicBezTo>
                      <a:pt x="146" y="355"/>
                      <a:pt x="147" y="356"/>
                      <a:pt x="147" y="358"/>
                    </a:cubicBezTo>
                    <a:cubicBezTo>
                      <a:pt x="146" y="359"/>
                      <a:pt x="145" y="359"/>
                      <a:pt x="145" y="360"/>
                    </a:cubicBezTo>
                    <a:cubicBezTo>
                      <a:pt x="145" y="360"/>
                      <a:pt x="144" y="361"/>
                      <a:pt x="144" y="361"/>
                    </a:cubicBezTo>
                    <a:cubicBezTo>
                      <a:pt x="144" y="360"/>
                      <a:pt x="142" y="358"/>
                      <a:pt x="141" y="357"/>
                    </a:cubicBezTo>
                    <a:cubicBezTo>
                      <a:pt x="141" y="356"/>
                      <a:pt x="139" y="353"/>
                      <a:pt x="138" y="353"/>
                    </a:cubicBezTo>
                    <a:cubicBezTo>
                      <a:pt x="138" y="353"/>
                      <a:pt x="136" y="353"/>
                      <a:pt x="136" y="353"/>
                    </a:cubicBezTo>
                    <a:cubicBezTo>
                      <a:pt x="135" y="352"/>
                      <a:pt x="136" y="351"/>
                      <a:pt x="135" y="350"/>
                    </a:cubicBezTo>
                    <a:cubicBezTo>
                      <a:pt x="135" y="349"/>
                      <a:pt x="132" y="349"/>
                      <a:pt x="131" y="348"/>
                    </a:cubicBezTo>
                    <a:cubicBezTo>
                      <a:pt x="131" y="348"/>
                      <a:pt x="131" y="346"/>
                      <a:pt x="131" y="346"/>
                    </a:cubicBezTo>
                    <a:cubicBezTo>
                      <a:pt x="132" y="347"/>
                      <a:pt x="133" y="346"/>
                      <a:pt x="134" y="346"/>
                    </a:cubicBezTo>
                    <a:cubicBezTo>
                      <a:pt x="134" y="347"/>
                      <a:pt x="134" y="348"/>
                      <a:pt x="135" y="348"/>
                    </a:cubicBezTo>
                    <a:cubicBezTo>
                      <a:pt x="136" y="354"/>
                      <a:pt x="136" y="348"/>
                      <a:pt x="134" y="346"/>
                    </a:cubicBezTo>
                    <a:cubicBezTo>
                      <a:pt x="135" y="346"/>
                      <a:pt x="135" y="346"/>
                      <a:pt x="135" y="346"/>
                    </a:cubicBezTo>
                    <a:cubicBezTo>
                      <a:pt x="135" y="346"/>
                      <a:pt x="135" y="346"/>
                      <a:pt x="135" y="345"/>
                    </a:cubicBezTo>
                    <a:cubicBezTo>
                      <a:pt x="140" y="344"/>
                      <a:pt x="138" y="349"/>
                      <a:pt x="139" y="339"/>
                    </a:cubicBezTo>
                    <a:cubicBezTo>
                      <a:pt x="138" y="339"/>
                      <a:pt x="137" y="339"/>
                      <a:pt x="135" y="340"/>
                    </a:cubicBezTo>
                    <a:cubicBezTo>
                      <a:pt x="135" y="340"/>
                      <a:pt x="135" y="340"/>
                      <a:pt x="135" y="340"/>
                    </a:cubicBezTo>
                    <a:cubicBezTo>
                      <a:pt x="134" y="340"/>
                      <a:pt x="134" y="338"/>
                      <a:pt x="133" y="338"/>
                    </a:cubicBezTo>
                    <a:cubicBezTo>
                      <a:pt x="133" y="338"/>
                      <a:pt x="134" y="336"/>
                      <a:pt x="133" y="336"/>
                    </a:cubicBezTo>
                    <a:cubicBezTo>
                      <a:pt x="132" y="336"/>
                      <a:pt x="132" y="335"/>
                      <a:pt x="133" y="335"/>
                    </a:cubicBezTo>
                    <a:close/>
                    <a:moveTo>
                      <a:pt x="99" y="347"/>
                    </a:moveTo>
                    <a:cubicBezTo>
                      <a:pt x="101" y="347"/>
                      <a:pt x="99" y="348"/>
                      <a:pt x="100" y="348"/>
                    </a:cubicBezTo>
                    <a:cubicBezTo>
                      <a:pt x="101" y="349"/>
                      <a:pt x="103" y="348"/>
                      <a:pt x="104" y="348"/>
                    </a:cubicBezTo>
                    <a:cubicBezTo>
                      <a:pt x="104" y="349"/>
                      <a:pt x="105" y="351"/>
                      <a:pt x="105" y="352"/>
                    </a:cubicBezTo>
                    <a:cubicBezTo>
                      <a:pt x="106" y="352"/>
                      <a:pt x="107" y="352"/>
                      <a:pt x="108" y="352"/>
                    </a:cubicBezTo>
                    <a:cubicBezTo>
                      <a:pt x="113" y="356"/>
                      <a:pt x="114" y="360"/>
                      <a:pt x="117" y="366"/>
                    </a:cubicBezTo>
                    <a:cubicBezTo>
                      <a:pt x="115" y="366"/>
                      <a:pt x="115" y="365"/>
                      <a:pt x="113" y="365"/>
                    </a:cubicBezTo>
                    <a:cubicBezTo>
                      <a:pt x="113" y="367"/>
                      <a:pt x="114" y="368"/>
                      <a:pt x="113" y="369"/>
                    </a:cubicBezTo>
                    <a:cubicBezTo>
                      <a:pt x="112" y="369"/>
                      <a:pt x="111" y="368"/>
                      <a:pt x="111" y="368"/>
                    </a:cubicBezTo>
                    <a:cubicBezTo>
                      <a:pt x="108" y="368"/>
                      <a:pt x="108" y="369"/>
                      <a:pt x="105" y="372"/>
                    </a:cubicBezTo>
                    <a:cubicBezTo>
                      <a:pt x="104" y="371"/>
                      <a:pt x="103" y="371"/>
                      <a:pt x="101" y="371"/>
                    </a:cubicBezTo>
                    <a:cubicBezTo>
                      <a:pt x="101" y="370"/>
                      <a:pt x="102" y="368"/>
                      <a:pt x="101" y="367"/>
                    </a:cubicBezTo>
                    <a:cubicBezTo>
                      <a:pt x="101" y="365"/>
                      <a:pt x="97" y="364"/>
                      <a:pt x="97" y="362"/>
                    </a:cubicBezTo>
                    <a:cubicBezTo>
                      <a:pt x="96" y="360"/>
                      <a:pt x="97" y="359"/>
                      <a:pt x="96" y="357"/>
                    </a:cubicBezTo>
                    <a:cubicBezTo>
                      <a:pt x="96" y="356"/>
                      <a:pt x="93" y="356"/>
                      <a:pt x="93" y="355"/>
                    </a:cubicBezTo>
                    <a:cubicBezTo>
                      <a:pt x="92" y="354"/>
                      <a:pt x="92" y="353"/>
                      <a:pt x="91" y="352"/>
                    </a:cubicBezTo>
                    <a:cubicBezTo>
                      <a:pt x="93" y="352"/>
                      <a:pt x="93" y="352"/>
                      <a:pt x="93" y="352"/>
                    </a:cubicBezTo>
                    <a:cubicBezTo>
                      <a:pt x="93" y="351"/>
                      <a:pt x="94" y="349"/>
                      <a:pt x="94" y="349"/>
                    </a:cubicBezTo>
                    <a:cubicBezTo>
                      <a:pt x="94" y="349"/>
                      <a:pt x="95" y="349"/>
                      <a:pt x="95" y="350"/>
                    </a:cubicBezTo>
                    <a:cubicBezTo>
                      <a:pt x="96" y="350"/>
                      <a:pt x="97" y="350"/>
                      <a:pt x="97" y="350"/>
                    </a:cubicBezTo>
                    <a:cubicBezTo>
                      <a:pt x="98" y="348"/>
                      <a:pt x="97" y="347"/>
                      <a:pt x="99" y="347"/>
                    </a:cubicBezTo>
                    <a:close/>
                    <a:moveTo>
                      <a:pt x="1245" y="386"/>
                    </a:moveTo>
                    <a:cubicBezTo>
                      <a:pt x="1245" y="387"/>
                      <a:pt x="1244" y="388"/>
                      <a:pt x="1243" y="389"/>
                    </a:cubicBezTo>
                    <a:cubicBezTo>
                      <a:pt x="1242" y="389"/>
                      <a:pt x="1240" y="390"/>
                      <a:pt x="1239" y="391"/>
                    </a:cubicBezTo>
                    <a:cubicBezTo>
                      <a:pt x="1239" y="392"/>
                      <a:pt x="1239" y="395"/>
                      <a:pt x="1239" y="397"/>
                    </a:cubicBezTo>
                    <a:cubicBezTo>
                      <a:pt x="1237" y="396"/>
                      <a:pt x="1240" y="399"/>
                      <a:pt x="1240" y="399"/>
                    </a:cubicBezTo>
                    <a:cubicBezTo>
                      <a:pt x="1242" y="396"/>
                      <a:pt x="1244" y="394"/>
                      <a:pt x="1247" y="391"/>
                    </a:cubicBezTo>
                    <a:cubicBezTo>
                      <a:pt x="1247" y="390"/>
                      <a:pt x="1247" y="388"/>
                      <a:pt x="1247" y="386"/>
                    </a:cubicBezTo>
                    <a:lnTo>
                      <a:pt x="1245" y="386"/>
                    </a:lnTo>
                    <a:close/>
                    <a:moveTo>
                      <a:pt x="75" y="403"/>
                    </a:moveTo>
                    <a:cubicBezTo>
                      <a:pt x="76" y="404"/>
                      <a:pt x="76" y="405"/>
                      <a:pt x="75" y="405"/>
                    </a:cubicBezTo>
                    <a:cubicBezTo>
                      <a:pt x="75" y="405"/>
                      <a:pt x="73" y="403"/>
                      <a:pt x="75" y="403"/>
                    </a:cubicBezTo>
                    <a:close/>
                    <a:moveTo>
                      <a:pt x="775" y="439"/>
                    </a:moveTo>
                    <a:cubicBezTo>
                      <a:pt x="776" y="439"/>
                      <a:pt x="776" y="439"/>
                      <a:pt x="776" y="439"/>
                    </a:cubicBezTo>
                    <a:cubicBezTo>
                      <a:pt x="776" y="439"/>
                      <a:pt x="777" y="441"/>
                      <a:pt x="777" y="441"/>
                    </a:cubicBezTo>
                    <a:cubicBezTo>
                      <a:pt x="777" y="443"/>
                      <a:pt x="775" y="443"/>
                      <a:pt x="775" y="444"/>
                    </a:cubicBezTo>
                    <a:cubicBezTo>
                      <a:pt x="775" y="445"/>
                      <a:pt x="775" y="453"/>
                      <a:pt x="775" y="453"/>
                    </a:cubicBezTo>
                    <a:cubicBezTo>
                      <a:pt x="775" y="454"/>
                      <a:pt x="777" y="455"/>
                      <a:pt x="776" y="457"/>
                    </a:cubicBezTo>
                    <a:cubicBezTo>
                      <a:pt x="776" y="458"/>
                      <a:pt x="774" y="460"/>
                      <a:pt x="773" y="460"/>
                    </a:cubicBezTo>
                    <a:cubicBezTo>
                      <a:pt x="773" y="461"/>
                      <a:pt x="773" y="463"/>
                      <a:pt x="772" y="465"/>
                    </a:cubicBezTo>
                    <a:cubicBezTo>
                      <a:pt x="771" y="464"/>
                      <a:pt x="771" y="463"/>
                      <a:pt x="770" y="463"/>
                    </a:cubicBezTo>
                    <a:cubicBezTo>
                      <a:pt x="770" y="463"/>
                      <a:pt x="769" y="464"/>
                      <a:pt x="768" y="464"/>
                    </a:cubicBezTo>
                    <a:cubicBezTo>
                      <a:pt x="768" y="465"/>
                      <a:pt x="768" y="465"/>
                      <a:pt x="768" y="466"/>
                    </a:cubicBezTo>
                    <a:cubicBezTo>
                      <a:pt x="768" y="466"/>
                      <a:pt x="764" y="469"/>
                      <a:pt x="767" y="469"/>
                    </a:cubicBezTo>
                    <a:cubicBezTo>
                      <a:pt x="767" y="469"/>
                      <a:pt x="769" y="468"/>
                      <a:pt x="769" y="468"/>
                    </a:cubicBezTo>
                    <a:cubicBezTo>
                      <a:pt x="769" y="468"/>
                      <a:pt x="769" y="470"/>
                      <a:pt x="769" y="470"/>
                    </a:cubicBezTo>
                    <a:cubicBezTo>
                      <a:pt x="768" y="471"/>
                      <a:pt x="766" y="471"/>
                      <a:pt x="765" y="472"/>
                    </a:cubicBezTo>
                    <a:cubicBezTo>
                      <a:pt x="765" y="472"/>
                      <a:pt x="764" y="476"/>
                      <a:pt x="763" y="477"/>
                    </a:cubicBezTo>
                    <a:cubicBezTo>
                      <a:pt x="762" y="477"/>
                      <a:pt x="759" y="476"/>
                      <a:pt x="758" y="477"/>
                    </a:cubicBezTo>
                    <a:cubicBezTo>
                      <a:pt x="758" y="477"/>
                      <a:pt x="758" y="479"/>
                      <a:pt x="758" y="479"/>
                    </a:cubicBezTo>
                    <a:cubicBezTo>
                      <a:pt x="758" y="480"/>
                      <a:pt x="753" y="484"/>
                      <a:pt x="753" y="484"/>
                    </a:cubicBezTo>
                    <a:cubicBezTo>
                      <a:pt x="751" y="484"/>
                      <a:pt x="751" y="483"/>
                      <a:pt x="749" y="483"/>
                    </a:cubicBezTo>
                    <a:cubicBezTo>
                      <a:pt x="747" y="485"/>
                      <a:pt x="745" y="487"/>
                      <a:pt x="744" y="489"/>
                    </a:cubicBezTo>
                    <a:cubicBezTo>
                      <a:pt x="743" y="490"/>
                      <a:pt x="744" y="492"/>
                      <a:pt x="743" y="493"/>
                    </a:cubicBezTo>
                    <a:cubicBezTo>
                      <a:pt x="741" y="493"/>
                      <a:pt x="741" y="493"/>
                      <a:pt x="741" y="493"/>
                    </a:cubicBezTo>
                    <a:cubicBezTo>
                      <a:pt x="741" y="493"/>
                      <a:pt x="740" y="495"/>
                      <a:pt x="740" y="495"/>
                    </a:cubicBezTo>
                    <a:cubicBezTo>
                      <a:pt x="738" y="498"/>
                      <a:pt x="734" y="501"/>
                      <a:pt x="728" y="500"/>
                    </a:cubicBezTo>
                    <a:cubicBezTo>
                      <a:pt x="727" y="500"/>
                      <a:pt x="724" y="498"/>
                      <a:pt x="723" y="497"/>
                    </a:cubicBezTo>
                    <a:cubicBezTo>
                      <a:pt x="723" y="496"/>
                      <a:pt x="723" y="496"/>
                      <a:pt x="723" y="496"/>
                    </a:cubicBezTo>
                    <a:cubicBezTo>
                      <a:pt x="731" y="495"/>
                      <a:pt x="733" y="493"/>
                      <a:pt x="737" y="488"/>
                    </a:cubicBezTo>
                    <a:cubicBezTo>
                      <a:pt x="738" y="487"/>
                      <a:pt x="739" y="486"/>
                      <a:pt x="740" y="485"/>
                    </a:cubicBezTo>
                    <a:cubicBezTo>
                      <a:pt x="742" y="482"/>
                      <a:pt x="742" y="479"/>
                      <a:pt x="744" y="478"/>
                    </a:cubicBezTo>
                    <a:cubicBezTo>
                      <a:pt x="746" y="477"/>
                      <a:pt x="748" y="477"/>
                      <a:pt x="749" y="475"/>
                    </a:cubicBezTo>
                    <a:cubicBezTo>
                      <a:pt x="750" y="474"/>
                      <a:pt x="750" y="473"/>
                      <a:pt x="751" y="472"/>
                    </a:cubicBezTo>
                    <a:cubicBezTo>
                      <a:pt x="752" y="471"/>
                      <a:pt x="754" y="471"/>
                      <a:pt x="755" y="470"/>
                    </a:cubicBezTo>
                    <a:cubicBezTo>
                      <a:pt x="757" y="468"/>
                      <a:pt x="758" y="466"/>
                      <a:pt x="759" y="464"/>
                    </a:cubicBezTo>
                    <a:cubicBezTo>
                      <a:pt x="760" y="463"/>
                      <a:pt x="763" y="462"/>
                      <a:pt x="763" y="461"/>
                    </a:cubicBezTo>
                    <a:cubicBezTo>
                      <a:pt x="764" y="459"/>
                      <a:pt x="764" y="457"/>
                      <a:pt x="765" y="456"/>
                    </a:cubicBezTo>
                    <a:cubicBezTo>
                      <a:pt x="765" y="455"/>
                      <a:pt x="767" y="455"/>
                      <a:pt x="767" y="454"/>
                    </a:cubicBezTo>
                    <a:cubicBezTo>
                      <a:pt x="768" y="453"/>
                      <a:pt x="767" y="451"/>
                      <a:pt x="768" y="449"/>
                    </a:cubicBezTo>
                    <a:cubicBezTo>
                      <a:pt x="768" y="449"/>
                      <a:pt x="770" y="448"/>
                      <a:pt x="770" y="448"/>
                    </a:cubicBezTo>
                    <a:cubicBezTo>
                      <a:pt x="772" y="446"/>
                      <a:pt x="771" y="444"/>
                      <a:pt x="772" y="441"/>
                    </a:cubicBezTo>
                    <a:cubicBezTo>
                      <a:pt x="772" y="441"/>
                      <a:pt x="774" y="439"/>
                      <a:pt x="775" y="439"/>
                    </a:cubicBezTo>
                    <a:close/>
                    <a:moveTo>
                      <a:pt x="1016" y="449"/>
                    </a:moveTo>
                    <a:cubicBezTo>
                      <a:pt x="1012" y="453"/>
                      <a:pt x="1013" y="454"/>
                      <a:pt x="1018" y="456"/>
                    </a:cubicBezTo>
                    <a:cubicBezTo>
                      <a:pt x="1019" y="455"/>
                      <a:pt x="1019" y="453"/>
                      <a:pt x="1021" y="452"/>
                    </a:cubicBezTo>
                    <a:cubicBezTo>
                      <a:pt x="1019" y="451"/>
                      <a:pt x="1018" y="450"/>
                      <a:pt x="1016" y="449"/>
                    </a:cubicBezTo>
                    <a:close/>
                    <a:moveTo>
                      <a:pt x="1063" y="459"/>
                    </a:moveTo>
                    <a:cubicBezTo>
                      <a:pt x="1062" y="460"/>
                      <a:pt x="1062" y="461"/>
                      <a:pt x="1062" y="463"/>
                    </a:cubicBezTo>
                    <a:cubicBezTo>
                      <a:pt x="1061" y="463"/>
                      <a:pt x="1060" y="462"/>
                      <a:pt x="1059" y="463"/>
                    </a:cubicBezTo>
                    <a:cubicBezTo>
                      <a:pt x="1060" y="467"/>
                      <a:pt x="1060" y="469"/>
                      <a:pt x="1061" y="474"/>
                    </a:cubicBezTo>
                    <a:cubicBezTo>
                      <a:pt x="1059" y="475"/>
                      <a:pt x="1058" y="476"/>
                      <a:pt x="1056" y="477"/>
                    </a:cubicBezTo>
                    <a:cubicBezTo>
                      <a:pt x="1056" y="477"/>
                      <a:pt x="1056" y="479"/>
                      <a:pt x="1056" y="480"/>
                    </a:cubicBezTo>
                    <a:cubicBezTo>
                      <a:pt x="1056" y="480"/>
                      <a:pt x="1054" y="481"/>
                      <a:pt x="1054" y="481"/>
                    </a:cubicBezTo>
                    <a:cubicBezTo>
                      <a:pt x="1053" y="484"/>
                      <a:pt x="1055" y="485"/>
                      <a:pt x="1055" y="487"/>
                    </a:cubicBezTo>
                    <a:cubicBezTo>
                      <a:pt x="1054" y="489"/>
                      <a:pt x="1053" y="490"/>
                      <a:pt x="1053" y="493"/>
                    </a:cubicBezTo>
                    <a:cubicBezTo>
                      <a:pt x="1053" y="494"/>
                      <a:pt x="1055" y="497"/>
                      <a:pt x="1055" y="498"/>
                    </a:cubicBezTo>
                    <a:cubicBezTo>
                      <a:pt x="1056" y="502"/>
                      <a:pt x="1055" y="503"/>
                      <a:pt x="1055" y="507"/>
                    </a:cubicBezTo>
                    <a:cubicBezTo>
                      <a:pt x="1055" y="507"/>
                      <a:pt x="1057" y="512"/>
                      <a:pt x="1057" y="512"/>
                    </a:cubicBezTo>
                    <a:cubicBezTo>
                      <a:pt x="1057" y="516"/>
                      <a:pt x="1055" y="521"/>
                      <a:pt x="1055" y="524"/>
                    </a:cubicBezTo>
                    <a:cubicBezTo>
                      <a:pt x="1055" y="526"/>
                      <a:pt x="1056" y="530"/>
                      <a:pt x="1056" y="531"/>
                    </a:cubicBezTo>
                    <a:cubicBezTo>
                      <a:pt x="1056" y="531"/>
                      <a:pt x="1055" y="532"/>
                      <a:pt x="1055" y="532"/>
                    </a:cubicBezTo>
                    <a:cubicBezTo>
                      <a:pt x="1055" y="535"/>
                      <a:pt x="1056" y="538"/>
                      <a:pt x="1057" y="540"/>
                    </a:cubicBezTo>
                    <a:cubicBezTo>
                      <a:pt x="1057" y="542"/>
                      <a:pt x="1057" y="546"/>
                      <a:pt x="1056" y="548"/>
                    </a:cubicBezTo>
                    <a:cubicBezTo>
                      <a:pt x="1055" y="550"/>
                      <a:pt x="1055" y="550"/>
                      <a:pt x="1055" y="550"/>
                    </a:cubicBezTo>
                    <a:cubicBezTo>
                      <a:pt x="1054" y="553"/>
                      <a:pt x="1055" y="554"/>
                      <a:pt x="1055" y="556"/>
                    </a:cubicBezTo>
                    <a:cubicBezTo>
                      <a:pt x="1054" y="558"/>
                      <a:pt x="1054" y="558"/>
                      <a:pt x="1054" y="558"/>
                    </a:cubicBezTo>
                    <a:cubicBezTo>
                      <a:pt x="1053" y="560"/>
                      <a:pt x="1053" y="563"/>
                      <a:pt x="1053" y="566"/>
                    </a:cubicBezTo>
                    <a:cubicBezTo>
                      <a:pt x="1053" y="566"/>
                      <a:pt x="1054" y="566"/>
                      <a:pt x="1055" y="566"/>
                    </a:cubicBezTo>
                    <a:cubicBezTo>
                      <a:pt x="1055" y="565"/>
                      <a:pt x="1055" y="565"/>
                      <a:pt x="1055" y="564"/>
                    </a:cubicBezTo>
                    <a:cubicBezTo>
                      <a:pt x="1056" y="562"/>
                      <a:pt x="1056" y="558"/>
                      <a:pt x="1058" y="558"/>
                    </a:cubicBezTo>
                    <a:cubicBezTo>
                      <a:pt x="1058" y="557"/>
                      <a:pt x="1059" y="558"/>
                      <a:pt x="1060" y="558"/>
                    </a:cubicBezTo>
                    <a:cubicBezTo>
                      <a:pt x="1060" y="559"/>
                      <a:pt x="1060" y="559"/>
                      <a:pt x="1061" y="560"/>
                    </a:cubicBezTo>
                    <a:cubicBezTo>
                      <a:pt x="1061" y="561"/>
                      <a:pt x="1062" y="561"/>
                      <a:pt x="1063" y="562"/>
                    </a:cubicBezTo>
                    <a:cubicBezTo>
                      <a:pt x="1063" y="562"/>
                      <a:pt x="1064" y="563"/>
                      <a:pt x="1064" y="563"/>
                    </a:cubicBezTo>
                    <a:cubicBezTo>
                      <a:pt x="1065" y="564"/>
                      <a:pt x="1064" y="565"/>
                      <a:pt x="1065" y="567"/>
                    </a:cubicBezTo>
                    <a:cubicBezTo>
                      <a:pt x="1067" y="566"/>
                      <a:pt x="1067" y="566"/>
                      <a:pt x="1067" y="566"/>
                    </a:cubicBezTo>
                    <a:cubicBezTo>
                      <a:pt x="1066" y="563"/>
                      <a:pt x="1067" y="559"/>
                      <a:pt x="1066" y="557"/>
                    </a:cubicBezTo>
                    <a:cubicBezTo>
                      <a:pt x="1063" y="556"/>
                      <a:pt x="1063" y="556"/>
                      <a:pt x="1063" y="556"/>
                    </a:cubicBezTo>
                    <a:cubicBezTo>
                      <a:pt x="1062" y="552"/>
                      <a:pt x="1060" y="549"/>
                      <a:pt x="1060" y="544"/>
                    </a:cubicBezTo>
                    <a:cubicBezTo>
                      <a:pt x="1060" y="540"/>
                      <a:pt x="1062" y="536"/>
                      <a:pt x="1063" y="532"/>
                    </a:cubicBezTo>
                    <a:cubicBezTo>
                      <a:pt x="1064" y="530"/>
                      <a:pt x="1063" y="528"/>
                      <a:pt x="1064" y="525"/>
                    </a:cubicBezTo>
                    <a:cubicBezTo>
                      <a:pt x="1067" y="516"/>
                      <a:pt x="1073" y="524"/>
                      <a:pt x="1076" y="527"/>
                    </a:cubicBezTo>
                    <a:cubicBezTo>
                      <a:pt x="1076" y="525"/>
                      <a:pt x="1076" y="523"/>
                      <a:pt x="1075" y="522"/>
                    </a:cubicBezTo>
                    <a:cubicBezTo>
                      <a:pt x="1074" y="522"/>
                      <a:pt x="1074" y="522"/>
                      <a:pt x="1074" y="522"/>
                    </a:cubicBezTo>
                    <a:cubicBezTo>
                      <a:pt x="1073" y="520"/>
                      <a:pt x="1074" y="519"/>
                      <a:pt x="1072" y="517"/>
                    </a:cubicBezTo>
                    <a:cubicBezTo>
                      <a:pt x="1072" y="517"/>
                      <a:pt x="1071" y="517"/>
                      <a:pt x="1070" y="517"/>
                    </a:cubicBezTo>
                    <a:cubicBezTo>
                      <a:pt x="1067" y="513"/>
                      <a:pt x="1067" y="513"/>
                      <a:pt x="1067" y="513"/>
                    </a:cubicBezTo>
                    <a:cubicBezTo>
                      <a:pt x="1066" y="510"/>
                      <a:pt x="1069" y="510"/>
                      <a:pt x="1069" y="508"/>
                    </a:cubicBezTo>
                    <a:cubicBezTo>
                      <a:pt x="1069" y="506"/>
                      <a:pt x="1067" y="501"/>
                      <a:pt x="1067" y="501"/>
                    </a:cubicBezTo>
                    <a:cubicBezTo>
                      <a:pt x="1066" y="498"/>
                      <a:pt x="1067" y="494"/>
                      <a:pt x="1068" y="491"/>
                    </a:cubicBezTo>
                    <a:cubicBezTo>
                      <a:pt x="1068" y="491"/>
                      <a:pt x="1065" y="491"/>
                      <a:pt x="1067" y="490"/>
                    </a:cubicBezTo>
                    <a:cubicBezTo>
                      <a:pt x="1067" y="490"/>
                      <a:pt x="1068" y="485"/>
                      <a:pt x="1069" y="485"/>
                    </a:cubicBezTo>
                    <a:cubicBezTo>
                      <a:pt x="1069" y="479"/>
                      <a:pt x="1065" y="478"/>
                      <a:pt x="1065" y="474"/>
                    </a:cubicBezTo>
                    <a:cubicBezTo>
                      <a:pt x="1064" y="469"/>
                      <a:pt x="1067" y="469"/>
                      <a:pt x="1066" y="464"/>
                    </a:cubicBezTo>
                    <a:cubicBezTo>
                      <a:pt x="1066" y="463"/>
                      <a:pt x="1064" y="461"/>
                      <a:pt x="1063" y="459"/>
                    </a:cubicBezTo>
                    <a:close/>
                    <a:moveTo>
                      <a:pt x="1176" y="505"/>
                    </a:moveTo>
                    <a:cubicBezTo>
                      <a:pt x="1175" y="505"/>
                      <a:pt x="1174" y="507"/>
                      <a:pt x="1174" y="507"/>
                    </a:cubicBezTo>
                    <a:cubicBezTo>
                      <a:pt x="1171" y="508"/>
                      <a:pt x="1169" y="507"/>
                      <a:pt x="1170" y="509"/>
                    </a:cubicBezTo>
                    <a:cubicBezTo>
                      <a:pt x="1171" y="510"/>
                      <a:pt x="1170" y="511"/>
                      <a:pt x="1172" y="510"/>
                    </a:cubicBezTo>
                    <a:cubicBezTo>
                      <a:pt x="1172" y="510"/>
                      <a:pt x="1180" y="504"/>
                      <a:pt x="1176" y="505"/>
                    </a:cubicBezTo>
                    <a:close/>
                    <a:moveTo>
                      <a:pt x="1164" y="518"/>
                    </a:moveTo>
                    <a:cubicBezTo>
                      <a:pt x="1164" y="520"/>
                      <a:pt x="1164" y="520"/>
                      <a:pt x="1164" y="520"/>
                    </a:cubicBezTo>
                    <a:cubicBezTo>
                      <a:pt x="1164" y="520"/>
                      <a:pt x="1164" y="521"/>
                      <a:pt x="1165" y="521"/>
                    </a:cubicBezTo>
                    <a:cubicBezTo>
                      <a:pt x="1165" y="521"/>
                      <a:pt x="1167" y="517"/>
                      <a:pt x="1164" y="518"/>
                    </a:cubicBezTo>
                    <a:close/>
                    <a:moveTo>
                      <a:pt x="1158" y="528"/>
                    </a:moveTo>
                    <a:cubicBezTo>
                      <a:pt x="1159" y="529"/>
                      <a:pt x="1159" y="529"/>
                      <a:pt x="1159" y="529"/>
                    </a:cubicBezTo>
                    <a:cubicBezTo>
                      <a:pt x="1159" y="528"/>
                      <a:pt x="1159" y="528"/>
                      <a:pt x="1158" y="528"/>
                    </a:cubicBezTo>
                    <a:close/>
                    <a:moveTo>
                      <a:pt x="1140" y="550"/>
                    </a:moveTo>
                    <a:cubicBezTo>
                      <a:pt x="1139" y="551"/>
                      <a:pt x="1138" y="553"/>
                      <a:pt x="1138" y="554"/>
                    </a:cubicBezTo>
                    <a:cubicBezTo>
                      <a:pt x="1132" y="562"/>
                      <a:pt x="1141" y="552"/>
                      <a:pt x="1141" y="552"/>
                    </a:cubicBezTo>
                    <a:cubicBezTo>
                      <a:pt x="1141" y="552"/>
                      <a:pt x="1141" y="551"/>
                      <a:pt x="1141" y="550"/>
                    </a:cubicBezTo>
                    <a:lnTo>
                      <a:pt x="1140" y="550"/>
                    </a:lnTo>
                    <a:close/>
                    <a:moveTo>
                      <a:pt x="1125" y="562"/>
                    </a:moveTo>
                    <a:cubicBezTo>
                      <a:pt x="1124" y="562"/>
                      <a:pt x="1122" y="564"/>
                      <a:pt x="1121" y="565"/>
                    </a:cubicBezTo>
                    <a:cubicBezTo>
                      <a:pt x="1120" y="565"/>
                      <a:pt x="1120" y="565"/>
                      <a:pt x="1120" y="565"/>
                    </a:cubicBezTo>
                    <a:cubicBezTo>
                      <a:pt x="1120" y="566"/>
                      <a:pt x="1121" y="567"/>
                      <a:pt x="1120" y="568"/>
                    </a:cubicBezTo>
                    <a:cubicBezTo>
                      <a:pt x="1120" y="568"/>
                      <a:pt x="1117" y="572"/>
                      <a:pt x="1120" y="571"/>
                    </a:cubicBezTo>
                    <a:cubicBezTo>
                      <a:pt x="1122" y="570"/>
                      <a:pt x="1125" y="566"/>
                      <a:pt x="1126" y="564"/>
                    </a:cubicBezTo>
                    <a:cubicBezTo>
                      <a:pt x="1126" y="563"/>
                      <a:pt x="1126" y="561"/>
                      <a:pt x="1125" y="562"/>
                    </a:cubicBezTo>
                    <a:close/>
                    <a:moveTo>
                      <a:pt x="1111" y="570"/>
                    </a:moveTo>
                    <a:cubicBezTo>
                      <a:pt x="1110" y="572"/>
                      <a:pt x="1110" y="574"/>
                      <a:pt x="1109" y="576"/>
                    </a:cubicBezTo>
                    <a:cubicBezTo>
                      <a:pt x="1109" y="577"/>
                      <a:pt x="1107" y="577"/>
                      <a:pt x="1107" y="577"/>
                    </a:cubicBezTo>
                    <a:cubicBezTo>
                      <a:pt x="1106" y="576"/>
                      <a:pt x="1107" y="576"/>
                      <a:pt x="1105" y="575"/>
                    </a:cubicBezTo>
                    <a:cubicBezTo>
                      <a:pt x="1104" y="575"/>
                      <a:pt x="1104" y="577"/>
                      <a:pt x="1104" y="578"/>
                    </a:cubicBezTo>
                    <a:cubicBezTo>
                      <a:pt x="1103" y="578"/>
                      <a:pt x="1101" y="577"/>
                      <a:pt x="1101" y="578"/>
                    </a:cubicBezTo>
                    <a:cubicBezTo>
                      <a:pt x="1101" y="580"/>
                      <a:pt x="1101" y="580"/>
                      <a:pt x="1101" y="580"/>
                    </a:cubicBezTo>
                    <a:cubicBezTo>
                      <a:pt x="1100" y="581"/>
                      <a:pt x="1098" y="582"/>
                      <a:pt x="1097" y="583"/>
                    </a:cubicBezTo>
                    <a:cubicBezTo>
                      <a:pt x="1096" y="584"/>
                      <a:pt x="1098" y="584"/>
                      <a:pt x="1098" y="584"/>
                    </a:cubicBezTo>
                    <a:cubicBezTo>
                      <a:pt x="1099" y="584"/>
                      <a:pt x="1100" y="582"/>
                      <a:pt x="1101" y="582"/>
                    </a:cubicBezTo>
                    <a:cubicBezTo>
                      <a:pt x="1102" y="581"/>
                      <a:pt x="1104" y="581"/>
                      <a:pt x="1105" y="580"/>
                    </a:cubicBezTo>
                    <a:cubicBezTo>
                      <a:pt x="1106" y="580"/>
                      <a:pt x="1106" y="579"/>
                      <a:pt x="1106" y="578"/>
                    </a:cubicBezTo>
                    <a:cubicBezTo>
                      <a:pt x="1108" y="577"/>
                      <a:pt x="1110" y="578"/>
                      <a:pt x="1111" y="577"/>
                    </a:cubicBezTo>
                    <a:cubicBezTo>
                      <a:pt x="1113" y="575"/>
                      <a:pt x="1112" y="573"/>
                      <a:pt x="1112" y="570"/>
                    </a:cubicBezTo>
                    <a:lnTo>
                      <a:pt x="1111" y="570"/>
                    </a:lnTo>
                    <a:close/>
                    <a:moveTo>
                      <a:pt x="1090" y="586"/>
                    </a:moveTo>
                    <a:cubicBezTo>
                      <a:pt x="1089" y="588"/>
                      <a:pt x="1088" y="589"/>
                      <a:pt x="1087" y="590"/>
                    </a:cubicBezTo>
                    <a:cubicBezTo>
                      <a:pt x="1087" y="590"/>
                      <a:pt x="1084" y="597"/>
                      <a:pt x="1086" y="595"/>
                    </a:cubicBezTo>
                    <a:cubicBezTo>
                      <a:pt x="1088" y="594"/>
                      <a:pt x="1087" y="592"/>
                      <a:pt x="1088" y="591"/>
                    </a:cubicBezTo>
                    <a:cubicBezTo>
                      <a:pt x="1089" y="590"/>
                      <a:pt x="1091" y="589"/>
                      <a:pt x="1092" y="588"/>
                    </a:cubicBezTo>
                    <a:cubicBezTo>
                      <a:pt x="1093" y="588"/>
                      <a:pt x="1093" y="588"/>
                      <a:pt x="1093" y="588"/>
                    </a:cubicBezTo>
                    <a:cubicBezTo>
                      <a:pt x="1093" y="586"/>
                      <a:pt x="1093" y="586"/>
                      <a:pt x="1093" y="586"/>
                    </a:cubicBezTo>
                    <a:cubicBezTo>
                      <a:pt x="1092" y="586"/>
                      <a:pt x="1091" y="586"/>
                      <a:pt x="1090" y="586"/>
                    </a:cubicBezTo>
                    <a:close/>
                    <a:moveTo>
                      <a:pt x="1094" y="594"/>
                    </a:moveTo>
                    <a:cubicBezTo>
                      <a:pt x="1094" y="594"/>
                      <a:pt x="1095" y="596"/>
                      <a:pt x="1095" y="596"/>
                    </a:cubicBezTo>
                    <a:cubicBezTo>
                      <a:pt x="1096" y="596"/>
                      <a:pt x="1096" y="595"/>
                      <a:pt x="1096" y="595"/>
                    </a:cubicBezTo>
                    <a:cubicBezTo>
                      <a:pt x="1098" y="594"/>
                      <a:pt x="1096" y="594"/>
                      <a:pt x="1094" y="594"/>
                    </a:cubicBezTo>
                    <a:close/>
                    <a:moveTo>
                      <a:pt x="256" y="229"/>
                    </a:moveTo>
                    <a:cubicBezTo>
                      <a:pt x="255" y="230"/>
                      <a:pt x="253" y="230"/>
                      <a:pt x="253" y="231"/>
                    </a:cubicBezTo>
                    <a:cubicBezTo>
                      <a:pt x="253" y="232"/>
                      <a:pt x="253" y="233"/>
                      <a:pt x="253" y="234"/>
                    </a:cubicBezTo>
                    <a:cubicBezTo>
                      <a:pt x="251" y="234"/>
                      <a:pt x="253" y="236"/>
                      <a:pt x="253" y="236"/>
                    </a:cubicBezTo>
                    <a:cubicBezTo>
                      <a:pt x="253" y="237"/>
                      <a:pt x="253" y="238"/>
                      <a:pt x="253" y="239"/>
                    </a:cubicBezTo>
                    <a:cubicBezTo>
                      <a:pt x="253" y="239"/>
                      <a:pt x="255" y="239"/>
                      <a:pt x="256" y="240"/>
                    </a:cubicBezTo>
                    <a:cubicBezTo>
                      <a:pt x="257" y="240"/>
                      <a:pt x="257" y="241"/>
                      <a:pt x="259" y="241"/>
                    </a:cubicBezTo>
                    <a:cubicBezTo>
                      <a:pt x="260" y="240"/>
                      <a:pt x="265" y="233"/>
                      <a:pt x="262" y="231"/>
                    </a:cubicBezTo>
                    <a:cubicBezTo>
                      <a:pt x="261" y="230"/>
                      <a:pt x="257" y="230"/>
                      <a:pt x="256" y="229"/>
                    </a:cubicBezTo>
                    <a:close/>
                    <a:moveTo>
                      <a:pt x="167" y="302"/>
                    </a:moveTo>
                    <a:cubicBezTo>
                      <a:pt x="168" y="302"/>
                      <a:pt x="167" y="304"/>
                      <a:pt x="167" y="304"/>
                    </a:cubicBezTo>
                    <a:cubicBezTo>
                      <a:pt x="165" y="305"/>
                      <a:pt x="166" y="303"/>
                      <a:pt x="167" y="302"/>
                    </a:cubicBezTo>
                    <a:close/>
                    <a:moveTo>
                      <a:pt x="128" y="319"/>
                    </a:moveTo>
                    <a:cubicBezTo>
                      <a:pt x="130" y="319"/>
                      <a:pt x="132" y="321"/>
                      <a:pt x="134" y="322"/>
                    </a:cubicBezTo>
                    <a:cubicBezTo>
                      <a:pt x="135" y="323"/>
                      <a:pt x="135" y="323"/>
                      <a:pt x="136" y="324"/>
                    </a:cubicBezTo>
                    <a:cubicBezTo>
                      <a:pt x="139" y="323"/>
                      <a:pt x="137" y="326"/>
                      <a:pt x="137" y="326"/>
                    </a:cubicBezTo>
                    <a:cubicBezTo>
                      <a:pt x="131" y="326"/>
                      <a:pt x="131" y="326"/>
                      <a:pt x="131" y="326"/>
                    </a:cubicBezTo>
                    <a:cubicBezTo>
                      <a:pt x="130" y="324"/>
                      <a:pt x="130" y="323"/>
                      <a:pt x="129" y="322"/>
                    </a:cubicBezTo>
                    <a:cubicBezTo>
                      <a:pt x="129" y="322"/>
                      <a:pt x="126" y="319"/>
                      <a:pt x="128" y="319"/>
                    </a:cubicBezTo>
                    <a:close/>
                    <a:moveTo>
                      <a:pt x="155" y="366"/>
                    </a:moveTo>
                    <a:cubicBezTo>
                      <a:pt x="159" y="366"/>
                      <a:pt x="160" y="371"/>
                      <a:pt x="154" y="370"/>
                    </a:cubicBezTo>
                    <a:cubicBezTo>
                      <a:pt x="151" y="369"/>
                      <a:pt x="151" y="365"/>
                      <a:pt x="155" y="366"/>
                    </a:cubicBezTo>
                    <a:close/>
                    <a:moveTo>
                      <a:pt x="158" y="382"/>
                    </a:moveTo>
                    <a:cubicBezTo>
                      <a:pt x="158" y="382"/>
                      <a:pt x="162" y="388"/>
                      <a:pt x="159" y="387"/>
                    </a:cubicBezTo>
                    <a:cubicBezTo>
                      <a:pt x="158" y="387"/>
                      <a:pt x="158" y="385"/>
                      <a:pt x="157" y="385"/>
                    </a:cubicBezTo>
                    <a:cubicBezTo>
                      <a:pt x="156" y="384"/>
                      <a:pt x="155" y="385"/>
                      <a:pt x="154" y="386"/>
                    </a:cubicBezTo>
                    <a:cubicBezTo>
                      <a:pt x="154" y="384"/>
                      <a:pt x="154" y="384"/>
                      <a:pt x="154" y="384"/>
                    </a:cubicBezTo>
                    <a:cubicBezTo>
                      <a:pt x="155" y="384"/>
                      <a:pt x="156" y="385"/>
                      <a:pt x="157" y="384"/>
                    </a:cubicBezTo>
                    <a:cubicBezTo>
                      <a:pt x="157" y="384"/>
                      <a:pt x="157" y="383"/>
                      <a:pt x="158" y="382"/>
                    </a:cubicBezTo>
                    <a:close/>
                    <a:moveTo>
                      <a:pt x="161" y="387"/>
                    </a:moveTo>
                    <a:cubicBezTo>
                      <a:pt x="164" y="390"/>
                      <a:pt x="164" y="390"/>
                      <a:pt x="169" y="391"/>
                    </a:cubicBezTo>
                    <a:cubicBezTo>
                      <a:pt x="168" y="393"/>
                      <a:pt x="168" y="393"/>
                      <a:pt x="167" y="393"/>
                    </a:cubicBezTo>
                    <a:cubicBezTo>
                      <a:pt x="167" y="395"/>
                      <a:pt x="168" y="396"/>
                      <a:pt x="168" y="397"/>
                    </a:cubicBezTo>
                    <a:cubicBezTo>
                      <a:pt x="168" y="398"/>
                      <a:pt x="166" y="396"/>
                      <a:pt x="165" y="397"/>
                    </a:cubicBezTo>
                    <a:cubicBezTo>
                      <a:pt x="165" y="397"/>
                      <a:pt x="165" y="399"/>
                      <a:pt x="165" y="399"/>
                    </a:cubicBezTo>
                    <a:cubicBezTo>
                      <a:pt x="164" y="399"/>
                      <a:pt x="162" y="400"/>
                      <a:pt x="162" y="400"/>
                    </a:cubicBezTo>
                    <a:cubicBezTo>
                      <a:pt x="160" y="400"/>
                      <a:pt x="156" y="396"/>
                      <a:pt x="155" y="395"/>
                    </a:cubicBezTo>
                    <a:cubicBezTo>
                      <a:pt x="154" y="394"/>
                      <a:pt x="154" y="392"/>
                      <a:pt x="153" y="391"/>
                    </a:cubicBezTo>
                    <a:cubicBezTo>
                      <a:pt x="148" y="387"/>
                      <a:pt x="157" y="392"/>
                      <a:pt x="157" y="392"/>
                    </a:cubicBezTo>
                    <a:cubicBezTo>
                      <a:pt x="157" y="392"/>
                      <a:pt x="158" y="391"/>
                      <a:pt x="160" y="391"/>
                    </a:cubicBezTo>
                    <a:cubicBezTo>
                      <a:pt x="160" y="390"/>
                      <a:pt x="160" y="388"/>
                      <a:pt x="161" y="387"/>
                    </a:cubicBezTo>
                    <a:close/>
                    <a:moveTo>
                      <a:pt x="754" y="473"/>
                    </a:moveTo>
                    <a:cubicBezTo>
                      <a:pt x="753" y="473"/>
                      <a:pt x="753" y="474"/>
                      <a:pt x="755" y="474"/>
                    </a:cubicBezTo>
                    <a:cubicBezTo>
                      <a:pt x="755" y="474"/>
                      <a:pt x="756" y="472"/>
                      <a:pt x="754" y="473"/>
                    </a:cubicBezTo>
                    <a:close/>
                    <a:moveTo>
                      <a:pt x="1126" y="199"/>
                    </a:moveTo>
                    <a:cubicBezTo>
                      <a:pt x="1126" y="199"/>
                      <a:pt x="1125" y="202"/>
                      <a:pt x="1126" y="201"/>
                    </a:cubicBezTo>
                    <a:cubicBezTo>
                      <a:pt x="1127" y="201"/>
                      <a:pt x="1127" y="198"/>
                      <a:pt x="1126" y="199"/>
                    </a:cubicBezTo>
                    <a:close/>
                    <a:moveTo>
                      <a:pt x="1129" y="199"/>
                    </a:moveTo>
                    <a:cubicBezTo>
                      <a:pt x="1129" y="199"/>
                      <a:pt x="1129" y="201"/>
                      <a:pt x="1128" y="201"/>
                    </a:cubicBezTo>
                    <a:cubicBezTo>
                      <a:pt x="1127" y="203"/>
                      <a:pt x="1125" y="204"/>
                      <a:pt x="1123" y="205"/>
                    </a:cubicBezTo>
                    <a:cubicBezTo>
                      <a:pt x="1118" y="209"/>
                      <a:pt x="1118" y="211"/>
                      <a:pt x="1118" y="211"/>
                    </a:cubicBezTo>
                    <a:cubicBezTo>
                      <a:pt x="1117" y="212"/>
                      <a:pt x="1120" y="212"/>
                      <a:pt x="1120" y="212"/>
                    </a:cubicBezTo>
                    <a:cubicBezTo>
                      <a:pt x="1121" y="212"/>
                      <a:pt x="1128" y="204"/>
                      <a:pt x="1130" y="203"/>
                    </a:cubicBezTo>
                    <a:cubicBezTo>
                      <a:pt x="1130" y="203"/>
                      <a:pt x="1131" y="198"/>
                      <a:pt x="1129" y="199"/>
                    </a:cubicBezTo>
                    <a:close/>
                    <a:moveTo>
                      <a:pt x="1136" y="202"/>
                    </a:moveTo>
                    <a:cubicBezTo>
                      <a:pt x="1135" y="205"/>
                      <a:pt x="1134" y="208"/>
                      <a:pt x="1133" y="211"/>
                    </a:cubicBezTo>
                    <a:cubicBezTo>
                      <a:pt x="1135" y="211"/>
                      <a:pt x="1140" y="212"/>
                      <a:pt x="1144" y="211"/>
                    </a:cubicBezTo>
                    <a:cubicBezTo>
                      <a:pt x="1145" y="211"/>
                      <a:pt x="1146" y="208"/>
                      <a:pt x="1144" y="209"/>
                    </a:cubicBezTo>
                    <a:cubicBezTo>
                      <a:pt x="1141" y="203"/>
                      <a:pt x="1142" y="205"/>
                      <a:pt x="1136" y="202"/>
                    </a:cubicBezTo>
                    <a:close/>
                    <a:moveTo>
                      <a:pt x="1130" y="205"/>
                    </a:moveTo>
                    <a:cubicBezTo>
                      <a:pt x="1130" y="205"/>
                      <a:pt x="1129" y="206"/>
                      <a:pt x="1128" y="207"/>
                    </a:cubicBezTo>
                    <a:cubicBezTo>
                      <a:pt x="1127" y="209"/>
                      <a:pt x="1127" y="209"/>
                      <a:pt x="1127" y="209"/>
                    </a:cubicBezTo>
                    <a:cubicBezTo>
                      <a:pt x="1129" y="209"/>
                      <a:pt x="1131" y="209"/>
                      <a:pt x="1132" y="209"/>
                    </a:cubicBezTo>
                    <a:cubicBezTo>
                      <a:pt x="1131" y="208"/>
                      <a:pt x="1132" y="205"/>
                      <a:pt x="1132" y="205"/>
                    </a:cubicBezTo>
                    <a:cubicBezTo>
                      <a:pt x="1132" y="205"/>
                      <a:pt x="1131" y="205"/>
                      <a:pt x="1130" y="205"/>
                    </a:cubicBezTo>
                    <a:close/>
                    <a:moveTo>
                      <a:pt x="1126" y="209"/>
                    </a:moveTo>
                    <a:cubicBezTo>
                      <a:pt x="1125" y="210"/>
                      <a:pt x="1123" y="212"/>
                      <a:pt x="1126" y="211"/>
                    </a:cubicBezTo>
                    <a:cubicBezTo>
                      <a:pt x="1126" y="211"/>
                      <a:pt x="1127" y="209"/>
                      <a:pt x="1126" y="209"/>
                    </a:cubicBezTo>
                    <a:close/>
                    <a:moveTo>
                      <a:pt x="1217" y="227"/>
                    </a:moveTo>
                    <a:cubicBezTo>
                      <a:pt x="1218" y="228"/>
                      <a:pt x="1218" y="228"/>
                      <a:pt x="1218" y="228"/>
                    </a:cubicBezTo>
                    <a:cubicBezTo>
                      <a:pt x="1218" y="227"/>
                      <a:pt x="1219" y="227"/>
                      <a:pt x="1217" y="227"/>
                    </a:cubicBezTo>
                    <a:close/>
                    <a:moveTo>
                      <a:pt x="1219" y="232"/>
                    </a:moveTo>
                    <a:cubicBezTo>
                      <a:pt x="1219" y="232"/>
                      <a:pt x="1219" y="234"/>
                      <a:pt x="1219" y="234"/>
                    </a:cubicBezTo>
                    <a:cubicBezTo>
                      <a:pt x="1221" y="235"/>
                      <a:pt x="1220" y="232"/>
                      <a:pt x="1219" y="232"/>
                    </a:cubicBezTo>
                    <a:close/>
                    <a:moveTo>
                      <a:pt x="803" y="151"/>
                    </a:moveTo>
                    <a:cubicBezTo>
                      <a:pt x="803" y="152"/>
                      <a:pt x="803" y="152"/>
                      <a:pt x="803" y="152"/>
                    </a:cubicBezTo>
                    <a:cubicBezTo>
                      <a:pt x="802" y="152"/>
                      <a:pt x="800" y="152"/>
                      <a:pt x="799" y="152"/>
                    </a:cubicBezTo>
                    <a:cubicBezTo>
                      <a:pt x="799" y="154"/>
                      <a:pt x="799" y="154"/>
                      <a:pt x="799" y="154"/>
                    </a:cubicBezTo>
                    <a:cubicBezTo>
                      <a:pt x="799" y="154"/>
                      <a:pt x="798" y="155"/>
                      <a:pt x="798" y="157"/>
                    </a:cubicBezTo>
                    <a:cubicBezTo>
                      <a:pt x="799" y="157"/>
                      <a:pt x="801" y="157"/>
                      <a:pt x="802" y="157"/>
                    </a:cubicBezTo>
                    <a:cubicBezTo>
                      <a:pt x="803" y="157"/>
                      <a:pt x="803" y="155"/>
                      <a:pt x="804" y="155"/>
                    </a:cubicBezTo>
                    <a:cubicBezTo>
                      <a:pt x="804" y="154"/>
                      <a:pt x="804" y="153"/>
                      <a:pt x="804" y="153"/>
                    </a:cubicBezTo>
                    <a:cubicBezTo>
                      <a:pt x="804" y="153"/>
                      <a:pt x="806" y="151"/>
                      <a:pt x="803" y="151"/>
                    </a:cubicBezTo>
                    <a:close/>
                    <a:moveTo>
                      <a:pt x="785" y="166"/>
                    </a:moveTo>
                    <a:cubicBezTo>
                      <a:pt x="785" y="166"/>
                      <a:pt x="784" y="168"/>
                      <a:pt x="784" y="168"/>
                    </a:cubicBezTo>
                    <a:cubicBezTo>
                      <a:pt x="783" y="169"/>
                      <a:pt x="784" y="166"/>
                      <a:pt x="785" y="166"/>
                    </a:cubicBezTo>
                    <a:close/>
                    <a:moveTo>
                      <a:pt x="925" y="169"/>
                    </a:moveTo>
                    <a:cubicBezTo>
                      <a:pt x="925" y="172"/>
                      <a:pt x="925" y="172"/>
                      <a:pt x="925" y="172"/>
                    </a:cubicBezTo>
                    <a:cubicBezTo>
                      <a:pt x="926" y="172"/>
                      <a:pt x="927" y="172"/>
                      <a:pt x="928" y="172"/>
                    </a:cubicBezTo>
                    <a:cubicBezTo>
                      <a:pt x="927" y="169"/>
                      <a:pt x="927" y="169"/>
                      <a:pt x="927" y="169"/>
                    </a:cubicBezTo>
                    <a:cubicBezTo>
                      <a:pt x="927" y="169"/>
                      <a:pt x="925" y="170"/>
                      <a:pt x="925" y="169"/>
                    </a:cubicBezTo>
                    <a:close/>
                    <a:moveTo>
                      <a:pt x="808" y="173"/>
                    </a:moveTo>
                    <a:cubicBezTo>
                      <a:pt x="808" y="173"/>
                      <a:pt x="810" y="174"/>
                      <a:pt x="810" y="174"/>
                    </a:cubicBezTo>
                    <a:cubicBezTo>
                      <a:pt x="810" y="175"/>
                      <a:pt x="810" y="176"/>
                      <a:pt x="811" y="177"/>
                    </a:cubicBezTo>
                    <a:cubicBezTo>
                      <a:pt x="809" y="179"/>
                      <a:pt x="807" y="182"/>
                      <a:pt x="805" y="184"/>
                    </a:cubicBezTo>
                    <a:cubicBezTo>
                      <a:pt x="804" y="184"/>
                      <a:pt x="806" y="185"/>
                      <a:pt x="805" y="186"/>
                    </a:cubicBezTo>
                    <a:cubicBezTo>
                      <a:pt x="804" y="186"/>
                      <a:pt x="804" y="186"/>
                      <a:pt x="804" y="186"/>
                    </a:cubicBezTo>
                    <a:cubicBezTo>
                      <a:pt x="804" y="186"/>
                      <a:pt x="804" y="183"/>
                      <a:pt x="803" y="183"/>
                    </a:cubicBezTo>
                    <a:cubicBezTo>
                      <a:pt x="803" y="183"/>
                      <a:pt x="805" y="181"/>
                      <a:pt x="805" y="181"/>
                    </a:cubicBezTo>
                    <a:cubicBezTo>
                      <a:pt x="807" y="176"/>
                      <a:pt x="801" y="178"/>
                      <a:pt x="808" y="175"/>
                    </a:cubicBezTo>
                    <a:cubicBezTo>
                      <a:pt x="808" y="174"/>
                      <a:pt x="807" y="174"/>
                      <a:pt x="808" y="173"/>
                    </a:cubicBezTo>
                    <a:close/>
                    <a:moveTo>
                      <a:pt x="918" y="173"/>
                    </a:moveTo>
                    <a:cubicBezTo>
                      <a:pt x="918" y="173"/>
                      <a:pt x="916" y="176"/>
                      <a:pt x="918" y="175"/>
                    </a:cubicBezTo>
                    <a:cubicBezTo>
                      <a:pt x="919" y="175"/>
                      <a:pt x="921" y="172"/>
                      <a:pt x="918" y="173"/>
                    </a:cubicBezTo>
                    <a:close/>
                    <a:moveTo>
                      <a:pt x="921" y="173"/>
                    </a:moveTo>
                    <a:cubicBezTo>
                      <a:pt x="920" y="173"/>
                      <a:pt x="922" y="174"/>
                      <a:pt x="922" y="174"/>
                    </a:cubicBezTo>
                    <a:cubicBezTo>
                      <a:pt x="921" y="174"/>
                      <a:pt x="923" y="172"/>
                      <a:pt x="921" y="173"/>
                    </a:cubicBezTo>
                    <a:close/>
                    <a:moveTo>
                      <a:pt x="929" y="173"/>
                    </a:moveTo>
                    <a:cubicBezTo>
                      <a:pt x="928" y="174"/>
                      <a:pt x="926" y="176"/>
                      <a:pt x="929" y="175"/>
                    </a:cubicBezTo>
                    <a:cubicBezTo>
                      <a:pt x="929" y="175"/>
                      <a:pt x="931" y="173"/>
                      <a:pt x="929" y="173"/>
                    </a:cubicBezTo>
                    <a:close/>
                    <a:moveTo>
                      <a:pt x="895" y="174"/>
                    </a:moveTo>
                    <a:cubicBezTo>
                      <a:pt x="894" y="176"/>
                      <a:pt x="894" y="176"/>
                      <a:pt x="894" y="176"/>
                    </a:cubicBezTo>
                    <a:cubicBezTo>
                      <a:pt x="898" y="176"/>
                      <a:pt x="897" y="174"/>
                      <a:pt x="895" y="174"/>
                    </a:cubicBezTo>
                    <a:close/>
                    <a:moveTo>
                      <a:pt x="931" y="175"/>
                    </a:moveTo>
                    <a:cubicBezTo>
                      <a:pt x="930" y="175"/>
                      <a:pt x="931" y="176"/>
                      <a:pt x="932" y="176"/>
                    </a:cubicBezTo>
                    <a:cubicBezTo>
                      <a:pt x="935" y="176"/>
                      <a:pt x="936" y="174"/>
                      <a:pt x="931" y="175"/>
                    </a:cubicBezTo>
                    <a:close/>
                    <a:moveTo>
                      <a:pt x="912" y="175"/>
                    </a:moveTo>
                    <a:cubicBezTo>
                      <a:pt x="912" y="177"/>
                      <a:pt x="910" y="181"/>
                      <a:pt x="912" y="181"/>
                    </a:cubicBezTo>
                    <a:cubicBezTo>
                      <a:pt x="912" y="181"/>
                      <a:pt x="913" y="179"/>
                      <a:pt x="913" y="179"/>
                    </a:cubicBezTo>
                    <a:cubicBezTo>
                      <a:pt x="914" y="179"/>
                      <a:pt x="915" y="179"/>
                      <a:pt x="916" y="179"/>
                    </a:cubicBezTo>
                    <a:cubicBezTo>
                      <a:pt x="915" y="178"/>
                      <a:pt x="915" y="177"/>
                      <a:pt x="914" y="175"/>
                    </a:cubicBezTo>
                    <a:cubicBezTo>
                      <a:pt x="914" y="175"/>
                      <a:pt x="912" y="176"/>
                      <a:pt x="912" y="175"/>
                    </a:cubicBezTo>
                    <a:close/>
                    <a:moveTo>
                      <a:pt x="938" y="176"/>
                    </a:moveTo>
                    <a:cubicBezTo>
                      <a:pt x="938" y="176"/>
                      <a:pt x="936" y="177"/>
                      <a:pt x="936" y="177"/>
                    </a:cubicBezTo>
                    <a:cubicBezTo>
                      <a:pt x="936" y="178"/>
                      <a:pt x="936" y="178"/>
                      <a:pt x="936" y="178"/>
                    </a:cubicBezTo>
                    <a:cubicBezTo>
                      <a:pt x="938" y="179"/>
                      <a:pt x="939" y="179"/>
                      <a:pt x="942" y="179"/>
                    </a:cubicBezTo>
                    <a:cubicBezTo>
                      <a:pt x="942" y="179"/>
                      <a:pt x="942" y="178"/>
                      <a:pt x="942" y="177"/>
                    </a:cubicBezTo>
                    <a:cubicBezTo>
                      <a:pt x="943" y="178"/>
                      <a:pt x="943" y="177"/>
                      <a:pt x="943" y="176"/>
                    </a:cubicBezTo>
                    <a:cubicBezTo>
                      <a:pt x="941" y="176"/>
                      <a:pt x="938" y="176"/>
                      <a:pt x="938" y="176"/>
                    </a:cubicBezTo>
                    <a:close/>
                    <a:moveTo>
                      <a:pt x="926" y="178"/>
                    </a:moveTo>
                    <a:cubicBezTo>
                      <a:pt x="926" y="178"/>
                      <a:pt x="920" y="185"/>
                      <a:pt x="925" y="183"/>
                    </a:cubicBezTo>
                    <a:cubicBezTo>
                      <a:pt x="925" y="181"/>
                      <a:pt x="925" y="181"/>
                      <a:pt x="925" y="181"/>
                    </a:cubicBezTo>
                    <a:cubicBezTo>
                      <a:pt x="927" y="180"/>
                      <a:pt x="930" y="176"/>
                      <a:pt x="926" y="178"/>
                    </a:cubicBezTo>
                    <a:close/>
                    <a:moveTo>
                      <a:pt x="889" y="179"/>
                    </a:moveTo>
                    <a:cubicBezTo>
                      <a:pt x="891" y="180"/>
                      <a:pt x="891" y="180"/>
                      <a:pt x="891" y="180"/>
                    </a:cubicBezTo>
                    <a:cubicBezTo>
                      <a:pt x="893" y="180"/>
                      <a:pt x="892" y="179"/>
                      <a:pt x="893" y="179"/>
                    </a:cubicBezTo>
                    <a:cubicBezTo>
                      <a:pt x="892" y="179"/>
                      <a:pt x="890" y="179"/>
                      <a:pt x="889" y="179"/>
                    </a:cubicBezTo>
                    <a:close/>
                    <a:moveTo>
                      <a:pt x="919" y="181"/>
                    </a:moveTo>
                    <a:cubicBezTo>
                      <a:pt x="919" y="182"/>
                      <a:pt x="918" y="183"/>
                      <a:pt x="918" y="183"/>
                    </a:cubicBezTo>
                    <a:cubicBezTo>
                      <a:pt x="919" y="184"/>
                      <a:pt x="919" y="185"/>
                      <a:pt x="920" y="185"/>
                    </a:cubicBezTo>
                    <a:cubicBezTo>
                      <a:pt x="923" y="186"/>
                      <a:pt x="919" y="181"/>
                      <a:pt x="919" y="181"/>
                    </a:cubicBezTo>
                    <a:close/>
                    <a:moveTo>
                      <a:pt x="933" y="181"/>
                    </a:moveTo>
                    <a:cubicBezTo>
                      <a:pt x="934" y="183"/>
                      <a:pt x="934" y="183"/>
                      <a:pt x="934" y="183"/>
                    </a:cubicBezTo>
                    <a:cubicBezTo>
                      <a:pt x="934" y="183"/>
                      <a:pt x="935" y="181"/>
                      <a:pt x="933" y="181"/>
                    </a:cubicBezTo>
                    <a:close/>
                    <a:moveTo>
                      <a:pt x="939" y="182"/>
                    </a:moveTo>
                    <a:cubicBezTo>
                      <a:pt x="939" y="184"/>
                      <a:pt x="938" y="185"/>
                      <a:pt x="939" y="186"/>
                    </a:cubicBezTo>
                    <a:cubicBezTo>
                      <a:pt x="940" y="187"/>
                      <a:pt x="940" y="187"/>
                      <a:pt x="940" y="187"/>
                    </a:cubicBezTo>
                    <a:cubicBezTo>
                      <a:pt x="943" y="187"/>
                      <a:pt x="943" y="187"/>
                      <a:pt x="943" y="187"/>
                    </a:cubicBezTo>
                    <a:cubicBezTo>
                      <a:pt x="943" y="187"/>
                      <a:pt x="943" y="185"/>
                      <a:pt x="943" y="185"/>
                    </a:cubicBezTo>
                    <a:cubicBezTo>
                      <a:pt x="942" y="184"/>
                      <a:pt x="941" y="183"/>
                      <a:pt x="941" y="182"/>
                    </a:cubicBezTo>
                    <a:cubicBezTo>
                      <a:pt x="940" y="182"/>
                      <a:pt x="939" y="182"/>
                      <a:pt x="939" y="182"/>
                    </a:cubicBezTo>
                    <a:close/>
                    <a:moveTo>
                      <a:pt x="931" y="183"/>
                    </a:moveTo>
                    <a:cubicBezTo>
                      <a:pt x="930" y="185"/>
                      <a:pt x="929" y="186"/>
                      <a:pt x="928" y="187"/>
                    </a:cubicBezTo>
                    <a:cubicBezTo>
                      <a:pt x="936" y="189"/>
                      <a:pt x="940" y="188"/>
                      <a:pt x="931" y="183"/>
                    </a:cubicBezTo>
                    <a:close/>
                    <a:moveTo>
                      <a:pt x="922" y="186"/>
                    </a:moveTo>
                    <a:cubicBezTo>
                      <a:pt x="921" y="186"/>
                      <a:pt x="920" y="189"/>
                      <a:pt x="920" y="189"/>
                    </a:cubicBezTo>
                    <a:cubicBezTo>
                      <a:pt x="921" y="189"/>
                      <a:pt x="921" y="190"/>
                      <a:pt x="922" y="191"/>
                    </a:cubicBezTo>
                    <a:cubicBezTo>
                      <a:pt x="922" y="190"/>
                      <a:pt x="923" y="190"/>
                      <a:pt x="924" y="190"/>
                    </a:cubicBezTo>
                    <a:cubicBezTo>
                      <a:pt x="924" y="189"/>
                      <a:pt x="924" y="189"/>
                      <a:pt x="924" y="189"/>
                    </a:cubicBezTo>
                    <a:cubicBezTo>
                      <a:pt x="923" y="188"/>
                      <a:pt x="922" y="186"/>
                      <a:pt x="922" y="186"/>
                    </a:cubicBezTo>
                    <a:close/>
                    <a:moveTo>
                      <a:pt x="932" y="189"/>
                    </a:moveTo>
                    <a:cubicBezTo>
                      <a:pt x="933" y="191"/>
                      <a:pt x="933" y="191"/>
                      <a:pt x="933" y="191"/>
                    </a:cubicBezTo>
                    <a:cubicBezTo>
                      <a:pt x="934" y="191"/>
                      <a:pt x="936" y="191"/>
                      <a:pt x="936" y="191"/>
                    </a:cubicBezTo>
                    <a:cubicBezTo>
                      <a:pt x="936" y="189"/>
                      <a:pt x="936" y="189"/>
                      <a:pt x="936" y="189"/>
                    </a:cubicBezTo>
                    <a:cubicBezTo>
                      <a:pt x="935" y="189"/>
                      <a:pt x="933" y="190"/>
                      <a:pt x="932" y="189"/>
                    </a:cubicBezTo>
                    <a:close/>
                    <a:moveTo>
                      <a:pt x="938" y="191"/>
                    </a:moveTo>
                    <a:cubicBezTo>
                      <a:pt x="938" y="191"/>
                      <a:pt x="935" y="194"/>
                      <a:pt x="938" y="193"/>
                    </a:cubicBezTo>
                    <a:cubicBezTo>
                      <a:pt x="938" y="193"/>
                      <a:pt x="940" y="190"/>
                      <a:pt x="938" y="191"/>
                    </a:cubicBezTo>
                    <a:close/>
                    <a:moveTo>
                      <a:pt x="619" y="28"/>
                    </a:moveTo>
                    <a:cubicBezTo>
                      <a:pt x="618" y="29"/>
                      <a:pt x="618" y="29"/>
                      <a:pt x="618" y="29"/>
                    </a:cubicBezTo>
                    <a:cubicBezTo>
                      <a:pt x="613" y="31"/>
                      <a:pt x="616" y="33"/>
                      <a:pt x="620" y="33"/>
                    </a:cubicBezTo>
                    <a:cubicBezTo>
                      <a:pt x="622" y="33"/>
                      <a:pt x="624" y="31"/>
                      <a:pt x="626" y="30"/>
                    </a:cubicBezTo>
                    <a:cubicBezTo>
                      <a:pt x="626" y="30"/>
                      <a:pt x="624" y="30"/>
                      <a:pt x="625" y="29"/>
                    </a:cubicBezTo>
                    <a:cubicBezTo>
                      <a:pt x="624" y="29"/>
                      <a:pt x="622" y="29"/>
                      <a:pt x="621" y="29"/>
                    </a:cubicBezTo>
                    <a:cubicBezTo>
                      <a:pt x="620" y="29"/>
                      <a:pt x="620" y="28"/>
                      <a:pt x="619" y="28"/>
                    </a:cubicBezTo>
                    <a:close/>
                    <a:moveTo>
                      <a:pt x="626" y="52"/>
                    </a:moveTo>
                    <a:cubicBezTo>
                      <a:pt x="625" y="53"/>
                      <a:pt x="627" y="55"/>
                      <a:pt x="626" y="56"/>
                    </a:cubicBezTo>
                    <a:cubicBezTo>
                      <a:pt x="626" y="56"/>
                      <a:pt x="624" y="57"/>
                      <a:pt x="624" y="57"/>
                    </a:cubicBezTo>
                    <a:cubicBezTo>
                      <a:pt x="624" y="59"/>
                      <a:pt x="624" y="60"/>
                      <a:pt x="625" y="61"/>
                    </a:cubicBezTo>
                    <a:cubicBezTo>
                      <a:pt x="626" y="62"/>
                      <a:pt x="626" y="62"/>
                      <a:pt x="626" y="62"/>
                    </a:cubicBezTo>
                    <a:cubicBezTo>
                      <a:pt x="626" y="63"/>
                      <a:pt x="625" y="62"/>
                      <a:pt x="625" y="64"/>
                    </a:cubicBezTo>
                    <a:cubicBezTo>
                      <a:pt x="628" y="64"/>
                      <a:pt x="638" y="64"/>
                      <a:pt x="642" y="62"/>
                    </a:cubicBezTo>
                    <a:cubicBezTo>
                      <a:pt x="648" y="59"/>
                      <a:pt x="637" y="56"/>
                      <a:pt x="635" y="55"/>
                    </a:cubicBezTo>
                    <a:cubicBezTo>
                      <a:pt x="634" y="55"/>
                      <a:pt x="634" y="53"/>
                      <a:pt x="633" y="52"/>
                    </a:cubicBezTo>
                    <a:cubicBezTo>
                      <a:pt x="632" y="52"/>
                      <a:pt x="627" y="52"/>
                      <a:pt x="626" y="52"/>
                    </a:cubicBezTo>
                    <a:close/>
                    <a:moveTo>
                      <a:pt x="668" y="113"/>
                    </a:moveTo>
                    <a:cubicBezTo>
                      <a:pt x="668" y="113"/>
                      <a:pt x="668" y="114"/>
                      <a:pt x="668" y="114"/>
                    </a:cubicBezTo>
                    <a:cubicBezTo>
                      <a:pt x="666" y="114"/>
                      <a:pt x="665" y="114"/>
                      <a:pt x="664" y="114"/>
                    </a:cubicBezTo>
                    <a:cubicBezTo>
                      <a:pt x="664" y="114"/>
                      <a:pt x="661" y="114"/>
                      <a:pt x="660" y="114"/>
                    </a:cubicBezTo>
                    <a:cubicBezTo>
                      <a:pt x="659" y="116"/>
                      <a:pt x="659" y="116"/>
                      <a:pt x="659" y="116"/>
                    </a:cubicBezTo>
                    <a:cubicBezTo>
                      <a:pt x="661" y="116"/>
                      <a:pt x="664" y="119"/>
                      <a:pt x="668" y="118"/>
                    </a:cubicBezTo>
                    <a:cubicBezTo>
                      <a:pt x="668" y="118"/>
                      <a:pt x="675" y="113"/>
                      <a:pt x="668" y="113"/>
                    </a:cubicBezTo>
                    <a:close/>
                    <a:moveTo>
                      <a:pt x="636" y="119"/>
                    </a:moveTo>
                    <a:cubicBezTo>
                      <a:pt x="636" y="121"/>
                      <a:pt x="636" y="121"/>
                      <a:pt x="636" y="121"/>
                    </a:cubicBezTo>
                    <a:cubicBezTo>
                      <a:pt x="639" y="121"/>
                      <a:pt x="639" y="119"/>
                      <a:pt x="636" y="119"/>
                    </a:cubicBezTo>
                    <a:close/>
                    <a:moveTo>
                      <a:pt x="575" y="165"/>
                    </a:moveTo>
                    <a:cubicBezTo>
                      <a:pt x="578" y="164"/>
                      <a:pt x="577" y="166"/>
                      <a:pt x="577" y="166"/>
                    </a:cubicBezTo>
                    <a:cubicBezTo>
                      <a:pt x="576" y="166"/>
                      <a:pt x="575" y="166"/>
                      <a:pt x="575" y="166"/>
                    </a:cubicBezTo>
                    <a:cubicBezTo>
                      <a:pt x="574" y="167"/>
                      <a:pt x="574" y="168"/>
                      <a:pt x="573" y="169"/>
                    </a:cubicBezTo>
                    <a:cubicBezTo>
                      <a:pt x="571" y="170"/>
                      <a:pt x="574" y="165"/>
                      <a:pt x="575" y="165"/>
                    </a:cubicBezTo>
                    <a:close/>
                    <a:moveTo>
                      <a:pt x="724" y="184"/>
                    </a:moveTo>
                    <a:cubicBezTo>
                      <a:pt x="727" y="184"/>
                      <a:pt x="733" y="186"/>
                      <a:pt x="726" y="187"/>
                    </a:cubicBezTo>
                    <a:cubicBezTo>
                      <a:pt x="723" y="187"/>
                      <a:pt x="721" y="184"/>
                      <a:pt x="724" y="184"/>
                    </a:cubicBezTo>
                    <a:close/>
                    <a:moveTo>
                      <a:pt x="712" y="192"/>
                    </a:moveTo>
                    <a:cubicBezTo>
                      <a:pt x="712" y="192"/>
                      <a:pt x="713" y="193"/>
                      <a:pt x="713" y="194"/>
                    </a:cubicBezTo>
                    <a:cubicBezTo>
                      <a:pt x="711" y="194"/>
                      <a:pt x="710" y="192"/>
                      <a:pt x="712" y="192"/>
                    </a:cubicBezTo>
                    <a:close/>
                    <a:moveTo>
                      <a:pt x="442" y="160"/>
                    </a:moveTo>
                    <a:cubicBezTo>
                      <a:pt x="442" y="161"/>
                      <a:pt x="440" y="161"/>
                      <a:pt x="440" y="161"/>
                    </a:cubicBezTo>
                    <a:cubicBezTo>
                      <a:pt x="440" y="163"/>
                      <a:pt x="441" y="164"/>
                      <a:pt x="440" y="165"/>
                    </a:cubicBezTo>
                    <a:cubicBezTo>
                      <a:pt x="440" y="166"/>
                      <a:pt x="438" y="167"/>
                      <a:pt x="438" y="167"/>
                    </a:cubicBezTo>
                    <a:cubicBezTo>
                      <a:pt x="438" y="167"/>
                      <a:pt x="439" y="168"/>
                      <a:pt x="438" y="169"/>
                    </a:cubicBezTo>
                    <a:cubicBezTo>
                      <a:pt x="439" y="169"/>
                      <a:pt x="442" y="169"/>
                      <a:pt x="441" y="169"/>
                    </a:cubicBezTo>
                    <a:cubicBezTo>
                      <a:pt x="447" y="167"/>
                      <a:pt x="446" y="168"/>
                      <a:pt x="446" y="161"/>
                    </a:cubicBezTo>
                    <a:cubicBezTo>
                      <a:pt x="445" y="161"/>
                      <a:pt x="444" y="161"/>
                      <a:pt x="442" y="160"/>
                    </a:cubicBezTo>
                    <a:close/>
                    <a:moveTo>
                      <a:pt x="515" y="166"/>
                    </a:moveTo>
                    <a:cubicBezTo>
                      <a:pt x="514" y="167"/>
                      <a:pt x="513" y="168"/>
                      <a:pt x="512" y="169"/>
                    </a:cubicBezTo>
                    <a:cubicBezTo>
                      <a:pt x="512" y="170"/>
                      <a:pt x="511" y="171"/>
                      <a:pt x="512" y="171"/>
                    </a:cubicBezTo>
                    <a:cubicBezTo>
                      <a:pt x="512" y="172"/>
                      <a:pt x="513" y="172"/>
                      <a:pt x="514" y="173"/>
                    </a:cubicBezTo>
                    <a:cubicBezTo>
                      <a:pt x="514" y="173"/>
                      <a:pt x="515" y="174"/>
                      <a:pt x="515" y="174"/>
                    </a:cubicBezTo>
                    <a:cubicBezTo>
                      <a:pt x="516" y="174"/>
                      <a:pt x="517" y="174"/>
                      <a:pt x="518" y="174"/>
                    </a:cubicBezTo>
                    <a:cubicBezTo>
                      <a:pt x="519" y="172"/>
                      <a:pt x="520" y="169"/>
                      <a:pt x="518" y="167"/>
                    </a:cubicBezTo>
                    <a:cubicBezTo>
                      <a:pt x="518" y="166"/>
                      <a:pt x="516" y="167"/>
                      <a:pt x="515" y="166"/>
                    </a:cubicBezTo>
                    <a:close/>
                    <a:moveTo>
                      <a:pt x="470" y="171"/>
                    </a:moveTo>
                    <a:cubicBezTo>
                      <a:pt x="470" y="172"/>
                      <a:pt x="470" y="174"/>
                      <a:pt x="471" y="174"/>
                    </a:cubicBezTo>
                    <a:cubicBezTo>
                      <a:pt x="472" y="174"/>
                      <a:pt x="471" y="174"/>
                      <a:pt x="472" y="173"/>
                    </a:cubicBezTo>
                    <a:cubicBezTo>
                      <a:pt x="473" y="173"/>
                      <a:pt x="472" y="171"/>
                      <a:pt x="472" y="171"/>
                    </a:cubicBezTo>
                    <a:cubicBezTo>
                      <a:pt x="471" y="171"/>
                      <a:pt x="470" y="172"/>
                      <a:pt x="470" y="171"/>
                    </a:cubicBezTo>
                    <a:close/>
                    <a:moveTo>
                      <a:pt x="506" y="177"/>
                    </a:moveTo>
                    <a:cubicBezTo>
                      <a:pt x="505" y="178"/>
                      <a:pt x="503" y="181"/>
                      <a:pt x="502" y="181"/>
                    </a:cubicBezTo>
                    <a:cubicBezTo>
                      <a:pt x="501" y="182"/>
                      <a:pt x="501" y="181"/>
                      <a:pt x="500" y="182"/>
                    </a:cubicBezTo>
                    <a:cubicBezTo>
                      <a:pt x="500" y="183"/>
                      <a:pt x="501" y="184"/>
                      <a:pt x="500" y="185"/>
                    </a:cubicBezTo>
                    <a:cubicBezTo>
                      <a:pt x="502" y="185"/>
                      <a:pt x="502" y="185"/>
                      <a:pt x="502" y="185"/>
                    </a:cubicBezTo>
                    <a:cubicBezTo>
                      <a:pt x="503" y="185"/>
                      <a:pt x="504" y="183"/>
                      <a:pt x="505" y="183"/>
                    </a:cubicBezTo>
                    <a:cubicBezTo>
                      <a:pt x="507" y="182"/>
                      <a:pt x="508" y="183"/>
                      <a:pt x="509" y="183"/>
                    </a:cubicBezTo>
                    <a:cubicBezTo>
                      <a:pt x="510" y="182"/>
                      <a:pt x="511" y="181"/>
                      <a:pt x="512" y="181"/>
                    </a:cubicBezTo>
                    <a:cubicBezTo>
                      <a:pt x="512" y="180"/>
                      <a:pt x="512" y="179"/>
                      <a:pt x="512" y="179"/>
                    </a:cubicBezTo>
                    <a:cubicBezTo>
                      <a:pt x="510" y="178"/>
                      <a:pt x="508" y="177"/>
                      <a:pt x="506" y="177"/>
                    </a:cubicBezTo>
                    <a:close/>
                    <a:moveTo>
                      <a:pt x="505" y="211"/>
                    </a:moveTo>
                    <a:cubicBezTo>
                      <a:pt x="506" y="212"/>
                      <a:pt x="506" y="212"/>
                      <a:pt x="506" y="212"/>
                    </a:cubicBezTo>
                    <a:cubicBezTo>
                      <a:pt x="509" y="213"/>
                      <a:pt x="508" y="213"/>
                      <a:pt x="505" y="214"/>
                    </a:cubicBezTo>
                    <a:cubicBezTo>
                      <a:pt x="505" y="214"/>
                      <a:pt x="503" y="210"/>
                      <a:pt x="505" y="211"/>
                    </a:cubicBezTo>
                    <a:close/>
                    <a:moveTo>
                      <a:pt x="321" y="211"/>
                    </a:moveTo>
                    <a:cubicBezTo>
                      <a:pt x="322" y="212"/>
                      <a:pt x="322" y="213"/>
                      <a:pt x="322" y="213"/>
                    </a:cubicBezTo>
                    <a:cubicBezTo>
                      <a:pt x="323" y="214"/>
                      <a:pt x="325" y="214"/>
                      <a:pt x="324" y="213"/>
                    </a:cubicBezTo>
                    <a:cubicBezTo>
                      <a:pt x="323" y="212"/>
                      <a:pt x="322" y="212"/>
                      <a:pt x="321" y="211"/>
                    </a:cubicBezTo>
                    <a:close/>
                    <a:moveTo>
                      <a:pt x="338" y="216"/>
                    </a:moveTo>
                    <a:cubicBezTo>
                      <a:pt x="338" y="216"/>
                      <a:pt x="338" y="219"/>
                      <a:pt x="338" y="219"/>
                    </a:cubicBezTo>
                    <a:cubicBezTo>
                      <a:pt x="338" y="219"/>
                      <a:pt x="337" y="219"/>
                      <a:pt x="337" y="219"/>
                    </a:cubicBezTo>
                    <a:cubicBezTo>
                      <a:pt x="337" y="219"/>
                      <a:pt x="337" y="222"/>
                      <a:pt x="337" y="221"/>
                    </a:cubicBezTo>
                    <a:cubicBezTo>
                      <a:pt x="338" y="222"/>
                      <a:pt x="337" y="223"/>
                      <a:pt x="337" y="223"/>
                    </a:cubicBezTo>
                    <a:cubicBezTo>
                      <a:pt x="338" y="224"/>
                      <a:pt x="339" y="225"/>
                      <a:pt x="339" y="225"/>
                    </a:cubicBezTo>
                    <a:cubicBezTo>
                      <a:pt x="340" y="226"/>
                      <a:pt x="343" y="224"/>
                      <a:pt x="345" y="225"/>
                    </a:cubicBezTo>
                    <a:cubicBezTo>
                      <a:pt x="345" y="225"/>
                      <a:pt x="347" y="229"/>
                      <a:pt x="347" y="229"/>
                    </a:cubicBezTo>
                    <a:cubicBezTo>
                      <a:pt x="348" y="229"/>
                      <a:pt x="350" y="229"/>
                      <a:pt x="351" y="229"/>
                    </a:cubicBezTo>
                    <a:cubicBezTo>
                      <a:pt x="351" y="229"/>
                      <a:pt x="353" y="230"/>
                      <a:pt x="354" y="229"/>
                    </a:cubicBezTo>
                    <a:cubicBezTo>
                      <a:pt x="354" y="229"/>
                      <a:pt x="355" y="228"/>
                      <a:pt x="355" y="228"/>
                    </a:cubicBezTo>
                    <a:cubicBezTo>
                      <a:pt x="354" y="225"/>
                      <a:pt x="353" y="224"/>
                      <a:pt x="349" y="222"/>
                    </a:cubicBezTo>
                    <a:cubicBezTo>
                      <a:pt x="348" y="221"/>
                      <a:pt x="346" y="221"/>
                      <a:pt x="345" y="220"/>
                    </a:cubicBezTo>
                    <a:cubicBezTo>
                      <a:pt x="344" y="219"/>
                      <a:pt x="342" y="216"/>
                      <a:pt x="341" y="216"/>
                    </a:cubicBezTo>
                    <a:cubicBezTo>
                      <a:pt x="340" y="216"/>
                      <a:pt x="339" y="216"/>
                      <a:pt x="338" y="216"/>
                    </a:cubicBezTo>
                    <a:close/>
                    <a:moveTo>
                      <a:pt x="0" y="456"/>
                    </a:moveTo>
                    <a:cubicBezTo>
                      <a:pt x="0" y="456"/>
                      <a:pt x="3" y="459"/>
                      <a:pt x="10" y="461"/>
                    </a:cubicBezTo>
                    <a:cubicBezTo>
                      <a:pt x="16" y="463"/>
                      <a:pt x="18" y="462"/>
                      <a:pt x="21" y="462"/>
                    </a:cubicBezTo>
                    <a:cubicBezTo>
                      <a:pt x="25" y="462"/>
                      <a:pt x="26" y="463"/>
                      <a:pt x="26" y="463"/>
                    </a:cubicBezTo>
                    <a:cubicBezTo>
                      <a:pt x="30" y="461"/>
                      <a:pt x="30" y="461"/>
                      <a:pt x="30" y="461"/>
                    </a:cubicBezTo>
                    <a:cubicBezTo>
                      <a:pt x="28" y="453"/>
                      <a:pt x="28" y="453"/>
                      <a:pt x="28" y="453"/>
                    </a:cubicBezTo>
                    <a:cubicBezTo>
                      <a:pt x="28" y="453"/>
                      <a:pt x="20" y="453"/>
                      <a:pt x="18" y="451"/>
                    </a:cubicBezTo>
                    <a:cubicBezTo>
                      <a:pt x="16" y="449"/>
                      <a:pt x="11" y="443"/>
                      <a:pt x="11" y="443"/>
                    </a:cubicBezTo>
                    <a:cubicBezTo>
                      <a:pt x="10" y="444"/>
                      <a:pt x="9" y="445"/>
                      <a:pt x="8" y="445"/>
                    </a:cubicBezTo>
                    <a:cubicBezTo>
                      <a:pt x="8" y="445"/>
                      <a:pt x="10" y="440"/>
                      <a:pt x="8" y="441"/>
                    </a:cubicBezTo>
                    <a:cubicBezTo>
                      <a:pt x="8" y="441"/>
                      <a:pt x="6" y="442"/>
                      <a:pt x="8" y="442"/>
                    </a:cubicBezTo>
                    <a:cubicBezTo>
                      <a:pt x="7" y="443"/>
                      <a:pt x="6" y="443"/>
                      <a:pt x="5" y="444"/>
                    </a:cubicBezTo>
                    <a:cubicBezTo>
                      <a:pt x="4" y="444"/>
                      <a:pt x="4" y="444"/>
                      <a:pt x="4" y="444"/>
                    </a:cubicBezTo>
                    <a:cubicBezTo>
                      <a:pt x="3" y="445"/>
                      <a:pt x="3" y="447"/>
                      <a:pt x="2" y="449"/>
                    </a:cubicBezTo>
                    <a:cubicBezTo>
                      <a:pt x="3" y="449"/>
                      <a:pt x="4" y="448"/>
                      <a:pt x="4" y="449"/>
                    </a:cubicBezTo>
                    <a:cubicBezTo>
                      <a:pt x="4" y="449"/>
                      <a:pt x="3" y="450"/>
                      <a:pt x="2" y="450"/>
                    </a:cubicBezTo>
                    <a:cubicBezTo>
                      <a:pt x="2" y="451"/>
                      <a:pt x="3" y="452"/>
                      <a:pt x="2" y="453"/>
                    </a:cubicBezTo>
                    <a:cubicBezTo>
                      <a:pt x="2" y="453"/>
                      <a:pt x="1" y="454"/>
                      <a:pt x="0" y="454"/>
                    </a:cubicBezTo>
                    <a:cubicBezTo>
                      <a:pt x="0" y="455"/>
                      <a:pt x="0" y="455"/>
                      <a:pt x="0" y="456"/>
                    </a:cubicBezTo>
                    <a:close/>
                    <a:moveTo>
                      <a:pt x="354" y="46"/>
                    </a:moveTo>
                    <a:cubicBezTo>
                      <a:pt x="356" y="47"/>
                      <a:pt x="358" y="49"/>
                      <a:pt x="360" y="48"/>
                    </a:cubicBezTo>
                    <a:cubicBezTo>
                      <a:pt x="362" y="47"/>
                      <a:pt x="360" y="41"/>
                      <a:pt x="359" y="40"/>
                    </a:cubicBezTo>
                    <a:cubicBezTo>
                      <a:pt x="361" y="40"/>
                      <a:pt x="363" y="41"/>
                      <a:pt x="365" y="40"/>
                    </a:cubicBezTo>
                    <a:cubicBezTo>
                      <a:pt x="366" y="39"/>
                      <a:pt x="366" y="39"/>
                      <a:pt x="366" y="39"/>
                    </a:cubicBezTo>
                    <a:cubicBezTo>
                      <a:pt x="367" y="39"/>
                      <a:pt x="368" y="39"/>
                      <a:pt x="369" y="40"/>
                    </a:cubicBezTo>
                    <a:cubicBezTo>
                      <a:pt x="369" y="39"/>
                      <a:pt x="369" y="38"/>
                      <a:pt x="369" y="37"/>
                    </a:cubicBezTo>
                    <a:cubicBezTo>
                      <a:pt x="369" y="36"/>
                      <a:pt x="367" y="34"/>
                      <a:pt x="366" y="33"/>
                    </a:cubicBezTo>
                    <a:cubicBezTo>
                      <a:pt x="365" y="33"/>
                      <a:pt x="364" y="34"/>
                      <a:pt x="363" y="34"/>
                    </a:cubicBezTo>
                    <a:cubicBezTo>
                      <a:pt x="361" y="32"/>
                      <a:pt x="366" y="31"/>
                      <a:pt x="359" y="31"/>
                    </a:cubicBezTo>
                    <a:cubicBezTo>
                      <a:pt x="357" y="32"/>
                      <a:pt x="357" y="32"/>
                      <a:pt x="357" y="32"/>
                    </a:cubicBezTo>
                    <a:cubicBezTo>
                      <a:pt x="355" y="32"/>
                      <a:pt x="355" y="31"/>
                      <a:pt x="353" y="31"/>
                    </a:cubicBezTo>
                    <a:cubicBezTo>
                      <a:pt x="353" y="32"/>
                      <a:pt x="352" y="35"/>
                      <a:pt x="351" y="36"/>
                    </a:cubicBezTo>
                    <a:cubicBezTo>
                      <a:pt x="350" y="38"/>
                      <a:pt x="347" y="38"/>
                      <a:pt x="347" y="41"/>
                    </a:cubicBezTo>
                    <a:cubicBezTo>
                      <a:pt x="346" y="46"/>
                      <a:pt x="348" y="48"/>
                      <a:pt x="353" y="47"/>
                    </a:cubicBezTo>
                    <a:lnTo>
                      <a:pt x="354" y="46"/>
                    </a:lnTo>
                    <a:close/>
                  </a:path>
                </a:pathLst>
              </a:custGeom>
              <a:solidFill>
                <a:srgbClr val="025EA1"/>
              </a:solidFill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92">
                <a:extLst>
                  <a:ext uri="{FF2B5EF4-FFF2-40B4-BE49-F238E27FC236}">
                    <a16:creationId xmlns:a16="http://schemas.microsoft.com/office/drawing/2014/main" id="{BEF1D4F8-FA9C-4A99-B65E-43F0DD0840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6" y="1175"/>
                <a:ext cx="145" cy="116"/>
              </a:xfrm>
              <a:custGeom>
                <a:avLst/>
                <a:gdLst>
                  <a:gd name="T0" fmla="*/ 74 w 74"/>
                  <a:gd name="T1" fmla="*/ 39 h 59"/>
                  <a:gd name="T2" fmla="*/ 69 w 74"/>
                  <a:gd name="T3" fmla="*/ 39 h 59"/>
                  <a:gd name="T4" fmla="*/ 66 w 74"/>
                  <a:gd name="T5" fmla="*/ 39 h 59"/>
                  <a:gd name="T6" fmla="*/ 64 w 74"/>
                  <a:gd name="T7" fmla="*/ 38 h 59"/>
                  <a:gd name="T8" fmla="*/ 62 w 74"/>
                  <a:gd name="T9" fmla="*/ 37 h 59"/>
                  <a:gd name="T10" fmla="*/ 61 w 74"/>
                  <a:gd name="T11" fmla="*/ 32 h 59"/>
                  <a:gd name="T12" fmla="*/ 61 w 74"/>
                  <a:gd name="T13" fmla="*/ 27 h 59"/>
                  <a:gd name="T14" fmla="*/ 61 w 74"/>
                  <a:gd name="T15" fmla="*/ 23 h 59"/>
                  <a:gd name="T16" fmla="*/ 61 w 74"/>
                  <a:gd name="T17" fmla="*/ 18 h 59"/>
                  <a:gd name="T18" fmla="*/ 57 w 74"/>
                  <a:gd name="T19" fmla="*/ 12 h 59"/>
                  <a:gd name="T20" fmla="*/ 54 w 74"/>
                  <a:gd name="T21" fmla="*/ 6 h 59"/>
                  <a:gd name="T22" fmla="*/ 48 w 74"/>
                  <a:gd name="T23" fmla="*/ 0 h 59"/>
                  <a:gd name="T24" fmla="*/ 45 w 74"/>
                  <a:gd name="T25" fmla="*/ 3 h 59"/>
                  <a:gd name="T26" fmla="*/ 41 w 74"/>
                  <a:gd name="T27" fmla="*/ 5 h 59"/>
                  <a:gd name="T28" fmla="*/ 36 w 74"/>
                  <a:gd name="T29" fmla="*/ 8 h 59"/>
                  <a:gd name="T30" fmla="*/ 33 w 74"/>
                  <a:gd name="T31" fmla="*/ 7 h 59"/>
                  <a:gd name="T32" fmla="*/ 27 w 74"/>
                  <a:gd name="T33" fmla="*/ 5 h 59"/>
                  <a:gd name="T34" fmla="*/ 22 w 74"/>
                  <a:gd name="T35" fmla="*/ 3 h 59"/>
                  <a:gd name="T36" fmla="*/ 18 w 74"/>
                  <a:gd name="T37" fmla="*/ 2 h 59"/>
                  <a:gd name="T38" fmla="*/ 17 w 74"/>
                  <a:gd name="T39" fmla="*/ 10 h 59"/>
                  <a:gd name="T40" fmla="*/ 12 w 74"/>
                  <a:gd name="T41" fmla="*/ 14 h 59"/>
                  <a:gd name="T42" fmla="*/ 8 w 74"/>
                  <a:gd name="T43" fmla="*/ 30 h 59"/>
                  <a:gd name="T44" fmla="*/ 2 w 74"/>
                  <a:gd name="T45" fmla="*/ 35 h 59"/>
                  <a:gd name="T46" fmla="*/ 0 w 74"/>
                  <a:gd name="T47" fmla="*/ 35 h 59"/>
                  <a:gd name="T48" fmla="*/ 4 w 74"/>
                  <a:gd name="T49" fmla="*/ 41 h 59"/>
                  <a:gd name="T50" fmla="*/ 5 w 74"/>
                  <a:gd name="T51" fmla="*/ 44 h 59"/>
                  <a:gd name="T52" fmla="*/ 8 w 74"/>
                  <a:gd name="T53" fmla="*/ 46 h 59"/>
                  <a:gd name="T54" fmla="*/ 12 w 74"/>
                  <a:gd name="T55" fmla="*/ 45 h 59"/>
                  <a:gd name="T56" fmla="*/ 17 w 74"/>
                  <a:gd name="T57" fmla="*/ 46 h 59"/>
                  <a:gd name="T58" fmla="*/ 17 w 74"/>
                  <a:gd name="T59" fmla="*/ 48 h 59"/>
                  <a:gd name="T60" fmla="*/ 16 w 74"/>
                  <a:gd name="T61" fmla="*/ 51 h 59"/>
                  <a:gd name="T62" fmla="*/ 20 w 74"/>
                  <a:gd name="T63" fmla="*/ 53 h 59"/>
                  <a:gd name="T64" fmla="*/ 24 w 74"/>
                  <a:gd name="T65" fmla="*/ 55 h 59"/>
                  <a:gd name="T66" fmla="*/ 26 w 74"/>
                  <a:gd name="T67" fmla="*/ 59 h 59"/>
                  <a:gd name="T68" fmla="*/ 31 w 74"/>
                  <a:gd name="T69" fmla="*/ 58 h 59"/>
                  <a:gd name="T70" fmla="*/ 39 w 74"/>
                  <a:gd name="T71" fmla="*/ 58 h 59"/>
                  <a:gd name="T72" fmla="*/ 44 w 74"/>
                  <a:gd name="T73" fmla="*/ 56 h 59"/>
                  <a:gd name="T74" fmla="*/ 49 w 74"/>
                  <a:gd name="T75" fmla="*/ 53 h 59"/>
                  <a:gd name="T76" fmla="*/ 55 w 74"/>
                  <a:gd name="T77" fmla="*/ 55 h 59"/>
                  <a:gd name="T78" fmla="*/ 62 w 74"/>
                  <a:gd name="T79" fmla="*/ 54 h 59"/>
                  <a:gd name="T80" fmla="*/ 65 w 74"/>
                  <a:gd name="T81" fmla="*/ 56 h 59"/>
                  <a:gd name="T82" fmla="*/ 68 w 74"/>
                  <a:gd name="T83" fmla="*/ 54 h 59"/>
                  <a:gd name="T84" fmla="*/ 67 w 74"/>
                  <a:gd name="T85" fmla="*/ 51 h 59"/>
                  <a:gd name="T86" fmla="*/ 69 w 74"/>
                  <a:gd name="T87" fmla="*/ 49 h 59"/>
                  <a:gd name="T88" fmla="*/ 71 w 74"/>
                  <a:gd name="T89" fmla="*/ 51 h 59"/>
                  <a:gd name="T90" fmla="*/ 72 w 74"/>
                  <a:gd name="T91" fmla="*/ 49 h 59"/>
                  <a:gd name="T92" fmla="*/ 72 w 74"/>
                  <a:gd name="T93" fmla="*/ 43 h 59"/>
                  <a:gd name="T94" fmla="*/ 73 w 74"/>
                  <a:gd name="T95" fmla="*/ 42 h 59"/>
                  <a:gd name="T96" fmla="*/ 72 w 74"/>
                  <a:gd name="T97" fmla="*/ 42 h 59"/>
                  <a:gd name="T98" fmla="*/ 72 w 74"/>
                  <a:gd name="T99" fmla="*/ 40 h 59"/>
                  <a:gd name="T100" fmla="*/ 74 w 74"/>
                  <a:gd name="T101" fmla="*/ 41 h 59"/>
                  <a:gd name="T102" fmla="*/ 74 w 74"/>
                  <a:gd name="T103" fmla="*/ 3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4" h="59">
                    <a:moveTo>
                      <a:pt x="74" y="39"/>
                    </a:moveTo>
                    <a:cubicBezTo>
                      <a:pt x="74" y="39"/>
                      <a:pt x="70" y="38"/>
                      <a:pt x="69" y="39"/>
                    </a:cubicBezTo>
                    <a:cubicBezTo>
                      <a:pt x="69" y="41"/>
                      <a:pt x="66" y="39"/>
                      <a:pt x="66" y="39"/>
                    </a:cubicBezTo>
                    <a:cubicBezTo>
                      <a:pt x="66" y="39"/>
                      <a:pt x="65" y="39"/>
                      <a:pt x="64" y="38"/>
                    </a:cubicBezTo>
                    <a:cubicBezTo>
                      <a:pt x="64" y="38"/>
                      <a:pt x="63" y="38"/>
                      <a:pt x="62" y="37"/>
                    </a:cubicBezTo>
                    <a:cubicBezTo>
                      <a:pt x="60" y="36"/>
                      <a:pt x="63" y="33"/>
                      <a:pt x="61" y="32"/>
                    </a:cubicBezTo>
                    <a:cubicBezTo>
                      <a:pt x="60" y="32"/>
                      <a:pt x="62" y="29"/>
                      <a:pt x="61" y="27"/>
                    </a:cubicBezTo>
                    <a:cubicBezTo>
                      <a:pt x="61" y="25"/>
                      <a:pt x="63" y="25"/>
                      <a:pt x="61" y="23"/>
                    </a:cubicBezTo>
                    <a:cubicBezTo>
                      <a:pt x="60" y="22"/>
                      <a:pt x="62" y="20"/>
                      <a:pt x="61" y="18"/>
                    </a:cubicBezTo>
                    <a:cubicBezTo>
                      <a:pt x="60" y="16"/>
                      <a:pt x="60" y="15"/>
                      <a:pt x="57" y="12"/>
                    </a:cubicBezTo>
                    <a:cubicBezTo>
                      <a:pt x="55" y="9"/>
                      <a:pt x="55" y="10"/>
                      <a:pt x="54" y="6"/>
                    </a:cubicBezTo>
                    <a:cubicBezTo>
                      <a:pt x="53" y="3"/>
                      <a:pt x="48" y="0"/>
                      <a:pt x="48" y="0"/>
                    </a:cubicBezTo>
                    <a:cubicBezTo>
                      <a:pt x="48" y="0"/>
                      <a:pt x="45" y="1"/>
                      <a:pt x="45" y="3"/>
                    </a:cubicBezTo>
                    <a:cubicBezTo>
                      <a:pt x="44" y="5"/>
                      <a:pt x="43" y="5"/>
                      <a:pt x="41" y="5"/>
                    </a:cubicBezTo>
                    <a:cubicBezTo>
                      <a:pt x="39" y="5"/>
                      <a:pt x="39" y="7"/>
                      <a:pt x="36" y="8"/>
                    </a:cubicBezTo>
                    <a:cubicBezTo>
                      <a:pt x="34" y="9"/>
                      <a:pt x="34" y="9"/>
                      <a:pt x="33" y="7"/>
                    </a:cubicBezTo>
                    <a:cubicBezTo>
                      <a:pt x="31" y="5"/>
                      <a:pt x="30" y="5"/>
                      <a:pt x="27" y="5"/>
                    </a:cubicBezTo>
                    <a:cubicBezTo>
                      <a:pt x="24" y="5"/>
                      <a:pt x="23" y="5"/>
                      <a:pt x="22" y="3"/>
                    </a:cubicBezTo>
                    <a:cubicBezTo>
                      <a:pt x="21" y="1"/>
                      <a:pt x="18" y="2"/>
                      <a:pt x="18" y="2"/>
                    </a:cubicBezTo>
                    <a:cubicBezTo>
                      <a:pt x="18" y="2"/>
                      <a:pt x="18" y="8"/>
                      <a:pt x="17" y="10"/>
                    </a:cubicBezTo>
                    <a:cubicBezTo>
                      <a:pt x="17" y="12"/>
                      <a:pt x="16" y="12"/>
                      <a:pt x="12" y="14"/>
                    </a:cubicBezTo>
                    <a:cubicBezTo>
                      <a:pt x="9" y="17"/>
                      <a:pt x="11" y="24"/>
                      <a:pt x="8" y="30"/>
                    </a:cubicBezTo>
                    <a:cubicBezTo>
                      <a:pt x="5" y="35"/>
                      <a:pt x="2" y="35"/>
                      <a:pt x="2" y="35"/>
                    </a:cubicBezTo>
                    <a:cubicBezTo>
                      <a:pt x="2" y="35"/>
                      <a:pt x="1" y="35"/>
                      <a:pt x="0" y="35"/>
                    </a:cubicBezTo>
                    <a:cubicBezTo>
                      <a:pt x="0" y="35"/>
                      <a:pt x="4" y="39"/>
                      <a:pt x="4" y="41"/>
                    </a:cubicBezTo>
                    <a:cubicBezTo>
                      <a:pt x="4" y="43"/>
                      <a:pt x="3" y="44"/>
                      <a:pt x="5" y="44"/>
                    </a:cubicBezTo>
                    <a:cubicBezTo>
                      <a:pt x="7" y="44"/>
                      <a:pt x="7" y="44"/>
                      <a:pt x="8" y="46"/>
                    </a:cubicBezTo>
                    <a:cubicBezTo>
                      <a:pt x="10" y="49"/>
                      <a:pt x="11" y="46"/>
                      <a:pt x="12" y="45"/>
                    </a:cubicBezTo>
                    <a:cubicBezTo>
                      <a:pt x="13" y="44"/>
                      <a:pt x="15" y="45"/>
                      <a:pt x="17" y="46"/>
                    </a:cubicBezTo>
                    <a:cubicBezTo>
                      <a:pt x="20" y="48"/>
                      <a:pt x="19" y="48"/>
                      <a:pt x="17" y="48"/>
                    </a:cubicBezTo>
                    <a:cubicBezTo>
                      <a:pt x="14" y="48"/>
                      <a:pt x="14" y="50"/>
                      <a:pt x="16" y="51"/>
                    </a:cubicBezTo>
                    <a:cubicBezTo>
                      <a:pt x="17" y="53"/>
                      <a:pt x="20" y="53"/>
                      <a:pt x="20" y="53"/>
                    </a:cubicBezTo>
                    <a:cubicBezTo>
                      <a:pt x="20" y="53"/>
                      <a:pt x="26" y="54"/>
                      <a:pt x="24" y="55"/>
                    </a:cubicBezTo>
                    <a:cubicBezTo>
                      <a:pt x="22" y="57"/>
                      <a:pt x="22" y="59"/>
                      <a:pt x="26" y="59"/>
                    </a:cubicBezTo>
                    <a:cubicBezTo>
                      <a:pt x="31" y="59"/>
                      <a:pt x="28" y="57"/>
                      <a:pt x="31" y="58"/>
                    </a:cubicBezTo>
                    <a:cubicBezTo>
                      <a:pt x="35" y="59"/>
                      <a:pt x="34" y="59"/>
                      <a:pt x="39" y="58"/>
                    </a:cubicBezTo>
                    <a:cubicBezTo>
                      <a:pt x="43" y="57"/>
                      <a:pt x="42" y="58"/>
                      <a:pt x="44" y="56"/>
                    </a:cubicBezTo>
                    <a:cubicBezTo>
                      <a:pt x="46" y="54"/>
                      <a:pt x="47" y="52"/>
                      <a:pt x="49" y="53"/>
                    </a:cubicBezTo>
                    <a:cubicBezTo>
                      <a:pt x="51" y="53"/>
                      <a:pt x="52" y="56"/>
                      <a:pt x="55" y="55"/>
                    </a:cubicBezTo>
                    <a:cubicBezTo>
                      <a:pt x="59" y="53"/>
                      <a:pt x="59" y="53"/>
                      <a:pt x="62" y="54"/>
                    </a:cubicBezTo>
                    <a:cubicBezTo>
                      <a:pt x="63" y="54"/>
                      <a:pt x="65" y="56"/>
                      <a:pt x="65" y="56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69" y="52"/>
                      <a:pt x="67" y="53"/>
                      <a:pt x="67" y="51"/>
                    </a:cubicBezTo>
                    <a:cubicBezTo>
                      <a:pt x="68" y="51"/>
                      <a:pt x="69" y="51"/>
                      <a:pt x="69" y="49"/>
                    </a:cubicBezTo>
                    <a:cubicBezTo>
                      <a:pt x="69" y="49"/>
                      <a:pt x="70" y="50"/>
                      <a:pt x="71" y="51"/>
                    </a:cubicBezTo>
                    <a:cubicBezTo>
                      <a:pt x="71" y="50"/>
                      <a:pt x="71" y="49"/>
                      <a:pt x="72" y="49"/>
                    </a:cubicBezTo>
                    <a:cubicBezTo>
                      <a:pt x="72" y="47"/>
                      <a:pt x="72" y="45"/>
                      <a:pt x="72" y="43"/>
                    </a:cubicBezTo>
                    <a:cubicBezTo>
                      <a:pt x="72" y="43"/>
                      <a:pt x="73" y="43"/>
                      <a:pt x="73" y="42"/>
                    </a:cubicBezTo>
                    <a:cubicBezTo>
                      <a:pt x="72" y="42"/>
                      <a:pt x="72" y="42"/>
                      <a:pt x="72" y="42"/>
                    </a:cubicBezTo>
                    <a:cubicBezTo>
                      <a:pt x="72" y="42"/>
                      <a:pt x="72" y="40"/>
                      <a:pt x="72" y="40"/>
                    </a:cubicBezTo>
                    <a:cubicBezTo>
                      <a:pt x="72" y="40"/>
                      <a:pt x="73" y="40"/>
                      <a:pt x="74" y="41"/>
                    </a:cubicBezTo>
                    <a:cubicBezTo>
                      <a:pt x="74" y="41"/>
                      <a:pt x="74" y="41"/>
                      <a:pt x="74" y="39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93">
                <a:extLst>
                  <a:ext uri="{FF2B5EF4-FFF2-40B4-BE49-F238E27FC236}">
                    <a16:creationId xmlns:a16="http://schemas.microsoft.com/office/drawing/2014/main" id="{3E9D4A55-6502-4C7F-BA27-D63B3FBA81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6" y="1175"/>
                <a:ext cx="145" cy="116"/>
              </a:xfrm>
              <a:custGeom>
                <a:avLst/>
                <a:gdLst>
                  <a:gd name="T0" fmla="*/ 74 w 74"/>
                  <a:gd name="T1" fmla="*/ 39 h 59"/>
                  <a:gd name="T2" fmla="*/ 69 w 74"/>
                  <a:gd name="T3" fmla="*/ 39 h 59"/>
                  <a:gd name="T4" fmla="*/ 66 w 74"/>
                  <a:gd name="T5" fmla="*/ 39 h 59"/>
                  <a:gd name="T6" fmla="*/ 64 w 74"/>
                  <a:gd name="T7" fmla="*/ 38 h 59"/>
                  <a:gd name="T8" fmla="*/ 62 w 74"/>
                  <a:gd name="T9" fmla="*/ 37 h 59"/>
                  <a:gd name="T10" fmla="*/ 61 w 74"/>
                  <a:gd name="T11" fmla="*/ 32 h 59"/>
                  <a:gd name="T12" fmla="*/ 61 w 74"/>
                  <a:gd name="T13" fmla="*/ 27 h 59"/>
                  <a:gd name="T14" fmla="*/ 61 w 74"/>
                  <a:gd name="T15" fmla="*/ 23 h 59"/>
                  <a:gd name="T16" fmla="*/ 61 w 74"/>
                  <a:gd name="T17" fmla="*/ 18 h 59"/>
                  <a:gd name="T18" fmla="*/ 57 w 74"/>
                  <a:gd name="T19" fmla="*/ 12 h 59"/>
                  <a:gd name="T20" fmla="*/ 54 w 74"/>
                  <a:gd name="T21" fmla="*/ 6 h 59"/>
                  <a:gd name="T22" fmla="*/ 48 w 74"/>
                  <a:gd name="T23" fmla="*/ 0 h 59"/>
                  <a:gd name="T24" fmla="*/ 45 w 74"/>
                  <a:gd name="T25" fmla="*/ 3 h 59"/>
                  <a:gd name="T26" fmla="*/ 41 w 74"/>
                  <a:gd name="T27" fmla="*/ 5 h 59"/>
                  <a:gd name="T28" fmla="*/ 36 w 74"/>
                  <a:gd name="T29" fmla="*/ 8 h 59"/>
                  <a:gd name="T30" fmla="*/ 33 w 74"/>
                  <a:gd name="T31" fmla="*/ 7 h 59"/>
                  <a:gd name="T32" fmla="*/ 27 w 74"/>
                  <a:gd name="T33" fmla="*/ 5 h 59"/>
                  <a:gd name="T34" fmla="*/ 22 w 74"/>
                  <a:gd name="T35" fmla="*/ 3 h 59"/>
                  <a:gd name="T36" fmla="*/ 18 w 74"/>
                  <a:gd name="T37" fmla="*/ 2 h 59"/>
                  <a:gd name="T38" fmla="*/ 17 w 74"/>
                  <a:gd name="T39" fmla="*/ 10 h 59"/>
                  <a:gd name="T40" fmla="*/ 12 w 74"/>
                  <a:gd name="T41" fmla="*/ 14 h 59"/>
                  <a:gd name="T42" fmla="*/ 8 w 74"/>
                  <a:gd name="T43" fmla="*/ 30 h 59"/>
                  <a:gd name="T44" fmla="*/ 2 w 74"/>
                  <a:gd name="T45" fmla="*/ 35 h 59"/>
                  <a:gd name="T46" fmla="*/ 0 w 74"/>
                  <a:gd name="T47" fmla="*/ 35 h 59"/>
                  <a:gd name="T48" fmla="*/ 4 w 74"/>
                  <a:gd name="T49" fmla="*/ 41 h 59"/>
                  <a:gd name="T50" fmla="*/ 5 w 74"/>
                  <a:gd name="T51" fmla="*/ 44 h 59"/>
                  <a:gd name="T52" fmla="*/ 8 w 74"/>
                  <a:gd name="T53" fmla="*/ 46 h 59"/>
                  <a:gd name="T54" fmla="*/ 12 w 74"/>
                  <a:gd name="T55" fmla="*/ 45 h 59"/>
                  <a:gd name="T56" fmla="*/ 17 w 74"/>
                  <a:gd name="T57" fmla="*/ 46 h 59"/>
                  <a:gd name="T58" fmla="*/ 17 w 74"/>
                  <a:gd name="T59" fmla="*/ 48 h 59"/>
                  <a:gd name="T60" fmla="*/ 16 w 74"/>
                  <a:gd name="T61" fmla="*/ 51 h 59"/>
                  <a:gd name="T62" fmla="*/ 20 w 74"/>
                  <a:gd name="T63" fmla="*/ 53 h 59"/>
                  <a:gd name="T64" fmla="*/ 24 w 74"/>
                  <a:gd name="T65" fmla="*/ 55 h 59"/>
                  <a:gd name="T66" fmla="*/ 26 w 74"/>
                  <a:gd name="T67" fmla="*/ 59 h 59"/>
                  <a:gd name="T68" fmla="*/ 31 w 74"/>
                  <a:gd name="T69" fmla="*/ 58 h 59"/>
                  <a:gd name="T70" fmla="*/ 39 w 74"/>
                  <a:gd name="T71" fmla="*/ 58 h 59"/>
                  <a:gd name="T72" fmla="*/ 44 w 74"/>
                  <a:gd name="T73" fmla="*/ 56 h 59"/>
                  <a:gd name="T74" fmla="*/ 49 w 74"/>
                  <a:gd name="T75" fmla="*/ 53 h 59"/>
                  <a:gd name="T76" fmla="*/ 55 w 74"/>
                  <a:gd name="T77" fmla="*/ 55 h 59"/>
                  <a:gd name="T78" fmla="*/ 62 w 74"/>
                  <a:gd name="T79" fmla="*/ 54 h 59"/>
                  <a:gd name="T80" fmla="*/ 65 w 74"/>
                  <a:gd name="T81" fmla="*/ 56 h 59"/>
                  <a:gd name="T82" fmla="*/ 68 w 74"/>
                  <a:gd name="T83" fmla="*/ 54 h 59"/>
                  <a:gd name="T84" fmla="*/ 67 w 74"/>
                  <a:gd name="T85" fmla="*/ 51 h 59"/>
                  <a:gd name="T86" fmla="*/ 69 w 74"/>
                  <a:gd name="T87" fmla="*/ 49 h 59"/>
                  <a:gd name="T88" fmla="*/ 71 w 74"/>
                  <a:gd name="T89" fmla="*/ 51 h 59"/>
                  <a:gd name="T90" fmla="*/ 72 w 74"/>
                  <a:gd name="T91" fmla="*/ 49 h 59"/>
                  <a:gd name="T92" fmla="*/ 72 w 74"/>
                  <a:gd name="T93" fmla="*/ 43 h 59"/>
                  <a:gd name="T94" fmla="*/ 73 w 74"/>
                  <a:gd name="T95" fmla="*/ 42 h 59"/>
                  <a:gd name="T96" fmla="*/ 72 w 74"/>
                  <a:gd name="T97" fmla="*/ 42 h 59"/>
                  <a:gd name="T98" fmla="*/ 72 w 74"/>
                  <a:gd name="T99" fmla="*/ 40 h 59"/>
                  <a:gd name="T100" fmla="*/ 74 w 74"/>
                  <a:gd name="T101" fmla="*/ 41 h 59"/>
                  <a:gd name="T102" fmla="*/ 74 w 74"/>
                  <a:gd name="T103" fmla="*/ 3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4" h="59">
                    <a:moveTo>
                      <a:pt x="74" y="39"/>
                    </a:moveTo>
                    <a:cubicBezTo>
                      <a:pt x="74" y="39"/>
                      <a:pt x="70" y="38"/>
                      <a:pt x="69" y="39"/>
                    </a:cubicBezTo>
                    <a:cubicBezTo>
                      <a:pt x="69" y="41"/>
                      <a:pt x="66" y="39"/>
                      <a:pt x="66" y="39"/>
                    </a:cubicBezTo>
                    <a:cubicBezTo>
                      <a:pt x="66" y="39"/>
                      <a:pt x="65" y="39"/>
                      <a:pt x="64" y="38"/>
                    </a:cubicBezTo>
                    <a:cubicBezTo>
                      <a:pt x="64" y="38"/>
                      <a:pt x="63" y="38"/>
                      <a:pt x="62" y="37"/>
                    </a:cubicBezTo>
                    <a:cubicBezTo>
                      <a:pt x="60" y="36"/>
                      <a:pt x="63" y="33"/>
                      <a:pt x="61" y="32"/>
                    </a:cubicBezTo>
                    <a:cubicBezTo>
                      <a:pt x="60" y="32"/>
                      <a:pt x="62" y="29"/>
                      <a:pt x="61" y="27"/>
                    </a:cubicBezTo>
                    <a:cubicBezTo>
                      <a:pt x="61" y="25"/>
                      <a:pt x="63" y="25"/>
                      <a:pt x="61" y="23"/>
                    </a:cubicBezTo>
                    <a:cubicBezTo>
                      <a:pt x="60" y="22"/>
                      <a:pt x="62" y="20"/>
                      <a:pt x="61" y="18"/>
                    </a:cubicBezTo>
                    <a:cubicBezTo>
                      <a:pt x="60" y="16"/>
                      <a:pt x="60" y="15"/>
                      <a:pt x="57" y="12"/>
                    </a:cubicBezTo>
                    <a:cubicBezTo>
                      <a:pt x="55" y="9"/>
                      <a:pt x="55" y="10"/>
                      <a:pt x="54" y="6"/>
                    </a:cubicBezTo>
                    <a:cubicBezTo>
                      <a:pt x="53" y="3"/>
                      <a:pt x="48" y="0"/>
                      <a:pt x="48" y="0"/>
                    </a:cubicBezTo>
                    <a:cubicBezTo>
                      <a:pt x="48" y="0"/>
                      <a:pt x="45" y="1"/>
                      <a:pt x="45" y="3"/>
                    </a:cubicBezTo>
                    <a:cubicBezTo>
                      <a:pt x="44" y="5"/>
                      <a:pt x="43" y="5"/>
                      <a:pt x="41" y="5"/>
                    </a:cubicBezTo>
                    <a:cubicBezTo>
                      <a:pt x="39" y="5"/>
                      <a:pt x="39" y="7"/>
                      <a:pt x="36" y="8"/>
                    </a:cubicBezTo>
                    <a:cubicBezTo>
                      <a:pt x="34" y="9"/>
                      <a:pt x="34" y="9"/>
                      <a:pt x="33" y="7"/>
                    </a:cubicBezTo>
                    <a:cubicBezTo>
                      <a:pt x="31" y="5"/>
                      <a:pt x="30" y="5"/>
                      <a:pt x="27" y="5"/>
                    </a:cubicBezTo>
                    <a:cubicBezTo>
                      <a:pt x="24" y="5"/>
                      <a:pt x="23" y="5"/>
                      <a:pt x="22" y="3"/>
                    </a:cubicBezTo>
                    <a:cubicBezTo>
                      <a:pt x="21" y="1"/>
                      <a:pt x="18" y="2"/>
                      <a:pt x="18" y="2"/>
                    </a:cubicBezTo>
                    <a:cubicBezTo>
                      <a:pt x="18" y="2"/>
                      <a:pt x="18" y="8"/>
                      <a:pt x="17" y="10"/>
                    </a:cubicBezTo>
                    <a:cubicBezTo>
                      <a:pt x="17" y="12"/>
                      <a:pt x="16" y="12"/>
                      <a:pt x="12" y="14"/>
                    </a:cubicBezTo>
                    <a:cubicBezTo>
                      <a:pt x="9" y="17"/>
                      <a:pt x="11" y="24"/>
                      <a:pt x="8" y="30"/>
                    </a:cubicBezTo>
                    <a:cubicBezTo>
                      <a:pt x="5" y="35"/>
                      <a:pt x="2" y="35"/>
                      <a:pt x="2" y="35"/>
                    </a:cubicBezTo>
                    <a:cubicBezTo>
                      <a:pt x="2" y="35"/>
                      <a:pt x="1" y="35"/>
                      <a:pt x="0" y="35"/>
                    </a:cubicBezTo>
                    <a:cubicBezTo>
                      <a:pt x="0" y="35"/>
                      <a:pt x="4" y="39"/>
                      <a:pt x="4" y="41"/>
                    </a:cubicBezTo>
                    <a:cubicBezTo>
                      <a:pt x="4" y="43"/>
                      <a:pt x="3" y="44"/>
                      <a:pt x="5" y="44"/>
                    </a:cubicBezTo>
                    <a:cubicBezTo>
                      <a:pt x="7" y="44"/>
                      <a:pt x="7" y="44"/>
                      <a:pt x="8" y="46"/>
                    </a:cubicBezTo>
                    <a:cubicBezTo>
                      <a:pt x="10" y="49"/>
                      <a:pt x="11" y="46"/>
                      <a:pt x="12" y="45"/>
                    </a:cubicBezTo>
                    <a:cubicBezTo>
                      <a:pt x="13" y="44"/>
                      <a:pt x="15" y="45"/>
                      <a:pt x="17" y="46"/>
                    </a:cubicBezTo>
                    <a:cubicBezTo>
                      <a:pt x="20" y="48"/>
                      <a:pt x="19" y="48"/>
                      <a:pt x="17" y="48"/>
                    </a:cubicBezTo>
                    <a:cubicBezTo>
                      <a:pt x="14" y="48"/>
                      <a:pt x="14" y="50"/>
                      <a:pt x="16" y="51"/>
                    </a:cubicBezTo>
                    <a:cubicBezTo>
                      <a:pt x="17" y="53"/>
                      <a:pt x="20" y="53"/>
                      <a:pt x="20" y="53"/>
                    </a:cubicBezTo>
                    <a:cubicBezTo>
                      <a:pt x="20" y="53"/>
                      <a:pt x="26" y="54"/>
                      <a:pt x="24" y="55"/>
                    </a:cubicBezTo>
                    <a:cubicBezTo>
                      <a:pt x="22" y="57"/>
                      <a:pt x="22" y="59"/>
                      <a:pt x="26" y="59"/>
                    </a:cubicBezTo>
                    <a:cubicBezTo>
                      <a:pt x="31" y="59"/>
                      <a:pt x="28" y="57"/>
                      <a:pt x="31" y="58"/>
                    </a:cubicBezTo>
                    <a:cubicBezTo>
                      <a:pt x="35" y="59"/>
                      <a:pt x="34" y="59"/>
                      <a:pt x="39" y="58"/>
                    </a:cubicBezTo>
                    <a:cubicBezTo>
                      <a:pt x="43" y="57"/>
                      <a:pt x="42" y="58"/>
                      <a:pt x="44" y="56"/>
                    </a:cubicBezTo>
                    <a:cubicBezTo>
                      <a:pt x="46" y="54"/>
                      <a:pt x="47" y="52"/>
                      <a:pt x="49" y="53"/>
                    </a:cubicBezTo>
                    <a:cubicBezTo>
                      <a:pt x="51" y="53"/>
                      <a:pt x="52" y="56"/>
                      <a:pt x="55" y="55"/>
                    </a:cubicBezTo>
                    <a:cubicBezTo>
                      <a:pt x="59" y="53"/>
                      <a:pt x="59" y="53"/>
                      <a:pt x="62" y="54"/>
                    </a:cubicBezTo>
                    <a:cubicBezTo>
                      <a:pt x="63" y="54"/>
                      <a:pt x="65" y="56"/>
                      <a:pt x="65" y="56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69" y="52"/>
                      <a:pt x="67" y="53"/>
                      <a:pt x="67" y="51"/>
                    </a:cubicBezTo>
                    <a:cubicBezTo>
                      <a:pt x="68" y="51"/>
                      <a:pt x="69" y="51"/>
                      <a:pt x="69" y="49"/>
                    </a:cubicBezTo>
                    <a:cubicBezTo>
                      <a:pt x="69" y="49"/>
                      <a:pt x="70" y="50"/>
                      <a:pt x="71" y="51"/>
                    </a:cubicBezTo>
                    <a:cubicBezTo>
                      <a:pt x="71" y="50"/>
                      <a:pt x="71" y="49"/>
                      <a:pt x="72" y="49"/>
                    </a:cubicBezTo>
                    <a:cubicBezTo>
                      <a:pt x="72" y="47"/>
                      <a:pt x="72" y="45"/>
                      <a:pt x="72" y="43"/>
                    </a:cubicBezTo>
                    <a:cubicBezTo>
                      <a:pt x="72" y="43"/>
                      <a:pt x="73" y="43"/>
                      <a:pt x="73" y="42"/>
                    </a:cubicBezTo>
                    <a:cubicBezTo>
                      <a:pt x="72" y="42"/>
                      <a:pt x="72" y="42"/>
                      <a:pt x="72" y="42"/>
                    </a:cubicBezTo>
                    <a:cubicBezTo>
                      <a:pt x="72" y="42"/>
                      <a:pt x="72" y="40"/>
                      <a:pt x="72" y="40"/>
                    </a:cubicBezTo>
                    <a:cubicBezTo>
                      <a:pt x="72" y="40"/>
                      <a:pt x="73" y="40"/>
                      <a:pt x="74" y="41"/>
                    </a:cubicBezTo>
                    <a:cubicBezTo>
                      <a:pt x="74" y="41"/>
                      <a:pt x="74" y="41"/>
                      <a:pt x="74" y="39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94">
                <a:extLst>
                  <a:ext uri="{FF2B5EF4-FFF2-40B4-BE49-F238E27FC236}">
                    <a16:creationId xmlns:a16="http://schemas.microsoft.com/office/drawing/2014/main" id="{6AD6256C-8D53-480A-92F2-13DAFEFE99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0" y="1699"/>
                <a:ext cx="16" cy="24"/>
              </a:xfrm>
              <a:custGeom>
                <a:avLst/>
                <a:gdLst>
                  <a:gd name="T0" fmla="*/ 0 w 8"/>
                  <a:gd name="T1" fmla="*/ 8 h 12"/>
                  <a:gd name="T2" fmla="*/ 0 w 8"/>
                  <a:gd name="T3" fmla="*/ 6 h 12"/>
                  <a:gd name="T4" fmla="*/ 5 w 8"/>
                  <a:gd name="T5" fmla="*/ 0 h 12"/>
                  <a:gd name="T6" fmla="*/ 7 w 8"/>
                  <a:gd name="T7" fmla="*/ 0 h 12"/>
                  <a:gd name="T8" fmla="*/ 7 w 8"/>
                  <a:gd name="T9" fmla="*/ 12 h 12"/>
                  <a:gd name="T10" fmla="*/ 4 w 8"/>
                  <a:gd name="T11" fmla="*/ 11 h 12"/>
                  <a:gd name="T12" fmla="*/ 0 w 8"/>
                  <a:gd name="T13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2">
                    <a:moveTo>
                      <a:pt x="0" y="8"/>
                    </a:moveTo>
                    <a:cubicBezTo>
                      <a:pt x="0" y="8"/>
                      <a:pt x="0" y="6"/>
                      <a:pt x="0" y="6"/>
                    </a:cubicBezTo>
                    <a:cubicBezTo>
                      <a:pt x="4" y="4"/>
                      <a:pt x="4" y="4"/>
                      <a:pt x="5" y="0"/>
                    </a:cubicBezTo>
                    <a:cubicBezTo>
                      <a:pt x="5" y="0"/>
                      <a:pt x="7" y="0"/>
                      <a:pt x="7" y="0"/>
                    </a:cubicBezTo>
                    <a:cubicBezTo>
                      <a:pt x="8" y="3"/>
                      <a:pt x="8" y="7"/>
                      <a:pt x="7" y="12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0" y="8"/>
                    </a:ln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95">
                <a:extLst>
                  <a:ext uri="{FF2B5EF4-FFF2-40B4-BE49-F238E27FC236}">
                    <a16:creationId xmlns:a16="http://schemas.microsoft.com/office/drawing/2014/main" id="{9943AAE3-3497-4AE0-BF75-F66B6F5C6D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0" y="1699"/>
                <a:ext cx="16" cy="24"/>
              </a:xfrm>
              <a:custGeom>
                <a:avLst/>
                <a:gdLst>
                  <a:gd name="T0" fmla="*/ 0 w 8"/>
                  <a:gd name="T1" fmla="*/ 8 h 12"/>
                  <a:gd name="T2" fmla="*/ 0 w 8"/>
                  <a:gd name="T3" fmla="*/ 6 h 12"/>
                  <a:gd name="T4" fmla="*/ 5 w 8"/>
                  <a:gd name="T5" fmla="*/ 0 h 12"/>
                  <a:gd name="T6" fmla="*/ 7 w 8"/>
                  <a:gd name="T7" fmla="*/ 0 h 12"/>
                  <a:gd name="T8" fmla="*/ 7 w 8"/>
                  <a:gd name="T9" fmla="*/ 12 h 12"/>
                  <a:gd name="T10" fmla="*/ 4 w 8"/>
                  <a:gd name="T11" fmla="*/ 11 h 12"/>
                  <a:gd name="T12" fmla="*/ 0 w 8"/>
                  <a:gd name="T13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2">
                    <a:moveTo>
                      <a:pt x="0" y="8"/>
                    </a:moveTo>
                    <a:cubicBezTo>
                      <a:pt x="0" y="8"/>
                      <a:pt x="0" y="6"/>
                      <a:pt x="0" y="6"/>
                    </a:cubicBezTo>
                    <a:cubicBezTo>
                      <a:pt x="4" y="4"/>
                      <a:pt x="4" y="4"/>
                      <a:pt x="5" y="0"/>
                    </a:cubicBezTo>
                    <a:cubicBezTo>
                      <a:pt x="5" y="0"/>
                      <a:pt x="7" y="0"/>
                      <a:pt x="7" y="0"/>
                    </a:cubicBezTo>
                    <a:cubicBezTo>
                      <a:pt x="8" y="3"/>
                      <a:pt x="8" y="7"/>
                      <a:pt x="7" y="12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0" y="8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96">
                <a:extLst>
                  <a:ext uri="{FF2B5EF4-FFF2-40B4-BE49-F238E27FC236}">
                    <a16:creationId xmlns:a16="http://schemas.microsoft.com/office/drawing/2014/main" id="{718D472B-5B98-4848-945A-AD82E38323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6" y="1854"/>
                <a:ext cx="29" cy="16"/>
              </a:xfrm>
              <a:custGeom>
                <a:avLst/>
                <a:gdLst>
                  <a:gd name="T0" fmla="*/ 1 w 15"/>
                  <a:gd name="T1" fmla="*/ 1 h 8"/>
                  <a:gd name="T2" fmla="*/ 0 w 15"/>
                  <a:gd name="T3" fmla="*/ 4 h 8"/>
                  <a:gd name="T4" fmla="*/ 2 w 15"/>
                  <a:gd name="T5" fmla="*/ 6 h 8"/>
                  <a:gd name="T6" fmla="*/ 11 w 15"/>
                  <a:gd name="T7" fmla="*/ 4 h 8"/>
                  <a:gd name="T8" fmla="*/ 1 w 15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" y="1"/>
                    </a:moveTo>
                    <a:cubicBezTo>
                      <a:pt x="1" y="1"/>
                      <a:pt x="0" y="3"/>
                      <a:pt x="0" y="4"/>
                    </a:cubicBezTo>
                    <a:cubicBezTo>
                      <a:pt x="1" y="4"/>
                      <a:pt x="1" y="6"/>
                      <a:pt x="2" y="6"/>
                    </a:cubicBezTo>
                    <a:cubicBezTo>
                      <a:pt x="6" y="8"/>
                      <a:pt x="9" y="6"/>
                      <a:pt x="11" y="4"/>
                    </a:cubicBezTo>
                    <a:cubicBezTo>
                      <a:pt x="15" y="0"/>
                      <a:pt x="5" y="1"/>
                      <a:pt x="1" y="1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97">
                <a:extLst>
                  <a:ext uri="{FF2B5EF4-FFF2-40B4-BE49-F238E27FC236}">
                    <a16:creationId xmlns:a16="http://schemas.microsoft.com/office/drawing/2014/main" id="{2BA748EE-459A-4092-A303-3AEBF981F0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6" y="1854"/>
                <a:ext cx="29" cy="16"/>
              </a:xfrm>
              <a:custGeom>
                <a:avLst/>
                <a:gdLst>
                  <a:gd name="T0" fmla="*/ 1 w 15"/>
                  <a:gd name="T1" fmla="*/ 1 h 8"/>
                  <a:gd name="T2" fmla="*/ 0 w 15"/>
                  <a:gd name="T3" fmla="*/ 4 h 8"/>
                  <a:gd name="T4" fmla="*/ 2 w 15"/>
                  <a:gd name="T5" fmla="*/ 6 h 8"/>
                  <a:gd name="T6" fmla="*/ 11 w 15"/>
                  <a:gd name="T7" fmla="*/ 4 h 8"/>
                  <a:gd name="T8" fmla="*/ 1 w 15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" y="1"/>
                    </a:moveTo>
                    <a:cubicBezTo>
                      <a:pt x="1" y="1"/>
                      <a:pt x="0" y="3"/>
                      <a:pt x="0" y="4"/>
                    </a:cubicBezTo>
                    <a:cubicBezTo>
                      <a:pt x="1" y="4"/>
                      <a:pt x="1" y="6"/>
                      <a:pt x="2" y="6"/>
                    </a:cubicBezTo>
                    <a:cubicBezTo>
                      <a:pt x="6" y="8"/>
                      <a:pt x="9" y="6"/>
                      <a:pt x="11" y="4"/>
                    </a:cubicBezTo>
                    <a:cubicBezTo>
                      <a:pt x="15" y="0"/>
                      <a:pt x="5" y="1"/>
                      <a:pt x="1" y="1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98">
                <a:extLst>
                  <a:ext uri="{FF2B5EF4-FFF2-40B4-BE49-F238E27FC236}">
                    <a16:creationId xmlns:a16="http://schemas.microsoft.com/office/drawing/2014/main" id="{D50235BA-3B87-407B-8378-35CD93B5CE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3" y="1328"/>
                <a:ext cx="53" cy="122"/>
              </a:xfrm>
              <a:custGeom>
                <a:avLst/>
                <a:gdLst>
                  <a:gd name="T0" fmla="*/ 21 w 27"/>
                  <a:gd name="T1" fmla="*/ 59 h 62"/>
                  <a:gd name="T2" fmla="*/ 23 w 27"/>
                  <a:gd name="T3" fmla="*/ 53 h 62"/>
                  <a:gd name="T4" fmla="*/ 20 w 27"/>
                  <a:gd name="T5" fmla="*/ 51 h 62"/>
                  <a:gd name="T6" fmla="*/ 21 w 27"/>
                  <a:gd name="T7" fmla="*/ 45 h 62"/>
                  <a:gd name="T8" fmla="*/ 21 w 27"/>
                  <a:gd name="T9" fmla="*/ 41 h 62"/>
                  <a:gd name="T10" fmla="*/ 22 w 27"/>
                  <a:gd name="T11" fmla="*/ 34 h 62"/>
                  <a:gd name="T12" fmla="*/ 22 w 27"/>
                  <a:gd name="T13" fmla="*/ 28 h 62"/>
                  <a:gd name="T14" fmla="*/ 23 w 27"/>
                  <a:gd name="T15" fmla="*/ 23 h 62"/>
                  <a:gd name="T16" fmla="*/ 22 w 27"/>
                  <a:gd name="T17" fmla="*/ 14 h 62"/>
                  <a:gd name="T18" fmla="*/ 25 w 27"/>
                  <a:gd name="T19" fmla="*/ 8 h 62"/>
                  <a:gd name="T20" fmla="*/ 24 w 27"/>
                  <a:gd name="T21" fmla="*/ 5 h 62"/>
                  <a:gd name="T22" fmla="*/ 21 w 27"/>
                  <a:gd name="T23" fmla="*/ 3 h 62"/>
                  <a:gd name="T24" fmla="*/ 15 w 27"/>
                  <a:gd name="T25" fmla="*/ 4 h 62"/>
                  <a:gd name="T26" fmla="*/ 13 w 27"/>
                  <a:gd name="T27" fmla="*/ 2 h 62"/>
                  <a:gd name="T28" fmla="*/ 8 w 27"/>
                  <a:gd name="T29" fmla="*/ 3 h 62"/>
                  <a:gd name="T30" fmla="*/ 9 w 27"/>
                  <a:gd name="T31" fmla="*/ 20 h 62"/>
                  <a:gd name="T32" fmla="*/ 6 w 27"/>
                  <a:gd name="T33" fmla="*/ 22 h 62"/>
                  <a:gd name="T34" fmla="*/ 7 w 27"/>
                  <a:gd name="T35" fmla="*/ 26 h 62"/>
                  <a:gd name="T36" fmla="*/ 5 w 27"/>
                  <a:gd name="T37" fmla="*/ 28 h 62"/>
                  <a:gd name="T38" fmla="*/ 5 w 27"/>
                  <a:gd name="T39" fmla="*/ 31 h 62"/>
                  <a:gd name="T40" fmla="*/ 3 w 27"/>
                  <a:gd name="T41" fmla="*/ 32 h 62"/>
                  <a:gd name="T42" fmla="*/ 2 w 27"/>
                  <a:gd name="T43" fmla="*/ 36 h 62"/>
                  <a:gd name="T44" fmla="*/ 3 w 27"/>
                  <a:gd name="T45" fmla="*/ 40 h 62"/>
                  <a:gd name="T46" fmla="*/ 5 w 27"/>
                  <a:gd name="T47" fmla="*/ 38 h 62"/>
                  <a:gd name="T48" fmla="*/ 5 w 27"/>
                  <a:gd name="T49" fmla="*/ 41 h 62"/>
                  <a:gd name="T50" fmla="*/ 3 w 27"/>
                  <a:gd name="T51" fmla="*/ 42 h 62"/>
                  <a:gd name="T52" fmla="*/ 3 w 27"/>
                  <a:gd name="T53" fmla="*/ 44 h 62"/>
                  <a:gd name="T54" fmla="*/ 5 w 27"/>
                  <a:gd name="T55" fmla="*/ 44 h 62"/>
                  <a:gd name="T56" fmla="*/ 7 w 27"/>
                  <a:gd name="T57" fmla="*/ 50 h 62"/>
                  <a:gd name="T58" fmla="*/ 7 w 27"/>
                  <a:gd name="T59" fmla="*/ 51 h 62"/>
                  <a:gd name="T60" fmla="*/ 5 w 27"/>
                  <a:gd name="T61" fmla="*/ 60 h 62"/>
                  <a:gd name="T62" fmla="*/ 13 w 27"/>
                  <a:gd name="T63" fmla="*/ 60 h 62"/>
                  <a:gd name="T64" fmla="*/ 15 w 27"/>
                  <a:gd name="T65" fmla="*/ 62 h 62"/>
                  <a:gd name="T66" fmla="*/ 21 w 27"/>
                  <a:gd name="T67" fmla="*/ 59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7" h="62">
                    <a:moveTo>
                      <a:pt x="21" y="59"/>
                    </a:moveTo>
                    <a:cubicBezTo>
                      <a:pt x="21" y="59"/>
                      <a:pt x="21" y="56"/>
                      <a:pt x="23" y="53"/>
                    </a:cubicBezTo>
                    <a:cubicBezTo>
                      <a:pt x="24" y="51"/>
                      <a:pt x="22" y="53"/>
                      <a:pt x="20" y="51"/>
                    </a:cubicBezTo>
                    <a:cubicBezTo>
                      <a:pt x="18" y="48"/>
                      <a:pt x="20" y="48"/>
                      <a:pt x="21" y="45"/>
                    </a:cubicBezTo>
                    <a:cubicBezTo>
                      <a:pt x="22" y="41"/>
                      <a:pt x="22" y="44"/>
                      <a:pt x="21" y="41"/>
                    </a:cubicBezTo>
                    <a:cubicBezTo>
                      <a:pt x="17" y="36"/>
                      <a:pt x="20" y="37"/>
                      <a:pt x="22" y="34"/>
                    </a:cubicBezTo>
                    <a:cubicBezTo>
                      <a:pt x="23" y="32"/>
                      <a:pt x="22" y="31"/>
                      <a:pt x="22" y="28"/>
                    </a:cubicBezTo>
                    <a:cubicBezTo>
                      <a:pt x="22" y="25"/>
                      <a:pt x="20" y="26"/>
                      <a:pt x="23" y="23"/>
                    </a:cubicBezTo>
                    <a:cubicBezTo>
                      <a:pt x="25" y="22"/>
                      <a:pt x="24" y="18"/>
                      <a:pt x="22" y="14"/>
                    </a:cubicBezTo>
                    <a:cubicBezTo>
                      <a:pt x="20" y="11"/>
                      <a:pt x="23" y="12"/>
                      <a:pt x="25" y="8"/>
                    </a:cubicBezTo>
                    <a:cubicBezTo>
                      <a:pt x="27" y="4"/>
                      <a:pt x="26" y="5"/>
                      <a:pt x="24" y="5"/>
                    </a:cubicBezTo>
                    <a:cubicBezTo>
                      <a:pt x="22" y="4"/>
                      <a:pt x="24" y="3"/>
                      <a:pt x="21" y="3"/>
                    </a:cubicBezTo>
                    <a:cubicBezTo>
                      <a:pt x="18" y="3"/>
                      <a:pt x="19" y="3"/>
                      <a:pt x="15" y="4"/>
                    </a:cubicBezTo>
                    <a:cubicBezTo>
                      <a:pt x="11" y="4"/>
                      <a:pt x="14" y="4"/>
                      <a:pt x="13" y="2"/>
                    </a:cubicBezTo>
                    <a:cubicBezTo>
                      <a:pt x="12" y="0"/>
                      <a:pt x="8" y="3"/>
                      <a:pt x="8" y="3"/>
                    </a:cubicBezTo>
                    <a:cubicBezTo>
                      <a:pt x="9" y="7"/>
                      <a:pt x="10" y="16"/>
                      <a:pt x="9" y="20"/>
                    </a:cubicBezTo>
                    <a:cubicBezTo>
                      <a:pt x="9" y="21"/>
                      <a:pt x="6" y="22"/>
                      <a:pt x="6" y="22"/>
                    </a:cubicBezTo>
                    <a:cubicBezTo>
                      <a:pt x="6" y="23"/>
                      <a:pt x="7" y="24"/>
                      <a:pt x="7" y="26"/>
                    </a:cubicBezTo>
                    <a:cubicBezTo>
                      <a:pt x="7" y="26"/>
                      <a:pt x="5" y="28"/>
                      <a:pt x="5" y="28"/>
                    </a:cubicBezTo>
                    <a:cubicBezTo>
                      <a:pt x="5" y="29"/>
                      <a:pt x="5" y="30"/>
                      <a:pt x="5" y="31"/>
                    </a:cubicBezTo>
                    <a:cubicBezTo>
                      <a:pt x="5" y="31"/>
                      <a:pt x="3" y="32"/>
                      <a:pt x="3" y="32"/>
                    </a:cubicBezTo>
                    <a:cubicBezTo>
                      <a:pt x="2" y="33"/>
                      <a:pt x="4" y="35"/>
                      <a:pt x="2" y="36"/>
                    </a:cubicBezTo>
                    <a:cubicBezTo>
                      <a:pt x="0" y="37"/>
                      <a:pt x="3" y="40"/>
                      <a:pt x="3" y="40"/>
                    </a:cubicBezTo>
                    <a:cubicBezTo>
                      <a:pt x="3" y="40"/>
                      <a:pt x="5" y="38"/>
                      <a:pt x="5" y="38"/>
                    </a:cubicBezTo>
                    <a:cubicBezTo>
                      <a:pt x="5" y="39"/>
                      <a:pt x="5" y="40"/>
                      <a:pt x="5" y="41"/>
                    </a:cubicBezTo>
                    <a:cubicBezTo>
                      <a:pt x="5" y="41"/>
                      <a:pt x="4" y="41"/>
                      <a:pt x="3" y="42"/>
                    </a:cubicBezTo>
                    <a:cubicBezTo>
                      <a:pt x="4" y="42"/>
                      <a:pt x="3" y="43"/>
                      <a:pt x="3" y="44"/>
                    </a:cubicBezTo>
                    <a:cubicBezTo>
                      <a:pt x="4" y="44"/>
                      <a:pt x="5" y="44"/>
                      <a:pt x="5" y="44"/>
                    </a:cubicBezTo>
                    <a:cubicBezTo>
                      <a:pt x="6" y="45"/>
                      <a:pt x="5" y="49"/>
                      <a:pt x="7" y="50"/>
                    </a:cubicBezTo>
                    <a:cubicBezTo>
                      <a:pt x="7" y="51"/>
                      <a:pt x="7" y="51"/>
                      <a:pt x="7" y="51"/>
                    </a:cubicBezTo>
                    <a:cubicBezTo>
                      <a:pt x="6" y="54"/>
                      <a:pt x="5" y="56"/>
                      <a:pt x="5" y="60"/>
                    </a:cubicBezTo>
                    <a:cubicBezTo>
                      <a:pt x="7" y="60"/>
                      <a:pt x="10" y="59"/>
                      <a:pt x="13" y="60"/>
                    </a:cubicBezTo>
                    <a:cubicBezTo>
                      <a:pt x="14" y="60"/>
                      <a:pt x="13" y="62"/>
                      <a:pt x="15" y="62"/>
                    </a:cubicBezTo>
                    <a:cubicBezTo>
                      <a:pt x="17" y="62"/>
                      <a:pt x="20" y="59"/>
                      <a:pt x="21" y="59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99">
                <a:extLst>
                  <a:ext uri="{FF2B5EF4-FFF2-40B4-BE49-F238E27FC236}">
                    <a16:creationId xmlns:a16="http://schemas.microsoft.com/office/drawing/2014/main" id="{837378A3-EB27-4D3F-A307-5D6DEE5630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3" y="1328"/>
                <a:ext cx="53" cy="122"/>
              </a:xfrm>
              <a:custGeom>
                <a:avLst/>
                <a:gdLst>
                  <a:gd name="T0" fmla="*/ 21 w 27"/>
                  <a:gd name="T1" fmla="*/ 59 h 62"/>
                  <a:gd name="T2" fmla="*/ 23 w 27"/>
                  <a:gd name="T3" fmla="*/ 53 h 62"/>
                  <a:gd name="T4" fmla="*/ 20 w 27"/>
                  <a:gd name="T5" fmla="*/ 51 h 62"/>
                  <a:gd name="T6" fmla="*/ 21 w 27"/>
                  <a:gd name="T7" fmla="*/ 45 h 62"/>
                  <a:gd name="T8" fmla="*/ 21 w 27"/>
                  <a:gd name="T9" fmla="*/ 41 h 62"/>
                  <a:gd name="T10" fmla="*/ 22 w 27"/>
                  <a:gd name="T11" fmla="*/ 34 h 62"/>
                  <a:gd name="T12" fmla="*/ 22 w 27"/>
                  <a:gd name="T13" fmla="*/ 28 h 62"/>
                  <a:gd name="T14" fmla="*/ 23 w 27"/>
                  <a:gd name="T15" fmla="*/ 23 h 62"/>
                  <a:gd name="T16" fmla="*/ 22 w 27"/>
                  <a:gd name="T17" fmla="*/ 14 h 62"/>
                  <a:gd name="T18" fmla="*/ 25 w 27"/>
                  <a:gd name="T19" fmla="*/ 8 h 62"/>
                  <a:gd name="T20" fmla="*/ 24 w 27"/>
                  <a:gd name="T21" fmla="*/ 5 h 62"/>
                  <a:gd name="T22" fmla="*/ 21 w 27"/>
                  <a:gd name="T23" fmla="*/ 3 h 62"/>
                  <a:gd name="T24" fmla="*/ 15 w 27"/>
                  <a:gd name="T25" fmla="*/ 4 h 62"/>
                  <a:gd name="T26" fmla="*/ 13 w 27"/>
                  <a:gd name="T27" fmla="*/ 2 h 62"/>
                  <a:gd name="T28" fmla="*/ 8 w 27"/>
                  <a:gd name="T29" fmla="*/ 3 h 62"/>
                  <a:gd name="T30" fmla="*/ 9 w 27"/>
                  <a:gd name="T31" fmla="*/ 20 h 62"/>
                  <a:gd name="T32" fmla="*/ 6 w 27"/>
                  <a:gd name="T33" fmla="*/ 22 h 62"/>
                  <a:gd name="T34" fmla="*/ 7 w 27"/>
                  <a:gd name="T35" fmla="*/ 26 h 62"/>
                  <a:gd name="T36" fmla="*/ 5 w 27"/>
                  <a:gd name="T37" fmla="*/ 28 h 62"/>
                  <a:gd name="T38" fmla="*/ 5 w 27"/>
                  <a:gd name="T39" fmla="*/ 31 h 62"/>
                  <a:gd name="T40" fmla="*/ 3 w 27"/>
                  <a:gd name="T41" fmla="*/ 32 h 62"/>
                  <a:gd name="T42" fmla="*/ 2 w 27"/>
                  <a:gd name="T43" fmla="*/ 36 h 62"/>
                  <a:gd name="T44" fmla="*/ 3 w 27"/>
                  <a:gd name="T45" fmla="*/ 40 h 62"/>
                  <a:gd name="T46" fmla="*/ 5 w 27"/>
                  <a:gd name="T47" fmla="*/ 38 h 62"/>
                  <a:gd name="T48" fmla="*/ 5 w 27"/>
                  <a:gd name="T49" fmla="*/ 41 h 62"/>
                  <a:gd name="T50" fmla="*/ 3 w 27"/>
                  <a:gd name="T51" fmla="*/ 42 h 62"/>
                  <a:gd name="T52" fmla="*/ 3 w 27"/>
                  <a:gd name="T53" fmla="*/ 44 h 62"/>
                  <a:gd name="T54" fmla="*/ 5 w 27"/>
                  <a:gd name="T55" fmla="*/ 44 h 62"/>
                  <a:gd name="T56" fmla="*/ 7 w 27"/>
                  <a:gd name="T57" fmla="*/ 50 h 62"/>
                  <a:gd name="T58" fmla="*/ 7 w 27"/>
                  <a:gd name="T59" fmla="*/ 51 h 62"/>
                  <a:gd name="T60" fmla="*/ 5 w 27"/>
                  <a:gd name="T61" fmla="*/ 60 h 62"/>
                  <a:gd name="T62" fmla="*/ 13 w 27"/>
                  <a:gd name="T63" fmla="*/ 60 h 62"/>
                  <a:gd name="T64" fmla="*/ 15 w 27"/>
                  <a:gd name="T65" fmla="*/ 62 h 62"/>
                  <a:gd name="T66" fmla="*/ 21 w 27"/>
                  <a:gd name="T67" fmla="*/ 59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7" h="62">
                    <a:moveTo>
                      <a:pt x="21" y="59"/>
                    </a:moveTo>
                    <a:cubicBezTo>
                      <a:pt x="21" y="59"/>
                      <a:pt x="21" y="56"/>
                      <a:pt x="23" y="53"/>
                    </a:cubicBezTo>
                    <a:cubicBezTo>
                      <a:pt x="24" y="51"/>
                      <a:pt x="22" y="53"/>
                      <a:pt x="20" y="51"/>
                    </a:cubicBezTo>
                    <a:cubicBezTo>
                      <a:pt x="18" y="48"/>
                      <a:pt x="20" y="48"/>
                      <a:pt x="21" y="45"/>
                    </a:cubicBezTo>
                    <a:cubicBezTo>
                      <a:pt x="22" y="41"/>
                      <a:pt x="22" y="44"/>
                      <a:pt x="21" y="41"/>
                    </a:cubicBezTo>
                    <a:cubicBezTo>
                      <a:pt x="17" y="36"/>
                      <a:pt x="20" y="37"/>
                      <a:pt x="22" y="34"/>
                    </a:cubicBezTo>
                    <a:cubicBezTo>
                      <a:pt x="23" y="32"/>
                      <a:pt x="22" y="31"/>
                      <a:pt x="22" y="28"/>
                    </a:cubicBezTo>
                    <a:cubicBezTo>
                      <a:pt x="22" y="25"/>
                      <a:pt x="20" y="26"/>
                      <a:pt x="23" y="23"/>
                    </a:cubicBezTo>
                    <a:cubicBezTo>
                      <a:pt x="25" y="22"/>
                      <a:pt x="24" y="18"/>
                      <a:pt x="22" y="14"/>
                    </a:cubicBezTo>
                    <a:cubicBezTo>
                      <a:pt x="20" y="11"/>
                      <a:pt x="23" y="12"/>
                      <a:pt x="25" y="8"/>
                    </a:cubicBezTo>
                    <a:cubicBezTo>
                      <a:pt x="27" y="4"/>
                      <a:pt x="26" y="5"/>
                      <a:pt x="24" y="5"/>
                    </a:cubicBezTo>
                    <a:cubicBezTo>
                      <a:pt x="22" y="4"/>
                      <a:pt x="24" y="3"/>
                      <a:pt x="21" y="3"/>
                    </a:cubicBezTo>
                    <a:cubicBezTo>
                      <a:pt x="18" y="3"/>
                      <a:pt x="19" y="3"/>
                      <a:pt x="15" y="4"/>
                    </a:cubicBezTo>
                    <a:cubicBezTo>
                      <a:pt x="11" y="4"/>
                      <a:pt x="14" y="4"/>
                      <a:pt x="13" y="2"/>
                    </a:cubicBezTo>
                    <a:cubicBezTo>
                      <a:pt x="12" y="0"/>
                      <a:pt x="8" y="3"/>
                      <a:pt x="8" y="3"/>
                    </a:cubicBezTo>
                    <a:cubicBezTo>
                      <a:pt x="9" y="7"/>
                      <a:pt x="10" y="16"/>
                      <a:pt x="9" y="20"/>
                    </a:cubicBezTo>
                    <a:cubicBezTo>
                      <a:pt x="9" y="21"/>
                      <a:pt x="6" y="22"/>
                      <a:pt x="6" y="22"/>
                    </a:cubicBezTo>
                    <a:cubicBezTo>
                      <a:pt x="6" y="23"/>
                      <a:pt x="7" y="24"/>
                      <a:pt x="7" y="26"/>
                    </a:cubicBezTo>
                    <a:cubicBezTo>
                      <a:pt x="7" y="26"/>
                      <a:pt x="5" y="28"/>
                      <a:pt x="5" y="28"/>
                    </a:cubicBezTo>
                    <a:cubicBezTo>
                      <a:pt x="5" y="29"/>
                      <a:pt x="5" y="30"/>
                      <a:pt x="5" y="31"/>
                    </a:cubicBezTo>
                    <a:cubicBezTo>
                      <a:pt x="5" y="31"/>
                      <a:pt x="3" y="32"/>
                      <a:pt x="3" y="32"/>
                    </a:cubicBezTo>
                    <a:cubicBezTo>
                      <a:pt x="2" y="33"/>
                      <a:pt x="4" y="35"/>
                      <a:pt x="2" y="36"/>
                    </a:cubicBezTo>
                    <a:cubicBezTo>
                      <a:pt x="0" y="37"/>
                      <a:pt x="3" y="40"/>
                      <a:pt x="3" y="40"/>
                    </a:cubicBezTo>
                    <a:cubicBezTo>
                      <a:pt x="3" y="40"/>
                      <a:pt x="5" y="38"/>
                      <a:pt x="5" y="38"/>
                    </a:cubicBezTo>
                    <a:cubicBezTo>
                      <a:pt x="5" y="39"/>
                      <a:pt x="5" y="40"/>
                      <a:pt x="5" y="41"/>
                    </a:cubicBezTo>
                    <a:cubicBezTo>
                      <a:pt x="5" y="41"/>
                      <a:pt x="4" y="41"/>
                      <a:pt x="3" y="42"/>
                    </a:cubicBezTo>
                    <a:cubicBezTo>
                      <a:pt x="4" y="42"/>
                      <a:pt x="3" y="43"/>
                      <a:pt x="3" y="44"/>
                    </a:cubicBezTo>
                    <a:cubicBezTo>
                      <a:pt x="4" y="44"/>
                      <a:pt x="5" y="44"/>
                      <a:pt x="5" y="44"/>
                    </a:cubicBezTo>
                    <a:cubicBezTo>
                      <a:pt x="6" y="45"/>
                      <a:pt x="5" y="49"/>
                      <a:pt x="7" y="50"/>
                    </a:cubicBezTo>
                    <a:cubicBezTo>
                      <a:pt x="7" y="51"/>
                      <a:pt x="7" y="51"/>
                      <a:pt x="7" y="51"/>
                    </a:cubicBezTo>
                    <a:cubicBezTo>
                      <a:pt x="6" y="54"/>
                      <a:pt x="5" y="56"/>
                      <a:pt x="5" y="60"/>
                    </a:cubicBezTo>
                    <a:cubicBezTo>
                      <a:pt x="7" y="60"/>
                      <a:pt x="10" y="59"/>
                      <a:pt x="13" y="60"/>
                    </a:cubicBezTo>
                    <a:cubicBezTo>
                      <a:pt x="14" y="60"/>
                      <a:pt x="13" y="62"/>
                      <a:pt x="15" y="62"/>
                    </a:cubicBezTo>
                    <a:cubicBezTo>
                      <a:pt x="17" y="62"/>
                      <a:pt x="20" y="59"/>
                      <a:pt x="21" y="59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100">
                <a:extLst>
                  <a:ext uri="{FF2B5EF4-FFF2-40B4-BE49-F238E27FC236}">
                    <a16:creationId xmlns:a16="http://schemas.microsoft.com/office/drawing/2014/main" id="{A6048C6D-BFDB-4845-A732-71A291D0C3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014"/>
                <a:ext cx="188" cy="153"/>
              </a:xfrm>
              <a:custGeom>
                <a:avLst/>
                <a:gdLst>
                  <a:gd name="T0" fmla="*/ 49 w 96"/>
                  <a:gd name="T1" fmla="*/ 6 h 78"/>
                  <a:gd name="T2" fmla="*/ 48 w 96"/>
                  <a:gd name="T3" fmla="*/ 3 h 78"/>
                  <a:gd name="T4" fmla="*/ 45 w 96"/>
                  <a:gd name="T5" fmla="*/ 4 h 78"/>
                  <a:gd name="T6" fmla="*/ 42 w 96"/>
                  <a:gd name="T7" fmla="*/ 6 h 78"/>
                  <a:gd name="T8" fmla="*/ 39 w 96"/>
                  <a:gd name="T9" fmla="*/ 4 h 78"/>
                  <a:gd name="T10" fmla="*/ 39 w 96"/>
                  <a:gd name="T11" fmla="*/ 2 h 78"/>
                  <a:gd name="T12" fmla="*/ 41 w 96"/>
                  <a:gd name="T13" fmla="*/ 3 h 78"/>
                  <a:gd name="T14" fmla="*/ 41 w 96"/>
                  <a:gd name="T15" fmla="*/ 2 h 78"/>
                  <a:gd name="T16" fmla="*/ 39 w 96"/>
                  <a:gd name="T17" fmla="*/ 0 h 78"/>
                  <a:gd name="T18" fmla="*/ 30 w 96"/>
                  <a:gd name="T19" fmla="*/ 2 h 78"/>
                  <a:gd name="T20" fmla="*/ 27 w 96"/>
                  <a:gd name="T21" fmla="*/ 4 h 78"/>
                  <a:gd name="T22" fmla="*/ 23 w 96"/>
                  <a:gd name="T23" fmla="*/ 4 h 78"/>
                  <a:gd name="T24" fmla="*/ 20 w 96"/>
                  <a:gd name="T25" fmla="*/ 8 h 78"/>
                  <a:gd name="T26" fmla="*/ 17 w 96"/>
                  <a:gd name="T27" fmla="*/ 7 h 78"/>
                  <a:gd name="T28" fmla="*/ 15 w 96"/>
                  <a:gd name="T29" fmla="*/ 8 h 78"/>
                  <a:gd name="T30" fmla="*/ 7 w 96"/>
                  <a:gd name="T31" fmla="*/ 10 h 78"/>
                  <a:gd name="T32" fmla="*/ 3 w 96"/>
                  <a:gd name="T33" fmla="*/ 10 h 78"/>
                  <a:gd name="T34" fmla="*/ 1 w 96"/>
                  <a:gd name="T35" fmla="*/ 20 h 78"/>
                  <a:gd name="T36" fmla="*/ 4 w 96"/>
                  <a:gd name="T37" fmla="*/ 26 h 78"/>
                  <a:gd name="T38" fmla="*/ 3 w 96"/>
                  <a:gd name="T39" fmla="*/ 32 h 78"/>
                  <a:gd name="T40" fmla="*/ 5 w 96"/>
                  <a:gd name="T41" fmla="*/ 37 h 78"/>
                  <a:gd name="T42" fmla="*/ 5 w 96"/>
                  <a:gd name="T43" fmla="*/ 48 h 78"/>
                  <a:gd name="T44" fmla="*/ 8 w 96"/>
                  <a:gd name="T45" fmla="*/ 49 h 78"/>
                  <a:gd name="T46" fmla="*/ 13 w 96"/>
                  <a:gd name="T47" fmla="*/ 50 h 78"/>
                  <a:gd name="T48" fmla="*/ 17 w 96"/>
                  <a:gd name="T49" fmla="*/ 52 h 78"/>
                  <a:gd name="T50" fmla="*/ 23 w 96"/>
                  <a:gd name="T51" fmla="*/ 56 h 78"/>
                  <a:gd name="T52" fmla="*/ 28 w 96"/>
                  <a:gd name="T53" fmla="*/ 57 h 78"/>
                  <a:gd name="T54" fmla="*/ 33 w 96"/>
                  <a:gd name="T55" fmla="*/ 61 h 78"/>
                  <a:gd name="T56" fmla="*/ 36 w 96"/>
                  <a:gd name="T57" fmla="*/ 66 h 78"/>
                  <a:gd name="T58" fmla="*/ 40 w 96"/>
                  <a:gd name="T59" fmla="*/ 66 h 78"/>
                  <a:gd name="T60" fmla="*/ 45 w 96"/>
                  <a:gd name="T61" fmla="*/ 66 h 78"/>
                  <a:gd name="T62" fmla="*/ 50 w 96"/>
                  <a:gd name="T63" fmla="*/ 69 h 78"/>
                  <a:gd name="T64" fmla="*/ 56 w 96"/>
                  <a:gd name="T65" fmla="*/ 69 h 78"/>
                  <a:gd name="T66" fmla="*/ 61 w 96"/>
                  <a:gd name="T67" fmla="*/ 67 h 78"/>
                  <a:gd name="T68" fmla="*/ 69 w 96"/>
                  <a:gd name="T69" fmla="*/ 63 h 78"/>
                  <a:gd name="T70" fmla="*/ 75 w 96"/>
                  <a:gd name="T71" fmla="*/ 67 h 78"/>
                  <a:gd name="T72" fmla="*/ 80 w 96"/>
                  <a:gd name="T73" fmla="*/ 70 h 78"/>
                  <a:gd name="T74" fmla="*/ 82 w 96"/>
                  <a:gd name="T75" fmla="*/ 74 h 78"/>
                  <a:gd name="T76" fmla="*/ 86 w 96"/>
                  <a:gd name="T77" fmla="*/ 78 h 78"/>
                  <a:gd name="T78" fmla="*/ 91 w 96"/>
                  <a:gd name="T79" fmla="*/ 74 h 78"/>
                  <a:gd name="T80" fmla="*/ 90 w 96"/>
                  <a:gd name="T81" fmla="*/ 68 h 78"/>
                  <a:gd name="T82" fmla="*/ 92 w 96"/>
                  <a:gd name="T83" fmla="*/ 63 h 78"/>
                  <a:gd name="T84" fmla="*/ 94 w 96"/>
                  <a:gd name="T85" fmla="*/ 58 h 78"/>
                  <a:gd name="T86" fmla="*/ 91 w 96"/>
                  <a:gd name="T87" fmla="*/ 51 h 78"/>
                  <a:gd name="T88" fmla="*/ 93 w 96"/>
                  <a:gd name="T89" fmla="*/ 45 h 78"/>
                  <a:gd name="T90" fmla="*/ 93 w 96"/>
                  <a:gd name="T91" fmla="*/ 42 h 78"/>
                  <a:gd name="T92" fmla="*/ 93 w 96"/>
                  <a:gd name="T93" fmla="*/ 36 h 78"/>
                  <a:gd name="T94" fmla="*/ 92 w 96"/>
                  <a:gd name="T95" fmla="*/ 29 h 78"/>
                  <a:gd name="T96" fmla="*/ 94 w 96"/>
                  <a:gd name="T97" fmla="*/ 21 h 78"/>
                  <a:gd name="T98" fmla="*/ 92 w 96"/>
                  <a:gd name="T99" fmla="*/ 14 h 78"/>
                  <a:gd name="T100" fmla="*/ 90 w 96"/>
                  <a:gd name="T101" fmla="*/ 11 h 78"/>
                  <a:gd name="T102" fmla="*/ 79 w 96"/>
                  <a:gd name="T103" fmla="*/ 10 h 78"/>
                  <a:gd name="T104" fmla="*/ 75 w 96"/>
                  <a:gd name="T105" fmla="*/ 12 h 78"/>
                  <a:gd name="T106" fmla="*/ 70 w 96"/>
                  <a:gd name="T107" fmla="*/ 11 h 78"/>
                  <a:gd name="T108" fmla="*/ 59 w 96"/>
                  <a:gd name="T109" fmla="*/ 10 h 78"/>
                  <a:gd name="T110" fmla="*/ 49 w 96"/>
                  <a:gd name="T111" fmla="*/ 5 h 78"/>
                  <a:gd name="T112" fmla="*/ 49 w 96"/>
                  <a:gd name="T113" fmla="*/ 6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96" h="78">
                    <a:moveTo>
                      <a:pt x="49" y="6"/>
                    </a:moveTo>
                    <a:cubicBezTo>
                      <a:pt x="46" y="5"/>
                      <a:pt x="48" y="3"/>
                      <a:pt x="48" y="3"/>
                    </a:cubicBezTo>
                    <a:cubicBezTo>
                      <a:pt x="47" y="3"/>
                      <a:pt x="46" y="3"/>
                      <a:pt x="45" y="4"/>
                    </a:cubicBezTo>
                    <a:cubicBezTo>
                      <a:pt x="44" y="5"/>
                      <a:pt x="43" y="6"/>
                      <a:pt x="42" y="6"/>
                    </a:cubicBezTo>
                    <a:cubicBezTo>
                      <a:pt x="40" y="6"/>
                      <a:pt x="40" y="4"/>
                      <a:pt x="39" y="4"/>
                    </a:cubicBezTo>
                    <a:cubicBezTo>
                      <a:pt x="39" y="4"/>
                      <a:pt x="39" y="2"/>
                      <a:pt x="39" y="2"/>
                    </a:cubicBezTo>
                    <a:cubicBezTo>
                      <a:pt x="40" y="3"/>
                      <a:pt x="41" y="3"/>
                      <a:pt x="41" y="3"/>
                    </a:cubicBezTo>
                    <a:cubicBezTo>
                      <a:pt x="40" y="3"/>
                      <a:pt x="41" y="3"/>
                      <a:pt x="41" y="2"/>
                    </a:cubicBezTo>
                    <a:cubicBezTo>
                      <a:pt x="43" y="1"/>
                      <a:pt x="39" y="0"/>
                      <a:pt x="39" y="0"/>
                    </a:cubicBezTo>
                    <a:cubicBezTo>
                      <a:pt x="38" y="0"/>
                      <a:pt x="31" y="1"/>
                      <a:pt x="30" y="2"/>
                    </a:cubicBezTo>
                    <a:cubicBezTo>
                      <a:pt x="29" y="2"/>
                      <a:pt x="28" y="4"/>
                      <a:pt x="27" y="4"/>
                    </a:cubicBezTo>
                    <a:cubicBezTo>
                      <a:pt x="26" y="5"/>
                      <a:pt x="24" y="4"/>
                      <a:pt x="23" y="4"/>
                    </a:cubicBezTo>
                    <a:cubicBezTo>
                      <a:pt x="22" y="5"/>
                      <a:pt x="22" y="7"/>
                      <a:pt x="20" y="8"/>
                    </a:cubicBezTo>
                    <a:cubicBezTo>
                      <a:pt x="19" y="8"/>
                      <a:pt x="19" y="7"/>
                      <a:pt x="17" y="7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3" y="9"/>
                      <a:pt x="9" y="10"/>
                      <a:pt x="7" y="10"/>
                    </a:cubicBezTo>
                    <a:cubicBezTo>
                      <a:pt x="5" y="10"/>
                      <a:pt x="4" y="10"/>
                      <a:pt x="3" y="10"/>
                    </a:cubicBezTo>
                    <a:cubicBezTo>
                      <a:pt x="3" y="10"/>
                      <a:pt x="3" y="18"/>
                      <a:pt x="1" y="20"/>
                    </a:cubicBezTo>
                    <a:cubicBezTo>
                      <a:pt x="0" y="22"/>
                      <a:pt x="4" y="26"/>
                      <a:pt x="4" y="26"/>
                    </a:cubicBezTo>
                    <a:cubicBezTo>
                      <a:pt x="4" y="26"/>
                      <a:pt x="3" y="29"/>
                      <a:pt x="3" y="32"/>
                    </a:cubicBezTo>
                    <a:cubicBezTo>
                      <a:pt x="3" y="35"/>
                      <a:pt x="5" y="35"/>
                      <a:pt x="5" y="37"/>
                    </a:cubicBezTo>
                    <a:cubicBezTo>
                      <a:pt x="5" y="39"/>
                      <a:pt x="5" y="48"/>
                      <a:pt x="5" y="48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8" y="49"/>
                      <a:pt x="11" y="50"/>
                      <a:pt x="13" y="50"/>
                    </a:cubicBezTo>
                    <a:cubicBezTo>
                      <a:pt x="15" y="50"/>
                      <a:pt x="15" y="53"/>
                      <a:pt x="17" y="52"/>
                    </a:cubicBezTo>
                    <a:cubicBezTo>
                      <a:pt x="19" y="51"/>
                      <a:pt x="20" y="55"/>
                      <a:pt x="23" y="56"/>
                    </a:cubicBezTo>
                    <a:cubicBezTo>
                      <a:pt x="25" y="58"/>
                      <a:pt x="26" y="58"/>
                      <a:pt x="28" y="57"/>
                    </a:cubicBezTo>
                    <a:cubicBezTo>
                      <a:pt x="30" y="56"/>
                      <a:pt x="32" y="62"/>
                      <a:pt x="33" y="61"/>
                    </a:cubicBezTo>
                    <a:cubicBezTo>
                      <a:pt x="34" y="60"/>
                      <a:pt x="36" y="66"/>
                      <a:pt x="36" y="66"/>
                    </a:cubicBezTo>
                    <a:cubicBezTo>
                      <a:pt x="36" y="66"/>
                      <a:pt x="36" y="66"/>
                      <a:pt x="40" y="66"/>
                    </a:cubicBezTo>
                    <a:cubicBezTo>
                      <a:pt x="43" y="66"/>
                      <a:pt x="41" y="65"/>
                      <a:pt x="45" y="66"/>
                    </a:cubicBezTo>
                    <a:cubicBezTo>
                      <a:pt x="47" y="67"/>
                      <a:pt x="48" y="68"/>
                      <a:pt x="50" y="69"/>
                    </a:cubicBezTo>
                    <a:cubicBezTo>
                      <a:pt x="53" y="70"/>
                      <a:pt x="55" y="72"/>
                      <a:pt x="56" y="69"/>
                    </a:cubicBezTo>
                    <a:cubicBezTo>
                      <a:pt x="57" y="66"/>
                      <a:pt x="59" y="68"/>
                      <a:pt x="61" y="67"/>
                    </a:cubicBezTo>
                    <a:cubicBezTo>
                      <a:pt x="65" y="66"/>
                      <a:pt x="67" y="61"/>
                      <a:pt x="69" y="63"/>
                    </a:cubicBezTo>
                    <a:cubicBezTo>
                      <a:pt x="72" y="65"/>
                      <a:pt x="73" y="67"/>
                      <a:pt x="75" y="67"/>
                    </a:cubicBezTo>
                    <a:cubicBezTo>
                      <a:pt x="77" y="67"/>
                      <a:pt x="77" y="69"/>
                      <a:pt x="80" y="70"/>
                    </a:cubicBezTo>
                    <a:cubicBezTo>
                      <a:pt x="82" y="71"/>
                      <a:pt x="81" y="71"/>
                      <a:pt x="82" y="74"/>
                    </a:cubicBezTo>
                    <a:cubicBezTo>
                      <a:pt x="83" y="76"/>
                      <a:pt x="86" y="78"/>
                      <a:pt x="86" y="78"/>
                    </a:cubicBezTo>
                    <a:cubicBezTo>
                      <a:pt x="86" y="78"/>
                      <a:pt x="91" y="76"/>
                      <a:pt x="91" y="74"/>
                    </a:cubicBezTo>
                    <a:cubicBezTo>
                      <a:pt x="90" y="72"/>
                      <a:pt x="88" y="70"/>
                      <a:pt x="90" y="68"/>
                    </a:cubicBezTo>
                    <a:cubicBezTo>
                      <a:pt x="91" y="66"/>
                      <a:pt x="91" y="65"/>
                      <a:pt x="92" y="63"/>
                    </a:cubicBezTo>
                    <a:cubicBezTo>
                      <a:pt x="93" y="61"/>
                      <a:pt x="94" y="58"/>
                      <a:pt x="94" y="58"/>
                    </a:cubicBezTo>
                    <a:cubicBezTo>
                      <a:pt x="94" y="58"/>
                      <a:pt x="90" y="53"/>
                      <a:pt x="91" y="51"/>
                    </a:cubicBezTo>
                    <a:cubicBezTo>
                      <a:pt x="92" y="49"/>
                      <a:pt x="93" y="48"/>
                      <a:pt x="93" y="45"/>
                    </a:cubicBezTo>
                    <a:cubicBezTo>
                      <a:pt x="92" y="42"/>
                      <a:pt x="94" y="43"/>
                      <a:pt x="93" y="42"/>
                    </a:cubicBezTo>
                    <a:cubicBezTo>
                      <a:pt x="92" y="40"/>
                      <a:pt x="90" y="37"/>
                      <a:pt x="93" y="36"/>
                    </a:cubicBezTo>
                    <a:cubicBezTo>
                      <a:pt x="93" y="36"/>
                      <a:pt x="92" y="31"/>
                      <a:pt x="92" y="29"/>
                    </a:cubicBezTo>
                    <a:cubicBezTo>
                      <a:pt x="92" y="27"/>
                      <a:pt x="96" y="23"/>
                      <a:pt x="94" y="21"/>
                    </a:cubicBezTo>
                    <a:cubicBezTo>
                      <a:pt x="92" y="19"/>
                      <a:pt x="92" y="14"/>
                      <a:pt x="92" y="14"/>
                    </a:cubicBezTo>
                    <a:cubicBezTo>
                      <a:pt x="92" y="14"/>
                      <a:pt x="93" y="12"/>
                      <a:pt x="90" y="11"/>
                    </a:cubicBezTo>
                    <a:cubicBezTo>
                      <a:pt x="88" y="10"/>
                      <a:pt x="79" y="10"/>
                      <a:pt x="79" y="10"/>
                    </a:cubicBezTo>
                    <a:cubicBezTo>
                      <a:pt x="75" y="12"/>
                      <a:pt x="75" y="12"/>
                      <a:pt x="75" y="12"/>
                    </a:cubicBezTo>
                    <a:cubicBezTo>
                      <a:pt x="75" y="12"/>
                      <a:pt x="74" y="11"/>
                      <a:pt x="70" y="11"/>
                    </a:cubicBezTo>
                    <a:cubicBezTo>
                      <a:pt x="67" y="11"/>
                      <a:pt x="65" y="12"/>
                      <a:pt x="59" y="10"/>
                    </a:cubicBezTo>
                    <a:cubicBezTo>
                      <a:pt x="52" y="8"/>
                      <a:pt x="49" y="5"/>
                      <a:pt x="49" y="5"/>
                    </a:cubicBezTo>
                    <a:cubicBezTo>
                      <a:pt x="49" y="5"/>
                      <a:pt x="49" y="6"/>
                      <a:pt x="49" y="6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101">
                <a:extLst>
                  <a:ext uri="{FF2B5EF4-FFF2-40B4-BE49-F238E27FC236}">
                    <a16:creationId xmlns:a16="http://schemas.microsoft.com/office/drawing/2014/main" id="{4D42A652-8464-40D2-A89B-A2CF304818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014"/>
                <a:ext cx="188" cy="153"/>
              </a:xfrm>
              <a:custGeom>
                <a:avLst/>
                <a:gdLst>
                  <a:gd name="T0" fmla="*/ 49 w 96"/>
                  <a:gd name="T1" fmla="*/ 6 h 78"/>
                  <a:gd name="T2" fmla="*/ 48 w 96"/>
                  <a:gd name="T3" fmla="*/ 3 h 78"/>
                  <a:gd name="T4" fmla="*/ 45 w 96"/>
                  <a:gd name="T5" fmla="*/ 4 h 78"/>
                  <a:gd name="T6" fmla="*/ 42 w 96"/>
                  <a:gd name="T7" fmla="*/ 6 h 78"/>
                  <a:gd name="T8" fmla="*/ 39 w 96"/>
                  <a:gd name="T9" fmla="*/ 4 h 78"/>
                  <a:gd name="T10" fmla="*/ 39 w 96"/>
                  <a:gd name="T11" fmla="*/ 2 h 78"/>
                  <a:gd name="T12" fmla="*/ 41 w 96"/>
                  <a:gd name="T13" fmla="*/ 3 h 78"/>
                  <a:gd name="T14" fmla="*/ 41 w 96"/>
                  <a:gd name="T15" fmla="*/ 2 h 78"/>
                  <a:gd name="T16" fmla="*/ 39 w 96"/>
                  <a:gd name="T17" fmla="*/ 0 h 78"/>
                  <a:gd name="T18" fmla="*/ 30 w 96"/>
                  <a:gd name="T19" fmla="*/ 2 h 78"/>
                  <a:gd name="T20" fmla="*/ 27 w 96"/>
                  <a:gd name="T21" fmla="*/ 4 h 78"/>
                  <a:gd name="T22" fmla="*/ 23 w 96"/>
                  <a:gd name="T23" fmla="*/ 4 h 78"/>
                  <a:gd name="T24" fmla="*/ 20 w 96"/>
                  <a:gd name="T25" fmla="*/ 8 h 78"/>
                  <a:gd name="T26" fmla="*/ 17 w 96"/>
                  <a:gd name="T27" fmla="*/ 7 h 78"/>
                  <a:gd name="T28" fmla="*/ 15 w 96"/>
                  <a:gd name="T29" fmla="*/ 8 h 78"/>
                  <a:gd name="T30" fmla="*/ 7 w 96"/>
                  <a:gd name="T31" fmla="*/ 10 h 78"/>
                  <a:gd name="T32" fmla="*/ 3 w 96"/>
                  <a:gd name="T33" fmla="*/ 10 h 78"/>
                  <a:gd name="T34" fmla="*/ 1 w 96"/>
                  <a:gd name="T35" fmla="*/ 20 h 78"/>
                  <a:gd name="T36" fmla="*/ 4 w 96"/>
                  <a:gd name="T37" fmla="*/ 26 h 78"/>
                  <a:gd name="T38" fmla="*/ 3 w 96"/>
                  <a:gd name="T39" fmla="*/ 32 h 78"/>
                  <a:gd name="T40" fmla="*/ 5 w 96"/>
                  <a:gd name="T41" fmla="*/ 37 h 78"/>
                  <a:gd name="T42" fmla="*/ 5 w 96"/>
                  <a:gd name="T43" fmla="*/ 48 h 78"/>
                  <a:gd name="T44" fmla="*/ 8 w 96"/>
                  <a:gd name="T45" fmla="*/ 49 h 78"/>
                  <a:gd name="T46" fmla="*/ 13 w 96"/>
                  <a:gd name="T47" fmla="*/ 50 h 78"/>
                  <a:gd name="T48" fmla="*/ 17 w 96"/>
                  <a:gd name="T49" fmla="*/ 52 h 78"/>
                  <a:gd name="T50" fmla="*/ 23 w 96"/>
                  <a:gd name="T51" fmla="*/ 56 h 78"/>
                  <a:gd name="T52" fmla="*/ 28 w 96"/>
                  <a:gd name="T53" fmla="*/ 57 h 78"/>
                  <a:gd name="T54" fmla="*/ 33 w 96"/>
                  <a:gd name="T55" fmla="*/ 61 h 78"/>
                  <a:gd name="T56" fmla="*/ 36 w 96"/>
                  <a:gd name="T57" fmla="*/ 66 h 78"/>
                  <a:gd name="T58" fmla="*/ 40 w 96"/>
                  <a:gd name="T59" fmla="*/ 66 h 78"/>
                  <a:gd name="T60" fmla="*/ 45 w 96"/>
                  <a:gd name="T61" fmla="*/ 66 h 78"/>
                  <a:gd name="T62" fmla="*/ 50 w 96"/>
                  <a:gd name="T63" fmla="*/ 69 h 78"/>
                  <a:gd name="T64" fmla="*/ 56 w 96"/>
                  <a:gd name="T65" fmla="*/ 69 h 78"/>
                  <a:gd name="T66" fmla="*/ 61 w 96"/>
                  <a:gd name="T67" fmla="*/ 67 h 78"/>
                  <a:gd name="T68" fmla="*/ 69 w 96"/>
                  <a:gd name="T69" fmla="*/ 63 h 78"/>
                  <a:gd name="T70" fmla="*/ 75 w 96"/>
                  <a:gd name="T71" fmla="*/ 67 h 78"/>
                  <a:gd name="T72" fmla="*/ 80 w 96"/>
                  <a:gd name="T73" fmla="*/ 70 h 78"/>
                  <a:gd name="T74" fmla="*/ 82 w 96"/>
                  <a:gd name="T75" fmla="*/ 74 h 78"/>
                  <a:gd name="T76" fmla="*/ 86 w 96"/>
                  <a:gd name="T77" fmla="*/ 78 h 78"/>
                  <a:gd name="T78" fmla="*/ 91 w 96"/>
                  <a:gd name="T79" fmla="*/ 74 h 78"/>
                  <a:gd name="T80" fmla="*/ 90 w 96"/>
                  <a:gd name="T81" fmla="*/ 68 h 78"/>
                  <a:gd name="T82" fmla="*/ 92 w 96"/>
                  <a:gd name="T83" fmla="*/ 63 h 78"/>
                  <a:gd name="T84" fmla="*/ 94 w 96"/>
                  <a:gd name="T85" fmla="*/ 58 h 78"/>
                  <a:gd name="T86" fmla="*/ 91 w 96"/>
                  <a:gd name="T87" fmla="*/ 51 h 78"/>
                  <a:gd name="T88" fmla="*/ 93 w 96"/>
                  <a:gd name="T89" fmla="*/ 45 h 78"/>
                  <a:gd name="T90" fmla="*/ 93 w 96"/>
                  <a:gd name="T91" fmla="*/ 42 h 78"/>
                  <a:gd name="T92" fmla="*/ 93 w 96"/>
                  <a:gd name="T93" fmla="*/ 36 h 78"/>
                  <a:gd name="T94" fmla="*/ 92 w 96"/>
                  <a:gd name="T95" fmla="*/ 29 h 78"/>
                  <a:gd name="T96" fmla="*/ 94 w 96"/>
                  <a:gd name="T97" fmla="*/ 21 h 78"/>
                  <a:gd name="T98" fmla="*/ 92 w 96"/>
                  <a:gd name="T99" fmla="*/ 14 h 78"/>
                  <a:gd name="T100" fmla="*/ 90 w 96"/>
                  <a:gd name="T101" fmla="*/ 11 h 78"/>
                  <a:gd name="T102" fmla="*/ 79 w 96"/>
                  <a:gd name="T103" fmla="*/ 10 h 78"/>
                  <a:gd name="T104" fmla="*/ 75 w 96"/>
                  <a:gd name="T105" fmla="*/ 12 h 78"/>
                  <a:gd name="T106" fmla="*/ 70 w 96"/>
                  <a:gd name="T107" fmla="*/ 11 h 78"/>
                  <a:gd name="T108" fmla="*/ 59 w 96"/>
                  <a:gd name="T109" fmla="*/ 10 h 78"/>
                  <a:gd name="T110" fmla="*/ 49 w 96"/>
                  <a:gd name="T111" fmla="*/ 5 h 78"/>
                  <a:gd name="T112" fmla="*/ 49 w 96"/>
                  <a:gd name="T113" fmla="*/ 6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96" h="78">
                    <a:moveTo>
                      <a:pt x="49" y="6"/>
                    </a:moveTo>
                    <a:cubicBezTo>
                      <a:pt x="46" y="5"/>
                      <a:pt x="48" y="3"/>
                      <a:pt x="48" y="3"/>
                    </a:cubicBezTo>
                    <a:cubicBezTo>
                      <a:pt x="47" y="3"/>
                      <a:pt x="46" y="3"/>
                      <a:pt x="45" y="4"/>
                    </a:cubicBezTo>
                    <a:cubicBezTo>
                      <a:pt x="44" y="5"/>
                      <a:pt x="43" y="6"/>
                      <a:pt x="42" y="6"/>
                    </a:cubicBezTo>
                    <a:cubicBezTo>
                      <a:pt x="40" y="6"/>
                      <a:pt x="40" y="4"/>
                      <a:pt x="39" y="4"/>
                    </a:cubicBezTo>
                    <a:cubicBezTo>
                      <a:pt x="39" y="4"/>
                      <a:pt x="39" y="2"/>
                      <a:pt x="39" y="2"/>
                    </a:cubicBezTo>
                    <a:cubicBezTo>
                      <a:pt x="40" y="3"/>
                      <a:pt x="41" y="3"/>
                      <a:pt x="41" y="3"/>
                    </a:cubicBezTo>
                    <a:cubicBezTo>
                      <a:pt x="40" y="3"/>
                      <a:pt x="41" y="3"/>
                      <a:pt x="41" y="2"/>
                    </a:cubicBezTo>
                    <a:cubicBezTo>
                      <a:pt x="43" y="1"/>
                      <a:pt x="39" y="0"/>
                      <a:pt x="39" y="0"/>
                    </a:cubicBezTo>
                    <a:cubicBezTo>
                      <a:pt x="38" y="0"/>
                      <a:pt x="31" y="1"/>
                      <a:pt x="30" y="2"/>
                    </a:cubicBezTo>
                    <a:cubicBezTo>
                      <a:pt x="29" y="2"/>
                      <a:pt x="28" y="4"/>
                      <a:pt x="27" y="4"/>
                    </a:cubicBezTo>
                    <a:cubicBezTo>
                      <a:pt x="26" y="5"/>
                      <a:pt x="24" y="4"/>
                      <a:pt x="23" y="4"/>
                    </a:cubicBezTo>
                    <a:cubicBezTo>
                      <a:pt x="22" y="5"/>
                      <a:pt x="22" y="7"/>
                      <a:pt x="20" y="8"/>
                    </a:cubicBezTo>
                    <a:cubicBezTo>
                      <a:pt x="19" y="8"/>
                      <a:pt x="19" y="7"/>
                      <a:pt x="17" y="7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3" y="9"/>
                      <a:pt x="9" y="10"/>
                      <a:pt x="7" y="10"/>
                    </a:cubicBezTo>
                    <a:cubicBezTo>
                      <a:pt x="5" y="10"/>
                      <a:pt x="4" y="10"/>
                      <a:pt x="3" y="10"/>
                    </a:cubicBezTo>
                    <a:cubicBezTo>
                      <a:pt x="3" y="10"/>
                      <a:pt x="3" y="18"/>
                      <a:pt x="1" y="20"/>
                    </a:cubicBezTo>
                    <a:cubicBezTo>
                      <a:pt x="0" y="22"/>
                      <a:pt x="4" y="26"/>
                      <a:pt x="4" y="26"/>
                    </a:cubicBezTo>
                    <a:cubicBezTo>
                      <a:pt x="4" y="26"/>
                      <a:pt x="3" y="29"/>
                      <a:pt x="3" y="32"/>
                    </a:cubicBezTo>
                    <a:cubicBezTo>
                      <a:pt x="3" y="35"/>
                      <a:pt x="5" y="35"/>
                      <a:pt x="5" y="37"/>
                    </a:cubicBezTo>
                    <a:cubicBezTo>
                      <a:pt x="5" y="39"/>
                      <a:pt x="5" y="48"/>
                      <a:pt x="5" y="48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8" y="49"/>
                      <a:pt x="11" y="50"/>
                      <a:pt x="13" y="50"/>
                    </a:cubicBezTo>
                    <a:cubicBezTo>
                      <a:pt x="15" y="50"/>
                      <a:pt x="15" y="53"/>
                      <a:pt x="17" y="52"/>
                    </a:cubicBezTo>
                    <a:cubicBezTo>
                      <a:pt x="19" y="51"/>
                      <a:pt x="20" y="55"/>
                      <a:pt x="23" y="56"/>
                    </a:cubicBezTo>
                    <a:cubicBezTo>
                      <a:pt x="25" y="58"/>
                      <a:pt x="26" y="58"/>
                      <a:pt x="28" y="57"/>
                    </a:cubicBezTo>
                    <a:cubicBezTo>
                      <a:pt x="30" y="56"/>
                      <a:pt x="32" y="62"/>
                      <a:pt x="33" y="61"/>
                    </a:cubicBezTo>
                    <a:cubicBezTo>
                      <a:pt x="34" y="60"/>
                      <a:pt x="36" y="66"/>
                      <a:pt x="36" y="66"/>
                    </a:cubicBezTo>
                    <a:cubicBezTo>
                      <a:pt x="36" y="66"/>
                      <a:pt x="36" y="66"/>
                      <a:pt x="40" y="66"/>
                    </a:cubicBezTo>
                    <a:cubicBezTo>
                      <a:pt x="43" y="66"/>
                      <a:pt x="41" y="65"/>
                      <a:pt x="45" y="66"/>
                    </a:cubicBezTo>
                    <a:cubicBezTo>
                      <a:pt x="47" y="67"/>
                      <a:pt x="48" y="68"/>
                      <a:pt x="50" y="69"/>
                    </a:cubicBezTo>
                    <a:cubicBezTo>
                      <a:pt x="53" y="70"/>
                      <a:pt x="55" y="72"/>
                      <a:pt x="56" y="69"/>
                    </a:cubicBezTo>
                    <a:cubicBezTo>
                      <a:pt x="57" y="66"/>
                      <a:pt x="59" y="68"/>
                      <a:pt x="61" y="67"/>
                    </a:cubicBezTo>
                    <a:cubicBezTo>
                      <a:pt x="65" y="66"/>
                      <a:pt x="67" y="61"/>
                      <a:pt x="69" y="63"/>
                    </a:cubicBezTo>
                    <a:cubicBezTo>
                      <a:pt x="72" y="65"/>
                      <a:pt x="73" y="67"/>
                      <a:pt x="75" y="67"/>
                    </a:cubicBezTo>
                    <a:cubicBezTo>
                      <a:pt x="77" y="67"/>
                      <a:pt x="77" y="69"/>
                      <a:pt x="80" y="70"/>
                    </a:cubicBezTo>
                    <a:cubicBezTo>
                      <a:pt x="82" y="71"/>
                      <a:pt x="81" y="71"/>
                      <a:pt x="82" y="74"/>
                    </a:cubicBezTo>
                    <a:cubicBezTo>
                      <a:pt x="83" y="76"/>
                      <a:pt x="86" y="78"/>
                      <a:pt x="86" y="78"/>
                    </a:cubicBezTo>
                    <a:cubicBezTo>
                      <a:pt x="86" y="78"/>
                      <a:pt x="91" y="76"/>
                      <a:pt x="91" y="74"/>
                    </a:cubicBezTo>
                    <a:cubicBezTo>
                      <a:pt x="90" y="72"/>
                      <a:pt x="88" y="70"/>
                      <a:pt x="90" y="68"/>
                    </a:cubicBezTo>
                    <a:cubicBezTo>
                      <a:pt x="91" y="66"/>
                      <a:pt x="91" y="65"/>
                      <a:pt x="92" y="63"/>
                    </a:cubicBezTo>
                    <a:cubicBezTo>
                      <a:pt x="93" y="61"/>
                      <a:pt x="94" y="58"/>
                      <a:pt x="94" y="58"/>
                    </a:cubicBezTo>
                    <a:cubicBezTo>
                      <a:pt x="94" y="58"/>
                      <a:pt x="90" y="53"/>
                      <a:pt x="91" y="51"/>
                    </a:cubicBezTo>
                    <a:cubicBezTo>
                      <a:pt x="92" y="49"/>
                      <a:pt x="93" y="48"/>
                      <a:pt x="93" y="45"/>
                    </a:cubicBezTo>
                    <a:cubicBezTo>
                      <a:pt x="92" y="42"/>
                      <a:pt x="94" y="43"/>
                      <a:pt x="93" y="42"/>
                    </a:cubicBezTo>
                    <a:cubicBezTo>
                      <a:pt x="92" y="40"/>
                      <a:pt x="90" y="37"/>
                      <a:pt x="93" y="36"/>
                    </a:cubicBezTo>
                    <a:cubicBezTo>
                      <a:pt x="93" y="36"/>
                      <a:pt x="92" y="31"/>
                      <a:pt x="92" y="29"/>
                    </a:cubicBezTo>
                    <a:cubicBezTo>
                      <a:pt x="92" y="27"/>
                      <a:pt x="96" y="23"/>
                      <a:pt x="94" y="21"/>
                    </a:cubicBezTo>
                    <a:cubicBezTo>
                      <a:pt x="92" y="19"/>
                      <a:pt x="92" y="14"/>
                      <a:pt x="92" y="14"/>
                    </a:cubicBezTo>
                    <a:cubicBezTo>
                      <a:pt x="92" y="14"/>
                      <a:pt x="93" y="12"/>
                      <a:pt x="90" y="11"/>
                    </a:cubicBezTo>
                    <a:cubicBezTo>
                      <a:pt x="88" y="10"/>
                      <a:pt x="79" y="10"/>
                      <a:pt x="79" y="10"/>
                    </a:cubicBezTo>
                    <a:cubicBezTo>
                      <a:pt x="75" y="12"/>
                      <a:pt x="75" y="12"/>
                      <a:pt x="75" y="12"/>
                    </a:cubicBezTo>
                    <a:cubicBezTo>
                      <a:pt x="75" y="12"/>
                      <a:pt x="74" y="11"/>
                      <a:pt x="70" y="11"/>
                    </a:cubicBezTo>
                    <a:cubicBezTo>
                      <a:pt x="67" y="11"/>
                      <a:pt x="65" y="12"/>
                      <a:pt x="59" y="10"/>
                    </a:cubicBezTo>
                    <a:cubicBezTo>
                      <a:pt x="52" y="8"/>
                      <a:pt x="49" y="5"/>
                      <a:pt x="49" y="5"/>
                    </a:cubicBezTo>
                    <a:cubicBezTo>
                      <a:pt x="49" y="5"/>
                      <a:pt x="49" y="6"/>
                      <a:pt x="49" y="6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102">
                <a:extLst>
                  <a:ext uri="{FF2B5EF4-FFF2-40B4-BE49-F238E27FC236}">
                    <a16:creationId xmlns:a16="http://schemas.microsoft.com/office/drawing/2014/main" id="{67938682-4A00-4C83-BF3D-6D2F5A0978A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90" y="1858"/>
                <a:ext cx="161" cy="281"/>
              </a:xfrm>
              <a:custGeom>
                <a:avLst/>
                <a:gdLst>
                  <a:gd name="T0" fmla="*/ 68 w 82"/>
                  <a:gd name="T1" fmla="*/ 108 h 143"/>
                  <a:gd name="T2" fmla="*/ 60 w 82"/>
                  <a:gd name="T3" fmla="*/ 114 h 143"/>
                  <a:gd name="T4" fmla="*/ 54 w 82"/>
                  <a:gd name="T5" fmla="*/ 111 h 143"/>
                  <a:gd name="T6" fmla="*/ 49 w 82"/>
                  <a:gd name="T7" fmla="*/ 115 h 143"/>
                  <a:gd name="T8" fmla="*/ 41 w 82"/>
                  <a:gd name="T9" fmla="*/ 127 h 143"/>
                  <a:gd name="T10" fmla="*/ 48 w 82"/>
                  <a:gd name="T11" fmla="*/ 124 h 143"/>
                  <a:gd name="T12" fmla="*/ 60 w 82"/>
                  <a:gd name="T13" fmla="*/ 127 h 143"/>
                  <a:gd name="T14" fmla="*/ 69 w 82"/>
                  <a:gd name="T15" fmla="*/ 139 h 143"/>
                  <a:gd name="T16" fmla="*/ 75 w 82"/>
                  <a:gd name="T17" fmla="*/ 135 h 143"/>
                  <a:gd name="T18" fmla="*/ 79 w 82"/>
                  <a:gd name="T19" fmla="*/ 120 h 143"/>
                  <a:gd name="T20" fmla="*/ 73 w 82"/>
                  <a:gd name="T21" fmla="*/ 102 h 143"/>
                  <a:gd name="T22" fmla="*/ 65 w 82"/>
                  <a:gd name="T23" fmla="*/ 98 h 143"/>
                  <a:gd name="T24" fmla="*/ 47 w 82"/>
                  <a:gd name="T25" fmla="*/ 89 h 143"/>
                  <a:gd name="T26" fmla="*/ 50 w 82"/>
                  <a:gd name="T27" fmla="*/ 92 h 143"/>
                  <a:gd name="T28" fmla="*/ 52 w 82"/>
                  <a:gd name="T29" fmla="*/ 94 h 143"/>
                  <a:gd name="T30" fmla="*/ 51 w 82"/>
                  <a:gd name="T31" fmla="*/ 86 h 143"/>
                  <a:gd name="T32" fmla="*/ 56 w 82"/>
                  <a:gd name="T33" fmla="*/ 97 h 143"/>
                  <a:gd name="T34" fmla="*/ 59 w 82"/>
                  <a:gd name="T35" fmla="*/ 84 h 143"/>
                  <a:gd name="T36" fmla="*/ 15 w 82"/>
                  <a:gd name="T37" fmla="*/ 92 h 143"/>
                  <a:gd name="T38" fmla="*/ 8 w 82"/>
                  <a:gd name="T39" fmla="*/ 103 h 143"/>
                  <a:gd name="T40" fmla="*/ 0 w 82"/>
                  <a:gd name="T41" fmla="*/ 113 h 143"/>
                  <a:gd name="T42" fmla="*/ 15 w 82"/>
                  <a:gd name="T43" fmla="*/ 99 h 143"/>
                  <a:gd name="T44" fmla="*/ 21 w 82"/>
                  <a:gd name="T45" fmla="*/ 91 h 143"/>
                  <a:gd name="T46" fmla="*/ 65 w 82"/>
                  <a:gd name="T47" fmla="*/ 81 h 143"/>
                  <a:gd name="T48" fmla="*/ 68 w 82"/>
                  <a:gd name="T49" fmla="*/ 86 h 143"/>
                  <a:gd name="T50" fmla="*/ 70 w 82"/>
                  <a:gd name="T51" fmla="*/ 93 h 143"/>
                  <a:gd name="T52" fmla="*/ 70 w 82"/>
                  <a:gd name="T53" fmla="*/ 86 h 143"/>
                  <a:gd name="T54" fmla="*/ 42 w 82"/>
                  <a:gd name="T55" fmla="*/ 78 h 143"/>
                  <a:gd name="T56" fmla="*/ 49 w 82"/>
                  <a:gd name="T57" fmla="*/ 85 h 143"/>
                  <a:gd name="T58" fmla="*/ 53 w 82"/>
                  <a:gd name="T59" fmla="*/ 72 h 143"/>
                  <a:gd name="T60" fmla="*/ 53 w 82"/>
                  <a:gd name="T61" fmla="*/ 72 h 143"/>
                  <a:gd name="T62" fmla="*/ 23 w 82"/>
                  <a:gd name="T63" fmla="*/ 72 h 143"/>
                  <a:gd name="T64" fmla="*/ 41 w 82"/>
                  <a:gd name="T65" fmla="*/ 68 h 143"/>
                  <a:gd name="T66" fmla="*/ 67 w 82"/>
                  <a:gd name="T67" fmla="*/ 76 h 143"/>
                  <a:gd name="T68" fmla="*/ 75 w 82"/>
                  <a:gd name="T69" fmla="*/ 83 h 143"/>
                  <a:gd name="T70" fmla="*/ 70 w 82"/>
                  <a:gd name="T71" fmla="*/ 69 h 143"/>
                  <a:gd name="T72" fmla="*/ 28 w 82"/>
                  <a:gd name="T73" fmla="*/ 58 h 143"/>
                  <a:gd name="T74" fmla="*/ 37 w 82"/>
                  <a:gd name="T75" fmla="*/ 71 h 143"/>
                  <a:gd name="T76" fmla="*/ 61 w 82"/>
                  <a:gd name="T77" fmla="*/ 53 h 143"/>
                  <a:gd name="T78" fmla="*/ 28 w 82"/>
                  <a:gd name="T79" fmla="*/ 13 h 143"/>
                  <a:gd name="T80" fmla="*/ 25 w 82"/>
                  <a:gd name="T81" fmla="*/ 30 h 143"/>
                  <a:gd name="T82" fmla="*/ 25 w 82"/>
                  <a:gd name="T83" fmla="*/ 34 h 143"/>
                  <a:gd name="T84" fmla="*/ 32 w 82"/>
                  <a:gd name="T85" fmla="*/ 42 h 143"/>
                  <a:gd name="T86" fmla="*/ 43 w 82"/>
                  <a:gd name="T87" fmla="*/ 55 h 143"/>
                  <a:gd name="T88" fmla="*/ 50 w 82"/>
                  <a:gd name="T89" fmla="*/ 56 h 143"/>
                  <a:gd name="T90" fmla="*/ 58 w 82"/>
                  <a:gd name="T91" fmla="*/ 66 h 143"/>
                  <a:gd name="T92" fmla="*/ 55 w 82"/>
                  <a:gd name="T93" fmla="*/ 50 h 143"/>
                  <a:gd name="T94" fmla="*/ 49 w 82"/>
                  <a:gd name="T95" fmla="*/ 47 h 143"/>
                  <a:gd name="T96" fmla="*/ 39 w 82"/>
                  <a:gd name="T97" fmla="*/ 49 h 143"/>
                  <a:gd name="T98" fmla="*/ 40 w 82"/>
                  <a:gd name="T99" fmla="*/ 30 h 143"/>
                  <a:gd name="T100" fmla="*/ 47 w 82"/>
                  <a:gd name="T101" fmla="*/ 20 h 143"/>
                  <a:gd name="T102" fmla="*/ 44 w 82"/>
                  <a:gd name="T103" fmla="*/ 1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2" h="143">
                    <a:moveTo>
                      <a:pt x="73" y="102"/>
                    </a:moveTo>
                    <a:cubicBezTo>
                      <a:pt x="72" y="103"/>
                      <a:pt x="72" y="103"/>
                      <a:pt x="71" y="103"/>
                    </a:cubicBezTo>
                    <a:cubicBezTo>
                      <a:pt x="72" y="103"/>
                      <a:pt x="71" y="109"/>
                      <a:pt x="71" y="109"/>
                    </a:cubicBezTo>
                    <a:cubicBezTo>
                      <a:pt x="70" y="110"/>
                      <a:pt x="68" y="108"/>
                      <a:pt x="68" y="108"/>
                    </a:cubicBezTo>
                    <a:cubicBezTo>
                      <a:pt x="68" y="109"/>
                      <a:pt x="66" y="109"/>
                      <a:pt x="66" y="109"/>
                    </a:cubicBezTo>
                    <a:cubicBezTo>
                      <a:pt x="65" y="111"/>
                      <a:pt x="66" y="112"/>
                      <a:pt x="65" y="113"/>
                    </a:cubicBezTo>
                    <a:cubicBezTo>
                      <a:pt x="64" y="112"/>
                      <a:pt x="62" y="111"/>
                      <a:pt x="61" y="111"/>
                    </a:cubicBezTo>
                    <a:cubicBezTo>
                      <a:pt x="60" y="112"/>
                      <a:pt x="61" y="114"/>
                      <a:pt x="60" y="114"/>
                    </a:cubicBezTo>
                    <a:cubicBezTo>
                      <a:pt x="59" y="114"/>
                      <a:pt x="55" y="115"/>
                      <a:pt x="55" y="115"/>
                    </a:cubicBezTo>
                    <a:cubicBezTo>
                      <a:pt x="54" y="115"/>
                      <a:pt x="55" y="113"/>
                      <a:pt x="55" y="113"/>
                    </a:cubicBezTo>
                    <a:cubicBezTo>
                      <a:pt x="55" y="113"/>
                      <a:pt x="55" y="112"/>
                      <a:pt x="55" y="111"/>
                    </a:cubicBezTo>
                    <a:cubicBezTo>
                      <a:pt x="55" y="111"/>
                      <a:pt x="54" y="111"/>
                      <a:pt x="54" y="111"/>
                    </a:cubicBezTo>
                    <a:cubicBezTo>
                      <a:pt x="54" y="111"/>
                      <a:pt x="54" y="111"/>
                      <a:pt x="54" y="111"/>
                    </a:cubicBezTo>
                    <a:cubicBezTo>
                      <a:pt x="51" y="111"/>
                      <a:pt x="51" y="111"/>
                      <a:pt x="51" y="111"/>
                    </a:cubicBezTo>
                    <a:cubicBezTo>
                      <a:pt x="50" y="112"/>
                      <a:pt x="49" y="112"/>
                      <a:pt x="49" y="113"/>
                    </a:cubicBezTo>
                    <a:cubicBezTo>
                      <a:pt x="48" y="113"/>
                      <a:pt x="49" y="115"/>
                      <a:pt x="49" y="115"/>
                    </a:cubicBezTo>
                    <a:cubicBezTo>
                      <a:pt x="47" y="116"/>
                      <a:pt x="44" y="117"/>
                      <a:pt x="42" y="117"/>
                    </a:cubicBezTo>
                    <a:cubicBezTo>
                      <a:pt x="42" y="119"/>
                      <a:pt x="43" y="121"/>
                      <a:pt x="42" y="123"/>
                    </a:cubicBezTo>
                    <a:cubicBezTo>
                      <a:pt x="42" y="124"/>
                      <a:pt x="40" y="125"/>
                      <a:pt x="40" y="125"/>
                    </a:cubicBezTo>
                    <a:cubicBezTo>
                      <a:pt x="40" y="127"/>
                      <a:pt x="41" y="126"/>
                      <a:pt x="41" y="127"/>
                    </a:cubicBezTo>
                    <a:cubicBezTo>
                      <a:pt x="41" y="127"/>
                      <a:pt x="43" y="127"/>
                      <a:pt x="43" y="127"/>
                    </a:cubicBezTo>
                    <a:cubicBezTo>
                      <a:pt x="44" y="126"/>
                      <a:pt x="43" y="126"/>
                      <a:pt x="44" y="125"/>
                    </a:cubicBezTo>
                    <a:cubicBezTo>
                      <a:pt x="45" y="124"/>
                      <a:pt x="46" y="123"/>
                      <a:pt x="47" y="121"/>
                    </a:cubicBezTo>
                    <a:cubicBezTo>
                      <a:pt x="48" y="122"/>
                      <a:pt x="47" y="122"/>
                      <a:pt x="48" y="124"/>
                    </a:cubicBezTo>
                    <a:cubicBezTo>
                      <a:pt x="51" y="124"/>
                      <a:pt x="53" y="124"/>
                      <a:pt x="55" y="124"/>
                    </a:cubicBezTo>
                    <a:cubicBezTo>
                      <a:pt x="55" y="124"/>
                      <a:pt x="55" y="122"/>
                      <a:pt x="57" y="123"/>
                    </a:cubicBezTo>
                    <a:cubicBezTo>
                      <a:pt x="57" y="123"/>
                      <a:pt x="59" y="125"/>
                      <a:pt x="59" y="125"/>
                    </a:cubicBezTo>
                    <a:cubicBezTo>
                      <a:pt x="60" y="124"/>
                      <a:pt x="60" y="126"/>
                      <a:pt x="60" y="127"/>
                    </a:cubicBezTo>
                    <a:cubicBezTo>
                      <a:pt x="59" y="127"/>
                      <a:pt x="59" y="127"/>
                      <a:pt x="59" y="127"/>
                    </a:cubicBezTo>
                    <a:cubicBezTo>
                      <a:pt x="58" y="129"/>
                      <a:pt x="56" y="133"/>
                      <a:pt x="58" y="136"/>
                    </a:cubicBezTo>
                    <a:cubicBezTo>
                      <a:pt x="58" y="137"/>
                      <a:pt x="61" y="137"/>
                      <a:pt x="61" y="137"/>
                    </a:cubicBezTo>
                    <a:cubicBezTo>
                      <a:pt x="65" y="140"/>
                      <a:pt x="63" y="140"/>
                      <a:pt x="69" y="139"/>
                    </a:cubicBezTo>
                    <a:cubicBezTo>
                      <a:pt x="68" y="140"/>
                      <a:pt x="69" y="143"/>
                      <a:pt x="69" y="143"/>
                    </a:cubicBezTo>
                    <a:cubicBezTo>
                      <a:pt x="70" y="143"/>
                      <a:pt x="72" y="143"/>
                      <a:pt x="72" y="142"/>
                    </a:cubicBezTo>
                    <a:cubicBezTo>
                      <a:pt x="74" y="139"/>
                      <a:pt x="73" y="135"/>
                      <a:pt x="71" y="132"/>
                    </a:cubicBezTo>
                    <a:cubicBezTo>
                      <a:pt x="71" y="132"/>
                      <a:pt x="74" y="131"/>
                      <a:pt x="75" y="135"/>
                    </a:cubicBezTo>
                    <a:cubicBezTo>
                      <a:pt x="76" y="135"/>
                      <a:pt x="76" y="135"/>
                      <a:pt x="76" y="135"/>
                    </a:cubicBezTo>
                    <a:cubicBezTo>
                      <a:pt x="75" y="131"/>
                      <a:pt x="75" y="130"/>
                      <a:pt x="74" y="127"/>
                    </a:cubicBezTo>
                    <a:cubicBezTo>
                      <a:pt x="75" y="126"/>
                      <a:pt x="77" y="125"/>
                      <a:pt x="77" y="124"/>
                    </a:cubicBezTo>
                    <a:cubicBezTo>
                      <a:pt x="78" y="123"/>
                      <a:pt x="78" y="120"/>
                      <a:pt x="79" y="120"/>
                    </a:cubicBezTo>
                    <a:cubicBezTo>
                      <a:pt x="81" y="120"/>
                      <a:pt x="81" y="120"/>
                      <a:pt x="81" y="120"/>
                    </a:cubicBezTo>
                    <a:cubicBezTo>
                      <a:pt x="82" y="117"/>
                      <a:pt x="80" y="115"/>
                      <a:pt x="79" y="113"/>
                    </a:cubicBezTo>
                    <a:cubicBezTo>
                      <a:pt x="78" y="110"/>
                      <a:pt x="77" y="107"/>
                      <a:pt x="77" y="103"/>
                    </a:cubicBezTo>
                    <a:cubicBezTo>
                      <a:pt x="75" y="103"/>
                      <a:pt x="74" y="103"/>
                      <a:pt x="73" y="102"/>
                    </a:cubicBezTo>
                    <a:close/>
                    <a:moveTo>
                      <a:pt x="61" y="93"/>
                    </a:moveTo>
                    <a:cubicBezTo>
                      <a:pt x="61" y="94"/>
                      <a:pt x="60" y="95"/>
                      <a:pt x="59" y="95"/>
                    </a:cubicBezTo>
                    <a:cubicBezTo>
                      <a:pt x="59" y="95"/>
                      <a:pt x="59" y="97"/>
                      <a:pt x="59" y="97"/>
                    </a:cubicBezTo>
                    <a:cubicBezTo>
                      <a:pt x="62" y="98"/>
                      <a:pt x="63" y="98"/>
                      <a:pt x="65" y="98"/>
                    </a:cubicBezTo>
                    <a:cubicBezTo>
                      <a:pt x="66" y="96"/>
                      <a:pt x="66" y="96"/>
                      <a:pt x="66" y="96"/>
                    </a:cubicBezTo>
                    <a:cubicBezTo>
                      <a:pt x="65" y="96"/>
                      <a:pt x="65" y="94"/>
                      <a:pt x="64" y="93"/>
                    </a:cubicBezTo>
                    <a:cubicBezTo>
                      <a:pt x="63" y="93"/>
                      <a:pt x="62" y="94"/>
                      <a:pt x="61" y="93"/>
                    </a:cubicBezTo>
                    <a:close/>
                    <a:moveTo>
                      <a:pt x="47" y="89"/>
                    </a:moveTo>
                    <a:cubicBezTo>
                      <a:pt x="47" y="89"/>
                      <a:pt x="46" y="90"/>
                      <a:pt x="48" y="90"/>
                    </a:cubicBezTo>
                    <a:cubicBezTo>
                      <a:pt x="48" y="89"/>
                      <a:pt x="49" y="89"/>
                      <a:pt x="47" y="89"/>
                    </a:cubicBezTo>
                    <a:close/>
                    <a:moveTo>
                      <a:pt x="51" y="86"/>
                    </a:moveTo>
                    <a:cubicBezTo>
                      <a:pt x="51" y="87"/>
                      <a:pt x="50" y="89"/>
                      <a:pt x="50" y="92"/>
                    </a:cubicBezTo>
                    <a:cubicBezTo>
                      <a:pt x="46" y="94"/>
                      <a:pt x="41" y="94"/>
                      <a:pt x="45" y="99"/>
                    </a:cubicBezTo>
                    <a:cubicBezTo>
                      <a:pt x="46" y="101"/>
                      <a:pt x="47" y="100"/>
                      <a:pt x="49" y="101"/>
                    </a:cubicBezTo>
                    <a:cubicBezTo>
                      <a:pt x="50" y="102"/>
                      <a:pt x="51" y="103"/>
                      <a:pt x="52" y="103"/>
                    </a:cubicBezTo>
                    <a:cubicBezTo>
                      <a:pt x="52" y="103"/>
                      <a:pt x="52" y="96"/>
                      <a:pt x="52" y="94"/>
                    </a:cubicBezTo>
                    <a:cubicBezTo>
                      <a:pt x="52" y="94"/>
                      <a:pt x="55" y="90"/>
                      <a:pt x="55" y="89"/>
                    </a:cubicBezTo>
                    <a:cubicBezTo>
                      <a:pt x="56" y="89"/>
                      <a:pt x="55" y="88"/>
                      <a:pt x="55" y="88"/>
                    </a:cubicBezTo>
                    <a:cubicBezTo>
                      <a:pt x="54" y="87"/>
                      <a:pt x="54" y="86"/>
                      <a:pt x="54" y="86"/>
                    </a:cubicBezTo>
                    <a:cubicBezTo>
                      <a:pt x="53" y="86"/>
                      <a:pt x="52" y="86"/>
                      <a:pt x="51" y="86"/>
                    </a:cubicBezTo>
                    <a:close/>
                    <a:moveTo>
                      <a:pt x="59" y="84"/>
                    </a:moveTo>
                    <a:cubicBezTo>
                      <a:pt x="58" y="85"/>
                      <a:pt x="59" y="86"/>
                      <a:pt x="59" y="87"/>
                    </a:cubicBezTo>
                    <a:cubicBezTo>
                      <a:pt x="58" y="89"/>
                      <a:pt x="50" y="96"/>
                      <a:pt x="55" y="99"/>
                    </a:cubicBezTo>
                    <a:cubicBezTo>
                      <a:pt x="55" y="98"/>
                      <a:pt x="56" y="97"/>
                      <a:pt x="56" y="97"/>
                    </a:cubicBezTo>
                    <a:cubicBezTo>
                      <a:pt x="57" y="96"/>
                      <a:pt x="56" y="95"/>
                      <a:pt x="57" y="93"/>
                    </a:cubicBezTo>
                    <a:cubicBezTo>
                      <a:pt x="57" y="93"/>
                      <a:pt x="59" y="92"/>
                      <a:pt x="59" y="92"/>
                    </a:cubicBezTo>
                    <a:cubicBezTo>
                      <a:pt x="61" y="91"/>
                      <a:pt x="60" y="88"/>
                      <a:pt x="60" y="84"/>
                    </a:cubicBezTo>
                    <a:lnTo>
                      <a:pt x="59" y="84"/>
                    </a:lnTo>
                    <a:close/>
                    <a:moveTo>
                      <a:pt x="19" y="82"/>
                    </a:moveTo>
                    <a:cubicBezTo>
                      <a:pt x="19" y="82"/>
                      <a:pt x="19" y="85"/>
                      <a:pt x="19" y="86"/>
                    </a:cubicBezTo>
                    <a:cubicBezTo>
                      <a:pt x="19" y="86"/>
                      <a:pt x="15" y="89"/>
                      <a:pt x="15" y="89"/>
                    </a:cubicBezTo>
                    <a:cubicBezTo>
                      <a:pt x="14" y="91"/>
                      <a:pt x="16" y="91"/>
                      <a:pt x="15" y="92"/>
                    </a:cubicBezTo>
                    <a:cubicBezTo>
                      <a:pt x="15" y="93"/>
                      <a:pt x="13" y="94"/>
                      <a:pt x="13" y="94"/>
                    </a:cubicBezTo>
                    <a:cubicBezTo>
                      <a:pt x="12" y="96"/>
                      <a:pt x="12" y="98"/>
                      <a:pt x="11" y="99"/>
                    </a:cubicBezTo>
                    <a:cubicBezTo>
                      <a:pt x="10" y="100"/>
                      <a:pt x="8" y="101"/>
                      <a:pt x="8" y="101"/>
                    </a:cubicBezTo>
                    <a:cubicBezTo>
                      <a:pt x="8" y="102"/>
                      <a:pt x="8" y="103"/>
                      <a:pt x="8" y="103"/>
                    </a:cubicBezTo>
                    <a:cubicBezTo>
                      <a:pt x="7" y="104"/>
                      <a:pt x="6" y="104"/>
                      <a:pt x="5" y="104"/>
                    </a:cubicBezTo>
                    <a:cubicBezTo>
                      <a:pt x="4" y="104"/>
                      <a:pt x="5" y="106"/>
                      <a:pt x="4" y="106"/>
                    </a:cubicBezTo>
                    <a:cubicBezTo>
                      <a:pt x="4" y="106"/>
                      <a:pt x="3" y="106"/>
                      <a:pt x="2" y="106"/>
                    </a:cubicBezTo>
                    <a:cubicBezTo>
                      <a:pt x="1" y="108"/>
                      <a:pt x="1" y="110"/>
                      <a:pt x="0" y="113"/>
                    </a:cubicBezTo>
                    <a:cubicBezTo>
                      <a:pt x="2" y="110"/>
                      <a:pt x="9" y="107"/>
                      <a:pt x="11" y="105"/>
                    </a:cubicBezTo>
                    <a:cubicBezTo>
                      <a:pt x="12" y="104"/>
                      <a:pt x="11" y="103"/>
                      <a:pt x="11" y="103"/>
                    </a:cubicBezTo>
                    <a:cubicBezTo>
                      <a:pt x="12" y="102"/>
                      <a:pt x="14" y="100"/>
                      <a:pt x="14" y="99"/>
                    </a:cubicBezTo>
                    <a:cubicBezTo>
                      <a:pt x="15" y="99"/>
                      <a:pt x="15" y="99"/>
                      <a:pt x="15" y="99"/>
                    </a:cubicBezTo>
                    <a:cubicBezTo>
                      <a:pt x="15" y="98"/>
                      <a:pt x="14" y="97"/>
                      <a:pt x="15" y="97"/>
                    </a:cubicBezTo>
                    <a:cubicBezTo>
                      <a:pt x="16" y="96"/>
                      <a:pt x="18" y="96"/>
                      <a:pt x="19" y="95"/>
                    </a:cubicBezTo>
                    <a:cubicBezTo>
                      <a:pt x="19" y="94"/>
                      <a:pt x="19" y="93"/>
                      <a:pt x="19" y="92"/>
                    </a:cubicBezTo>
                    <a:cubicBezTo>
                      <a:pt x="20" y="92"/>
                      <a:pt x="21" y="92"/>
                      <a:pt x="21" y="91"/>
                    </a:cubicBezTo>
                    <a:cubicBezTo>
                      <a:pt x="22" y="91"/>
                      <a:pt x="22" y="84"/>
                      <a:pt x="21" y="84"/>
                    </a:cubicBezTo>
                    <a:cubicBezTo>
                      <a:pt x="21" y="84"/>
                      <a:pt x="21" y="82"/>
                      <a:pt x="21" y="82"/>
                    </a:cubicBezTo>
                    <a:lnTo>
                      <a:pt x="19" y="82"/>
                    </a:lnTo>
                    <a:close/>
                    <a:moveTo>
                      <a:pt x="65" y="81"/>
                    </a:moveTo>
                    <a:cubicBezTo>
                      <a:pt x="65" y="81"/>
                      <a:pt x="64" y="83"/>
                      <a:pt x="65" y="84"/>
                    </a:cubicBezTo>
                    <a:cubicBezTo>
                      <a:pt x="65" y="84"/>
                      <a:pt x="67" y="84"/>
                      <a:pt x="67" y="84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68" y="84"/>
                      <a:pt x="68" y="86"/>
                      <a:pt x="68" y="86"/>
                    </a:cubicBezTo>
                    <a:cubicBezTo>
                      <a:pt x="66" y="86"/>
                      <a:pt x="67" y="88"/>
                      <a:pt x="67" y="89"/>
                    </a:cubicBezTo>
                    <a:cubicBezTo>
                      <a:pt x="67" y="90"/>
                      <a:pt x="67" y="90"/>
                      <a:pt x="67" y="90"/>
                    </a:cubicBezTo>
                    <a:cubicBezTo>
                      <a:pt x="68" y="90"/>
                      <a:pt x="69" y="91"/>
                      <a:pt x="69" y="91"/>
                    </a:cubicBezTo>
                    <a:cubicBezTo>
                      <a:pt x="70" y="92"/>
                      <a:pt x="69" y="93"/>
                      <a:pt x="70" y="93"/>
                    </a:cubicBezTo>
                    <a:cubicBezTo>
                      <a:pt x="70" y="94"/>
                      <a:pt x="72" y="94"/>
                      <a:pt x="73" y="94"/>
                    </a:cubicBezTo>
                    <a:cubicBezTo>
                      <a:pt x="72" y="93"/>
                      <a:pt x="71" y="93"/>
                      <a:pt x="71" y="92"/>
                    </a:cubicBezTo>
                    <a:cubicBezTo>
                      <a:pt x="71" y="90"/>
                      <a:pt x="72" y="91"/>
                      <a:pt x="72" y="89"/>
                    </a:cubicBezTo>
                    <a:cubicBezTo>
                      <a:pt x="72" y="88"/>
                      <a:pt x="70" y="87"/>
                      <a:pt x="70" y="86"/>
                    </a:cubicBezTo>
                    <a:cubicBezTo>
                      <a:pt x="70" y="85"/>
                      <a:pt x="71" y="84"/>
                      <a:pt x="71" y="84"/>
                    </a:cubicBezTo>
                    <a:cubicBezTo>
                      <a:pt x="71" y="83"/>
                      <a:pt x="71" y="82"/>
                      <a:pt x="70" y="82"/>
                    </a:cubicBezTo>
                    <a:cubicBezTo>
                      <a:pt x="68" y="81"/>
                      <a:pt x="67" y="81"/>
                      <a:pt x="65" y="81"/>
                    </a:cubicBezTo>
                    <a:close/>
                    <a:moveTo>
                      <a:pt x="42" y="78"/>
                    </a:moveTo>
                    <a:cubicBezTo>
                      <a:pt x="41" y="83"/>
                      <a:pt x="41" y="86"/>
                      <a:pt x="40" y="91"/>
                    </a:cubicBezTo>
                    <a:cubicBezTo>
                      <a:pt x="42" y="90"/>
                      <a:pt x="45" y="88"/>
                      <a:pt x="46" y="88"/>
                    </a:cubicBezTo>
                    <a:cubicBezTo>
                      <a:pt x="46" y="87"/>
                      <a:pt x="48" y="88"/>
                      <a:pt x="48" y="88"/>
                    </a:cubicBezTo>
                    <a:cubicBezTo>
                      <a:pt x="49" y="87"/>
                      <a:pt x="48" y="85"/>
                      <a:pt x="49" y="85"/>
                    </a:cubicBezTo>
                    <a:cubicBezTo>
                      <a:pt x="49" y="85"/>
                      <a:pt x="50" y="84"/>
                      <a:pt x="50" y="84"/>
                    </a:cubicBezTo>
                    <a:cubicBezTo>
                      <a:pt x="50" y="83"/>
                      <a:pt x="50" y="81"/>
                      <a:pt x="50" y="80"/>
                    </a:cubicBezTo>
                    <a:cubicBezTo>
                      <a:pt x="47" y="79"/>
                      <a:pt x="45" y="79"/>
                      <a:pt x="42" y="78"/>
                    </a:cubicBezTo>
                    <a:close/>
                    <a:moveTo>
                      <a:pt x="53" y="72"/>
                    </a:moveTo>
                    <a:cubicBezTo>
                      <a:pt x="53" y="73"/>
                      <a:pt x="53" y="73"/>
                      <a:pt x="53" y="73"/>
                    </a:cubicBezTo>
                    <a:cubicBezTo>
                      <a:pt x="52" y="72"/>
                      <a:pt x="52" y="75"/>
                      <a:pt x="52" y="76"/>
                    </a:cubicBezTo>
                    <a:cubicBezTo>
                      <a:pt x="54" y="76"/>
                      <a:pt x="57" y="77"/>
                      <a:pt x="58" y="77"/>
                    </a:cubicBezTo>
                    <a:cubicBezTo>
                      <a:pt x="65" y="77"/>
                      <a:pt x="53" y="72"/>
                      <a:pt x="53" y="72"/>
                    </a:cubicBezTo>
                    <a:close/>
                    <a:moveTo>
                      <a:pt x="23" y="72"/>
                    </a:moveTo>
                    <a:cubicBezTo>
                      <a:pt x="23" y="74"/>
                      <a:pt x="23" y="74"/>
                      <a:pt x="23" y="74"/>
                    </a:cubicBezTo>
                    <a:cubicBezTo>
                      <a:pt x="23" y="74"/>
                      <a:pt x="28" y="75"/>
                      <a:pt x="25" y="74"/>
                    </a:cubicBezTo>
                    <a:cubicBezTo>
                      <a:pt x="25" y="73"/>
                      <a:pt x="24" y="72"/>
                      <a:pt x="23" y="72"/>
                    </a:cubicBezTo>
                    <a:close/>
                    <a:moveTo>
                      <a:pt x="41" y="68"/>
                    </a:moveTo>
                    <a:cubicBezTo>
                      <a:pt x="41" y="68"/>
                      <a:pt x="42" y="71"/>
                      <a:pt x="42" y="71"/>
                    </a:cubicBezTo>
                    <a:cubicBezTo>
                      <a:pt x="44" y="72"/>
                      <a:pt x="43" y="70"/>
                      <a:pt x="43" y="69"/>
                    </a:cubicBezTo>
                    <a:cubicBezTo>
                      <a:pt x="42" y="69"/>
                      <a:pt x="42" y="69"/>
                      <a:pt x="41" y="68"/>
                    </a:cubicBezTo>
                    <a:close/>
                    <a:moveTo>
                      <a:pt x="65" y="66"/>
                    </a:moveTo>
                    <a:cubicBezTo>
                      <a:pt x="65" y="67"/>
                      <a:pt x="63" y="68"/>
                      <a:pt x="63" y="69"/>
                    </a:cubicBezTo>
                    <a:cubicBezTo>
                      <a:pt x="63" y="70"/>
                      <a:pt x="62" y="70"/>
                      <a:pt x="63" y="71"/>
                    </a:cubicBezTo>
                    <a:cubicBezTo>
                      <a:pt x="63" y="72"/>
                      <a:pt x="67" y="75"/>
                      <a:pt x="67" y="76"/>
                    </a:cubicBezTo>
                    <a:cubicBezTo>
                      <a:pt x="68" y="78"/>
                      <a:pt x="67" y="79"/>
                      <a:pt x="68" y="80"/>
                    </a:cubicBezTo>
                    <a:cubicBezTo>
                      <a:pt x="69" y="80"/>
                      <a:pt x="72" y="81"/>
                      <a:pt x="72" y="81"/>
                    </a:cubicBezTo>
                    <a:cubicBezTo>
                      <a:pt x="73" y="81"/>
                      <a:pt x="73" y="81"/>
                      <a:pt x="73" y="81"/>
                    </a:cubicBezTo>
                    <a:cubicBezTo>
                      <a:pt x="73" y="81"/>
                      <a:pt x="74" y="82"/>
                      <a:pt x="75" y="83"/>
                    </a:cubicBezTo>
                    <a:cubicBezTo>
                      <a:pt x="74" y="81"/>
                      <a:pt x="72" y="79"/>
                      <a:pt x="71" y="78"/>
                    </a:cubicBezTo>
                    <a:cubicBezTo>
                      <a:pt x="71" y="77"/>
                      <a:pt x="70" y="76"/>
                      <a:pt x="70" y="76"/>
                    </a:cubicBezTo>
                    <a:cubicBezTo>
                      <a:pt x="70" y="75"/>
                      <a:pt x="72" y="70"/>
                      <a:pt x="71" y="69"/>
                    </a:cubicBezTo>
                    <a:cubicBezTo>
                      <a:pt x="70" y="69"/>
                      <a:pt x="70" y="69"/>
                      <a:pt x="70" y="69"/>
                    </a:cubicBezTo>
                    <a:cubicBezTo>
                      <a:pt x="70" y="67"/>
                      <a:pt x="70" y="67"/>
                      <a:pt x="69" y="66"/>
                    </a:cubicBezTo>
                    <a:cubicBezTo>
                      <a:pt x="68" y="66"/>
                      <a:pt x="66" y="67"/>
                      <a:pt x="65" y="66"/>
                    </a:cubicBezTo>
                    <a:close/>
                    <a:moveTo>
                      <a:pt x="29" y="57"/>
                    </a:moveTo>
                    <a:cubicBezTo>
                      <a:pt x="29" y="57"/>
                      <a:pt x="28" y="58"/>
                      <a:pt x="28" y="58"/>
                    </a:cubicBezTo>
                    <a:cubicBezTo>
                      <a:pt x="24" y="58"/>
                      <a:pt x="30" y="59"/>
                      <a:pt x="30" y="60"/>
                    </a:cubicBezTo>
                    <a:cubicBezTo>
                      <a:pt x="31" y="61"/>
                      <a:pt x="31" y="65"/>
                      <a:pt x="33" y="66"/>
                    </a:cubicBezTo>
                    <a:cubicBezTo>
                      <a:pt x="34" y="66"/>
                      <a:pt x="35" y="66"/>
                      <a:pt x="36" y="66"/>
                    </a:cubicBezTo>
                    <a:cubicBezTo>
                      <a:pt x="36" y="69"/>
                      <a:pt x="34" y="69"/>
                      <a:pt x="37" y="71"/>
                    </a:cubicBezTo>
                    <a:cubicBezTo>
                      <a:pt x="41" y="68"/>
                      <a:pt x="36" y="56"/>
                      <a:pt x="29" y="57"/>
                    </a:cubicBezTo>
                    <a:close/>
                    <a:moveTo>
                      <a:pt x="61" y="53"/>
                    </a:moveTo>
                    <a:cubicBezTo>
                      <a:pt x="61" y="53"/>
                      <a:pt x="61" y="55"/>
                      <a:pt x="61" y="56"/>
                    </a:cubicBezTo>
                    <a:cubicBezTo>
                      <a:pt x="64" y="57"/>
                      <a:pt x="63" y="53"/>
                      <a:pt x="61" y="53"/>
                    </a:cubicBezTo>
                    <a:close/>
                    <a:moveTo>
                      <a:pt x="32" y="0"/>
                    </a:moveTo>
                    <a:cubicBezTo>
                      <a:pt x="32" y="1"/>
                      <a:pt x="30" y="5"/>
                      <a:pt x="30" y="5"/>
                    </a:cubicBezTo>
                    <a:cubicBezTo>
                      <a:pt x="30" y="5"/>
                      <a:pt x="31" y="7"/>
                      <a:pt x="31" y="8"/>
                    </a:cubicBezTo>
                    <a:cubicBezTo>
                      <a:pt x="31" y="9"/>
                      <a:pt x="28" y="12"/>
                      <a:pt x="28" y="13"/>
                    </a:cubicBezTo>
                    <a:cubicBezTo>
                      <a:pt x="28" y="17"/>
                      <a:pt x="30" y="18"/>
                      <a:pt x="29" y="22"/>
                    </a:cubicBezTo>
                    <a:cubicBezTo>
                      <a:pt x="29" y="22"/>
                      <a:pt x="28" y="22"/>
                      <a:pt x="28" y="22"/>
                    </a:cubicBezTo>
                    <a:cubicBezTo>
                      <a:pt x="27" y="24"/>
                      <a:pt x="27" y="26"/>
                      <a:pt x="28" y="29"/>
                    </a:cubicBezTo>
                    <a:cubicBezTo>
                      <a:pt x="27" y="29"/>
                      <a:pt x="27" y="30"/>
                      <a:pt x="25" y="30"/>
                    </a:cubicBezTo>
                    <a:cubicBezTo>
                      <a:pt x="25" y="30"/>
                      <a:pt x="24" y="28"/>
                      <a:pt x="23" y="28"/>
                    </a:cubicBezTo>
                    <a:cubicBezTo>
                      <a:pt x="22" y="27"/>
                      <a:pt x="24" y="29"/>
                      <a:pt x="22" y="28"/>
                    </a:cubicBezTo>
                    <a:cubicBezTo>
                      <a:pt x="23" y="30"/>
                      <a:pt x="22" y="31"/>
                      <a:pt x="23" y="32"/>
                    </a:cubicBezTo>
                    <a:cubicBezTo>
                      <a:pt x="23" y="33"/>
                      <a:pt x="25" y="34"/>
                      <a:pt x="25" y="34"/>
                    </a:cubicBezTo>
                    <a:cubicBezTo>
                      <a:pt x="25" y="36"/>
                      <a:pt x="24" y="38"/>
                      <a:pt x="25" y="40"/>
                    </a:cubicBezTo>
                    <a:cubicBezTo>
                      <a:pt x="25" y="40"/>
                      <a:pt x="28" y="44"/>
                      <a:pt x="29" y="45"/>
                    </a:cubicBezTo>
                    <a:cubicBezTo>
                      <a:pt x="30" y="44"/>
                      <a:pt x="29" y="44"/>
                      <a:pt x="30" y="42"/>
                    </a:cubicBezTo>
                    <a:cubicBezTo>
                      <a:pt x="31" y="42"/>
                      <a:pt x="32" y="43"/>
                      <a:pt x="32" y="42"/>
                    </a:cubicBezTo>
                    <a:cubicBezTo>
                      <a:pt x="30" y="52"/>
                      <a:pt x="31" y="50"/>
                      <a:pt x="35" y="57"/>
                    </a:cubicBezTo>
                    <a:cubicBezTo>
                      <a:pt x="35" y="57"/>
                      <a:pt x="37" y="57"/>
                      <a:pt x="37" y="56"/>
                    </a:cubicBezTo>
                    <a:cubicBezTo>
                      <a:pt x="39" y="55"/>
                      <a:pt x="38" y="53"/>
                      <a:pt x="42" y="54"/>
                    </a:cubicBezTo>
                    <a:cubicBezTo>
                      <a:pt x="43" y="55"/>
                      <a:pt x="43" y="55"/>
                      <a:pt x="43" y="55"/>
                    </a:cubicBezTo>
                    <a:cubicBezTo>
                      <a:pt x="44" y="55"/>
                      <a:pt x="45" y="55"/>
                      <a:pt x="45" y="55"/>
                    </a:cubicBezTo>
                    <a:cubicBezTo>
                      <a:pt x="46" y="56"/>
                      <a:pt x="46" y="58"/>
                      <a:pt x="47" y="59"/>
                    </a:cubicBezTo>
                    <a:cubicBezTo>
                      <a:pt x="53" y="58"/>
                      <a:pt x="43" y="55"/>
                      <a:pt x="49" y="54"/>
                    </a:cubicBezTo>
                    <a:cubicBezTo>
                      <a:pt x="50" y="55"/>
                      <a:pt x="49" y="55"/>
                      <a:pt x="50" y="56"/>
                    </a:cubicBezTo>
                    <a:cubicBezTo>
                      <a:pt x="51" y="57"/>
                      <a:pt x="51" y="57"/>
                      <a:pt x="52" y="58"/>
                    </a:cubicBezTo>
                    <a:cubicBezTo>
                      <a:pt x="53" y="59"/>
                      <a:pt x="53" y="61"/>
                      <a:pt x="54" y="62"/>
                    </a:cubicBezTo>
                    <a:cubicBezTo>
                      <a:pt x="54" y="63"/>
                      <a:pt x="56" y="62"/>
                      <a:pt x="56" y="62"/>
                    </a:cubicBezTo>
                    <a:cubicBezTo>
                      <a:pt x="57" y="63"/>
                      <a:pt x="57" y="65"/>
                      <a:pt x="58" y="66"/>
                    </a:cubicBezTo>
                    <a:cubicBezTo>
                      <a:pt x="59" y="66"/>
                      <a:pt x="59" y="66"/>
                      <a:pt x="59" y="66"/>
                    </a:cubicBezTo>
                    <a:cubicBezTo>
                      <a:pt x="61" y="57"/>
                      <a:pt x="58" y="61"/>
                      <a:pt x="57" y="56"/>
                    </a:cubicBezTo>
                    <a:cubicBezTo>
                      <a:pt x="56" y="54"/>
                      <a:pt x="58" y="54"/>
                      <a:pt x="57" y="52"/>
                    </a:cubicBezTo>
                    <a:cubicBezTo>
                      <a:pt x="57" y="51"/>
                      <a:pt x="56" y="50"/>
                      <a:pt x="55" y="50"/>
                    </a:cubicBezTo>
                    <a:cubicBezTo>
                      <a:pt x="55" y="50"/>
                      <a:pt x="53" y="52"/>
                      <a:pt x="53" y="52"/>
                    </a:cubicBezTo>
                    <a:cubicBezTo>
                      <a:pt x="51" y="50"/>
                      <a:pt x="51" y="50"/>
                      <a:pt x="51" y="50"/>
                    </a:cubicBezTo>
                    <a:cubicBezTo>
                      <a:pt x="51" y="50"/>
                      <a:pt x="51" y="49"/>
                      <a:pt x="51" y="48"/>
                    </a:cubicBezTo>
                    <a:cubicBezTo>
                      <a:pt x="50" y="48"/>
                      <a:pt x="51" y="47"/>
                      <a:pt x="49" y="47"/>
                    </a:cubicBezTo>
                    <a:cubicBezTo>
                      <a:pt x="49" y="47"/>
                      <a:pt x="49" y="48"/>
                      <a:pt x="49" y="48"/>
                    </a:cubicBezTo>
                    <a:cubicBezTo>
                      <a:pt x="47" y="49"/>
                      <a:pt x="46" y="48"/>
                      <a:pt x="45" y="48"/>
                    </a:cubicBezTo>
                    <a:cubicBezTo>
                      <a:pt x="44" y="48"/>
                      <a:pt x="42" y="50"/>
                      <a:pt x="41" y="50"/>
                    </a:cubicBezTo>
                    <a:cubicBezTo>
                      <a:pt x="41" y="50"/>
                      <a:pt x="40" y="49"/>
                      <a:pt x="39" y="49"/>
                    </a:cubicBezTo>
                    <a:cubicBezTo>
                      <a:pt x="39" y="48"/>
                      <a:pt x="39" y="45"/>
                      <a:pt x="38" y="44"/>
                    </a:cubicBezTo>
                    <a:cubicBezTo>
                      <a:pt x="37" y="43"/>
                      <a:pt x="37" y="43"/>
                      <a:pt x="37" y="43"/>
                    </a:cubicBezTo>
                    <a:cubicBezTo>
                      <a:pt x="37" y="42"/>
                      <a:pt x="37" y="37"/>
                      <a:pt x="37" y="37"/>
                    </a:cubicBezTo>
                    <a:cubicBezTo>
                      <a:pt x="38" y="33"/>
                      <a:pt x="37" y="31"/>
                      <a:pt x="40" y="30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3" y="28"/>
                      <a:pt x="43" y="24"/>
                      <a:pt x="43" y="22"/>
                    </a:cubicBezTo>
                    <a:cubicBezTo>
                      <a:pt x="44" y="23"/>
                      <a:pt x="45" y="23"/>
                      <a:pt x="45" y="23"/>
                    </a:cubicBezTo>
                    <a:cubicBezTo>
                      <a:pt x="46" y="23"/>
                      <a:pt x="46" y="21"/>
                      <a:pt x="47" y="20"/>
                    </a:cubicBezTo>
                    <a:cubicBezTo>
                      <a:pt x="46" y="18"/>
                      <a:pt x="46" y="16"/>
                      <a:pt x="45" y="14"/>
                    </a:cubicBezTo>
                    <a:cubicBezTo>
                      <a:pt x="45" y="14"/>
                      <a:pt x="43" y="13"/>
                      <a:pt x="43" y="12"/>
                    </a:cubicBezTo>
                    <a:cubicBezTo>
                      <a:pt x="42" y="9"/>
                      <a:pt x="43" y="5"/>
                      <a:pt x="45" y="3"/>
                    </a:cubicBezTo>
                    <a:cubicBezTo>
                      <a:pt x="45" y="3"/>
                      <a:pt x="44" y="2"/>
                      <a:pt x="44" y="1"/>
                    </a:cubicBezTo>
                    <a:cubicBezTo>
                      <a:pt x="42" y="2"/>
                      <a:pt x="38" y="6"/>
                      <a:pt x="35" y="2"/>
                    </a:cubicBezTo>
                    <a:cubicBezTo>
                      <a:pt x="35" y="2"/>
                      <a:pt x="36" y="1"/>
                      <a:pt x="35" y="0"/>
                    </a:cubicBezTo>
                    <a:cubicBezTo>
                      <a:pt x="34" y="0"/>
                      <a:pt x="33" y="1"/>
                      <a:pt x="32" y="0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103">
                <a:extLst>
                  <a:ext uri="{FF2B5EF4-FFF2-40B4-BE49-F238E27FC236}">
                    <a16:creationId xmlns:a16="http://schemas.microsoft.com/office/drawing/2014/main" id="{686E3620-0FEF-481E-8A8F-BC427B624D6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90" y="1858"/>
                <a:ext cx="161" cy="281"/>
              </a:xfrm>
              <a:custGeom>
                <a:avLst/>
                <a:gdLst>
                  <a:gd name="T0" fmla="*/ 68 w 82"/>
                  <a:gd name="T1" fmla="*/ 108 h 143"/>
                  <a:gd name="T2" fmla="*/ 60 w 82"/>
                  <a:gd name="T3" fmla="*/ 114 h 143"/>
                  <a:gd name="T4" fmla="*/ 54 w 82"/>
                  <a:gd name="T5" fmla="*/ 111 h 143"/>
                  <a:gd name="T6" fmla="*/ 49 w 82"/>
                  <a:gd name="T7" fmla="*/ 115 h 143"/>
                  <a:gd name="T8" fmla="*/ 41 w 82"/>
                  <a:gd name="T9" fmla="*/ 127 h 143"/>
                  <a:gd name="T10" fmla="*/ 48 w 82"/>
                  <a:gd name="T11" fmla="*/ 124 h 143"/>
                  <a:gd name="T12" fmla="*/ 60 w 82"/>
                  <a:gd name="T13" fmla="*/ 127 h 143"/>
                  <a:gd name="T14" fmla="*/ 69 w 82"/>
                  <a:gd name="T15" fmla="*/ 139 h 143"/>
                  <a:gd name="T16" fmla="*/ 75 w 82"/>
                  <a:gd name="T17" fmla="*/ 135 h 143"/>
                  <a:gd name="T18" fmla="*/ 79 w 82"/>
                  <a:gd name="T19" fmla="*/ 120 h 143"/>
                  <a:gd name="T20" fmla="*/ 73 w 82"/>
                  <a:gd name="T21" fmla="*/ 102 h 143"/>
                  <a:gd name="T22" fmla="*/ 65 w 82"/>
                  <a:gd name="T23" fmla="*/ 98 h 143"/>
                  <a:gd name="T24" fmla="*/ 47 w 82"/>
                  <a:gd name="T25" fmla="*/ 89 h 143"/>
                  <a:gd name="T26" fmla="*/ 50 w 82"/>
                  <a:gd name="T27" fmla="*/ 92 h 143"/>
                  <a:gd name="T28" fmla="*/ 52 w 82"/>
                  <a:gd name="T29" fmla="*/ 94 h 143"/>
                  <a:gd name="T30" fmla="*/ 51 w 82"/>
                  <a:gd name="T31" fmla="*/ 86 h 143"/>
                  <a:gd name="T32" fmla="*/ 56 w 82"/>
                  <a:gd name="T33" fmla="*/ 97 h 143"/>
                  <a:gd name="T34" fmla="*/ 59 w 82"/>
                  <a:gd name="T35" fmla="*/ 84 h 143"/>
                  <a:gd name="T36" fmla="*/ 15 w 82"/>
                  <a:gd name="T37" fmla="*/ 92 h 143"/>
                  <a:gd name="T38" fmla="*/ 8 w 82"/>
                  <a:gd name="T39" fmla="*/ 103 h 143"/>
                  <a:gd name="T40" fmla="*/ 0 w 82"/>
                  <a:gd name="T41" fmla="*/ 113 h 143"/>
                  <a:gd name="T42" fmla="*/ 15 w 82"/>
                  <a:gd name="T43" fmla="*/ 99 h 143"/>
                  <a:gd name="T44" fmla="*/ 21 w 82"/>
                  <a:gd name="T45" fmla="*/ 91 h 143"/>
                  <a:gd name="T46" fmla="*/ 65 w 82"/>
                  <a:gd name="T47" fmla="*/ 81 h 143"/>
                  <a:gd name="T48" fmla="*/ 68 w 82"/>
                  <a:gd name="T49" fmla="*/ 86 h 143"/>
                  <a:gd name="T50" fmla="*/ 70 w 82"/>
                  <a:gd name="T51" fmla="*/ 93 h 143"/>
                  <a:gd name="T52" fmla="*/ 70 w 82"/>
                  <a:gd name="T53" fmla="*/ 86 h 143"/>
                  <a:gd name="T54" fmla="*/ 42 w 82"/>
                  <a:gd name="T55" fmla="*/ 78 h 143"/>
                  <a:gd name="T56" fmla="*/ 49 w 82"/>
                  <a:gd name="T57" fmla="*/ 85 h 143"/>
                  <a:gd name="T58" fmla="*/ 53 w 82"/>
                  <a:gd name="T59" fmla="*/ 72 h 143"/>
                  <a:gd name="T60" fmla="*/ 53 w 82"/>
                  <a:gd name="T61" fmla="*/ 72 h 143"/>
                  <a:gd name="T62" fmla="*/ 23 w 82"/>
                  <a:gd name="T63" fmla="*/ 72 h 143"/>
                  <a:gd name="T64" fmla="*/ 41 w 82"/>
                  <a:gd name="T65" fmla="*/ 68 h 143"/>
                  <a:gd name="T66" fmla="*/ 67 w 82"/>
                  <a:gd name="T67" fmla="*/ 76 h 143"/>
                  <a:gd name="T68" fmla="*/ 75 w 82"/>
                  <a:gd name="T69" fmla="*/ 83 h 143"/>
                  <a:gd name="T70" fmla="*/ 70 w 82"/>
                  <a:gd name="T71" fmla="*/ 69 h 143"/>
                  <a:gd name="T72" fmla="*/ 28 w 82"/>
                  <a:gd name="T73" fmla="*/ 58 h 143"/>
                  <a:gd name="T74" fmla="*/ 37 w 82"/>
                  <a:gd name="T75" fmla="*/ 71 h 143"/>
                  <a:gd name="T76" fmla="*/ 61 w 82"/>
                  <a:gd name="T77" fmla="*/ 53 h 143"/>
                  <a:gd name="T78" fmla="*/ 28 w 82"/>
                  <a:gd name="T79" fmla="*/ 13 h 143"/>
                  <a:gd name="T80" fmla="*/ 25 w 82"/>
                  <a:gd name="T81" fmla="*/ 30 h 143"/>
                  <a:gd name="T82" fmla="*/ 25 w 82"/>
                  <a:gd name="T83" fmla="*/ 34 h 143"/>
                  <a:gd name="T84" fmla="*/ 32 w 82"/>
                  <a:gd name="T85" fmla="*/ 42 h 143"/>
                  <a:gd name="T86" fmla="*/ 43 w 82"/>
                  <a:gd name="T87" fmla="*/ 55 h 143"/>
                  <a:gd name="T88" fmla="*/ 50 w 82"/>
                  <a:gd name="T89" fmla="*/ 56 h 143"/>
                  <a:gd name="T90" fmla="*/ 58 w 82"/>
                  <a:gd name="T91" fmla="*/ 66 h 143"/>
                  <a:gd name="T92" fmla="*/ 55 w 82"/>
                  <a:gd name="T93" fmla="*/ 50 h 143"/>
                  <a:gd name="T94" fmla="*/ 49 w 82"/>
                  <a:gd name="T95" fmla="*/ 47 h 143"/>
                  <a:gd name="T96" fmla="*/ 39 w 82"/>
                  <a:gd name="T97" fmla="*/ 49 h 143"/>
                  <a:gd name="T98" fmla="*/ 40 w 82"/>
                  <a:gd name="T99" fmla="*/ 30 h 143"/>
                  <a:gd name="T100" fmla="*/ 47 w 82"/>
                  <a:gd name="T101" fmla="*/ 20 h 143"/>
                  <a:gd name="T102" fmla="*/ 44 w 82"/>
                  <a:gd name="T103" fmla="*/ 1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2" h="143">
                    <a:moveTo>
                      <a:pt x="73" y="102"/>
                    </a:moveTo>
                    <a:cubicBezTo>
                      <a:pt x="72" y="103"/>
                      <a:pt x="72" y="103"/>
                      <a:pt x="71" y="103"/>
                    </a:cubicBezTo>
                    <a:cubicBezTo>
                      <a:pt x="72" y="103"/>
                      <a:pt x="71" y="109"/>
                      <a:pt x="71" y="109"/>
                    </a:cubicBezTo>
                    <a:cubicBezTo>
                      <a:pt x="70" y="110"/>
                      <a:pt x="68" y="108"/>
                      <a:pt x="68" y="108"/>
                    </a:cubicBezTo>
                    <a:cubicBezTo>
                      <a:pt x="68" y="109"/>
                      <a:pt x="66" y="109"/>
                      <a:pt x="66" y="109"/>
                    </a:cubicBezTo>
                    <a:cubicBezTo>
                      <a:pt x="65" y="111"/>
                      <a:pt x="66" y="112"/>
                      <a:pt x="65" y="113"/>
                    </a:cubicBezTo>
                    <a:cubicBezTo>
                      <a:pt x="64" y="112"/>
                      <a:pt x="62" y="111"/>
                      <a:pt x="61" y="111"/>
                    </a:cubicBezTo>
                    <a:cubicBezTo>
                      <a:pt x="60" y="112"/>
                      <a:pt x="61" y="114"/>
                      <a:pt x="60" y="114"/>
                    </a:cubicBezTo>
                    <a:cubicBezTo>
                      <a:pt x="59" y="114"/>
                      <a:pt x="55" y="115"/>
                      <a:pt x="55" y="115"/>
                    </a:cubicBezTo>
                    <a:cubicBezTo>
                      <a:pt x="54" y="115"/>
                      <a:pt x="55" y="113"/>
                      <a:pt x="55" y="113"/>
                    </a:cubicBezTo>
                    <a:cubicBezTo>
                      <a:pt x="55" y="113"/>
                      <a:pt x="55" y="112"/>
                      <a:pt x="55" y="111"/>
                    </a:cubicBezTo>
                    <a:cubicBezTo>
                      <a:pt x="55" y="111"/>
                      <a:pt x="54" y="111"/>
                      <a:pt x="54" y="111"/>
                    </a:cubicBezTo>
                    <a:cubicBezTo>
                      <a:pt x="54" y="111"/>
                      <a:pt x="54" y="111"/>
                      <a:pt x="54" y="111"/>
                    </a:cubicBezTo>
                    <a:cubicBezTo>
                      <a:pt x="51" y="111"/>
                      <a:pt x="51" y="111"/>
                      <a:pt x="51" y="111"/>
                    </a:cubicBezTo>
                    <a:cubicBezTo>
                      <a:pt x="50" y="112"/>
                      <a:pt x="49" y="112"/>
                      <a:pt x="49" y="113"/>
                    </a:cubicBezTo>
                    <a:cubicBezTo>
                      <a:pt x="48" y="113"/>
                      <a:pt x="49" y="115"/>
                      <a:pt x="49" y="115"/>
                    </a:cubicBezTo>
                    <a:cubicBezTo>
                      <a:pt x="47" y="116"/>
                      <a:pt x="44" y="117"/>
                      <a:pt x="42" y="117"/>
                    </a:cubicBezTo>
                    <a:cubicBezTo>
                      <a:pt x="42" y="119"/>
                      <a:pt x="43" y="121"/>
                      <a:pt x="42" y="123"/>
                    </a:cubicBezTo>
                    <a:cubicBezTo>
                      <a:pt x="42" y="124"/>
                      <a:pt x="40" y="125"/>
                      <a:pt x="40" y="125"/>
                    </a:cubicBezTo>
                    <a:cubicBezTo>
                      <a:pt x="40" y="127"/>
                      <a:pt x="41" y="126"/>
                      <a:pt x="41" y="127"/>
                    </a:cubicBezTo>
                    <a:cubicBezTo>
                      <a:pt x="41" y="127"/>
                      <a:pt x="43" y="127"/>
                      <a:pt x="43" y="127"/>
                    </a:cubicBezTo>
                    <a:cubicBezTo>
                      <a:pt x="44" y="126"/>
                      <a:pt x="43" y="126"/>
                      <a:pt x="44" y="125"/>
                    </a:cubicBezTo>
                    <a:cubicBezTo>
                      <a:pt x="45" y="124"/>
                      <a:pt x="46" y="123"/>
                      <a:pt x="47" y="121"/>
                    </a:cubicBezTo>
                    <a:cubicBezTo>
                      <a:pt x="48" y="122"/>
                      <a:pt x="47" y="122"/>
                      <a:pt x="48" y="124"/>
                    </a:cubicBezTo>
                    <a:cubicBezTo>
                      <a:pt x="51" y="124"/>
                      <a:pt x="53" y="124"/>
                      <a:pt x="55" y="124"/>
                    </a:cubicBezTo>
                    <a:cubicBezTo>
                      <a:pt x="55" y="124"/>
                      <a:pt x="55" y="122"/>
                      <a:pt x="57" y="123"/>
                    </a:cubicBezTo>
                    <a:cubicBezTo>
                      <a:pt x="57" y="123"/>
                      <a:pt x="59" y="125"/>
                      <a:pt x="59" y="125"/>
                    </a:cubicBezTo>
                    <a:cubicBezTo>
                      <a:pt x="60" y="124"/>
                      <a:pt x="60" y="126"/>
                      <a:pt x="60" y="127"/>
                    </a:cubicBezTo>
                    <a:cubicBezTo>
                      <a:pt x="59" y="127"/>
                      <a:pt x="59" y="127"/>
                      <a:pt x="59" y="127"/>
                    </a:cubicBezTo>
                    <a:cubicBezTo>
                      <a:pt x="58" y="129"/>
                      <a:pt x="56" y="133"/>
                      <a:pt x="58" y="136"/>
                    </a:cubicBezTo>
                    <a:cubicBezTo>
                      <a:pt x="58" y="137"/>
                      <a:pt x="61" y="137"/>
                      <a:pt x="61" y="137"/>
                    </a:cubicBezTo>
                    <a:cubicBezTo>
                      <a:pt x="65" y="140"/>
                      <a:pt x="63" y="140"/>
                      <a:pt x="69" y="139"/>
                    </a:cubicBezTo>
                    <a:cubicBezTo>
                      <a:pt x="68" y="140"/>
                      <a:pt x="69" y="143"/>
                      <a:pt x="69" y="143"/>
                    </a:cubicBezTo>
                    <a:cubicBezTo>
                      <a:pt x="70" y="143"/>
                      <a:pt x="72" y="143"/>
                      <a:pt x="72" y="142"/>
                    </a:cubicBezTo>
                    <a:cubicBezTo>
                      <a:pt x="74" y="139"/>
                      <a:pt x="73" y="135"/>
                      <a:pt x="71" y="132"/>
                    </a:cubicBezTo>
                    <a:cubicBezTo>
                      <a:pt x="71" y="132"/>
                      <a:pt x="74" y="131"/>
                      <a:pt x="75" y="135"/>
                    </a:cubicBezTo>
                    <a:cubicBezTo>
                      <a:pt x="76" y="135"/>
                      <a:pt x="76" y="135"/>
                      <a:pt x="76" y="135"/>
                    </a:cubicBezTo>
                    <a:cubicBezTo>
                      <a:pt x="75" y="131"/>
                      <a:pt x="75" y="130"/>
                      <a:pt x="74" y="127"/>
                    </a:cubicBezTo>
                    <a:cubicBezTo>
                      <a:pt x="75" y="126"/>
                      <a:pt x="77" y="125"/>
                      <a:pt x="77" y="124"/>
                    </a:cubicBezTo>
                    <a:cubicBezTo>
                      <a:pt x="78" y="123"/>
                      <a:pt x="78" y="120"/>
                      <a:pt x="79" y="120"/>
                    </a:cubicBezTo>
                    <a:cubicBezTo>
                      <a:pt x="81" y="120"/>
                      <a:pt x="81" y="120"/>
                      <a:pt x="81" y="120"/>
                    </a:cubicBezTo>
                    <a:cubicBezTo>
                      <a:pt x="82" y="117"/>
                      <a:pt x="80" y="115"/>
                      <a:pt x="79" y="113"/>
                    </a:cubicBezTo>
                    <a:cubicBezTo>
                      <a:pt x="78" y="110"/>
                      <a:pt x="77" y="107"/>
                      <a:pt x="77" y="103"/>
                    </a:cubicBezTo>
                    <a:cubicBezTo>
                      <a:pt x="75" y="103"/>
                      <a:pt x="74" y="103"/>
                      <a:pt x="73" y="102"/>
                    </a:cubicBezTo>
                    <a:close/>
                    <a:moveTo>
                      <a:pt x="61" y="93"/>
                    </a:moveTo>
                    <a:cubicBezTo>
                      <a:pt x="61" y="94"/>
                      <a:pt x="60" y="95"/>
                      <a:pt x="59" y="95"/>
                    </a:cubicBezTo>
                    <a:cubicBezTo>
                      <a:pt x="59" y="95"/>
                      <a:pt x="59" y="97"/>
                      <a:pt x="59" y="97"/>
                    </a:cubicBezTo>
                    <a:cubicBezTo>
                      <a:pt x="62" y="98"/>
                      <a:pt x="63" y="98"/>
                      <a:pt x="65" y="98"/>
                    </a:cubicBezTo>
                    <a:cubicBezTo>
                      <a:pt x="66" y="96"/>
                      <a:pt x="66" y="96"/>
                      <a:pt x="66" y="96"/>
                    </a:cubicBezTo>
                    <a:cubicBezTo>
                      <a:pt x="65" y="96"/>
                      <a:pt x="65" y="94"/>
                      <a:pt x="64" y="93"/>
                    </a:cubicBezTo>
                    <a:cubicBezTo>
                      <a:pt x="63" y="93"/>
                      <a:pt x="62" y="94"/>
                      <a:pt x="61" y="93"/>
                    </a:cubicBezTo>
                    <a:close/>
                    <a:moveTo>
                      <a:pt x="47" y="89"/>
                    </a:moveTo>
                    <a:cubicBezTo>
                      <a:pt x="47" y="89"/>
                      <a:pt x="46" y="90"/>
                      <a:pt x="48" y="90"/>
                    </a:cubicBezTo>
                    <a:cubicBezTo>
                      <a:pt x="48" y="89"/>
                      <a:pt x="49" y="89"/>
                      <a:pt x="47" y="89"/>
                    </a:cubicBezTo>
                    <a:close/>
                    <a:moveTo>
                      <a:pt x="51" y="86"/>
                    </a:moveTo>
                    <a:cubicBezTo>
                      <a:pt x="51" y="87"/>
                      <a:pt x="50" y="89"/>
                      <a:pt x="50" y="92"/>
                    </a:cubicBezTo>
                    <a:cubicBezTo>
                      <a:pt x="46" y="94"/>
                      <a:pt x="41" y="94"/>
                      <a:pt x="45" y="99"/>
                    </a:cubicBezTo>
                    <a:cubicBezTo>
                      <a:pt x="46" y="101"/>
                      <a:pt x="47" y="100"/>
                      <a:pt x="49" y="101"/>
                    </a:cubicBezTo>
                    <a:cubicBezTo>
                      <a:pt x="50" y="102"/>
                      <a:pt x="51" y="103"/>
                      <a:pt x="52" y="103"/>
                    </a:cubicBezTo>
                    <a:cubicBezTo>
                      <a:pt x="52" y="103"/>
                      <a:pt x="52" y="96"/>
                      <a:pt x="52" y="94"/>
                    </a:cubicBezTo>
                    <a:cubicBezTo>
                      <a:pt x="52" y="94"/>
                      <a:pt x="55" y="90"/>
                      <a:pt x="55" y="89"/>
                    </a:cubicBezTo>
                    <a:cubicBezTo>
                      <a:pt x="56" y="89"/>
                      <a:pt x="55" y="88"/>
                      <a:pt x="55" y="88"/>
                    </a:cubicBezTo>
                    <a:cubicBezTo>
                      <a:pt x="54" y="87"/>
                      <a:pt x="54" y="86"/>
                      <a:pt x="54" y="86"/>
                    </a:cubicBezTo>
                    <a:cubicBezTo>
                      <a:pt x="53" y="86"/>
                      <a:pt x="52" y="86"/>
                      <a:pt x="51" y="86"/>
                    </a:cubicBezTo>
                    <a:close/>
                    <a:moveTo>
                      <a:pt x="59" y="84"/>
                    </a:moveTo>
                    <a:cubicBezTo>
                      <a:pt x="58" y="85"/>
                      <a:pt x="59" y="86"/>
                      <a:pt x="59" y="87"/>
                    </a:cubicBezTo>
                    <a:cubicBezTo>
                      <a:pt x="58" y="89"/>
                      <a:pt x="50" y="96"/>
                      <a:pt x="55" y="99"/>
                    </a:cubicBezTo>
                    <a:cubicBezTo>
                      <a:pt x="55" y="98"/>
                      <a:pt x="56" y="97"/>
                      <a:pt x="56" y="97"/>
                    </a:cubicBezTo>
                    <a:cubicBezTo>
                      <a:pt x="57" y="96"/>
                      <a:pt x="56" y="95"/>
                      <a:pt x="57" y="93"/>
                    </a:cubicBezTo>
                    <a:cubicBezTo>
                      <a:pt x="57" y="93"/>
                      <a:pt x="59" y="92"/>
                      <a:pt x="59" y="92"/>
                    </a:cubicBezTo>
                    <a:cubicBezTo>
                      <a:pt x="61" y="91"/>
                      <a:pt x="60" y="88"/>
                      <a:pt x="60" y="84"/>
                    </a:cubicBezTo>
                    <a:lnTo>
                      <a:pt x="59" y="84"/>
                    </a:lnTo>
                    <a:close/>
                    <a:moveTo>
                      <a:pt x="19" y="82"/>
                    </a:moveTo>
                    <a:cubicBezTo>
                      <a:pt x="19" y="82"/>
                      <a:pt x="19" y="85"/>
                      <a:pt x="19" y="86"/>
                    </a:cubicBezTo>
                    <a:cubicBezTo>
                      <a:pt x="19" y="86"/>
                      <a:pt x="15" y="89"/>
                      <a:pt x="15" y="89"/>
                    </a:cubicBezTo>
                    <a:cubicBezTo>
                      <a:pt x="14" y="91"/>
                      <a:pt x="16" y="91"/>
                      <a:pt x="15" y="92"/>
                    </a:cubicBezTo>
                    <a:cubicBezTo>
                      <a:pt x="15" y="93"/>
                      <a:pt x="13" y="94"/>
                      <a:pt x="13" y="94"/>
                    </a:cubicBezTo>
                    <a:cubicBezTo>
                      <a:pt x="12" y="96"/>
                      <a:pt x="12" y="98"/>
                      <a:pt x="11" y="99"/>
                    </a:cubicBezTo>
                    <a:cubicBezTo>
                      <a:pt x="10" y="100"/>
                      <a:pt x="8" y="101"/>
                      <a:pt x="8" y="101"/>
                    </a:cubicBezTo>
                    <a:cubicBezTo>
                      <a:pt x="8" y="102"/>
                      <a:pt x="8" y="103"/>
                      <a:pt x="8" y="103"/>
                    </a:cubicBezTo>
                    <a:cubicBezTo>
                      <a:pt x="7" y="104"/>
                      <a:pt x="6" y="104"/>
                      <a:pt x="5" y="104"/>
                    </a:cubicBezTo>
                    <a:cubicBezTo>
                      <a:pt x="4" y="104"/>
                      <a:pt x="5" y="106"/>
                      <a:pt x="4" y="106"/>
                    </a:cubicBezTo>
                    <a:cubicBezTo>
                      <a:pt x="4" y="106"/>
                      <a:pt x="3" y="106"/>
                      <a:pt x="2" y="106"/>
                    </a:cubicBezTo>
                    <a:cubicBezTo>
                      <a:pt x="1" y="108"/>
                      <a:pt x="1" y="110"/>
                      <a:pt x="0" y="113"/>
                    </a:cubicBezTo>
                    <a:cubicBezTo>
                      <a:pt x="2" y="110"/>
                      <a:pt x="9" y="107"/>
                      <a:pt x="11" y="105"/>
                    </a:cubicBezTo>
                    <a:cubicBezTo>
                      <a:pt x="12" y="104"/>
                      <a:pt x="11" y="103"/>
                      <a:pt x="11" y="103"/>
                    </a:cubicBezTo>
                    <a:cubicBezTo>
                      <a:pt x="12" y="102"/>
                      <a:pt x="14" y="100"/>
                      <a:pt x="14" y="99"/>
                    </a:cubicBezTo>
                    <a:cubicBezTo>
                      <a:pt x="15" y="99"/>
                      <a:pt x="15" y="99"/>
                      <a:pt x="15" y="99"/>
                    </a:cubicBezTo>
                    <a:cubicBezTo>
                      <a:pt x="15" y="98"/>
                      <a:pt x="14" y="97"/>
                      <a:pt x="15" y="97"/>
                    </a:cubicBezTo>
                    <a:cubicBezTo>
                      <a:pt x="16" y="96"/>
                      <a:pt x="18" y="96"/>
                      <a:pt x="19" y="95"/>
                    </a:cubicBezTo>
                    <a:cubicBezTo>
                      <a:pt x="19" y="94"/>
                      <a:pt x="19" y="93"/>
                      <a:pt x="19" y="92"/>
                    </a:cubicBezTo>
                    <a:cubicBezTo>
                      <a:pt x="20" y="92"/>
                      <a:pt x="21" y="92"/>
                      <a:pt x="21" y="91"/>
                    </a:cubicBezTo>
                    <a:cubicBezTo>
                      <a:pt x="22" y="91"/>
                      <a:pt x="22" y="84"/>
                      <a:pt x="21" y="84"/>
                    </a:cubicBezTo>
                    <a:cubicBezTo>
                      <a:pt x="21" y="84"/>
                      <a:pt x="21" y="82"/>
                      <a:pt x="21" y="82"/>
                    </a:cubicBezTo>
                    <a:lnTo>
                      <a:pt x="19" y="82"/>
                    </a:lnTo>
                    <a:close/>
                    <a:moveTo>
                      <a:pt x="65" y="81"/>
                    </a:moveTo>
                    <a:cubicBezTo>
                      <a:pt x="65" y="81"/>
                      <a:pt x="64" y="83"/>
                      <a:pt x="65" y="84"/>
                    </a:cubicBezTo>
                    <a:cubicBezTo>
                      <a:pt x="65" y="84"/>
                      <a:pt x="67" y="84"/>
                      <a:pt x="67" y="84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68" y="84"/>
                      <a:pt x="68" y="86"/>
                      <a:pt x="68" y="86"/>
                    </a:cubicBezTo>
                    <a:cubicBezTo>
                      <a:pt x="66" y="86"/>
                      <a:pt x="67" y="88"/>
                      <a:pt x="67" y="89"/>
                    </a:cubicBezTo>
                    <a:cubicBezTo>
                      <a:pt x="67" y="90"/>
                      <a:pt x="67" y="90"/>
                      <a:pt x="67" y="90"/>
                    </a:cubicBezTo>
                    <a:cubicBezTo>
                      <a:pt x="68" y="90"/>
                      <a:pt x="69" y="91"/>
                      <a:pt x="69" y="91"/>
                    </a:cubicBezTo>
                    <a:cubicBezTo>
                      <a:pt x="70" y="92"/>
                      <a:pt x="69" y="93"/>
                      <a:pt x="70" y="93"/>
                    </a:cubicBezTo>
                    <a:cubicBezTo>
                      <a:pt x="70" y="94"/>
                      <a:pt x="72" y="94"/>
                      <a:pt x="73" y="94"/>
                    </a:cubicBezTo>
                    <a:cubicBezTo>
                      <a:pt x="72" y="93"/>
                      <a:pt x="71" y="93"/>
                      <a:pt x="71" y="92"/>
                    </a:cubicBezTo>
                    <a:cubicBezTo>
                      <a:pt x="71" y="90"/>
                      <a:pt x="72" y="91"/>
                      <a:pt x="72" y="89"/>
                    </a:cubicBezTo>
                    <a:cubicBezTo>
                      <a:pt x="72" y="88"/>
                      <a:pt x="70" y="87"/>
                      <a:pt x="70" y="86"/>
                    </a:cubicBezTo>
                    <a:cubicBezTo>
                      <a:pt x="70" y="85"/>
                      <a:pt x="71" y="84"/>
                      <a:pt x="71" y="84"/>
                    </a:cubicBezTo>
                    <a:cubicBezTo>
                      <a:pt x="71" y="83"/>
                      <a:pt x="71" y="82"/>
                      <a:pt x="70" y="82"/>
                    </a:cubicBezTo>
                    <a:cubicBezTo>
                      <a:pt x="68" y="81"/>
                      <a:pt x="67" y="81"/>
                      <a:pt x="65" y="81"/>
                    </a:cubicBezTo>
                    <a:close/>
                    <a:moveTo>
                      <a:pt x="42" y="78"/>
                    </a:moveTo>
                    <a:cubicBezTo>
                      <a:pt x="41" y="83"/>
                      <a:pt x="41" y="86"/>
                      <a:pt x="40" y="91"/>
                    </a:cubicBezTo>
                    <a:cubicBezTo>
                      <a:pt x="42" y="90"/>
                      <a:pt x="45" y="88"/>
                      <a:pt x="46" y="88"/>
                    </a:cubicBezTo>
                    <a:cubicBezTo>
                      <a:pt x="46" y="87"/>
                      <a:pt x="48" y="88"/>
                      <a:pt x="48" y="88"/>
                    </a:cubicBezTo>
                    <a:cubicBezTo>
                      <a:pt x="49" y="87"/>
                      <a:pt x="48" y="85"/>
                      <a:pt x="49" y="85"/>
                    </a:cubicBezTo>
                    <a:cubicBezTo>
                      <a:pt x="49" y="85"/>
                      <a:pt x="50" y="84"/>
                      <a:pt x="50" y="84"/>
                    </a:cubicBezTo>
                    <a:cubicBezTo>
                      <a:pt x="50" y="83"/>
                      <a:pt x="50" y="81"/>
                      <a:pt x="50" y="80"/>
                    </a:cubicBezTo>
                    <a:cubicBezTo>
                      <a:pt x="47" y="79"/>
                      <a:pt x="45" y="79"/>
                      <a:pt x="42" y="78"/>
                    </a:cubicBezTo>
                    <a:close/>
                    <a:moveTo>
                      <a:pt x="53" y="72"/>
                    </a:moveTo>
                    <a:cubicBezTo>
                      <a:pt x="53" y="73"/>
                      <a:pt x="53" y="73"/>
                      <a:pt x="53" y="73"/>
                    </a:cubicBezTo>
                    <a:cubicBezTo>
                      <a:pt x="52" y="72"/>
                      <a:pt x="52" y="75"/>
                      <a:pt x="52" y="76"/>
                    </a:cubicBezTo>
                    <a:cubicBezTo>
                      <a:pt x="54" y="76"/>
                      <a:pt x="57" y="77"/>
                      <a:pt x="58" y="77"/>
                    </a:cubicBezTo>
                    <a:cubicBezTo>
                      <a:pt x="65" y="77"/>
                      <a:pt x="53" y="72"/>
                      <a:pt x="53" y="72"/>
                    </a:cubicBezTo>
                    <a:close/>
                    <a:moveTo>
                      <a:pt x="23" y="72"/>
                    </a:moveTo>
                    <a:cubicBezTo>
                      <a:pt x="23" y="74"/>
                      <a:pt x="23" y="74"/>
                      <a:pt x="23" y="74"/>
                    </a:cubicBezTo>
                    <a:cubicBezTo>
                      <a:pt x="23" y="74"/>
                      <a:pt x="28" y="75"/>
                      <a:pt x="25" y="74"/>
                    </a:cubicBezTo>
                    <a:cubicBezTo>
                      <a:pt x="25" y="73"/>
                      <a:pt x="24" y="72"/>
                      <a:pt x="23" y="72"/>
                    </a:cubicBezTo>
                    <a:close/>
                    <a:moveTo>
                      <a:pt x="41" y="68"/>
                    </a:moveTo>
                    <a:cubicBezTo>
                      <a:pt x="41" y="68"/>
                      <a:pt x="42" y="71"/>
                      <a:pt x="42" y="71"/>
                    </a:cubicBezTo>
                    <a:cubicBezTo>
                      <a:pt x="44" y="72"/>
                      <a:pt x="43" y="70"/>
                      <a:pt x="43" y="69"/>
                    </a:cubicBezTo>
                    <a:cubicBezTo>
                      <a:pt x="42" y="69"/>
                      <a:pt x="42" y="69"/>
                      <a:pt x="41" y="68"/>
                    </a:cubicBezTo>
                    <a:close/>
                    <a:moveTo>
                      <a:pt x="65" y="66"/>
                    </a:moveTo>
                    <a:cubicBezTo>
                      <a:pt x="65" y="67"/>
                      <a:pt x="63" y="68"/>
                      <a:pt x="63" y="69"/>
                    </a:cubicBezTo>
                    <a:cubicBezTo>
                      <a:pt x="63" y="70"/>
                      <a:pt x="62" y="70"/>
                      <a:pt x="63" y="71"/>
                    </a:cubicBezTo>
                    <a:cubicBezTo>
                      <a:pt x="63" y="72"/>
                      <a:pt x="67" y="75"/>
                      <a:pt x="67" y="76"/>
                    </a:cubicBezTo>
                    <a:cubicBezTo>
                      <a:pt x="68" y="78"/>
                      <a:pt x="67" y="79"/>
                      <a:pt x="68" y="80"/>
                    </a:cubicBezTo>
                    <a:cubicBezTo>
                      <a:pt x="69" y="80"/>
                      <a:pt x="72" y="81"/>
                      <a:pt x="72" y="81"/>
                    </a:cubicBezTo>
                    <a:cubicBezTo>
                      <a:pt x="73" y="81"/>
                      <a:pt x="73" y="81"/>
                      <a:pt x="73" y="81"/>
                    </a:cubicBezTo>
                    <a:cubicBezTo>
                      <a:pt x="73" y="81"/>
                      <a:pt x="74" y="82"/>
                      <a:pt x="75" y="83"/>
                    </a:cubicBezTo>
                    <a:cubicBezTo>
                      <a:pt x="74" y="81"/>
                      <a:pt x="72" y="79"/>
                      <a:pt x="71" y="78"/>
                    </a:cubicBezTo>
                    <a:cubicBezTo>
                      <a:pt x="71" y="77"/>
                      <a:pt x="70" y="76"/>
                      <a:pt x="70" y="76"/>
                    </a:cubicBezTo>
                    <a:cubicBezTo>
                      <a:pt x="70" y="75"/>
                      <a:pt x="72" y="70"/>
                      <a:pt x="71" y="69"/>
                    </a:cubicBezTo>
                    <a:cubicBezTo>
                      <a:pt x="70" y="69"/>
                      <a:pt x="70" y="69"/>
                      <a:pt x="70" y="69"/>
                    </a:cubicBezTo>
                    <a:cubicBezTo>
                      <a:pt x="70" y="67"/>
                      <a:pt x="70" y="67"/>
                      <a:pt x="69" y="66"/>
                    </a:cubicBezTo>
                    <a:cubicBezTo>
                      <a:pt x="68" y="66"/>
                      <a:pt x="66" y="67"/>
                      <a:pt x="65" y="66"/>
                    </a:cubicBezTo>
                    <a:close/>
                    <a:moveTo>
                      <a:pt x="29" y="57"/>
                    </a:moveTo>
                    <a:cubicBezTo>
                      <a:pt x="29" y="57"/>
                      <a:pt x="28" y="58"/>
                      <a:pt x="28" y="58"/>
                    </a:cubicBezTo>
                    <a:cubicBezTo>
                      <a:pt x="24" y="58"/>
                      <a:pt x="30" y="59"/>
                      <a:pt x="30" y="60"/>
                    </a:cubicBezTo>
                    <a:cubicBezTo>
                      <a:pt x="31" y="61"/>
                      <a:pt x="31" y="65"/>
                      <a:pt x="33" y="66"/>
                    </a:cubicBezTo>
                    <a:cubicBezTo>
                      <a:pt x="34" y="66"/>
                      <a:pt x="35" y="66"/>
                      <a:pt x="36" y="66"/>
                    </a:cubicBezTo>
                    <a:cubicBezTo>
                      <a:pt x="36" y="69"/>
                      <a:pt x="34" y="69"/>
                      <a:pt x="37" y="71"/>
                    </a:cubicBezTo>
                    <a:cubicBezTo>
                      <a:pt x="41" y="68"/>
                      <a:pt x="36" y="56"/>
                      <a:pt x="29" y="57"/>
                    </a:cubicBezTo>
                    <a:close/>
                    <a:moveTo>
                      <a:pt x="61" y="53"/>
                    </a:moveTo>
                    <a:cubicBezTo>
                      <a:pt x="61" y="53"/>
                      <a:pt x="61" y="55"/>
                      <a:pt x="61" y="56"/>
                    </a:cubicBezTo>
                    <a:cubicBezTo>
                      <a:pt x="64" y="57"/>
                      <a:pt x="63" y="53"/>
                      <a:pt x="61" y="53"/>
                    </a:cubicBezTo>
                    <a:close/>
                    <a:moveTo>
                      <a:pt x="32" y="0"/>
                    </a:moveTo>
                    <a:cubicBezTo>
                      <a:pt x="32" y="1"/>
                      <a:pt x="30" y="5"/>
                      <a:pt x="30" y="5"/>
                    </a:cubicBezTo>
                    <a:cubicBezTo>
                      <a:pt x="30" y="5"/>
                      <a:pt x="31" y="7"/>
                      <a:pt x="31" y="8"/>
                    </a:cubicBezTo>
                    <a:cubicBezTo>
                      <a:pt x="31" y="9"/>
                      <a:pt x="28" y="12"/>
                      <a:pt x="28" y="13"/>
                    </a:cubicBezTo>
                    <a:cubicBezTo>
                      <a:pt x="28" y="17"/>
                      <a:pt x="30" y="18"/>
                      <a:pt x="29" y="22"/>
                    </a:cubicBezTo>
                    <a:cubicBezTo>
                      <a:pt x="29" y="22"/>
                      <a:pt x="28" y="22"/>
                      <a:pt x="28" y="22"/>
                    </a:cubicBezTo>
                    <a:cubicBezTo>
                      <a:pt x="27" y="24"/>
                      <a:pt x="27" y="26"/>
                      <a:pt x="28" y="29"/>
                    </a:cubicBezTo>
                    <a:cubicBezTo>
                      <a:pt x="27" y="29"/>
                      <a:pt x="27" y="30"/>
                      <a:pt x="25" y="30"/>
                    </a:cubicBezTo>
                    <a:cubicBezTo>
                      <a:pt x="25" y="30"/>
                      <a:pt x="24" y="28"/>
                      <a:pt x="23" y="28"/>
                    </a:cubicBezTo>
                    <a:cubicBezTo>
                      <a:pt x="22" y="27"/>
                      <a:pt x="24" y="29"/>
                      <a:pt x="22" y="28"/>
                    </a:cubicBezTo>
                    <a:cubicBezTo>
                      <a:pt x="23" y="30"/>
                      <a:pt x="22" y="31"/>
                      <a:pt x="23" y="32"/>
                    </a:cubicBezTo>
                    <a:cubicBezTo>
                      <a:pt x="23" y="33"/>
                      <a:pt x="25" y="34"/>
                      <a:pt x="25" y="34"/>
                    </a:cubicBezTo>
                    <a:cubicBezTo>
                      <a:pt x="25" y="36"/>
                      <a:pt x="24" y="38"/>
                      <a:pt x="25" y="40"/>
                    </a:cubicBezTo>
                    <a:cubicBezTo>
                      <a:pt x="25" y="40"/>
                      <a:pt x="28" y="44"/>
                      <a:pt x="29" y="45"/>
                    </a:cubicBezTo>
                    <a:cubicBezTo>
                      <a:pt x="30" y="44"/>
                      <a:pt x="29" y="44"/>
                      <a:pt x="30" y="42"/>
                    </a:cubicBezTo>
                    <a:cubicBezTo>
                      <a:pt x="31" y="42"/>
                      <a:pt x="32" y="43"/>
                      <a:pt x="32" y="42"/>
                    </a:cubicBezTo>
                    <a:cubicBezTo>
                      <a:pt x="30" y="52"/>
                      <a:pt x="31" y="50"/>
                      <a:pt x="35" y="57"/>
                    </a:cubicBezTo>
                    <a:cubicBezTo>
                      <a:pt x="35" y="57"/>
                      <a:pt x="37" y="57"/>
                      <a:pt x="37" y="56"/>
                    </a:cubicBezTo>
                    <a:cubicBezTo>
                      <a:pt x="39" y="55"/>
                      <a:pt x="38" y="53"/>
                      <a:pt x="42" y="54"/>
                    </a:cubicBezTo>
                    <a:cubicBezTo>
                      <a:pt x="43" y="55"/>
                      <a:pt x="43" y="55"/>
                      <a:pt x="43" y="55"/>
                    </a:cubicBezTo>
                    <a:cubicBezTo>
                      <a:pt x="44" y="55"/>
                      <a:pt x="45" y="55"/>
                      <a:pt x="45" y="55"/>
                    </a:cubicBezTo>
                    <a:cubicBezTo>
                      <a:pt x="46" y="56"/>
                      <a:pt x="46" y="58"/>
                      <a:pt x="47" y="59"/>
                    </a:cubicBezTo>
                    <a:cubicBezTo>
                      <a:pt x="53" y="58"/>
                      <a:pt x="43" y="55"/>
                      <a:pt x="49" y="54"/>
                    </a:cubicBezTo>
                    <a:cubicBezTo>
                      <a:pt x="50" y="55"/>
                      <a:pt x="49" y="55"/>
                      <a:pt x="50" y="56"/>
                    </a:cubicBezTo>
                    <a:cubicBezTo>
                      <a:pt x="51" y="57"/>
                      <a:pt x="51" y="57"/>
                      <a:pt x="52" y="58"/>
                    </a:cubicBezTo>
                    <a:cubicBezTo>
                      <a:pt x="53" y="59"/>
                      <a:pt x="53" y="61"/>
                      <a:pt x="54" y="62"/>
                    </a:cubicBezTo>
                    <a:cubicBezTo>
                      <a:pt x="54" y="63"/>
                      <a:pt x="56" y="62"/>
                      <a:pt x="56" y="62"/>
                    </a:cubicBezTo>
                    <a:cubicBezTo>
                      <a:pt x="57" y="63"/>
                      <a:pt x="57" y="65"/>
                      <a:pt x="58" y="66"/>
                    </a:cubicBezTo>
                    <a:cubicBezTo>
                      <a:pt x="59" y="66"/>
                      <a:pt x="59" y="66"/>
                      <a:pt x="59" y="66"/>
                    </a:cubicBezTo>
                    <a:cubicBezTo>
                      <a:pt x="61" y="57"/>
                      <a:pt x="58" y="61"/>
                      <a:pt x="57" y="56"/>
                    </a:cubicBezTo>
                    <a:cubicBezTo>
                      <a:pt x="56" y="54"/>
                      <a:pt x="58" y="54"/>
                      <a:pt x="57" y="52"/>
                    </a:cubicBezTo>
                    <a:cubicBezTo>
                      <a:pt x="57" y="51"/>
                      <a:pt x="56" y="50"/>
                      <a:pt x="55" y="50"/>
                    </a:cubicBezTo>
                    <a:cubicBezTo>
                      <a:pt x="55" y="50"/>
                      <a:pt x="53" y="52"/>
                      <a:pt x="53" y="52"/>
                    </a:cubicBezTo>
                    <a:cubicBezTo>
                      <a:pt x="51" y="50"/>
                      <a:pt x="51" y="50"/>
                      <a:pt x="51" y="50"/>
                    </a:cubicBezTo>
                    <a:cubicBezTo>
                      <a:pt x="51" y="50"/>
                      <a:pt x="51" y="49"/>
                      <a:pt x="51" y="48"/>
                    </a:cubicBezTo>
                    <a:cubicBezTo>
                      <a:pt x="50" y="48"/>
                      <a:pt x="51" y="47"/>
                      <a:pt x="49" y="47"/>
                    </a:cubicBezTo>
                    <a:cubicBezTo>
                      <a:pt x="49" y="47"/>
                      <a:pt x="49" y="48"/>
                      <a:pt x="49" y="48"/>
                    </a:cubicBezTo>
                    <a:cubicBezTo>
                      <a:pt x="47" y="49"/>
                      <a:pt x="46" y="48"/>
                      <a:pt x="45" y="48"/>
                    </a:cubicBezTo>
                    <a:cubicBezTo>
                      <a:pt x="44" y="48"/>
                      <a:pt x="42" y="50"/>
                      <a:pt x="41" y="50"/>
                    </a:cubicBezTo>
                    <a:cubicBezTo>
                      <a:pt x="41" y="50"/>
                      <a:pt x="40" y="49"/>
                      <a:pt x="39" y="49"/>
                    </a:cubicBezTo>
                    <a:cubicBezTo>
                      <a:pt x="39" y="48"/>
                      <a:pt x="39" y="45"/>
                      <a:pt x="38" y="44"/>
                    </a:cubicBezTo>
                    <a:cubicBezTo>
                      <a:pt x="37" y="43"/>
                      <a:pt x="37" y="43"/>
                      <a:pt x="37" y="43"/>
                    </a:cubicBezTo>
                    <a:cubicBezTo>
                      <a:pt x="37" y="42"/>
                      <a:pt x="37" y="37"/>
                      <a:pt x="37" y="37"/>
                    </a:cubicBezTo>
                    <a:cubicBezTo>
                      <a:pt x="38" y="33"/>
                      <a:pt x="37" y="31"/>
                      <a:pt x="40" y="30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3" y="28"/>
                      <a:pt x="43" y="24"/>
                      <a:pt x="43" y="22"/>
                    </a:cubicBezTo>
                    <a:cubicBezTo>
                      <a:pt x="44" y="23"/>
                      <a:pt x="45" y="23"/>
                      <a:pt x="45" y="23"/>
                    </a:cubicBezTo>
                    <a:cubicBezTo>
                      <a:pt x="46" y="23"/>
                      <a:pt x="46" y="21"/>
                      <a:pt x="47" y="20"/>
                    </a:cubicBezTo>
                    <a:cubicBezTo>
                      <a:pt x="46" y="18"/>
                      <a:pt x="46" y="16"/>
                      <a:pt x="45" y="14"/>
                    </a:cubicBezTo>
                    <a:cubicBezTo>
                      <a:pt x="45" y="14"/>
                      <a:pt x="43" y="13"/>
                      <a:pt x="43" y="12"/>
                    </a:cubicBezTo>
                    <a:cubicBezTo>
                      <a:pt x="42" y="9"/>
                      <a:pt x="43" y="5"/>
                      <a:pt x="45" y="3"/>
                    </a:cubicBezTo>
                    <a:cubicBezTo>
                      <a:pt x="45" y="3"/>
                      <a:pt x="44" y="2"/>
                      <a:pt x="44" y="1"/>
                    </a:cubicBezTo>
                    <a:cubicBezTo>
                      <a:pt x="42" y="2"/>
                      <a:pt x="38" y="6"/>
                      <a:pt x="35" y="2"/>
                    </a:cubicBezTo>
                    <a:cubicBezTo>
                      <a:pt x="35" y="2"/>
                      <a:pt x="36" y="1"/>
                      <a:pt x="35" y="0"/>
                    </a:cubicBezTo>
                    <a:cubicBezTo>
                      <a:pt x="34" y="0"/>
                      <a:pt x="33" y="1"/>
                      <a:pt x="32" y="0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104">
                <a:extLst>
                  <a:ext uri="{FF2B5EF4-FFF2-40B4-BE49-F238E27FC236}">
                    <a16:creationId xmlns:a16="http://schemas.microsoft.com/office/drawing/2014/main" id="{FE2D93ED-17B7-4BD6-AFBE-7A29E2F9F5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5" y="2258"/>
                <a:ext cx="210" cy="379"/>
              </a:xfrm>
              <a:custGeom>
                <a:avLst/>
                <a:gdLst>
                  <a:gd name="T0" fmla="*/ 103 w 107"/>
                  <a:gd name="T1" fmla="*/ 163 h 193"/>
                  <a:gd name="T2" fmla="*/ 101 w 107"/>
                  <a:gd name="T3" fmla="*/ 154 h 193"/>
                  <a:gd name="T4" fmla="*/ 104 w 107"/>
                  <a:gd name="T5" fmla="*/ 140 h 193"/>
                  <a:gd name="T6" fmla="*/ 89 w 107"/>
                  <a:gd name="T7" fmla="*/ 126 h 193"/>
                  <a:gd name="T8" fmla="*/ 89 w 107"/>
                  <a:gd name="T9" fmla="*/ 98 h 193"/>
                  <a:gd name="T10" fmla="*/ 75 w 107"/>
                  <a:gd name="T11" fmla="*/ 102 h 193"/>
                  <a:gd name="T12" fmla="*/ 67 w 107"/>
                  <a:gd name="T13" fmla="*/ 93 h 193"/>
                  <a:gd name="T14" fmla="*/ 63 w 107"/>
                  <a:gd name="T15" fmla="*/ 84 h 193"/>
                  <a:gd name="T16" fmla="*/ 60 w 107"/>
                  <a:gd name="T17" fmla="*/ 74 h 193"/>
                  <a:gd name="T18" fmla="*/ 64 w 107"/>
                  <a:gd name="T19" fmla="*/ 69 h 193"/>
                  <a:gd name="T20" fmla="*/ 69 w 107"/>
                  <a:gd name="T21" fmla="*/ 56 h 193"/>
                  <a:gd name="T22" fmla="*/ 84 w 107"/>
                  <a:gd name="T23" fmla="*/ 47 h 193"/>
                  <a:gd name="T24" fmla="*/ 93 w 107"/>
                  <a:gd name="T25" fmla="*/ 43 h 193"/>
                  <a:gd name="T26" fmla="*/ 86 w 107"/>
                  <a:gd name="T27" fmla="*/ 41 h 193"/>
                  <a:gd name="T28" fmla="*/ 91 w 107"/>
                  <a:gd name="T29" fmla="*/ 22 h 193"/>
                  <a:gd name="T30" fmla="*/ 78 w 107"/>
                  <a:gd name="T31" fmla="*/ 19 h 193"/>
                  <a:gd name="T32" fmla="*/ 73 w 107"/>
                  <a:gd name="T33" fmla="*/ 20 h 193"/>
                  <a:gd name="T34" fmla="*/ 69 w 107"/>
                  <a:gd name="T35" fmla="*/ 14 h 193"/>
                  <a:gd name="T36" fmla="*/ 60 w 107"/>
                  <a:gd name="T37" fmla="*/ 10 h 193"/>
                  <a:gd name="T38" fmla="*/ 55 w 107"/>
                  <a:gd name="T39" fmla="*/ 0 h 193"/>
                  <a:gd name="T40" fmla="*/ 46 w 107"/>
                  <a:gd name="T41" fmla="*/ 3 h 193"/>
                  <a:gd name="T42" fmla="*/ 50 w 107"/>
                  <a:gd name="T43" fmla="*/ 10 h 193"/>
                  <a:gd name="T44" fmla="*/ 49 w 107"/>
                  <a:gd name="T45" fmla="*/ 16 h 193"/>
                  <a:gd name="T46" fmla="*/ 31 w 107"/>
                  <a:gd name="T47" fmla="*/ 34 h 193"/>
                  <a:gd name="T48" fmla="*/ 22 w 107"/>
                  <a:gd name="T49" fmla="*/ 49 h 193"/>
                  <a:gd name="T50" fmla="*/ 15 w 107"/>
                  <a:gd name="T51" fmla="*/ 52 h 193"/>
                  <a:gd name="T52" fmla="*/ 9 w 107"/>
                  <a:gd name="T53" fmla="*/ 49 h 193"/>
                  <a:gd name="T54" fmla="*/ 9 w 107"/>
                  <a:gd name="T55" fmla="*/ 43 h 193"/>
                  <a:gd name="T56" fmla="*/ 7 w 107"/>
                  <a:gd name="T57" fmla="*/ 38 h 193"/>
                  <a:gd name="T58" fmla="*/ 0 w 107"/>
                  <a:gd name="T59" fmla="*/ 49 h 193"/>
                  <a:gd name="T60" fmla="*/ 3 w 107"/>
                  <a:gd name="T61" fmla="*/ 52 h 193"/>
                  <a:gd name="T62" fmla="*/ 2 w 107"/>
                  <a:gd name="T63" fmla="*/ 56 h 193"/>
                  <a:gd name="T64" fmla="*/ 3 w 107"/>
                  <a:gd name="T65" fmla="*/ 64 h 193"/>
                  <a:gd name="T66" fmla="*/ 15 w 107"/>
                  <a:gd name="T67" fmla="*/ 74 h 193"/>
                  <a:gd name="T68" fmla="*/ 20 w 107"/>
                  <a:gd name="T69" fmla="*/ 80 h 193"/>
                  <a:gd name="T70" fmla="*/ 26 w 107"/>
                  <a:gd name="T71" fmla="*/ 87 h 193"/>
                  <a:gd name="T72" fmla="*/ 30 w 107"/>
                  <a:gd name="T73" fmla="*/ 94 h 193"/>
                  <a:gd name="T74" fmla="*/ 33 w 107"/>
                  <a:gd name="T75" fmla="*/ 99 h 193"/>
                  <a:gd name="T76" fmla="*/ 35 w 107"/>
                  <a:gd name="T77" fmla="*/ 106 h 193"/>
                  <a:gd name="T78" fmla="*/ 36 w 107"/>
                  <a:gd name="T79" fmla="*/ 119 h 193"/>
                  <a:gd name="T80" fmla="*/ 40 w 107"/>
                  <a:gd name="T81" fmla="*/ 129 h 193"/>
                  <a:gd name="T82" fmla="*/ 46 w 107"/>
                  <a:gd name="T83" fmla="*/ 137 h 193"/>
                  <a:gd name="T84" fmla="*/ 47 w 107"/>
                  <a:gd name="T85" fmla="*/ 150 h 193"/>
                  <a:gd name="T86" fmla="*/ 54 w 107"/>
                  <a:gd name="T87" fmla="*/ 162 h 193"/>
                  <a:gd name="T88" fmla="*/ 66 w 107"/>
                  <a:gd name="T89" fmla="*/ 171 h 193"/>
                  <a:gd name="T90" fmla="*/ 69 w 107"/>
                  <a:gd name="T91" fmla="*/ 173 h 193"/>
                  <a:gd name="T92" fmla="*/ 75 w 107"/>
                  <a:gd name="T93" fmla="*/ 175 h 193"/>
                  <a:gd name="T94" fmla="*/ 83 w 107"/>
                  <a:gd name="T95" fmla="*/ 181 h 193"/>
                  <a:gd name="T96" fmla="*/ 88 w 107"/>
                  <a:gd name="T97" fmla="*/ 183 h 193"/>
                  <a:gd name="T98" fmla="*/ 93 w 107"/>
                  <a:gd name="T99" fmla="*/ 189 h 193"/>
                  <a:gd name="T100" fmla="*/ 100 w 107"/>
                  <a:gd name="T101" fmla="*/ 190 h 193"/>
                  <a:gd name="T102" fmla="*/ 100 w 107"/>
                  <a:gd name="T103" fmla="*/ 182 h 193"/>
                  <a:gd name="T104" fmla="*/ 105 w 107"/>
                  <a:gd name="T105" fmla="*/ 170 h 193"/>
                  <a:gd name="T106" fmla="*/ 101 w 107"/>
                  <a:gd name="T107" fmla="*/ 166 h 193"/>
                  <a:gd name="T108" fmla="*/ 98 w 107"/>
                  <a:gd name="T109" fmla="*/ 161 h 193"/>
                  <a:gd name="T110" fmla="*/ 103 w 107"/>
                  <a:gd name="T111" fmla="*/ 164 h 193"/>
                  <a:gd name="T112" fmla="*/ 104 w 107"/>
                  <a:gd name="T113" fmla="*/ 16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07" h="193">
                    <a:moveTo>
                      <a:pt x="104" y="167"/>
                    </a:moveTo>
                    <a:cubicBezTo>
                      <a:pt x="104" y="167"/>
                      <a:pt x="104" y="164"/>
                      <a:pt x="103" y="163"/>
                    </a:cubicBezTo>
                    <a:cubicBezTo>
                      <a:pt x="102" y="161"/>
                      <a:pt x="103" y="159"/>
                      <a:pt x="103" y="159"/>
                    </a:cubicBezTo>
                    <a:cubicBezTo>
                      <a:pt x="103" y="159"/>
                      <a:pt x="102" y="157"/>
                      <a:pt x="101" y="154"/>
                    </a:cubicBezTo>
                    <a:cubicBezTo>
                      <a:pt x="100" y="152"/>
                      <a:pt x="102" y="147"/>
                      <a:pt x="102" y="147"/>
                    </a:cubicBezTo>
                    <a:cubicBezTo>
                      <a:pt x="104" y="140"/>
                      <a:pt x="104" y="140"/>
                      <a:pt x="104" y="140"/>
                    </a:cubicBezTo>
                    <a:cubicBezTo>
                      <a:pt x="99" y="129"/>
                      <a:pt x="99" y="129"/>
                      <a:pt x="99" y="129"/>
                    </a:cubicBezTo>
                    <a:cubicBezTo>
                      <a:pt x="89" y="126"/>
                      <a:pt x="89" y="126"/>
                      <a:pt x="89" y="126"/>
                    </a:cubicBezTo>
                    <a:cubicBezTo>
                      <a:pt x="91" y="100"/>
                      <a:pt x="91" y="100"/>
                      <a:pt x="91" y="100"/>
                    </a:cubicBezTo>
                    <a:cubicBezTo>
                      <a:pt x="91" y="100"/>
                      <a:pt x="91" y="96"/>
                      <a:pt x="89" y="98"/>
                    </a:cubicBezTo>
                    <a:cubicBezTo>
                      <a:pt x="87" y="100"/>
                      <a:pt x="83" y="102"/>
                      <a:pt x="83" y="102"/>
                    </a:cubicBezTo>
                    <a:cubicBezTo>
                      <a:pt x="75" y="102"/>
                      <a:pt x="75" y="102"/>
                      <a:pt x="75" y="102"/>
                    </a:cubicBezTo>
                    <a:cubicBezTo>
                      <a:pt x="75" y="102"/>
                      <a:pt x="73" y="101"/>
                      <a:pt x="73" y="98"/>
                    </a:cubicBezTo>
                    <a:cubicBezTo>
                      <a:pt x="73" y="96"/>
                      <a:pt x="68" y="95"/>
                      <a:pt x="67" y="93"/>
                    </a:cubicBezTo>
                    <a:cubicBezTo>
                      <a:pt x="66" y="90"/>
                      <a:pt x="62" y="88"/>
                      <a:pt x="62" y="88"/>
                    </a:cubicBezTo>
                    <a:cubicBezTo>
                      <a:pt x="63" y="84"/>
                      <a:pt x="63" y="84"/>
                      <a:pt x="63" y="84"/>
                    </a:cubicBezTo>
                    <a:cubicBezTo>
                      <a:pt x="63" y="84"/>
                      <a:pt x="63" y="80"/>
                      <a:pt x="62" y="80"/>
                    </a:cubicBezTo>
                    <a:cubicBezTo>
                      <a:pt x="60" y="79"/>
                      <a:pt x="60" y="75"/>
                      <a:pt x="60" y="74"/>
                    </a:cubicBezTo>
                    <a:cubicBezTo>
                      <a:pt x="60" y="72"/>
                      <a:pt x="64" y="74"/>
                      <a:pt x="64" y="74"/>
                    </a:cubicBezTo>
                    <a:cubicBezTo>
                      <a:pt x="64" y="74"/>
                      <a:pt x="64" y="71"/>
                      <a:pt x="64" y="69"/>
                    </a:cubicBezTo>
                    <a:cubicBezTo>
                      <a:pt x="64" y="67"/>
                      <a:pt x="65" y="66"/>
                      <a:pt x="67" y="63"/>
                    </a:cubicBezTo>
                    <a:cubicBezTo>
                      <a:pt x="68" y="61"/>
                      <a:pt x="68" y="58"/>
                      <a:pt x="69" y="56"/>
                    </a:cubicBezTo>
                    <a:cubicBezTo>
                      <a:pt x="70" y="53"/>
                      <a:pt x="74" y="52"/>
                      <a:pt x="76" y="50"/>
                    </a:cubicBezTo>
                    <a:cubicBezTo>
                      <a:pt x="78" y="48"/>
                      <a:pt x="82" y="48"/>
                      <a:pt x="84" y="47"/>
                    </a:cubicBezTo>
                    <a:cubicBezTo>
                      <a:pt x="86" y="46"/>
                      <a:pt x="88" y="46"/>
                      <a:pt x="91" y="46"/>
                    </a:cubicBezTo>
                    <a:cubicBezTo>
                      <a:pt x="93" y="46"/>
                      <a:pt x="93" y="43"/>
                      <a:pt x="93" y="43"/>
                    </a:cubicBezTo>
                    <a:cubicBezTo>
                      <a:pt x="91" y="41"/>
                      <a:pt x="91" y="41"/>
                      <a:pt x="91" y="41"/>
                    </a:cubicBezTo>
                    <a:cubicBezTo>
                      <a:pt x="86" y="41"/>
                      <a:pt x="86" y="41"/>
                      <a:pt x="86" y="41"/>
                    </a:cubicBezTo>
                    <a:cubicBezTo>
                      <a:pt x="95" y="25"/>
                      <a:pt x="95" y="25"/>
                      <a:pt x="95" y="25"/>
                    </a:cubicBezTo>
                    <a:cubicBezTo>
                      <a:pt x="95" y="25"/>
                      <a:pt x="93" y="22"/>
                      <a:pt x="91" y="22"/>
                    </a:cubicBezTo>
                    <a:cubicBezTo>
                      <a:pt x="89" y="22"/>
                      <a:pt x="85" y="21"/>
                      <a:pt x="84" y="20"/>
                    </a:cubicBezTo>
                    <a:cubicBezTo>
                      <a:pt x="83" y="18"/>
                      <a:pt x="78" y="19"/>
                      <a:pt x="78" y="19"/>
                    </a:cubicBezTo>
                    <a:cubicBezTo>
                      <a:pt x="77" y="22"/>
                      <a:pt x="77" y="22"/>
                      <a:pt x="77" y="22"/>
                    </a:cubicBezTo>
                    <a:cubicBezTo>
                      <a:pt x="77" y="22"/>
                      <a:pt x="74" y="20"/>
                      <a:pt x="73" y="20"/>
                    </a:cubicBezTo>
                    <a:cubicBezTo>
                      <a:pt x="71" y="20"/>
                      <a:pt x="70" y="17"/>
                      <a:pt x="70" y="17"/>
                    </a:cubicBezTo>
                    <a:cubicBezTo>
                      <a:pt x="69" y="14"/>
                      <a:pt x="69" y="14"/>
                      <a:pt x="69" y="14"/>
                    </a:cubicBezTo>
                    <a:cubicBezTo>
                      <a:pt x="65" y="14"/>
                      <a:pt x="65" y="14"/>
                      <a:pt x="65" y="14"/>
                    </a:cubicBezTo>
                    <a:cubicBezTo>
                      <a:pt x="65" y="14"/>
                      <a:pt x="60" y="11"/>
                      <a:pt x="60" y="10"/>
                    </a:cubicBezTo>
                    <a:cubicBezTo>
                      <a:pt x="61" y="8"/>
                      <a:pt x="58" y="5"/>
                      <a:pt x="57" y="5"/>
                    </a:cubicBezTo>
                    <a:cubicBezTo>
                      <a:pt x="55" y="5"/>
                      <a:pt x="55" y="0"/>
                      <a:pt x="55" y="0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46" y="3"/>
                      <a:pt x="46" y="3"/>
                      <a:pt x="46" y="3"/>
                    </a:cubicBezTo>
                    <a:cubicBezTo>
                      <a:pt x="49" y="5"/>
                      <a:pt x="49" y="5"/>
                      <a:pt x="49" y="5"/>
                    </a:cubicBezTo>
                    <a:cubicBezTo>
                      <a:pt x="49" y="5"/>
                      <a:pt x="49" y="7"/>
                      <a:pt x="50" y="10"/>
                    </a:cubicBezTo>
                    <a:cubicBezTo>
                      <a:pt x="51" y="13"/>
                      <a:pt x="50" y="16"/>
                      <a:pt x="50" y="16"/>
                    </a:cubicBezTo>
                    <a:cubicBezTo>
                      <a:pt x="49" y="16"/>
                      <a:pt x="49" y="16"/>
                      <a:pt x="49" y="16"/>
                    </a:cubicBezTo>
                    <a:cubicBezTo>
                      <a:pt x="49" y="16"/>
                      <a:pt x="49" y="23"/>
                      <a:pt x="42" y="27"/>
                    </a:cubicBezTo>
                    <a:cubicBezTo>
                      <a:pt x="36" y="31"/>
                      <a:pt x="33" y="33"/>
                      <a:pt x="31" y="34"/>
                    </a:cubicBezTo>
                    <a:cubicBezTo>
                      <a:pt x="30" y="36"/>
                      <a:pt x="30" y="37"/>
                      <a:pt x="28" y="39"/>
                    </a:cubicBezTo>
                    <a:cubicBezTo>
                      <a:pt x="26" y="42"/>
                      <a:pt x="24" y="43"/>
                      <a:pt x="22" y="49"/>
                    </a:cubicBezTo>
                    <a:cubicBezTo>
                      <a:pt x="21" y="52"/>
                      <a:pt x="18" y="53"/>
                      <a:pt x="18" y="53"/>
                    </a:cubicBezTo>
                    <a:cubicBezTo>
                      <a:pt x="18" y="53"/>
                      <a:pt x="16" y="54"/>
                      <a:pt x="15" y="52"/>
                    </a:cubicBezTo>
                    <a:cubicBezTo>
                      <a:pt x="14" y="49"/>
                      <a:pt x="13" y="47"/>
                      <a:pt x="13" y="47"/>
                    </a:cubicBezTo>
                    <a:cubicBezTo>
                      <a:pt x="13" y="47"/>
                      <a:pt x="11" y="49"/>
                      <a:pt x="9" y="49"/>
                    </a:cubicBezTo>
                    <a:cubicBezTo>
                      <a:pt x="7" y="49"/>
                      <a:pt x="5" y="46"/>
                      <a:pt x="5" y="46"/>
                    </a:cubicBezTo>
                    <a:cubicBezTo>
                      <a:pt x="9" y="43"/>
                      <a:pt x="9" y="43"/>
                      <a:pt x="9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4" y="41"/>
                      <a:pt x="2" y="43"/>
                      <a:pt x="1" y="46"/>
                    </a:cubicBezTo>
                    <a:cubicBezTo>
                      <a:pt x="1" y="47"/>
                      <a:pt x="1" y="50"/>
                      <a:pt x="0" y="49"/>
                    </a:cubicBezTo>
                    <a:cubicBezTo>
                      <a:pt x="0" y="49"/>
                      <a:pt x="1" y="51"/>
                      <a:pt x="2" y="52"/>
                    </a:cubicBezTo>
                    <a:cubicBezTo>
                      <a:pt x="2" y="52"/>
                      <a:pt x="3" y="52"/>
                      <a:pt x="3" y="52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2"/>
                      <a:pt x="2" y="55"/>
                      <a:pt x="2" y="56"/>
                    </a:cubicBezTo>
                    <a:cubicBezTo>
                      <a:pt x="2" y="56"/>
                      <a:pt x="4" y="58"/>
                      <a:pt x="4" y="58"/>
                    </a:cubicBezTo>
                    <a:cubicBezTo>
                      <a:pt x="5" y="60"/>
                      <a:pt x="4" y="63"/>
                      <a:pt x="3" y="64"/>
                    </a:cubicBezTo>
                    <a:cubicBezTo>
                      <a:pt x="7" y="67"/>
                      <a:pt x="10" y="69"/>
                      <a:pt x="13" y="73"/>
                    </a:cubicBezTo>
                    <a:cubicBezTo>
                      <a:pt x="13" y="73"/>
                      <a:pt x="15" y="74"/>
                      <a:pt x="15" y="74"/>
                    </a:cubicBezTo>
                    <a:cubicBezTo>
                      <a:pt x="15" y="75"/>
                      <a:pt x="15" y="76"/>
                      <a:pt x="15" y="76"/>
                    </a:cubicBezTo>
                    <a:cubicBezTo>
                      <a:pt x="16" y="78"/>
                      <a:pt x="19" y="78"/>
                      <a:pt x="20" y="80"/>
                    </a:cubicBezTo>
                    <a:cubicBezTo>
                      <a:pt x="20" y="80"/>
                      <a:pt x="20" y="81"/>
                      <a:pt x="20" y="82"/>
                    </a:cubicBezTo>
                    <a:cubicBezTo>
                      <a:pt x="22" y="84"/>
                      <a:pt x="24" y="85"/>
                      <a:pt x="26" y="87"/>
                    </a:cubicBezTo>
                    <a:cubicBezTo>
                      <a:pt x="27" y="89"/>
                      <a:pt x="28" y="91"/>
                      <a:pt x="29" y="93"/>
                    </a:cubicBezTo>
                    <a:cubicBezTo>
                      <a:pt x="29" y="93"/>
                      <a:pt x="30" y="93"/>
                      <a:pt x="30" y="94"/>
                    </a:cubicBezTo>
                    <a:cubicBezTo>
                      <a:pt x="31" y="95"/>
                      <a:pt x="30" y="96"/>
                      <a:pt x="31" y="98"/>
                    </a:cubicBezTo>
                    <a:cubicBezTo>
                      <a:pt x="31" y="98"/>
                      <a:pt x="33" y="98"/>
                      <a:pt x="33" y="99"/>
                    </a:cubicBezTo>
                    <a:cubicBezTo>
                      <a:pt x="33" y="100"/>
                      <a:pt x="33" y="102"/>
                      <a:pt x="33" y="104"/>
                    </a:cubicBezTo>
                    <a:cubicBezTo>
                      <a:pt x="33" y="104"/>
                      <a:pt x="35" y="106"/>
                      <a:pt x="35" y="106"/>
                    </a:cubicBezTo>
                    <a:cubicBezTo>
                      <a:pt x="35" y="108"/>
                      <a:pt x="35" y="109"/>
                      <a:pt x="35" y="111"/>
                    </a:cubicBezTo>
                    <a:cubicBezTo>
                      <a:pt x="35" y="111"/>
                      <a:pt x="39" y="119"/>
                      <a:pt x="36" y="119"/>
                    </a:cubicBezTo>
                    <a:cubicBezTo>
                      <a:pt x="38" y="122"/>
                      <a:pt x="41" y="123"/>
                      <a:pt x="40" y="127"/>
                    </a:cubicBezTo>
                    <a:cubicBezTo>
                      <a:pt x="40" y="127"/>
                      <a:pt x="40" y="129"/>
                      <a:pt x="40" y="129"/>
                    </a:cubicBezTo>
                    <a:cubicBezTo>
                      <a:pt x="41" y="129"/>
                      <a:pt x="42" y="129"/>
                      <a:pt x="43" y="129"/>
                    </a:cubicBezTo>
                    <a:cubicBezTo>
                      <a:pt x="44" y="131"/>
                      <a:pt x="45" y="135"/>
                      <a:pt x="46" y="137"/>
                    </a:cubicBezTo>
                    <a:cubicBezTo>
                      <a:pt x="46" y="138"/>
                      <a:pt x="47" y="138"/>
                      <a:pt x="48" y="139"/>
                    </a:cubicBezTo>
                    <a:cubicBezTo>
                      <a:pt x="49" y="143"/>
                      <a:pt x="48" y="147"/>
                      <a:pt x="47" y="150"/>
                    </a:cubicBezTo>
                    <a:cubicBezTo>
                      <a:pt x="49" y="152"/>
                      <a:pt x="52" y="155"/>
                      <a:pt x="54" y="159"/>
                    </a:cubicBezTo>
                    <a:cubicBezTo>
                      <a:pt x="54" y="160"/>
                      <a:pt x="53" y="161"/>
                      <a:pt x="54" y="162"/>
                    </a:cubicBezTo>
                    <a:cubicBezTo>
                      <a:pt x="55" y="163"/>
                      <a:pt x="60" y="165"/>
                      <a:pt x="61" y="167"/>
                    </a:cubicBezTo>
                    <a:cubicBezTo>
                      <a:pt x="63" y="168"/>
                      <a:pt x="65" y="169"/>
                      <a:pt x="66" y="171"/>
                    </a:cubicBezTo>
                    <a:cubicBezTo>
                      <a:pt x="67" y="171"/>
                      <a:pt x="66" y="172"/>
                      <a:pt x="67" y="173"/>
                    </a:cubicBezTo>
                    <a:cubicBezTo>
                      <a:pt x="67" y="173"/>
                      <a:pt x="68" y="173"/>
                      <a:pt x="69" y="173"/>
                    </a:cubicBezTo>
                    <a:cubicBezTo>
                      <a:pt x="69" y="173"/>
                      <a:pt x="70" y="174"/>
                      <a:pt x="71" y="175"/>
                    </a:cubicBezTo>
                    <a:cubicBezTo>
                      <a:pt x="72" y="175"/>
                      <a:pt x="73" y="175"/>
                      <a:pt x="75" y="175"/>
                    </a:cubicBezTo>
                    <a:cubicBezTo>
                      <a:pt x="75" y="175"/>
                      <a:pt x="75" y="177"/>
                      <a:pt x="75" y="177"/>
                    </a:cubicBezTo>
                    <a:cubicBezTo>
                      <a:pt x="79" y="178"/>
                      <a:pt x="80" y="179"/>
                      <a:pt x="83" y="181"/>
                    </a:cubicBezTo>
                    <a:cubicBezTo>
                      <a:pt x="83" y="181"/>
                      <a:pt x="84" y="180"/>
                      <a:pt x="85" y="181"/>
                    </a:cubicBezTo>
                    <a:cubicBezTo>
                      <a:pt x="86" y="181"/>
                      <a:pt x="87" y="183"/>
                      <a:pt x="88" y="183"/>
                    </a:cubicBezTo>
                    <a:cubicBezTo>
                      <a:pt x="89" y="183"/>
                      <a:pt x="90" y="183"/>
                      <a:pt x="90" y="183"/>
                    </a:cubicBezTo>
                    <a:cubicBezTo>
                      <a:pt x="92" y="185"/>
                      <a:pt x="91" y="187"/>
                      <a:pt x="93" y="189"/>
                    </a:cubicBezTo>
                    <a:cubicBezTo>
                      <a:pt x="93" y="190"/>
                      <a:pt x="95" y="192"/>
                      <a:pt x="97" y="193"/>
                    </a:cubicBezTo>
                    <a:cubicBezTo>
                      <a:pt x="97" y="193"/>
                      <a:pt x="99" y="192"/>
                      <a:pt x="100" y="190"/>
                    </a:cubicBezTo>
                    <a:cubicBezTo>
                      <a:pt x="100" y="188"/>
                      <a:pt x="102" y="187"/>
                      <a:pt x="102" y="187"/>
                    </a:cubicBezTo>
                    <a:cubicBezTo>
                      <a:pt x="100" y="182"/>
                      <a:pt x="100" y="182"/>
                      <a:pt x="100" y="182"/>
                    </a:cubicBezTo>
                    <a:cubicBezTo>
                      <a:pt x="100" y="182"/>
                      <a:pt x="104" y="177"/>
                      <a:pt x="105" y="175"/>
                    </a:cubicBezTo>
                    <a:cubicBezTo>
                      <a:pt x="107" y="173"/>
                      <a:pt x="105" y="170"/>
                      <a:pt x="105" y="170"/>
                    </a:cubicBezTo>
                    <a:cubicBezTo>
                      <a:pt x="105" y="170"/>
                      <a:pt x="105" y="170"/>
                      <a:pt x="105" y="170"/>
                    </a:cubicBezTo>
                    <a:cubicBezTo>
                      <a:pt x="104" y="169"/>
                      <a:pt x="102" y="167"/>
                      <a:pt x="101" y="166"/>
                    </a:cubicBezTo>
                    <a:cubicBezTo>
                      <a:pt x="100" y="166"/>
                      <a:pt x="99" y="167"/>
                      <a:pt x="98" y="167"/>
                    </a:cubicBezTo>
                    <a:cubicBezTo>
                      <a:pt x="98" y="165"/>
                      <a:pt x="98" y="164"/>
                      <a:pt x="98" y="161"/>
                    </a:cubicBezTo>
                    <a:cubicBezTo>
                      <a:pt x="99" y="161"/>
                      <a:pt x="100" y="161"/>
                      <a:pt x="100" y="161"/>
                    </a:cubicBezTo>
                    <a:cubicBezTo>
                      <a:pt x="101" y="162"/>
                      <a:pt x="102" y="163"/>
                      <a:pt x="103" y="164"/>
                    </a:cubicBezTo>
                    <a:cubicBezTo>
                      <a:pt x="103" y="164"/>
                      <a:pt x="102" y="166"/>
                      <a:pt x="103" y="166"/>
                    </a:cubicBezTo>
                    <a:cubicBezTo>
                      <a:pt x="103" y="166"/>
                      <a:pt x="103" y="167"/>
                      <a:pt x="104" y="167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105">
                <a:extLst>
                  <a:ext uri="{FF2B5EF4-FFF2-40B4-BE49-F238E27FC236}">
                    <a16:creationId xmlns:a16="http://schemas.microsoft.com/office/drawing/2014/main" id="{CB580590-F918-4452-9D15-7129C9A524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5" y="2258"/>
                <a:ext cx="210" cy="379"/>
              </a:xfrm>
              <a:custGeom>
                <a:avLst/>
                <a:gdLst>
                  <a:gd name="T0" fmla="*/ 103 w 107"/>
                  <a:gd name="T1" fmla="*/ 163 h 193"/>
                  <a:gd name="T2" fmla="*/ 101 w 107"/>
                  <a:gd name="T3" fmla="*/ 154 h 193"/>
                  <a:gd name="T4" fmla="*/ 104 w 107"/>
                  <a:gd name="T5" fmla="*/ 140 h 193"/>
                  <a:gd name="T6" fmla="*/ 89 w 107"/>
                  <a:gd name="T7" fmla="*/ 126 h 193"/>
                  <a:gd name="T8" fmla="*/ 89 w 107"/>
                  <a:gd name="T9" fmla="*/ 98 h 193"/>
                  <a:gd name="T10" fmla="*/ 75 w 107"/>
                  <a:gd name="T11" fmla="*/ 102 h 193"/>
                  <a:gd name="T12" fmla="*/ 67 w 107"/>
                  <a:gd name="T13" fmla="*/ 93 h 193"/>
                  <a:gd name="T14" fmla="*/ 63 w 107"/>
                  <a:gd name="T15" fmla="*/ 84 h 193"/>
                  <a:gd name="T16" fmla="*/ 60 w 107"/>
                  <a:gd name="T17" fmla="*/ 74 h 193"/>
                  <a:gd name="T18" fmla="*/ 64 w 107"/>
                  <a:gd name="T19" fmla="*/ 69 h 193"/>
                  <a:gd name="T20" fmla="*/ 69 w 107"/>
                  <a:gd name="T21" fmla="*/ 56 h 193"/>
                  <a:gd name="T22" fmla="*/ 84 w 107"/>
                  <a:gd name="T23" fmla="*/ 47 h 193"/>
                  <a:gd name="T24" fmla="*/ 93 w 107"/>
                  <a:gd name="T25" fmla="*/ 43 h 193"/>
                  <a:gd name="T26" fmla="*/ 86 w 107"/>
                  <a:gd name="T27" fmla="*/ 41 h 193"/>
                  <a:gd name="T28" fmla="*/ 91 w 107"/>
                  <a:gd name="T29" fmla="*/ 22 h 193"/>
                  <a:gd name="T30" fmla="*/ 78 w 107"/>
                  <a:gd name="T31" fmla="*/ 19 h 193"/>
                  <a:gd name="T32" fmla="*/ 73 w 107"/>
                  <a:gd name="T33" fmla="*/ 20 h 193"/>
                  <a:gd name="T34" fmla="*/ 69 w 107"/>
                  <a:gd name="T35" fmla="*/ 14 h 193"/>
                  <a:gd name="T36" fmla="*/ 60 w 107"/>
                  <a:gd name="T37" fmla="*/ 10 h 193"/>
                  <a:gd name="T38" fmla="*/ 55 w 107"/>
                  <a:gd name="T39" fmla="*/ 0 h 193"/>
                  <a:gd name="T40" fmla="*/ 46 w 107"/>
                  <a:gd name="T41" fmla="*/ 3 h 193"/>
                  <a:gd name="T42" fmla="*/ 50 w 107"/>
                  <a:gd name="T43" fmla="*/ 10 h 193"/>
                  <a:gd name="T44" fmla="*/ 49 w 107"/>
                  <a:gd name="T45" fmla="*/ 16 h 193"/>
                  <a:gd name="T46" fmla="*/ 31 w 107"/>
                  <a:gd name="T47" fmla="*/ 34 h 193"/>
                  <a:gd name="T48" fmla="*/ 22 w 107"/>
                  <a:gd name="T49" fmla="*/ 49 h 193"/>
                  <a:gd name="T50" fmla="*/ 15 w 107"/>
                  <a:gd name="T51" fmla="*/ 52 h 193"/>
                  <a:gd name="T52" fmla="*/ 9 w 107"/>
                  <a:gd name="T53" fmla="*/ 49 h 193"/>
                  <a:gd name="T54" fmla="*/ 9 w 107"/>
                  <a:gd name="T55" fmla="*/ 43 h 193"/>
                  <a:gd name="T56" fmla="*/ 7 w 107"/>
                  <a:gd name="T57" fmla="*/ 38 h 193"/>
                  <a:gd name="T58" fmla="*/ 0 w 107"/>
                  <a:gd name="T59" fmla="*/ 49 h 193"/>
                  <a:gd name="T60" fmla="*/ 3 w 107"/>
                  <a:gd name="T61" fmla="*/ 52 h 193"/>
                  <a:gd name="T62" fmla="*/ 2 w 107"/>
                  <a:gd name="T63" fmla="*/ 56 h 193"/>
                  <a:gd name="T64" fmla="*/ 3 w 107"/>
                  <a:gd name="T65" fmla="*/ 64 h 193"/>
                  <a:gd name="T66" fmla="*/ 15 w 107"/>
                  <a:gd name="T67" fmla="*/ 74 h 193"/>
                  <a:gd name="T68" fmla="*/ 20 w 107"/>
                  <a:gd name="T69" fmla="*/ 80 h 193"/>
                  <a:gd name="T70" fmla="*/ 26 w 107"/>
                  <a:gd name="T71" fmla="*/ 87 h 193"/>
                  <a:gd name="T72" fmla="*/ 30 w 107"/>
                  <a:gd name="T73" fmla="*/ 94 h 193"/>
                  <a:gd name="T74" fmla="*/ 33 w 107"/>
                  <a:gd name="T75" fmla="*/ 99 h 193"/>
                  <a:gd name="T76" fmla="*/ 35 w 107"/>
                  <a:gd name="T77" fmla="*/ 106 h 193"/>
                  <a:gd name="T78" fmla="*/ 36 w 107"/>
                  <a:gd name="T79" fmla="*/ 119 h 193"/>
                  <a:gd name="T80" fmla="*/ 40 w 107"/>
                  <a:gd name="T81" fmla="*/ 129 h 193"/>
                  <a:gd name="T82" fmla="*/ 46 w 107"/>
                  <a:gd name="T83" fmla="*/ 137 h 193"/>
                  <a:gd name="T84" fmla="*/ 47 w 107"/>
                  <a:gd name="T85" fmla="*/ 150 h 193"/>
                  <a:gd name="T86" fmla="*/ 54 w 107"/>
                  <a:gd name="T87" fmla="*/ 162 h 193"/>
                  <a:gd name="T88" fmla="*/ 66 w 107"/>
                  <a:gd name="T89" fmla="*/ 171 h 193"/>
                  <a:gd name="T90" fmla="*/ 69 w 107"/>
                  <a:gd name="T91" fmla="*/ 173 h 193"/>
                  <a:gd name="T92" fmla="*/ 75 w 107"/>
                  <a:gd name="T93" fmla="*/ 175 h 193"/>
                  <a:gd name="T94" fmla="*/ 83 w 107"/>
                  <a:gd name="T95" fmla="*/ 181 h 193"/>
                  <a:gd name="T96" fmla="*/ 88 w 107"/>
                  <a:gd name="T97" fmla="*/ 183 h 193"/>
                  <a:gd name="T98" fmla="*/ 93 w 107"/>
                  <a:gd name="T99" fmla="*/ 189 h 193"/>
                  <a:gd name="T100" fmla="*/ 100 w 107"/>
                  <a:gd name="T101" fmla="*/ 190 h 193"/>
                  <a:gd name="T102" fmla="*/ 100 w 107"/>
                  <a:gd name="T103" fmla="*/ 182 h 193"/>
                  <a:gd name="T104" fmla="*/ 105 w 107"/>
                  <a:gd name="T105" fmla="*/ 170 h 193"/>
                  <a:gd name="T106" fmla="*/ 101 w 107"/>
                  <a:gd name="T107" fmla="*/ 166 h 193"/>
                  <a:gd name="T108" fmla="*/ 98 w 107"/>
                  <a:gd name="T109" fmla="*/ 161 h 193"/>
                  <a:gd name="T110" fmla="*/ 103 w 107"/>
                  <a:gd name="T111" fmla="*/ 164 h 193"/>
                  <a:gd name="T112" fmla="*/ 104 w 107"/>
                  <a:gd name="T113" fmla="*/ 16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07" h="193">
                    <a:moveTo>
                      <a:pt x="104" y="167"/>
                    </a:moveTo>
                    <a:cubicBezTo>
                      <a:pt x="104" y="167"/>
                      <a:pt x="104" y="164"/>
                      <a:pt x="103" y="163"/>
                    </a:cubicBezTo>
                    <a:cubicBezTo>
                      <a:pt x="102" y="161"/>
                      <a:pt x="103" y="159"/>
                      <a:pt x="103" y="159"/>
                    </a:cubicBezTo>
                    <a:cubicBezTo>
                      <a:pt x="103" y="159"/>
                      <a:pt x="102" y="157"/>
                      <a:pt x="101" y="154"/>
                    </a:cubicBezTo>
                    <a:cubicBezTo>
                      <a:pt x="100" y="152"/>
                      <a:pt x="102" y="147"/>
                      <a:pt x="102" y="147"/>
                    </a:cubicBezTo>
                    <a:cubicBezTo>
                      <a:pt x="104" y="140"/>
                      <a:pt x="104" y="140"/>
                      <a:pt x="104" y="140"/>
                    </a:cubicBezTo>
                    <a:cubicBezTo>
                      <a:pt x="99" y="129"/>
                      <a:pt x="99" y="129"/>
                      <a:pt x="99" y="129"/>
                    </a:cubicBezTo>
                    <a:cubicBezTo>
                      <a:pt x="89" y="126"/>
                      <a:pt x="89" y="126"/>
                      <a:pt x="89" y="126"/>
                    </a:cubicBezTo>
                    <a:cubicBezTo>
                      <a:pt x="91" y="100"/>
                      <a:pt x="91" y="100"/>
                      <a:pt x="91" y="100"/>
                    </a:cubicBezTo>
                    <a:cubicBezTo>
                      <a:pt x="91" y="100"/>
                      <a:pt x="91" y="96"/>
                      <a:pt x="89" y="98"/>
                    </a:cubicBezTo>
                    <a:cubicBezTo>
                      <a:pt x="87" y="100"/>
                      <a:pt x="83" y="102"/>
                      <a:pt x="83" y="102"/>
                    </a:cubicBezTo>
                    <a:cubicBezTo>
                      <a:pt x="75" y="102"/>
                      <a:pt x="75" y="102"/>
                      <a:pt x="75" y="102"/>
                    </a:cubicBezTo>
                    <a:cubicBezTo>
                      <a:pt x="75" y="102"/>
                      <a:pt x="73" y="101"/>
                      <a:pt x="73" y="98"/>
                    </a:cubicBezTo>
                    <a:cubicBezTo>
                      <a:pt x="73" y="96"/>
                      <a:pt x="68" y="95"/>
                      <a:pt x="67" y="93"/>
                    </a:cubicBezTo>
                    <a:cubicBezTo>
                      <a:pt x="66" y="90"/>
                      <a:pt x="62" y="88"/>
                      <a:pt x="62" y="88"/>
                    </a:cubicBezTo>
                    <a:cubicBezTo>
                      <a:pt x="63" y="84"/>
                      <a:pt x="63" y="84"/>
                      <a:pt x="63" y="84"/>
                    </a:cubicBezTo>
                    <a:cubicBezTo>
                      <a:pt x="63" y="84"/>
                      <a:pt x="63" y="80"/>
                      <a:pt x="62" y="80"/>
                    </a:cubicBezTo>
                    <a:cubicBezTo>
                      <a:pt x="60" y="79"/>
                      <a:pt x="60" y="75"/>
                      <a:pt x="60" y="74"/>
                    </a:cubicBezTo>
                    <a:cubicBezTo>
                      <a:pt x="60" y="72"/>
                      <a:pt x="64" y="74"/>
                      <a:pt x="64" y="74"/>
                    </a:cubicBezTo>
                    <a:cubicBezTo>
                      <a:pt x="64" y="74"/>
                      <a:pt x="64" y="71"/>
                      <a:pt x="64" y="69"/>
                    </a:cubicBezTo>
                    <a:cubicBezTo>
                      <a:pt x="64" y="67"/>
                      <a:pt x="65" y="66"/>
                      <a:pt x="67" y="63"/>
                    </a:cubicBezTo>
                    <a:cubicBezTo>
                      <a:pt x="68" y="61"/>
                      <a:pt x="68" y="58"/>
                      <a:pt x="69" y="56"/>
                    </a:cubicBezTo>
                    <a:cubicBezTo>
                      <a:pt x="70" y="53"/>
                      <a:pt x="74" y="52"/>
                      <a:pt x="76" y="50"/>
                    </a:cubicBezTo>
                    <a:cubicBezTo>
                      <a:pt x="78" y="48"/>
                      <a:pt x="82" y="48"/>
                      <a:pt x="84" y="47"/>
                    </a:cubicBezTo>
                    <a:cubicBezTo>
                      <a:pt x="86" y="46"/>
                      <a:pt x="88" y="46"/>
                      <a:pt x="91" y="46"/>
                    </a:cubicBezTo>
                    <a:cubicBezTo>
                      <a:pt x="93" y="46"/>
                      <a:pt x="93" y="43"/>
                      <a:pt x="93" y="43"/>
                    </a:cubicBezTo>
                    <a:cubicBezTo>
                      <a:pt x="91" y="41"/>
                      <a:pt x="91" y="41"/>
                      <a:pt x="91" y="41"/>
                    </a:cubicBezTo>
                    <a:cubicBezTo>
                      <a:pt x="86" y="41"/>
                      <a:pt x="86" y="41"/>
                      <a:pt x="86" y="41"/>
                    </a:cubicBezTo>
                    <a:cubicBezTo>
                      <a:pt x="95" y="25"/>
                      <a:pt x="95" y="25"/>
                      <a:pt x="95" y="25"/>
                    </a:cubicBezTo>
                    <a:cubicBezTo>
                      <a:pt x="95" y="25"/>
                      <a:pt x="93" y="22"/>
                      <a:pt x="91" y="22"/>
                    </a:cubicBezTo>
                    <a:cubicBezTo>
                      <a:pt x="89" y="22"/>
                      <a:pt x="85" y="21"/>
                      <a:pt x="84" y="20"/>
                    </a:cubicBezTo>
                    <a:cubicBezTo>
                      <a:pt x="83" y="18"/>
                      <a:pt x="78" y="19"/>
                      <a:pt x="78" y="19"/>
                    </a:cubicBezTo>
                    <a:cubicBezTo>
                      <a:pt x="77" y="22"/>
                      <a:pt x="77" y="22"/>
                      <a:pt x="77" y="22"/>
                    </a:cubicBezTo>
                    <a:cubicBezTo>
                      <a:pt x="77" y="22"/>
                      <a:pt x="74" y="20"/>
                      <a:pt x="73" y="20"/>
                    </a:cubicBezTo>
                    <a:cubicBezTo>
                      <a:pt x="71" y="20"/>
                      <a:pt x="70" y="17"/>
                      <a:pt x="70" y="17"/>
                    </a:cubicBezTo>
                    <a:cubicBezTo>
                      <a:pt x="69" y="14"/>
                      <a:pt x="69" y="14"/>
                      <a:pt x="69" y="14"/>
                    </a:cubicBezTo>
                    <a:cubicBezTo>
                      <a:pt x="65" y="14"/>
                      <a:pt x="65" y="14"/>
                      <a:pt x="65" y="14"/>
                    </a:cubicBezTo>
                    <a:cubicBezTo>
                      <a:pt x="65" y="14"/>
                      <a:pt x="60" y="11"/>
                      <a:pt x="60" y="10"/>
                    </a:cubicBezTo>
                    <a:cubicBezTo>
                      <a:pt x="61" y="8"/>
                      <a:pt x="58" y="5"/>
                      <a:pt x="57" y="5"/>
                    </a:cubicBezTo>
                    <a:cubicBezTo>
                      <a:pt x="55" y="5"/>
                      <a:pt x="55" y="0"/>
                      <a:pt x="55" y="0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46" y="3"/>
                      <a:pt x="46" y="3"/>
                      <a:pt x="46" y="3"/>
                    </a:cubicBezTo>
                    <a:cubicBezTo>
                      <a:pt x="49" y="5"/>
                      <a:pt x="49" y="5"/>
                      <a:pt x="49" y="5"/>
                    </a:cubicBezTo>
                    <a:cubicBezTo>
                      <a:pt x="49" y="5"/>
                      <a:pt x="49" y="7"/>
                      <a:pt x="50" y="10"/>
                    </a:cubicBezTo>
                    <a:cubicBezTo>
                      <a:pt x="51" y="13"/>
                      <a:pt x="50" y="16"/>
                      <a:pt x="50" y="16"/>
                    </a:cubicBezTo>
                    <a:cubicBezTo>
                      <a:pt x="49" y="16"/>
                      <a:pt x="49" y="16"/>
                      <a:pt x="49" y="16"/>
                    </a:cubicBezTo>
                    <a:cubicBezTo>
                      <a:pt x="49" y="16"/>
                      <a:pt x="49" y="23"/>
                      <a:pt x="42" y="27"/>
                    </a:cubicBezTo>
                    <a:cubicBezTo>
                      <a:pt x="36" y="31"/>
                      <a:pt x="33" y="33"/>
                      <a:pt x="31" y="34"/>
                    </a:cubicBezTo>
                    <a:cubicBezTo>
                      <a:pt x="30" y="36"/>
                      <a:pt x="30" y="37"/>
                      <a:pt x="28" y="39"/>
                    </a:cubicBezTo>
                    <a:cubicBezTo>
                      <a:pt x="26" y="42"/>
                      <a:pt x="24" y="43"/>
                      <a:pt x="22" y="49"/>
                    </a:cubicBezTo>
                    <a:cubicBezTo>
                      <a:pt x="21" y="52"/>
                      <a:pt x="18" y="53"/>
                      <a:pt x="18" y="53"/>
                    </a:cubicBezTo>
                    <a:cubicBezTo>
                      <a:pt x="18" y="53"/>
                      <a:pt x="16" y="54"/>
                      <a:pt x="15" y="52"/>
                    </a:cubicBezTo>
                    <a:cubicBezTo>
                      <a:pt x="14" y="49"/>
                      <a:pt x="13" y="47"/>
                      <a:pt x="13" y="47"/>
                    </a:cubicBezTo>
                    <a:cubicBezTo>
                      <a:pt x="13" y="47"/>
                      <a:pt x="11" y="49"/>
                      <a:pt x="9" y="49"/>
                    </a:cubicBezTo>
                    <a:cubicBezTo>
                      <a:pt x="7" y="49"/>
                      <a:pt x="5" y="46"/>
                      <a:pt x="5" y="46"/>
                    </a:cubicBezTo>
                    <a:cubicBezTo>
                      <a:pt x="9" y="43"/>
                      <a:pt x="9" y="43"/>
                      <a:pt x="9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4" y="41"/>
                      <a:pt x="2" y="43"/>
                      <a:pt x="1" y="46"/>
                    </a:cubicBezTo>
                    <a:cubicBezTo>
                      <a:pt x="1" y="47"/>
                      <a:pt x="1" y="50"/>
                      <a:pt x="0" y="49"/>
                    </a:cubicBezTo>
                    <a:cubicBezTo>
                      <a:pt x="0" y="49"/>
                      <a:pt x="1" y="51"/>
                      <a:pt x="2" y="52"/>
                    </a:cubicBezTo>
                    <a:cubicBezTo>
                      <a:pt x="2" y="52"/>
                      <a:pt x="3" y="52"/>
                      <a:pt x="3" y="52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2"/>
                      <a:pt x="2" y="55"/>
                      <a:pt x="2" y="56"/>
                    </a:cubicBezTo>
                    <a:cubicBezTo>
                      <a:pt x="2" y="56"/>
                      <a:pt x="4" y="58"/>
                      <a:pt x="4" y="58"/>
                    </a:cubicBezTo>
                    <a:cubicBezTo>
                      <a:pt x="5" y="60"/>
                      <a:pt x="4" y="63"/>
                      <a:pt x="3" y="64"/>
                    </a:cubicBezTo>
                    <a:cubicBezTo>
                      <a:pt x="7" y="67"/>
                      <a:pt x="10" y="69"/>
                      <a:pt x="13" y="73"/>
                    </a:cubicBezTo>
                    <a:cubicBezTo>
                      <a:pt x="13" y="73"/>
                      <a:pt x="15" y="74"/>
                      <a:pt x="15" y="74"/>
                    </a:cubicBezTo>
                    <a:cubicBezTo>
                      <a:pt x="15" y="75"/>
                      <a:pt x="15" y="76"/>
                      <a:pt x="15" y="76"/>
                    </a:cubicBezTo>
                    <a:cubicBezTo>
                      <a:pt x="16" y="78"/>
                      <a:pt x="19" y="78"/>
                      <a:pt x="20" y="80"/>
                    </a:cubicBezTo>
                    <a:cubicBezTo>
                      <a:pt x="20" y="80"/>
                      <a:pt x="20" y="81"/>
                      <a:pt x="20" y="82"/>
                    </a:cubicBezTo>
                    <a:cubicBezTo>
                      <a:pt x="22" y="84"/>
                      <a:pt x="24" y="85"/>
                      <a:pt x="26" y="87"/>
                    </a:cubicBezTo>
                    <a:cubicBezTo>
                      <a:pt x="27" y="89"/>
                      <a:pt x="28" y="91"/>
                      <a:pt x="29" y="93"/>
                    </a:cubicBezTo>
                    <a:cubicBezTo>
                      <a:pt x="29" y="93"/>
                      <a:pt x="30" y="93"/>
                      <a:pt x="30" y="94"/>
                    </a:cubicBezTo>
                    <a:cubicBezTo>
                      <a:pt x="31" y="95"/>
                      <a:pt x="30" y="96"/>
                      <a:pt x="31" y="98"/>
                    </a:cubicBezTo>
                    <a:cubicBezTo>
                      <a:pt x="31" y="98"/>
                      <a:pt x="33" y="98"/>
                      <a:pt x="33" y="99"/>
                    </a:cubicBezTo>
                    <a:cubicBezTo>
                      <a:pt x="33" y="100"/>
                      <a:pt x="33" y="102"/>
                      <a:pt x="33" y="104"/>
                    </a:cubicBezTo>
                    <a:cubicBezTo>
                      <a:pt x="33" y="104"/>
                      <a:pt x="35" y="106"/>
                      <a:pt x="35" y="106"/>
                    </a:cubicBezTo>
                    <a:cubicBezTo>
                      <a:pt x="35" y="108"/>
                      <a:pt x="35" y="109"/>
                      <a:pt x="35" y="111"/>
                    </a:cubicBezTo>
                    <a:cubicBezTo>
                      <a:pt x="35" y="111"/>
                      <a:pt x="39" y="119"/>
                      <a:pt x="36" y="119"/>
                    </a:cubicBezTo>
                    <a:cubicBezTo>
                      <a:pt x="38" y="122"/>
                      <a:pt x="41" y="123"/>
                      <a:pt x="40" y="127"/>
                    </a:cubicBezTo>
                    <a:cubicBezTo>
                      <a:pt x="40" y="127"/>
                      <a:pt x="40" y="129"/>
                      <a:pt x="40" y="129"/>
                    </a:cubicBezTo>
                    <a:cubicBezTo>
                      <a:pt x="41" y="129"/>
                      <a:pt x="42" y="129"/>
                      <a:pt x="43" y="129"/>
                    </a:cubicBezTo>
                    <a:cubicBezTo>
                      <a:pt x="44" y="131"/>
                      <a:pt x="45" y="135"/>
                      <a:pt x="46" y="137"/>
                    </a:cubicBezTo>
                    <a:cubicBezTo>
                      <a:pt x="46" y="138"/>
                      <a:pt x="47" y="138"/>
                      <a:pt x="48" y="139"/>
                    </a:cubicBezTo>
                    <a:cubicBezTo>
                      <a:pt x="49" y="143"/>
                      <a:pt x="48" y="147"/>
                      <a:pt x="47" y="150"/>
                    </a:cubicBezTo>
                    <a:cubicBezTo>
                      <a:pt x="49" y="152"/>
                      <a:pt x="52" y="155"/>
                      <a:pt x="54" y="159"/>
                    </a:cubicBezTo>
                    <a:cubicBezTo>
                      <a:pt x="54" y="160"/>
                      <a:pt x="53" y="161"/>
                      <a:pt x="54" y="162"/>
                    </a:cubicBezTo>
                    <a:cubicBezTo>
                      <a:pt x="55" y="163"/>
                      <a:pt x="60" y="165"/>
                      <a:pt x="61" y="167"/>
                    </a:cubicBezTo>
                    <a:cubicBezTo>
                      <a:pt x="63" y="168"/>
                      <a:pt x="65" y="169"/>
                      <a:pt x="66" y="171"/>
                    </a:cubicBezTo>
                    <a:cubicBezTo>
                      <a:pt x="67" y="171"/>
                      <a:pt x="66" y="172"/>
                      <a:pt x="67" y="173"/>
                    </a:cubicBezTo>
                    <a:cubicBezTo>
                      <a:pt x="67" y="173"/>
                      <a:pt x="68" y="173"/>
                      <a:pt x="69" y="173"/>
                    </a:cubicBezTo>
                    <a:cubicBezTo>
                      <a:pt x="69" y="173"/>
                      <a:pt x="70" y="174"/>
                      <a:pt x="71" y="175"/>
                    </a:cubicBezTo>
                    <a:cubicBezTo>
                      <a:pt x="72" y="175"/>
                      <a:pt x="73" y="175"/>
                      <a:pt x="75" y="175"/>
                    </a:cubicBezTo>
                    <a:cubicBezTo>
                      <a:pt x="75" y="175"/>
                      <a:pt x="75" y="177"/>
                      <a:pt x="75" y="177"/>
                    </a:cubicBezTo>
                    <a:cubicBezTo>
                      <a:pt x="79" y="178"/>
                      <a:pt x="80" y="179"/>
                      <a:pt x="83" y="181"/>
                    </a:cubicBezTo>
                    <a:cubicBezTo>
                      <a:pt x="83" y="181"/>
                      <a:pt x="84" y="180"/>
                      <a:pt x="85" y="181"/>
                    </a:cubicBezTo>
                    <a:cubicBezTo>
                      <a:pt x="86" y="181"/>
                      <a:pt x="87" y="183"/>
                      <a:pt x="88" y="183"/>
                    </a:cubicBezTo>
                    <a:cubicBezTo>
                      <a:pt x="89" y="183"/>
                      <a:pt x="90" y="183"/>
                      <a:pt x="90" y="183"/>
                    </a:cubicBezTo>
                    <a:cubicBezTo>
                      <a:pt x="92" y="185"/>
                      <a:pt x="91" y="187"/>
                      <a:pt x="93" y="189"/>
                    </a:cubicBezTo>
                    <a:cubicBezTo>
                      <a:pt x="93" y="190"/>
                      <a:pt x="95" y="192"/>
                      <a:pt x="97" y="193"/>
                    </a:cubicBezTo>
                    <a:cubicBezTo>
                      <a:pt x="97" y="193"/>
                      <a:pt x="99" y="192"/>
                      <a:pt x="100" y="190"/>
                    </a:cubicBezTo>
                    <a:cubicBezTo>
                      <a:pt x="100" y="188"/>
                      <a:pt x="102" y="187"/>
                      <a:pt x="102" y="187"/>
                    </a:cubicBezTo>
                    <a:cubicBezTo>
                      <a:pt x="100" y="182"/>
                      <a:pt x="100" y="182"/>
                      <a:pt x="100" y="182"/>
                    </a:cubicBezTo>
                    <a:cubicBezTo>
                      <a:pt x="100" y="182"/>
                      <a:pt x="104" y="177"/>
                      <a:pt x="105" y="175"/>
                    </a:cubicBezTo>
                    <a:cubicBezTo>
                      <a:pt x="107" y="173"/>
                      <a:pt x="105" y="170"/>
                      <a:pt x="105" y="170"/>
                    </a:cubicBezTo>
                    <a:cubicBezTo>
                      <a:pt x="105" y="170"/>
                      <a:pt x="105" y="170"/>
                      <a:pt x="105" y="170"/>
                    </a:cubicBezTo>
                    <a:cubicBezTo>
                      <a:pt x="104" y="169"/>
                      <a:pt x="102" y="167"/>
                      <a:pt x="101" y="166"/>
                    </a:cubicBezTo>
                    <a:cubicBezTo>
                      <a:pt x="100" y="166"/>
                      <a:pt x="99" y="167"/>
                      <a:pt x="98" y="167"/>
                    </a:cubicBezTo>
                    <a:cubicBezTo>
                      <a:pt x="98" y="165"/>
                      <a:pt x="98" y="164"/>
                      <a:pt x="98" y="161"/>
                    </a:cubicBezTo>
                    <a:cubicBezTo>
                      <a:pt x="99" y="161"/>
                      <a:pt x="100" y="161"/>
                      <a:pt x="100" y="161"/>
                    </a:cubicBezTo>
                    <a:cubicBezTo>
                      <a:pt x="101" y="162"/>
                      <a:pt x="102" y="163"/>
                      <a:pt x="103" y="164"/>
                    </a:cubicBezTo>
                    <a:cubicBezTo>
                      <a:pt x="103" y="164"/>
                      <a:pt x="102" y="166"/>
                      <a:pt x="103" y="166"/>
                    </a:cubicBezTo>
                    <a:cubicBezTo>
                      <a:pt x="103" y="166"/>
                      <a:pt x="103" y="167"/>
                      <a:pt x="104" y="167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106">
                <a:extLst>
                  <a:ext uri="{FF2B5EF4-FFF2-40B4-BE49-F238E27FC236}">
                    <a16:creationId xmlns:a16="http://schemas.microsoft.com/office/drawing/2014/main" id="{B0373933-1F79-491D-B073-4A47A202A0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6" y="2659"/>
                <a:ext cx="134" cy="180"/>
              </a:xfrm>
              <a:custGeom>
                <a:avLst/>
                <a:gdLst>
                  <a:gd name="T0" fmla="*/ 35 w 68"/>
                  <a:gd name="T1" fmla="*/ 5 h 92"/>
                  <a:gd name="T2" fmla="*/ 31 w 68"/>
                  <a:gd name="T3" fmla="*/ 2 h 92"/>
                  <a:gd name="T4" fmla="*/ 23 w 68"/>
                  <a:gd name="T5" fmla="*/ 0 h 92"/>
                  <a:gd name="T6" fmla="*/ 13 w 68"/>
                  <a:gd name="T7" fmla="*/ 1 h 92"/>
                  <a:gd name="T8" fmla="*/ 8 w 68"/>
                  <a:gd name="T9" fmla="*/ 9 h 92"/>
                  <a:gd name="T10" fmla="*/ 5 w 68"/>
                  <a:gd name="T11" fmla="*/ 15 h 92"/>
                  <a:gd name="T12" fmla="*/ 5 w 68"/>
                  <a:gd name="T13" fmla="*/ 18 h 92"/>
                  <a:gd name="T14" fmla="*/ 0 w 68"/>
                  <a:gd name="T15" fmla="*/ 30 h 92"/>
                  <a:gd name="T16" fmla="*/ 5 w 68"/>
                  <a:gd name="T17" fmla="*/ 33 h 92"/>
                  <a:gd name="T18" fmla="*/ 7 w 68"/>
                  <a:gd name="T19" fmla="*/ 37 h 92"/>
                  <a:gd name="T20" fmla="*/ 10 w 68"/>
                  <a:gd name="T21" fmla="*/ 42 h 92"/>
                  <a:gd name="T22" fmla="*/ 14 w 68"/>
                  <a:gd name="T23" fmla="*/ 45 h 92"/>
                  <a:gd name="T24" fmla="*/ 18 w 68"/>
                  <a:gd name="T25" fmla="*/ 52 h 92"/>
                  <a:gd name="T26" fmla="*/ 23 w 68"/>
                  <a:gd name="T27" fmla="*/ 56 h 92"/>
                  <a:gd name="T28" fmla="*/ 29 w 68"/>
                  <a:gd name="T29" fmla="*/ 58 h 92"/>
                  <a:gd name="T30" fmla="*/ 32 w 68"/>
                  <a:gd name="T31" fmla="*/ 61 h 92"/>
                  <a:gd name="T32" fmla="*/ 38 w 68"/>
                  <a:gd name="T33" fmla="*/ 68 h 92"/>
                  <a:gd name="T34" fmla="*/ 38 w 68"/>
                  <a:gd name="T35" fmla="*/ 74 h 92"/>
                  <a:gd name="T36" fmla="*/ 34 w 68"/>
                  <a:gd name="T37" fmla="*/ 82 h 92"/>
                  <a:gd name="T38" fmla="*/ 31 w 68"/>
                  <a:gd name="T39" fmla="*/ 89 h 92"/>
                  <a:gd name="T40" fmla="*/ 34 w 68"/>
                  <a:gd name="T41" fmla="*/ 89 h 92"/>
                  <a:gd name="T42" fmla="*/ 40 w 68"/>
                  <a:gd name="T43" fmla="*/ 90 h 92"/>
                  <a:gd name="T44" fmla="*/ 46 w 68"/>
                  <a:gd name="T45" fmla="*/ 91 h 92"/>
                  <a:gd name="T46" fmla="*/ 53 w 68"/>
                  <a:gd name="T47" fmla="*/ 92 h 92"/>
                  <a:gd name="T48" fmla="*/ 58 w 68"/>
                  <a:gd name="T49" fmla="*/ 91 h 92"/>
                  <a:gd name="T50" fmla="*/ 59 w 68"/>
                  <a:gd name="T51" fmla="*/ 89 h 92"/>
                  <a:gd name="T52" fmla="*/ 64 w 68"/>
                  <a:gd name="T53" fmla="*/ 84 h 92"/>
                  <a:gd name="T54" fmla="*/ 64 w 68"/>
                  <a:gd name="T55" fmla="*/ 76 h 92"/>
                  <a:gd name="T56" fmla="*/ 66 w 68"/>
                  <a:gd name="T57" fmla="*/ 71 h 92"/>
                  <a:gd name="T58" fmla="*/ 67 w 68"/>
                  <a:gd name="T59" fmla="*/ 61 h 92"/>
                  <a:gd name="T60" fmla="*/ 68 w 68"/>
                  <a:gd name="T61" fmla="*/ 52 h 92"/>
                  <a:gd name="T62" fmla="*/ 63 w 68"/>
                  <a:gd name="T63" fmla="*/ 53 h 92"/>
                  <a:gd name="T64" fmla="*/ 61 w 68"/>
                  <a:gd name="T65" fmla="*/ 48 h 92"/>
                  <a:gd name="T66" fmla="*/ 61 w 68"/>
                  <a:gd name="T67" fmla="*/ 38 h 92"/>
                  <a:gd name="T68" fmla="*/ 57 w 68"/>
                  <a:gd name="T69" fmla="*/ 34 h 92"/>
                  <a:gd name="T70" fmla="*/ 54 w 68"/>
                  <a:gd name="T71" fmla="*/ 31 h 92"/>
                  <a:gd name="T72" fmla="*/ 53 w 68"/>
                  <a:gd name="T73" fmla="*/ 29 h 92"/>
                  <a:gd name="T74" fmla="*/ 51 w 68"/>
                  <a:gd name="T75" fmla="*/ 30 h 92"/>
                  <a:gd name="T76" fmla="*/ 41 w 68"/>
                  <a:gd name="T77" fmla="*/ 28 h 92"/>
                  <a:gd name="T78" fmla="*/ 40 w 68"/>
                  <a:gd name="T79" fmla="*/ 20 h 92"/>
                  <a:gd name="T80" fmla="*/ 39 w 68"/>
                  <a:gd name="T81" fmla="*/ 12 h 92"/>
                  <a:gd name="T82" fmla="*/ 37 w 68"/>
                  <a:gd name="T83" fmla="*/ 9 h 92"/>
                  <a:gd name="T84" fmla="*/ 35 w 68"/>
                  <a:gd name="T85" fmla="*/ 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8" h="92">
                    <a:moveTo>
                      <a:pt x="35" y="5"/>
                    </a:moveTo>
                    <a:cubicBezTo>
                      <a:pt x="31" y="2"/>
                      <a:pt x="31" y="2"/>
                      <a:pt x="31" y="2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8" y="7"/>
                      <a:pt x="8" y="9"/>
                    </a:cubicBezTo>
                    <a:cubicBezTo>
                      <a:pt x="8" y="10"/>
                      <a:pt x="5" y="15"/>
                      <a:pt x="5" y="15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5" y="33"/>
                      <a:pt x="6" y="36"/>
                      <a:pt x="7" y="37"/>
                    </a:cubicBezTo>
                    <a:cubicBezTo>
                      <a:pt x="8" y="39"/>
                      <a:pt x="8" y="41"/>
                      <a:pt x="10" y="42"/>
                    </a:cubicBezTo>
                    <a:cubicBezTo>
                      <a:pt x="12" y="42"/>
                      <a:pt x="12" y="44"/>
                      <a:pt x="14" y="45"/>
                    </a:cubicBezTo>
                    <a:cubicBezTo>
                      <a:pt x="15" y="47"/>
                      <a:pt x="15" y="52"/>
                      <a:pt x="18" y="52"/>
                    </a:cubicBezTo>
                    <a:cubicBezTo>
                      <a:pt x="20" y="52"/>
                      <a:pt x="20" y="53"/>
                      <a:pt x="23" y="56"/>
                    </a:cubicBezTo>
                    <a:cubicBezTo>
                      <a:pt x="25" y="59"/>
                      <a:pt x="27" y="56"/>
                      <a:pt x="29" y="58"/>
                    </a:cubicBezTo>
                    <a:cubicBezTo>
                      <a:pt x="31" y="60"/>
                      <a:pt x="31" y="61"/>
                      <a:pt x="32" y="61"/>
                    </a:cubicBezTo>
                    <a:cubicBezTo>
                      <a:pt x="34" y="62"/>
                      <a:pt x="35" y="66"/>
                      <a:pt x="38" y="68"/>
                    </a:cubicBezTo>
                    <a:cubicBezTo>
                      <a:pt x="41" y="69"/>
                      <a:pt x="38" y="71"/>
                      <a:pt x="38" y="74"/>
                    </a:cubicBezTo>
                    <a:cubicBezTo>
                      <a:pt x="38" y="77"/>
                      <a:pt x="36" y="80"/>
                      <a:pt x="34" y="82"/>
                    </a:cubicBezTo>
                    <a:cubicBezTo>
                      <a:pt x="33" y="85"/>
                      <a:pt x="31" y="89"/>
                      <a:pt x="31" y="89"/>
                    </a:cubicBezTo>
                    <a:cubicBezTo>
                      <a:pt x="31" y="89"/>
                      <a:pt x="32" y="90"/>
                      <a:pt x="34" y="89"/>
                    </a:cubicBezTo>
                    <a:cubicBezTo>
                      <a:pt x="36" y="89"/>
                      <a:pt x="38" y="89"/>
                      <a:pt x="40" y="90"/>
                    </a:cubicBezTo>
                    <a:cubicBezTo>
                      <a:pt x="42" y="92"/>
                      <a:pt x="44" y="91"/>
                      <a:pt x="46" y="91"/>
                    </a:cubicBezTo>
                    <a:cubicBezTo>
                      <a:pt x="48" y="91"/>
                      <a:pt x="51" y="91"/>
                      <a:pt x="53" y="92"/>
                    </a:cubicBezTo>
                    <a:cubicBezTo>
                      <a:pt x="56" y="92"/>
                      <a:pt x="58" y="91"/>
                      <a:pt x="58" y="91"/>
                    </a:cubicBezTo>
                    <a:cubicBezTo>
                      <a:pt x="58" y="91"/>
                      <a:pt x="59" y="91"/>
                      <a:pt x="59" y="89"/>
                    </a:cubicBezTo>
                    <a:cubicBezTo>
                      <a:pt x="60" y="87"/>
                      <a:pt x="62" y="86"/>
                      <a:pt x="64" y="84"/>
                    </a:cubicBezTo>
                    <a:cubicBezTo>
                      <a:pt x="65" y="83"/>
                      <a:pt x="65" y="77"/>
                      <a:pt x="64" y="76"/>
                    </a:cubicBezTo>
                    <a:cubicBezTo>
                      <a:pt x="63" y="74"/>
                      <a:pt x="66" y="71"/>
                      <a:pt x="66" y="71"/>
                    </a:cubicBezTo>
                    <a:cubicBezTo>
                      <a:pt x="66" y="71"/>
                      <a:pt x="65" y="63"/>
                      <a:pt x="67" y="61"/>
                    </a:cubicBezTo>
                    <a:cubicBezTo>
                      <a:pt x="68" y="59"/>
                      <a:pt x="68" y="54"/>
                      <a:pt x="68" y="52"/>
                    </a:cubicBezTo>
                    <a:cubicBezTo>
                      <a:pt x="68" y="51"/>
                      <a:pt x="65" y="52"/>
                      <a:pt x="63" y="53"/>
                    </a:cubicBezTo>
                    <a:cubicBezTo>
                      <a:pt x="62" y="54"/>
                      <a:pt x="61" y="51"/>
                      <a:pt x="61" y="48"/>
                    </a:cubicBezTo>
                    <a:cubicBezTo>
                      <a:pt x="61" y="45"/>
                      <a:pt x="61" y="42"/>
                      <a:pt x="61" y="38"/>
                    </a:cubicBezTo>
                    <a:cubicBezTo>
                      <a:pt x="61" y="35"/>
                      <a:pt x="60" y="34"/>
                      <a:pt x="57" y="34"/>
                    </a:cubicBezTo>
                    <a:cubicBezTo>
                      <a:pt x="54" y="34"/>
                      <a:pt x="54" y="31"/>
                      <a:pt x="54" y="31"/>
                    </a:cubicBezTo>
                    <a:cubicBezTo>
                      <a:pt x="53" y="29"/>
                      <a:pt x="53" y="29"/>
                      <a:pt x="53" y="29"/>
                    </a:cubicBezTo>
                    <a:cubicBezTo>
                      <a:pt x="51" y="30"/>
                      <a:pt x="51" y="30"/>
                      <a:pt x="51" y="30"/>
                    </a:cubicBezTo>
                    <a:cubicBezTo>
                      <a:pt x="51" y="30"/>
                      <a:pt x="41" y="30"/>
                      <a:pt x="41" y="28"/>
                    </a:cubicBezTo>
                    <a:cubicBezTo>
                      <a:pt x="41" y="25"/>
                      <a:pt x="39" y="24"/>
                      <a:pt x="40" y="20"/>
                    </a:cubicBezTo>
                    <a:cubicBezTo>
                      <a:pt x="40" y="17"/>
                      <a:pt x="41" y="14"/>
                      <a:pt x="39" y="12"/>
                    </a:cubicBezTo>
                    <a:cubicBezTo>
                      <a:pt x="38" y="10"/>
                      <a:pt x="37" y="9"/>
                      <a:pt x="37" y="9"/>
                    </a:cubicBezTo>
                    <a:lnTo>
                      <a:pt x="35" y="5"/>
                    </a:ln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107">
                <a:extLst>
                  <a:ext uri="{FF2B5EF4-FFF2-40B4-BE49-F238E27FC236}">
                    <a16:creationId xmlns:a16="http://schemas.microsoft.com/office/drawing/2014/main" id="{931824BF-36B9-42AB-98A5-4409DFB22A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6" y="2659"/>
                <a:ext cx="134" cy="180"/>
              </a:xfrm>
              <a:custGeom>
                <a:avLst/>
                <a:gdLst>
                  <a:gd name="T0" fmla="*/ 35 w 68"/>
                  <a:gd name="T1" fmla="*/ 5 h 92"/>
                  <a:gd name="T2" fmla="*/ 31 w 68"/>
                  <a:gd name="T3" fmla="*/ 2 h 92"/>
                  <a:gd name="T4" fmla="*/ 23 w 68"/>
                  <a:gd name="T5" fmla="*/ 0 h 92"/>
                  <a:gd name="T6" fmla="*/ 13 w 68"/>
                  <a:gd name="T7" fmla="*/ 1 h 92"/>
                  <a:gd name="T8" fmla="*/ 8 w 68"/>
                  <a:gd name="T9" fmla="*/ 9 h 92"/>
                  <a:gd name="T10" fmla="*/ 5 w 68"/>
                  <a:gd name="T11" fmla="*/ 15 h 92"/>
                  <a:gd name="T12" fmla="*/ 5 w 68"/>
                  <a:gd name="T13" fmla="*/ 18 h 92"/>
                  <a:gd name="T14" fmla="*/ 0 w 68"/>
                  <a:gd name="T15" fmla="*/ 30 h 92"/>
                  <a:gd name="T16" fmla="*/ 5 w 68"/>
                  <a:gd name="T17" fmla="*/ 33 h 92"/>
                  <a:gd name="T18" fmla="*/ 7 w 68"/>
                  <a:gd name="T19" fmla="*/ 37 h 92"/>
                  <a:gd name="T20" fmla="*/ 10 w 68"/>
                  <a:gd name="T21" fmla="*/ 42 h 92"/>
                  <a:gd name="T22" fmla="*/ 14 w 68"/>
                  <a:gd name="T23" fmla="*/ 45 h 92"/>
                  <a:gd name="T24" fmla="*/ 18 w 68"/>
                  <a:gd name="T25" fmla="*/ 52 h 92"/>
                  <a:gd name="T26" fmla="*/ 23 w 68"/>
                  <a:gd name="T27" fmla="*/ 56 h 92"/>
                  <a:gd name="T28" fmla="*/ 29 w 68"/>
                  <a:gd name="T29" fmla="*/ 58 h 92"/>
                  <a:gd name="T30" fmla="*/ 32 w 68"/>
                  <a:gd name="T31" fmla="*/ 61 h 92"/>
                  <a:gd name="T32" fmla="*/ 38 w 68"/>
                  <a:gd name="T33" fmla="*/ 68 h 92"/>
                  <a:gd name="T34" fmla="*/ 38 w 68"/>
                  <a:gd name="T35" fmla="*/ 74 h 92"/>
                  <a:gd name="T36" fmla="*/ 34 w 68"/>
                  <a:gd name="T37" fmla="*/ 82 h 92"/>
                  <a:gd name="T38" fmla="*/ 31 w 68"/>
                  <a:gd name="T39" fmla="*/ 89 h 92"/>
                  <a:gd name="T40" fmla="*/ 34 w 68"/>
                  <a:gd name="T41" fmla="*/ 89 h 92"/>
                  <a:gd name="T42" fmla="*/ 40 w 68"/>
                  <a:gd name="T43" fmla="*/ 90 h 92"/>
                  <a:gd name="T44" fmla="*/ 46 w 68"/>
                  <a:gd name="T45" fmla="*/ 91 h 92"/>
                  <a:gd name="T46" fmla="*/ 53 w 68"/>
                  <a:gd name="T47" fmla="*/ 92 h 92"/>
                  <a:gd name="T48" fmla="*/ 58 w 68"/>
                  <a:gd name="T49" fmla="*/ 91 h 92"/>
                  <a:gd name="T50" fmla="*/ 59 w 68"/>
                  <a:gd name="T51" fmla="*/ 89 h 92"/>
                  <a:gd name="T52" fmla="*/ 64 w 68"/>
                  <a:gd name="T53" fmla="*/ 84 h 92"/>
                  <a:gd name="T54" fmla="*/ 64 w 68"/>
                  <a:gd name="T55" fmla="*/ 76 h 92"/>
                  <a:gd name="T56" fmla="*/ 66 w 68"/>
                  <a:gd name="T57" fmla="*/ 71 h 92"/>
                  <a:gd name="T58" fmla="*/ 67 w 68"/>
                  <a:gd name="T59" fmla="*/ 61 h 92"/>
                  <a:gd name="T60" fmla="*/ 68 w 68"/>
                  <a:gd name="T61" fmla="*/ 52 h 92"/>
                  <a:gd name="T62" fmla="*/ 63 w 68"/>
                  <a:gd name="T63" fmla="*/ 53 h 92"/>
                  <a:gd name="T64" fmla="*/ 61 w 68"/>
                  <a:gd name="T65" fmla="*/ 48 h 92"/>
                  <a:gd name="T66" fmla="*/ 61 w 68"/>
                  <a:gd name="T67" fmla="*/ 38 h 92"/>
                  <a:gd name="T68" fmla="*/ 57 w 68"/>
                  <a:gd name="T69" fmla="*/ 34 h 92"/>
                  <a:gd name="T70" fmla="*/ 54 w 68"/>
                  <a:gd name="T71" fmla="*/ 31 h 92"/>
                  <a:gd name="T72" fmla="*/ 53 w 68"/>
                  <a:gd name="T73" fmla="*/ 29 h 92"/>
                  <a:gd name="T74" fmla="*/ 51 w 68"/>
                  <a:gd name="T75" fmla="*/ 30 h 92"/>
                  <a:gd name="T76" fmla="*/ 41 w 68"/>
                  <a:gd name="T77" fmla="*/ 28 h 92"/>
                  <a:gd name="T78" fmla="*/ 40 w 68"/>
                  <a:gd name="T79" fmla="*/ 20 h 92"/>
                  <a:gd name="T80" fmla="*/ 39 w 68"/>
                  <a:gd name="T81" fmla="*/ 12 h 92"/>
                  <a:gd name="T82" fmla="*/ 37 w 68"/>
                  <a:gd name="T83" fmla="*/ 9 h 92"/>
                  <a:gd name="T84" fmla="*/ 35 w 68"/>
                  <a:gd name="T85" fmla="*/ 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8" h="92">
                    <a:moveTo>
                      <a:pt x="35" y="5"/>
                    </a:moveTo>
                    <a:cubicBezTo>
                      <a:pt x="31" y="2"/>
                      <a:pt x="31" y="2"/>
                      <a:pt x="31" y="2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8" y="7"/>
                      <a:pt x="8" y="9"/>
                    </a:cubicBezTo>
                    <a:cubicBezTo>
                      <a:pt x="8" y="10"/>
                      <a:pt x="5" y="15"/>
                      <a:pt x="5" y="15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5" y="33"/>
                      <a:pt x="6" y="36"/>
                      <a:pt x="7" y="37"/>
                    </a:cubicBezTo>
                    <a:cubicBezTo>
                      <a:pt x="8" y="39"/>
                      <a:pt x="8" y="41"/>
                      <a:pt x="10" y="42"/>
                    </a:cubicBezTo>
                    <a:cubicBezTo>
                      <a:pt x="12" y="42"/>
                      <a:pt x="12" y="44"/>
                      <a:pt x="14" y="45"/>
                    </a:cubicBezTo>
                    <a:cubicBezTo>
                      <a:pt x="15" y="47"/>
                      <a:pt x="15" y="52"/>
                      <a:pt x="18" y="52"/>
                    </a:cubicBezTo>
                    <a:cubicBezTo>
                      <a:pt x="20" y="52"/>
                      <a:pt x="20" y="53"/>
                      <a:pt x="23" y="56"/>
                    </a:cubicBezTo>
                    <a:cubicBezTo>
                      <a:pt x="25" y="59"/>
                      <a:pt x="27" y="56"/>
                      <a:pt x="29" y="58"/>
                    </a:cubicBezTo>
                    <a:cubicBezTo>
                      <a:pt x="31" y="60"/>
                      <a:pt x="31" y="61"/>
                      <a:pt x="32" y="61"/>
                    </a:cubicBezTo>
                    <a:cubicBezTo>
                      <a:pt x="34" y="62"/>
                      <a:pt x="35" y="66"/>
                      <a:pt x="38" y="68"/>
                    </a:cubicBezTo>
                    <a:cubicBezTo>
                      <a:pt x="41" y="69"/>
                      <a:pt x="38" y="71"/>
                      <a:pt x="38" y="74"/>
                    </a:cubicBezTo>
                    <a:cubicBezTo>
                      <a:pt x="38" y="77"/>
                      <a:pt x="36" y="80"/>
                      <a:pt x="34" y="82"/>
                    </a:cubicBezTo>
                    <a:cubicBezTo>
                      <a:pt x="33" y="85"/>
                      <a:pt x="31" y="89"/>
                      <a:pt x="31" y="89"/>
                    </a:cubicBezTo>
                    <a:cubicBezTo>
                      <a:pt x="31" y="89"/>
                      <a:pt x="32" y="90"/>
                      <a:pt x="34" y="89"/>
                    </a:cubicBezTo>
                    <a:cubicBezTo>
                      <a:pt x="36" y="89"/>
                      <a:pt x="38" y="89"/>
                      <a:pt x="40" y="90"/>
                    </a:cubicBezTo>
                    <a:cubicBezTo>
                      <a:pt x="42" y="92"/>
                      <a:pt x="44" y="91"/>
                      <a:pt x="46" y="91"/>
                    </a:cubicBezTo>
                    <a:cubicBezTo>
                      <a:pt x="48" y="91"/>
                      <a:pt x="51" y="91"/>
                      <a:pt x="53" y="92"/>
                    </a:cubicBezTo>
                    <a:cubicBezTo>
                      <a:pt x="56" y="92"/>
                      <a:pt x="58" y="91"/>
                      <a:pt x="58" y="91"/>
                    </a:cubicBezTo>
                    <a:cubicBezTo>
                      <a:pt x="58" y="91"/>
                      <a:pt x="59" y="91"/>
                      <a:pt x="59" y="89"/>
                    </a:cubicBezTo>
                    <a:cubicBezTo>
                      <a:pt x="60" y="87"/>
                      <a:pt x="62" y="86"/>
                      <a:pt x="64" y="84"/>
                    </a:cubicBezTo>
                    <a:cubicBezTo>
                      <a:pt x="65" y="83"/>
                      <a:pt x="65" y="77"/>
                      <a:pt x="64" y="76"/>
                    </a:cubicBezTo>
                    <a:cubicBezTo>
                      <a:pt x="63" y="74"/>
                      <a:pt x="66" y="71"/>
                      <a:pt x="66" y="71"/>
                    </a:cubicBezTo>
                    <a:cubicBezTo>
                      <a:pt x="66" y="71"/>
                      <a:pt x="65" y="63"/>
                      <a:pt x="67" y="61"/>
                    </a:cubicBezTo>
                    <a:cubicBezTo>
                      <a:pt x="68" y="59"/>
                      <a:pt x="68" y="54"/>
                      <a:pt x="68" y="52"/>
                    </a:cubicBezTo>
                    <a:cubicBezTo>
                      <a:pt x="68" y="51"/>
                      <a:pt x="65" y="52"/>
                      <a:pt x="63" y="53"/>
                    </a:cubicBezTo>
                    <a:cubicBezTo>
                      <a:pt x="62" y="54"/>
                      <a:pt x="61" y="51"/>
                      <a:pt x="61" y="48"/>
                    </a:cubicBezTo>
                    <a:cubicBezTo>
                      <a:pt x="61" y="45"/>
                      <a:pt x="61" y="42"/>
                      <a:pt x="61" y="38"/>
                    </a:cubicBezTo>
                    <a:cubicBezTo>
                      <a:pt x="61" y="35"/>
                      <a:pt x="60" y="34"/>
                      <a:pt x="57" y="34"/>
                    </a:cubicBezTo>
                    <a:cubicBezTo>
                      <a:pt x="54" y="34"/>
                      <a:pt x="54" y="31"/>
                      <a:pt x="54" y="31"/>
                    </a:cubicBezTo>
                    <a:cubicBezTo>
                      <a:pt x="53" y="29"/>
                      <a:pt x="53" y="29"/>
                      <a:pt x="53" y="29"/>
                    </a:cubicBezTo>
                    <a:cubicBezTo>
                      <a:pt x="51" y="30"/>
                      <a:pt x="51" y="30"/>
                      <a:pt x="51" y="30"/>
                    </a:cubicBezTo>
                    <a:cubicBezTo>
                      <a:pt x="51" y="30"/>
                      <a:pt x="41" y="30"/>
                      <a:pt x="41" y="28"/>
                    </a:cubicBezTo>
                    <a:cubicBezTo>
                      <a:pt x="41" y="25"/>
                      <a:pt x="39" y="24"/>
                      <a:pt x="40" y="20"/>
                    </a:cubicBezTo>
                    <a:cubicBezTo>
                      <a:pt x="40" y="17"/>
                      <a:pt x="41" y="14"/>
                      <a:pt x="39" y="12"/>
                    </a:cubicBezTo>
                    <a:cubicBezTo>
                      <a:pt x="38" y="10"/>
                      <a:pt x="37" y="9"/>
                      <a:pt x="37" y="9"/>
                    </a:cubicBezTo>
                    <a:lnTo>
                      <a:pt x="35" y="5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108">
                <a:extLst>
                  <a:ext uri="{FF2B5EF4-FFF2-40B4-BE49-F238E27FC236}">
                    <a16:creationId xmlns:a16="http://schemas.microsoft.com/office/drawing/2014/main" id="{119DF441-0B8C-4B0E-BAB1-BA60510F660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86" y="2306"/>
                <a:ext cx="259" cy="180"/>
              </a:xfrm>
              <a:custGeom>
                <a:avLst/>
                <a:gdLst>
                  <a:gd name="T0" fmla="*/ 0 w 132"/>
                  <a:gd name="T1" fmla="*/ 48 h 92"/>
                  <a:gd name="T2" fmla="*/ 11 w 132"/>
                  <a:gd name="T3" fmla="*/ 75 h 92"/>
                  <a:gd name="T4" fmla="*/ 23 w 132"/>
                  <a:gd name="T5" fmla="*/ 72 h 92"/>
                  <a:gd name="T6" fmla="*/ 24 w 132"/>
                  <a:gd name="T7" fmla="*/ 65 h 92"/>
                  <a:gd name="T8" fmla="*/ 31 w 132"/>
                  <a:gd name="T9" fmla="*/ 62 h 92"/>
                  <a:gd name="T10" fmla="*/ 49 w 132"/>
                  <a:gd name="T11" fmla="*/ 71 h 92"/>
                  <a:gd name="T12" fmla="*/ 51 w 132"/>
                  <a:gd name="T13" fmla="*/ 76 h 92"/>
                  <a:gd name="T14" fmla="*/ 60 w 132"/>
                  <a:gd name="T15" fmla="*/ 84 h 92"/>
                  <a:gd name="T16" fmla="*/ 65 w 132"/>
                  <a:gd name="T17" fmla="*/ 88 h 92"/>
                  <a:gd name="T18" fmla="*/ 76 w 132"/>
                  <a:gd name="T19" fmla="*/ 90 h 92"/>
                  <a:gd name="T20" fmla="*/ 83 w 132"/>
                  <a:gd name="T21" fmla="*/ 88 h 92"/>
                  <a:gd name="T22" fmla="*/ 79 w 132"/>
                  <a:gd name="T23" fmla="*/ 83 h 92"/>
                  <a:gd name="T24" fmla="*/ 72 w 132"/>
                  <a:gd name="T25" fmla="*/ 76 h 92"/>
                  <a:gd name="T26" fmla="*/ 65 w 132"/>
                  <a:gd name="T27" fmla="*/ 69 h 92"/>
                  <a:gd name="T28" fmla="*/ 57 w 132"/>
                  <a:gd name="T29" fmla="*/ 54 h 92"/>
                  <a:gd name="T30" fmla="*/ 61 w 132"/>
                  <a:gd name="T31" fmla="*/ 50 h 92"/>
                  <a:gd name="T32" fmla="*/ 61 w 132"/>
                  <a:gd name="T33" fmla="*/ 44 h 92"/>
                  <a:gd name="T34" fmla="*/ 56 w 132"/>
                  <a:gd name="T35" fmla="*/ 42 h 92"/>
                  <a:gd name="T36" fmla="*/ 51 w 132"/>
                  <a:gd name="T37" fmla="*/ 38 h 92"/>
                  <a:gd name="T38" fmla="*/ 43 w 132"/>
                  <a:gd name="T39" fmla="*/ 31 h 92"/>
                  <a:gd name="T40" fmla="*/ 30 w 132"/>
                  <a:gd name="T41" fmla="*/ 18 h 92"/>
                  <a:gd name="T42" fmla="*/ 20 w 132"/>
                  <a:gd name="T43" fmla="*/ 15 h 92"/>
                  <a:gd name="T44" fmla="*/ 3 w 132"/>
                  <a:gd name="T45" fmla="*/ 6 h 92"/>
                  <a:gd name="T46" fmla="*/ 89 w 132"/>
                  <a:gd name="T47" fmla="*/ 86 h 92"/>
                  <a:gd name="T48" fmla="*/ 85 w 132"/>
                  <a:gd name="T49" fmla="*/ 80 h 92"/>
                  <a:gd name="T50" fmla="*/ 87 w 132"/>
                  <a:gd name="T51" fmla="*/ 80 h 92"/>
                  <a:gd name="T52" fmla="*/ 61 w 132"/>
                  <a:gd name="T53" fmla="*/ 38 h 92"/>
                  <a:gd name="T54" fmla="*/ 60 w 132"/>
                  <a:gd name="T55" fmla="*/ 36 h 92"/>
                  <a:gd name="T56" fmla="*/ 53 w 132"/>
                  <a:gd name="T57" fmla="*/ 32 h 92"/>
                  <a:gd name="T58" fmla="*/ 121 w 132"/>
                  <a:gd name="T59" fmla="*/ 44 h 92"/>
                  <a:gd name="T60" fmla="*/ 123 w 132"/>
                  <a:gd name="T61" fmla="*/ 50 h 92"/>
                  <a:gd name="T62" fmla="*/ 129 w 132"/>
                  <a:gd name="T63" fmla="*/ 44 h 92"/>
                  <a:gd name="T64" fmla="*/ 123 w 132"/>
                  <a:gd name="T65" fmla="*/ 38 h 92"/>
                  <a:gd name="T66" fmla="*/ 118 w 132"/>
                  <a:gd name="T67" fmla="*/ 32 h 92"/>
                  <a:gd name="T68" fmla="*/ 92 w 132"/>
                  <a:gd name="T69" fmla="*/ 30 h 92"/>
                  <a:gd name="T70" fmla="*/ 83 w 132"/>
                  <a:gd name="T71" fmla="*/ 33 h 92"/>
                  <a:gd name="T72" fmla="*/ 68 w 132"/>
                  <a:gd name="T73" fmla="*/ 40 h 92"/>
                  <a:gd name="T74" fmla="*/ 81 w 132"/>
                  <a:gd name="T75" fmla="*/ 43 h 92"/>
                  <a:gd name="T76" fmla="*/ 94 w 132"/>
                  <a:gd name="T77" fmla="*/ 38 h 92"/>
                  <a:gd name="T78" fmla="*/ 99 w 132"/>
                  <a:gd name="T79" fmla="*/ 31 h 92"/>
                  <a:gd name="T80" fmla="*/ 101 w 132"/>
                  <a:gd name="T81" fmla="*/ 26 h 92"/>
                  <a:gd name="T82" fmla="*/ 97 w 132"/>
                  <a:gd name="T83" fmla="*/ 24 h 92"/>
                  <a:gd name="T84" fmla="*/ 102 w 132"/>
                  <a:gd name="T85" fmla="*/ 22 h 92"/>
                  <a:gd name="T86" fmla="*/ 105 w 132"/>
                  <a:gd name="T87" fmla="*/ 26 h 92"/>
                  <a:gd name="T88" fmla="*/ 88 w 132"/>
                  <a:gd name="T89" fmla="*/ 11 h 92"/>
                  <a:gd name="T90" fmla="*/ 97 w 132"/>
                  <a:gd name="T91" fmla="*/ 13 h 92"/>
                  <a:gd name="T92" fmla="*/ 81 w 132"/>
                  <a:gd name="T93" fmla="*/ 8 h 92"/>
                  <a:gd name="T94" fmla="*/ 85 w 132"/>
                  <a:gd name="T95" fmla="*/ 6 h 92"/>
                  <a:gd name="T96" fmla="*/ 50 w 132"/>
                  <a:gd name="T97" fmla="*/ 3 h 92"/>
                  <a:gd name="T98" fmla="*/ 51 w 132"/>
                  <a:gd name="T99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2" h="92">
                    <a:moveTo>
                      <a:pt x="1" y="6"/>
                    </a:moveTo>
                    <a:cubicBezTo>
                      <a:pt x="2" y="45"/>
                      <a:pt x="2" y="45"/>
                      <a:pt x="2" y="45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2" y="52"/>
                      <a:pt x="2" y="52"/>
                      <a:pt x="2" y="52"/>
                    </a:cubicBezTo>
                    <a:cubicBezTo>
                      <a:pt x="2" y="75"/>
                      <a:pt x="2" y="75"/>
                      <a:pt x="2" y="75"/>
                    </a:cubicBezTo>
                    <a:cubicBezTo>
                      <a:pt x="5" y="75"/>
                      <a:pt x="9" y="75"/>
                      <a:pt x="11" y="75"/>
                    </a:cubicBezTo>
                    <a:cubicBezTo>
                      <a:pt x="11" y="75"/>
                      <a:pt x="13" y="73"/>
                      <a:pt x="13" y="73"/>
                    </a:cubicBezTo>
                    <a:cubicBezTo>
                      <a:pt x="14" y="73"/>
                      <a:pt x="14" y="74"/>
                      <a:pt x="14" y="74"/>
                    </a:cubicBezTo>
                    <a:cubicBezTo>
                      <a:pt x="17" y="75"/>
                      <a:pt x="22" y="73"/>
                      <a:pt x="23" y="72"/>
                    </a:cubicBezTo>
                    <a:cubicBezTo>
                      <a:pt x="23" y="71"/>
                      <a:pt x="23" y="71"/>
                      <a:pt x="23" y="71"/>
                    </a:cubicBezTo>
                    <a:cubicBezTo>
                      <a:pt x="23" y="71"/>
                      <a:pt x="25" y="70"/>
                      <a:pt x="25" y="70"/>
                    </a:cubicBezTo>
                    <a:cubicBezTo>
                      <a:pt x="25" y="68"/>
                      <a:pt x="24" y="67"/>
                      <a:pt x="24" y="65"/>
                    </a:cubicBezTo>
                    <a:cubicBezTo>
                      <a:pt x="24" y="65"/>
                      <a:pt x="26" y="62"/>
                      <a:pt x="26" y="62"/>
                    </a:cubicBezTo>
                    <a:cubicBezTo>
                      <a:pt x="28" y="62"/>
                      <a:pt x="26" y="62"/>
                      <a:pt x="27" y="63"/>
                    </a:cubicBezTo>
                    <a:cubicBezTo>
                      <a:pt x="29" y="64"/>
                      <a:pt x="28" y="62"/>
                      <a:pt x="31" y="62"/>
                    </a:cubicBezTo>
                    <a:cubicBezTo>
                      <a:pt x="32" y="62"/>
                      <a:pt x="34" y="64"/>
                      <a:pt x="35" y="64"/>
                    </a:cubicBezTo>
                    <a:cubicBezTo>
                      <a:pt x="38" y="65"/>
                      <a:pt x="40" y="63"/>
                      <a:pt x="43" y="65"/>
                    </a:cubicBezTo>
                    <a:cubicBezTo>
                      <a:pt x="44" y="65"/>
                      <a:pt x="49" y="70"/>
                      <a:pt x="49" y="71"/>
                    </a:cubicBezTo>
                    <a:cubicBezTo>
                      <a:pt x="50" y="72"/>
                      <a:pt x="49" y="74"/>
                      <a:pt x="49" y="75"/>
                    </a:cubicBezTo>
                    <a:cubicBezTo>
                      <a:pt x="51" y="75"/>
                      <a:pt x="51" y="75"/>
                      <a:pt x="51" y="75"/>
                    </a:cubicBezTo>
                    <a:cubicBezTo>
                      <a:pt x="51" y="76"/>
                      <a:pt x="51" y="76"/>
                      <a:pt x="51" y="76"/>
                    </a:cubicBezTo>
                    <a:cubicBezTo>
                      <a:pt x="53" y="80"/>
                      <a:pt x="54" y="77"/>
                      <a:pt x="56" y="79"/>
                    </a:cubicBezTo>
                    <a:cubicBezTo>
                      <a:pt x="56" y="79"/>
                      <a:pt x="56" y="80"/>
                      <a:pt x="56" y="81"/>
                    </a:cubicBezTo>
                    <a:cubicBezTo>
                      <a:pt x="56" y="82"/>
                      <a:pt x="60" y="82"/>
                      <a:pt x="60" y="84"/>
                    </a:cubicBezTo>
                    <a:cubicBezTo>
                      <a:pt x="60" y="84"/>
                      <a:pt x="60" y="86"/>
                      <a:pt x="60" y="86"/>
                    </a:cubicBezTo>
                    <a:cubicBezTo>
                      <a:pt x="61" y="87"/>
                      <a:pt x="62" y="86"/>
                      <a:pt x="63" y="86"/>
                    </a:cubicBezTo>
                    <a:cubicBezTo>
                      <a:pt x="63" y="86"/>
                      <a:pt x="65" y="88"/>
                      <a:pt x="65" y="88"/>
                    </a:cubicBezTo>
                    <a:cubicBezTo>
                      <a:pt x="67" y="89"/>
                      <a:pt x="67" y="87"/>
                      <a:pt x="68" y="88"/>
                    </a:cubicBezTo>
                    <a:cubicBezTo>
                      <a:pt x="69" y="89"/>
                      <a:pt x="69" y="89"/>
                      <a:pt x="69" y="89"/>
                    </a:cubicBezTo>
                    <a:cubicBezTo>
                      <a:pt x="72" y="90"/>
                      <a:pt x="74" y="89"/>
                      <a:pt x="76" y="90"/>
                    </a:cubicBezTo>
                    <a:cubicBezTo>
                      <a:pt x="76" y="90"/>
                      <a:pt x="77" y="91"/>
                      <a:pt x="77" y="92"/>
                    </a:cubicBezTo>
                    <a:cubicBezTo>
                      <a:pt x="79" y="92"/>
                      <a:pt x="81" y="92"/>
                      <a:pt x="83" y="92"/>
                    </a:cubicBezTo>
                    <a:cubicBezTo>
                      <a:pt x="83" y="91"/>
                      <a:pt x="83" y="90"/>
                      <a:pt x="83" y="88"/>
                    </a:cubicBezTo>
                    <a:cubicBezTo>
                      <a:pt x="82" y="88"/>
                      <a:pt x="81" y="88"/>
                      <a:pt x="79" y="88"/>
                    </a:cubicBezTo>
                    <a:cubicBezTo>
                      <a:pt x="79" y="87"/>
                      <a:pt x="79" y="86"/>
                      <a:pt x="78" y="86"/>
                    </a:cubicBezTo>
                    <a:cubicBezTo>
                      <a:pt x="78" y="84"/>
                      <a:pt x="79" y="84"/>
                      <a:pt x="79" y="83"/>
                    </a:cubicBezTo>
                    <a:cubicBezTo>
                      <a:pt x="78" y="83"/>
                      <a:pt x="77" y="82"/>
                      <a:pt x="77" y="82"/>
                    </a:cubicBezTo>
                    <a:cubicBezTo>
                      <a:pt x="75" y="81"/>
                      <a:pt x="75" y="82"/>
                      <a:pt x="74" y="82"/>
                    </a:cubicBezTo>
                    <a:cubicBezTo>
                      <a:pt x="73" y="80"/>
                      <a:pt x="72" y="78"/>
                      <a:pt x="72" y="76"/>
                    </a:cubicBezTo>
                    <a:cubicBezTo>
                      <a:pt x="70" y="75"/>
                      <a:pt x="69" y="75"/>
                      <a:pt x="67" y="75"/>
                    </a:cubicBezTo>
                    <a:cubicBezTo>
                      <a:pt x="66" y="74"/>
                      <a:pt x="67" y="72"/>
                      <a:pt x="67" y="71"/>
                    </a:cubicBezTo>
                    <a:cubicBezTo>
                      <a:pt x="67" y="70"/>
                      <a:pt x="65" y="69"/>
                      <a:pt x="65" y="69"/>
                    </a:cubicBezTo>
                    <a:cubicBezTo>
                      <a:pt x="65" y="68"/>
                      <a:pt x="65" y="67"/>
                      <a:pt x="65" y="66"/>
                    </a:cubicBezTo>
                    <a:cubicBezTo>
                      <a:pt x="64" y="65"/>
                      <a:pt x="63" y="66"/>
                      <a:pt x="61" y="65"/>
                    </a:cubicBezTo>
                    <a:cubicBezTo>
                      <a:pt x="57" y="63"/>
                      <a:pt x="56" y="59"/>
                      <a:pt x="57" y="54"/>
                    </a:cubicBezTo>
                    <a:cubicBezTo>
                      <a:pt x="55" y="55"/>
                      <a:pt x="56" y="51"/>
                      <a:pt x="56" y="51"/>
                    </a:cubicBezTo>
                    <a:cubicBezTo>
                      <a:pt x="57" y="51"/>
                      <a:pt x="58" y="52"/>
                      <a:pt x="59" y="52"/>
                    </a:cubicBezTo>
                    <a:cubicBezTo>
                      <a:pt x="61" y="50"/>
                      <a:pt x="61" y="50"/>
                      <a:pt x="61" y="50"/>
                    </a:cubicBezTo>
                    <a:cubicBezTo>
                      <a:pt x="62" y="49"/>
                      <a:pt x="62" y="49"/>
                      <a:pt x="62" y="49"/>
                    </a:cubicBezTo>
                    <a:cubicBezTo>
                      <a:pt x="62" y="48"/>
                      <a:pt x="62" y="46"/>
                      <a:pt x="62" y="45"/>
                    </a:cubicBezTo>
                    <a:cubicBezTo>
                      <a:pt x="62" y="45"/>
                      <a:pt x="61" y="44"/>
                      <a:pt x="61" y="44"/>
                    </a:cubicBezTo>
                    <a:cubicBezTo>
                      <a:pt x="60" y="43"/>
                      <a:pt x="61" y="43"/>
                      <a:pt x="60" y="42"/>
                    </a:cubicBezTo>
                    <a:cubicBezTo>
                      <a:pt x="58" y="42"/>
                      <a:pt x="58" y="41"/>
                      <a:pt x="57" y="41"/>
                    </a:cubicBezTo>
                    <a:cubicBezTo>
                      <a:pt x="57" y="41"/>
                      <a:pt x="56" y="42"/>
                      <a:pt x="56" y="42"/>
                    </a:cubicBezTo>
                    <a:cubicBezTo>
                      <a:pt x="56" y="42"/>
                      <a:pt x="54" y="42"/>
                      <a:pt x="54" y="42"/>
                    </a:cubicBezTo>
                    <a:cubicBezTo>
                      <a:pt x="54" y="41"/>
                      <a:pt x="53" y="40"/>
                      <a:pt x="53" y="39"/>
                    </a:cubicBezTo>
                    <a:cubicBezTo>
                      <a:pt x="51" y="38"/>
                      <a:pt x="51" y="38"/>
                      <a:pt x="51" y="38"/>
                    </a:cubicBezTo>
                    <a:cubicBezTo>
                      <a:pt x="51" y="38"/>
                      <a:pt x="52" y="36"/>
                      <a:pt x="51" y="36"/>
                    </a:cubicBezTo>
                    <a:cubicBezTo>
                      <a:pt x="49" y="35"/>
                      <a:pt x="45" y="36"/>
                      <a:pt x="43" y="34"/>
                    </a:cubicBezTo>
                    <a:cubicBezTo>
                      <a:pt x="42" y="33"/>
                      <a:pt x="44" y="32"/>
                      <a:pt x="43" y="31"/>
                    </a:cubicBezTo>
                    <a:cubicBezTo>
                      <a:pt x="43" y="29"/>
                      <a:pt x="39" y="24"/>
                      <a:pt x="38" y="23"/>
                    </a:cubicBezTo>
                    <a:cubicBezTo>
                      <a:pt x="37" y="22"/>
                      <a:pt x="35" y="23"/>
                      <a:pt x="34" y="23"/>
                    </a:cubicBezTo>
                    <a:cubicBezTo>
                      <a:pt x="32" y="22"/>
                      <a:pt x="32" y="18"/>
                      <a:pt x="30" y="18"/>
                    </a:cubicBezTo>
                    <a:cubicBezTo>
                      <a:pt x="29" y="17"/>
                      <a:pt x="27" y="18"/>
                      <a:pt x="26" y="18"/>
                    </a:cubicBezTo>
                    <a:cubicBezTo>
                      <a:pt x="26" y="18"/>
                      <a:pt x="24" y="15"/>
                      <a:pt x="24" y="15"/>
                    </a:cubicBezTo>
                    <a:cubicBezTo>
                      <a:pt x="22" y="15"/>
                      <a:pt x="21" y="15"/>
                      <a:pt x="20" y="15"/>
                    </a:cubicBezTo>
                    <a:cubicBezTo>
                      <a:pt x="19" y="15"/>
                      <a:pt x="18" y="13"/>
                      <a:pt x="18" y="13"/>
                    </a:cubicBezTo>
                    <a:cubicBezTo>
                      <a:pt x="15" y="12"/>
                      <a:pt x="12" y="12"/>
                      <a:pt x="10" y="11"/>
                    </a:cubicBezTo>
                    <a:cubicBezTo>
                      <a:pt x="7" y="10"/>
                      <a:pt x="5" y="8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2" y="6"/>
                      <a:pt x="1" y="6"/>
                    </a:cubicBezTo>
                    <a:close/>
                    <a:moveTo>
                      <a:pt x="89" y="86"/>
                    </a:moveTo>
                    <a:cubicBezTo>
                      <a:pt x="88" y="86"/>
                      <a:pt x="88" y="88"/>
                      <a:pt x="89" y="88"/>
                    </a:cubicBezTo>
                    <a:cubicBezTo>
                      <a:pt x="89" y="88"/>
                      <a:pt x="91" y="85"/>
                      <a:pt x="89" y="86"/>
                    </a:cubicBezTo>
                    <a:close/>
                    <a:moveTo>
                      <a:pt x="85" y="80"/>
                    </a:moveTo>
                    <a:cubicBezTo>
                      <a:pt x="84" y="82"/>
                      <a:pt x="84" y="82"/>
                      <a:pt x="84" y="82"/>
                    </a:cubicBezTo>
                    <a:cubicBezTo>
                      <a:pt x="86" y="81"/>
                      <a:pt x="86" y="82"/>
                      <a:pt x="87" y="82"/>
                    </a:cubicBezTo>
                    <a:cubicBezTo>
                      <a:pt x="87" y="82"/>
                      <a:pt x="87" y="80"/>
                      <a:pt x="87" y="80"/>
                    </a:cubicBezTo>
                    <a:cubicBezTo>
                      <a:pt x="86" y="80"/>
                      <a:pt x="86" y="80"/>
                      <a:pt x="85" y="80"/>
                    </a:cubicBezTo>
                    <a:close/>
                    <a:moveTo>
                      <a:pt x="60" y="36"/>
                    </a:moveTo>
                    <a:cubicBezTo>
                      <a:pt x="61" y="38"/>
                      <a:pt x="61" y="38"/>
                      <a:pt x="61" y="38"/>
                    </a:cubicBezTo>
                    <a:cubicBezTo>
                      <a:pt x="61" y="38"/>
                      <a:pt x="63" y="38"/>
                      <a:pt x="62" y="38"/>
                    </a:cubicBezTo>
                    <a:cubicBezTo>
                      <a:pt x="62" y="38"/>
                      <a:pt x="64" y="37"/>
                      <a:pt x="63" y="36"/>
                    </a:cubicBezTo>
                    <a:cubicBezTo>
                      <a:pt x="62" y="36"/>
                      <a:pt x="61" y="36"/>
                      <a:pt x="60" y="36"/>
                    </a:cubicBezTo>
                    <a:close/>
                    <a:moveTo>
                      <a:pt x="53" y="32"/>
                    </a:moveTo>
                    <a:cubicBezTo>
                      <a:pt x="53" y="34"/>
                      <a:pt x="53" y="34"/>
                      <a:pt x="53" y="34"/>
                    </a:cubicBezTo>
                    <a:cubicBezTo>
                      <a:pt x="55" y="34"/>
                      <a:pt x="55" y="32"/>
                      <a:pt x="53" y="32"/>
                    </a:cubicBezTo>
                    <a:close/>
                    <a:moveTo>
                      <a:pt x="118" y="32"/>
                    </a:moveTo>
                    <a:cubicBezTo>
                      <a:pt x="118" y="35"/>
                      <a:pt x="117" y="37"/>
                      <a:pt x="118" y="40"/>
                    </a:cubicBezTo>
                    <a:cubicBezTo>
                      <a:pt x="118" y="41"/>
                      <a:pt x="120" y="42"/>
                      <a:pt x="121" y="44"/>
                    </a:cubicBezTo>
                    <a:cubicBezTo>
                      <a:pt x="121" y="44"/>
                      <a:pt x="120" y="46"/>
                      <a:pt x="121" y="46"/>
                    </a:cubicBezTo>
                    <a:cubicBezTo>
                      <a:pt x="121" y="47"/>
                      <a:pt x="122" y="47"/>
                      <a:pt x="123" y="48"/>
                    </a:cubicBezTo>
                    <a:cubicBezTo>
                      <a:pt x="123" y="48"/>
                      <a:pt x="123" y="49"/>
                      <a:pt x="123" y="50"/>
                    </a:cubicBezTo>
                    <a:cubicBezTo>
                      <a:pt x="124" y="51"/>
                      <a:pt x="128" y="52"/>
                      <a:pt x="129" y="53"/>
                    </a:cubicBezTo>
                    <a:cubicBezTo>
                      <a:pt x="130" y="52"/>
                      <a:pt x="131" y="51"/>
                      <a:pt x="132" y="50"/>
                    </a:cubicBezTo>
                    <a:cubicBezTo>
                      <a:pt x="131" y="49"/>
                      <a:pt x="130" y="46"/>
                      <a:pt x="129" y="44"/>
                    </a:cubicBezTo>
                    <a:cubicBezTo>
                      <a:pt x="129" y="44"/>
                      <a:pt x="128" y="44"/>
                      <a:pt x="127" y="44"/>
                    </a:cubicBezTo>
                    <a:cubicBezTo>
                      <a:pt x="127" y="44"/>
                      <a:pt x="124" y="41"/>
                      <a:pt x="123" y="40"/>
                    </a:cubicBezTo>
                    <a:cubicBezTo>
                      <a:pt x="123" y="40"/>
                      <a:pt x="123" y="38"/>
                      <a:pt x="123" y="38"/>
                    </a:cubicBezTo>
                    <a:cubicBezTo>
                      <a:pt x="123" y="37"/>
                      <a:pt x="120" y="36"/>
                      <a:pt x="120" y="36"/>
                    </a:cubicBezTo>
                    <a:cubicBezTo>
                      <a:pt x="119" y="34"/>
                      <a:pt x="120" y="33"/>
                      <a:pt x="119" y="32"/>
                    </a:cubicBezTo>
                    <a:lnTo>
                      <a:pt x="118" y="32"/>
                    </a:lnTo>
                    <a:close/>
                    <a:moveTo>
                      <a:pt x="97" y="24"/>
                    </a:moveTo>
                    <a:cubicBezTo>
                      <a:pt x="92" y="28"/>
                      <a:pt x="97" y="26"/>
                      <a:pt x="95" y="29"/>
                    </a:cubicBezTo>
                    <a:cubicBezTo>
                      <a:pt x="95" y="30"/>
                      <a:pt x="92" y="30"/>
                      <a:pt x="92" y="30"/>
                    </a:cubicBezTo>
                    <a:cubicBezTo>
                      <a:pt x="92" y="31"/>
                      <a:pt x="92" y="32"/>
                      <a:pt x="92" y="32"/>
                    </a:cubicBezTo>
                    <a:cubicBezTo>
                      <a:pt x="91" y="36"/>
                      <a:pt x="88" y="36"/>
                      <a:pt x="84" y="36"/>
                    </a:cubicBezTo>
                    <a:cubicBezTo>
                      <a:pt x="83" y="34"/>
                      <a:pt x="83" y="35"/>
                      <a:pt x="83" y="33"/>
                    </a:cubicBezTo>
                    <a:cubicBezTo>
                      <a:pt x="81" y="36"/>
                      <a:pt x="79" y="39"/>
                      <a:pt x="74" y="39"/>
                    </a:cubicBezTo>
                    <a:cubicBezTo>
                      <a:pt x="73" y="39"/>
                      <a:pt x="72" y="37"/>
                      <a:pt x="70" y="38"/>
                    </a:cubicBezTo>
                    <a:cubicBezTo>
                      <a:pt x="70" y="38"/>
                      <a:pt x="68" y="40"/>
                      <a:pt x="68" y="40"/>
                    </a:cubicBezTo>
                    <a:cubicBezTo>
                      <a:pt x="69" y="40"/>
                      <a:pt x="71" y="41"/>
                      <a:pt x="73" y="42"/>
                    </a:cubicBezTo>
                    <a:cubicBezTo>
                      <a:pt x="73" y="42"/>
                      <a:pt x="73" y="43"/>
                      <a:pt x="74" y="44"/>
                    </a:cubicBezTo>
                    <a:cubicBezTo>
                      <a:pt x="76" y="44"/>
                      <a:pt x="80" y="43"/>
                      <a:pt x="81" y="43"/>
                    </a:cubicBezTo>
                    <a:cubicBezTo>
                      <a:pt x="84" y="43"/>
                      <a:pt x="87" y="44"/>
                      <a:pt x="89" y="42"/>
                    </a:cubicBezTo>
                    <a:cubicBezTo>
                      <a:pt x="90" y="42"/>
                      <a:pt x="91" y="40"/>
                      <a:pt x="91" y="40"/>
                    </a:cubicBezTo>
                    <a:cubicBezTo>
                      <a:pt x="92" y="39"/>
                      <a:pt x="93" y="39"/>
                      <a:pt x="94" y="38"/>
                    </a:cubicBezTo>
                    <a:cubicBezTo>
                      <a:pt x="94" y="37"/>
                      <a:pt x="94" y="36"/>
                      <a:pt x="95" y="36"/>
                    </a:cubicBezTo>
                    <a:cubicBezTo>
                      <a:pt x="96" y="35"/>
                      <a:pt x="97" y="36"/>
                      <a:pt x="99" y="35"/>
                    </a:cubicBezTo>
                    <a:cubicBezTo>
                      <a:pt x="99" y="34"/>
                      <a:pt x="100" y="32"/>
                      <a:pt x="99" y="31"/>
                    </a:cubicBezTo>
                    <a:cubicBezTo>
                      <a:pt x="99" y="31"/>
                      <a:pt x="100" y="31"/>
                      <a:pt x="101" y="30"/>
                    </a:cubicBezTo>
                    <a:cubicBezTo>
                      <a:pt x="101" y="30"/>
                      <a:pt x="101" y="28"/>
                      <a:pt x="101" y="28"/>
                    </a:cubicBezTo>
                    <a:cubicBezTo>
                      <a:pt x="101" y="28"/>
                      <a:pt x="100" y="26"/>
                      <a:pt x="101" y="26"/>
                    </a:cubicBezTo>
                    <a:cubicBezTo>
                      <a:pt x="99" y="26"/>
                      <a:pt x="99" y="26"/>
                      <a:pt x="99" y="26"/>
                    </a:cubicBezTo>
                    <a:cubicBezTo>
                      <a:pt x="99" y="26"/>
                      <a:pt x="99" y="24"/>
                      <a:pt x="99" y="24"/>
                    </a:cubicBezTo>
                    <a:cubicBezTo>
                      <a:pt x="99" y="23"/>
                      <a:pt x="98" y="24"/>
                      <a:pt x="97" y="24"/>
                    </a:cubicBezTo>
                    <a:close/>
                    <a:moveTo>
                      <a:pt x="98" y="16"/>
                    </a:moveTo>
                    <a:cubicBezTo>
                      <a:pt x="98" y="17"/>
                      <a:pt x="98" y="18"/>
                      <a:pt x="99" y="18"/>
                    </a:cubicBezTo>
                    <a:cubicBezTo>
                      <a:pt x="99" y="19"/>
                      <a:pt x="102" y="21"/>
                      <a:pt x="102" y="22"/>
                    </a:cubicBezTo>
                    <a:cubicBezTo>
                      <a:pt x="103" y="27"/>
                      <a:pt x="100" y="25"/>
                      <a:pt x="103" y="28"/>
                    </a:cubicBezTo>
                    <a:cubicBezTo>
                      <a:pt x="105" y="28"/>
                      <a:pt x="105" y="28"/>
                      <a:pt x="105" y="28"/>
                    </a:cubicBezTo>
                    <a:cubicBezTo>
                      <a:pt x="105" y="27"/>
                      <a:pt x="105" y="27"/>
                      <a:pt x="105" y="26"/>
                    </a:cubicBezTo>
                    <a:cubicBezTo>
                      <a:pt x="107" y="20"/>
                      <a:pt x="102" y="18"/>
                      <a:pt x="98" y="16"/>
                    </a:cubicBezTo>
                    <a:close/>
                    <a:moveTo>
                      <a:pt x="87" y="9"/>
                    </a:moveTo>
                    <a:cubicBezTo>
                      <a:pt x="88" y="9"/>
                      <a:pt x="88" y="11"/>
                      <a:pt x="88" y="11"/>
                    </a:cubicBezTo>
                    <a:cubicBezTo>
                      <a:pt x="90" y="13"/>
                      <a:pt x="92" y="13"/>
                      <a:pt x="95" y="14"/>
                    </a:cubicBezTo>
                    <a:cubicBezTo>
                      <a:pt x="94" y="15"/>
                      <a:pt x="97" y="15"/>
                      <a:pt x="97" y="15"/>
                    </a:cubicBezTo>
                    <a:cubicBezTo>
                      <a:pt x="97" y="15"/>
                      <a:pt x="97" y="13"/>
                      <a:pt x="97" y="13"/>
                    </a:cubicBezTo>
                    <a:cubicBezTo>
                      <a:pt x="93" y="11"/>
                      <a:pt x="92" y="10"/>
                      <a:pt x="87" y="9"/>
                    </a:cubicBezTo>
                    <a:close/>
                    <a:moveTo>
                      <a:pt x="81" y="6"/>
                    </a:moveTo>
                    <a:cubicBezTo>
                      <a:pt x="81" y="6"/>
                      <a:pt x="80" y="8"/>
                      <a:pt x="81" y="8"/>
                    </a:cubicBezTo>
                    <a:cubicBezTo>
                      <a:pt x="81" y="9"/>
                      <a:pt x="81" y="9"/>
                      <a:pt x="81" y="9"/>
                    </a:cubicBezTo>
                    <a:cubicBezTo>
                      <a:pt x="82" y="9"/>
                      <a:pt x="84" y="9"/>
                      <a:pt x="85" y="9"/>
                    </a:cubicBezTo>
                    <a:cubicBezTo>
                      <a:pt x="85" y="9"/>
                      <a:pt x="86" y="7"/>
                      <a:pt x="85" y="6"/>
                    </a:cubicBezTo>
                    <a:cubicBezTo>
                      <a:pt x="83" y="6"/>
                      <a:pt x="82" y="7"/>
                      <a:pt x="81" y="6"/>
                    </a:cubicBezTo>
                    <a:close/>
                    <a:moveTo>
                      <a:pt x="51" y="0"/>
                    </a:moveTo>
                    <a:cubicBezTo>
                      <a:pt x="51" y="0"/>
                      <a:pt x="50" y="2"/>
                      <a:pt x="50" y="3"/>
                    </a:cubicBezTo>
                    <a:cubicBezTo>
                      <a:pt x="53" y="3"/>
                      <a:pt x="55" y="3"/>
                      <a:pt x="57" y="3"/>
                    </a:cubicBezTo>
                    <a:cubicBezTo>
                      <a:pt x="57" y="3"/>
                      <a:pt x="55" y="2"/>
                      <a:pt x="55" y="2"/>
                    </a:cubicBezTo>
                    <a:cubicBezTo>
                      <a:pt x="54" y="1"/>
                      <a:pt x="52" y="1"/>
                      <a:pt x="51" y="0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109">
                <a:extLst>
                  <a:ext uri="{FF2B5EF4-FFF2-40B4-BE49-F238E27FC236}">
                    <a16:creationId xmlns:a16="http://schemas.microsoft.com/office/drawing/2014/main" id="{B79C54D6-4854-4AB7-B2C7-A8613846AD3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86" y="2306"/>
                <a:ext cx="259" cy="180"/>
              </a:xfrm>
              <a:custGeom>
                <a:avLst/>
                <a:gdLst>
                  <a:gd name="T0" fmla="*/ 0 w 132"/>
                  <a:gd name="T1" fmla="*/ 48 h 92"/>
                  <a:gd name="T2" fmla="*/ 11 w 132"/>
                  <a:gd name="T3" fmla="*/ 75 h 92"/>
                  <a:gd name="T4" fmla="*/ 23 w 132"/>
                  <a:gd name="T5" fmla="*/ 72 h 92"/>
                  <a:gd name="T6" fmla="*/ 24 w 132"/>
                  <a:gd name="T7" fmla="*/ 65 h 92"/>
                  <a:gd name="T8" fmla="*/ 31 w 132"/>
                  <a:gd name="T9" fmla="*/ 62 h 92"/>
                  <a:gd name="T10" fmla="*/ 49 w 132"/>
                  <a:gd name="T11" fmla="*/ 71 h 92"/>
                  <a:gd name="T12" fmla="*/ 51 w 132"/>
                  <a:gd name="T13" fmla="*/ 76 h 92"/>
                  <a:gd name="T14" fmla="*/ 60 w 132"/>
                  <a:gd name="T15" fmla="*/ 84 h 92"/>
                  <a:gd name="T16" fmla="*/ 65 w 132"/>
                  <a:gd name="T17" fmla="*/ 88 h 92"/>
                  <a:gd name="T18" fmla="*/ 76 w 132"/>
                  <a:gd name="T19" fmla="*/ 90 h 92"/>
                  <a:gd name="T20" fmla="*/ 83 w 132"/>
                  <a:gd name="T21" fmla="*/ 88 h 92"/>
                  <a:gd name="T22" fmla="*/ 79 w 132"/>
                  <a:gd name="T23" fmla="*/ 83 h 92"/>
                  <a:gd name="T24" fmla="*/ 72 w 132"/>
                  <a:gd name="T25" fmla="*/ 76 h 92"/>
                  <a:gd name="T26" fmla="*/ 65 w 132"/>
                  <a:gd name="T27" fmla="*/ 69 h 92"/>
                  <a:gd name="T28" fmla="*/ 57 w 132"/>
                  <a:gd name="T29" fmla="*/ 54 h 92"/>
                  <a:gd name="T30" fmla="*/ 61 w 132"/>
                  <a:gd name="T31" fmla="*/ 50 h 92"/>
                  <a:gd name="T32" fmla="*/ 61 w 132"/>
                  <a:gd name="T33" fmla="*/ 44 h 92"/>
                  <a:gd name="T34" fmla="*/ 56 w 132"/>
                  <a:gd name="T35" fmla="*/ 42 h 92"/>
                  <a:gd name="T36" fmla="*/ 51 w 132"/>
                  <a:gd name="T37" fmla="*/ 38 h 92"/>
                  <a:gd name="T38" fmla="*/ 43 w 132"/>
                  <a:gd name="T39" fmla="*/ 31 h 92"/>
                  <a:gd name="T40" fmla="*/ 30 w 132"/>
                  <a:gd name="T41" fmla="*/ 18 h 92"/>
                  <a:gd name="T42" fmla="*/ 20 w 132"/>
                  <a:gd name="T43" fmla="*/ 15 h 92"/>
                  <a:gd name="T44" fmla="*/ 3 w 132"/>
                  <a:gd name="T45" fmla="*/ 6 h 92"/>
                  <a:gd name="T46" fmla="*/ 89 w 132"/>
                  <a:gd name="T47" fmla="*/ 86 h 92"/>
                  <a:gd name="T48" fmla="*/ 85 w 132"/>
                  <a:gd name="T49" fmla="*/ 80 h 92"/>
                  <a:gd name="T50" fmla="*/ 87 w 132"/>
                  <a:gd name="T51" fmla="*/ 80 h 92"/>
                  <a:gd name="T52" fmla="*/ 61 w 132"/>
                  <a:gd name="T53" fmla="*/ 38 h 92"/>
                  <a:gd name="T54" fmla="*/ 60 w 132"/>
                  <a:gd name="T55" fmla="*/ 36 h 92"/>
                  <a:gd name="T56" fmla="*/ 53 w 132"/>
                  <a:gd name="T57" fmla="*/ 32 h 92"/>
                  <a:gd name="T58" fmla="*/ 121 w 132"/>
                  <a:gd name="T59" fmla="*/ 44 h 92"/>
                  <a:gd name="T60" fmla="*/ 123 w 132"/>
                  <a:gd name="T61" fmla="*/ 50 h 92"/>
                  <a:gd name="T62" fmla="*/ 129 w 132"/>
                  <a:gd name="T63" fmla="*/ 44 h 92"/>
                  <a:gd name="T64" fmla="*/ 123 w 132"/>
                  <a:gd name="T65" fmla="*/ 38 h 92"/>
                  <a:gd name="T66" fmla="*/ 118 w 132"/>
                  <a:gd name="T67" fmla="*/ 32 h 92"/>
                  <a:gd name="T68" fmla="*/ 92 w 132"/>
                  <a:gd name="T69" fmla="*/ 30 h 92"/>
                  <a:gd name="T70" fmla="*/ 83 w 132"/>
                  <a:gd name="T71" fmla="*/ 33 h 92"/>
                  <a:gd name="T72" fmla="*/ 68 w 132"/>
                  <a:gd name="T73" fmla="*/ 40 h 92"/>
                  <a:gd name="T74" fmla="*/ 81 w 132"/>
                  <a:gd name="T75" fmla="*/ 43 h 92"/>
                  <a:gd name="T76" fmla="*/ 94 w 132"/>
                  <a:gd name="T77" fmla="*/ 38 h 92"/>
                  <a:gd name="T78" fmla="*/ 99 w 132"/>
                  <a:gd name="T79" fmla="*/ 31 h 92"/>
                  <a:gd name="T80" fmla="*/ 101 w 132"/>
                  <a:gd name="T81" fmla="*/ 26 h 92"/>
                  <a:gd name="T82" fmla="*/ 97 w 132"/>
                  <a:gd name="T83" fmla="*/ 24 h 92"/>
                  <a:gd name="T84" fmla="*/ 102 w 132"/>
                  <a:gd name="T85" fmla="*/ 22 h 92"/>
                  <a:gd name="T86" fmla="*/ 105 w 132"/>
                  <a:gd name="T87" fmla="*/ 26 h 92"/>
                  <a:gd name="T88" fmla="*/ 88 w 132"/>
                  <a:gd name="T89" fmla="*/ 11 h 92"/>
                  <a:gd name="T90" fmla="*/ 97 w 132"/>
                  <a:gd name="T91" fmla="*/ 13 h 92"/>
                  <a:gd name="T92" fmla="*/ 81 w 132"/>
                  <a:gd name="T93" fmla="*/ 8 h 92"/>
                  <a:gd name="T94" fmla="*/ 85 w 132"/>
                  <a:gd name="T95" fmla="*/ 6 h 92"/>
                  <a:gd name="T96" fmla="*/ 50 w 132"/>
                  <a:gd name="T97" fmla="*/ 3 h 92"/>
                  <a:gd name="T98" fmla="*/ 51 w 132"/>
                  <a:gd name="T99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2" h="92">
                    <a:moveTo>
                      <a:pt x="1" y="6"/>
                    </a:moveTo>
                    <a:cubicBezTo>
                      <a:pt x="2" y="45"/>
                      <a:pt x="2" y="45"/>
                      <a:pt x="2" y="45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2" y="52"/>
                      <a:pt x="2" y="52"/>
                      <a:pt x="2" y="52"/>
                    </a:cubicBezTo>
                    <a:cubicBezTo>
                      <a:pt x="2" y="75"/>
                      <a:pt x="2" y="75"/>
                      <a:pt x="2" y="75"/>
                    </a:cubicBezTo>
                    <a:cubicBezTo>
                      <a:pt x="5" y="75"/>
                      <a:pt x="9" y="75"/>
                      <a:pt x="11" y="75"/>
                    </a:cubicBezTo>
                    <a:cubicBezTo>
                      <a:pt x="11" y="75"/>
                      <a:pt x="13" y="73"/>
                      <a:pt x="13" y="73"/>
                    </a:cubicBezTo>
                    <a:cubicBezTo>
                      <a:pt x="14" y="73"/>
                      <a:pt x="14" y="74"/>
                      <a:pt x="14" y="74"/>
                    </a:cubicBezTo>
                    <a:cubicBezTo>
                      <a:pt x="17" y="75"/>
                      <a:pt x="22" y="73"/>
                      <a:pt x="23" y="72"/>
                    </a:cubicBezTo>
                    <a:cubicBezTo>
                      <a:pt x="23" y="71"/>
                      <a:pt x="23" y="71"/>
                      <a:pt x="23" y="71"/>
                    </a:cubicBezTo>
                    <a:cubicBezTo>
                      <a:pt x="23" y="71"/>
                      <a:pt x="25" y="70"/>
                      <a:pt x="25" y="70"/>
                    </a:cubicBezTo>
                    <a:cubicBezTo>
                      <a:pt x="25" y="68"/>
                      <a:pt x="24" y="67"/>
                      <a:pt x="24" y="65"/>
                    </a:cubicBezTo>
                    <a:cubicBezTo>
                      <a:pt x="24" y="65"/>
                      <a:pt x="26" y="62"/>
                      <a:pt x="26" y="62"/>
                    </a:cubicBezTo>
                    <a:cubicBezTo>
                      <a:pt x="28" y="62"/>
                      <a:pt x="26" y="62"/>
                      <a:pt x="27" y="63"/>
                    </a:cubicBezTo>
                    <a:cubicBezTo>
                      <a:pt x="29" y="64"/>
                      <a:pt x="28" y="62"/>
                      <a:pt x="31" y="62"/>
                    </a:cubicBezTo>
                    <a:cubicBezTo>
                      <a:pt x="32" y="62"/>
                      <a:pt x="34" y="64"/>
                      <a:pt x="35" y="64"/>
                    </a:cubicBezTo>
                    <a:cubicBezTo>
                      <a:pt x="38" y="65"/>
                      <a:pt x="40" y="63"/>
                      <a:pt x="43" y="65"/>
                    </a:cubicBezTo>
                    <a:cubicBezTo>
                      <a:pt x="44" y="65"/>
                      <a:pt x="49" y="70"/>
                      <a:pt x="49" y="71"/>
                    </a:cubicBezTo>
                    <a:cubicBezTo>
                      <a:pt x="50" y="72"/>
                      <a:pt x="49" y="74"/>
                      <a:pt x="49" y="75"/>
                    </a:cubicBezTo>
                    <a:cubicBezTo>
                      <a:pt x="51" y="75"/>
                      <a:pt x="51" y="75"/>
                      <a:pt x="51" y="75"/>
                    </a:cubicBezTo>
                    <a:cubicBezTo>
                      <a:pt x="51" y="76"/>
                      <a:pt x="51" y="76"/>
                      <a:pt x="51" y="76"/>
                    </a:cubicBezTo>
                    <a:cubicBezTo>
                      <a:pt x="53" y="80"/>
                      <a:pt x="54" y="77"/>
                      <a:pt x="56" y="79"/>
                    </a:cubicBezTo>
                    <a:cubicBezTo>
                      <a:pt x="56" y="79"/>
                      <a:pt x="56" y="80"/>
                      <a:pt x="56" y="81"/>
                    </a:cubicBezTo>
                    <a:cubicBezTo>
                      <a:pt x="56" y="82"/>
                      <a:pt x="60" y="82"/>
                      <a:pt x="60" y="84"/>
                    </a:cubicBezTo>
                    <a:cubicBezTo>
                      <a:pt x="60" y="84"/>
                      <a:pt x="60" y="86"/>
                      <a:pt x="60" y="86"/>
                    </a:cubicBezTo>
                    <a:cubicBezTo>
                      <a:pt x="61" y="87"/>
                      <a:pt x="62" y="86"/>
                      <a:pt x="63" y="86"/>
                    </a:cubicBezTo>
                    <a:cubicBezTo>
                      <a:pt x="63" y="86"/>
                      <a:pt x="65" y="88"/>
                      <a:pt x="65" y="88"/>
                    </a:cubicBezTo>
                    <a:cubicBezTo>
                      <a:pt x="67" y="89"/>
                      <a:pt x="67" y="87"/>
                      <a:pt x="68" y="88"/>
                    </a:cubicBezTo>
                    <a:cubicBezTo>
                      <a:pt x="69" y="89"/>
                      <a:pt x="69" y="89"/>
                      <a:pt x="69" y="89"/>
                    </a:cubicBezTo>
                    <a:cubicBezTo>
                      <a:pt x="72" y="90"/>
                      <a:pt x="74" y="89"/>
                      <a:pt x="76" y="90"/>
                    </a:cubicBezTo>
                    <a:cubicBezTo>
                      <a:pt x="76" y="90"/>
                      <a:pt x="77" y="91"/>
                      <a:pt x="77" y="92"/>
                    </a:cubicBezTo>
                    <a:cubicBezTo>
                      <a:pt x="79" y="92"/>
                      <a:pt x="81" y="92"/>
                      <a:pt x="83" y="92"/>
                    </a:cubicBezTo>
                    <a:cubicBezTo>
                      <a:pt x="83" y="91"/>
                      <a:pt x="83" y="90"/>
                      <a:pt x="83" y="88"/>
                    </a:cubicBezTo>
                    <a:cubicBezTo>
                      <a:pt x="82" y="88"/>
                      <a:pt x="81" y="88"/>
                      <a:pt x="79" y="88"/>
                    </a:cubicBezTo>
                    <a:cubicBezTo>
                      <a:pt x="79" y="87"/>
                      <a:pt x="79" y="86"/>
                      <a:pt x="78" y="86"/>
                    </a:cubicBezTo>
                    <a:cubicBezTo>
                      <a:pt x="78" y="84"/>
                      <a:pt x="79" y="84"/>
                      <a:pt x="79" y="83"/>
                    </a:cubicBezTo>
                    <a:cubicBezTo>
                      <a:pt x="78" y="83"/>
                      <a:pt x="77" y="82"/>
                      <a:pt x="77" y="82"/>
                    </a:cubicBezTo>
                    <a:cubicBezTo>
                      <a:pt x="75" y="81"/>
                      <a:pt x="75" y="82"/>
                      <a:pt x="74" y="82"/>
                    </a:cubicBezTo>
                    <a:cubicBezTo>
                      <a:pt x="73" y="80"/>
                      <a:pt x="72" y="78"/>
                      <a:pt x="72" y="76"/>
                    </a:cubicBezTo>
                    <a:cubicBezTo>
                      <a:pt x="70" y="75"/>
                      <a:pt x="69" y="75"/>
                      <a:pt x="67" y="75"/>
                    </a:cubicBezTo>
                    <a:cubicBezTo>
                      <a:pt x="66" y="74"/>
                      <a:pt x="67" y="72"/>
                      <a:pt x="67" y="71"/>
                    </a:cubicBezTo>
                    <a:cubicBezTo>
                      <a:pt x="67" y="70"/>
                      <a:pt x="65" y="69"/>
                      <a:pt x="65" y="69"/>
                    </a:cubicBezTo>
                    <a:cubicBezTo>
                      <a:pt x="65" y="68"/>
                      <a:pt x="65" y="67"/>
                      <a:pt x="65" y="66"/>
                    </a:cubicBezTo>
                    <a:cubicBezTo>
                      <a:pt x="64" y="65"/>
                      <a:pt x="63" y="66"/>
                      <a:pt x="61" y="65"/>
                    </a:cubicBezTo>
                    <a:cubicBezTo>
                      <a:pt x="57" y="63"/>
                      <a:pt x="56" y="59"/>
                      <a:pt x="57" y="54"/>
                    </a:cubicBezTo>
                    <a:cubicBezTo>
                      <a:pt x="55" y="55"/>
                      <a:pt x="56" y="51"/>
                      <a:pt x="56" y="51"/>
                    </a:cubicBezTo>
                    <a:cubicBezTo>
                      <a:pt x="57" y="51"/>
                      <a:pt x="58" y="52"/>
                      <a:pt x="59" y="52"/>
                    </a:cubicBezTo>
                    <a:cubicBezTo>
                      <a:pt x="61" y="50"/>
                      <a:pt x="61" y="50"/>
                      <a:pt x="61" y="50"/>
                    </a:cubicBezTo>
                    <a:cubicBezTo>
                      <a:pt x="62" y="49"/>
                      <a:pt x="62" y="49"/>
                      <a:pt x="62" y="49"/>
                    </a:cubicBezTo>
                    <a:cubicBezTo>
                      <a:pt x="62" y="48"/>
                      <a:pt x="62" y="46"/>
                      <a:pt x="62" y="45"/>
                    </a:cubicBezTo>
                    <a:cubicBezTo>
                      <a:pt x="62" y="45"/>
                      <a:pt x="61" y="44"/>
                      <a:pt x="61" y="44"/>
                    </a:cubicBezTo>
                    <a:cubicBezTo>
                      <a:pt x="60" y="43"/>
                      <a:pt x="61" y="43"/>
                      <a:pt x="60" y="42"/>
                    </a:cubicBezTo>
                    <a:cubicBezTo>
                      <a:pt x="58" y="42"/>
                      <a:pt x="58" y="41"/>
                      <a:pt x="57" y="41"/>
                    </a:cubicBezTo>
                    <a:cubicBezTo>
                      <a:pt x="57" y="41"/>
                      <a:pt x="56" y="42"/>
                      <a:pt x="56" y="42"/>
                    </a:cubicBezTo>
                    <a:cubicBezTo>
                      <a:pt x="56" y="42"/>
                      <a:pt x="54" y="42"/>
                      <a:pt x="54" y="42"/>
                    </a:cubicBezTo>
                    <a:cubicBezTo>
                      <a:pt x="54" y="41"/>
                      <a:pt x="53" y="40"/>
                      <a:pt x="53" y="39"/>
                    </a:cubicBezTo>
                    <a:cubicBezTo>
                      <a:pt x="51" y="38"/>
                      <a:pt x="51" y="38"/>
                      <a:pt x="51" y="38"/>
                    </a:cubicBezTo>
                    <a:cubicBezTo>
                      <a:pt x="51" y="38"/>
                      <a:pt x="52" y="36"/>
                      <a:pt x="51" y="36"/>
                    </a:cubicBezTo>
                    <a:cubicBezTo>
                      <a:pt x="49" y="35"/>
                      <a:pt x="45" y="36"/>
                      <a:pt x="43" y="34"/>
                    </a:cubicBezTo>
                    <a:cubicBezTo>
                      <a:pt x="42" y="33"/>
                      <a:pt x="44" y="32"/>
                      <a:pt x="43" y="31"/>
                    </a:cubicBezTo>
                    <a:cubicBezTo>
                      <a:pt x="43" y="29"/>
                      <a:pt x="39" y="24"/>
                      <a:pt x="38" y="23"/>
                    </a:cubicBezTo>
                    <a:cubicBezTo>
                      <a:pt x="37" y="22"/>
                      <a:pt x="35" y="23"/>
                      <a:pt x="34" y="23"/>
                    </a:cubicBezTo>
                    <a:cubicBezTo>
                      <a:pt x="32" y="22"/>
                      <a:pt x="32" y="18"/>
                      <a:pt x="30" y="18"/>
                    </a:cubicBezTo>
                    <a:cubicBezTo>
                      <a:pt x="29" y="17"/>
                      <a:pt x="27" y="18"/>
                      <a:pt x="26" y="18"/>
                    </a:cubicBezTo>
                    <a:cubicBezTo>
                      <a:pt x="26" y="18"/>
                      <a:pt x="24" y="15"/>
                      <a:pt x="24" y="15"/>
                    </a:cubicBezTo>
                    <a:cubicBezTo>
                      <a:pt x="22" y="15"/>
                      <a:pt x="21" y="15"/>
                      <a:pt x="20" y="15"/>
                    </a:cubicBezTo>
                    <a:cubicBezTo>
                      <a:pt x="19" y="15"/>
                      <a:pt x="18" y="13"/>
                      <a:pt x="18" y="13"/>
                    </a:cubicBezTo>
                    <a:cubicBezTo>
                      <a:pt x="15" y="12"/>
                      <a:pt x="12" y="12"/>
                      <a:pt x="10" y="11"/>
                    </a:cubicBezTo>
                    <a:cubicBezTo>
                      <a:pt x="7" y="10"/>
                      <a:pt x="5" y="8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2" y="6"/>
                      <a:pt x="1" y="6"/>
                    </a:cubicBezTo>
                    <a:close/>
                    <a:moveTo>
                      <a:pt x="89" y="86"/>
                    </a:moveTo>
                    <a:cubicBezTo>
                      <a:pt x="88" y="86"/>
                      <a:pt x="88" y="88"/>
                      <a:pt x="89" y="88"/>
                    </a:cubicBezTo>
                    <a:cubicBezTo>
                      <a:pt x="89" y="88"/>
                      <a:pt x="91" y="85"/>
                      <a:pt x="89" y="86"/>
                    </a:cubicBezTo>
                    <a:close/>
                    <a:moveTo>
                      <a:pt x="85" y="80"/>
                    </a:moveTo>
                    <a:cubicBezTo>
                      <a:pt x="84" y="82"/>
                      <a:pt x="84" y="82"/>
                      <a:pt x="84" y="82"/>
                    </a:cubicBezTo>
                    <a:cubicBezTo>
                      <a:pt x="86" y="81"/>
                      <a:pt x="86" y="82"/>
                      <a:pt x="87" y="82"/>
                    </a:cubicBezTo>
                    <a:cubicBezTo>
                      <a:pt x="87" y="82"/>
                      <a:pt x="87" y="80"/>
                      <a:pt x="87" y="80"/>
                    </a:cubicBezTo>
                    <a:cubicBezTo>
                      <a:pt x="86" y="80"/>
                      <a:pt x="86" y="80"/>
                      <a:pt x="85" y="80"/>
                    </a:cubicBezTo>
                    <a:close/>
                    <a:moveTo>
                      <a:pt x="60" y="36"/>
                    </a:moveTo>
                    <a:cubicBezTo>
                      <a:pt x="61" y="38"/>
                      <a:pt x="61" y="38"/>
                      <a:pt x="61" y="38"/>
                    </a:cubicBezTo>
                    <a:cubicBezTo>
                      <a:pt x="61" y="38"/>
                      <a:pt x="63" y="38"/>
                      <a:pt x="62" y="38"/>
                    </a:cubicBezTo>
                    <a:cubicBezTo>
                      <a:pt x="62" y="38"/>
                      <a:pt x="64" y="37"/>
                      <a:pt x="63" y="36"/>
                    </a:cubicBezTo>
                    <a:cubicBezTo>
                      <a:pt x="62" y="36"/>
                      <a:pt x="61" y="36"/>
                      <a:pt x="60" y="36"/>
                    </a:cubicBezTo>
                    <a:close/>
                    <a:moveTo>
                      <a:pt x="53" y="32"/>
                    </a:moveTo>
                    <a:cubicBezTo>
                      <a:pt x="53" y="34"/>
                      <a:pt x="53" y="34"/>
                      <a:pt x="53" y="34"/>
                    </a:cubicBezTo>
                    <a:cubicBezTo>
                      <a:pt x="55" y="34"/>
                      <a:pt x="55" y="32"/>
                      <a:pt x="53" y="32"/>
                    </a:cubicBezTo>
                    <a:close/>
                    <a:moveTo>
                      <a:pt x="118" y="32"/>
                    </a:moveTo>
                    <a:cubicBezTo>
                      <a:pt x="118" y="35"/>
                      <a:pt x="117" y="37"/>
                      <a:pt x="118" y="40"/>
                    </a:cubicBezTo>
                    <a:cubicBezTo>
                      <a:pt x="118" y="41"/>
                      <a:pt x="120" y="42"/>
                      <a:pt x="121" y="44"/>
                    </a:cubicBezTo>
                    <a:cubicBezTo>
                      <a:pt x="121" y="44"/>
                      <a:pt x="120" y="46"/>
                      <a:pt x="121" y="46"/>
                    </a:cubicBezTo>
                    <a:cubicBezTo>
                      <a:pt x="121" y="47"/>
                      <a:pt x="122" y="47"/>
                      <a:pt x="123" y="48"/>
                    </a:cubicBezTo>
                    <a:cubicBezTo>
                      <a:pt x="123" y="48"/>
                      <a:pt x="123" y="49"/>
                      <a:pt x="123" y="50"/>
                    </a:cubicBezTo>
                    <a:cubicBezTo>
                      <a:pt x="124" y="51"/>
                      <a:pt x="128" y="52"/>
                      <a:pt x="129" y="53"/>
                    </a:cubicBezTo>
                    <a:cubicBezTo>
                      <a:pt x="130" y="52"/>
                      <a:pt x="131" y="51"/>
                      <a:pt x="132" y="50"/>
                    </a:cubicBezTo>
                    <a:cubicBezTo>
                      <a:pt x="131" y="49"/>
                      <a:pt x="130" y="46"/>
                      <a:pt x="129" y="44"/>
                    </a:cubicBezTo>
                    <a:cubicBezTo>
                      <a:pt x="129" y="44"/>
                      <a:pt x="128" y="44"/>
                      <a:pt x="127" y="44"/>
                    </a:cubicBezTo>
                    <a:cubicBezTo>
                      <a:pt x="127" y="44"/>
                      <a:pt x="124" y="41"/>
                      <a:pt x="123" y="40"/>
                    </a:cubicBezTo>
                    <a:cubicBezTo>
                      <a:pt x="123" y="40"/>
                      <a:pt x="123" y="38"/>
                      <a:pt x="123" y="38"/>
                    </a:cubicBezTo>
                    <a:cubicBezTo>
                      <a:pt x="123" y="37"/>
                      <a:pt x="120" y="36"/>
                      <a:pt x="120" y="36"/>
                    </a:cubicBezTo>
                    <a:cubicBezTo>
                      <a:pt x="119" y="34"/>
                      <a:pt x="120" y="33"/>
                      <a:pt x="119" y="32"/>
                    </a:cubicBezTo>
                    <a:lnTo>
                      <a:pt x="118" y="32"/>
                    </a:lnTo>
                    <a:close/>
                    <a:moveTo>
                      <a:pt x="97" y="24"/>
                    </a:moveTo>
                    <a:cubicBezTo>
                      <a:pt x="92" y="28"/>
                      <a:pt x="97" y="26"/>
                      <a:pt x="95" y="29"/>
                    </a:cubicBezTo>
                    <a:cubicBezTo>
                      <a:pt x="95" y="30"/>
                      <a:pt x="92" y="30"/>
                      <a:pt x="92" y="30"/>
                    </a:cubicBezTo>
                    <a:cubicBezTo>
                      <a:pt x="92" y="31"/>
                      <a:pt x="92" y="32"/>
                      <a:pt x="92" y="32"/>
                    </a:cubicBezTo>
                    <a:cubicBezTo>
                      <a:pt x="91" y="36"/>
                      <a:pt x="88" y="36"/>
                      <a:pt x="84" y="36"/>
                    </a:cubicBezTo>
                    <a:cubicBezTo>
                      <a:pt x="83" y="34"/>
                      <a:pt x="83" y="35"/>
                      <a:pt x="83" y="33"/>
                    </a:cubicBezTo>
                    <a:cubicBezTo>
                      <a:pt x="81" y="36"/>
                      <a:pt x="79" y="39"/>
                      <a:pt x="74" y="39"/>
                    </a:cubicBezTo>
                    <a:cubicBezTo>
                      <a:pt x="73" y="39"/>
                      <a:pt x="72" y="37"/>
                      <a:pt x="70" y="38"/>
                    </a:cubicBezTo>
                    <a:cubicBezTo>
                      <a:pt x="70" y="38"/>
                      <a:pt x="68" y="40"/>
                      <a:pt x="68" y="40"/>
                    </a:cubicBezTo>
                    <a:cubicBezTo>
                      <a:pt x="69" y="40"/>
                      <a:pt x="71" y="41"/>
                      <a:pt x="73" y="42"/>
                    </a:cubicBezTo>
                    <a:cubicBezTo>
                      <a:pt x="73" y="42"/>
                      <a:pt x="73" y="43"/>
                      <a:pt x="74" y="44"/>
                    </a:cubicBezTo>
                    <a:cubicBezTo>
                      <a:pt x="76" y="44"/>
                      <a:pt x="80" y="43"/>
                      <a:pt x="81" y="43"/>
                    </a:cubicBezTo>
                    <a:cubicBezTo>
                      <a:pt x="84" y="43"/>
                      <a:pt x="87" y="44"/>
                      <a:pt x="89" y="42"/>
                    </a:cubicBezTo>
                    <a:cubicBezTo>
                      <a:pt x="90" y="42"/>
                      <a:pt x="91" y="40"/>
                      <a:pt x="91" y="40"/>
                    </a:cubicBezTo>
                    <a:cubicBezTo>
                      <a:pt x="92" y="39"/>
                      <a:pt x="93" y="39"/>
                      <a:pt x="94" y="38"/>
                    </a:cubicBezTo>
                    <a:cubicBezTo>
                      <a:pt x="94" y="37"/>
                      <a:pt x="94" y="36"/>
                      <a:pt x="95" y="36"/>
                    </a:cubicBezTo>
                    <a:cubicBezTo>
                      <a:pt x="96" y="35"/>
                      <a:pt x="97" y="36"/>
                      <a:pt x="99" y="35"/>
                    </a:cubicBezTo>
                    <a:cubicBezTo>
                      <a:pt x="99" y="34"/>
                      <a:pt x="100" y="32"/>
                      <a:pt x="99" y="31"/>
                    </a:cubicBezTo>
                    <a:cubicBezTo>
                      <a:pt x="99" y="31"/>
                      <a:pt x="100" y="31"/>
                      <a:pt x="101" y="30"/>
                    </a:cubicBezTo>
                    <a:cubicBezTo>
                      <a:pt x="101" y="30"/>
                      <a:pt x="101" y="28"/>
                      <a:pt x="101" y="28"/>
                    </a:cubicBezTo>
                    <a:cubicBezTo>
                      <a:pt x="101" y="28"/>
                      <a:pt x="100" y="26"/>
                      <a:pt x="101" y="26"/>
                    </a:cubicBezTo>
                    <a:cubicBezTo>
                      <a:pt x="99" y="26"/>
                      <a:pt x="99" y="26"/>
                      <a:pt x="99" y="26"/>
                    </a:cubicBezTo>
                    <a:cubicBezTo>
                      <a:pt x="99" y="26"/>
                      <a:pt x="99" y="24"/>
                      <a:pt x="99" y="24"/>
                    </a:cubicBezTo>
                    <a:cubicBezTo>
                      <a:pt x="99" y="23"/>
                      <a:pt x="98" y="24"/>
                      <a:pt x="97" y="24"/>
                    </a:cubicBezTo>
                    <a:close/>
                    <a:moveTo>
                      <a:pt x="98" y="16"/>
                    </a:moveTo>
                    <a:cubicBezTo>
                      <a:pt x="98" y="17"/>
                      <a:pt x="98" y="18"/>
                      <a:pt x="99" y="18"/>
                    </a:cubicBezTo>
                    <a:cubicBezTo>
                      <a:pt x="99" y="19"/>
                      <a:pt x="102" y="21"/>
                      <a:pt x="102" y="22"/>
                    </a:cubicBezTo>
                    <a:cubicBezTo>
                      <a:pt x="103" y="27"/>
                      <a:pt x="100" y="25"/>
                      <a:pt x="103" y="28"/>
                    </a:cubicBezTo>
                    <a:cubicBezTo>
                      <a:pt x="105" y="28"/>
                      <a:pt x="105" y="28"/>
                      <a:pt x="105" y="28"/>
                    </a:cubicBezTo>
                    <a:cubicBezTo>
                      <a:pt x="105" y="27"/>
                      <a:pt x="105" y="27"/>
                      <a:pt x="105" y="26"/>
                    </a:cubicBezTo>
                    <a:cubicBezTo>
                      <a:pt x="107" y="20"/>
                      <a:pt x="102" y="18"/>
                      <a:pt x="98" y="16"/>
                    </a:cubicBezTo>
                    <a:close/>
                    <a:moveTo>
                      <a:pt x="87" y="9"/>
                    </a:moveTo>
                    <a:cubicBezTo>
                      <a:pt x="88" y="9"/>
                      <a:pt x="88" y="11"/>
                      <a:pt x="88" y="11"/>
                    </a:cubicBezTo>
                    <a:cubicBezTo>
                      <a:pt x="90" y="13"/>
                      <a:pt x="92" y="13"/>
                      <a:pt x="95" y="14"/>
                    </a:cubicBezTo>
                    <a:cubicBezTo>
                      <a:pt x="94" y="15"/>
                      <a:pt x="97" y="15"/>
                      <a:pt x="97" y="15"/>
                    </a:cubicBezTo>
                    <a:cubicBezTo>
                      <a:pt x="97" y="15"/>
                      <a:pt x="97" y="13"/>
                      <a:pt x="97" y="13"/>
                    </a:cubicBezTo>
                    <a:cubicBezTo>
                      <a:pt x="93" y="11"/>
                      <a:pt x="92" y="10"/>
                      <a:pt x="87" y="9"/>
                    </a:cubicBezTo>
                    <a:close/>
                    <a:moveTo>
                      <a:pt x="81" y="6"/>
                    </a:moveTo>
                    <a:cubicBezTo>
                      <a:pt x="81" y="6"/>
                      <a:pt x="80" y="8"/>
                      <a:pt x="81" y="8"/>
                    </a:cubicBezTo>
                    <a:cubicBezTo>
                      <a:pt x="81" y="9"/>
                      <a:pt x="81" y="9"/>
                      <a:pt x="81" y="9"/>
                    </a:cubicBezTo>
                    <a:cubicBezTo>
                      <a:pt x="82" y="9"/>
                      <a:pt x="84" y="9"/>
                      <a:pt x="85" y="9"/>
                    </a:cubicBezTo>
                    <a:cubicBezTo>
                      <a:pt x="85" y="9"/>
                      <a:pt x="86" y="7"/>
                      <a:pt x="85" y="6"/>
                    </a:cubicBezTo>
                    <a:cubicBezTo>
                      <a:pt x="83" y="6"/>
                      <a:pt x="82" y="7"/>
                      <a:pt x="81" y="6"/>
                    </a:cubicBezTo>
                    <a:close/>
                    <a:moveTo>
                      <a:pt x="51" y="0"/>
                    </a:moveTo>
                    <a:cubicBezTo>
                      <a:pt x="51" y="0"/>
                      <a:pt x="50" y="2"/>
                      <a:pt x="50" y="3"/>
                    </a:cubicBezTo>
                    <a:cubicBezTo>
                      <a:pt x="53" y="3"/>
                      <a:pt x="55" y="3"/>
                      <a:pt x="57" y="3"/>
                    </a:cubicBezTo>
                    <a:cubicBezTo>
                      <a:pt x="57" y="3"/>
                      <a:pt x="55" y="2"/>
                      <a:pt x="55" y="2"/>
                    </a:cubicBezTo>
                    <a:cubicBezTo>
                      <a:pt x="54" y="1"/>
                      <a:pt x="52" y="1"/>
                      <a:pt x="51" y="0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110">
                <a:extLst>
                  <a:ext uri="{FF2B5EF4-FFF2-40B4-BE49-F238E27FC236}">
                    <a16:creationId xmlns:a16="http://schemas.microsoft.com/office/drawing/2014/main" id="{8AF3B02C-9F0D-445E-BA76-25FD6E12E57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07" y="2048"/>
                <a:ext cx="100" cy="57"/>
              </a:xfrm>
              <a:custGeom>
                <a:avLst/>
                <a:gdLst>
                  <a:gd name="T0" fmla="*/ 50 w 51"/>
                  <a:gd name="T1" fmla="*/ 14 h 29"/>
                  <a:gd name="T2" fmla="*/ 46 w 51"/>
                  <a:gd name="T3" fmla="*/ 12 h 29"/>
                  <a:gd name="T4" fmla="*/ 46 w 51"/>
                  <a:gd name="T5" fmla="*/ 9 h 29"/>
                  <a:gd name="T6" fmla="*/ 42 w 51"/>
                  <a:gd name="T7" fmla="*/ 6 h 29"/>
                  <a:gd name="T8" fmla="*/ 42 w 51"/>
                  <a:gd name="T9" fmla="*/ 3 h 29"/>
                  <a:gd name="T10" fmla="*/ 41 w 51"/>
                  <a:gd name="T11" fmla="*/ 4 h 29"/>
                  <a:gd name="T12" fmla="*/ 41 w 51"/>
                  <a:gd name="T13" fmla="*/ 2 h 29"/>
                  <a:gd name="T14" fmla="*/ 31 w 51"/>
                  <a:gd name="T15" fmla="*/ 0 h 29"/>
                  <a:gd name="T16" fmla="*/ 30 w 51"/>
                  <a:gd name="T17" fmla="*/ 3 h 29"/>
                  <a:gd name="T18" fmla="*/ 22 w 51"/>
                  <a:gd name="T19" fmla="*/ 5 h 29"/>
                  <a:gd name="T20" fmla="*/ 18 w 51"/>
                  <a:gd name="T21" fmla="*/ 8 h 29"/>
                  <a:gd name="T22" fmla="*/ 8 w 51"/>
                  <a:gd name="T23" fmla="*/ 6 h 29"/>
                  <a:gd name="T24" fmla="*/ 6 w 51"/>
                  <a:gd name="T25" fmla="*/ 4 h 29"/>
                  <a:gd name="T26" fmla="*/ 6 w 51"/>
                  <a:gd name="T27" fmla="*/ 0 h 29"/>
                  <a:gd name="T28" fmla="*/ 3 w 51"/>
                  <a:gd name="T29" fmla="*/ 1 h 29"/>
                  <a:gd name="T30" fmla="*/ 1 w 51"/>
                  <a:gd name="T31" fmla="*/ 0 h 29"/>
                  <a:gd name="T32" fmla="*/ 1 w 51"/>
                  <a:gd name="T33" fmla="*/ 5 h 29"/>
                  <a:gd name="T34" fmla="*/ 3 w 51"/>
                  <a:gd name="T35" fmla="*/ 11 h 29"/>
                  <a:gd name="T36" fmla="*/ 2 w 51"/>
                  <a:gd name="T37" fmla="*/ 15 h 29"/>
                  <a:gd name="T38" fmla="*/ 4 w 51"/>
                  <a:gd name="T39" fmla="*/ 14 h 29"/>
                  <a:gd name="T40" fmla="*/ 4 w 51"/>
                  <a:gd name="T41" fmla="*/ 13 h 29"/>
                  <a:gd name="T42" fmla="*/ 6 w 51"/>
                  <a:gd name="T43" fmla="*/ 13 h 29"/>
                  <a:gd name="T44" fmla="*/ 7 w 51"/>
                  <a:gd name="T45" fmla="*/ 15 h 29"/>
                  <a:gd name="T46" fmla="*/ 12 w 51"/>
                  <a:gd name="T47" fmla="*/ 14 h 29"/>
                  <a:gd name="T48" fmla="*/ 14 w 51"/>
                  <a:gd name="T49" fmla="*/ 20 h 29"/>
                  <a:gd name="T50" fmla="*/ 20 w 51"/>
                  <a:gd name="T51" fmla="*/ 24 h 29"/>
                  <a:gd name="T52" fmla="*/ 24 w 51"/>
                  <a:gd name="T53" fmla="*/ 24 h 29"/>
                  <a:gd name="T54" fmla="*/ 25 w 51"/>
                  <a:gd name="T55" fmla="*/ 21 h 29"/>
                  <a:gd name="T56" fmla="*/ 27 w 51"/>
                  <a:gd name="T57" fmla="*/ 21 h 29"/>
                  <a:gd name="T58" fmla="*/ 27 w 51"/>
                  <a:gd name="T59" fmla="*/ 18 h 29"/>
                  <a:gd name="T60" fmla="*/ 25 w 51"/>
                  <a:gd name="T61" fmla="*/ 16 h 29"/>
                  <a:gd name="T62" fmla="*/ 23 w 51"/>
                  <a:gd name="T63" fmla="*/ 16 h 29"/>
                  <a:gd name="T64" fmla="*/ 22 w 51"/>
                  <a:gd name="T65" fmla="*/ 14 h 29"/>
                  <a:gd name="T66" fmla="*/ 27 w 51"/>
                  <a:gd name="T67" fmla="*/ 13 h 29"/>
                  <a:gd name="T68" fmla="*/ 32 w 51"/>
                  <a:gd name="T69" fmla="*/ 6 h 29"/>
                  <a:gd name="T70" fmla="*/ 35 w 51"/>
                  <a:gd name="T71" fmla="*/ 8 h 29"/>
                  <a:gd name="T72" fmla="*/ 39 w 51"/>
                  <a:gd name="T73" fmla="*/ 16 h 29"/>
                  <a:gd name="T74" fmla="*/ 44 w 51"/>
                  <a:gd name="T75" fmla="*/ 14 h 29"/>
                  <a:gd name="T76" fmla="*/ 44 w 51"/>
                  <a:gd name="T77" fmla="*/ 17 h 29"/>
                  <a:gd name="T78" fmla="*/ 41 w 51"/>
                  <a:gd name="T79" fmla="*/ 20 h 29"/>
                  <a:gd name="T80" fmla="*/ 48 w 51"/>
                  <a:gd name="T81" fmla="*/ 29 h 29"/>
                  <a:gd name="T82" fmla="*/ 48 w 51"/>
                  <a:gd name="T83" fmla="*/ 28 h 29"/>
                  <a:gd name="T84" fmla="*/ 49 w 51"/>
                  <a:gd name="T85" fmla="*/ 26 h 29"/>
                  <a:gd name="T86" fmla="*/ 51 w 51"/>
                  <a:gd name="T87" fmla="*/ 21 h 29"/>
                  <a:gd name="T88" fmla="*/ 49 w 51"/>
                  <a:gd name="T89" fmla="*/ 18 h 29"/>
                  <a:gd name="T90" fmla="*/ 50 w 51"/>
                  <a:gd name="T91" fmla="*/ 14 h 29"/>
                  <a:gd name="T92" fmla="*/ 26 w 51"/>
                  <a:gd name="T93" fmla="*/ 22 h 29"/>
                  <a:gd name="T94" fmla="*/ 24 w 51"/>
                  <a:gd name="T95" fmla="*/ 25 h 29"/>
                  <a:gd name="T96" fmla="*/ 26 w 51"/>
                  <a:gd name="T97" fmla="*/ 24 h 29"/>
                  <a:gd name="T98" fmla="*/ 27 w 51"/>
                  <a:gd name="T99" fmla="*/ 24 h 29"/>
                  <a:gd name="T100" fmla="*/ 27 w 51"/>
                  <a:gd name="T101" fmla="*/ 22 h 29"/>
                  <a:gd name="T102" fmla="*/ 27 w 51"/>
                  <a:gd name="T103" fmla="*/ 24 h 29"/>
                  <a:gd name="T104" fmla="*/ 26 w 51"/>
                  <a:gd name="T105" fmla="*/ 22 h 29"/>
                  <a:gd name="T106" fmla="*/ 12 w 51"/>
                  <a:gd name="T107" fmla="*/ 22 h 29"/>
                  <a:gd name="T108" fmla="*/ 13 w 51"/>
                  <a:gd name="T109" fmla="*/ 24 h 29"/>
                  <a:gd name="T110" fmla="*/ 12 w 51"/>
                  <a:gd name="T111" fmla="*/ 2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51" h="29">
                    <a:moveTo>
                      <a:pt x="50" y="14"/>
                    </a:moveTo>
                    <a:cubicBezTo>
                      <a:pt x="49" y="13"/>
                      <a:pt x="47" y="12"/>
                      <a:pt x="46" y="12"/>
                    </a:cubicBezTo>
                    <a:cubicBezTo>
                      <a:pt x="46" y="11"/>
                      <a:pt x="47" y="10"/>
                      <a:pt x="46" y="9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2" y="5"/>
                      <a:pt x="42" y="3"/>
                      <a:pt x="42" y="3"/>
                    </a:cubicBezTo>
                    <a:cubicBezTo>
                      <a:pt x="42" y="3"/>
                      <a:pt x="42" y="4"/>
                      <a:pt x="41" y="4"/>
                    </a:cubicBezTo>
                    <a:cubicBezTo>
                      <a:pt x="41" y="4"/>
                      <a:pt x="41" y="2"/>
                      <a:pt x="41" y="2"/>
                    </a:cubicBezTo>
                    <a:cubicBezTo>
                      <a:pt x="38" y="0"/>
                      <a:pt x="34" y="1"/>
                      <a:pt x="31" y="0"/>
                    </a:cubicBezTo>
                    <a:cubicBezTo>
                      <a:pt x="30" y="0"/>
                      <a:pt x="30" y="3"/>
                      <a:pt x="30" y="3"/>
                    </a:cubicBezTo>
                    <a:cubicBezTo>
                      <a:pt x="27" y="4"/>
                      <a:pt x="24" y="4"/>
                      <a:pt x="22" y="5"/>
                    </a:cubicBezTo>
                    <a:cubicBezTo>
                      <a:pt x="21" y="6"/>
                      <a:pt x="19" y="8"/>
                      <a:pt x="18" y="8"/>
                    </a:cubicBezTo>
                    <a:cubicBezTo>
                      <a:pt x="13" y="9"/>
                      <a:pt x="16" y="4"/>
                      <a:pt x="8" y="6"/>
                    </a:cubicBezTo>
                    <a:cubicBezTo>
                      <a:pt x="8" y="6"/>
                      <a:pt x="7" y="5"/>
                      <a:pt x="6" y="4"/>
                    </a:cubicBezTo>
                    <a:cubicBezTo>
                      <a:pt x="6" y="3"/>
                      <a:pt x="7" y="2"/>
                      <a:pt x="6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3"/>
                      <a:pt x="1" y="5"/>
                    </a:cubicBezTo>
                    <a:cubicBezTo>
                      <a:pt x="0" y="7"/>
                      <a:pt x="3" y="9"/>
                      <a:pt x="3" y="11"/>
                    </a:cubicBezTo>
                    <a:cubicBezTo>
                      <a:pt x="2" y="12"/>
                      <a:pt x="2" y="15"/>
                      <a:pt x="2" y="15"/>
                    </a:cubicBezTo>
                    <a:cubicBezTo>
                      <a:pt x="3" y="14"/>
                      <a:pt x="3" y="14"/>
                      <a:pt x="4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5" y="13"/>
                      <a:pt x="6" y="13"/>
                      <a:pt x="6" y="13"/>
                    </a:cubicBezTo>
                    <a:cubicBezTo>
                      <a:pt x="7" y="14"/>
                      <a:pt x="6" y="15"/>
                      <a:pt x="7" y="15"/>
                    </a:cubicBezTo>
                    <a:cubicBezTo>
                      <a:pt x="9" y="15"/>
                      <a:pt x="11" y="14"/>
                      <a:pt x="12" y="14"/>
                    </a:cubicBezTo>
                    <a:cubicBezTo>
                      <a:pt x="13" y="16"/>
                      <a:pt x="14" y="18"/>
                      <a:pt x="14" y="20"/>
                    </a:cubicBezTo>
                    <a:cubicBezTo>
                      <a:pt x="20" y="20"/>
                      <a:pt x="18" y="18"/>
                      <a:pt x="20" y="24"/>
                    </a:cubicBezTo>
                    <a:cubicBezTo>
                      <a:pt x="22" y="24"/>
                      <a:pt x="22" y="24"/>
                      <a:pt x="24" y="24"/>
                    </a:cubicBezTo>
                    <a:cubicBezTo>
                      <a:pt x="24" y="23"/>
                      <a:pt x="24" y="21"/>
                      <a:pt x="25" y="21"/>
                    </a:cubicBezTo>
                    <a:cubicBezTo>
                      <a:pt x="25" y="21"/>
                      <a:pt x="27" y="21"/>
                      <a:pt x="27" y="21"/>
                    </a:cubicBezTo>
                    <a:cubicBezTo>
                      <a:pt x="27" y="21"/>
                      <a:pt x="27" y="19"/>
                      <a:pt x="27" y="18"/>
                    </a:cubicBezTo>
                    <a:cubicBezTo>
                      <a:pt x="26" y="18"/>
                      <a:pt x="25" y="17"/>
                      <a:pt x="25" y="16"/>
                    </a:cubicBezTo>
                    <a:cubicBezTo>
                      <a:pt x="25" y="16"/>
                      <a:pt x="23" y="17"/>
                      <a:pt x="23" y="16"/>
                    </a:cubicBezTo>
                    <a:cubicBezTo>
                      <a:pt x="22" y="16"/>
                      <a:pt x="23" y="15"/>
                      <a:pt x="22" y="14"/>
                    </a:cubicBezTo>
                    <a:cubicBezTo>
                      <a:pt x="23" y="14"/>
                      <a:pt x="26" y="14"/>
                      <a:pt x="27" y="13"/>
                    </a:cubicBezTo>
                    <a:cubicBezTo>
                      <a:pt x="29" y="12"/>
                      <a:pt x="30" y="8"/>
                      <a:pt x="32" y="6"/>
                    </a:cubicBezTo>
                    <a:cubicBezTo>
                      <a:pt x="33" y="7"/>
                      <a:pt x="34" y="7"/>
                      <a:pt x="35" y="8"/>
                    </a:cubicBezTo>
                    <a:cubicBezTo>
                      <a:pt x="36" y="9"/>
                      <a:pt x="38" y="14"/>
                      <a:pt x="39" y="16"/>
                    </a:cubicBezTo>
                    <a:cubicBezTo>
                      <a:pt x="41" y="15"/>
                      <a:pt x="42" y="15"/>
                      <a:pt x="44" y="14"/>
                    </a:cubicBezTo>
                    <a:cubicBezTo>
                      <a:pt x="44" y="15"/>
                      <a:pt x="45" y="17"/>
                      <a:pt x="44" y="17"/>
                    </a:cubicBezTo>
                    <a:cubicBezTo>
                      <a:pt x="43" y="18"/>
                      <a:pt x="41" y="17"/>
                      <a:pt x="41" y="20"/>
                    </a:cubicBezTo>
                    <a:cubicBezTo>
                      <a:pt x="40" y="25"/>
                      <a:pt x="43" y="27"/>
                      <a:pt x="48" y="29"/>
                    </a:cubicBezTo>
                    <a:cubicBezTo>
                      <a:pt x="48" y="28"/>
                      <a:pt x="48" y="28"/>
                      <a:pt x="48" y="28"/>
                    </a:cubicBezTo>
                    <a:cubicBezTo>
                      <a:pt x="49" y="26"/>
                      <a:pt x="49" y="26"/>
                      <a:pt x="49" y="26"/>
                    </a:cubicBezTo>
                    <a:cubicBezTo>
                      <a:pt x="49" y="26"/>
                      <a:pt x="51" y="24"/>
                      <a:pt x="51" y="21"/>
                    </a:cubicBezTo>
                    <a:cubicBezTo>
                      <a:pt x="51" y="19"/>
                      <a:pt x="49" y="18"/>
                      <a:pt x="49" y="18"/>
                    </a:cubicBezTo>
                    <a:lnTo>
                      <a:pt x="50" y="14"/>
                    </a:lnTo>
                    <a:close/>
                    <a:moveTo>
                      <a:pt x="26" y="22"/>
                    </a:moveTo>
                    <a:cubicBezTo>
                      <a:pt x="25" y="23"/>
                      <a:pt x="25" y="24"/>
                      <a:pt x="24" y="25"/>
                    </a:cubicBezTo>
                    <a:cubicBezTo>
                      <a:pt x="25" y="25"/>
                      <a:pt x="27" y="24"/>
                      <a:pt x="26" y="24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27" y="24"/>
                      <a:pt x="28" y="22"/>
                      <a:pt x="27" y="22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27" y="24"/>
                      <a:pt x="26" y="22"/>
                      <a:pt x="26" y="22"/>
                    </a:cubicBezTo>
                    <a:close/>
                    <a:moveTo>
                      <a:pt x="12" y="22"/>
                    </a:moveTo>
                    <a:cubicBezTo>
                      <a:pt x="12" y="22"/>
                      <a:pt x="13" y="24"/>
                      <a:pt x="13" y="24"/>
                    </a:cubicBezTo>
                    <a:cubicBezTo>
                      <a:pt x="15" y="25"/>
                      <a:pt x="14" y="23"/>
                      <a:pt x="12" y="22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111">
                <a:extLst>
                  <a:ext uri="{FF2B5EF4-FFF2-40B4-BE49-F238E27FC236}">
                    <a16:creationId xmlns:a16="http://schemas.microsoft.com/office/drawing/2014/main" id="{E91290BA-0A2B-4580-8C3D-A3ED603EB9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07" y="2048"/>
                <a:ext cx="100" cy="57"/>
              </a:xfrm>
              <a:custGeom>
                <a:avLst/>
                <a:gdLst>
                  <a:gd name="T0" fmla="*/ 50 w 51"/>
                  <a:gd name="T1" fmla="*/ 14 h 29"/>
                  <a:gd name="T2" fmla="*/ 46 w 51"/>
                  <a:gd name="T3" fmla="*/ 12 h 29"/>
                  <a:gd name="T4" fmla="*/ 46 w 51"/>
                  <a:gd name="T5" fmla="*/ 9 h 29"/>
                  <a:gd name="T6" fmla="*/ 42 w 51"/>
                  <a:gd name="T7" fmla="*/ 6 h 29"/>
                  <a:gd name="T8" fmla="*/ 42 w 51"/>
                  <a:gd name="T9" fmla="*/ 3 h 29"/>
                  <a:gd name="T10" fmla="*/ 41 w 51"/>
                  <a:gd name="T11" fmla="*/ 4 h 29"/>
                  <a:gd name="T12" fmla="*/ 41 w 51"/>
                  <a:gd name="T13" fmla="*/ 2 h 29"/>
                  <a:gd name="T14" fmla="*/ 31 w 51"/>
                  <a:gd name="T15" fmla="*/ 0 h 29"/>
                  <a:gd name="T16" fmla="*/ 30 w 51"/>
                  <a:gd name="T17" fmla="*/ 3 h 29"/>
                  <a:gd name="T18" fmla="*/ 22 w 51"/>
                  <a:gd name="T19" fmla="*/ 5 h 29"/>
                  <a:gd name="T20" fmla="*/ 18 w 51"/>
                  <a:gd name="T21" fmla="*/ 8 h 29"/>
                  <a:gd name="T22" fmla="*/ 8 w 51"/>
                  <a:gd name="T23" fmla="*/ 6 h 29"/>
                  <a:gd name="T24" fmla="*/ 6 w 51"/>
                  <a:gd name="T25" fmla="*/ 4 h 29"/>
                  <a:gd name="T26" fmla="*/ 6 w 51"/>
                  <a:gd name="T27" fmla="*/ 0 h 29"/>
                  <a:gd name="T28" fmla="*/ 3 w 51"/>
                  <a:gd name="T29" fmla="*/ 1 h 29"/>
                  <a:gd name="T30" fmla="*/ 1 w 51"/>
                  <a:gd name="T31" fmla="*/ 0 h 29"/>
                  <a:gd name="T32" fmla="*/ 1 w 51"/>
                  <a:gd name="T33" fmla="*/ 5 h 29"/>
                  <a:gd name="T34" fmla="*/ 3 w 51"/>
                  <a:gd name="T35" fmla="*/ 11 h 29"/>
                  <a:gd name="T36" fmla="*/ 2 w 51"/>
                  <a:gd name="T37" fmla="*/ 15 h 29"/>
                  <a:gd name="T38" fmla="*/ 4 w 51"/>
                  <a:gd name="T39" fmla="*/ 14 h 29"/>
                  <a:gd name="T40" fmla="*/ 4 w 51"/>
                  <a:gd name="T41" fmla="*/ 13 h 29"/>
                  <a:gd name="T42" fmla="*/ 6 w 51"/>
                  <a:gd name="T43" fmla="*/ 13 h 29"/>
                  <a:gd name="T44" fmla="*/ 7 w 51"/>
                  <a:gd name="T45" fmla="*/ 15 h 29"/>
                  <a:gd name="T46" fmla="*/ 12 w 51"/>
                  <a:gd name="T47" fmla="*/ 14 h 29"/>
                  <a:gd name="T48" fmla="*/ 14 w 51"/>
                  <a:gd name="T49" fmla="*/ 20 h 29"/>
                  <a:gd name="T50" fmla="*/ 20 w 51"/>
                  <a:gd name="T51" fmla="*/ 24 h 29"/>
                  <a:gd name="T52" fmla="*/ 24 w 51"/>
                  <a:gd name="T53" fmla="*/ 24 h 29"/>
                  <a:gd name="T54" fmla="*/ 25 w 51"/>
                  <a:gd name="T55" fmla="*/ 21 h 29"/>
                  <a:gd name="T56" fmla="*/ 27 w 51"/>
                  <a:gd name="T57" fmla="*/ 21 h 29"/>
                  <a:gd name="T58" fmla="*/ 27 w 51"/>
                  <a:gd name="T59" fmla="*/ 18 h 29"/>
                  <a:gd name="T60" fmla="*/ 25 w 51"/>
                  <a:gd name="T61" fmla="*/ 16 h 29"/>
                  <a:gd name="T62" fmla="*/ 23 w 51"/>
                  <a:gd name="T63" fmla="*/ 16 h 29"/>
                  <a:gd name="T64" fmla="*/ 22 w 51"/>
                  <a:gd name="T65" fmla="*/ 14 h 29"/>
                  <a:gd name="T66" fmla="*/ 27 w 51"/>
                  <a:gd name="T67" fmla="*/ 13 h 29"/>
                  <a:gd name="T68" fmla="*/ 32 w 51"/>
                  <a:gd name="T69" fmla="*/ 6 h 29"/>
                  <a:gd name="T70" fmla="*/ 35 w 51"/>
                  <a:gd name="T71" fmla="*/ 8 h 29"/>
                  <a:gd name="T72" fmla="*/ 39 w 51"/>
                  <a:gd name="T73" fmla="*/ 16 h 29"/>
                  <a:gd name="T74" fmla="*/ 44 w 51"/>
                  <a:gd name="T75" fmla="*/ 14 h 29"/>
                  <a:gd name="T76" fmla="*/ 44 w 51"/>
                  <a:gd name="T77" fmla="*/ 17 h 29"/>
                  <a:gd name="T78" fmla="*/ 41 w 51"/>
                  <a:gd name="T79" fmla="*/ 20 h 29"/>
                  <a:gd name="T80" fmla="*/ 48 w 51"/>
                  <a:gd name="T81" fmla="*/ 29 h 29"/>
                  <a:gd name="T82" fmla="*/ 48 w 51"/>
                  <a:gd name="T83" fmla="*/ 28 h 29"/>
                  <a:gd name="T84" fmla="*/ 49 w 51"/>
                  <a:gd name="T85" fmla="*/ 26 h 29"/>
                  <a:gd name="T86" fmla="*/ 51 w 51"/>
                  <a:gd name="T87" fmla="*/ 21 h 29"/>
                  <a:gd name="T88" fmla="*/ 49 w 51"/>
                  <a:gd name="T89" fmla="*/ 18 h 29"/>
                  <a:gd name="T90" fmla="*/ 50 w 51"/>
                  <a:gd name="T91" fmla="*/ 14 h 29"/>
                  <a:gd name="T92" fmla="*/ 26 w 51"/>
                  <a:gd name="T93" fmla="*/ 22 h 29"/>
                  <a:gd name="T94" fmla="*/ 24 w 51"/>
                  <a:gd name="T95" fmla="*/ 25 h 29"/>
                  <a:gd name="T96" fmla="*/ 26 w 51"/>
                  <a:gd name="T97" fmla="*/ 24 h 29"/>
                  <a:gd name="T98" fmla="*/ 27 w 51"/>
                  <a:gd name="T99" fmla="*/ 24 h 29"/>
                  <a:gd name="T100" fmla="*/ 27 w 51"/>
                  <a:gd name="T101" fmla="*/ 22 h 29"/>
                  <a:gd name="T102" fmla="*/ 27 w 51"/>
                  <a:gd name="T103" fmla="*/ 24 h 29"/>
                  <a:gd name="T104" fmla="*/ 26 w 51"/>
                  <a:gd name="T105" fmla="*/ 22 h 29"/>
                  <a:gd name="T106" fmla="*/ 12 w 51"/>
                  <a:gd name="T107" fmla="*/ 22 h 29"/>
                  <a:gd name="T108" fmla="*/ 13 w 51"/>
                  <a:gd name="T109" fmla="*/ 24 h 29"/>
                  <a:gd name="T110" fmla="*/ 12 w 51"/>
                  <a:gd name="T111" fmla="*/ 2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51" h="29">
                    <a:moveTo>
                      <a:pt x="50" y="14"/>
                    </a:moveTo>
                    <a:cubicBezTo>
                      <a:pt x="49" y="13"/>
                      <a:pt x="47" y="12"/>
                      <a:pt x="46" y="12"/>
                    </a:cubicBezTo>
                    <a:cubicBezTo>
                      <a:pt x="46" y="11"/>
                      <a:pt x="47" y="10"/>
                      <a:pt x="46" y="9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2" y="5"/>
                      <a:pt x="42" y="3"/>
                      <a:pt x="42" y="3"/>
                    </a:cubicBezTo>
                    <a:cubicBezTo>
                      <a:pt x="42" y="3"/>
                      <a:pt x="42" y="4"/>
                      <a:pt x="41" y="4"/>
                    </a:cubicBezTo>
                    <a:cubicBezTo>
                      <a:pt x="41" y="4"/>
                      <a:pt x="41" y="2"/>
                      <a:pt x="41" y="2"/>
                    </a:cubicBezTo>
                    <a:cubicBezTo>
                      <a:pt x="38" y="0"/>
                      <a:pt x="34" y="1"/>
                      <a:pt x="31" y="0"/>
                    </a:cubicBezTo>
                    <a:cubicBezTo>
                      <a:pt x="30" y="0"/>
                      <a:pt x="30" y="3"/>
                      <a:pt x="30" y="3"/>
                    </a:cubicBezTo>
                    <a:cubicBezTo>
                      <a:pt x="27" y="4"/>
                      <a:pt x="24" y="4"/>
                      <a:pt x="22" y="5"/>
                    </a:cubicBezTo>
                    <a:cubicBezTo>
                      <a:pt x="21" y="6"/>
                      <a:pt x="19" y="8"/>
                      <a:pt x="18" y="8"/>
                    </a:cubicBezTo>
                    <a:cubicBezTo>
                      <a:pt x="13" y="9"/>
                      <a:pt x="16" y="4"/>
                      <a:pt x="8" y="6"/>
                    </a:cubicBezTo>
                    <a:cubicBezTo>
                      <a:pt x="8" y="6"/>
                      <a:pt x="7" y="5"/>
                      <a:pt x="6" y="4"/>
                    </a:cubicBezTo>
                    <a:cubicBezTo>
                      <a:pt x="6" y="3"/>
                      <a:pt x="7" y="2"/>
                      <a:pt x="6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3"/>
                      <a:pt x="1" y="5"/>
                    </a:cubicBezTo>
                    <a:cubicBezTo>
                      <a:pt x="0" y="7"/>
                      <a:pt x="3" y="9"/>
                      <a:pt x="3" y="11"/>
                    </a:cubicBezTo>
                    <a:cubicBezTo>
                      <a:pt x="2" y="12"/>
                      <a:pt x="2" y="15"/>
                      <a:pt x="2" y="15"/>
                    </a:cubicBezTo>
                    <a:cubicBezTo>
                      <a:pt x="3" y="14"/>
                      <a:pt x="3" y="14"/>
                      <a:pt x="4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5" y="13"/>
                      <a:pt x="6" y="13"/>
                      <a:pt x="6" y="13"/>
                    </a:cubicBezTo>
                    <a:cubicBezTo>
                      <a:pt x="7" y="14"/>
                      <a:pt x="6" y="15"/>
                      <a:pt x="7" y="15"/>
                    </a:cubicBezTo>
                    <a:cubicBezTo>
                      <a:pt x="9" y="15"/>
                      <a:pt x="11" y="14"/>
                      <a:pt x="12" y="14"/>
                    </a:cubicBezTo>
                    <a:cubicBezTo>
                      <a:pt x="13" y="16"/>
                      <a:pt x="14" y="18"/>
                      <a:pt x="14" y="20"/>
                    </a:cubicBezTo>
                    <a:cubicBezTo>
                      <a:pt x="20" y="20"/>
                      <a:pt x="18" y="18"/>
                      <a:pt x="20" y="24"/>
                    </a:cubicBezTo>
                    <a:cubicBezTo>
                      <a:pt x="22" y="24"/>
                      <a:pt x="22" y="24"/>
                      <a:pt x="24" y="24"/>
                    </a:cubicBezTo>
                    <a:cubicBezTo>
                      <a:pt x="24" y="23"/>
                      <a:pt x="24" y="21"/>
                      <a:pt x="25" y="21"/>
                    </a:cubicBezTo>
                    <a:cubicBezTo>
                      <a:pt x="25" y="21"/>
                      <a:pt x="27" y="21"/>
                      <a:pt x="27" y="21"/>
                    </a:cubicBezTo>
                    <a:cubicBezTo>
                      <a:pt x="27" y="21"/>
                      <a:pt x="27" y="19"/>
                      <a:pt x="27" y="18"/>
                    </a:cubicBezTo>
                    <a:cubicBezTo>
                      <a:pt x="26" y="18"/>
                      <a:pt x="25" y="17"/>
                      <a:pt x="25" y="16"/>
                    </a:cubicBezTo>
                    <a:cubicBezTo>
                      <a:pt x="25" y="16"/>
                      <a:pt x="23" y="17"/>
                      <a:pt x="23" y="16"/>
                    </a:cubicBezTo>
                    <a:cubicBezTo>
                      <a:pt x="22" y="16"/>
                      <a:pt x="23" y="15"/>
                      <a:pt x="22" y="14"/>
                    </a:cubicBezTo>
                    <a:cubicBezTo>
                      <a:pt x="23" y="14"/>
                      <a:pt x="26" y="14"/>
                      <a:pt x="27" y="13"/>
                    </a:cubicBezTo>
                    <a:cubicBezTo>
                      <a:pt x="29" y="12"/>
                      <a:pt x="30" y="8"/>
                      <a:pt x="32" y="6"/>
                    </a:cubicBezTo>
                    <a:cubicBezTo>
                      <a:pt x="33" y="7"/>
                      <a:pt x="34" y="7"/>
                      <a:pt x="35" y="8"/>
                    </a:cubicBezTo>
                    <a:cubicBezTo>
                      <a:pt x="36" y="9"/>
                      <a:pt x="38" y="14"/>
                      <a:pt x="39" y="16"/>
                    </a:cubicBezTo>
                    <a:cubicBezTo>
                      <a:pt x="41" y="15"/>
                      <a:pt x="42" y="15"/>
                      <a:pt x="44" y="14"/>
                    </a:cubicBezTo>
                    <a:cubicBezTo>
                      <a:pt x="44" y="15"/>
                      <a:pt x="45" y="17"/>
                      <a:pt x="44" y="17"/>
                    </a:cubicBezTo>
                    <a:cubicBezTo>
                      <a:pt x="43" y="18"/>
                      <a:pt x="41" y="17"/>
                      <a:pt x="41" y="20"/>
                    </a:cubicBezTo>
                    <a:cubicBezTo>
                      <a:pt x="40" y="25"/>
                      <a:pt x="43" y="27"/>
                      <a:pt x="48" y="29"/>
                    </a:cubicBezTo>
                    <a:cubicBezTo>
                      <a:pt x="48" y="28"/>
                      <a:pt x="48" y="28"/>
                      <a:pt x="48" y="28"/>
                    </a:cubicBezTo>
                    <a:cubicBezTo>
                      <a:pt x="49" y="26"/>
                      <a:pt x="49" y="26"/>
                      <a:pt x="49" y="26"/>
                    </a:cubicBezTo>
                    <a:cubicBezTo>
                      <a:pt x="49" y="26"/>
                      <a:pt x="51" y="24"/>
                      <a:pt x="51" y="21"/>
                    </a:cubicBezTo>
                    <a:cubicBezTo>
                      <a:pt x="51" y="19"/>
                      <a:pt x="49" y="18"/>
                      <a:pt x="49" y="18"/>
                    </a:cubicBezTo>
                    <a:lnTo>
                      <a:pt x="50" y="14"/>
                    </a:lnTo>
                    <a:close/>
                    <a:moveTo>
                      <a:pt x="26" y="22"/>
                    </a:moveTo>
                    <a:cubicBezTo>
                      <a:pt x="25" y="23"/>
                      <a:pt x="25" y="24"/>
                      <a:pt x="24" y="25"/>
                    </a:cubicBezTo>
                    <a:cubicBezTo>
                      <a:pt x="25" y="25"/>
                      <a:pt x="27" y="24"/>
                      <a:pt x="26" y="24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27" y="24"/>
                      <a:pt x="28" y="22"/>
                      <a:pt x="27" y="22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27" y="24"/>
                      <a:pt x="26" y="22"/>
                      <a:pt x="26" y="22"/>
                    </a:cubicBezTo>
                    <a:close/>
                    <a:moveTo>
                      <a:pt x="12" y="22"/>
                    </a:moveTo>
                    <a:cubicBezTo>
                      <a:pt x="12" y="22"/>
                      <a:pt x="13" y="24"/>
                      <a:pt x="13" y="24"/>
                    </a:cubicBezTo>
                    <a:cubicBezTo>
                      <a:pt x="15" y="25"/>
                      <a:pt x="14" y="23"/>
                      <a:pt x="12" y="22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112">
                <a:extLst>
                  <a:ext uri="{FF2B5EF4-FFF2-40B4-BE49-F238E27FC236}">
                    <a16:creationId xmlns:a16="http://schemas.microsoft.com/office/drawing/2014/main" id="{F56CE7FD-C776-4374-900C-DA4D67DC30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3" y="1460"/>
                <a:ext cx="259" cy="290"/>
              </a:xfrm>
              <a:custGeom>
                <a:avLst/>
                <a:gdLst>
                  <a:gd name="T0" fmla="*/ 130 w 132"/>
                  <a:gd name="T1" fmla="*/ 17 h 148"/>
                  <a:gd name="T2" fmla="*/ 126 w 132"/>
                  <a:gd name="T3" fmla="*/ 22 h 148"/>
                  <a:gd name="T4" fmla="*/ 115 w 132"/>
                  <a:gd name="T5" fmla="*/ 27 h 148"/>
                  <a:gd name="T6" fmla="*/ 111 w 132"/>
                  <a:gd name="T7" fmla="*/ 31 h 148"/>
                  <a:gd name="T8" fmla="*/ 106 w 132"/>
                  <a:gd name="T9" fmla="*/ 31 h 148"/>
                  <a:gd name="T10" fmla="*/ 99 w 132"/>
                  <a:gd name="T11" fmla="*/ 34 h 148"/>
                  <a:gd name="T12" fmla="*/ 101 w 132"/>
                  <a:gd name="T13" fmla="*/ 41 h 148"/>
                  <a:gd name="T14" fmla="*/ 104 w 132"/>
                  <a:gd name="T15" fmla="*/ 52 h 148"/>
                  <a:gd name="T16" fmla="*/ 111 w 132"/>
                  <a:gd name="T17" fmla="*/ 58 h 148"/>
                  <a:gd name="T18" fmla="*/ 109 w 132"/>
                  <a:gd name="T19" fmla="*/ 67 h 148"/>
                  <a:gd name="T20" fmla="*/ 105 w 132"/>
                  <a:gd name="T21" fmla="*/ 77 h 148"/>
                  <a:gd name="T22" fmla="*/ 101 w 132"/>
                  <a:gd name="T23" fmla="*/ 85 h 148"/>
                  <a:gd name="T24" fmla="*/ 95 w 132"/>
                  <a:gd name="T25" fmla="*/ 91 h 148"/>
                  <a:gd name="T26" fmla="*/ 86 w 132"/>
                  <a:gd name="T27" fmla="*/ 100 h 148"/>
                  <a:gd name="T28" fmla="*/ 79 w 132"/>
                  <a:gd name="T29" fmla="*/ 106 h 148"/>
                  <a:gd name="T30" fmla="*/ 75 w 132"/>
                  <a:gd name="T31" fmla="*/ 108 h 148"/>
                  <a:gd name="T32" fmla="*/ 70 w 132"/>
                  <a:gd name="T33" fmla="*/ 116 h 148"/>
                  <a:gd name="T34" fmla="*/ 73 w 132"/>
                  <a:gd name="T35" fmla="*/ 120 h 148"/>
                  <a:gd name="T36" fmla="*/ 72 w 132"/>
                  <a:gd name="T37" fmla="*/ 127 h 148"/>
                  <a:gd name="T38" fmla="*/ 77 w 132"/>
                  <a:gd name="T39" fmla="*/ 132 h 148"/>
                  <a:gd name="T40" fmla="*/ 75 w 132"/>
                  <a:gd name="T41" fmla="*/ 142 h 148"/>
                  <a:gd name="T42" fmla="*/ 67 w 132"/>
                  <a:gd name="T43" fmla="*/ 142 h 148"/>
                  <a:gd name="T44" fmla="*/ 62 w 132"/>
                  <a:gd name="T45" fmla="*/ 148 h 148"/>
                  <a:gd name="T46" fmla="*/ 58 w 132"/>
                  <a:gd name="T47" fmla="*/ 146 h 148"/>
                  <a:gd name="T48" fmla="*/ 54 w 132"/>
                  <a:gd name="T49" fmla="*/ 146 h 148"/>
                  <a:gd name="T50" fmla="*/ 51 w 132"/>
                  <a:gd name="T51" fmla="*/ 139 h 148"/>
                  <a:gd name="T52" fmla="*/ 45 w 132"/>
                  <a:gd name="T53" fmla="*/ 131 h 148"/>
                  <a:gd name="T54" fmla="*/ 44 w 132"/>
                  <a:gd name="T55" fmla="*/ 128 h 148"/>
                  <a:gd name="T56" fmla="*/ 34 w 132"/>
                  <a:gd name="T57" fmla="*/ 128 h 148"/>
                  <a:gd name="T58" fmla="*/ 18 w 132"/>
                  <a:gd name="T59" fmla="*/ 131 h 148"/>
                  <a:gd name="T60" fmla="*/ 9 w 132"/>
                  <a:gd name="T61" fmla="*/ 131 h 148"/>
                  <a:gd name="T62" fmla="*/ 4 w 132"/>
                  <a:gd name="T63" fmla="*/ 132 h 148"/>
                  <a:gd name="T64" fmla="*/ 0 w 132"/>
                  <a:gd name="T65" fmla="*/ 134 h 148"/>
                  <a:gd name="T66" fmla="*/ 7 w 132"/>
                  <a:gd name="T67" fmla="*/ 116 h 148"/>
                  <a:gd name="T68" fmla="*/ 17 w 132"/>
                  <a:gd name="T69" fmla="*/ 113 h 148"/>
                  <a:gd name="T70" fmla="*/ 21 w 132"/>
                  <a:gd name="T71" fmla="*/ 107 h 148"/>
                  <a:gd name="T72" fmla="*/ 16 w 132"/>
                  <a:gd name="T73" fmla="*/ 100 h 148"/>
                  <a:gd name="T74" fmla="*/ 10 w 132"/>
                  <a:gd name="T75" fmla="*/ 95 h 148"/>
                  <a:gd name="T76" fmla="*/ 5 w 132"/>
                  <a:gd name="T77" fmla="*/ 86 h 148"/>
                  <a:gd name="T78" fmla="*/ 2 w 132"/>
                  <a:gd name="T79" fmla="*/ 75 h 148"/>
                  <a:gd name="T80" fmla="*/ 15 w 132"/>
                  <a:gd name="T81" fmla="*/ 79 h 148"/>
                  <a:gd name="T82" fmla="*/ 26 w 132"/>
                  <a:gd name="T83" fmla="*/ 79 h 148"/>
                  <a:gd name="T84" fmla="*/ 31 w 132"/>
                  <a:gd name="T85" fmla="*/ 76 h 148"/>
                  <a:gd name="T86" fmla="*/ 37 w 132"/>
                  <a:gd name="T87" fmla="*/ 72 h 148"/>
                  <a:gd name="T88" fmla="*/ 42 w 132"/>
                  <a:gd name="T89" fmla="*/ 65 h 148"/>
                  <a:gd name="T90" fmla="*/ 50 w 132"/>
                  <a:gd name="T91" fmla="*/ 59 h 148"/>
                  <a:gd name="T92" fmla="*/ 54 w 132"/>
                  <a:gd name="T93" fmla="*/ 55 h 148"/>
                  <a:gd name="T94" fmla="*/ 55 w 132"/>
                  <a:gd name="T95" fmla="*/ 49 h 148"/>
                  <a:gd name="T96" fmla="*/ 59 w 132"/>
                  <a:gd name="T97" fmla="*/ 48 h 148"/>
                  <a:gd name="T98" fmla="*/ 66 w 132"/>
                  <a:gd name="T99" fmla="*/ 49 h 148"/>
                  <a:gd name="T100" fmla="*/ 67 w 132"/>
                  <a:gd name="T101" fmla="*/ 42 h 148"/>
                  <a:gd name="T102" fmla="*/ 71 w 132"/>
                  <a:gd name="T103" fmla="*/ 34 h 148"/>
                  <a:gd name="T104" fmla="*/ 70 w 132"/>
                  <a:gd name="T105" fmla="*/ 27 h 148"/>
                  <a:gd name="T106" fmla="*/ 78 w 132"/>
                  <a:gd name="T107" fmla="*/ 27 h 148"/>
                  <a:gd name="T108" fmla="*/ 77 w 132"/>
                  <a:gd name="T109" fmla="*/ 18 h 148"/>
                  <a:gd name="T110" fmla="*/ 80 w 132"/>
                  <a:gd name="T111" fmla="*/ 11 h 148"/>
                  <a:gd name="T112" fmla="*/ 95 w 132"/>
                  <a:gd name="T113" fmla="*/ 4 h 148"/>
                  <a:gd name="T114" fmla="*/ 106 w 132"/>
                  <a:gd name="T115" fmla="*/ 2 h 148"/>
                  <a:gd name="T116" fmla="*/ 111 w 132"/>
                  <a:gd name="T117" fmla="*/ 0 h 148"/>
                  <a:gd name="T118" fmla="*/ 127 w 132"/>
                  <a:gd name="T119" fmla="*/ 6 h 148"/>
                  <a:gd name="T120" fmla="*/ 132 w 132"/>
                  <a:gd name="T121" fmla="*/ 12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32" h="148">
                    <a:moveTo>
                      <a:pt x="132" y="12"/>
                    </a:moveTo>
                    <a:cubicBezTo>
                      <a:pt x="130" y="17"/>
                      <a:pt x="130" y="17"/>
                      <a:pt x="130" y="17"/>
                    </a:cubicBezTo>
                    <a:cubicBezTo>
                      <a:pt x="127" y="20"/>
                      <a:pt x="127" y="20"/>
                      <a:pt x="127" y="20"/>
                    </a:cubicBezTo>
                    <a:cubicBezTo>
                      <a:pt x="126" y="22"/>
                      <a:pt x="126" y="22"/>
                      <a:pt x="126" y="22"/>
                    </a:cubicBezTo>
                    <a:cubicBezTo>
                      <a:pt x="121" y="26"/>
                      <a:pt x="121" y="26"/>
                      <a:pt x="121" y="26"/>
                    </a:cubicBezTo>
                    <a:cubicBezTo>
                      <a:pt x="115" y="27"/>
                      <a:pt x="115" y="27"/>
                      <a:pt x="115" y="27"/>
                    </a:cubicBezTo>
                    <a:cubicBezTo>
                      <a:pt x="112" y="29"/>
                      <a:pt x="112" y="29"/>
                      <a:pt x="112" y="29"/>
                    </a:cubicBezTo>
                    <a:cubicBezTo>
                      <a:pt x="111" y="31"/>
                      <a:pt x="111" y="31"/>
                      <a:pt x="111" y="31"/>
                    </a:cubicBezTo>
                    <a:cubicBezTo>
                      <a:pt x="109" y="33"/>
                      <a:pt x="109" y="33"/>
                      <a:pt x="109" y="33"/>
                    </a:cubicBezTo>
                    <a:cubicBezTo>
                      <a:pt x="106" y="31"/>
                      <a:pt x="106" y="31"/>
                      <a:pt x="106" y="31"/>
                    </a:cubicBezTo>
                    <a:cubicBezTo>
                      <a:pt x="102" y="33"/>
                      <a:pt x="102" y="33"/>
                      <a:pt x="102" y="33"/>
                    </a:cubicBezTo>
                    <a:cubicBezTo>
                      <a:pt x="99" y="34"/>
                      <a:pt x="99" y="34"/>
                      <a:pt x="99" y="34"/>
                    </a:cubicBezTo>
                    <a:cubicBezTo>
                      <a:pt x="98" y="38"/>
                      <a:pt x="98" y="38"/>
                      <a:pt x="98" y="38"/>
                    </a:cubicBezTo>
                    <a:cubicBezTo>
                      <a:pt x="101" y="41"/>
                      <a:pt x="101" y="41"/>
                      <a:pt x="101" y="41"/>
                    </a:cubicBezTo>
                    <a:cubicBezTo>
                      <a:pt x="103" y="49"/>
                      <a:pt x="103" y="49"/>
                      <a:pt x="103" y="49"/>
                    </a:cubicBezTo>
                    <a:cubicBezTo>
                      <a:pt x="104" y="52"/>
                      <a:pt x="104" y="52"/>
                      <a:pt x="104" y="52"/>
                    </a:cubicBezTo>
                    <a:cubicBezTo>
                      <a:pt x="107" y="54"/>
                      <a:pt x="107" y="54"/>
                      <a:pt x="107" y="54"/>
                    </a:cubicBezTo>
                    <a:cubicBezTo>
                      <a:pt x="111" y="58"/>
                      <a:pt x="111" y="58"/>
                      <a:pt x="111" y="58"/>
                    </a:cubicBezTo>
                    <a:cubicBezTo>
                      <a:pt x="111" y="63"/>
                      <a:pt x="111" y="63"/>
                      <a:pt x="111" y="63"/>
                    </a:cubicBezTo>
                    <a:cubicBezTo>
                      <a:pt x="109" y="67"/>
                      <a:pt x="109" y="67"/>
                      <a:pt x="109" y="67"/>
                    </a:cubicBezTo>
                    <a:cubicBezTo>
                      <a:pt x="106" y="71"/>
                      <a:pt x="106" y="71"/>
                      <a:pt x="106" y="71"/>
                    </a:cubicBezTo>
                    <a:cubicBezTo>
                      <a:pt x="105" y="77"/>
                      <a:pt x="105" y="77"/>
                      <a:pt x="105" y="77"/>
                    </a:cubicBezTo>
                    <a:cubicBezTo>
                      <a:pt x="105" y="82"/>
                      <a:pt x="105" y="82"/>
                      <a:pt x="105" y="82"/>
                    </a:cubicBezTo>
                    <a:cubicBezTo>
                      <a:pt x="101" y="85"/>
                      <a:pt x="101" y="85"/>
                      <a:pt x="101" y="85"/>
                    </a:cubicBezTo>
                    <a:cubicBezTo>
                      <a:pt x="98" y="88"/>
                      <a:pt x="98" y="88"/>
                      <a:pt x="98" y="88"/>
                    </a:cubicBezTo>
                    <a:cubicBezTo>
                      <a:pt x="95" y="91"/>
                      <a:pt x="95" y="91"/>
                      <a:pt x="95" y="91"/>
                    </a:cubicBezTo>
                    <a:cubicBezTo>
                      <a:pt x="90" y="94"/>
                      <a:pt x="90" y="94"/>
                      <a:pt x="90" y="94"/>
                    </a:cubicBezTo>
                    <a:cubicBezTo>
                      <a:pt x="86" y="100"/>
                      <a:pt x="86" y="100"/>
                      <a:pt x="86" y="100"/>
                    </a:cubicBezTo>
                    <a:cubicBezTo>
                      <a:pt x="83" y="105"/>
                      <a:pt x="83" y="105"/>
                      <a:pt x="83" y="105"/>
                    </a:cubicBezTo>
                    <a:cubicBezTo>
                      <a:pt x="79" y="106"/>
                      <a:pt x="79" y="106"/>
                      <a:pt x="79" y="106"/>
                    </a:cubicBezTo>
                    <a:cubicBezTo>
                      <a:pt x="77" y="103"/>
                      <a:pt x="77" y="103"/>
                      <a:pt x="77" y="103"/>
                    </a:cubicBezTo>
                    <a:cubicBezTo>
                      <a:pt x="75" y="108"/>
                      <a:pt x="75" y="108"/>
                      <a:pt x="75" y="108"/>
                    </a:cubicBezTo>
                    <a:cubicBezTo>
                      <a:pt x="72" y="111"/>
                      <a:pt x="72" y="111"/>
                      <a:pt x="72" y="111"/>
                    </a:cubicBezTo>
                    <a:cubicBezTo>
                      <a:pt x="70" y="116"/>
                      <a:pt x="70" y="116"/>
                      <a:pt x="70" y="116"/>
                    </a:cubicBezTo>
                    <a:cubicBezTo>
                      <a:pt x="72" y="118"/>
                      <a:pt x="72" y="118"/>
                      <a:pt x="72" y="118"/>
                    </a:cubicBezTo>
                    <a:cubicBezTo>
                      <a:pt x="73" y="120"/>
                      <a:pt x="73" y="120"/>
                      <a:pt x="73" y="120"/>
                    </a:cubicBezTo>
                    <a:cubicBezTo>
                      <a:pt x="72" y="123"/>
                      <a:pt x="72" y="123"/>
                      <a:pt x="72" y="123"/>
                    </a:cubicBezTo>
                    <a:cubicBezTo>
                      <a:pt x="72" y="127"/>
                      <a:pt x="72" y="127"/>
                      <a:pt x="72" y="127"/>
                    </a:cubicBezTo>
                    <a:cubicBezTo>
                      <a:pt x="76" y="128"/>
                      <a:pt x="76" y="128"/>
                      <a:pt x="76" y="128"/>
                    </a:cubicBezTo>
                    <a:cubicBezTo>
                      <a:pt x="77" y="132"/>
                      <a:pt x="77" y="132"/>
                      <a:pt x="77" y="132"/>
                    </a:cubicBezTo>
                    <a:cubicBezTo>
                      <a:pt x="78" y="143"/>
                      <a:pt x="78" y="143"/>
                      <a:pt x="78" y="143"/>
                    </a:cubicBezTo>
                    <a:cubicBezTo>
                      <a:pt x="75" y="142"/>
                      <a:pt x="75" y="142"/>
                      <a:pt x="75" y="142"/>
                    </a:cubicBezTo>
                    <a:cubicBezTo>
                      <a:pt x="70" y="142"/>
                      <a:pt x="70" y="142"/>
                      <a:pt x="70" y="142"/>
                    </a:cubicBezTo>
                    <a:cubicBezTo>
                      <a:pt x="67" y="142"/>
                      <a:pt x="67" y="142"/>
                      <a:pt x="67" y="142"/>
                    </a:cubicBezTo>
                    <a:cubicBezTo>
                      <a:pt x="63" y="144"/>
                      <a:pt x="63" y="144"/>
                      <a:pt x="63" y="144"/>
                    </a:cubicBezTo>
                    <a:cubicBezTo>
                      <a:pt x="62" y="148"/>
                      <a:pt x="62" y="148"/>
                      <a:pt x="62" y="148"/>
                    </a:cubicBezTo>
                    <a:cubicBezTo>
                      <a:pt x="58" y="148"/>
                      <a:pt x="58" y="148"/>
                      <a:pt x="58" y="148"/>
                    </a:cubicBezTo>
                    <a:cubicBezTo>
                      <a:pt x="58" y="146"/>
                      <a:pt x="58" y="146"/>
                      <a:pt x="58" y="146"/>
                    </a:cubicBezTo>
                    <a:cubicBezTo>
                      <a:pt x="58" y="146"/>
                      <a:pt x="58" y="145"/>
                      <a:pt x="57" y="145"/>
                    </a:cubicBezTo>
                    <a:cubicBezTo>
                      <a:pt x="56" y="145"/>
                      <a:pt x="54" y="146"/>
                      <a:pt x="54" y="146"/>
                    </a:cubicBezTo>
                    <a:cubicBezTo>
                      <a:pt x="54" y="146"/>
                      <a:pt x="54" y="144"/>
                      <a:pt x="53" y="143"/>
                    </a:cubicBezTo>
                    <a:cubicBezTo>
                      <a:pt x="53" y="142"/>
                      <a:pt x="53" y="141"/>
                      <a:pt x="51" y="139"/>
                    </a:cubicBezTo>
                    <a:cubicBezTo>
                      <a:pt x="51" y="139"/>
                      <a:pt x="48" y="138"/>
                      <a:pt x="45" y="137"/>
                    </a:cubicBezTo>
                    <a:cubicBezTo>
                      <a:pt x="46" y="136"/>
                      <a:pt x="46" y="132"/>
                      <a:pt x="45" y="131"/>
                    </a:cubicBezTo>
                    <a:cubicBezTo>
                      <a:pt x="44" y="131"/>
                      <a:pt x="44" y="131"/>
                      <a:pt x="44" y="131"/>
                    </a:cubicBezTo>
                    <a:cubicBezTo>
                      <a:pt x="43" y="130"/>
                      <a:pt x="44" y="129"/>
                      <a:pt x="44" y="128"/>
                    </a:cubicBezTo>
                    <a:cubicBezTo>
                      <a:pt x="41" y="128"/>
                      <a:pt x="39" y="129"/>
                      <a:pt x="38" y="129"/>
                    </a:cubicBezTo>
                    <a:cubicBezTo>
                      <a:pt x="35" y="129"/>
                      <a:pt x="36" y="128"/>
                      <a:pt x="34" y="128"/>
                    </a:cubicBezTo>
                    <a:cubicBezTo>
                      <a:pt x="32" y="129"/>
                      <a:pt x="30" y="131"/>
                      <a:pt x="29" y="131"/>
                    </a:cubicBezTo>
                    <a:cubicBezTo>
                      <a:pt x="25" y="132"/>
                      <a:pt x="21" y="131"/>
                      <a:pt x="18" y="131"/>
                    </a:cubicBezTo>
                    <a:cubicBezTo>
                      <a:pt x="17" y="133"/>
                      <a:pt x="17" y="133"/>
                      <a:pt x="17" y="133"/>
                    </a:cubicBezTo>
                    <a:cubicBezTo>
                      <a:pt x="14" y="133"/>
                      <a:pt x="11" y="131"/>
                      <a:pt x="9" y="131"/>
                    </a:cubicBezTo>
                    <a:cubicBezTo>
                      <a:pt x="8" y="133"/>
                      <a:pt x="8" y="133"/>
                      <a:pt x="8" y="133"/>
                    </a:cubicBezTo>
                    <a:cubicBezTo>
                      <a:pt x="6" y="133"/>
                      <a:pt x="6" y="132"/>
                      <a:pt x="4" y="132"/>
                    </a:cubicBezTo>
                    <a:cubicBezTo>
                      <a:pt x="4" y="132"/>
                      <a:pt x="4" y="134"/>
                      <a:pt x="4" y="134"/>
                    </a:cubicBezTo>
                    <a:cubicBezTo>
                      <a:pt x="2" y="134"/>
                      <a:pt x="1" y="134"/>
                      <a:pt x="0" y="134"/>
                    </a:cubicBezTo>
                    <a:cubicBezTo>
                      <a:pt x="1" y="124"/>
                      <a:pt x="1" y="124"/>
                      <a:pt x="1" y="124"/>
                    </a:cubicBezTo>
                    <a:cubicBezTo>
                      <a:pt x="7" y="116"/>
                      <a:pt x="7" y="116"/>
                      <a:pt x="7" y="116"/>
                    </a:cubicBezTo>
                    <a:cubicBezTo>
                      <a:pt x="12" y="115"/>
                      <a:pt x="12" y="115"/>
                      <a:pt x="12" y="115"/>
                    </a:cubicBezTo>
                    <a:cubicBezTo>
                      <a:pt x="17" y="113"/>
                      <a:pt x="17" y="113"/>
                      <a:pt x="17" y="113"/>
                    </a:cubicBezTo>
                    <a:cubicBezTo>
                      <a:pt x="21" y="110"/>
                      <a:pt x="21" y="110"/>
                      <a:pt x="21" y="110"/>
                    </a:cubicBezTo>
                    <a:cubicBezTo>
                      <a:pt x="21" y="107"/>
                      <a:pt x="21" y="107"/>
                      <a:pt x="21" y="107"/>
                    </a:cubicBezTo>
                    <a:cubicBezTo>
                      <a:pt x="17" y="105"/>
                      <a:pt x="17" y="105"/>
                      <a:pt x="17" y="105"/>
                    </a:cubicBezTo>
                    <a:cubicBezTo>
                      <a:pt x="16" y="100"/>
                      <a:pt x="16" y="100"/>
                      <a:pt x="16" y="100"/>
                    </a:cubicBezTo>
                    <a:cubicBezTo>
                      <a:pt x="14" y="96"/>
                      <a:pt x="14" y="96"/>
                      <a:pt x="14" y="96"/>
                    </a:cubicBezTo>
                    <a:cubicBezTo>
                      <a:pt x="10" y="95"/>
                      <a:pt x="10" y="95"/>
                      <a:pt x="10" y="95"/>
                    </a:cubicBezTo>
                    <a:cubicBezTo>
                      <a:pt x="6" y="89"/>
                      <a:pt x="6" y="89"/>
                      <a:pt x="6" y="89"/>
                    </a:cubicBezTo>
                    <a:cubicBezTo>
                      <a:pt x="5" y="86"/>
                      <a:pt x="5" y="86"/>
                      <a:pt x="5" y="86"/>
                    </a:cubicBezTo>
                    <a:cubicBezTo>
                      <a:pt x="6" y="84"/>
                      <a:pt x="6" y="84"/>
                      <a:pt x="6" y="84"/>
                    </a:cubicBezTo>
                    <a:cubicBezTo>
                      <a:pt x="2" y="75"/>
                      <a:pt x="2" y="75"/>
                      <a:pt x="2" y="75"/>
                    </a:cubicBezTo>
                    <a:cubicBezTo>
                      <a:pt x="11" y="80"/>
                      <a:pt x="11" y="80"/>
                      <a:pt x="11" y="80"/>
                    </a:cubicBezTo>
                    <a:cubicBezTo>
                      <a:pt x="15" y="79"/>
                      <a:pt x="15" y="79"/>
                      <a:pt x="15" y="79"/>
                    </a:cubicBezTo>
                    <a:cubicBezTo>
                      <a:pt x="18" y="79"/>
                      <a:pt x="18" y="79"/>
                      <a:pt x="18" y="79"/>
                    </a:cubicBezTo>
                    <a:cubicBezTo>
                      <a:pt x="26" y="79"/>
                      <a:pt x="26" y="79"/>
                      <a:pt x="26" y="79"/>
                    </a:cubicBezTo>
                    <a:cubicBezTo>
                      <a:pt x="30" y="80"/>
                      <a:pt x="30" y="80"/>
                      <a:pt x="30" y="80"/>
                    </a:cubicBezTo>
                    <a:cubicBezTo>
                      <a:pt x="31" y="76"/>
                      <a:pt x="31" y="76"/>
                      <a:pt x="31" y="76"/>
                    </a:cubicBezTo>
                    <a:cubicBezTo>
                      <a:pt x="36" y="75"/>
                      <a:pt x="36" y="75"/>
                      <a:pt x="36" y="75"/>
                    </a:cubicBezTo>
                    <a:cubicBezTo>
                      <a:pt x="37" y="72"/>
                      <a:pt x="37" y="72"/>
                      <a:pt x="37" y="72"/>
                    </a:cubicBezTo>
                    <a:cubicBezTo>
                      <a:pt x="38" y="68"/>
                      <a:pt x="38" y="68"/>
                      <a:pt x="38" y="68"/>
                    </a:cubicBezTo>
                    <a:cubicBezTo>
                      <a:pt x="42" y="65"/>
                      <a:pt x="42" y="65"/>
                      <a:pt x="42" y="65"/>
                    </a:cubicBezTo>
                    <a:cubicBezTo>
                      <a:pt x="48" y="58"/>
                      <a:pt x="48" y="58"/>
                      <a:pt x="48" y="58"/>
                    </a:cubicBezTo>
                    <a:cubicBezTo>
                      <a:pt x="50" y="59"/>
                      <a:pt x="50" y="59"/>
                      <a:pt x="50" y="59"/>
                    </a:cubicBezTo>
                    <a:cubicBezTo>
                      <a:pt x="53" y="58"/>
                      <a:pt x="53" y="58"/>
                      <a:pt x="53" y="58"/>
                    </a:cubicBezTo>
                    <a:cubicBezTo>
                      <a:pt x="54" y="55"/>
                      <a:pt x="54" y="55"/>
                      <a:pt x="54" y="55"/>
                    </a:cubicBezTo>
                    <a:cubicBezTo>
                      <a:pt x="51" y="52"/>
                      <a:pt x="51" y="52"/>
                      <a:pt x="51" y="52"/>
                    </a:cubicBezTo>
                    <a:cubicBezTo>
                      <a:pt x="55" y="49"/>
                      <a:pt x="55" y="49"/>
                      <a:pt x="55" y="49"/>
                    </a:cubicBezTo>
                    <a:cubicBezTo>
                      <a:pt x="58" y="46"/>
                      <a:pt x="58" y="46"/>
                      <a:pt x="58" y="46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63" y="49"/>
                      <a:pt x="63" y="49"/>
                      <a:pt x="63" y="49"/>
                    </a:cubicBezTo>
                    <a:cubicBezTo>
                      <a:pt x="66" y="49"/>
                      <a:pt x="66" y="49"/>
                      <a:pt x="66" y="49"/>
                    </a:cubicBezTo>
                    <a:cubicBezTo>
                      <a:pt x="67" y="45"/>
                      <a:pt x="67" y="45"/>
                      <a:pt x="67" y="45"/>
                    </a:cubicBezTo>
                    <a:cubicBezTo>
                      <a:pt x="67" y="42"/>
                      <a:pt x="67" y="42"/>
                      <a:pt x="67" y="42"/>
                    </a:cubicBezTo>
                    <a:cubicBezTo>
                      <a:pt x="71" y="38"/>
                      <a:pt x="71" y="38"/>
                      <a:pt x="71" y="38"/>
                    </a:cubicBezTo>
                    <a:cubicBezTo>
                      <a:pt x="71" y="34"/>
                      <a:pt x="71" y="34"/>
                      <a:pt x="71" y="34"/>
                    </a:cubicBezTo>
                    <a:cubicBezTo>
                      <a:pt x="68" y="30"/>
                      <a:pt x="68" y="30"/>
                      <a:pt x="68" y="30"/>
                    </a:cubicBezTo>
                    <a:cubicBezTo>
                      <a:pt x="70" y="27"/>
                      <a:pt x="70" y="27"/>
                      <a:pt x="70" y="27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78" y="27"/>
                      <a:pt x="78" y="27"/>
                      <a:pt x="78" y="27"/>
                    </a:cubicBezTo>
                    <a:cubicBezTo>
                      <a:pt x="79" y="21"/>
                      <a:pt x="79" y="21"/>
                      <a:pt x="79" y="21"/>
                    </a:cubicBezTo>
                    <a:cubicBezTo>
                      <a:pt x="77" y="18"/>
                      <a:pt x="77" y="18"/>
                      <a:pt x="77" y="18"/>
                    </a:cubicBezTo>
                    <a:cubicBezTo>
                      <a:pt x="80" y="16"/>
                      <a:pt x="80" y="16"/>
                      <a:pt x="80" y="16"/>
                    </a:cubicBezTo>
                    <a:cubicBezTo>
                      <a:pt x="80" y="11"/>
                      <a:pt x="80" y="11"/>
                      <a:pt x="80" y="11"/>
                    </a:cubicBezTo>
                    <a:cubicBezTo>
                      <a:pt x="90" y="5"/>
                      <a:pt x="90" y="5"/>
                      <a:pt x="90" y="5"/>
                    </a:cubicBezTo>
                    <a:cubicBezTo>
                      <a:pt x="95" y="4"/>
                      <a:pt x="95" y="4"/>
                      <a:pt x="95" y="4"/>
                    </a:cubicBezTo>
                    <a:cubicBezTo>
                      <a:pt x="101" y="2"/>
                      <a:pt x="101" y="2"/>
                      <a:pt x="101" y="2"/>
                    </a:cubicBezTo>
                    <a:cubicBezTo>
                      <a:pt x="106" y="2"/>
                      <a:pt x="106" y="2"/>
                      <a:pt x="106" y="2"/>
                    </a:cubicBezTo>
                    <a:cubicBezTo>
                      <a:pt x="109" y="2"/>
                      <a:pt x="109" y="2"/>
                      <a:pt x="109" y="2"/>
                    </a:cubicBezTo>
                    <a:cubicBezTo>
                      <a:pt x="111" y="0"/>
                      <a:pt x="111" y="0"/>
                      <a:pt x="111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27" y="6"/>
                      <a:pt x="127" y="6"/>
                      <a:pt x="127" y="6"/>
                    </a:cubicBezTo>
                    <a:cubicBezTo>
                      <a:pt x="129" y="9"/>
                      <a:pt x="129" y="9"/>
                      <a:pt x="129" y="9"/>
                    </a:cubicBezTo>
                    <a:lnTo>
                      <a:pt x="132" y="12"/>
                    </a:ln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113">
                <a:extLst>
                  <a:ext uri="{FF2B5EF4-FFF2-40B4-BE49-F238E27FC236}">
                    <a16:creationId xmlns:a16="http://schemas.microsoft.com/office/drawing/2014/main" id="{F6B88D2D-2927-41FE-A638-F6749FC05F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3" y="1460"/>
                <a:ext cx="259" cy="290"/>
              </a:xfrm>
              <a:custGeom>
                <a:avLst/>
                <a:gdLst>
                  <a:gd name="T0" fmla="*/ 130 w 132"/>
                  <a:gd name="T1" fmla="*/ 17 h 148"/>
                  <a:gd name="T2" fmla="*/ 126 w 132"/>
                  <a:gd name="T3" fmla="*/ 22 h 148"/>
                  <a:gd name="T4" fmla="*/ 115 w 132"/>
                  <a:gd name="T5" fmla="*/ 27 h 148"/>
                  <a:gd name="T6" fmla="*/ 111 w 132"/>
                  <a:gd name="T7" fmla="*/ 31 h 148"/>
                  <a:gd name="T8" fmla="*/ 106 w 132"/>
                  <a:gd name="T9" fmla="*/ 31 h 148"/>
                  <a:gd name="T10" fmla="*/ 99 w 132"/>
                  <a:gd name="T11" fmla="*/ 34 h 148"/>
                  <a:gd name="T12" fmla="*/ 101 w 132"/>
                  <a:gd name="T13" fmla="*/ 41 h 148"/>
                  <a:gd name="T14" fmla="*/ 104 w 132"/>
                  <a:gd name="T15" fmla="*/ 52 h 148"/>
                  <a:gd name="T16" fmla="*/ 111 w 132"/>
                  <a:gd name="T17" fmla="*/ 58 h 148"/>
                  <a:gd name="T18" fmla="*/ 109 w 132"/>
                  <a:gd name="T19" fmla="*/ 67 h 148"/>
                  <a:gd name="T20" fmla="*/ 105 w 132"/>
                  <a:gd name="T21" fmla="*/ 77 h 148"/>
                  <a:gd name="T22" fmla="*/ 101 w 132"/>
                  <a:gd name="T23" fmla="*/ 85 h 148"/>
                  <a:gd name="T24" fmla="*/ 95 w 132"/>
                  <a:gd name="T25" fmla="*/ 91 h 148"/>
                  <a:gd name="T26" fmla="*/ 86 w 132"/>
                  <a:gd name="T27" fmla="*/ 100 h 148"/>
                  <a:gd name="T28" fmla="*/ 79 w 132"/>
                  <a:gd name="T29" fmla="*/ 106 h 148"/>
                  <a:gd name="T30" fmla="*/ 75 w 132"/>
                  <a:gd name="T31" fmla="*/ 108 h 148"/>
                  <a:gd name="T32" fmla="*/ 70 w 132"/>
                  <a:gd name="T33" fmla="*/ 116 h 148"/>
                  <a:gd name="T34" fmla="*/ 73 w 132"/>
                  <a:gd name="T35" fmla="*/ 120 h 148"/>
                  <a:gd name="T36" fmla="*/ 72 w 132"/>
                  <a:gd name="T37" fmla="*/ 127 h 148"/>
                  <a:gd name="T38" fmla="*/ 77 w 132"/>
                  <a:gd name="T39" fmla="*/ 132 h 148"/>
                  <a:gd name="T40" fmla="*/ 75 w 132"/>
                  <a:gd name="T41" fmla="*/ 142 h 148"/>
                  <a:gd name="T42" fmla="*/ 67 w 132"/>
                  <a:gd name="T43" fmla="*/ 142 h 148"/>
                  <a:gd name="T44" fmla="*/ 62 w 132"/>
                  <a:gd name="T45" fmla="*/ 148 h 148"/>
                  <a:gd name="T46" fmla="*/ 58 w 132"/>
                  <a:gd name="T47" fmla="*/ 146 h 148"/>
                  <a:gd name="T48" fmla="*/ 54 w 132"/>
                  <a:gd name="T49" fmla="*/ 146 h 148"/>
                  <a:gd name="T50" fmla="*/ 51 w 132"/>
                  <a:gd name="T51" fmla="*/ 139 h 148"/>
                  <a:gd name="T52" fmla="*/ 45 w 132"/>
                  <a:gd name="T53" fmla="*/ 131 h 148"/>
                  <a:gd name="T54" fmla="*/ 44 w 132"/>
                  <a:gd name="T55" fmla="*/ 128 h 148"/>
                  <a:gd name="T56" fmla="*/ 34 w 132"/>
                  <a:gd name="T57" fmla="*/ 128 h 148"/>
                  <a:gd name="T58" fmla="*/ 18 w 132"/>
                  <a:gd name="T59" fmla="*/ 131 h 148"/>
                  <a:gd name="T60" fmla="*/ 9 w 132"/>
                  <a:gd name="T61" fmla="*/ 131 h 148"/>
                  <a:gd name="T62" fmla="*/ 4 w 132"/>
                  <a:gd name="T63" fmla="*/ 132 h 148"/>
                  <a:gd name="T64" fmla="*/ 0 w 132"/>
                  <a:gd name="T65" fmla="*/ 134 h 148"/>
                  <a:gd name="T66" fmla="*/ 7 w 132"/>
                  <a:gd name="T67" fmla="*/ 116 h 148"/>
                  <a:gd name="T68" fmla="*/ 17 w 132"/>
                  <a:gd name="T69" fmla="*/ 113 h 148"/>
                  <a:gd name="T70" fmla="*/ 21 w 132"/>
                  <a:gd name="T71" fmla="*/ 107 h 148"/>
                  <a:gd name="T72" fmla="*/ 16 w 132"/>
                  <a:gd name="T73" fmla="*/ 100 h 148"/>
                  <a:gd name="T74" fmla="*/ 10 w 132"/>
                  <a:gd name="T75" fmla="*/ 95 h 148"/>
                  <a:gd name="T76" fmla="*/ 5 w 132"/>
                  <a:gd name="T77" fmla="*/ 86 h 148"/>
                  <a:gd name="T78" fmla="*/ 2 w 132"/>
                  <a:gd name="T79" fmla="*/ 75 h 148"/>
                  <a:gd name="T80" fmla="*/ 15 w 132"/>
                  <a:gd name="T81" fmla="*/ 79 h 148"/>
                  <a:gd name="T82" fmla="*/ 26 w 132"/>
                  <a:gd name="T83" fmla="*/ 79 h 148"/>
                  <a:gd name="T84" fmla="*/ 31 w 132"/>
                  <a:gd name="T85" fmla="*/ 76 h 148"/>
                  <a:gd name="T86" fmla="*/ 37 w 132"/>
                  <a:gd name="T87" fmla="*/ 72 h 148"/>
                  <a:gd name="T88" fmla="*/ 42 w 132"/>
                  <a:gd name="T89" fmla="*/ 65 h 148"/>
                  <a:gd name="T90" fmla="*/ 50 w 132"/>
                  <a:gd name="T91" fmla="*/ 59 h 148"/>
                  <a:gd name="T92" fmla="*/ 54 w 132"/>
                  <a:gd name="T93" fmla="*/ 55 h 148"/>
                  <a:gd name="T94" fmla="*/ 55 w 132"/>
                  <a:gd name="T95" fmla="*/ 49 h 148"/>
                  <a:gd name="T96" fmla="*/ 59 w 132"/>
                  <a:gd name="T97" fmla="*/ 48 h 148"/>
                  <a:gd name="T98" fmla="*/ 66 w 132"/>
                  <a:gd name="T99" fmla="*/ 49 h 148"/>
                  <a:gd name="T100" fmla="*/ 67 w 132"/>
                  <a:gd name="T101" fmla="*/ 42 h 148"/>
                  <a:gd name="T102" fmla="*/ 71 w 132"/>
                  <a:gd name="T103" fmla="*/ 34 h 148"/>
                  <a:gd name="T104" fmla="*/ 70 w 132"/>
                  <a:gd name="T105" fmla="*/ 27 h 148"/>
                  <a:gd name="T106" fmla="*/ 78 w 132"/>
                  <a:gd name="T107" fmla="*/ 27 h 148"/>
                  <a:gd name="T108" fmla="*/ 77 w 132"/>
                  <a:gd name="T109" fmla="*/ 18 h 148"/>
                  <a:gd name="T110" fmla="*/ 80 w 132"/>
                  <a:gd name="T111" fmla="*/ 11 h 148"/>
                  <a:gd name="T112" fmla="*/ 95 w 132"/>
                  <a:gd name="T113" fmla="*/ 4 h 148"/>
                  <a:gd name="T114" fmla="*/ 106 w 132"/>
                  <a:gd name="T115" fmla="*/ 2 h 148"/>
                  <a:gd name="T116" fmla="*/ 111 w 132"/>
                  <a:gd name="T117" fmla="*/ 0 h 148"/>
                  <a:gd name="T118" fmla="*/ 127 w 132"/>
                  <a:gd name="T119" fmla="*/ 6 h 148"/>
                  <a:gd name="T120" fmla="*/ 132 w 132"/>
                  <a:gd name="T121" fmla="*/ 12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32" h="148">
                    <a:moveTo>
                      <a:pt x="132" y="12"/>
                    </a:moveTo>
                    <a:cubicBezTo>
                      <a:pt x="130" y="17"/>
                      <a:pt x="130" y="17"/>
                      <a:pt x="130" y="17"/>
                    </a:cubicBezTo>
                    <a:cubicBezTo>
                      <a:pt x="127" y="20"/>
                      <a:pt x="127" y="20"/>
                      <a:pt x="127" y="20"/>
                    </a:cubicBezTo>
                    <a:cubicBezTo>
                      <a:pt x="126" y="22"/>
                      <a:pt x="126" y="22"/>
                      <a:pt x="126" y="22"/>
                    </a:cubicBezTo>
                    <a:cubicBezTo>
                      <a:pt x="121" y="26"/>
                      <a:pt x="121" y="26"/>
                      <a:pt x="121" y="26"/>
                    </a:cubicBezTo>
                    <a:cubicBezTo>
                      <a:pt x="115" y="27"/>
                      <a:pt x="115" y="27"/>
                      <a:pt x="115" y="27"/>
                    </a:cubicBezTo>
                    <a:cubicBezTo>
                      <a:pt x="112" y="29"/>
                      <a:pt x="112" y="29"/>
                      <a:pt x="112" y="29"/>
                    </a:cubicBezTo>
                    <a:cubicBezTo>
                      <a:pt x="111" y="31"/>
                      <a:pt x="111" y="31"/>
                      <a:pt x="111" y="31"/>
                    </a:cubicBezTo>
                    <a:cubicBezTo>
                      <a:pt x="109" y="33"/>
                      <a:pt x="109" y="33"/>
                      <a:pt x="109" y="33"/>
                    </a:cubicBezTo>
                    <a:cubicBezTo>
                      <a:pt x="106" y="31"/>
                      <a:pt x="106" y="31"/>
                      <a:pt x="106" y="31"/>
                    </a:cubicBezTo>
                    <a:cubicBezTo>
                      <a:pt x="102" y="33"/>
                      <a:pt x="102" y="33"/>
                      <a:pt x="102" y="33"/>
                    </a:cubicBezTo>
                    <a:cubicBezTo>
                      <a:pt x="99" y="34"/>
                      <a:pt x="99" y="34"/>
                      <a:pt x="99" y="34"/>
                    </a:cubicBezTo>
                    <a:cubicBezTo>
                      <a:pt x="98" y="38"/>
                      <a:pt x="98" y="38"/>
                      <a:pt x="98" y="38"/>
                    </a:cubicBezTo>
                    <a:cubicBezTo>
                      <a:pt x="101" y="41"/>
                      <a:pt x="101" y="41"/>
                      <a:pt x="101" y="41"/>
                    </a:cubicBezTo>
                    <a:cubicBezTo>
                      <a:pt x="103" y="49"/>
                      <a:pt x="103" y="49"/>
                      <a:pt x="103" y="49"/>
                    </a:cubicBezTo>
                    <a:cubicBezTo>
                      <a:pt x="104" y="52"/>
                      <a:pt x="104" y="52"/>
                      <a:pt x="104" y="52"/>
                    </a:cubicBezTo>
                    <a:cubicBezTo>
                      <a:pt x="107" y="54"/>
                      <a:pt x="107" y="54"/>
                      <a:pt x="107" y="54"/>
                    </a:cubicBezTo>
                    <a:cubicBezTo>
                      <a:pt x="111" y="58"/>
                      <a:pt x="111" y="58"/>
                      <a:pt x="111" y="58"/>
                    </a:cubicBezTo>
                    <a:cubicBezTo>
                      <a:pt x="111" y="63"/>
                      <a:pt x="111" y="63"/>
                      <a:pt x="111" y="63"/>
                    </a:cubicBezTo>
                    <a:cubicBezTo>
                      <a:pt x="109" y="67"/>
                      <a:pt x="109" y="67"/>
                      <a:pt x="109" y="67"/>
                    </a:cubicBezTo>
                    <a:cubicBezTo>
                      <a:pt x="106" y="71"/>
                      <a:pt x="106" y="71"/>
                      <a:pt x="106" y="71"/>
                    </a:cubicBezTo>
                    <a:cubicBezTo>
                      <a:pt x="105" y="77"/>
                      <a:pt x="105" y="77"/>
                      <a:pt x="105" y="77"/>
                    </a:cubicBezTo>
                    <a:cubicBezTo>
                      <a:pt x="105" y="82"/>
                      <a:pt x="105" y="82"/>
                      <a:pt x="105" y="82"/>
                    </a:cubicBezTo>
                    <a:cubicBezTo>
                      <a:pt x="101" y="85"/>
                      <a:pt x="101" y="85"/>
                      <a:pt x="101" y="85"/>
                    </a:cubicBezTo>
                    <a:cubicBezTo>
                      <a:pt x="98" y="88"/>
                      <a:pt x="98" y="88"/>
                      <a:pt x="98" y="88"/>
                    </a:cubicBezTo>
                    <a:cubicBezTo>
                      <a:pt x="95" y="91"/>
                      <a:pt x="95" y="91"/>
                      <a:pt x="95" y="91"/>
                    </a:cubicBezTo>
                    <a:cubicBezTo>
                      <a:pt x="90" y="94"/>
                      <a:pt x="90" y="94"/>
                      <a:pt x="90" y="94"/>
                    </a:cubicBezTo>
                    <a:cubicBezTo>
                      <a:pt x="86" y="100"/>
                      <a:pt x="86" y="100"/>
                      <a:pt x="86" y="100"/>
                    </a:cubicBezTo>
                    <a:cubicBezTo>
                      <a:pt x="83" y="105"/>
                      <a:pt x="83" y="105"/>
                      <a:pt x="83" y="105"/>
                    </a:cubicBezTo>
                    <a:cubicBezTo>
                      <a:pt x="79" y="106"/>
                      <a:pt x="79" y="106"/>
                      <a:pt x="79" y="106"/>
                    </a:cubicBezTo>
                    <a:cubicBezTo>
                      <a:pt x="77" y="103"/>
                      <a:pt x="77" y="103"/>
                      <a:pt x="77" y="103"/>
                    </a:cubicBezTo>
                    <a:cubicBezTo>
                      <a:pt x="75" y="108"/>
                      <a:pt x="75" y="108"/>
                      <a:pt x="75" y="108"/>
                    </a:cubicBezTo>
                    <a:cubicBezTo>
                      <a:pt x="72" y="111"/>
                      <a:pt x="72" y="111"/>
                      <a:pt x="72" y="111"/>
                    </a:cubicBezTo>
                    <a:cubicBezTo>
                      <a:pt x="70" y="116"/>
                      <a:pt x="70" y="116"/>
                      <a:pt x="70" y="116"/>
                    </a:cubicBezTo>
                    <a:cubicBezTo>
                      <a:pt x="72" y="118"/>
                      <a:pt x="72" y="118"/>
                      <a:pt x="72" y="118"/>
                    </a:cubicBezTo>
                    <a:cubicBezTo>
                      <a:pt x="73" y="120"/>
                      <a:pt x="73" y="120"/>
                      <a:pt x="73" y="120"/>
                    </a:cubicBezTo>
                    <a:cubicBezTo>
                      <a:pt x="72" y="123"/>
                      <a:pt x="72" y="123"/>
                      <a:pt x="72" y="123"/>
                    </a:cubicBezTo>
                    <a:cubicBezTo>
                      <a:pt x="72" y="127"/>
                      <a:pt x="72" y="127"/>
                      <a:pt x="72" y="127"/>
                    </a:cubicBezTo>
                    <a:cubicBezTo>
                      <a:pt x="76" y="128"/>
                      <a:pt x="76" y="128"/>
                      <a:pt x="76" y="128"/>
                    </a:cubicBezTo>
                    <a:cubicBezTo>
                      <a:pt x="77" y="132"/>
                      <a:pt x="77" y="132"/>
                      <a:pt x="77" y="132"/>
                    </a:cubicBezTo>
                    <a:cubicBezTo>
                      <a:pt x="78" y="143"/>
                      <a:pt x="78" y="143"/>
                      <a:pt x="78" y="143"/>
                    </a:cubicBezTo>
                    <a:cubicBezTo>
                      <a:pt x="75" y="142"/>
                      <a:pt x="75" y="142"/>
                      <a:pt x="75" y="142"/>
                    </a:cubicBezTo>
                    <a:cubicBezTo>
                      <a:pt x="70" y="142"/>
                      <a:pt x="70" y="142"/>
                      <a:pt x="70" y="142"/>
                    </a:cubicBezTo>
                    <a:cubicBezTo>
                      <a:pt x="67" y="142"/>
                      <a:pt x="67" y="142"/>
                      <a:pt x="67" y="142"/>
                    </a:cubicBezTo>
                    <a:cubicBezTo>
                      <a:pt x="63" y="144"/>
                      <a:pt x="63" y="144"/>
                      <a:pt x="63" y="144"/>
                    </a:cubicBezTo>
                    <a:cubicBezTo>
                      <a:pt x="62" y="148"/>
                      <a:pt x="62" y="148"/>
                      <a:pt x="62" y="148"/>
                    </a:cubicBezTo>
                    <a:cubicBezTo>
                      <a:pt x="58" y="148"/>
                      <a:pt x="58" y="148"/>
                      <a:pt x="58" y="148"/>
                    </a:cubicBezTo>
                    <a:cubicBezTo>
                      <a:pt x="58" y="146"/>
                      <a:pt x="58" y="146"/>
                      <a:pt x="58" y="146"/>
                    </a:cubicBezTo>
                    <a:cubicBezTo>
                      <a:pt x="58" y="146"/>
                      <a:pt x="58" y="145"/>
                      <a:pt x="57" y="145"/>
                    </a:cubicBezTo>
                    <a:cubicBezTo>
                      <a:pt x="56" y="145"/>
                      <a:pt x="54" y="146"/>
                      <a:pt x="54" y="146"/>
                    </a:cubicBezTo>
                    <a:cubicBezTo>
                      <a:pt x="54" y="146"/>
                      <a:pt x="54" y="144"/>
                      <a:pt x="53" y="143"/>
                    </a:cubicBezTo>
                    <a:cubicBezTo>
                      <a:pt x="53" y="142"/>
                      <a:pt x="53" y="141"/>
                      <a:pt x="51" y="139"/>
                    </a:cubicBezTo>
                    <a:cubicBezTo>
                      <a:pt x="51" y="139"/>
                      <a:pt x="48" y="138"/>
                      <a:pt x="45" y="137"/>
                    </a:cubicBezTo>
                    <a:cubicBezTo>
                      <a:pt x="46" y="136"/>
                      <a:pt x="46" y="132"/>
                      <a:pt x="45" y="131"/>
                    </a:cubicBezTo>
                    <a:cubicBezTo>
                      <a:pt x="44" y="131"/>
                      <a:pt x="44" y="131"/>
                      <a:pt x="44" y="131"/>
                    </a:cubicBezTo>
                    <a:cubicBezTo>
                      <a:pt x="43" y="130"/>
                      <a:pt x="44" y="129"/>
                      <a:pt x="44" y="128"/>
                    </a:cubicBezTo>
                    <a:cubicBezTo>
                      <a:pt x="41" y="128"/>
                      <a:pt x="39" y="129"/>
                      <a:pt x="38" y="129"/>
                    </a:cubicBezTo>
                    <a:cubicBezTo>
                      <a:pt x="35" y="129"/>
                      <a:pt x="36" y="128"/>
                      <a:pt x="34" y="128"/>
                    </a:cubicBezTo>
                    <a:cubicBezTo>
                      <a:pt x="32" y="129"/>
                      <a:pt x="30" y="131"/>
                      <a:pt x="29" y="131"/>
                    </a:cubicBezTo>
                    <a:cubicBezTo>
                      <a:pt x="25" y="132"/>
                      <a:pt x="21" y="131"/>
                      <a:pt x="18" y="131"/>
                    </a:cubicBezTo>
                    <a:cubicBezTo>
                      <a:pt x="17" y="133"/>
                      <a:pt x="17" y="133"/>
                      <a:pt x="17" y="133"/>
                    </a:cubicBezTo>
                    <a:cubicBezTo>
                      <a:pt x="14" y="133"/>
                      <a:pt x="11" y="131"/>
                      <a:pt x="9" y="131"/>
                    </a:cubicBezTo>
                    <a:cubicBezTo>
                      <a:pt x="8" y="133"/>
                      <a:pt x="8" y="133"/>
                      <a:pt x="8" y="133"/>
                    </a:cubicBezTo>
                    <a:cubicBezTo>
                      <a:pt x="6" y="133"/>
                      <a:pt x="6" y="132"/>
                      <a:pt x="4" y="132"/>
                    </a:cubicBezTo>
                    <a:cubicBezTo>
                      <a:pt x="4" y="132"/>
                      <a:pt x="4" y="134"/>
                      <a:pt x="4" y="134"/>
                    </a:cubicBezTo>
                    <a:cubicBezTo>
                      <a:pt x="2" y="134"/>
                      <a:pt x="1" y="134"/>
                      <a:pt x="0" y="134"/>
                    </a:cubicBezTo>
                    <a:cubicBezTo>
                      <a:pt x="1" y="124"/>
                      <a:pt x="1" y="124"/>
                      <a:pt x="1" y="124"/>
                    </a:cubicBezTo>
                    <a:cubicBezTo>
                      <a:pt x="7" y="116"/>
                      <a:pt x="7" y="116"/>
                      <a:pt x="7" y="116"/>
                    </a:cubicBezTo>
                    <a:cubicBezTo>
                      <a:pt x="12" y="115"/>
                      <a:pt x="12" y="115"/>
                      <a:pt x="12" y="115"/>
                    </a:cubicBezTo>
                    <a:cubicBezTo>
                      <a:pt x="17" y="113"/>
                      <a:pt x="17" y="113"/>
                      <a:pt x="17" y="113"/>
                    </a:cubicBezTo>
                    <a:cubicBezTo>
                      <a:pt x="21" y="110"/>
                      <a:pt x="21" y="110"/>
                      <a:pt x="21" y="110"/>
                    </a:cubicBezTo>
                    <a:cubicBezTo>
                      <a:pt x="21" y="107"/>
                      <a:pt x="21" y="107"/>
                      <a:pt x="21" y="107"/>
                    </a:cubicBezTo>
                    <a:cubicBezTo>
                      <a:pt x="17" y="105"/>
                      <a:pt x="17" y="105"/>
                      <a:pt x="17" y="105"/>
                    </a:cubicBezTo>
                    <a:cubicBezTo>
                      <a:pt x="16" y="100"/>
                      <a:pt x="16" y="100"/>
                      <a:pt x="16" y="100"/>
                    </a:cubicBezTo>
                    <a:cubicBezTo>
                      <a:pt x="14" y="96"/>
                      <a:pt x="14" y="96"/>
                      <a:pt x="14" y="96"/>
                    </a:cubicBezTo>
                    <a:cubicBezTo>
                      <a:pt x="10" y="95"/>
                      <a:pt x="10" y="95"/>
                      <a:pt x="10" y="95"/>
                    </a:cubicBezTo>
                    <a:cubicBezTo>
                      <a:pt x="6" y="89"/>
                      <a:pt x="6" y="89"/>
                      <a:pt x="6" y="89"/>
                    </a:cubicBezTo>
                    <a:cubicBezTo>
                      <a:pt x="5" y="86"/>
                      <a:pt x="5" y="86"/>
                      <a:pt x="5" y="86"/>
                    </a:cubicBezTo>
                    <a:cubicBezTo>
                      <a:pt x="6" y="84"/>
                      <a:pt x="6" y="84"/>
                      <a:pt x="6" y="84"/>
                    </a:cubicBezTo>
                    <a:cubicBezTo>
                      <a:pt x="2" y="75"/>
                      <a:pt x="2" y="75"/>
                      <a:pt x="2" y="75"/>
                    </a:cubicBezTo>
                    <a:cubicBezTo>
                      <a:pt x="11" y="80"/>
                      <a:pt x="11" y="80"/>
                      <a:pt x="11" y="80"/>
                    </a:cubicBezTo>
                    <a:cubicBezTo>
                      <a:pt x="15" y="79"/>
                      <a:pt x="15" y="79"/>
                      <a:pt x="15" y="79"/>
                    </a:cubicBezTo>
                    <a:cubicBezTo>
                      <a:pt x="18" y="79"/>
                      <a:pt x="18" y="79"/>
                      <a:pt x="18" y="79"/>
                    </a:cubicBezTo>
                    <a:cubicBezTo>
                      <a:pt x="26" y="79"/>
                      <a:pt x="26" y="79"/>
                      <a:pt x="26" y="79"/>
                    </a:cubicBezTo>
                    <a:cubicBezTo>
                      <a:pt x="30" y="80"/>
                      <a:pt x="30" y="80"/>
                      <a:pt x="30" y="80"/>
                    </a:cubicBezTo>
                    <a:cubicBezTo>
                      <a:pt x="31" y="76"/>
                      <a:pt x="31" y="76"/>
                      <a:pt x="31" y="76"/>
                    </a:cubicBezTo>
                    <a:cubicBezTo>
                      <a:pt x="36" y="75"/>
                      <a:pt x="36" y="75"/>
                      <a:pt x="36" y="75"/>
                    </a:cubicBezTo>
                    <a:cubicBezTo>
                      <a:pt x="37" y="72"/>
                      <a:pt x="37" y="72"/>
                      <a:pt x="37" y="72"/>
                    </a:cubicBezTo>
                    <a:cubicBezTo>
                      <a:pt x="38" y="68"/>
                      <a:pt x="38" y="68"/>
                      <a:pt x="38" y="68"/>
                    </a:cubicBezTo>
                    <a:cubicBezTo>
                      <a:pt x="42" y="65"/>
                      <a:pt x="42" y="65"/>
                      <a:pt x="42" y="65"/>
                    </a:cubicBezTo>
                    <a:cubicBezTo>
                      <a:pt x="48" y="58"/>
                      <a:pt x="48" y="58"/>
                      <a:pt x="48" y="58"/>
                    </a:cubicBezTo>
                    <a:cubicBezTo>
                      <a:pt x="50" y="59"/>
                      <a:pt x="50" y="59"/>
                      <a:pt x="50" y="59"/>
                    </a:cubicBezTo>
                    <a:cubicBezTo>
                      <a:pt x="53" y="58"/>
                      <a:pt x="53" y="58"/>
                      <a:pt x="53" y="58"/>
                    </a:cubicBezTo>
                    <a:cubicBezTo>
                      <a:pt x="54" y="55"/>
                      <a:pt x="54" y="55"/>
                      <a:pt x="54" y="55"/>
                    </a:cubicBezTo>
                    <a:cubicBezTo>
                      <a:pt x="51" y="52"/>
                      <a:pt x="51" y="52"/>
                      <a:pt x="51" y="52"/>
                    </a:cubicBezTo>
                    <a:cubicBezTo>
                      <a:pt x="55" y="49"/>
                      <a:pt x="55" y="49"/>
                      <a:pt x="55" y="49"/>
                    </a:cubicBezTo>
                    <a:cubicBezTo>
                      <a:pt x="58" y="46"/>
                      <a:pt x="58" y="46"/>
                      <a:pt x="58" y="46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63" y="49"/>
                      <a:pt x="63" y="49"/>
                      <a:pt x="63" y="49"/>
                    </a:cubicBezTo>
                    <a:cubicBezTo>
                      <a:pt x="66" y="49"/>
                      <a:pt x="66" y="49"/>
                      <a:pt x="66" y="49"/>
                    </a:cubicBezTo>
                    <a:cubicBezTo>
                      <a:pt x="67" y="45"/>
                      <a:pt x="67" y="45"/>
                      <a:pt x="67" y="45"/>
                    </a:cubicBezTo>
                    <a:cubicBezTo>
                      <a:pt x="67" y="42"/>
                      <a:pt x="67" y="42"/>
                      <a:pt x="67" y="42"/>
                    </a:cubicBezTo>
                    <a:cubicBezTo>
                      <a:pt x="71" y="38"/>
                      <a:pt x="71" y="38"/>
                      <a:pt x="71" y="38"/>
                    </a:cubicBezTo>
                    <a:cubicBezTo>
                      <a:pt x="71" y="34"/>
                      <a:pt x="71" y="34"/>
                      <a:pt x="71" y="34"/>
                    </a:cubicBezTo>
                    <a:cubicBezTo>
                      <a:pt x="68" y="30"/>
                      <a:pt x="68" y="30"/>
                      <a:pt x="68" y="30"/>
                    </a:cubicBezTo>
                    <a:cubicBezTo>
                      <a:pt x="70" y="27"/>
                      <a:pt x="70" y="27"/>
                      <a:pt x="70" y="27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78" y="27"/>
                      <a:pt x="78" y="27"/>
                      <a:pt x="78" y="27"/>
                    </a:cubicBezTo>
                    <a:cubicBezTo>
                      <a:pt x="79" y="21"/>
                      <a:pt x="79" y="21"/>
                      <a:pt x="79" y="21"/>
                    </a:cubicBezTo>
                    <a:cubicBezTo>
                      <a:pt x="77" y="18"/>
                      <a:pt x="77" y="18"/>
                      <a:pt x="77" y="18"/>
                    </a:cubicBezTo>
                    <a:cubicBezTo>
                      <a:pt x="80" y="16"/>
                      <a:pt x="80" y="16"/>
                      <a:pt x="80" y="16"/>
                    </a:cubicBezTo>
                    <a:cubicBezTo>
                      <a:pt x="80" y="11"/>
                      <a:pt x="80" y="11"/>
                      <a:pt x="80" y="11"/>
                    </a:cubicBezTo>
                    <a:cubicBezTo>
                      <a:pt x="90" y="5"/>
                      <a:pt x="90" y="5"/>
                      <a:pt x="90" y="5"/>
                    </a:cubicBezTo>
                    <a:cubicBezTo>
                      <a:pt x="95" y="4"/>
                      <a:pt x="95" y="4"/>
                      <a:pt x="95" y="4"/>
                    </a:cubicBezTo>
                    <a:cubicBezTo>
                      <a:pt x="101" y="2"/>
                      <a:pt x="101" y="2"/>
                      <a:pt x="101" y="2"/>
                    </a:cubicBezTo>
                    <a:cubicBezTo>
                      <a:pt x="106" y="2"/>
                      <a:pt x="106" y="2"/>
                      <a:pt x="106" y="2"/>
                    </a:cubicBezTo>
                    <a:cubicBezTo>
                      <a:pt x="109" y="2"/>
                      <a:pt x="109" y="2"/>
                      <a:pt x="109" y="2"/>
                    </a:cubicBezTo>
                    <a:cubicBezTo>
                      <a:pt x="111" y="0"/>
                      <a:pt x="111" y="0"/>
                      <a:pt x="111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27" y="6"/>
                      <a:pt x="127" y="6"/>
                      <a:pt x="127" y="6"/>
                    </a:cubicBezTo>
                    <a:cubicBezTo>
                      <a:pt x="129" y="9"/>
                      <a:pt x="129" y="9"/>
                      <a:pt x="129" y="9"/>
                    </a:cubicBezTo>
                    <a:lnTo>
                      <a:pt x="132" y="1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114">
                <a:extLst>
                  <a:ext uri="{FF2B5EF4-FFF2-40B4-BE49-F238E27FC236}">
                    <a16:creationId xmlns:a16="http://schemas.microsoft.com/office/drawing/2014/main" id="{71662279-FB7E-420D-A31D-B6184EABE93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94" y="1695"/>
                <a:ext cx="135" cy="204"/>
              </a:xfrm>
              <a:custGeom>
                <a:avLst/>
                <a:gdLst>
                  <a:gd name="T0" fmla="*/ 34 w 69"/>
                  <a:gd name="T1" fmla="*/ 5 h 104"/>
                  <a:gd name="T2" fmla="*/ 35 w 69"/>
                  <a:gd name="T3" fmla="*/ 5 h 104"/>
                  <a:gd name="T4" fmla="*/ 35 w 69"/>
                  <a:gd name="T5" fmla="*/ 8 h 104"/>
                  <a:gd name="T6" fmla="*/ 37 w 69"/>
                  <a:gd name="T7" fmla="*/ 8 h 104"/>
                  <a:gd name="T8" fmla="*/ 37 w 69"/>
                  <a:gd name="T9" fmla="*/ 0 h 104"/>
                  <a:gd name="T10" fmla="*/ 35 w 69"/>
                  <a:gd name="T11" fmla="*/ 2 h 104"/>
                  <a:gd name="T12" fmla="*/ 34 w 69"/>
                  <a:gd name="T13" fmla="*/ 5 h 104"/>
                  <a:gd name="T14" fmla="*/ 38 w 69"/>
                  <a:gd name="T15" fmla="*/ 13 h 104"/>
                  <a:gd name="T16" fmla="*/ 40 w 69"/>
                  <a:gd name="T17" fmla="*/ 17 h 104"/>
                  <a:gd name="T18" fmla="*/ 44 w 69"/>
                  <a:gd name="T19" fmla="*/ 20 h 104"/>
                  <a:gd name="T20" fmla="*/ 48 w 69"/>
                  <a:gd name="T21" fmla="*/ 25 h 104"/>
                  <a:gd name="T22" fmla="*/ 51 w 69"/>
                  <a:gd name="T23" fmla="*/ 25 h 104"/>
                  <a:gd name="T24" fmla="*/ 57 w 69"/>
                  <a:gd name="T25" fmla="*/ 28 h 104"/>
                  <a:gd name="T26" fmla="*/ 60 w 69"/>
                  <a:gd name="T27" fmla="*/ 32 h 104"/>
                  <a:gd name="T28" fmla="*/ 62 w 69"/>
                  <a:gd name="T29" fmla="*/ 32 h 104"/>
                  <a:gd name="T30" fmla="*/ 62 w 69"/>
                  <a:gd name="T31" fmla="*/ 32 h 104"/>
                  <a:gd name="T32" fmla="*/ 65 w 69"/>
                  <a:gd name="T33" fmla="*/ 36 h 104"/>
                  <a:gd name="T34" fmla="*/ 65 w 69"/>
                  <a:gd name="T35" fmla="*/ 39 h 104"/>
                  <a:gd name="T36" fmla="*/ 69 w 69"/>
                  <a:gd name="T37" fmla="*/ 41 h 104"/>
                  <a:gd name="T38" fmla="*/ 69 w 69"/>
                  <a:gd name="T39" fmla="*/ 44 h 104"/>
                  <a:gd name="T40" fmla="*/ 66 w 69"/>
                  <a:gd name="T41" fmla="*/ 48 h 104"/>
                  <a:gd name="T42" fmla="*/ 66 w 69"/>
                  <a:gd name="T43" fmla="*/ 50 h 104"/>
                  <a:gd name="T44" fmla="*/ 64 w 69"/>
                  <a:gd name="T45" fmla="*/ 52 h 104"/>
                  <a:gd name="T46" fmla="*/ 64 w 69"/>
                  <a:gd name="T47" fmla="*/ 54 h 104"/>
                  <a:gd name="T48" fmla="*/ 61 w 69"/>
                  <a:gd name="T49" fmla="*/ 56 h 104"/>
                  <a:gd name="T50" fmla="*/ 60 w 69"/>
                  <a:gd name="T51" fmla="*/ 61 h 104"/>
                  <a:gd name="T52" fmla="*/ 57 w 69"/>
                  <a:gd name="T53" fmla="*/ 63 h 104"/>
                  <a:gd name="T54" fmla="*/ 57 w 69"/>
                  <a:gd name="T55" fmla="*/ 67 h 104"/>
                  <a:gd name="T56" fmla="*/ 55 w 69"/>
                  <a:gd name="T57" fmla="*/ 67 h 104"/>
                  <a:gd name="T58" fmla="*/ 53 w 69"/>
                  <a:gd name="T59" fmla="*/ 81 h 104"/>
                  <a:gd name="T60" fmla="*/ 44 w 69"/>
                  <a:gd name="T61" fmla="*/ 83 h 104"/>
                  <a:gd name="T62" fmla="*/ 43 w 69"/>
                  <a:gd name="T63" fmla="*/ 85 h 104"/>
                  <a:gd name="T64" fmla="*/ 41 w 69"/>
                  <a:gd name="T65" fmla="*/ 88 h 104"/>
                  <a:gd name="T66" fmla="*/ 41 w 69"/>
                  <a:gd name="T67" fmla="*/ 91 h 104"/>
                  <a:gd name="T68" fmla="*/ 31 w 69"/>
                  <a:gd name="T69" fmla="*/ 93 h 104"/>
                  <a:gd name="T70" fmla="*/ 27 w 69"/>
                  <a:gd name="T71" fmla="*/ 100 h 104"/>
                  <a:gd name="T72" fmla="*/ 21 w 69"/>
                  <a:gd name="T73" fmla="*/ 101 h 104"/>
                  <a:gd name="T74" fmla="*/ 18 w 69"/>
                  <a:gd name="T75" fmla="*/ 103 h 104"/>
                  <a:gd name="T76" fmla="*/ 18 w 69"/>
                  <a:gd name="T77" fmla="*/ 104 h 104"/>
                  <a:gd name="T78" fmla="*/ 15 w 69"/>
                  <a:gd name="T79" fmla="*/ 104 h 104"/>
                  <a:gd name="T80" fmla="*/ 11 w 69"/>
                  <a:gd name="T81" fmla="*/ 101 h 104"/>
                  <a:gd name="T82" fmla="*/ 0 w 69"/>
                  <a:gd name="T83" fmla="*/ 83 h 104"/>
                  <a:gd name="T84" fmla="*/ 0 w 69"/>
                  <a:gd name="T85" fmla="*/ 80 h 104"/>
                  <a:gd name="T86" fmla="*/ 28 w 69"/>
                  <a:gd name="T87" fmla="*/ 68 h 104"/>
                  <a:gd name="T88" fmla="*/ 34 w 69"/>
                  <a:gd name="T89" fmla="*/ 43 h 104"/>
                  <a:gd name="T90" fmla="*/ 29 w 69"/>
                  <a:gd name="T91" fmla="*/ 36 h 104"/>
                  <a:gd name="T92" fmla="*/ 31 w 69"/>
                  <a:gd name="T93" fmla="*/ 29 h 104"/>
                  <a:gd name="T94" fmla="*/ 32 w 69"/>
                  <a:gd name="T95" fmla="*/ 22 h 104"/>
                  <a:gd name="T96" fmla="*/ 31 w 69"/>
                  <a:gd name="T97" fmla="*/ 19 h 104"/>
                  <a:gd name="T98" fmla="*/ 34 w 69"/>
                  <a:gd name="T99" fmla="*/ 17 h 104"/>
                  <a:gd name="T100" fmla="*/ 32 w 69"/>
                  <a:gd name="T101" fmla="*/ 15 h 104"/>
                  <a:gd name="T102" fmla="*/ 34 w 69"/>
                  <a:gd name="T103" fmla="*/ 13 h 104"/>
                  <a:gd name="T104" fmla="*/ 36 w 69"/>
                  <a:gd name="T105" fmla="*/ 15 h 104"/>
                  <a:gd name="T106" fmla="*/ 38 w 69"/>
                  <a:gd name="T107" fmla="*/ 13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9" h="104">
                    <a:moveTo>
                      <a:pt x="34" y="5"/>
                    </a:moveTo>
                    <a:cubicBezTo>
                      <a:pt x="35" y="5"/>
                      <a:pt x="35" y="5"/>
                      <a:pt x="35" y="5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6"/>
                      <a:pt x="37" y="3"/>
                      <a:pt x="37" y="0"/>
                    </a:cubicBezTo>
                    <a:cubicBezTo>
                      <a:pt x="37" y="1"/>
                      <a:pt x="35" y="1"/>
                      <a:pt x="35" y="2"/>
                    </a:cubicBezTo>
                    <a:cubicBezTo>
                      <a:pt x="34" y="3"/>
                      <a:pt x="35" y="4"/>
                      <a:pt x="34" y="5"/>
                    </a:cubicBezTo>
                    <a:close/>
                    <a:moveTo>
                      <a:pt x="38" y="13"/>
                    </a:moveTo>
                    <a:cubicBezTo>
                      <a:pt x="38" y="14"/>
                      <a:pt x="39" y="16"/>
                      <a:pt x="40" y="17"/>
                    </a:cubicBezTo>
                    <a:cubicBezTo>
                      <a:pt x="41" y="18"/>
                      <a:pt x="43" y="19"/>
                      <a:pt x="44" y="20"/>
                    </a:cubicBezTo>
                    <a:cubicBezTo>
                      <a:pt x="45" y="21"/>
                      <a:pt x="46" y="24"/>
                      <a:pt x="48" y="25"/>
                    </a:cubicBezTo>
                    <a:cubicBezTo>
                      <a:pt x="49" y="25"/>
                      <a:pt x="50" y="25"/>
                      <a:pt x="51" y="25"/>
                    </a:cubicBezTo>
                    <a:cubicBezTo>
                      <a:pt x="57" y="28"/>
                      <a:pt x="57" y="28"/>
                      <a:pt x="57" y="28"/>
                    </a:cubicBezTo>
                    <a:cubicBezTo>
                      <a:pt x="58" y="28"/>
                      <a:pt x="59" y="31"/>
                      <a:pt x="60" y="32"/>
                    </a:cubicBezTo>
                    <a:cubicBezTo>
                      <a:pt x="61" y="32"/>
                      <a:pt x="62" y="31"/>
                      <a:pt x="62" y="32"/>
                    </a:cubicBezTo>
                    <a:cubicBezTo>
                      <a:pt x="62" y="32"/>
                      <a:pt x="62" y="32"/>
                      <a:pt x="62" y="32"/>
                    </a:cubicBezTo>
                    <a:cubicBezTo>
                      <a:pt x="65" y="36"/>
                      <a:pt x="65" y="36"/>
                      <a:pt x="65" y="36"/>
                    </a:cubicBezTo>
                    <a:cubicBezTo>
                      <a:pt x="65" y="37"/>
                      <a:pt x="64" y="38"/>
                      <a:pt x="65" y="39"/>
                    </a:cubicBezTo>
                    <a:cubicBezTo>
                      <a:pt x="65" y="40"/>
                      <a:pt x="68" y="40"/>
                      <a:pt x="69" y="41"/>
                    </a:cubicBezTo>
                    <a:cubicBezTo>
                      <a:pt x="68" y="42"/>
                      <a:pt x="69" y="43"/>
                      <a:pt x="69" y="44"/>
                    </a:cubicBezTo>
                    <a:cubicBezTo>
                      <a:pt x="68" y="45"/>
                      <a:pt x="66" y="46"/>
                      <a:pt x="66" y="48"/>
                    </a:cubicBezTo>
                    <a:cubicBezTo>
                      <a:pt x="66" y="48"/>
                      <a:pt x="66" y="49"/>
                      <a:pt x="66" y="50"/>
                    </a:cubicBezTo>
                    <a:cubicBezTo>
                      <a:pt x="66" y="50"/>
                      <a:pt x="64" y="52"/>
                      <a:pt x="64" y="52"/>
                    </a:cubicBezTo>
                    <a:cubicBezTo>
                      <a:pt x="64" y="53"/>
                      <a:pt x="64" y="54"/>
                      <a:pt x="64" y="54"/>
                    </a:cubicBezTo>
                    <a:cubicBezTo>
                      <a:pt x="64" y="55"/>
                      <a:pt x="62" y="55"/>
                      <a:pt x="61" y="56"/>
                    </a:cubicBezTo>
                    <a:cubicBezTo>
                      <a:pt x="60" y="58"/>
                      <a:pt x="61" y="60"/>
                      <a:pt x="60" y="61"/>
                    </a:cubicBezTo>
                    <a:cubicBezTo>
                      <a:pt x="60" y="62"/>
                      <a:pt x="58" y="63"/>
                      <a:pt x="57" y="63"/>
                    </a:cubicBezTo>
                    <a:cubicBezTo>
                      <a:pt x="57" y="64"/>
                      <a:pt x="58" y="67"/>
                      <a:pt x="57" y="67"/>
                    </a:cubicBezTo>
                    <a:cubicBezTo>
                      <a:pt x="57" y="68"/>
                      <a:pt x="55" y="67"/>
                      <a:pt x="55" y="67"/>
                    </a:cubicBezTo>
                    <a:cubicBezTo>
                      <a:pt x="53" y="72"/>
                      <a:pt x="52" y="74"/>
                      <a:pt x="53" y="81"/>
                    </a:cubicBezTo>
                    <a:cubicBezTo>
                      <a:pt x="51" y="82"/>
                      <a:pt x="46" y="82"/>
                      <a:pt x="44" y="83"/>
                    </a:cubicBezTo>
                    <a:cubicBezTo>
                      <a:pt x="43" y="84"/>
                      <a:pt x="44" y="85"/>
                      <a:pt x="43" y="85"/>
                    </a:cubicBezTo>
                    <a:cubicBezTo>
                      <a:pt x="43" y="86"/>
                      <a:pt x="41" y="87"/>
                      <a:pt x="41" y="88"/>
                    </a:cubicBezTo>
                    <a:cubicBezTo>
                      <a:pt x="40" y="89"/>
                      <a:pt x="41" y="90"/>
                      <a:pt x="41" y="91"/>
                    </a:cubicBezTo>
                    <a:cubicBezTo>
                      <a:pt x="38" y="92"/>
                      <a:pt x="36" y="93"/>
                      <a:pt x="31" y="93"/>
                    </a:cubicBezTo>
                    <a:cubicBezTo>
                      <a:pt x="30" y="95"/>
                      <a:pt x="29" y="99"/>
                      <a:pt x="27" y="100"/>
                    </a:cubicBezTo>
                    <a:cubicBezTo>
                      <a:pt x="25" y="102"/>
                      <a:pt x="24" y="100"/>
                      <a:pt x="21" y="101"/>
                    </a:cubicBezTo>
                    <a:cubicBezTo>
                      <a:pt x="21" y="102"/>
                      <a:pt x="19" y="102"/>
                      <a:pt x="18" y="103"/>
                    </a:cubicBezTo>
                    <a:cubicBezTo>
                      <a:pt x="18" y="104"/>
                      <a:pt x="18" y="104"/>
                      <a:pt x="18" y="104"/>
                    </a:cubicBezTo>
                    <a:cubicBezTo>
                      <a:pt x="17" y="104"/>
                      <a:pt x="16" y="104"/>
                      <a:pt x="15" y="104"/>
                    </a:cubicBezTo>
                    <a:cubicBezTo>
                      <a:pt x="11" y="101"/>
                      <a:pt x="11" y="101"/>
                      <a:pt x="11" y="101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23" y="71"/>
                      <a:pt x="28" y="68"/>
                    </a:cubicBezTo>
                    <a:cubicBezTo>
                      <a:pt x="30" y="67"/>
                      <a:pt x="34" y="44"/>
                      <a:pt x="34" y="43"/>
                    </a:cubicBezTo>
                    <a:cubicBezTo>
                      <a:pt x="29" y="36"/>
                      <a:pt x="29" y="36"/>
                      <a:pt x="29" y="36"/>
                    </a:cubicBezTo>
                    <a:cubicBezTo>
                      <a:pt x="29" y="36"/>
                      <a:pt x="28" y="32"/>
                      <a:pt x="31" y="29"/>
                    </a:cubicBezTo>
                    <a:cubicBezTo>
                      <a:pt x="33" y="26"/>
                      <a:pt x="32" y="22"/>
                      <a:pt x="32" y="22"/>
                    </a:cubicBezTo>
                    <a:cubicBezTo>
                      <a:pt x="30" y="23"/>
                      <a:pt x="30" y="21"/>
                      <a:pt x="31" y="19"/>
                    </a:cubicBezTo>
                    <a:cubicBezTo>
                      <a:pt x="33" y="18"/>
                      <a:pt x="34" y="17"/>
                      <a:pt x="34" y="17"/>
                    </a:cubicBezTo>
                    <a:cubicBezTo>
                      <a:pt x="34" y="17"/>
                      <a:pt x="32" y="16"/>
                      <a:pt x="32" y="15"/>
                    </a:cubicBezTo>
                    <a:cubicBezTo>
                      <a:pt x="32" y="13"/>
                      <a:pt x="33" y="12"/>
                      <a:pt x="34" y="13"/>
                    </a:cubicBezTo>
                    <a:cubicBezTo>
                      <a:pt x="35" y="14"/>
                      <a:pt x="35" y="16"/>
                      <a:pt x="36" y="15"/>
                    </a:cubicBezTo>
                    <a:cubicBezTo>
                      <a:pt x="36" y="13"/>
                      <a:pt x="38" y="13"/>
                      <a:pt x="38" y="13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115">
                <a:extLst>
                  <a:ext uri="{FF2B5EF4-FFF2-40B4-BE49-F238E27FC236}">
                    <a16:creationId xmlns:a16="http://schemas.microsoft.com/office/drawing/2014/main" id="{E0340735-6883-49F5-B9B5-C079C24AD8F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94" y="1695"/>
                <a:ext cx="135" cy="204"/>
              </a:xfrm>
              <a:custGeom>
                <a:avLst/>
                <a:gdLst>
                  <a:gd name="T0" fmla="*/ 34 w 69"/>
                  <a:gd name="T1" fmla="*/ 5 h 104"/>
                  <a:gd name="T2" fmla="*/ 35 w 69"/>
                  <a:gd name="T3" fmla="*/ 5 h 104"/>
                  <a:gd name="T4" fmla="*/ 35 w 69"/>
                  <a:gd name="T5" fmla="*/ 8 h 104"/>
                  <a:gd name="T6" fmla="*/ 37 w 69"/>
                  <a:gd name="T7" fmla="*/ 8 h 104"/>
                  <a:gd name="T8" fmla="*/ 37 w 69"/>
                  <a:gd name="T9" fmla="*/ 0 h 104"/>
                  <a:gd name="T10" fmla="*/ 35 w 69"/>
                  <a:gd name="T11" fmla="*/ 2 h 104"/>
                  <a:gd name="T12" fmla="*/ 34 w 69"/>
                  <a:gd name="T13" fmla="*/ 5 h 104"/>
                  <a:gd name="T14" fmla="*/ 38 w 69"/>
                  <a:gd name="T15" fmla="*/ 13 h 104"/>
                  <a:gd name="T16" fmla="*/ 40 w 69"/>
                  <a:gd name="T17" fmla="*/ 17 h 104"/>
                  <a:gd name="T18" fmla="*/ 44 w 69"/>
                  <a:gd name="T19" fmla="*/ 20 h 104"/>
                  <a:gd name="T20" fmla="*/ 48 w 69"/>
                  <a:gd name="T21" fmla="*/ 25 h 104"/>
                  <a:gd name="T22" fmla="*/ 51 w 69"/>
                  <a:gd name="T23" fmla="*/ 25 h 104"/>
                  <a:gd name="T24" fmla="*/ 57 w 69"/>
                  <a:gd name="T25" fmla="*/ 28 h 104"/>
                  <a:gd name="T26" fmla="*/ 60 w 69"/>
                  <a:gd name="T27" fmla="*/ 32 h 104"/>
                  <a:gd name="T28" fmla="*/ 62 w 69"/>
                  <a:gd name="T29" fmla="*/ 32 h 104"/>
                  <a:gd name="T30" fmla="*/ 62 w 69"/>
                  <a:gd name="T31" fmla="*/ 32 h 104"/>
                  <a:gd name="T32" fmla="*/ 65 w 69"/>
                  <a:gd name="T33" fmla="*/ 36 h 104"/>
                  <a:gd name="T34" fmla="*/ 65 w 69"/>
                  <a:gd name="T35" fmla="*/ 39 h 104"/>
                  <a:gd name="T36" fmla="*/ 69 w 69"/>
                  <a:gd name="T37" fmla="*/ 41 h 104"/>
                  <a:gd name="T38" fmla="*/ 69 w 69"/>
                  <a:gd name="T39" fmla="*/ 44 h 104"/>
                  <a:gd name="T40" fmla="*/ 66 w 69"/>
                  <a:gd name="T41" fmla="*/ 48 h 104"/>
                  <a:gd name="T42" fmla="*/ 66 w 69"/>
                  <a:gd name="T43" fmla="*/ 50 h 104"/>
                  <a:gd name="T44" fmla="*/ 64 w 69"/>
                  <a:gd name="T45" fmla="*/ 52 h 104"/>
                  <a:gd name="T46" fmla="*/ 64 w 69"/>
                  <a:gd name="T47" fmla="*/ 54 h 104"/>
                  <a:gd name="T48" fmla="*/ 61 w 69"/>
                  <a:gd name="T49" fmla="*/ 56 h 104"/>
                  <a:gd name="T50" fmla="*/ 60 w 69"/>
                  <a:gd name="T51" fmla="*/ 61 h 104"/>
                  <a:gd name="T52" fmla="*/ 57 w 69"/>
                  <a:gd name="T53" fmla="*/ 63 h 104"/>
                  <a:gd name="T54" fmla="*/ 57 w 69"/>
                  <a:gd name="T55" fmla="*/ 67 h 104"/>
                  <a:gd name="T56" fmla="*/ 55 w 69"/>
                  <a:gd name="T57" fmla="*/ 67 h 104"/>
                  <a:gd name="T58" fmla="*/ 53 w 69"/>
                  <a:gd name="T59" fmla="*/ 81 h 104"/>
                  <a:gd name="T60" fmla="*/ 44 w 69"/>
                  <a:gd name="T61" fmla="*/ 83 h 104"/>
                  <a:gd name="T62" fmla="*/ 43 w 69"/>
                  <a:gd name="T63" fmla="*/ 85 h 104"/>
                  <a:gd name="T64" fmla="*/ 41 w 69"/>
                  <a:gd name="T65" fmla="*/ 88 h 104"/>
                  <a:gd name="T66" fmla="*/ 41 w 69"/>
                  <a:gd name="T67" fmla="*/ 91 h 104"/>
                  <a:gd name="T68" fmla="*/ 31 w 69"/>
                  <a:gd name="T69" fmla="*/ 93 h 104"/>
                  <a:gd name="T70" fmla="*/ 27 w 69"/>
                  <a:gd name="T71" fmla="*/ 100 h 104"/>
                  <a:gd name="T72" fmla="*/ 21 w 69"/>
                  <a:gd name="T73" fmla="*/ 101 h 104"/>
                  <a:gd name="T74" fmla="*/ 18 w 69"/>
                  <a:gd name="T75" fmla="*/ 103 h 104"/>
                  <a:gd name="T76" fmla="*/ 18 w 69"/>
                  <a:gd name="T77" fmla="*/ 104 h 104"/>
                  <a:gd name="T78" fmla="*/ 15 w 69"/>
                  <a:gd name="T79" fmla="*/ 104 h 104"/>
                  <a:gd name="T80" fmla="*/ 11 w 69"/>
                  <a:gd name="T81" fmla="*/ 101 h 104"/>
                  <a:gd name="T82" fmla="*/ 0 w 69"/>
                  <a:gd name="T83" fmla="*/ 83 h 104"/>
                  <a:gd name="T84" fmla="*/ 0 w 69"/>
                  <a:gd name="T85" fmla="*/ 80 h 104"/>
                  <a:gd name="T86" fmla="*/ 28 w 69"/>
                  <a:gd name="T87" fmla="*/ 68 h 104"/>
                  <a:gd name="T88" fmla="*/ 34 w 69"/>
                  <a:gd name="T89" fmla="*/ 43 h 104"/>
                  <a:gd name="T90" fmla="*/ 29 w 69"/>
                  <a:gd name="T91" fmla="*/ 36 h 104"/>
                  <a:gd name="T92" fmla="*/ 31 w 69"/>
                  <a:gd name="T93" fmla="*/ 29 h 104"/>
                  <a:gd name="T94" fmla="*/ 32 w 69"/>
                  <a:gd name="T95" fmla="*/ 22 h 104"/>
                  <a:gd name="T96" fmla="*/ 31 w 69"/>
                  <a:gd name="T97" fmla="*/ 19 h 104"/>
                  <a:gd name="T98" fmla="*/ 34 w 69"/>
                  <a:gd name="T99" fmla="*/ 17 h 104"/>
                  <a:gd name="T100" fmla="*/ 32 w 69"/>
                  <a:gd name="T101" fmla="*/ 15 h 104"/>
                  <a:gd name="T102" fmla="*/ 34 w 69"/>
                  <a:gd name="T103" fmla="*/ 13 h 104"/>
                  <a:gd name="T104" fmla="*/ 36 w 69"/>
                  <a:gd name="T105" fmla="*/ 15 h 104"/>
                  <a:gd name="T106" fmla="*/ 38 w 69"/>
                  <a:gd name="T107" fmla="*/ 13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9" h="104">
                    <a:moveTo>
                      <a:pt x="34" y="5"/>
                    </a:moveTo>
                    <a:cubicBezTo>
                      <a:pt x="35" y="5"/>
                      <a:pt x="35" y="5"/>
                      <a:pt x="35" y="5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6"/>
                      <a:pt x="37" y="3"/>
                      <a:pt x="37" y="0"/>
                    </a:cubicBezTo>
                    <a:cubicBezTo>
                      <a:pt x="37" y="1"/>
                      <a:pt x="35" y="1"/>
                      <a:pt x="35" y="2"/>
                    </a:cubicBezTo>
                    <a:cubicBezTo>
                      <a:pt x="34" y="3"/>
                      <a:pt x="35" y="4"/>
                      <a:pt x="34" y="5"/>
                    </a:cubicBezTo>
                    <a:close/>
                    <a:moveTo>
                      <a:pt x="38" y="13"/>
                    </a:moveTo>
                    <a:cubicBezTo>
                      <a:pt x="38" y="14"/>
                      <a:pt x="39" y="16"/>
                      <a:pt x="40" y="17"/>
                    </a:cubicBezTo>
                    <a:cubicBezTo>
                      <a:pt x="41" y="18"/>
                      <a:pt x="43" y="19"/>
                      <a:pt x="44" y="20"/>
                    </a:cubicBezTo>
                    <a:cubicBezTo>
                      <a:pt x="45" y="21"/>
                      <a:pt x="46" y="24"/>
                      <a:pt x="48" y="25"/>
                    </a:cubicBezTo>
                    <a:cubicBezTo>
                      <a:pt x="49" y="25"/>
                      <a:pt x="50" y="25"/>
                      <a:pt x="51" y="25"/>
                    </a:cubicBezTo>
                    <a:cubicBezTo>
                      <a:pt x="57" y="28"/>
                      <a:pt x="57" y="28"/>
                      <a:pt x="57" y="28"/>
                    </a:cubicBezTo>
                    <a:cubicBezTo>
                      <a:pt x="58" y="28"/>
                      <a:pt x="59" y="31"/>
                      <a:pt x="60" y="32"/>
                    </a:cubicBezTo>
                    <a:cubicBezTo>
                      <a:pt x="61" y="32"/>
                      <a:pt x="62" y="31"/>
                      <a:pt x="62" y="32"/>
                    </a:cubicBezTo>
                    <a:cubicBezTo>
                      <a:pt x="62" y="32"/>
                      <a:pt x="62" y="32"/>
                      <a:pt x="62" y="32"/>
                    </a:cubicBezTo>
                    <a:cubicBezTo>
                      <a:pt x="65" y="36"/>
                      <a:pt x="65" y="36"/>
                      <a:pt x="65" y="36"/>
                    </a:cubicBezTo>
                    <a:cubicBezTo>
                      <a:pt x="65" y="37"/>
                      <a:pt x="64" y="38"/>
                      <a:pt x="65" y="39"/>
                    </a:cubicBezTo>
                    <a:cubicBezTo>
                      <a:pt x="65" y="40"/>
                      <a:pt x="68" y="40"/>
                      <a:pt x="69" y="41"/>
                    </a:cubicBezTo>
                    <a:cubicBezTo>
                      <a:pt x="68" y="42"/>
                      <a:pt x="69" y="43"/>
                      <a:pt x="69" y="44"/>
                    </a:cubicBezTo>
                    <a:cubicBezTo>
                      <a:pt x="68" y="45"/>
                      <a:pt x="66" y="46"/>
                      <a:pt x="66" y="48"/>
                    </a:cubicBezTo>
                    <a:cubicBezTo>
                      <a:pt x="66" y="48"/>
                      <a:pt x="66" y="49"/>
                      <a:pt x="66" y="50"/>
                    </a:cubicBezTo>
                    <a:cubicBezTo>
                      <a:pt x="66" y="50"/>
                      <a:pt x="64" y="52"/>
                      <a:pt x="64" y="52"/>
                    </a:cubicBezTo>
                    <a:cubicBezTo>
                      <a:pt x="64" y="53"/>
                      <a:pt x="64" y="54"/>
                      <a:pt x="64" y="54"/>
                    </a:cubicBezTo>
                    <a:cubicBezTo>
                      <a:pt x="64" y="55"/>
                      <a:pt x="62" y="55"/>
                      <a:pt x="61" y="56"/>
                    </a:cubicBezTo>
                    <a:cubicBezTo>
                      <a:pt x="60" y="58"/>
                      <a:pt x="61" y="60"/>
                      <a:pt x="60" y="61"/>
                    </a:cubicBezTo>
                    <a:cubicBezTo>
                      <a:pt x="60" y="62"/>
                      <a:pt x="58" y="63"/>
                      <a:pt x="57" y="63"/>
                    </a:cubicBezTo>
                    <a:cubicBezTo>
                      <a:pt x="57" y="64"/>
                      <a:pt x="58" y="67"/>
                      <a:pt x="57" y="67"/>
                    </a:cubicBezTo>
                    <a:cubicBezTo>
                      <a:pt x="57" y="68"/>
                      <a:pt x="55" y="67"/>
                      <a:pt x="55" y="67"/>
                    </a:cubicBezTo>
                    <a:cubicBezTo>
                      <a:pt x="53" y="72"/>
                      <a:pt x="52" y="74"/>
                      <a:pt x="53" y="81"/>
                    </a:cubicBezTo>
                    <a:cubicBezTo>
                      <a:pt x="51" y="82"/>
                      <a:pt x="46" y="82"/>
                      <a:pt x="44" y="83"/>
                    </a:cubicBezTo>
                    <a:cubicBezTo>
                      <a:pt x="43" y="84"/>
                      <a:pt x="44" y="85"/>
                      <a:pt x="43" y="85"/>
                    </a:cubicBezTo>
                    <a:cubicBezTo>
                      <a:pt x="43" y="86"/>
                      <a:pt x="41" y="87"/>
                      <a:pt x="41" y="88"/>
                    </a:cubicBezTo>
                    <a:cubicBezTo>
                      <a:pt x="40" y="89"/>
                      <a:pt x="41" y="90"/>
                      <a:pt x="41" y="91"/>
                    </a:cubicBezTo>
                    <a:cubicBezTo>
                      <a:pt x="38" y="92"/>
                      <a:pt x="36" y="93"/>
                      <a:pt x="31" y="93"/>
                    </a:cubicBezTo>
                    <a:cubicBezTo>
                      <a:pt x="30" y="95"/>
                      <a:pt x="29" y="99"/>
                      <a:pt x="27" y="100"/>
                    </a:cubicBezTo>
                    <a:cubicBezTo>
                      <a:pt x="25" y="102"/>
                      <a:pt x="24" y="100"/>
                      <a:pt x="21" y="101"/>
                    </a:cubicBezTo>
                    <a:cubicBezTo>
                      <a:pt x="21" y="102"/>
                      <a:pt x="19" y="102"/>
                      <a:pt x="18" y="103"/>
                    </a:cubicBezTo>
                    <a:cubicBezTo>
                      <a:pt x="18" y="104"/>
                      <a:pt x="18" y="104"/>
                      <a:pt x="18" y="104"/>
                    </a:cubicBezTo>
                    <a:cubicBezTo>
                      <a:pt x="17" y="104"/>
                      <a:pt x="16" y="104"/>
                      <a:pt x="15" y="104"/>
                    </a:cubicBezTo>
                    <a:cubicBezTo>
                      <a:pt x="11" y="101"/>
                      <a:pt x="11" y="101"/>
                      <a:pt x="11" y="101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23" y="71"/>
                      <a:pt x="28" y="68"/>
                    </a:cubicBezTo>
                    <a:cubicBezTo>
                      <a:pt x="30" y="67"/>
                      <a:pt x="34" y="44"/>
                      <a:pt x="34" y="43"/>
                    </a:cubicBezTo>
                    <a:cubicBezTo>
                      <a:pt x="29" y="36"/>
                      <a:pt x="29" y="36"/>
                      <a:pt x="29" y="36"/>
                    </a:cubicBezTo>
                    <a:cubicBezTo>
                      <a:pt x="29" y="36"/>
                      <a:pt x="28" y="32"/>
                      <a:pt x="31" y="29"/>
                    </a:cubicBezTo>
                    <a:cubicBezTo>
                      <a:pt x="33" y="26"/>
                      <a:pt x="32" y="22"/>
                      <a:pt x="32" y="22"/>
                    </a:cubicBezTo>
                    <a:cubicBezTo>
                      <a:pt x="30" y="23"/>
                      <a:pt x="30" y="21"/>
                      <a:pt x="31" y="19"/>
                    </a:cubicBezTo>
                    <a:cubicBezTo>
                      <a:pt x="33" y="18"/>
                      <a:pt x="34" y="17"/>
                      <a:pt x="34" y="17"/>
                    </a:cubicBezTo>
                    <a:cubicBezTo>
                      <a:pt x="34" y="17"/>
                      <a:pt x="32" y="16"/>
                      <a:pt x="32" y="15"/>
                    </a:cubicBezTo>
                    <a:cubicBezTo>
                      <a:pt x="32" y="13"/>
                      <a:pt x="33" y="12"/>
                      <a:pt x="34" y="13"/>
                    </a:cubicBezTo>
                    <a:cubicBezTo>
                      <a:pt x="35" y="14"/>
                      <a:pt x="35" y="16"/>
                      <a:pt x="36" y="15"/>
                    </a:cubicBezTo>
                    <a:cubicBezTo>
                      <a:pt x="36" y="13"/>
                      <a:pt x="38" y="13"/>
                      <a:pt x="38" y="13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116">
                <a:extLst>
                  <a:ext uri="{FF2B5EF4-FFF2-40B4-BE49-F238E27FC236}">
                    <a16:creationId xmlns:a16="http://schemas.microsoft.com/office/drawing/2014/main" id="{CBFC3CBF-8A97-4A9F-8EA0-61804843D42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98" y="204"/>
                <a:ext cx="457" cy="722"/>
              </a:xfrm>
              <a:custGeom>
                <a:avLst/>
                <a:gdLst>
                  <a:gd name="T0" fmla="*/ 97 w 233"/>
                  <a:gd name="T1" fmla="*/ 35 h 368"/>
                  <a:gd name="T2" fmla="*/ 73 w 233"/>
                  <a:gd name="T3" fmla="*/ 20 h 368"/>
                  <a:gd name="T4" fmla="*/ 65 w 233"/>
                  <a:gd name="T5" fmla="*/ 22 h 368"/>
                  <a:gd name="T6" fmla="*/ 78 w 233"/>
                  <a:gd name="T7" fmla="*/ 42 h 368"/>
                  <a:gd name="T8" fmla="*/ 107 w 233"/>
                  <a:gd name="T9" fmla="*/ 44 h 368"/>
                  <a:gd name="T10" fmla="*/ 76 w 233"/>
                  <a:gd name="T11" fmla="*/ 54 h 368"/>
                  <a:gd name="T12" fmla="*/ 79 w 233"/>
                  <a:gd name="T13" fmla="*/ 68 h 368"/>
                  <a:gd name="T14" fmla="*/ 111 w 233"/>
                  <a:gd name="T15" fmla="*/ 72 h 368"/>
                  <a:gd name="T16" fmla="*/ 126 w 233"/>
                  <a:gd name="T17" fmla="*/ 37 h 368"/>
                  <a:gd name="T18" fmla="*/ 103 w 233"/>
                  <a:gd name="T19" fmla="*/ 14 h 368"/>
                  <a:gd name="T20" fmla="*/ 61 w 233"/>
                  <a:gd name="T21" fmla="*/ 30 h 368"/>
                  <a:gd name="T22" fmla="*/ 198 w 233"/>
                  <a:gd name="T23" fmla="*/ 42 h 368"/>
                  <a:gd name="T24" fmla="*/ 148 w 233"/>
                  <a:gd name="T25" fmla="*/ 48 h 368"/>
                  <a:gd name="T26" fmla="*/ 183 w 233"/>
                  <a:gd name="T27" fmla="*/ 161 h 368"/>
                  <a:gd name="T28" fmla="*/ 160 w 233"/>
                  <a:gd name="T29" fmla="*/ 175 h 368"/>
                  <a:gd name="T30" fmla="*/ 118 w 233"/>
                  <a:gd name="T31" fmla="*/ 185 h 368"/>
                  <a:gd name="T32" fmla="*/ 114 w 233"/>
                  <a:gd name="T33" fmla="*/ 189 h 368"/>
                  <a:gd name="T34" fmla="*/ 101 w 233"/>
                  <a:gd name="T35" fmla="*/ 205 h 368"/>
                  <a:gd name="T36" fmla="*/ 152 w 233"/>
                  <a:gd name="T37" fmla="*/ 173 h 368"/>
                  <a:gd name="T38" fmla="*/ 90 w 233"/>
                  <a:gd name="T39" fmla="*/ 205 h 368"/>
                  <a:gd name="T40" fmla="*/ 79 w 233"/>
                  <a:gd name="T41" fmla="*/ 215 h 368"/>
                  <a:gd name="T42" fmla="*/ 38 w 233"/>
                  <a:gd name="T43" fmla="*/ 280 h 368"/>
                  <a:gd name="T44" fmla="*/ 23 w 233"/>
                  <a:gd name="T45" fmla="*/ 308 h 368"/>
                  <a:gd name="T46" fmla="*/ 5 w 233"/>
                  <a:gd name="T47" fmla="*/ 343 h 368"/>
                  <a:gd name="T48" fmla="*/ 66 w 233"/>
                  <a:gd name="T49" fmla="*/ 322 h 368"/>
                  <a:gd name="T50" fmla="*/ 89 w 233"/>
                  <a:gd name="T51" fmla="*/ 266 h 368"/>
                  <a:gd name="T52" fmla="*/ 123 w 233"/>
                  <a:gd name="T53" fmla="*/ 215 h 368"/>
                  <a:gd name="T54" fmla="*/ 158 w 233"/>
                  <a:gd name="T55" fmla="*/ 204 h 368"/>
                  <a:gd name="T56" fmla="*/ 209 w 233"/>
                  <a:gd name="T57" fmla="*/ 189 h 368"/>
                  <a:gd name="T58" fmla="*/ 225 w 233"/>
                  <a:gd name="T59" fmla="*/ 183 h 368"/>
                  <a:gd name="T60" fmla="*/ 218 w 233"/>
                  <a:gd name="T61" fmla="*/ 172 h 368"/>
                  <a:gd name="T62" fmla="*/ 205 w 233"/>
                  <a:gd name="T63" fmla="*/ 162 h 368"/>
                  <a:gd name="T64" fmla="*/ 192 w 233"/>
                  <a:gd name="T65" fmla="*/ 179 h 368"/>
                  <a:gd name="T66" fmla="*/ 188 w 233"/>
                  <a:gd name="T67" fmla="*/ 171 h 368"/>
                  <a:gd name="T68" fmla="*/ 180 w 233"/>
                  <a:gd name="T69" fmla="*/ 170 h 368"/>
                  <a:gd name="T70" fmla="*/ 162 w 233"/>
                  <a:gd name="T71" fmla="*/ 178 h 368"/>
                  <a:gd name="T72" fmla="*/ 150 w 233"/>
                  <a:gd name="T73" fmla="*/ 183 h 368"/>
                  <a:gd name="T74" fmla="*/ 139 w 233"/>
                  <a:gd name="T75" fmla="*/ 183 h 368"/>
                  <a:gd name="T76" fmla="*/ 126 w 233"/>
                  <a:gd name="T77" fmla="*/ 191 h 368"/>
                  <a:gd name="T78" fmla="*/ 113 w 233"/>
                  <a:gd name="T79" fmla="*/ 205 h 368"/>
                  <a:gd name="T80" fmla="*/ 98 w 233"/>
                  <a:gd name="T81" fmla="*/ 219 h 368"/>
                  <a:gd name="T82" fmla="*/ 98 w 233"/>
                  <a:gd name="T83" fmla="*/ 234 h 368"/>
                  <a:gd name="T84" fmla="*/ 75 w 233"/>
                  <a:gd name="T85" fmla="*/ 257 h 368"/>
                  <a:gd name="T86" fmla="*/ 51 w 233"/>
                  <a:gd name="T87" fmla="*/ 279 h 368"/>
                  <a:gd name="T88" fmla="*/ 38 w 233"/>
                  <a:gd name="T89" fmla="*/ 283 h 368"/>
                  <a:gd name="T90" fmla="*/ 26 w 233"/>
                  <a:gd name="T91" fmla="*/ 298 h 368"/>
                  <a:gd name="T92" fmla="*/ 8 w 233"/>
                  <a:gd name="T93" fmla="*/ 309 h 368"/>
                  <a:gd name="T94" fmla="*/ 13 w 233"/>
                  <a:gd name="T95" fmla="*/ 322 h 368"/>
                  <a:gd name="T96" fmla="*/ 6 w 233"/>
                  <a:gd name="T97" fmla="*/ 322 h 368"/>
                  <a:gd name="T98" fmla="*/ 7 w 233"/>
                  <a:gd name="T99" fmla="*/ 331 h 368"/>
                  <a:gd name="T100" fmla="*/ 16 w 233"/>
                  <a:gd name="T101" fmla="*/ 337 h 368"/>
                  <a:gd name="T102" fmla="*/ 14 w 233"/>
                  <a:gd name="T103" fmla="*/ 348 h 368"/>
                  <a:gd name="T104" fmla="*/ 39 w 233"/>
                  <a:gd name="T105" fmla="*/ 361 h 368"/>
                  <a:gd name="T106" fmla="*/ 126 w 233"/>
                  <a:gd name="T107" fmla="*/ 9 h 368"/>
                  <a:gd name="T108" fmla="*/ 146 w 233"/>
                  <a:gd name="T109" fmla="*/ 20 h 368"/>
                  <a:gd name="T110" fmla="*/ 152 w 233"/>
                  <a:gd name="T111" fmla="*/ 32 h 368"/>
                  <a:gd name="T112" fmla="*/ 199 w 233"/>
                  <a:gd name="T113" fmla="*/ 12 h 368"/>
                  <a:gd name="T114" fmla="*/ 177 w 233"/>
                  <a:gd name="T115" fmla="*/ 9 h 368"/>
                  <a:gd name="T116" fmla="*/ 142 w 233"/>
                  <a:gd name="T117" fmla="*/ 3 h 368"/>
                  <a:gd name="T118" fmla="*/ 150 w 233"/>
                  <a:gd name="T119" fmla="*/ 66 h 368"/>
                  <a:gd name="T120" fmla="*/ 152 w 233"/>
                  <a:gd name="T121" fmla="*/ 54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33" h="368">
                    <a:moveTo>
                      <a:pt x="156" y="4"/>
                    </a:moveTo>
                    <a:cubicBezTo>
                      <a:pt x="156" y="5"/>
                      <a:pt x="156" y="6"/>
                      <a:pt x="156" y="6"/>
                    </a:cubicBezTo>
                    <a:cubicBezTo>
                      <a:pt x="159" y="7"/>
                      <a:pt x="158" y="5"/>
                      <a:pt x="156" y="4"/>
                    </a:cubicBezTo>
                    <a:close/>
                    <a:moveTo>
                      <a:pt x="101" y="10"/>
                    </a:moveTo>
                    <a:cubicBezTo>
                      <a:pt x="101" y="11"/>
                      <a:pt x="101" y="12"/>
                      <a:pt x="100" y="13"/>
                    </a:cubicBezTo>
                    <a:cubicBezTo>
                      <a:pt x="100" y="14"/>
                      <a:pt x="99" y="14"/>
                      <a:pt x="98" y="14"/>
                    </a:cubicBezTo>
                    <a:cubicBezTo>
                      <a:pt x="97" y="15"/>
                      <a:pt x="98" y="16"/>
                      <a:pt x="97" y="16"/>
                    </a:cubicBezTo>
                    <a:cubicBezTo>
                      <a:pt x="97" y="17"/>
                      <a:pt x="94" y="18"/>
                      <a:pt x="93" y="18"/>
                    </a:cubicBezTo>
                    <a:cubicBezTo>
                      <a:pt x="94" y="21"/>
                      <a:pt x="93" y="24"/>
                      <a:pt x="94" y="27"/>
                    </a:cubicBezTo>
                    <a:cubicBezTo>
                      <a:pt x="94" y="28"/>
                      <a:pt x="96" y="29"/>
                      <a:pt x="96" y="29"/>
                    </a:cubicBezTo>
                    <a:cubicBezTo>
                      <a:pt x="97" y="31"/>
                      <a:pt x="97" y="33"/>
                      <a:pt x="97" y="35"/>
                    </a:cubicBezTo>
                    <a:cubicBezTo>
                      <a:pt x="97" y="34"/>
                      <a:pt x="96" y="34"/>
                      <a:pt x="95" y="33"/>
                    </a:cubicBezTo>
                    <a:cubicBezTo>
                      <a:pt x="94" y="31"/>
                      <a:pt x="94" y="30"/>
                      <a:pt x="93" y="28"/>
                    </a:cubicBezTo>
                    <a:cubicBezTo>
                      <a:pt x="93" y="27"/>
                      <a:pt x="91" y="27"/>
                      <a:pt x="90" y="26"/>
                    </a:cubicBezTo>
                    <a:cubicBezTo>
                      <a:pt x="89" y="23"/>
                      <a:pt x="88" y="20"/>
                      <a:pt x="87" y="17"/>
                    </a:cubicBezTo>
                    <a:cubicBezTo>
                      <a:pt x="85" y="17"/>
                      <a:pt x="83" y="18"/>
                      <a:pt x="82" y="18"/>
                    </a:cubicBezTo>
                    <a:cubicBezTo>
                      <a:pt x="81" y="21"/>
                      <a:pt x="81" y="22"/>
                      <a:pt x="81" y="25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79" y="24"/>
                      <a:pt x="79" y="23"/>
                      <a:pt x="79" y="23"/>
                    </a:cubicBezTo>
                    <a:cubicBezTo>
                      <a:pt x="78" y="23"/>
                      <a:pt x="77" y="23"/>
                      <a:pt x="77" y="23"/>
                    </a:cubicBezTo>
                    <a:cubicBezTo>
                      <a:pt x="76" y="23"/>
                      <a:pt x="76" y="21"/>
                      <a:pt x="76" y="20"/>
                    </a:cubicBezTo>
                    <a:cubicBezTo>
                      <a:pt x="75" y="20"/>
                      <a:pt x="73" y="20"/>
                      <a:pt x="73" y="20"/>
                    </a:cubicBezTo>
                    <a:cubicBezTo>
                      <a:pt x="75" y="19"/>
                      <a:pt x="77" y="19"/>
                      <a:pt x="79" y="18"/>
                    </a:cubicBezTo>
                    <a:cubicBezTo>
                      <a:pt x="79" y="18"/>
                      <a:pt x="79" y="16"/>
                      <a:pt x="79" y="16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5" y="15"/>
                      <a:pt x="74" y="16"/>
                      <a:pt x="73" y="16"/>
                    </a:cubicBezTo>
                    <a:cubicBezTo>
                      <a:pt x="72" y="16"/>
                      <a:pt x="71" y="14"/>
                      <a:pt x="69" y="15"/>
                    </a:cubicBezTo>
                    <a:cubicBezTo>
                      <a:pt x="69" y="16"/>
                      <a:pt x="69" y="16"/>
                      <a:pt x="69" y="16"/>
                    </a:cubicBezTo>
                    <a:cubicBezTo>
                      <a:pt x="68" y="17"/>
                      <a:pt x="68" y="17"/>
                      <a:pt x="67" y="17"/>
                    </a:cubicBezTo>
                    <a:cubicBezTo>
                      <a:pt x="67" y="18"/>
                      <a:pt x="67" y="18"/>
                      <a:pt x="67" y="18"/>
                    </a:cubicBezTo>
                    <a:cubicBezTo>
                      <a:pt x="66" y="18"/>
                      <a:pt x="65" y="17"/>
                      <a:pt x="64" y="16"/>
                    </a:cubicBezTo>
                    <a:cubicBezTo>
                      <a:pt x="63" y="19"/>
                      <a:pt x="63" y="21"/>
                      <a:pt x="63" y="24"/>
                    </a:cubicBezTo>
                    <a:cubicBezTo>
                      <a:pt x="65" y="23"/>
                      <a:pt x="64" y="23"/>
                      <a:pt x="65" y="22"/>
                    </a:cubicBezTo>
                    <a:cubicBezTo>
                      <a:pt x="66" y="22"/>
                      <a:pt x="66" y="22"/>
                      <a:pt x="66" y="22"/>
                    </a:cubicBezTo>
                    <a:cubicBezTo>
                      <a:pt x="66" y="24"/>
                      <a:pt x="66" y="25"/>
                      <a:pt x="66" y="26"/>
                    </a:cubicBezTo>
                    <a:cubicBezTo>
                      <a:pt x="66" y="27"/>
                      <a:pt x="67" y="27"/>
                      <a:pt x="67" y="28"/>
                    </a:cubicBezTo>
                    <a:cubicBezTo>
                      <a:pt x="66" y="29"/>
                      <a:pt x="66" y="28"/>
                      <a:pt x="65" y="28"/>
                    </a:cubicBezTo>
                    <a:cubicBezTo>
                      <a:pt x="64" y="30"/>
                      <a:pt x="64" y="31"/>
                      <a:pt x="64" y="32"/>
                    </a:cubicBezTo>
                    <a:cubicBezTo>
                      <a:pt x="64" y="32"/>
                      <a:pt x="69" y="34"/>
                      <a:pt x="69" y="34"/>
                    </a:cubicBezTo>
                    <a:cubicBezTo>
                      <a:pt x="70" y="36"/>
                      <a:pt x="68" y="36"/>
                      <a:pt x="69" y="37"/>
                    </a:cubicBezTo>
                    <a:cubicBezTo>
                      <a:pt x="70" y="38"/>
                      <a:pt x="70" y="38"/>
                      <a:pt x="70" y="38"/>
                    </a:cubicBezTo>
                    <a:cubicBezTo>
                      <a:pt x="71" y="43"/>
                      <a:pt x="67" y="43"/>
                      <a:pt x="73" y="44"/>
                    </a:cubicBezTo>
                    <a:cubicBezTo>
                      <a:pt x="74" y="44"/>
                      <a:pt x="75" y="45"/>
                      <a:pt x="76" y="44"/>
                    </a:cubicBezTo>
                    <a:cubicBezTo>
                      <a:pt x="77" y="44"/>
                      <a:pt x="77" y="43"/>
                      <a:pt x="78" y="42"/>
                    </a:cubicBezTo>
                    <a:cubicBezTo>
                      <a:pt x="78" y="41"/>
                      <a:pt x="78" y="41"/>
                      <a:pt x="78" y="41"/>
                    </a:cubicBezTo>
                    <a:cubicBezTo>
                      <a:pt x="80" y="41"/>
                      <a:pt x="82" y="41"/>
                      <a:pt x="84" y="41"/>
                    </a:cubicBezTo>
                    <a:cubicBezTo>
                      <a:pt x="84" y="40"/>
                      <a:pt x="84" y="38"/>
                      <a:pt x="84" y="37"/>
                    </a:cubicBezTo>
                    <a:cubicBezTo>
                      <a:pt x="85" y="37"/>
                      <a:pt x="85" y="36"/>
                      <a:pt x="86" y="36"/>
                    </a:cubicBezTo>
                    <a:cubicBezTo>
                      <a:pt x="86" y="37"/>
                      <a:pt x="85" y="38"/>
                      <a:pt x="87" y="38"/>
                    </a:cubicBezTo>
                    <a:cubicBezTo>
                      <a:pt x="87" y="38"/>
                      <a:pt x="88" y="36"/>
                      <a:pt x="88" y="36"/>
                    </a:cubicBezTo>
                    <a:cubicBezTo>
                      <a:pt x="90" y="36"/>
                      <a:pt x="90" y="36"/>
                      <a:pt x="90" y="36"/>
                    </a:cubicBezTo>
                    <a:cubicBezTo>
                      <a:pt x="90" y="38"/>
                      <a:pt x="90" y="40"/>
                      <a:pt x="90" y="42"/>
                    </a:cubicBezTo>
                    <a:cubicBezTo>
                      <a:pt x="92" y="41"/>
                      <a:pt x="96" y="41"/>
                      <a:pt x="97" y="41"/>
                    </a:cubicBezTo>
                    <a:cubicBezTo>
                      <a:pt x="98" y="41"/>
                      <a:pt x="98" y="45"/>
                      <a:pt x="100" y="45"/>
                    </a:cubicBezTo>
                    <a:cubicBezTo>
                      <a:pt x="102" y="45"/>
                      <a:pt x="105" y="45"/>
                      <a:pt x="107" y="44"/>
                    </a:cubicBezTo>
                    <a:cubicBezTo>
                      <a:pt x="107" y="45"/>
                      <a:pt x="106" y="47"/>
                      <a:pt x="105" y="47"/>
                    </a:cubicBezTo>
                    <a:cubicBezTo>
                      <a:pt x="103" y="48"/>
                      <a:pt x="95" y="48"/>
                      <a:pt x="94" y="48"/>
                    </a:cubicBezTo>
                    <a:cubicBezTo>
                      <a:pt x="93" y="48"/>
                      <a:pt x="91" y="46"/>
                      <a:pt x="90" y="46"/>
                    </a:cubicBezTo>
                    <a:cubicBezTo>
                      <a:pt x="89" y="46"/>
                      <a:pt x="87" y="49"/>
                      <a:pt x="86" y="50"/>
                    </a:cubicBezTo>
                    <a:cubicBezTo>
                      <a:pt x="85" y="50"/>
                      <a:pt x="85" y="49"/>
                      <a:pt x="84" y="50"/>
                    </a:cubicBezTo>
                    <a:cubicBezTo>
                      <a:pt x="83" y="49"/>
                      <a:pt x="82" y="48"/>
                      <a:pt x="81" y="47"/>
                    </a:cubicBezTo>
                    <a:cubicBezTo>
                      <a:pt x="81" y="47"/>
                      <a:pt x="80" y="47"/>
                      <a:pt x="79" y="47"/>
                    </a:cubicBezTo>
                    <a:cubicBezTo>
                      <a:pt x="79" y="47"/>
                      <a:pt x="79" y="49"/>
                      <a:pt x="79" y="49"/>
                    </a:cubicBezTo>
                    <a:cubicBezTo>
                      <a:pt x="79" y="49"/>
                      <a:pt x="78" y="49"/>
                      <a:pt x="79" y="48"/>
                    </a:cubicBezTo>
                    <a:cubicBezTo>
                      <a:pt x="77" y="48"/>
                      <a:pt x="77" y="48"/>
                      <a:pt x="76" y="48"/>
                    </a:cubicBezTo>
                    <a:cubicBezTo>
                      <a:pt x="76" y="49"/>
                      <a:pt x="75" y="52"/>
                      <a:pt x="76" y="54"/>
                    </a:cubicBezTo>
                    <a:cubicBezTo>
                      <a:pt x="77" y="60"/>
                      <a:pt x="79" y="54"/>
                      <a:pt x="80" y="54"/>
                    </a:cubicBezTo>
                    <a:cubicBezTo>
                      <a:pt x="80" y="54"/>
                      <a:pt x="82" y="55"/>
                      <a:pt x="82" y="55"/>
                    </a:cubicBezTo>
                    <a:cubicBezTo>
                      <a:pt x="83" y="55"/>
                      <a:pt x="87" y="55"/>
                      <a:pt x="89" y="54"/>
                    </a:cubicBezTo>
                    <a:cubicBezTo>
                      <a:pt x="89" y="54"/>
                      <a:pt x="96" y="54"/>
                      <a:pt x="94" y="54"/>
                    </a:cubicBezTo>
                    <a:cubicBezTo>
                      <a:pt x="92" y="55"/>
                      <a:pt x="89" y="56"/>
                      <a:pt x="88" y="56"/>
                    </a:cubicBezTo>
                    <a:cubicBezTo>
                      <a:pt x="88" y="57"/>
                      <a:pt x="87" y="57"/>
                      <a:pt x="87" y="58"/>
                    </a:cubicBezTo>
                    <a:cubicBezTo>
                      <a:pt x="87" y="60"/>
                      <a:pt x="90" y="61"/>
                      <a:pt x="90" y="62"/>
                    </a:cubicBezTo>
                    <a:cubicBezTo>
                      <a:pt x="84" y="61"/>
                      <a:pt x="83" y="63"/>
                      <a:pt x="79" y="60"/>
                    </a:cubicBezTo>
                    <a:cubicBezTo>
                      <a:pt x="78" y="61"/>
                      <a:pt x="78" y="62"/>
                      <a:pt x="78" y="64"/>
                    </a:cubicBezTo>
                    <a:cubicBezTo>
                      <a:pt x="79" y="65"/>
                      <a:pt x="79" y="65"/>
                      <a:pt x="79" y="65"/>
                    </a:cubicBezTo>
                    <a:cubicBezTo>
                      <a:pt x="79" y="66"/>
                      <a:pt x="79" y="67"/>
                      <a:pt x="79" y="68"/>
                    </a:cubicBezTo>
                    <a:cubicBezTo>
                      <a:pt x="81" y="68"/>
                      <a:pt x="87" y="68"/>
                      <a:pt x="88" y="69"/>
                    </a:cubicBezTo>
                    <a:cubicBezTo>
                      <a:pt x="89" y="69"/>
                      <a:pt x="89" y="71"/>
                      <a:pt x="89" y="72"/>
                    </a:cubicBezTo>
                    <a:cubicBezTo>
                      <a:pt x="90" y="72"/>
                      <a:pt x="91" y="71"/>
                      <a:pt x="91" y="72"/>
                    </a:cubicBezTo>
                    <a:cubicBezTo>
                      <a:pt x="91" y="72"/>
                      <a:pt x="92" y="73"/>
                      <a:pt x="92" y="73"/>
                    </a:cubicBezTo>
                    <a:cubicBezTo>
                      <a:pt x="94" y="73"/>
                      <a:pt x="95" y="72"/>
                      <a:pt x="96" y="72"/>
                    </a:cubicBezTo>
                    <a:cubicBezTo>
                      <a:pt x="98" y="76"/>
                      <a:pt x="99" y="77"/>
                      <a:pt x="100" y="80"/>
                    </a:cubicBezTo>
                    <a:cubicBezTo>
                      <a:pt x="101" y="80"/>
                      <a:pt x="101" y="80"/>
                      <a:pt x="101" y="80"/>
                    </a:cubicBezTo>
                    <a:cubicBezTo>
                      <a:pt x="102" y="78"/>
                      <a:pt x="103" y="78"/>
                      <a:pt x="105" y="78"/>
                    </a:cubicBezTo>
                    <a:cubicBezTo>
                      <a:pt x="104" y="76"/>
                      <a:pt x="104" y="74"/>
                      <a:pt x="104" y="73"/>
                    </a:cubicBezTo>
                    <a:cubicBezTo>
                      <a:pt x="104" y="73"/>
                      <a:pt x="105" y="71"/>
                      <a:pt x="106" y="71"/>
                    </a:cubicBezTo>
                    <a:cubicBezTo>
                      <a:pt x="107" y="71"/>
                      <a:pt x="109" y="72"/>
                      <a:pt x="111" y="72"/>
                    </a:cubicBezTo>
                    <a:cubicBezTo>
                      <a:pt x="111" y="72"/>
                      <a:pt x="113" y="69"/>
                      <a:pt x="114" y="69"/>
                    </a:cubicBezTo>
                    <a:cubicBezTo>
                      <a:pt x="114" y="69"/>
                      <a:pt x="114" y="68"/>
                      <a:pt x="114" y="68"/>
                    </a:cubicBezTo>
                    <a:cubicBezTo>
                      <a:pt x="115" y="67"/>
                      <a:pt x="116" y="67"/>
                      <a:pt x="116" y="65"/>
                    </a:cubicBezTo>
                    <a:cubicBezTo>
                      <a:pt x="116" y="64"/>
                      <a:pt x="116" y="64"/>
                      <a:pt x="116" y="64"/>
                    </a:cubicBezTo>
                    <a:cubicBezTo>
                      <a:pt x="117" y="64"/>
                      <a:pt x="119" y="64"/>
                      <a:pt x="120" y="64"/>
                    </a:cubicBezTo>
                    <a:cubicBezTo>
                      <a:pt x="120" y="64"/>
                      <a:pt x="120" y="63"/>
                      <a:pt x="120" y="63"/>
                    </a:cubicBezTo>
                    <a:cubicBezTo>
                      <a:pt x="121" y="63"/>
                      <a:pt x="121" y="63"/>
                      <a:pt x="121" y="63"/>
                    </a:cubicBezTo>
                    <a:cubicBezTo>
                      <a:pt x="122" y="57"/>
                      <a:pt x="120" y="59"/>
                      <a:pt x="125" y="56"/>
                    </a:cubicBezTo>
                    <a:cubicBezTo>
                      <a:pt x="122" y="46"/>
                      <a:pt x="125" y="43"/>
                      <a:pt x="137" y="42"/>
                    </a:cubicBezTo>
                    <a:cubicBezTo>
                      <a:pt x="136" y="42"/>
                      <a:pt x="137" y="40"/>
                      <a:pt x="136" y="39"/>
                    </a:cubicBezTo>
                    <a:cubicBezTo>
                      <a:pt x="133" y="37"/>
                      <a:pt x="129" y="38"/>
                      <a:pt x="126" y="37"/>
                    </a:cubicBezTo>
                    <a:cubicBezTo>
                      <a:pt x="126" y="37"/>
                      <a:pt x="124" y="35"/>
                      <a:pt x="124" y="34"/>
                    </a:cubicBezTo>
                    <a:cubicBezTo>
                      <a:pt x="122" y="34"/>
                      <a:pt x="122" y="34"/>
                      <a:pt x="122" y="34"/>
                    </a:cubicBezTo>
                    <a:cubicBezTo>
                      <a:pt x="122" y="33"/>
                      <a:pt x="123" y="32"/>
                      <a:pt x="123" y="32"/>
                    </a:cubicBezTo>
                    <a:cubicBezTo>
                      <a:pt x="123" y="31"/>
                      <a:pt x="122" y="28"/>
                      <a:pt x="121" y="27"/>
                    </a:cubicBezTo>
                    <a:cubicBezTo>
                      <a:pt x="120" y="27"/>
                      <a:pt x="120" y="26"/>
                      <a:pt x="120" y="26"/>
                    </a:cubicBezTo>
                    <a:cubicBezTo>
                      <a:pt x="119" y="26"/>
                      <a:pt x="119" y="27"/>
                      <a:pt x="118" y="26"/>
                    </a:cubicBezTo>
                    <a:cubicBezTo>
                      <a:pt x="118" y="28"/>
                      <a:pt x="118" y="27"/>
                      <a:pt x="117" y="28"/>
                    </a:cubicBezTo>
                    <a:cubicBezTo>
                      <a:pt x="117" y="28"/>
                      <a:pt x="117" y="22"/>
                      <a:pt x="117" y="21"/>
                    </a:cubicBezTo>
                    <a:cubicBezTo>
                      <a:pt x="113" y="19"/>
                      <a:pt x="112" y="18"/>
                      <a:pt x="110" y="14"/>
                    </a:cubicBezTo>
                    <a:cubicBezTo>
                      <a:pt x="108" y="15"/>
                      <a:pt x="107" y="15"/>
                      <a:pt x="104" y="16"/>
                    </a:cubicBezTo>
                    <a:cubicBezTo>
                      <a:pt x="104" y="15"/>
                      <a:pt x="104" y="14"/>
                      <a:pt x="103" y="14"/>
                    </a:cubicBezTo>
                    <a:cubicBezTo>
                      <a:pt x="103" y="13"/>
                      <a:pt x="103" y="12"/>
                      <a:pt x="103" y="11"/>
                    </a:cubicBezTo>
                    <a:cubicBezTo>
                      <a:pt x="103" y="11"/>
                      <a:pt x="101" y="11"/>
                      <a:pt x="101" y="10"/>
                    </a:cubicBezTo>
                    <a:close/>
                    <a:moveTo>
                      <a:pt x="59" y="30"/>
                    </a:moveTo>
                    <a:cubicBezTo>
                      <a:pt x="60" y="32"/>
                      <a:pt x="59" y="34"/>
                      <a:pt x="60" y="36"/>
                    </a:cubicBezTo>
                    <a:cubicBezTo>
                      <a:pt x="60" y="37"/>
                      <a:pt x="62" y="38"/>
                      <a:pt x="63" y="39"/>
                    </a:cubicBezTo>
                    <a:cubicBezTo>
                      <a:pt x="63" y="39"/>
                      <a:pt x="62" y="41"/>
                      <a:pt x="63" y="41"/>
                    </a:cubicBezTo>
                    <a:cubicBezTo>
                      <a:pt x="64" y="42"/>
                      <a:pt x="65" y="41"/>
                      <a:pt x="66" y="42"/>
                    </a:cubicBezTo>
                    <a:cubicBezTo>
                      <a:pt x="65" y="41"/>
                      <a:pt x="66" y="40"/>
                      <a:pt x="65" y="40"/>
                    </a:cubicBezTo>
                    <a:cubicBezTo>
                      <a:pt x="64" y="39"/>
                      <a:pt x="63" y="37"/>
                      <a:pt x="63" y="35"/>
                    </a:cubicBezTo>
                    <a:cubicBezTo>
                      <a:pt x="62" y="35"/>
                      <a:pt x="61" y="34"/>
                      <a:pt x="61" y="34"/>
                    </a:cubicBezTo>
                    <a:cubicBezTo>
                      <a:pt x="60" y="32"/>
                      <a:pt x="61" y="31"/>
                      <a:pt x="61" y="30"/>
                    </a:cubicBezTo>
                    <a:lnTo>
                      <a:pt x="59" y="30"/>
                    </a:lnTo>
                    <a:close/>
                    <a:moveTo>
                      <a:pt x="209" y="34"/>
                    </a:moveTo>
                    <a:cubicBezTo>
                      <a:pt x="208" y="34"/>
                      <a:pt x="208" y="36"/>
                      <a:pt x="207" y="37"/>
                    </a:cubicBezTo>
                    <a:cubicBezTo>
                      <a:pt x="212" y="37"/>
                      <a:pt x="215" y="37"/>
                      <a:pt x="219" y="38"/>
                    </a:cubicBezTo>
                    <a:cubicBezTo>
                      <a:pt x="219" y="38"/>
                      <a:pt x="220" y="36"/>
                      <a:pt x="220" y="36"/>
                    </a:cubicBezTo>
                    <a:cubicBezTo>
                      <a:pt x="219" y="35"/>
                      <a:pt x="218" y="36"/>
                      <a:pt x="217" y="36"/>
                    </a:cubicBezTo>
                    <a:cubicBezTo>
                      <a:pt x="215" y="35"/>
                      <a:pt x="214" y="32"/>
                      <a:pt x="209" y="34"/>
                    </a:cubicBezTo>
                    <a:close/>
                    <a:moveTo>
                      <a:pt x="195" y="38"/>
                    </a:moveTo>
                    <a:cubicBezTo>
                      <a:pt x="195" y="39"/>
                      <a:pt x="194" y="40"/>
                      <a:pt x="194" y="40"/>
                    </a:cubicBezTo>
                    <a:cubicBezTo>
                      <a:pt x="195" y="41"/>
                      <a:pt x="195" y="42"/>
                      <a:pt x="196" y="42"/>
                    </a:cubicBezTo>
                    <a:cubicBezTo>
                      <a:pt x="196" y="42"/>
                      <a:pt x="199" y="43"/>
                      <a:pt x="198" y="42"/>
                    </a:cubicBezTo>
                    <a:cubicBezTo>
                      <a:pt x="196" y="41"/>
                      <a:pt x="197" y="40"/>
                      <a:pt x="196" y="38"/>
                    </a:cubicBezTo>
                    <a:lnTo>
                      <a:pt x="195" y="38"/>
                    </a:lnTo>
                    <a:close/>
                    <a:moveTo>
                      <a:pt x="135" y="45"/>
                    </a:moveTo>
                    <a:cubicBezTo>
                      <a:pt x="135" y="45"/>
                      <a:pt x="133" y="47"/>
                      <a:pt x="133" y="47"/>
                    </a:cubicBezTo>
                    <a:cubicBezTo>
                      <a:pt x="132" y="47"/>
                      <a:pt x="130" y="48"/>
                      <a:pt x="130" y="48"/>
                    </a:cubicBezTo>
                    <a:cubicBezTo>
                      <a:pt x="132" y="48"/>
                      <a:pt x="132" y="48"/>
                      <a:pt x="132" y="48"/>
                    </a:cubicBezTo>
                    <a:cubicBezTo>
                      <a:pt x="135" y="50"/>
                      <a:pt x="135" y="50"/>
                      <a:pt x="136" y="54"/>
                    </a:cubicBezTo>
                    <a:cubicBezTo>
                      <a:pt x="139" y="54"/>
                      <a:pt x="142" y="54"/>
                      <a:pt x="146" y="54"/>
                    </a:cubicBezTo>
                    <a:cubicBezTo>
                      <a:pt x="146" y="53"/>
                      <a:pt x="147" y="51"/>
                      <a:pt x="147" y="50"/>
                    </a:cubicBezTo>
                    <a:cubicBezTo>
                      <a:pt x="148" y="50"/>
                      <a:pt x="148" y="50"/>
                      <a:pt x="148" y="50"/>
                    </a:cubicBezTo>
                    <a:cubicBezTo>
                      <a:pt x="149" y="49"/>
                      <a:pt x="148" y="48"/>
                      <a:pt x="148" y="48"/>
                    </a:cubicBezTo>
                    <a:cubicBezTo>
                      <a:pt x="146" y="45"/>
                      <a:pt x="140" y="44"/>
                      <a:pt x="135" y="45"/>
                    </a:cubicBezTo>
                    <a:close/>
                    <a:moveTo>
                      <a:pt x="183" y="161"/>
                    </a:moveTo>
                    <a:cubicBezTo>
                      <a:pt x="182" y="162"/>
                      <a:pt x="181" y="163"/>
                      <a:pt x="181" y="163"/>
                    </a:cubicBezTo>
                    <a:cubicBezTo>
                      <a:pt x="181" y="163"/>
                      <a:pt x="181" y="165"/>
                      <a:pt x="181" y="165"/>
                    </a:cubicBezTo>
                    <a:cubicBezTo>
                      <a:pt x="181" y="165"/>
                      <a:pt x="182" y="167"/>
                      <a:pt x="182" y="167"/>
                    </a:cubicBezTo>
                    <a:cubicBezTo>
                      <a:pt x="182" y="167"/>
                      <a:pt x="183" y="165"/>
                      <a:pt x="183" y="165"/>
                    </a:cubicBezTo>
                    <a:cubicBezTo>
                      <a:pt x="184" y="166"/>
                      <a:pt x="184" y="166"/>
                      <a:pt x="186" y="166"/>
                    </a:cubicBezTo>
                    <a:cubicBezTo>
                      <a:pt x="187" y="165"/>
                      <a:pt x="187" y="165"/>
                      <a:pt x="187" y="165"/>
                    </a:cubicBezTo>
                    <a:cubicBezTo>
                      <a:pt x="187" y="165"/>
                      <a:pt x="185" y="165"/>
                      <a:pt x="185" y="165"/>
                    </a:cubicBezTo>
                    <a:cubicBezTo>
                      <a:pt x="184" y="163"/>
                      <a:pt x="185" y="163"/>
                      <a:pt x="186" y="163"/>
                    </a:cubicBezTo>
                    <a:cubicBezTo>
                      <a:pt x="185" y="162"/>
                      <a:pt x="183" y="161"/>
                      <a:pt x="183" y="161"/>
                    </a:cubicBezTo>
                    <a:close/>
                    <a:moveTo>
                      <a:pt x="155" y="163"/>
                    </a:moveTo>
                    <a:cubicBezTo>
                      <a:pt x="154" y="164"/>
                      <a:pt x="154" y="166"/>
                      <a:pt x="154" y="167"/>
                    </a:cubicBezTo>
                    <a:cubicBezTo>
                      <a:pt x="152" y="167"/>
                      <a:pt x="150" y="167"/>
                      <a:pt x="148" y="167"/>
                    </a:cubicBezTo>
                    <a:cubicBezTo>
                      <a:pt x="148" y="167"/>
                      <a:pt x="146" y="171"/>
                      <a:pt x="148" y="171"/>
                    </a:cubicBezTo>
                    <a:cubicBezTo>
                      <a:pt x="149" y="171"/>
                      <a:pt x="151" y="169"/>
                      <a:pt x="152" y="169"/>
                    </a:cubicBezTo>
                    <a:cubicBezTo>
                      <a:pt x="153" y="168"/>
                      <a:pt x="154" y="169"/>
                      <a:pt x="155" y="169"/>
                    </a:cubicBezTo>
                    <a:cubicBezTo>
                      <a:pt x="156" y="168"/>
                      <a:pt x="160" y="161"/>
                      <a:pt x="155" y="163"/>
                    </a:cubicBezTo>
                    <a:close/>
                    <a:moveTo>
                      <a:pt x="162" y="169"/>
                    </a:moveTo>
                    <a:cubicBezTo>
                      <a:pt x="162" y="171"/>
                      <a:pt x="162" y="171"/>
                      <a:pt x="162" y="171"/>
                    </a:cubicBezTo>
                    <a:cubicBezTo>
                      <a:pt x="160" y="171"/>
                      <a:pt x="159" y="170"/>
                      <a:pt x="158" y="170"/>
                    </a:cubicBezTo>
                    <a:cubicBezTo>
                      <a:pt x="159" y="174"/>
                      <a:pt x="156" y="172"/>
                      <a:pt x="160" y="175"/>
                    </a:cubicBezTo>
                    <a:cubicBezTo>
                      <a:pt x="160" y="176"/>
                      <a:pt x="160" y="176"/>
                      <a:pt x="160" y="176"/>
                    </a:cubicBezTo>
                    <a:cubicBezTo>
                      <a:pt x="161" y="175"/>
                      <a:pt x="166" y="170"/>
                      <a:pt x="162" y="169"/>
                    </a:cubicBezTo>
                    <a:close/>
                    <a:moveTo>
                      <a:pt x="124" y="177"/>
                    </a:moveTo>
                    <a:cubicBezTo>
                      <a:pt x="124" y="178"/>
                      <a:pt x="121" y="181"/>
                      <a:pt x="124" y="181"/>
                    </a:cubicBezTo>
                    <a:cubicBezTo>
                      <a:pt x="123" y="182"/>
                      <a:pt x="126" y="183"/>
                      <a:pt x="126" y="183"/>
                    </a:cubicBezTo>
                    <a:cubicBezTo>
                      <a:pt x="127" y="182"/>
                      <a:pt x="126" y="181"/>
                      <a:pt x="127" y="181"/>
                    </a:cubicBezTo>
                    <a:cubicBezTo>
                      <a:pt x="127" y="179"/>
                      <a:pt x="127" y="180"/>
                      <a:pt x="128" y="178"/>
                    </a:cubicBezTo>
                    <a:cubicBezTo>
                      <a:pt x="126" y="177"/>
                      <a:pt x="126" y="177"/>
                      <a:pt x="124" y="177"/>
                    </a:cubicBezTo>
                    <a:close/>
                    <a:moveTo>
                      <a:pt x="121" y="182"/>
                    </a:moveTo>
                    <a:cubicBezTo>
                      <a:pt x="120" y="182"/>
                      <a:pt x="120" y="182"/>
                      <a:pt x="118" y="183"/>
                    </a:cubicBezTo>
                    <a:cubicBezTo>
                      <a:pt x="118" y="183"/>
                      <a:pt x="119" y="185"/>
                      <a:pt x="118" y="185"/>
                    </a:cubicBezTo>
                    <a:cubicBezTo>
                      <a:pt x="117" y="184"/>
                      <a:pt x="118" y="187"/>
                      <a:pt x="118" y="187"/>
                    </a:cubicBezTo>
                    <a:cubicBezTo>
                      <a:pt x="118" y="187"/>
                      <a:pt x="120" y="188"/>
                      <a:pt x="120" y="188"/>
                    </a:cubicBezTo>
                    <a:cubicBezTo>
                      <a:pt x="124" y="185"/>
                      <a:pt x="122" y="186"/>
                      <a:pt x="123" y="182"/>
                    </a:cubicBezTo>
                    <a:cubicBezTo>
                      <a:pt x="123" y="182"/>
                      <a:pt x="121" y="182"/>
                      <a:pt x="121" y="182"/>
                    </a:cubicBezTo>
                    <a:close/>
                    <a:moveTo>
                      <a:pt x="114" y="189"/>
                    </a:moveTo>
                    <a:cubicBezTo>
                      <a:pt x="109" y="192"/>
                      <a:pt x="108" y="195"/>
                      <a:pt x="108" y="201"/>
                    </a:cubicBezTo>
                    <a:cubicBezTo>
                      <a:pt x="109" y="201"/>
                      <a:pt x="109" y="201"/>
                      <a:pt x="109" y="201"/>
                    </a:cubicBezTo>
                    <a:cubicBezTo>
                      <a:pt x="110" y="201"/>
                      <a:pt x="110" y="199"/>
                      <a:pt x="110" y="199"/>
                    </a:cubicBezTo>
                    <a:cubicBezTo>
                      <a:pt x="112" y="198"/>
                      <a:pt x="112" y="199"/>
                      <a:pt x="113" y="199"/>
                    </a:cubicBezTo>
                    <a:cubicBezTo>
                      <a:pt x="115" y="196"/>
                      <a:pt x="116" y="195"/>
                      <a:pt x="116" y="190"/>
                    </a:cubicBezTo>
                    <a:lnTo>
                      <a:pt x="114" y="189"/>
                    </a:lnTo>
                    <a:close/>
                    <a:moveTo>
                      <a:pt x="97" y="201"/>
                    </a:moveTo>
                    <a:cubicBezTo>
                      <a:pt x="95" y="206"/>
                      <a:pt x="94" y="208"/>
                      <a:pt x="92" y="213"/>
                    </a:cubicBezTo>
                    <a:cubicBezTo>
                      <a:pt x="93" y="213"/>
                      <a:pt x="94" y="211"/>
                      <a:pt x="94" y="211"/>
                    </a:cubicBezTo>
                    <a:cubicBezTo>
                      <a:pt x="95" y="211"/>
                      <a:pt x="94" y="214"/>
                      <a:pt x="94" y="214"/>
                    </a:cubicBezTo>
                    <a:cubicBezTo>
                      <a:pt x="95" y="214"/>
                      <a:pt x="96" y="214"/>
                      <a:pt x="96" y="214"/>
                    </a:cubicBezTo>
                    <a:cubicBezTo>
                      <a:pt x="96" y="214"/>
                      <a:pt x="96" y="212"/>
                      <a:pt x="96" y="212"/>
                    </a:cubicBezTo>
                    <a:cubicBezTo>
                      <a:pt x="97" y="212"/>
                      <a:pt x="99" y="212"/>
                      <a:pt x="98" y="213"/>
                    </a:cubicBezTo>
                    <a:cubicBezTo>
                      <a:pt x="101" y="210"/>
                      <a:pt x="103" y="209"/>
                      <a:pt x="105" y="206"/>
                    </a:cubicBezTo>
                    <a:cubicBezTo>
                      <a:pt x="104" y="203"/>
                      <a:pt x="104" y="203"/>
                      <a:pt x="104" y="203"/>
                    </a:cubicBezTo>
                    <a:cubicBezTo>
                      <a:pt x="103" y="203"/>
                      <a:pt x="102" y="203"/>
                      <a:pt x="101" y="203"/>
                    </a:cubicBezTo>
                    <a:cubicBezTo>
                      <a:pt x="101" y="205"/>
                      <a:pt x="101" y="205"/>
                      <a:pt x="101" y="205"/>
                    </a:cubicBezTo>
                    <a:cubicBezTo>
                      <a:pt x="100" y="205"/>
                      <a:pt x="99" y="205"/>
                      <a:pt x="98" y="205"/>
                    </a:cubicBezTo>
                    <a:cubicBezTo>
                      <a:pt x="98" y="204"/>
                      <a:pt x="99" y="202"/>
                      <a:pt x="98" y="201"/>
                    </a:cubicBezTo>
                    <a:lnTo>
                      <a:pt x="97" y="201"/>
                    </a:lnTo>
                    <a:close/>
                    <a:moveTo>
                      <a:pt x="167" y="163"/>
                    </a:moveTo>
                    <a:cubicBezTo>
                      <a:pt x="167" y="164"/>
                      <a:pt x="167" y="166"/>
                      <a:pt x="168" y="166"/>
                    </a:cubicBezTo>
                    <a:cubicBezTo>
                      <a:pt x="170" y="168"/>
                      <a:pt x="168" y="163"/>
                      <a:pt x="168" y="163"/>
                    </a:cubicBezTo>
                    <a:lnTo>
                      <a:pt x="167" y="163"/>
                    </a:lnTo>
                    <a:close/>
                    <a:moveTo>
                      <a:pt x="130" y="173"/>
                    </a:moveTo>
                    <a:cubicBezTo>
                      <a:pt x="131" y="174"/>
                      <a:pt x="130" y="175"/>
                      <a:pt x="131" y="177"/>
                    </a:cubicBezTo>
                    <a:cubicBezTo>
                      <a:pt x="136" y="177"/>
                      <a:pt x="130" y="173"/>
                      <a:pt x="130" y="173"/>
                    </a:cubicBezTo>
                    <a:close/>
                    <a:moveTo>
                      <a:pt x="152" y="173"/>
                    </a:moveTo>
                    <a:cubicBezTo>
                      <a:pt x="148" y="173"/>
                      <a:pt x="155" y="174"/>
                      <a:pt x="155" y="174"/>
                    </a:cubicBezTo>
                    <a:cubicBezTo>
                      <a:pt x="154" y="174"/>
                      <a:pt x="156" y="172"/>
                      <a:pt x="152" y="173"/>
                    </a:cubicBezTo>
                    <a:close/>
                    <a:moveTo>
                      <a:pt x="137" y="174"/>
                    </a:moveTo>
                    <a:cubicBezTo>
                      <a:pt x="137" y="175"/>
                      <a:pt x="137" y="175"/>
                      <a:pt x="137" y="175"/>
                    </a:cubicBezTo>
                    <a:cubicBezTo>
                      <a:pt x="136" y="175"/>
                      <a:pt x="137" y="177"/>
                      <a:pt x="138" y="177"/>
                    </a:cubicBezTo>
                    <a:cubicBezTo>
                      <a:pt x="138" y="177"/>
                      <a:pt x="139" y="173"/>
                      <a:pt x="137" y="174"/>
                    </a:cubicBezTo>
                    <a:close/>
                    <a:moveTo>
                      <a:pt x="105" y="195"/>
                    </a:moveTo>
                    <a:cubicBezTo>
                      <a:pt x="103" y="199"/>
                      <a:pt x="102" y="200"/>
                      <a:pt x="106" y="197"/>
                    </a:cubicBezTo>
                    <a:cubicBezTo>
                      <a:pt x="106" y="197"/>
                      <a:pt x="106" y="194"/>
                      <a:pt x="105" y="195"/>
                    </a:cubicBezTo>
                    <a:close/>
                    <a:moveTo>
                      <a:pt x="92" y="203"/>
                    </a:moveTo>
                    <a:cubicBezTo>
                      <a:pt x="91" y="203"/>
                      <a:pt x="90" y="204"/>
                      <a:pt x="90" y="205"/>
                    </a:cubicBezTo>
                    <a:cubicBezTo>
                      <a:pt x="88" y="206"/>
                      <a:pt x="92" y="205"/>
                      <a:pt x="93" y="206"/>
                    </a:cubicBezTo>
                    <a:cubicBezTo>
                      <a:pt x="93" y="204"/>
                      <a:pt x="94" y="202"/>
                      <a:pt x="92" y="203"/>
                    </a:cubicBezTo>
                    <a:close/>
                    <a:moveTo>
                      <a:pt x="89" y="210"/>
                    </a:moveTo>
                    <a:cubicBezTo>
                      <a:pt x="88" y="211"/>
                      <a:pt x="87" y="214"/>
                      <a:pt x="85" y="215"/>
                    </a:cubicBezTo>
                    <a:cubicBezTo>
                      <a:pt x="84" y="215"/>
                      <a:pt x="84" y="215"/>
                      <a:pt x="84" y="215"/>
                    </a:cubicBezTo>
                    <a:cubicBezTo>
                      <a:pt x="84" y="215"/>
                      <a:pt x="83" y="216"/>
                      <a:pt x="85" y="215"/>
                    </a:cubicBezTo>
                    <a:cubicBezTo>
                      <a:pt x="85" y="216"/>
                      <a:pt x="83" y="217"/>
                      <a:pt x="85" y="216"/>
                    </a:cubicBezTo>
                    <a:cubicBezTo>
                      <a:pt x="87" y="215"/>
                      <a:pt x="89" y="213"/>
                      <a:pt x="90" y="211"/>
                    </a:cubicBezTo>
                    <a:cubicBezTo>
                      <a:pt x="90" y="211"/>
                      <a:pt x="90" y="210"/>
                      <a:pt x="90" y="210"/>
                    </a:cubicBezTo>
                    <a:lnTo>
                      <a:pt x="89" y="210"/>
                    </a:lnTo>
                    <a:close/>
                    <a:moveTo>
                      <a:pt x="79" y="215"/>
                    </a:moveTo>
                    <a:cubicBezTo>
                      <a:pt x="79" y="217"/>
                      <a:pt x="79" y="217"/>
                      <a:pt x="79" y="217"/>
                    </a:cubicBezTo>
                    <a:cubicBezTo>
                      <a:pt x="77" y="216"/>
                      <a:pt x="79" y="218"/>
                      <a:pt x="81" y="218"/>
                    </a:cubicBezTo>
                    <a:cubicBezTo>
                      <a:pt x="82" y="218"/>
                      <a:pt x="81" y="216"/>
                      <a:pt x="81" y="216"/>
                    </a:cubicBezTo>
                    <a:lnTo>
                      <a:pt x="79" y="215"/>
                    </a:lnTo>
                    <a:close/>
                    <a:moveTo>
                      <a:pt x="87" y="249"/>
                    </a:moveTo>
                    <a:cubicBezTo>
                      <a:pt x="89" y="249"/>
                      <a:pt x="86" y="250"/>
                      <a:pt x="86" y="250"/>
                    </a:cubicBezTo>
                    <a:cubicBezTo>
                      <a:pt x="86" y="250"/>
                      <a:pt x="85" y="249"/>
                      <a:pt x="87" y="249"/>
                    </a:cubicBezTo>
                    <a:close/>
                    <a:moveTo>
                      <a:pt x="79" y="250"/>
                    </a:moveTo>
                    <a:cubicBezTo>
                      <a:pt x="78" y="250"/>
                      <a:pt x="78" y="251"/>
                      <a:pt x="80" y="252"/>
                    </a:cubicBezTo>
                    <a:cubicBezTo>
                      <a:pt x="80" y="251"/>
                      <a:pt x="80" y="250"/>
                      <a:pt x="79" y="250"/>
                    </a:cubicBezTo>
                    <a:close/>
                    <a:moveTo>
                      <a:pt x="38" y="280"/>
                    </a:moveTo>
                    <a:cubicBezTo>
                      <a:pt x="36" y="281"/>
                      <a:pt x="31" y="285"/>
                      <a:pt x="36" y="284"/>
                    </a:cubicBezTo>
                    <a:cubicBezTo>
                      <a:pt x="37" y="283"/>
                      <a:pt x="41" y="280"/>
                      <a:pt x="38" y="280"/>
                    </a:cubicBezTo>
                    <a:close/>
                    <a:moveTo>
                      <a:pt x="27" y="290"/>
                    </a:moveTo>
                    <a:cubicBezTo>
                      <a:pt x="27" y="292"/>
                      <a:pt x="27" y="292"/>
                      <a:pt x="27" y="292"/>
                    </a:cubicBezTo>
                    <a:cubicBezTo>
                      <a:pt x="29" y="292"/>
                      <a:pt x="27" y="291"/>
                      <a:pt x="27" y="290"/>
                    </a:cubicBezTo>
                    <a:close/>
                    <a:moveTo>
                      <a:pt x="35" y="292"/>
                    </a:moveTo>
                    <a:cubicBezTo>
                      <a:pt x="37" y="292"/>
                      <a:pt x="37" y="294"/>
                      <a:pt x="35" y="294"/>
                    </a:cubicBezTo>
                    <a:cubicBezTo>
                      <a:pt x="35" y="294"/>
                      <a:pt x="34" y="292"/>
                      <a:pt x="35" y="292"/>
                    </a:cubicBezTo>
                    <a:close/>
                    <a:moveTo>
                      <a:pt x="22" y="306"/>
                    </a:moveTo>
                    <a:cubicBezTo>
                      <a:pt x="21" y="306"/>
                      <a:pt x="23" y="306"/>
                      <a:pt x="23" y="306"/>
                    </a:cubicBezTo>
                    <a:cubicBezTo>
                      <a:pt x="23" y="307"/>
                      <a:pt x="23" y="307"/>
                      <a:pt x="23" y="308"/>
                    </a:cubicBezTo>
                    <a:cubicBezTo>
                      <a:pt x="22" y="308"/>
                      <a:pt x="22" y="309"/>
                      <a:pt x="21" y="309"/>
                    </a:cubicBezTo>
                    <a:cubicBezTo>
                      <a:pt x="21" y="308"/>
                      <a:pt x="21" y="305"/>
                      <a:pt x="22" y="306"/>
                    </a:cubicBezTo>
                    <a:close/>
                    <a:moveTo>
                      <a:pt x="8" y="337"/>
                    </a:moveTo>
                    <a:cubicBezTo>
                      <a:pt x="8" y="337"/>
                      <a:pt x="9" y="339"/>
                      <a:pt x="9" y="339"/>
                    </a:cubicBezTo>
                    <a:cubicBezTo>
                      <a:pt x="10" y="339"/>
                      <a:pt x="10" y="337"/>
                      <a:pt x="8" y="337"/>
                    </a:cubicBezTo>
                    <a:close/>
                    <a:moveTo>
                      <a:pt x="5" y="339"/>
                    </a:moveTo>
                    <a:cubicBezTo>
                      <a:pt x="5" y="340"/>
                      <a:pt x="5" y="340"/>
                      <a:pt x="5" y="340"/>
                    </a:cubicBezTo>
                    <a:cubicBezTo>
                      <a:pt x="6" y="340"/>
                      <a:pt x="6" y="340"/>
                      <a:pt x="6" y="340"/>
                    </a:cubicBezTo>
                    <a:cubicBezTo>
                      <a:pt x="5" y="340"/>
                      <a:pt x="7" y="339"/>
                      <a:pt x="5" y="339"/>
                    </a:cubicBezTo>
                    <a:close/>
                    <a:moveTo>
                      <a:pt x="5" y="342"/>
                    </a:moveTo>
                    <a:cubicBezTo>
                      <a:pt x="5" y="343"/>
                      <a:pt x="5" y="343"/>
                      <a:pt x="5" y="343"/>
                    </a:cubicBezTo>
                    <a:cubicBezTo>
                      <a:pt x="5" y="342"/>
                      <a:pt x="6" y="342"/>
                      <a:pt x="5" y="342"/>
                    </a:cubicBezTo>
                    <a:close/>
                    <a:moveTo>
                      <a:pt x="58" y="355"/>
                    </a:moveTo>
                    <a:cubicBezTo>
                      <a:pt x="58" y="355"/>
                      <a:pt x="58" y="354"/>
                      <a:pt x="60" y="355"/>
                    </a:cubicBezTo>
                    <a:cubicBezTo>
                      <a:pt x="62" y="356"/>
                      <a:pt x="62" y="352"/>
                      <a:pt x="62" y="350"/>
                    </a:cubicBezTo>
                    <a:cubicBezTo>
                      <a:pt x="62" y="348"/>
                      <a:pt x="60" y="347"/>
                      <a:pt x="60" y="345"/>
                    </a:cubicBezTo>
                    <a:cubicBezTo>
                      <a:pt x="60" y="342"/>
                      <a:pt x="58" y="343"/>
                      <a:pt x="61" y="342"/>
                    </a:cubicBezTo>
                    <a:cubicBezTo>
                      <a:pt x="63" y="341"/>
                      <a:pt x="61" y="339"/>
                      <a:pt x="63" y="338"/>
                    </a:cubicBezTo>
                    <a:cubicBezTo>
                      <a:pt x="65" y="337"/>
                      <a:pt x="65" y="336"/>
                      <a:pt x="63" y="334"/>
                    </a:cubicBezTo>
                    <a:cubicBezTo>
                      <a:pt x="61" y="332"/>
                      <a:pt x="63" y="331"/>
                      <a:pt x="63" y="329"/>
                    </a:cubicBezTo>
                    <a:cubicBezTo>
                      <a:pt x="63" y="327"/>
                      <a:pt x="64" y="323"/>
                      <a:pt x="64" y="323"/>
                    </a:cubicBezTo>
                    <a:cubicBezTo>
                      <a:pt x="64" y="323"/>
                      <a:pt x="64" y="324"/>
                      <a:pt x="66" y="322"/>
                    </a:cubicBezTo>
                    <a:cubicBezTo>
                      <a:pt x="68" y="321"/>
                      <a:pt x="67" y="320"/>
                      <a:pt x="67" y="317"/>
                    </a:cubicBezTo>
                    <a:cubicBezTo>
                      <a:pt x="67" y="313"/>
                      <a:pt x="66" y="312"/>
                      <a:pt x="65" y="312"/>
                    </a:cubicBezTo>
                    <a:cubicBezTo>
                      <a:pt x="64" y="312"/>
                      <a:pt x="63" y="310"/>
                      <a:pt x="65" y="308"/>
                    </a:cubicBezTo>
                    <a:cubicBezTo>
                      <a:pt x="66" y="305"/>
                      <a:pt x="65" y="302"/>
                      <a:pt x="65" y="300"/>
                    </a:cubicBezTo>
                    <a:cubicBezTo>
                      <a:pt x="65" y="298"/>
                      <a:pt x="65" y="294"/>
                      <a:pt x="65" y="293"/>
                    </a:cubicBezTo>
                    <a:cubicBezTo>
                      <a:pt x="66" y="291"/>
                      <a:pt x="65" y="289"/>
                      <a:pt x="64" y="287"/>
                    </a:cubicBezTo>
                    <a:cubicBezTo>
                      <a:pt x="63" y="285"/>
                      <a:pt x="69" y="283"/>
                      <a:pt x="69" y="281"/>
                    </a:cubicBezTo>
                    <a:cubicBezTo>
                      <a:pt x="69" y="278"/>
                      <a:pt x="73" y="275"/>
                      <a:pt x="73" y="273"/>
                    </a:cubicBezTo>
                    <a:cubicBezTo>
                      <a:pt x="73" y="271"/>
                      <a:pt x="78" y="268"/>
                      <a:pt x="80" y="267"/>
                    </a:cubicBezTo>
                    <a:cubicBezTo>
                      <a:pt x="82" y="266"/>
                      <a:pt x="84" y="271"/>
                      <a:pt x="86" y="272"/>
                    </a:cubicBezTo>
                    <a:cubicBezTo>
                      <a:pt x="88" y="273"/>
                      <a:pt x="88" y="269"/>
                      <a:pt x="89" y="266"/>
                    </a:cubicBezTo>
                    <a:cubicBezTo>
                      <a:pt x="90" y="263"/>
                      <a:pt x="88" y="259"/>
                      <a:pt x="88" y="257"/>
                    </a:cubicBezTo>
                    <a:cubicBezTo>
                      <a:pt x="88" y="256"/>
                      <a:pt x="92" y="255"/>
                      <a:pt x="94" y="253"/>
                    </a:cubicBezTo>
                    <a:cubicBezTo>
                      <a:pt x="96" y="252"/>
                      <a:pt x="98" y="244"/>
                      <a:pt x="98" y="242"/>
                    </a:cubicBezTo>
                    <a:cubicBezTo>
                      <a:pt x="98" y="240"/>
                      <a:pt x="99" y="236"/>
                      <a:pt x="101" y="236"/>
                    </a:cubicBezTo>
                    <a:cubicBezTo>
                      <a:pt x="103" y="236"/>
                      <a:pt x="104" y="236"/>
                      <a:pt x="104" y="234"/>
                    </a:cubicBezTo>
                    <a:cubicBezTo>
                      <a:pt x="104" y="232"/>
                      <a:pt x="107" y="231"/>
                      <a:pt x="108" y="230"/>
                    </a:cubicBezTo>
                    <a:cubicBezTo>
                      <a:pt x="110" y="228"/>
                      <a:pt x="111" y="228"/>
                      <a:pt x="111" y="226"/>
                    </a:cubicBezTo>
                    <a:cubicBezTo>
                      <a:pt x="111" y="223"/>
                      <a:pt x="112" y="221"/>
                      <a:pt x="113" y="219"/>
                    </a:cubicBezTo>
                    <a:cubicBezTo>
                      <a:pt x="114" y="217"/>
                      <a:pt x="116" y="215"/>
                      <a:pt x="116" y="215"/>
                    </a:cubicBezTo>
                    <a:cubicBezTo>
                      <a:pt x="116" y="215"/>
                      <a:pt x="125" y="223"/>
                      <a:pt x="123" y="220"/>
                    </a:cubicBezTo>
                    <a:cubicBezTo>
                      <a:pt x="121" y="219"/>
                      <a:pt x="124" y="217"/>
                      <a:pt x="123" y="215"/>
                    </a:cubicBezTo>
                    <a:cubicBezTo>
                      <a:pt x="122" y="213"/>
                      <a:pt x="125" y="214"/>
                      <a:pt x="126" y="213"/>
                    </a:cubicBezTo>
                    <a:cubicBezTo>
                      <a:pt x="126" y="212"/>
                      <a:pt x="130" y="214"/>
                      <a:pt x="132" y="214"/>
                    </a:cubicBezTo>
                    <a:cubicBezTo>
                      <a:pt x="133" y="215"/>
                      <a:pt x="135" y="210"/>
                      <a:pt x="135" y="210"/>
                    </a:cubicBezTo>
                    <a:cubicBezTo>
                      <a:pt x="136" y="205"/>
                      <a:pt x="136" y="205"/>
                      <a:pt x="136" y="205"/>
                    </a:cubicBezTo>
                    <a:cubicBezTo>
                      <a:pt x="134" y="202"/>
                      <a:pt x="134" y="202"/>
                      <a:pt x="134" y="202"/>
                    </a:cubicBezTo>
                    <a:cubicBezTo>
                      <a:pt x="138" y="197"/>
                      <a:pt x="138" y="197"/>
                      <a:pt x="138" y="197"/>
                    </a:cubicBezTo>
                    <a:cubicBezTo>
                      <a:pt x="140" y="196"/>
                      <a:pt x="140" y="196"/>
                      <a:pt x="140" y="196"/>
                    </a:cubicBezTo>
                    <a:cubicBezTo>
                      <a:pt x="141" y="194"/>
                      <a:pt x="141" y="194"/>
                      <a:pt x="141" y="194"/>
                    </a:cubicBezTo>
                    <a:cubicBezTo>
                      <a:pt x="142" y="192"/>
                      <a:pt x="147" y="196"/>
                      <a:pt x="147" y="196"/>
                    </a:cubicBezTo>
                    <a:cubicBezTo>
                      <a:pt x="150" y="202"/>
                      <a:pt x="150" y="202"/>
                      <a:pt x="150" y="202"/>
                    </a:cubicBezTo>
                    <a:cubicBezTo>
                      <a:pt x="150" y="202"/>
                      <a:pt x="156" y="203"/>
                      <a:pt x="158" y="204"/>
                    </a:cubicBezTo>
                    <a:cubicBezTo>
                      <a:pt x="163" y="206"/>
                      <a:pt x="163" y="203"/>
                      <a:pt x="165" y="203"/>
                    </a:cubicBezTo>
                    <a:cubicBezTo>
                      <a:pt x="168" y="203"/>
                      <a:pt x="172" y="207"/>
                      <a:pt x="172" y="207"/>
                    </a:cubicBezTo>
                    <a:cubicBezTo>
                      <a:pt x="172" y="207"/>
                      <a:pt x="178" y="207"/>
                      <a:pt x="179" y="204"/>
                    </a:cubicBezTo>
                    <a:cubicBezTo>
                      <a:pt x="181" y="200"/>
                      <a:pt x="183" y="203"/>
                      <a:pt x="184" y="200"/>
                    </a:cubicBezTo>
                    <a:cubicBezTo>
                      <a:pt x="185" y="197"/>
                      <a:pt x="184" y="199"/>
                      <a:pt x="184" y="197"/>
                    </a:cubicBezTo>
                    <a:cubicBezTo>
                      <a:pt x="184" y="195"/>
                      <a:pt x="184" y="196"/>
                      <a:pt x="184" y="194"/>
                    </a:cubicBezTo>
                    <a:cubicBezTo>
                      <a:pt x="185" y="192"/>
                      <a:pt x="184" y="188"/>
                      <a:pt x="186" y="187"/>
                    </a:cubicBezTo>
                    <a:cubicBezTo>
                      <a:pt x="188" y="187"/>
                      <a:pt x="191" y="186"/>
                      <a:pt x="191" y="186"/>
                    </a:cubicBezTo>
                    <a:cubicBezTo>
                      <a:pt x="191" y="186"/>
                      <a:pt x="196" y="184"/>
                      <a:pt x="198" y="183"/>
                    </a:cubicBezTo>
                    <a:cubicBezTo>
                      <a:pt x="200" y="182"/>
                      <a:pt x="203" y="184"/>
                      <a:pt x="203" y="184"/>
                    </a:cubicBezTo>
                    <a:cubicBezTo>
                      <a:pt x="203" y="184"/>
                      <a:pt x="207" y="188"/>
                      <a:pt x="209" y="189"/>
                    </a:cubicBezTo>
                    <a:cubicBezTo>
                      <a:pt x="213" y="190"/>
                      <a:pt x="207" y="197"/>
                      <a:pt x="207" y="197"/>
                    </a:cubicBezTo>
                    <a:cubicBezTo>
                      <a:pt x="206" y="200"/>
                      <a:pt x="211" y="198"/>
                      <a:pt x="211" y="198"/>
                    </a:cubicBezTo>
                    <a:cubicBezTo>
                      <a:pt x="214" y="194"/>
                      <a:pt x="214" y="194"/>
                      <a:pt x="214" y="194"/>
                    </a:cubicBezTo>
                    <a:cubicBezTo>
                      <a:pt x="214" y="194"/>
                      <a:pt x="215" y="193"/>
                      <a:pt x="217" y="192"/>
                    </a:cubicBezTo>
                    <a:cubicBezTo>
                      <a:pt x="218" y="190"/>
                      <a:pt x="218" y="190"/>
                      <a:pt x="220" y="189"/>
                    </a:cubicBezTo>
                    <a:cubicBezTo>
                      <a:pt x="222" y="188"/>
                      <a:pt x="221" y="189"/>
                      <a:pt x="221" y="189"/>
                    </a:cubicBezTo>
                    <a:cubicBezTo>
                      <a:pt x="221" y="189"/>
                      <a:pt x="225" y="188"/>
                      <a:pt x="225" y="186"/>
                    </a:cubicBezTo>
                    <a:cubicBezTo>
                      <a:pt x="225" y="186"/>
                      <a:pt x="225" y="183"/>
                      <a:pt x="227" y="186"/>
                    </a:cubicBezTo>
                    <a:cubicBezTo>
                      <a:pt x="227" y="187"/>
                      <a:pt x="233" y="188"/>
                      <a:pt x="232" y="184"/>
                    </a:cubicBezTo>
                    <a:cubicBezTo>
                      <a:pt x="231" y="183"/>
                      <a:pt x="229" y="183"/>
                      <a:pt x="228" y="183"/>
                    </a:cubicBezTo>
                    <a:cubicBezTo>
                      <a:pt x="228" y="183"/>
                      <a:pt x="225" y="183"/>
                      <a:pt x="225" y="183"/>
                    </a:cubicBezTo>
                    <a:cubicBezTo>
                      <a:pt x="224" y="185"/>
                      <a:pt x="224" y="185"/>
                      <a:pt x="223" y="186"/>
                    </a:cubicBezTo>
                    <a:cubicBezTo>
                      <a:pt x="222" y="185"/>
                      <a:pt x="222" y="184"/>
                      <a:pt x="221" y="184"/>
                    </a:cubicBezTo>
                    <a:cubicBezTo>
                      <a:pt x="221" y="185"/>
                      <a:pt x="221" y="186"/>
                      <a:pt x="220" y="187"/>
                    </a:cubicBezTo>
                    <a:cubicBezTo>
                      <a:pt x="219" y="187"/>
                      <a:pt x="218" y="187"/>
                      <a:pt x="217" y="187"/>
                    </a:cubicBezTo>
                    <a:cubicBezTo>
                      <a:pt x="216" y="187"/>
                      <a:pt x="217" y="185"/>
                      <a:pt x="217" y="185"/>
                    </a:cubicBezTo>
                    <a:cubicBezTo>
                      <a:pt x="217" y="184"/>
                      <a:pt x="215" y="183"/>
                      <a:pt x="215" y="182"/>
                    </a:cubicBezTo>
                    <a:cubicBezTo>
                      <a:pt x="218" y="182"/>
                      <a:pt x="220" y="183"/>
                      <a:pt x="222" y="181"/>
                    </a:cubicBezTo>
                    <a:cubicBezTo>
                      <a:pt x="223" y="181"/>
                      <a:pt x="223" y="179"/>
                      <a:pt x="223" y="179"/>
                    </a:cubicBezTo>
                    <a:cubicBezTo>
                      <a:pt x="225" y="178"/>
                      <a:pt x="227" y="179"/>
                      <a:pt x="229" y="179"/>
                    </a:cubicBezTo>
                    <a:cubicBezTo>
                      <a:pt x="226" y="173"/>
                      <a:pt x="228" y="174"/>
                      <a:pt x="221" y="174"/>
                    </a:cubicBezTo>
                    <a:cubicBezTo>
                      <a:pt x="224" y="168"/>
                      <a:pt x="222" y="169"/>
                      <a:pt x="218" y="172"/>
                    </a:cubicBezTo>
                    <a:cubicBezTo>
                      <a:pt x="217" y="171"/>
                      <a:pt x="216" y="167"/>
                      <a:pt x="215" y="166"/>
                    </a:cubicBezTo>
                    <a:cubicBezTo>
                      <a:pt x="215" y="166"/>
                      <a:pt x="213" y="166"/>
                      <a:pt x="213" y="165"/>
                    </a:cubicBezTo>
                    <a:cubicBezTo>
                      <a:pt x="211" y="170"/>
                      <a:pt x="211" y="169"/>
                      <a:pt x="212" y="173"/>
                    </a:cubicBezTo>
                    <a:cubicBezTo>
                      <a:pt x="211" y="174"/>
                      <a:pt x="210" y="175"/>
                      <a:pt x="209" y="175"/>
                    </a:cubicBezTo>
                    <a:cubicBezTo>
                      <a:pt x="206" y="173"/>
                      <a:pt x="212" y="168"/>
                      <a:pt x="209" y="169"/>
                    </a:cubicBezTo>
                    <a:cubicBezTo>
                      <a:pt x="209" y="169"/>
                      <a:pt x="208" y="170"/>
                      <a:pt x="207" y="170"/>
                    </a:cubicBezTo>
                    <a:cubicBezTo>
                      <a:pt x="208" y="171"/>
                      <a:pt x="207" y="171"/>
                      <a:pt x="206" y="171"/>
                    </a:cubicBezTo>
                    <a:cubicBezTo>
                      <a:pt x="206" y="169"/>
                      <a:pt x="206" y="168"/>
                      <a:pt x="205" y="167"/>
                    </a:cubicBezTo>
                    <a:cubicBezTo>
                      <a:pt x="207" y="167"/>
                      <a:pt x="211" y="166"/>
                      <a:pt x="208" y="165"/>
                    </a:cubicBezTo>
                    <a:cubicBezTo>
                      <a:pt x="208" y="165"/>
                      <a:pt x="208" y="162"/>
                      <a:pt x="208" y="162"/>
                    </a:cubicBezTo>
                    <a:cubicBezTo>
                      <a:pt x="208" y="162"/>
                      <a:pt x="204" y="162"/>
                      <a:pt x="205" y="162"/>
                    </a:cubicBezTo>
                    <a:cubicBezTo>
                      <a:pt x="204" y="161"/>
                      <a:pt x="204" y="161"/>
                      <a:pt x="204" y="161"/>
                    </a:cubicBezTo>
                    <a:cubicBezTo>
                      <a:pt x="203" y="160"/>
                      <a:pt x="202" y="161"/>
                      <a:pt x="201" y="161"/>
                    </a:cubicBezTo>
                    <a:cubicBezTo>
                      <a:pt x="201" y="162"/>
                      <a:pt x="202" y="163"/>
                      <a:pt x="201" y="164"/>
                    </a:cubicBezTo>
                    <a:cubicBezTo>
                      <a:pt x="201" y="164"/>
                      <a:pt x="201" y="164"/>
                      <a:pt x="201" y="164"/>
                    </a:cubicBezTo>
                    <a:cubicBezTo>
                      <a:pt x="200" y="164"/>
                      <a:pt x="200" y="164"/>
                      <a:pt x="199" y="165"/>
                    </a:cubicBezTo>
                    <a:cubicBezTo>
                      <a:pt x="199" y="165"/>
                      <a:pt x="199" y="167"/>
                      <a:pt x="199" y="167"/>
                    </a:cubicBezTo>
                    <a:cubicBezTo>
                      <a:pt x="199" y="167"/>
                      <a:pt x="200" y="168"/>
                      <a:pt x="200" y="169"/>
                    </a:cubicBezTo>
                    <a:cubicBezTo>
                      <a:pt x="199" y="169"/>
                      <a:pt x="198" y="169"/>
                      <a:pt x="198" y="170"/>
                    </a:cubicBezTo>
                    <a:cubicBezTo>
                      <a:pt x="196" y="171"/>
                      <a:pt x="197" y="172"/>
                      <a:pt x="196" y="174"/>
                    </a:cubicBezTo>
                    <a:cubicBezTo>
                      <a:pt x="196" y="174"/>
                      <a:pt x="192" y="176"/>
                      <a:pt x="192" y="177"/>
                    </a:cubicBezTo>
                    <a:cubicBezTo>
                      <a:pt x="192" y="177"/>
                      <a:pt x="192" y="178"/>
                      <a:pt x="192" y="179"/>
                    </a:cubicBezTo>
                    <a:cubicBezTo>
                      <a:pt x="191" y="179"/>
                      <a:pt x="192" y="174"/>
                      <a:pt x="192" y="174"/>
                    </a:cubicBezTo>
                    <a:cubicBezTo>
                      <a:pt x="192" y="173"/>
                      <a:pt x="192" y="173"/>
                      <a:pt x="192" y="173"/>
                    </a:cubicBezTo>
                    <a:cubicBezTo>
                      <a:pt x="191" y="178"/>
                      <a:pt x="193" y="174"/>
                      <a:pt x="193" y="174"/>
                    </a:cubicBezTo>
                    <a:cubicBezTo>
                      <a:pt x="193" y="173"/>
                      <a:pt x="192" y="172"/>
                      <a:pt x="192" y="171"/>
                    </a:cubicBezTo>
                    <a:cubicBezTo>
                      <a:pt x="192" y="171"/>
                      <a:pt x="194" y="169"/>
                      <a:pt x="194" y="169"/>
                    </a:cubicBezTo>
                    <a:cubicBezTo>
                      <a:pt x="194" y="167"/>
                      <a:pt x="193" y="168"/>
                      <a:pt x="194" y="166"/>
                    </a:cubicBezTo>
                    <a:cubicBezTo>
                      <a:pt x="192" y="166"/>
                      <a:pt x="192" y="166"/>
                      <a:pt x="192" y="166"/>
                    </a:cubicBezTo>
                    <a:cubicBezTo>
                      <a:pt x="192" y="166"/>
                      <a:pt x="192" y="168"/>
                      <a:pt x="192" y="168"/>
                    </a:cubicBezTo>
                    <a:cubicBezTo>
                      <a:pt x="191" y="168"/>
                      <a:pt x="191" y="168"/>
                      <a:pt x="191" y="168"/>
                    </a:cubicBezTo>
                    <a:cubicBezTo>
                      <a:pt x="191" y="169"/>
                      <a:pt x="190" y="171"/>
                      <a:pt x="190" y="171"/>
                    </a:cubicBezTo>
                    <a:cubicBezTo>
                      <a:pt x="188" y="171"/>
                      <a:pt x="188" y="171"/>
                      <a:pt x="188" y="171"/>
                    </a:cubicBezTo>
                    <a:cubicBezTo>
                      <a:pt x="187" y="173"/>
                      <a:pt x="187" y="175"/>
                      <a:pt x="186" y="177"/>
                    </a:cubicBezTo>
                    <a:cubicBezTo>
                      <a:pt x="186" y="178"/>
                      <a:pt x="184" y="178"/>
                      <a:pt x="183" y="179"/>
                    </a:cubicBezTo>
                    <a:cubicBezTo>
                      <a:pt x="182" y="180"/>
                      <a:pt x="183" y="181"/>
                      <a:pt x="182" y="183"/>
                    </a:cubicBezTo>
                    <a:cubicBezTo>
                      <a:pt x="182" y="183"/>
                      <a:pt x="181" y="184"/>
                      <a:pt x="180" y="185"/>
                    </a:cubicBezTo>
                    <a:cubicBezTo>
                      <a:pt x="179" y="185"/>
                      <a:pt x="179" y="185"/>
                      <a:pt x="178" y="185"/>
                    </a:cubicBezTo>
                    <a:cubicBezTo>
                      <a:pt x="178" y="184"/>
                      <a:pt x="180" y="178"/>
                      <a:pt x="180" y="177"/>
                    </a:cubicBezTo>
                    <a:cubicBezTo>
                      <a:pt x="181" y="176"/>
                      <a:pt x="184" y="176"/>
                      <a:pt x="184" y="175"/>
                    </a:cubicBezTo>
                    <a:cubicBezTo>
                      <a:pt x="185" y="174"/>
                      <a:pt x="185" y="171"/>
                      <a:pt x="185" y="171"/>
                    </a:cubicBezTo>
                    <a:cubicBezTo>
                      <a:pt x="183" y="170"/>
                      <a:pt x="184" y="170"/>
                      <a:pt x="182" y="171"/>
                    </a:cubicBezTo>
                    <a:cubicBezTo>
                      <a:pt x="182" y="171"/>
                      <a:pt x="182" y="169"/>
                      <a:pt x="182" y="169"/>
                    </a:cubicBezTo>
                    <a:cubicBezTo>
                      <a:pt x="180" y="168"/>
                      <a:pt x="181" y="170"/>
                      <a:pt x="180" y="170"/>
                    </a:cubicBezTo>
                    <a:cubicBezTo>
                      <a:pt x="179" y="171"/>
                      <a:pt x="176" y="167"/>
                      <a:pt x="175" y="167"/>
                    </a:cubicBezTo>
                    <a:cubicBezTo>
                      <a:pt x="175" y="167"/>
                      <a:pt x="174" y="167"/>
                      <a:pt x="174" y="167"/>
                    </a:cubicBezTo>
                    <a:cubicBezTo>
                      <a:pt x="174" y="170"/>
                      <a:pt x="174" y="171"/>
                      <a:pt x="174" y="173"/>
                    </a:cubicBezTo>
                    <a:cubicBezTo>
                      <a:pt x="174" y="173"/>
                      <a:pt x="174" y="173"/>
                      <a:pt x="174" y="173"/>
                    </a:cubicBezTo>
                    <a:cubicBezTo>
                      <a:pt x="174" y="173"/>
                      <a:pt x="173" y="174"/>
                      <a:pt x="174" y="174"/>
                    </a:cubicBezTo>
                    <a:cubicBezTo>
                      <a:pt x="175" y="174"/>
                      <a:pt x="172" y="175"/>
                      <a:pt x="172" y="175"/>
                    </a:cubicBezTo>
                    <a:cubicBezTo>
                      <a:pt x="171" y="174"/>
                      <a:pt x="171" y="171"/>
                      <a:pt x="171" y="171"/>
                    </a:cubicBezTo>
                    <a:cubicBezTo>
                      <a:pt x="170" y="171"/>
                      <a:pt x="169" y="171"/>
                      <a:pt x="168" y="171"/>
                    </a:cubicBezTo>
                    <a:cubicBezTo>
                      <a:pt x="168" y="172"/>
                      <a:pt x="169" y="171"/>
                      <a:pt x="169" y="173"/>
                    </a:cubicBezTo>
                    <a:cubicBezTo>
                      <a:pt x="169" y="174"/>
                      <a:pt x="164" y="178"/>
                      <a:pt x="164" y="178"/>
                    </a:cubicBezTo>
                    <a:cubicBezTo>
                      <a:pt x="163" y="178"/>
                      <a:pt x="162" y="178"/>
                      <a:pt x="162" y="178"/>
                    </a:cubicBezTo>
                    <a:cubicBezTo>
                      <a:pt x="161" y="178"/>
                      <a:pt x="161" y="181"/>
                      <a:pt x="160" y="181"/>
                    </a:cubicBezTo>
                    <a:cubicBezTo>
                      <a:pt x="158" y="181"/>
                      <a:pt x="155" y="180"/>
                      <a:pt x="154" y="178"/>
                    </a:cubicBezTo>
                    <a:cubicBezTo>
                      <a:pt x="154" y="178"/>
                      <a:pt x="155" y="176"/>
                      <a:pt x="154" y="176"/>
                    </a:cubicBezTo>
                    <a:cubicBezTo>
                      <a:pt x="153" y="175"/>
                      <a:pt x="152" y="177"/>
                      <a:pt x="151" y="177"/>
                    </a:cubicBezTo>
                    <a:cubicBezTo>
                      <a:pt x="150" y="176"/>
                      <a:pt x="150" y="174"/>
                      <a:pt x="148" y="174"/>
                    </a:cubicBezTo>
                    <a:cubicBezTo>
                      <a:pt x="147" y="174"/>
                      <a:pt x="147" y="175"/>
                      <a:pt x="147" y="176"/>
                    </a:cubicBezTo>
                    <a:cubicBezTo>
                      <a:pt x="146" y="176"/>
                      <a:pt x="144" y="176"/>
                      <a:pt x="144" y="176"/>
                    </a:cubicBezTo>
                    <a:cubicBezTo>
                      <a:pt x="144" y="176"/>
                      <a:pt x="144" y="178"/>
                      <a:pt x="144" y="178"/>
                    </a:cubicBezTo>
                    <a:cubicBezTo>
                      <a:pt x="145" y="178"/>
                      <a:pt x="145" y="179"/>
                      <a:pt x="145" y="179"/>
                    </a:cubicBezTo>
                    <a:cubicBezTo>
                      <a:pt x="147" y="180"/>
                      <a:pt x="147" y="177"/>
                      <a:pt x="149" y="180"/>
                    </a:cubicBezTo>
                    <a:cubicBezTo>
                      <a:pt x="149" y="181"/>
                      <a:pt x="150" y="183"/>
                      <a:pt x="150" y="183"/>
                    </a:cubicBezTo>
                    <a:cubicBezTo>
                      <a:pt x="151" y="184"/>
                      <a:pt x="150" y="185"/>
                      <a:pt x="149" y="185"/>
                    </a:cubicBezTo>
                    <a:cubicBezTo>
                      <a:pt x="148" y="184"/>
                      <a:pt x="147" y="182"/>
                      <a:pt x="146" y="181"/>
                    </a:cubicBezTo>
                    <a:cubicBezTo>
                      <a:pt x="145" y="181"/>
                      <a:pt x="144" y="181"/>
                      <a:pt x="143" y="181"/>
                    </a:cubicBezTo>
                    <a:cubicBezTo>
                      <a:pt x="143" y="181"/>
                      <a:pt x="142" y="182"/>
                      <a:pt x="142" y="182"/>
                    </a:cubicBezTo>
                    <a:cubicBezTo>
                      <a:pt x="143" y="183"/>
                      <a:pt x="143" y="182"/>
                      <a:pt x="144" y="183"/>
                    </a:cubicBezTo>
                    <a:cubicBezTo>
                      <a:pt x="145" y="182"/>
                      <a:pt x="144" y="184"/>
                      <a:pt x="144" y="184"/>
                    </a:cubicBezTo>
                    <a:cubicBezTo>
                      <a:pt x="145" y="184"/>
                      <a:pt x="144" y="186"/>
                      <a:pt x="143" y="187"/>
                    </a:cubicBezTo>
                    <a:cubicBezTo>
                      <a:pt x="142" y="187"/>
                      <a:pt x="142" y="186"/>
                      <a:pt x="141" y="187"/>
                    </a:cubicBezTo>
                    <a:cubicBezTo>
                      <a:pt x="141" y="186"/>
                      <a:pt x="141" y="181"/>
                      <a:pt x="140" y="181"/>
                    </a:cubicBezTo>
                    <a:cubicBezTo>
                      <a:pt x="140" y="181"/>
                      <a:pt x="139" y="183"/>
                      <a:pt x="140" y="183"/>
                    </a:cubicBezTo>
                    <a:cubicBezTo>
                      <a:pt x="139" y="183"/>
                      <a:pt x="139" y="183"/>
                      <a:pt x="139" y="183"/>
                    </a:cubicBezTo>
                    <a:cubicBezTo>
                      <a:pt x="139" y="183"/>
                      <a:pt x="139" y="185"/>
                      <a:pt x="139" y="185"/>
                    </a:cubicBezTo>
                    <a:cubicBezTo>
                      <a:pt x="139" y="186"/>
                      <a:pt x="137" y="186"/>
                      <a:pt x="137" y="187"/>
                    </a:cubicBezTo>
                    <a:cubicBezTo>
                      <a:pt x="137" y="188"/>
                      <a:pt x="137" y="188"/>
                      <a:pt x="137" y="188"/>
                    </a:cubicBezTo>
                    <a:cubicBezTo>
                      <a:pt x="136" y="188"/>
                      <a:pt x="137" y="183"/>
                      <a:pt x="137" y="183"/>
                    </a:cubicBezTo>
                    <a:cubicBezTo>
                      <a:pt x="135" y="182"/>
                      <a:pt x="135" y="182"/>
                      <a:pt x="135" y="182"/>
                    </a:cubicBezTo>
                    <a:cubicBezTo>
                      <a:pt x="133" y="185"/>
                      <a:pt x="132" y="187"/>
                      <a:pt x="130" y="189"/>
                    </a:cubicBezTo>
                    <a:cubicBezTo>
                      <a:pt x="129" y="189"/>
                      <a:pt x="129" y="188"/>
                      <a:pt x="128" y="189"/>
                    </a:cubicBezTo>
                    <a:cubicBezTo>
                      <a:pt x="128" y="187"/>
                      <a:pt x="129" y="186"/>
                      <a:pt x="128" y="185"/>
                    </a:cubicBezTo>
                    <a:cubicBezTo>
                      <a:pt x="128" y="185"/>
                      <a:pt x="127" y="186"/>
                      <a:pt x="126" y="185"/>
                    </a:cubicBezTo>
                    <a:cubicBezTo>
                      <a:pt x="125" y="187"/>
                      <a:pt x="124" y="187"/>
                      <a:pt x="124" y="190"/>
                    </a:cubicBezTo>
                    <a:cubicBezTo>
                      <a:pt x="124" y="190"/>
                      <a:pt x="126" y="190"/>
                      <a:pt x="126" y="191"/>
                    </a:cubicBezTo>
                    <a:cubicBezTo>
                      <a:pt x="126" y="192"/>
                      <a:pt x="127" y="196"/>
                      <a:pt x="126" y="196"/>
                    </a:cubicBezTo>
                    <a:cubicBezTo>
                      <a:pt x="125" y="194"/>
                      <a:pt x="125" y="193"/>
                      <a:pt x="124" y="192"/>
                    </a:cubicBezTo>
                    <a:cubicBezTo>
                      <a:pt x="121" y="190"/>
                      <a:pt x="121" y="193"/>
                      <a:pt x="123" y="194"/>
                    </a:cubicBezTo>
                    <a:cubicBezTo>
                      <a:pt x="125" y="193"/>
                      <a:pt x="122" y="196"/>
                      <a:pt x="122" y="196"/>
                    </a:cubicBezTo>
                    <a:cubicBezTo>
                      <a:pt x="122" y="196"/>
                      <a:pt x="121" y="196"/>
                      <a:pt x="122" y="195"/>
                    </a:cubicBezTo>
                    <a:cubicBezTo>
                      <a:pt x="121" y="195"/>
                      <a:pt x="120" y="195"/>
                      <a:pt x="120" y="195"/>
                    </a:cubicBezTo>
                    <a:cubicBezTo>
                      <a:pt x="119" y="194"/>
                      <a:pt x="120" y="194"/>
                      <a:pt x="118" y="193"/>
                    </a:cubicBezTo>
                    <a:cubicBezTo>
                      <a:pt x="118" y="194"/>
                      <a:pt x="118" y="197"/>
                      <a:pt x="118" y="199"/>
                    </a:cubicBezTo>
                    <a:cubicBezTo>
                      <a:pt x="115" y="199"/>
                      <a:pt x="115" y="199"/>
                      <a:pt x="115" y="199"/>
                    </a:cubicBezTo>
                    <a:cubicBezTo>
                      <a:pt x="115" y="201"/>
                      <a:pt x="115" y="202"/>
                      <a:pt x="114" y="204"/>
                    </a:cubicBezTo>
                    <a:cubicBezTo>
                      <a:pt x="113" y="205"/>
                      <a:pt x="113" y="205"/>
                      <a:pt x="113" y="205"/>
                    </a:cubicBezTo>
                    <a:cubicBezTo>
                      <a:pt x="114" y="205"/>
                      <a:pt x="114" y="209"/>
                      <a:pt x="113" y="209"/>
                    </a:cubicBezTo>
                    <a:cubicBezTo>
                      <a:pt x="113" y="210"/>
                      <a:pt x="112" y="209"/>
                      <a:pt x="111" y="209"/>
                    </a:cubicBezTo>
                    <a:cubicBezTo>
                      <a:pt x="110" y="211"/>
                      <a:pt x="110" y="211"/>
                      <a:pt x="110" y="211"/>
                    </a:cubicBezTo>
                    <a:cubicBezTo>
                      <a:pt x="109" y="211"/>
                      <a:pt x="107" y="211"/>
                      <a:pt x="106" y="211"/>
                    </a:cubicBezTo>
                    <a:cubicBezTo>
                      <a:pt x="105" y="211"/>
                      <a:pt x="105" y="213"/>
                      <a:pt x="104" y="213"/>
                    </a:cubicBezTo>
                    <a:cubicBezTo>
                      <a:pt x="104" y="214"/>
                      <a:pt x="104" y="215"/>
                      <a:pt x="104" y="215"/>
                    </a:cubicBezTo>
                    <a:cubicBezTo>
                      <a:pt x="105" y="215"/>
                      <a:pt x="107" y="216"/>
                      <a:pt x="109" y="215"/>
                    </a:cubicBezTo>
                    <a:cubicBezTo>
                      <a:pt x="110" y="215"/>
                      <a:pt x="110" y="213"/>
                      <a:pt x="112" y="213"/>
                    </a:cubicBezTo>
                    <a:cubicBezTo>
                      <a:pt x="113" y="213"/>
                      <a:pt x="112" y="215"/>
                      <a:pt x="112" y="215"/>
                    </a:cubicBezTo>
                    <a:cubicBezTo>
                      <a:pt x="106" y="216"/>
                      <a:pt x="107" y="216"/>
                      <a:pt x="107" y="223"/>
                    </a:cubicBezTo>
                    <a:cubicBezTo>
                      <a:pt x="104" y="218"/>
                      <a:pt x="104" y="218"/>
                      <a:pt x="98" y="219"/>
                    </a:cubicBezTo>
                    <a:cubicBezTo>
                      <a:pt x="98" y="220"/>
                      <a:pt x="98" y="220"/>
                      <a:pt x="98" y="220"/>
                    </a:cubicBezTo>
                    <a:cubicBezTo>
                      <a:pt x="100" y="220"/>
                      <a:pt x="100" y="220"/>
                      <a:pt x="100" y="220"/>
                    </a:cubicBezTo>
                    <a:cubicBezTo>
                      <a:pt x="100" y="220"/>
                      <a:pt x="101" y="220"/>
                      <a:pt x="102" y="220"/>
                    </a:cubicBezTo>
                    <a:cubicBezTo>
                      <a:pt x="102" y="221"/>
                      <a:pt x="102" y="221"/>
                      <a:pt x="102" y="221"/>
                    </a:cubicBezTo>
                    <a:cubicBezTo>
                      <a:pt x="99" y="221"/>
                      <a:pt x="101" y="222"/>
                      <a:pt x="100" y="223"/>
                    </a:cubicBezTo>
                    <a:cubicBezTo>
                      <a:pt x="101" y="223"/>
                      <a:pt x="102" y="222"/>
                      <a:pt x="103" y="223"/>
                    </a:cubicBezTo>
                    <a:cubicBezTo>
                      <a:pt x="103" y="224"/>
                      <a:pt x="100" y="228"/>
                      <a:pt x="104" y="227"/>
                    </a:cubicBezTo>
                    <a:cubicBezTo>
                      <a:pt x="104" y="227"/>
                      <a:pt x="104" y="228"/>
                      <a:pt x="104" y="229"/>
                    </a:cubicBezTo>
                    <a:cubicBezTo>
                      <a:pt x="102" y="229"/>
                      <a:pt x="100" y="229"/>
                      <a:pt x="98" y="229"/>
                    </a:cubicBezTo>
                    <a:cubicBezTo>
                      <a:pt x="97" y="231"/>
                      <a:pt x="96" y="232"/>
                      <a:pt x="98" y="233"/>
                    </a:cubicBezTo>
                    <a:cubicBezTo>
                      <a:pt x="98" y="234"/>
                      <a:pt x="98" y="234"/>
                      <a:pt x="98" y="234"/>
                    </a:cubicBezTo>
                    <a:cubicBezTo>
                      <a:pt x="97" y="235"/>
                      <a:pt x="96" y="234"/>
                      <a:pt x="95" y="234"/>
                    </a:cubicBezTo>
                    <a:cubicBezTo>
                      <a:pt x="94" y="235"/>
                      <a:pt x="94" y="237"/>
                      <a:pt x="93" y="238"/>
                    </a:cubicBezTo>
                    <a:cubicBezTo>
                      <a:pt x="92" y="238"/>
                      <a:pt x="90" y="237"/>
                      <a:pt x="88" y="238"/>
                    </a:cubicBezTo>
                    <a:cubicBezTo>
                      <a:pt x="87" y="238"/>
                      <a:pt x="88" y="240"/>
                      <a:pt x="88" y="240"/>
                    </a:cubicBezTo>
                    <a:cubicBezTo>
                      <a:pt x="86" y="241"/>
                      <a:pt x="84" y="242"/>
                      <a:pt x="82" y="243"/>
                    </a:cubicBezTo>
                    <a:cubicBezTo>
                      <a:pt x="82" y="243"/>
                      <a:pt x="82" y="245"/>
                      <a:pt x="82" y="245"/>
                    </a:cubicBezTo>
                    <a:cubicBezTo>
                      <a:pt x="85" y="245"/>
                      <a:pt x="84" y="247"/>
                      <a:pt x="82" y="246"/>
                    </a:cubicBezTo>
                    <a:cubicBezTo>
                      <a:pt x="83" y="249"/>
                      <a:pt x="82" y="249"/>
                      <a:pt x="83" y="251"/>
                    </a:cubicBezTo>
                    <a:cubicBezTo>
                      <a:pt x="83" y="251"/>
                      <a:pt x="78" y="255"/>
                      <a:pt x="78" y="255"/>
                    </a:cubicBezTo>
                    <a:cubicBezTo>
                      <a:pt x="77" y="255"/>
                      <a:pt x="76" y="255"/>
                      <a:pt x="75" y="255"/>
                    </a:cubicBezTo>
                    <a:cubicBezTo>
                      <a:pt x="75" y="255"/>
                      <a:pt x="75" y="257"/>
                      <a:pt x="75" y="257"/>
                    </a:cubicBezTo>
                    <a:cubicBezTo>
                      <a:pt x="74" y="258"/>
                      <a:pt x="72" y="257"/>
                      <a:pt x="71" y="257"/>
                    </a:cubicBezTo>
                    <a:cubicBezTo>
                      <a:pt x="71" y="257"/>
                      <a:pt x="70" y="259"/>
                      <a:pt x="69" y="259"/>
                    </a:cubicBezTo>
                    <a:cubicBezTo>
                      <a:pt x="70" y="260"/>
                      <a:pt x="73" y="264"/>
                      <a:pt x="70" y="265"/>
                    </a:cubicBezTo>
                    <a:cubicBezTo>
                      <a:pt x="68" y="265"/>
                      <a:pt x="66" y="264"/>
                      <a:pt x="65" y="264"/>
                    </a:cubicBezTo>
                    <a:cubicBezTo>
                      <a:pt x="62" y="264"/>
                      <a:pt x="64" y="267"/>
                      <a:pt x="64" y="267"/>
                    </a:cubicBezTo>
                    <a:cubicBezTo>
                      <a:pt x="63" y="268"/>
                      <a:pt x="62" y="267"/>
                      <a:pt x="61" y="268"/>
                    </a:cubicBezTo>
                    <a:cubicBezTo>
                      <a:pt x="61" y="268"/>
                      <a:pt x="61" y="270"/>
                      <a:pt x="61" y="270"/>
                    </a:cubicBezTo>
                    <a:cubicBezTo>
                      <a:pt x="59" y="270"/>
                      <a:pt x="59" y="268"/>
                      <a:pt x="58" y="269"/>
                    </a:cubicBezTo>
                    <a:cubicBezTo>
                      <a:pt x="57" y="270"/>
                      <a:pt x="58" y="271"/>
                      <a:pt x="57" y="272"/>
                    </a:cubicBezTo>
                    <a:cubicBezTo>
                      <a:pt x="57" y="272"/>
                      <a:pt x="54" y="275"/>
                      <a:pt x="53" y="275"/>
                    </a:cubicBezTo>
                    <a:cubicBezTo>
                      <a:pt x="52" y="276"/>
                      <a:pt x="52" y="278"/>
                      <a:pt x="51" y="279"/>
                    </a:cubicBezTo>
                    <a:cubicBezTo>
                      <a:pt x="51" y="280"/>
                      <a:pt x="51" y="280"/>
                      <a:pt x="51" y="280"/>
                    </a:cubicBezTo>
                    <a:cubicBezTo>
                      <a:pt x="50" y="280"/>
                      <a:pt x="49" y="279"/>
                      <a:pt x="48" y="280"/>
                    </a:cubicBezTo>
                    <a:cubicBezTo>
                      <a:pt x="48" y="282"/>
                      <a:pt x="49" y="282"/>
                      <a:pt x="49" y="284"/>
                    </a:cubicBezTo>
                    <a:cubicBezTo>
                      <a:pt x="54" y="282"/>
                      <a:pt x="57" y="280"/>
                      <a:pt x="61" y="277"/>
                    </a:cubicBezTo>
                    <a:cubicBezTo>
                      <a:pt x="60" y="278"/>
                      <a:pt x="60" y="279"/>
                      <a:pt x="59" y="280"/>
                    </a:cubicBezTo>
                    <a:cubicBezTo>
                      <a:pt x="58" y="282"/>
                      <a:pt x="55" y="282"/>
                      <a:pt x="54" y="284"/>
                    </a:cubicBezTo>
                    <a:cubicBezTo>
                      <a:pt x="53" y="285"/>
                      <a:pt x="54" y="286"/>
                      <a:pt x="53" y="287"/>
                    </a:cubicBezTo>
                    <a:cubicBezTo>
                      <a:pt x="51" y="287"/>
                      <a:pt x="49" y="287"/>
                      <a:pt x="47" y="286"/>
                    </a:cubicBezTo>
                    <a:cubicBezTo>
                      <a:pt x="47" y="285"/>
                      <a:pt x="47" y="284"/>
                      <a:pt x="47" y="283"/>
                    </a:cubicBezTo>
                    <a:cubicBezTo>
                      <a:pt x="47" y="283"/>
                      <a:pt x="46" y="282"/>
                      <a:pt x="45" y="282"/>
                    </a:cubicBezTo>
                    <a:cubicBezTo>
                      <a:pt x="42" y="284"/>
                      <a:pt x="43" y="285"/>
                      <a:pt x="38" y="283"/>
                    </a:cubicBezTo>
                    <a:cubicBezTo>
                      <a:pt x="38" y="287"/>
                      <a:pt x="38" y="287"/>
                      <a:pt x="38" y="287"/>
                    </a:cubicBezTo>
                    <a:cubicBezTo>
                      <a:pt x="39" y="286"/>
                      <a:pt x="38" y="289"/>
                      <a:pt x="38" y="289"/>
                    </a:cubicBezTo>
                    <a:cubicBezTo>
                      <a:pt x="37" y="289"/>
                      <a:pt x="35" y="288"/>
                      <a:pt x="35" y="289"/>
                    </a:cubicBezTo>
                    <a:cubicBezTo>
                      <a:pt x="33" y="290"/>
                      <a:pt x="36" y="293"/>
                      <a:pt x="33" y="292"/>
                    </a:cubicBezTo>
                    <a:cubicBezTo>
                      <a:pt x="33" y="291"/>
                      <a:pt x="33" y="291"/>
                      <a:pt x="32" y="291"/>
                    </a:cubicBezTo>
                    <a:cubicBezTo>
                      <a:pt x="32" y="291"/>
                      <a:pt x="32" y="294"/>
                      <a:pt x="32" y="294"/>
                    </a:cubicBezTo>
                    <a:cubicBezTo>
                      <a:pt x="31" y="295"/>
                      <a:pt x="31" y="293"/>
                      <a:pt x="31" y="293"/>
                    </a:cubicBezTo>
                    <a:cubicBezTo>
                      <a:pt x="30" y="293"/>
                      <a:pt x="24" y="293"/>
                      <a:pt x="23" y="293"/>
                    </a:cubicBezTo>
                    <a:cubicBezTo>
                      <a:pt x="23" y="293"/>
                      <a:pt x="23" y="295"/>
                      <a:pt x="23" y="296"/>
                    </a:cubicBezTo>
                    <a:cubicBezTo>
                      <a:pt x="24" y="296"/>
                      <a:pt x="25" y="296"/>
                      <a:pt x="25" y="296"/>
                    </a:cubicBezTo>
                    <a:cubicBezTo>
                      <a:pt x="25" y="297"/>
                      <a:pt x="26" y="296"/>
                      <a:pt x="26" y="298"/>
                    </a:cubicBezTo>
                    <a:cubicBezTo>
                      <a:pt x="26" y="298"/>
                      <a:pt x="23" y="300"/>
                      <a:pt x="23" y="300"/>
                    </a:cubicBezTo>
                    <a:cubicBezTo>
                      <a:pt x="23" y="300"/>
                      <a:pt x="24" y="301"/>
                      <a:pt x="23" y="302"/>
                    </a:cubicBezTo>
                    <a:cubicBezTo>
                      <a:pt x="23" y="301"/>
                      <a:pt x="22" y="300"/>
                      <a:pt x="22" y="300"/>
                    </a:cubicBezTo>
                    <a:cubicBezTo>
                      <a:pt x="21" y="300"/>
                      <a:pt x="18" y="300"/>
                      <a:pt x="17" y="300"/>
                    </a:cubicBezTo>
                    <a:cubicBezTo>
                      <a:pt x="18" y="301"/>
                      <a:pt x="16" y="304"/>
                      <a:pt x="16" y="304"/>
                    </a:cubicBezTo>
                    <a:cubicBezTo>
                      <a:pt x="19" y="304"/>
                      <a:pt x="26" y="304"/>
                      <a:pt x="19" y="306"/>
                    </a:cubicBezTo>
                    <a:cubicBezTo>
                      <a:pt x="17" y="307"/>
                      <a:pt x="18" y="306"/>
                      <a:pt x="18" y="308"/>
                    </a:cubicBezTo>
                    <a:cubicBezTo>
                      <a:pt x="17" y="307"/>
                      <a:pt x="17" y="305"/>
                      <a:pt x="15" y="306"/>
                    </a:cubicBezTo>
                    <a:cubicBezTo>
                      <a:pt x="15" y="306"/>
                      <a:pt x="15" y="308"/>
                      <a:pt x="15" y="308"/>
                    </a:cubicBezTo>
                    <a:cubicBezTo>
                      <a:pt x="12" y="307"/>
                      <a:pt x="12" y="308"/>
                      <a:pt x="9" y="308"/>
                    </a:cubicBezTo>
                    <a:cubicBezTo>
                      <a:pt x="9" y="308"/>
                      <a:pt x="8" y="309"/>
                      <a:pt x="8" y="309"/>
                    </a:cubicBezTo>
                    <a:cubicBezTo>
                      <a:pt x="7" y="309"/>
                      <a:pt x="7" y="308"/>
                      <a:pt x="6" y="308"/>
                    </a:cubicBezTo>
                    <a:cubicBezTo>
                      <a:pt x="6" y="308"/>
                      <a:pt x="6" y="311"/>
                      <a:pt x="6" y="311"/>
                    </a:cubicBezTo>
                    <a:cubicBezTo>
                      <a:pt x="9" y="311"/>
                      <a:pt x="10" y="311"/>
                      <a:pt x="13" y="312"/>
                    </a:cubicBezTo>
                    <a:cubicBezTo>
                      <a:pt x="12" y="312"/>
                      <a:pt x="15" y="312"/>
                      <a:pt x="15" y="312"/>
                    </a:cubicBezTo>
                    <a:cubicBezTo>
                      <a:pt x="15" y="312"/>
                      <a:pt x="14" y="313"/>
                      <a:pt x="14" y="314"/>
                    </a:cubicBezTo>
                    <a:cubicBezTo>
                      <a:pt x="10" y="313"/>
                      <a:pt x="6" y="313"/>
                      <a:pt x="3" y="314"/>
                    </a:cubicBezTo>
                    <a:cubicBezTo>
                      <a:pt x="4" y="317"/>
                      <a:pt x="4" y="318"/>
                      <a:pt x="3" y="321"/>
                    </a:cubicBezTo>
                    <a:cubicBezTo>
                      <a:pt x="4" y="321"/>
                      <a:pt x="5" y="321"/>
                      <a:pt x="5" y="321"/>
                    </a:cubicBezTo>
                    <a:cubicBezTo>
                      <a:pt x="7" y="320"/>
                      <a:pt x="6" y="318"/>
                      <a:pt x="9" y="320"/>
                    </a:cubicBezTo>
                    <a:cubicBezTo>
                      <a:pt x="9" y="320"/>
                      <a:pt x="10" y="321"/>
                      <a:pt x="11" y="322"/>
                    </a:cubicBezTo>
                    <a:cubicBezTo>
                      <a:pt x="11" y="321"/>
                      <a:pt x="13" y="322"/>
                      <a:pt x="13" y="322"/>
                    </a:cubicBezTo>
                    <a:cubicBezTo>
                      <a:pt x="13" y="321"/>
                      <a:pt x="13" y="320"/>
                      <a:pt x="13" y="319"/>
                    </a:cubicBezTo>
                    <a:cubicBezTo>
                      <a:pt x="14" y="319"/>
                      <a:pt x="14" y="318"/>
                      <a:pt x="15" y="318"/>
                    </a:cubicBezTo>
                    <a:cubicBezTo>
                      <a:pt x="15" y="319"/>
                      <a:pt x="16" y="320"/>
                      <a:pt x="16" y="320"/>
                    </a:cubicBezTo>
                    <a:cubicBezTo>
                      <a:pt x="17" y="320"/>
                      <a:pt x="17" y="319"/>
                      <a:pt x="19" y="320"/>
                    </a:cubicBezTo>
                    <a:cubicBezTo>
                      <a:pt x="19" y="320"/>
                      <a:pt x="19" y="321"/>
                      <a:pt x="20" y="322"/>
                    </a:cubicBezTo>
                    <a:cubicBezTo>
                      <a:pt x="21" y="321"/>
                      <a:pt x="20" y="320"/>
                      <a:pt x="22" y="320"/>
                    </a:cubicBezTo>
                    <a:cubicBezTo>
                      <a:pt x="22" y="320"/>
                      <a:pt x="22" y="321"/>
                      <a:pt x="22" y="322"/>
                    </a:cubicBezTo>
                    <a:cubicBezTo>
                      <a:pt x="21" y="322"/>
                      <a:pt x="20" y="322"/>
                      <a:pt x="19" y="322"/>
                    </a:cubicBezTo>
                    <a:cubicBezTo>
                      <a:pt x="18" y="324"/>
                      <a:pt x="18" y="324"/>
                      <a:pt x="18" y="324"/>
                    </a:cubicBezTo>
                    <a:cubicBezTo>
                      <a:pt x="16" y="324"/>
                      <a:pt x="17" y="322"/>
                      <a:pt x="16" y="322"/>
                    </a:cubicBezTo>
                    <a:cubicBezTo>
                      <a:pt x="16" y="322"/>
                      <a:pt x="7" y="322"/>
                      <a:pt x="6" y="322"/>
                    </a:cubicBezTo>
                    <a:cubicBezTo>
                      <a:pt x="5" y="324"/>
                      <a:pt x="5" y="324"/>
                      <a:pt x="5" y="324"/>
                    </a:cubicBezTo>
                    <a:cubicBezTo>
                      <a:pt x="3" y="324"/>
                      <a:pt x="4" y="323"/>
                      <a:pt x="3" y="323"/>
                    </a:cubicBezTo>
                    <a:cubicBezTo>
                      <a:pt x="3" y="324"/>
                      <a:pt x="3" y="324"/>
                      <a:pt x="3" y="324"/>
                    </a:cubicBezTo>
                    <a:cubicBezTo>
                      <a:pt x="4" y="325"/>
                      <a:pt x="6" y="325"/>
                      <a:pt x="7" y="326"/>
                    </a:cubicBezTo>
                    <a:cubicBezTo>
                      <a:pt x="7" y="326"/>
                      <a:pt x="8" y="327"/>
                      <a:pt x="7" y="326"/>
                    </a:cubicBezTo>
                    <a:cubicBezTo>
                      <a:pt x="7" y="326"/>
                      <a:pt x="7" y="328"/>
                      <a:pt x="7" y="328"/>
                    </a:cubicBezTo>
                    <a:cubicBezTo>
                      <a:pt x="6" y="328"/>
                      <a:pt x="4" y="328"/>
                      <a:pt x="4" y="328"/>
                    </a:cubicBezTo>
                    <a:cubicBezTo>
                      <a:pt x="3" y="329"/>
                      <a:pt x="5" y="330"/>
                      <a:pt x="5" y="330"/>
                    </a:cubicBezTo>
                    <a:cubicBezTo>
                      <a:pt x="0" y="331"/>
                      <a:pt x="5" y="330"/>
                      <a:pt x="3" y="332"/>
                    </a:cubicBezTo>
                    <a:cubicBezTo>
                      <a:pt x="4" y="331"/>
                      <a:pt x="5" y="332"/>
                      <a:pt x="7" y="332"/>
                    </a:cubicBezTo>
                    <a:cubicBezTo>
                      <a:pt x="7" y="332"/>
                      <a:pt x="7" y="331"/>
                      <a:pt x="7" y="331"/>
                    </a:cubicBezTo>
                    <a:cubicBezTo>
                      <a:pt x="8" y="331"/>
                      <a:pt x="10" y="331"/>
                      <a:pt x="9" y="332"/>
                    </a:cubicBezTo>
                    <a:cubicBezTo>
                      <a:pt x="10" y="331"/>
                      <a:pt x="10" y="333"/>
                      <a:pt x="7" y="333"/>
                    </a:cubicBezTo>
                    <a:cubicBezTo>
                      <a:pt x="7" y="333"/>
                      <a:pt x="7" y="335"/>
                      <a:pt x="7" y="335"/>
                    </a:cubicBezTo>
                    <a:cubicBezTo>
                      <a:pt x="9" y="335"/>
                      <a:pt x="9" y="334"/>
                      <a:pt x="11" y="334"/>
                    </a:cubicBezTo>
                    <a:cubicBezTo>
                      <a:pt x="11" y="335"/>
                      <a:pt x="11" y="336"/>
                      <a:pt x="11" y="337"/>
                    </a:cubicBezTo>
                    <a:cubicBezTo>
                      <a:pt x="13" y="337"/>
                      <a:pt x="13" y="337"/>
                      <a:pt x="13" y="337"/>
                    </a:cubicBezTo>
                    <a:cubicBezTo>
                      <a:pt x="14" y="336"/>
                      <a:pt x="14" y="333"/>
                      <a:pt x="17" y="332"/>
                    </a:cubicBezTo>
                    <a:cubicBezTo>
                      <a:pt x="18" y="331"/>
                      <a:pt x="20" y="331"/>
                      <a:pt x="21" y="331"/>
                    </a:cubicBezTo>
                    <a:cubicBezTo>
                      <a:pt x="22" y="331"/>
                      <a:pt x="20" y="332"/>
                      <a:pt x="19" y="334"/>
                    </a:cubicBezTo>
                    <a:cubicBezTo>
                      <a:pt x="19" y="334"/>
                      <a:pt x="17" y="333"/>
                      <a:pt x="17" y="334"/>
                    </a:cubicBezTo>
                    <a:cubicBezTo>
                      <a:pt x="16" y="334"/>
                      <a:pt x="17" y="335"/>
                      <a:pt x="16" y="337"/>
                    </a:cubicBezTo>
                    <a:cubicBezTo>
                      <a:pt x="15" y="338"/>
                      <a:pt x="15" y="338"/>
                      <a:pt x="15" y="338"/>
                    </a:cubicBezTo>
                    <a:cubicBezTo>
                      <a:pt x="14" y="338"/>
                      <a:pt x="13" y="339"/>
                      <a:pt x="13" y="340"/>
                    </a:cubicBezTo>
                    <a:cubicBezTo>
                      <a:pt x="13" y="340"/>
                      <a:pt x="14" y="342"/>
                      <a:pt x="13" y="342"/>
                    </a:cubicBezTo>
                    <a:cubicBezTo>
                      <a:pt x="12" y="344"/>
                      <a:pt x="8" y="343"/>
                      <a:pt x="7" y="344"/>
                    </a:cubicBezTo>
                    <a:cubicBezTo>
                      <a:pt x="6" y="345"/>
                      <a:pt x="6" y="347"/>
                      <a:pt x="5" y="348"/>
                    </a:cubicBezTo>
                    <a:cubicBezTo>
                      <a:pt x="6" y="348"/>
                      <a:pt x="8" y="348"/>
                      <a:pt x="9" y="348"/>
                    </a:cubicBezTo>
                    <a:cubicBezTo>
                      <a:pt x="11" y="349"/>
                      <a:pt x="7" y="350"/>
                      <a:pt x="10" y="350"/>
                    </a:cubicBezTo>
                    <a:cubicBezTo>
                      <a:pt x="10" y="349"/>
                      <a:pt x="10" y="348"/>
                      <a:pt x="10" y="348"/>
                    </a:cubicBezTo>
                    <a:cubicBezTo>
                      <a:pt x="12" y="348"/>
                      <a:pt x="12" y="347"/>
                      <a:pt x="14" y="348"/>
                    </a:cubicBezTo>
                    <a:cubicBezTo>
                      <a:pt x="14" y="347"/>
                      <a:pt x="14" y="346"/>
                      <a:pt x="15" y="346"/>
                    </a:cubicBezTo>
                    <a:cubicBezTo>
                      <a:pt x="16" y="345"/>
                      <a:pt x="15" y="348"/>
                      <a:pt x="14" y="348"/>
                    </a:cubicBezTo>
                    <a:cubicBezTo>
                      <a:pt x="16" y="349"/>
                      <a:pt x="13" y="355"/>
                      <a:pt x="13" y="356"/>
                    </a:cubicBezTo>
                    <a:cubicBezTo>
                      <a:pt x="12" y="357"/>
                      <a:pt x="11" y="356"/>
                      <a:pt x="10" y="357"/>
                    </a:cubicBezTo>
                    <a:cubicBezTo>
                      <a:pt x="10" y="358"/>
                      <a:pt x="10" y="360"/>
                      <a:pt x="10" y="361"/>
                    </a:cubicBezTo>
                    <a:cubicBezTo>
                      <a:pt x="12" y="362"/>
                      <a:pt x="15" y="367"/>
                      <a:pt x="19" y="365"/>
                    </a:cubicBezTo>
                    <a:cubicBezTo>
                      <a:pt x="20" y="365"/>
                      <a:pt x="19" y="364"/>
                      <a:pt x="21" y="364"/>
                    </a:cubicBezTo>
                    <a:cubicBezTo>
                      <a:pt x="20" y="367"/>
                      <a:pt x="20" y="367"/>
                      <a:pt x="20" y="367"/>
                    </a:cubicBezTo>
                    <a:cubicBezTo>
                      <a:pt x="22" y="367"/>
                      <a:pt x="25" y="368"/>
                      <a:pt x="27" y="367"/>
                    </a:cubicBezTo>
                    <a:cubicBezTo>
                      <a:pt x="27" y="367"/>
                      <a:pt x="28" y="365"/>
                      <a:pt x="29" y="365"/>
                    </a:cubicBezTo>
                    <a:cubicBezTo>
                      <a:pt x="30" y="365"/>
                      <a:pt x="31" y="365"/>
                      <a:pt x="32" y="365"/>
                    </a:cubicBezTo>
                    <a:cubicBezTo>
                      <a:pt x="33" y="364"/>
                      <a:pt x="34" y="362"/>
                      <a:pt x="35" y="362"/>
                    </a:cubicBezTo>
                    <a:cubicBezTo>
                      <a:pt x="36" y="361"/>
                      <a:pt x="38" y="362"/>
                      <a:pt x="39" y="361"/>
                    </a:cubicBezTo>
                    <a:cubicBezTo>
                      <a:pt x="40" y="360"/>
                      <a:pt x="42" y="357"/>
                      <a:pt x="43" y="357"/>
                    </a:cubicBezTo>
                    <a:cubicBezTo>
                      <a:pt x="44" y="356"/>
                      <a:pt x="46" y="357"/>
                      <a:pt x="47" y="357"/>
                    </a:cubicBezTo>
                    <a:cubicBezTo>
                      <a:pt x="50" y="356"/>
                      <a:pt x="53" y="352"/>
                      <a:pt x="56" y="351"/>
                    </a:cubicBezTo>
                    <a:cubicBezTo>
                      <a:pt x="56" y="351"/>
                      <a:pt x="58" y="351"/>
                      <a:pt x="58" y="351"/>
                    </a:cubicBezTo>
                    <a:cubicBezTo>
                      <a:pt x="58" y="352"/>
                      <a:pt x="58" y="353"/>
                      <a:pt x="58" y="355"/>
                    </a:cubicBezTo>
                    <a:close/>
                    <a:moveTo>
                      <a:pt x="134" y="1"/>
                    </a:moveTo>
                    <a:cubicBezTo>
                      <a:pt x="134" y="1"/>
                      <a:pt x="133" y="3"/>
                      <a:pt x="133" y="4"/>
                    </a:cubicBezTo>
                    <a:cubicBezTo>
                      <a:pt x="134" y="5"/>
                      <a:pt x="134" y="4"/>
                      <a:pt x="135" y="6"/>
                    </a:cubicBezTo>
                    <a:cubicBezTo>
                      <a:pt x="129" y="8"/>
                      <a:pt x="132" y="6"/>
                      <a:pt x="130" y="12"/>
                    </a:cubicBezTo>
                    <a:cubicBezTo>
                      <a:pt x="129" y="11"/>
                      <a:pt x="128" y="12"/>
                      <a:pt x="127" y="12"/>
                    </a:cubicBezTo>
                    <a:cubicBezTo>
                      <a:pt x="127" y="12"/>
                      <a:pt x="126" y="9"/>
                      <a:pt x="126" y="9"/>
                    </a:cubicBezTo>
                    <a:cubicBezTo>
                      <a:pt x="122" y="8"/>
                      <a:pt x="121" y="9"/>
                      <a:pt x="118" y="8"/>
                    </a:cubicBezTo>
                    <a:cubicBezTo>
                      <a:pt x="118" y="9"/>
                      <a:pt x="117" y="10"/>
                      <a:pt x="118" y="10"/>
                    </a:cubicBezTo>
                    <a:cubicBezTo>
                      <a:pt x="119" y="11"/>
                      <a:pt x="119" y="12"/>
                      <a:pt x="119" y="12"/>
                    </a:cubicBezTo>
                    <a:cubicBezTo>
                      <a:pt x="121" y="12"/>
                      <a:pt x="124" y="12"/>
                      <a:pt x="127" y="12"/>
                    </a:cubicBezTo>
                    <a:cubicBezTo>
                      <a:pt x="127" y="13"/>
                      <a:pt x="127" y="14"/>
                      <a:pt x="127" y="14"/>
                    </a:cubicBezTo>
                    <a:cubicBezTo>
                      <a:pt x="126" y="15"/>
                      <a:pt x="127" y="15"/>
                      <a:pt x="126" y="16"/>
                    </a:cubicBezTo>
                    <a:cubicBezTo>
                      <a:pt x="125" y="16"/>
                      <a:pt x="124" y="16"/>
                      <a:pt x="122" y="16"/>
                    </a:cubicBezTo>
                    <a:cubicBezTo>
                      <a:pt x="122" y="17"/>
                      <a:pt x="122" y="19"/>
                      <a:pt x="122" y="20"/>
                    </a:cubicBezTo>
                    <a:cubicBezTo>
                      <a:pt x="123" y="20"/>
                      <a:pt x="128" y="22"/>
                      <a:pt x="130" y="22"/>
                    </a:cubicBezTo>
                    <a:cubicBezTo>
                      <a:pt x="131" y="22"/>
                      <a:pt x="134" y="20"/>
                      <a:pt x="134" y="20"/>
                    </a:cubicBezTo>
                    <a:cubicBezTo>
                      <a:pt x="138" y="19"/>
                      <a:pt x="143" y="20"/>
                      <a:pt x="146" y="20"/>
                    </a:cubicBezTo>
                    <a:cubicBezTo>
                      <a:pt x="145" y="22"/>
                      <a:pt x="145" y="22"/>
                      <a:pt x="145" y="22"/>
                    </a:cubicBezTo>
                    <a:cubicBezTo>
                      <a:pt x="142" y="23"/>
                      <a:pt x="139" y="22"/>
                      <a:pt x="136" y="23"/>
                    </a:cubicBezTo>
                    <a:cubicBezTo>
                      <a:pt x="136" y="23"/>
                      <a:pt x="136" y="25"/>
                      <a:pt x="136" y="25"/>
                    </a:cubicBezTo>
                    <a:cubicBezTo>
                      <a:pt x="136" y="25"/>
                      <a:pt x="133" y="25"/>
                      <a:pt x="134" y="24"/>
                    </a:cubicBezTo>
                    <a:cubicBezTo>
                      <a:pt x="132" y="24"/>
                      <a:pt x="132" y="24"/>
                      <a:pt x="130" y="23"/>
                    </a:cubicBezTo>
                    <a:cubicBezTo>
                      <a:pt x="130" y="24"/>
                      <a:pt x="130" y="24"/>
                      <a:pt x="129" y="24"/>
                    </a:cubicBezTo>
                    <a:cubicBezTo>
                      <a:pt x="130" y="26"/>
                      <a:pt x="129" y="28"/>
                      <a:pt x="131" y="28"/>
                    </a:cubicBezTo>
                    <a:cubicBezTo>
                      <a:pt x="135" y="30"/>
                      <a:pt x="138" y="28"/>
                      <a:pt x="142" y="28"/>
                    </a:cubicBezTo>
                    <a:cubicBezTo>
                      <a:pt x="144" y="30"/>
                      <a:pt x="144" y="30"/>
                      <a:pt x="144" y="30"/>
                    </a:cubicBezTo>
                    <a:cubicBezTo>
                      <a:pt x="145" y="30"/>
                      <a:pt x="148" y="29"/>
                      <a:pt x="150" y="30"/>
                    </a:cubicBezTo>
                    <a:cubicBezTo>
                      <a:pt x="150" y="30"/>
                      <a:pt x="151" y="32"/>
                      <a:pt x="152" y="32"/>
                    </a:cubicBezTo>
                    <a:cubicBezTo>
                      <a:pt x="153" y="32"/>
                      <a:pt x="155" y="31"/>
                      <a:pt x="157" y="32"/>
                    </a:cubicBezTo>
                    <a:cubicBezTo>
                      <a:pt x="158" y="32"/>
                      <a:pt x="162" y="34"/>
                      <a:pt x="164" y="34"/>
                    </a:cubicBezTo>
                    <a:cubicBezTo>
                      <a:pt x="167" y="34"/>
                      <a:pt x="169" y="33"/>
                      <a:pt x="172" y="33"/>
                    </a:cubicBezTo>
                    <a:cubicBezTo>
                      <a:pt x="172" y="33"/>
                      <a:pt x="175" y="34"/>
                      <a:pt x="177" y="34"/>
                    </a:cubicBezTo>
                    <a:cubicBezTo>
                      <a:pt x="180" y="33"/>
                      <a:pt x="179" y="28"/>
                      <a:pt x="179" y="28"/>
                    </a:cubicBezTo>
                    <a:cubicBezTo>
                      <a:pt x="180" y="27"/>
                      <a:pt x="187" y="27"/>
                      <a:pt x="188" y="26"/>
                    </a:cubicBezTo>
                    <a:cubicBezTo>
                      <a:pt x="188" y="26"/>
                      <a:pt x="189" y="25"/>
                      <a:pt x="190" y="25"/>
                    </a:cubicBezTo>
                    <a:cubicBezTo>
                      <a:pt x="191" y="25"/>
                      <a:pt x="188" y="24"/>
                      <a:pt x="188" y="24"/>
                    </a:cubicBezTo>
                    <a:cubicBezTo>
                      <a:pt x="188" y="24"/>
                      <a:pt x="188" y="22"/>
                      <a:pt x="188" y="22"/>
                    </a:cubicBezTo>
                    <a:cubicBezTo>
                      <a:pt x="190" y="22"/>
                      <a:pt x="191" y="22"/>
                      <a:pt x="193" y="22"/>
                    </a:cubicBezTo>
                    <a:cubicBezTo>
                      <a:pt x="193" y="22"/>
                      <a:pt x="198" y="14"/>
                      <a:pt x="199" y="12"/>
                    </a:cubicBezTo>
                    <a:cubicBezTo>
                      <a:pt x="195" y="13"/>
                      <a:pt x="195" y="13"/>
                      <a:pt x="192" y="12"/>
                    </a:cubicBezTo>
                    <a:cubicBezTo>
                      <a:pt x="192" y="12"/>
                      <a:pt x="186" y="11"/>
                      <a:pt x="186" y="11"/>
                    </a:cubicBezTo>
                    <a:cubicBezTo>
                      <a:pt x="185" y="11"/>
                      <a:pt x="187" y="10"/>
                      <a:pt x="187" y="10"/>
                    </a:cubicBezTo>
                    <a:cubicBezTo>
                      <a:pt x="187" y="9"/>
                      <a:pt x="187" y="9"/>
                      <a:pt x="187" y="9"/>
                    </a:cubicBezTo>
                    <a:cubicBezTo>
                      <a:pt x="187" y="8"/>
                      <a:pt x="187" y="8"/>
                      <a:pt x="187" y="8"/>
                    </a:cubicBezTo>
                    <a:cubicBezTo>
                      <a:pt x="187" y="8"/>
                      <a:pt x="184" y="8"/>
                      <a:pt x="186" y="8"/>
                    </a:cubicBezTo>
                    <a:cubicBezTo>
                      <a:pt x="185" y="9"/>
                      <a:pt x="184" y="10"/>
                      <a:pt x="184" y="10"/>
                    </a:cubicBezTo>
                    <a:cubicBezTo>
                      <a:pt x="182" y="10"/>
                      <a:pt x="183" y="11"/>
                      <a:pt x="181" y="11"/>
                    </a:cubicBezTo>
                    <a:cubicBezTo>
                      <a:pt x="177" y="12"/>
                      <a:pt x="181" y="10"/>
                      <a:pt x="182" y="8"/>
                    </a:cubicBezTo>
                    <a:cubicBezTo>
                      <a:pt x="182" y="8"/>
                      <a:pt x="181" y="7"/>
                      <a:pt x="182" y="6"/>
                    </a:cubicBezTo>
                    <a:cubicBezTo>
                      <a:pt x="180" y="7"/>
                      <a:pt x="178" y="8"/>
                      <a:pt x="177" y="9"/>
                    </a:cubicBezTo>
                    <a:cubicBezTo>
                      <a:pt x="176" y="10"/>
                      <a:pt x="176" y="13"/>
                      <a:pt x="174" y="13"/>
                    </a:cubicBezTo>
                    <a:cubicBezTo>
                      <a:pt x="173" y="13"/>
                      <a:pt x="172" y="13"/>
                      <a:pt x="171" y="13"/>
                    </a:cubicBezTo>
                    <a:cubicBezTo>
                      <a:pt x="172" y="8"/>
                      <a:pt x="172" y="9"/>
                      <a:pt x="170" y="4"/>
                    </a:cubicBezTo>
                    <a:cubicBezTo>
                      <a:pt x="169" y="9"/>
                      <a:pt x="169" y="14"/>
                      <a:pt x="166" y="8"/>
                    </a:cubicBezTo>
                    <a:cubicBezTo>
                      <a:pt x="164" y="11"/>
                      <a:pt x="164" y="11"/>
                      <a:pt x="162" y="14"/>
                    </a:cubicBezTo>
                    <a:cubicBezTo>
                      <a:pt x="161" y="13"/>
                      <a:pt x="159" y="11"/>
                      <a:pt x="158" y="11"/>
                    </a:cubicBezTo>
                    <a:cubicBezTo>
                      <a:pt x="157" y="11"/>
                      <a:pt x="156" y="11"/>
                      <a:pt x="155" y="11"/>
                    </a:cubicBezTo>
                    <a:cubicBezTo>
                      <a:pt x="154" y="11"/>
                      <a:pt x="154" y="9"/>
                      <a:pt x="153" y="8"/>
                    </a:cubicBezTo>
                    <a:cubicBezTo>
                      <a:pt x="153" y="8"/>
                      <a:pt x="151" y="9"/>
                      <a:pt x="150" y="9"/>
                    </a:cubicBezTo>
                    <a:cubicBezTo>
                      <a:pt x="150" y="9"/>
                      <a:pt x="144" y="7"/>
                      <a:pt x="144" y="6"/>
                    </a:cubicBezTo>
                    <a:cubicBezTo>
                      <a:pt x="142" y="3"/>
                      <a:pt x="142" y="3"/>
                      <a:pt x="142" y="3"/>
                    </a:cubicBezTo>
                    <a:cubicBezTo>
                      <a:pt x="140" y="2"/>
                      <a:pt x="139" y="4"/>
                      <a:pt x="138" y="4"/>
                    </a:cubicBezTo>
                    <a:cubicBezTo>
                      <a:pt x="137" y="3"/>
                      <a:pt x="136" y="1"/>
                      <a:pt x="136" y="1"/>
                    </a:cubicBezTo>
                    <a:cubicBezTo>
                      <a:pt x="135" y="0"/>
                      <a:pt x="134" y="1"/>
                      <a:pt x="134" y="1"/>
                    </a:cubicBezTo>
                    <a:close/>
                    <a:moveTo>
                      <a:pt x="142" y="56"/>
                    </a:moveTo>
                    <a:cubicBezTo>
                      <a:pt x="141" y="56"/>
                      <a:pt x="140" y="57"/>
                      <a:pt x="139" y="58"/>
                    </a:cubicBezTo>
                    <a:cubicBezTo>
                      <a:pt x="139" y="57"/>
                      <a:pt x="139" y="61"/>
                      <a:pt x="139" y="61"/>
                    </a:cubicBezTo>
                    <a:cubicBezTo>
                      <a:pt x="140" y="61"/>
                      <a:pt x="141" y="61"/>
                      <a:pt x="141" y="62"/>
                    </a:cubicBezTo>
                    <a:cubicBezTo>
                      <a:pt x="141" y="62"/>
                      <a:pt x="141" y="64"/>
                      <a:pt x="140" y="64"/>
                    </a:cubicBezTo>
                    <a:cubicBezTo>
                      <a:pt x="140" y="65"/>
                      <a:pt x="138" y="65"/>
                      <a:pt x="138" y="66"/>
                    </a:cubicBezTo>
                    <a:cubicBezTo>
                      <a:pt x="138" y="66"/>
                      <a:pt x="139" y="68"/>
                      <a:pt x="138" y="68"/>
                    </a:cubicBezTo>
                    <a:cubicBezTo>
                      <a:pt x="141" y="68"/>
                      <a:pt x="148" y="65"/>
                      <a:pt x="150" y="66"/>
                    </a:cubicBezTo>
                    <a:cubicBezTo>
                      <a:pt x="150" y="66"/>
                      <a:pt x="150" y="68"/>
                      <a:pt x="150" y="68"/>
                    </a:cubicBezTo>
                    <a:cubicBezTo>
                      <a:pt x="150" y="69"/>
                      <a:pt x="150" y="69"/>
                      <a:pt x="150" y="69"/>
                    </a:cubicBezTo>
                    <a:cubicBezTo>
                      <a:pt x="150" y="69"/>
                      <a:pt x="152" y="69"/>
                      <a:pt x="153" y="69"/>
                    </a:cubicBezTo>
                    <a:cubicBezTo>
                      <a:pt x="155" y="68"/>
                      <a:pt x="155" y="68"/>
                      <a:pt x="155" y="68"/>
                    </a:cubicBezTo>
                    <a:cubicBezTo>
                      <a:pt x="156" y="67"/>
                      <a:pt x="158" y="68"/>
                      <a:pt x="159" y="68"/>
                    </a:cubicBezTo>
                    <a:cubicBezTo>
                      <a:pt x="160" y="67"/>
                      <a:pt x="161" y="66"/>
                      <a:pt x="162" y="66"/>
                    </a:cubicBezTo>
                    <a:cubicBezTo>
                      <a:pt x="164" y="65"/>
                      <a:pt x="166" y="66"/>
                      <a:pt x="168" y="66"/>
                    </a:cubicBezTo>
                    <a:cubicBezTo>
                      <a:pt x="168" y="66"/>
                      <a:pt x="170" y="64"/>
                      <a:pt x="170" y="64"/>
                    </a:cubicBezTo>
                    <a:cubicBezTo>
                      <a:pt x="171" y="63"/>
                      <a:pt x="169" y="61"/>
                      <a:pt x="170" y="60"/>
                    </a:cubicBezTo>
                    <a:cubicBezTo>
                      <a:pt x="166" y="61"/>
                      <a:pt x="164" y="62"/>
                      <a:pt x="161" y="60"/>
                    </a:cubicBezTo>
                    <a:cubicBezTo>
                      <a:pt x="158" y="59"/>
                      <a:pt x="157" y="54"/>
                      <a:pt x="152" y="54"/>
                    </a:cubicBezTo>
                    <a:cubicBezTo>
                      <a:pt x="151" y="56"/>
                      <a:pt x="151" y="56"/>
                      <a:pt x="151" y="56"/>
                    </a:cubicBezTo>
                    <a:cubicBezTo>
                      <a:pt x="148" y="56"/>
                      <a:pt x="146" y="54"/>
                      <a:pt x="143" y="55"/>
                    </a:cubicBezTo>
                    <a:lnTo>
                      <a:pt x="142" y="56"/>
                    </a:ln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117">
                <a:extLst>
                  <a:ext uri="{FF2B5EF4-FFF2-40B4-BE49-F238E27FC236}">
                    <a16:creationId xmlns:a16="http://schemas.microsoft.com/office/drawing/2014/main" id="{8095A813-C9A4-48F5-A65A-8352D10DF91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98" y="204"/>
                <a:ext cx="457" cy="722"/>
              </a:xfrm>
              <a:custGeom>
                <a:avLst/>
                <a:gdLst>
                  <a:gd name="T0" fmla="*/ 97 w 233"/>
                  <a:gd name="T1" fmla="*/ 35 h 368"/>
                  <a:gd name="T2" fmla="*/ 73 w 233"/>
                  <a:gd name="T3" fmla="*/ 20 h 368"/>
                  <a:gd name="T4" fmla="*/ 65 w 233"/>
                  <a:gd name="T5" fmla="*/ 22 h 368"/>
                  <a:gd name="T6" fmla="*/ 78 w 233"/>
                  <a:gd name="T7" fmla="*/ 42 h 368"/>
                  <a:gd name="T8" fmla="*/ 107 w 233"/>
                  <a:gd name="T9" fmla="*/ 44 h 368"/>
                  <a:gd name="T10" fmla="*/ 76 w 233"/>
                  <a:gd name="T11" fmla="*/ 54 h 368"/>
                  <a:gd name="T12" fmla="*/ 79 w 233"/>
                  <a:gd name="T13" fmla="*/ 68 h 368"/>
                  <a:gd name="T14" fmla="*/ 111 w 233"/>
                  <a:gd name="T15" fmla="*/ 72 h 368"/>
                  <a:gd name="T16" fmla="*/ 126 w 233"/>
                  <a:gd name="T17" fmla="*/ 37 h 368"/>
                  <a:gd name="T18" fmla="*/ 103 w 233"/>
                  <a:gd name="T19" fmla="*/ 14 h 368"/>
                  <a:gd name="T20" fmla="*/ 61 w 233"/>
                  <a:gd name="T21" fmla="*/ 30 h 368"/>
                  <a:gd name="T22" fmla="*/ 198 w 233"/>
                  <a:gd name="T23" fmla="*/ 42 h 368"/>
                  <a:gd name="T24" fmla="*/ 148 w 233"/>
                  <a:gd name="T25" fmla="*/ 48 h 368"/>
                  <a:gd name="T26" fmla="*/ 183 w 233"/>
                  <a:gd name="T27" fmla="*/ 161 h 368"/>
                  <a:gd name="T28" fmla="*/ 160 w 233"/>
                  <a:gd name="T29" fmla="*/ 175 h 368"/>
                  <a:gd name="T30" fmla="*/ 118 w 233"/>
                  <a:gd name="T31" fmla="*/ 185 h 368"/>
                  <a:gd name="T32" fmla="*/ 114 w 233"/>
                  <a:gd name="T33" fmla="*/ 189 h 368"/>
                  <a:gd name="T34" fmla="*/ 101 w 233"/>
                  <a:gd name="T35" fmla="*/ 205 h 368"/>
                  <a:gd name="T36" fmla="*/ 152 w 233"/>
                  <a:gd name="T37" fmla="*/ 173 h 368"/>
                  <a:gd name="T38" fmla="*/ 90 w 233"/>
                  <a:gd name="T39" fmla="*/ 205 h 368"/>
                  <a:gd name="T40" fmla="*/ 79 w 233"/>
                  <a:gd name="T41" fmla="*/ 215 h 368"/>
                  <a:gd name="T42" fmla="*/ 38 w 233"/>
                  <a:gd name="T43" fmla="*/ 280 h 368"/>
                  <a:gd name="T44" fmla="*/ 23 w 233"/>
                  <a:gd name="T45" fmla="*/ 308 h 368"/>
                  <a:gd name="T46" fmla="*/ 5 w 233"/>
                  <a:gd name="T47" fmla="*/ 343 h 368"/>
                  <a:gd name="T48" fmla="*/ 66 w 233"/>
                  <a:gd name="T49" fmla="*/ 322 h 368"/>
                  <a:gd name="T50" fmla="*/ 89 w 233"/>
                  <a:gd name="T51" fmla="*/ 266 h 368"/>
                  <a:gd name="T52" fmla="*/ 123 w 233"/>
                  <a:gd name="T53" fmla="*/ 215 h 368"/>
                  <a:gd name="T54" fmla="*/ 158 w 233"/>
                  <a:gd name="T55" fmla="*/ 204 h 368"/>
                  <a:gd name="T56" fmla="*/ 209 w 233"/>
                  <a:gd name="T57" fmla="*/ 189 h 368"/>
                  <a:gd name="T58" fmla="*/ 225 w 233"/>
                  <a:gd name="T59" fmla="*/ 183 h 368"/>
                  <a:gd name="T60" fmla="*/ 218 w 233"/>
                  <a:gd name="T61" fmla="*/ 172 h 368"/>
                  <a:gd name="T62" fmla="*/ 205 w 233"/>
                  <a:gd name="T63" fmla="*/ 162 h 368"/>
                  <a:gd name="T64" fmla="*/ 192 w 233"/>
                  <a:gd name="T65" fmla="*/ 179 h 368"/>
                  <a:gd name="T66" fmla="*/ 188 w 233"/>
                  <a:gd name="T67" fmla="*/ 171 h 368"/>
                  <a:gd name="T68" fmla="*/ 180 w 233"/>
                  <a:gd name="T69" fmla="*/ 170 h 368"/>
                  <a:gd name="T70" fmla="*/ 162 w 233"/>
                  <a:gd name="T71" fmla="*/ 178 h 368"/>
                  <a:gd name="T72" fmla="*/ 150 w 233"/>
                  <a:gd name="T73" fmla="*/ 183 h 368"/>
                  <a:gd name="T74" fmla="*/ 139 w 233"/>
                  <a:gd name="T75" fmla="*/ 183 h 368"/>
                  <a:gd name="T76" fmla="*/ 126 w 233"/>
                  <a:gd name="T77" fmla="*/ 191 h 368"/>
                  <a:gd name="T78" fmla="*/ 113 w 233"/>
                  <a:gd name="T79" fmla="*/ 205 h 368"/>
                  <a:gd name="T80" fmla="*/ 98 w 233"/>
                  <a:gd name="T81" fmla="*/ 219 h 368"/>
                  <a:gd name="T82" fmla="*/ 98 w 233"/>
                  <a:gd name="T83" fmla="*/ 234 h 368"/>
                  <a:gd name="T84" fmla="*/ 75 w 233"/>
                  <a:gd name="T85" fmla="*/ 257 h 368"/>
                  <a:gd name="T86" fmla="*/ 51 w 233"/>
                  <a:gd name="T87" fmla="*/ 279 h 368"/>
                  <a:gd name="T88" fmla="*/ 38 w 233"/>
                  <a:gd name="T89" fmla="*/ 283 h 368"/>
                  <a:gd name="T90" fmla="*/ 26 w 233"/>
                  <a:gd name="T91" fmla="*/ 298 h 368"/>
                  <a:gd name="T92" fmla="*/ 8 w 233"/>
                  <a:gd name="T93" fmla="*/ 309 h 368"/>
                  <a:gd name="T94" fmla="*/ 13 w 233"/>
                  <a:gd name="T95" fmla="*/ 322 h 368"/>
                  <a:gd name="T96" fmla="*/ 6 w 233"/>
                  <a:gd name="T97" fmla="*/ 322 h 368"/>
                  <a:gd name="T98" fmla="*/ 7 w 233"/>
                  <a:gd name="T99" fmla="*/ 331 h 368"/>
                  <a:gd name="T100" fmla="*/ 16 w 233"/>
                  <a:gd name="T101" fmla="*/ 337 h 368"/>
                  <a:gd name="T102" fmla="*/ 14 w 233"/>
                  <a:gd name="T103" fmla="*/ 348 h 368"/>
                  <a:gd name="T104" fmla="*/ 39 w 233"/>
                  <a:gd name="T105" fmla="*/ 361 h 368"/>
                  <a:gd name="T106" fmla="*/ 126 w 233"/>
                  <a:gd name="T107" fmla="*/ 9 h 368"/>
                  <a:gd name="T108" fmla="*/ 146 w 233"/>
                  <a:gd name="T109" fmla="*/ 20 h 368"/>
                  <a:gd name="T110" fmla="*/ 152 w 233"/>
                  <a:gd name="T111" fmla="*/ 32 h 368"/>
                  <a:gd name="T112" fmla="*/ 199 w 233"/>
                  <a:gd name="T113" fmla="*/ 12 h 368"/>
                  <a:gd name="T114" fmla="*/ 177 w 233"/>
                  <a:gd name="T115" fmla="*/ 9 h 368"/>
                  <a:gd name="T116" fmla="*/ 142 w 233"/>
                  <a:gd name="T117" fmla="*/ 3 h 368"/>
                  <a:gd name="T118" fmla="*/ 150 w 233"/>
                  <a:gd name="T119" fmla="*/ 66 h 368"/>
                  <a:gd name="T120" fmla="*/ 152 w 233"/>
                  <a:gd name="T121" fmla="*/ 54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33" h="368">
                    <a:moveTo>
                      <a:pt x="156" y="4"/>
                    </a:moveTo>
                    <a:cubicBezTo>
                      <a:pt x="156" y="5"/>
                      <a:pt x="156" y="6"/>
                      <a:pt x="156" y="6"/>
                    </a:cubicBezTo>
                    <a:cubicBezTo>
                      <a:pt x="159" y="7"/>
                      <a:pt x="158" y="5"/>
                      <a:pt x="156" y="4"/>
                    </a:cubicBezTo>
                    <a:close/>
                    <a:moveTo>
                      <a:pt x="101" y="10"/>
                    </a:moveTo>
                    <a:cubicBezTo>
                      <a:pt x="101" y="11"/>
                      <a:pt x="101" y="12"/>
                      <a:pt x="100" y="13"/>
                    </a:cubicBezTo>
                    <a:cubicBezTo>
                      <a:pt x="100" y="14"/>
                      <a:pt x="99" y="14"/>
                      <a:pt x="98" y="14"/>
                    </a:cubicBezTo>
                    <a:cubicBezTo>
                      <a:pt x="97" y="15"/>
                      <a:pt x="98" y="16"/>
                      <a:pt x="97" y="16"/>
                    </a:cubicBezTo>
                    <a:cubicBezTo>
                      <a:pt x="97" y="17"/>
                      <a:pt x="94" y="18"/>
                      <a:pt x="93" y="18"/>
                    </a:cubicBezTo>
                    <a:cubicBezTo>
                      <a:pt x="94" y="21"/>
                      <a:pt x="93" y="24"/>
                      <a:pt x="94" y="27"/>
                    </a:cubicBezTo>
                    <a:cubicBezTo>
                      <a:pt x="94" y="28"/>
                      <a:pt x="96" y="29"/>
                      <a:pt x="96" y="29"/>
                    </a:cubicBezTo>
                    <a:cubicBezTo>
                      <a:pt x="97" y="31"/>
                      <a:pt x="97" y="33"/>
                      <a:pt x="97" y="35"/>
                    </a:cubicBezTo>
                    <a:cubicBezTo>
                      <a:pt x="97" y="34"/>
                      <a:pt x="96" y="34"/>
                      <a:pt x="95" y="33"/>
                    </a:cubicBezTo>
                    <a:cubicBezTo>
                      <a:pt x="94" y="31"/>
                      <a:pt x="94" y="30"/>
                      <a:pt x="93" y="28"/>
                    </a:cubicBezTo>
                    <a:cubicBezTo>
                      <a:pt x="93" y="27"/>
                      <a:pt x="91" y="27"/>
                      <a:pt x="90" y="26"/>
                    </a:cubicBezTo>
                    <a:cubicBezTo>
                      <a:pt x="89" y="23"/>
                      <a:pt x="88" y="20"/>
                      <a:pt x="87" y="17"/>
                    </a:cubicBezTo>
                    <a:cubicBezTo>
                      <a:pt x="85" y="17"/>
                      <a:pt x="83" y="18"/>
                      <a:pt x="82" y="18"/>
                    </a:cubicBezTo>
                    <a:cubicBezTo>
                      <a:pt x="81" y="21"/>
                      <a:pt x="81" y="22"/>
                      <a:pt x="81" y="25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79" y="24"/>
                      <a:pt x="79" y="23"/>
                      <a:pt x="79" y="23"/>
                    </a:cubicBezTo>
                    <a:cubicBezTo>
                      <a:pt x="78" y="23"/>
                      <a:pt x="77" y="23"/>
                      <a:pt x="77" y="23"/>
                    </a:cubicBezTo>
                    <a:cubicBezTo>
                      <a:pt x="76" y="23"/>
                      <a:pt x="76" y="21"/>
                      <a:pt x="76" y="20"/>
                    </a:cubicBezTo>
                    <a:cubicBezTo>
                      <a:pt x="75" y="20"/>
                      <a:pt x="73" y="20"/>
                      <a:pt x="73" y="20"/>
                    </a:cubicBezTo>
                    <a:cubicBezTo>
                      <a:pt x="75" y="19"/>
                      <a:pt x="77" y="19"/>
                      <a:pt x="79" y="18"/>
                    </a:cubicBezTo>
                    <a:cubicBezTo>
                      <a:pt x="79" y="18"/>
                      <a:pt x="79" y="16"/>
                      <a:pt x="79" y="16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5" y="15"/>
                      <a:pt x="74" y="16"/>
                      <a:pt x="73" y="16"/>
                    </a:cubicBezTo>
                    <a:cubicBezTo>
                      <a:pt x="72" y="16"/>
                      <a:pt x="71" y="14"/>
                      <a:pt x="69" y="15"/>
                    </a:cubicBezTo>
                    <a:cubicBezTo>
                      <a:pt x="69" y="16"/>
                      <a:pt x="69" y="16"/>
                      <a:pt x="69" y="16"/>
                    </a:cubicBezTo>
                    <a:cubicBezTo>
                      <a:pt x="68" y="17"/>
                      <a:pt x="68" y="17"/>
                      <a:pt x="67" y="17"/>
                    </a:cubicBezTo>
                    <a:cubicBezTo>
                      <a:pt x="67" y="18"/>
                      <a:pt x="67" y="18"/>
                      <a:pt x="67" y="18"/>
                    </a:cubicBezTo>
                    <a:cubicBezTo>
                      <a:pt x="66" y="18"/>
                      <a:pt x="65" y="17"/>
                      <a:pt x="64" y="16"/>
                    </a:cubicBezTo>
                    <a:cubicBezTo>
                      <a:pt x="63" y="19"/>
                      <a:pt x="63" y="21"/>
                      <a:pt x="63" y="24"/>
                    </a:cubicBezTo>
                    <a:cubicBezTo>
                      <a:pt x="65" y="23"/>
                      <a:pt x="64" y="23"/>
                      <a:pt x="65" y="22"/>
                    </a:cubicBezTo>
                    <a:cubicBezTo>
                      <a:pt x="66" y="22"/>
                      <a:pt x="66" y="22"/>
                      <a:pt x="66" y="22"/>
                    </a:cubicBezTo>
                    <a:cubicBezTo>
                      <a:pt x="66" y="24"/>
                      <a:pt x="66" y="25"/>
                      <a:pt x="66" y="26"/>
                    </a:cubicBezTo>
                    <a:cubicBezTo>
                      <a:pt x="66" y="27"/>
                      <a:pt x="67" y="27"/>
                      <a:pt x="67" y="28"/>
                    </a:cubicBezTo>
                    <a:cubicBezTo>
                      <a:pt x="66" y="29"/>
                      <a:pt x="66" y="28"/>
                      <a:pt x="65" y="28"/>
                    </a:cubicBezTo>
                    <a:cubicBezTo>
                      <a:pt x="64" y="30"/>
                      <a:pt x="64" y="31"/>
                      <a:pt x="64" y="32"/>
                    </a:cubicBezTo>
                    <a:cubicBezTo>
                      <a:pt x="64" y="32"/>
                      <a:pt x="69" y="34"/>
                      <a:pt x="69" y="34"/>
                    </a:cubicBezTo>
                    <a:cubicBezTo>
                      <a:pt x="70" y="36"/>
                      <a:pt x="68" y="36"/>
                      <a:pt x="69" y="37"/>
                    </a:cubicBezTo>
                    <a:cubicBezTo>
                      <a:pt x="70" y="38"/>
                      <a:pt x="70" y="38"/>
                      <a:pt x="70" y="38"/>
                    </a:cubicBezTo>
                    <a:cubicBezTo>
                      <a:pt x="71" y="43"/>
                      <a:pt x="67" y="43"/>
                      <a:pt x="73" y="44"/>
                    </a:cubicBezTo>
                    <a:cubicBezTo>
                      <a:pt x="74" y="44"/>
                      <a:pt x="75" y="45"/>
                      <a:pt x="76" y="44"/>
                    </a:cubicBezTo>
                    <a:cubicBezTo>
                      <a:pt x="77" y="44"/>
                      <a:pt x="77" y="43"/>
                      <a:pt x="78" y="42"/>
                    </a:cubicBezTo>
                    <a:cubicBezTo>
                      <a:pt x="78" y="41"/>
                      <a:pt x="78" y="41"/>
                      <a:pt x="78" y="41"/>
                    </a:cubicBezTo>
                    <a:cubicBezTo>
                      <a:pt x="80" y="41"/>
                      <a:pt x="82" y="41"/>
                      <a:pt x="84" y="41"/>
                    </a:cubicBezTo>
                    <a:cubicBezTo>
                      <a:pt x="84" y="40"/>
                      <a:pt x="84" y="38"/>
                      <a:pt x="84" y="37"/>
                    </a:cubicBezTo>
                    <a:cubicBezTo>
                      <a:pt x="85" y="37"/>
                      <a:pt x="85" y="36"/>
                      <a:pt x="86" y="36"/>
                    </a:cubicBezTo>
                    <a:cubicBezTo>
                      <a:pt x="86" y="37"/>
                      <a:pt x="85" y="38"/>
                      <a:pt x="87" y="38"/>
                    </a:cubicBezTo>
                    <a:cubicBezTo>
                      <a:pt x="87" y="38"/>
                      <a:pt x="88" y="36"/>
                      <a:pt x="88" y="36"/>
                    </a:cubicBezTo>
                    <a:cubicBezTo>
                      <a:pt x="90" y="36"/>
                      <a:pt x="90" y="36"/>
                      <a:pt x="90" y="36"/>
                    </a:cubicBezTo>
                    <a:cubicBezTo>
                      <a:pt x="90" y="38"/>
                      <a:pt x="90" y="40"/>
                      <a:pt x="90" y="42"/>
                    </a:cubicBezTo>
                    <a:cubicBezTo>
                      <a:pt x="92" y="41"/>
                      <a:pt x="96" y="41"/>
                      <a:pt x="97" y="41"/>
                    </a:cubicBezTo>
                    <a:cubicBezTo>
                      <a:pt x="98" y="41"/>
                      <a:pt x="98" y="45"/>
                      <a:pt x="100" y="45"/>
                    </a:cubicBezTo>
                    <a:cubicBezTo>
                      <a:pt x="102" y="45"/>
                      <a:pt x="105" y="45"/>
                      <a:pt x="107" y="44"/>
                    </a:cubicBezTo>
                    <a:cubicBezTo>
                      <a:pt x="107" y="45"/>
                      <a:pt x="106" y="47"/>
                      <a:pt x="105" y="47"/>
                    </a:cubicBezTo>
                    <a:cubicBezTo>
                      <a:pt x="103" y="48"/>
                      <a:pt x="95" y="48"/>
                      <a:pt x="94" y="48"/>
                    </a:cubicBezTo>
                    <a:cubicBezTo>
                      <a:pt x="93" y="48"/>
                      <a:pt x="91" y="46"/>
                      <a:pt x="90" y="46"/>
                    </a:cubicBezTo>
                    <a:cubicBezTo>
                      <a:pt x="89" y="46"/>
                      <a:pt x="87" y="49"/>
                      <a:pt x="86" y="50"/>
                    </a:cubicBezTo>
                    <a:cubicBezTo>
                      <a:pt x="85" y="50"/>
                      <a:pt x="85" y="49"/>
                      <a:pt x="84" y="50"/>
                    </a:cubicBezTo>
                    <a:cubicBezTo>
                      <a:pt x="83" y="49"/>
                      <a:pt x="82" y="48"/>
                      <a:pt x="81" y="47"/>
                    </a:cubicBezTo>
                    <a:cubicBezTo>
                      <a:pt x="81" y="47"/>
                      <a:pt x="80" y="47"/>
                      <a:pt x="79" y="47"/>
                    </a:cubicBezTo>
                    <a:cubicBezTo>
                      <a:pt x="79" y="47"/>
                      <a:pt x="79" y="49"/>
                      <a:pt x="79" y="49"/>
                    </a:cubicBezTo>
                    <a:cubicBezTo>
                      <a:pt x="79" y="49"/>
                      <a:pt x="78" y="49"/>
                      <a:pt x="79" y="48"/>
                    </a:cubicBezTo>
                    <a:cubicBezTo>
                      <a:pt x="77" y="48"/>
                      <a:pt x="77" y="48"/>
                      <a:pt x="76" y="48"/>
                    </a:cubicBezTo>
                    <a:cubicBezTo>
                      <a:pt x="76" y="49"/>
                      <a:pt x="75" y="52"/>
                      <a:pt x="76" y="54"/>
                    </a:cubicBezTo>
                    <a:cubicBezTo>
                      <a:pt x="77" y="60"/>
                      <a:pt x="79" y="54"/>
                      <a:pt x="80" y="54"/>
                    </a:cubicBezTo>
                    <a:cubicBezTo>
                      <a:pt x="80" y="54"/>
                      <a:pt x="82" y="55"/>
                      <a:pt x="82" y="55"/>
                    </a:cubicBezTo>
                    <a:cubicBezTo>
                      <a:pt x="83" y="55"/>
                      <a:pt x="87" y="55"/>
                      <a:pt x="89" y="54"/>
                    </a:cubicBezTo>
                    <a:cubicBezTo>
                      <a:pt x="89" y="54"/>
                      <a:pt x="96" y="54"/>
                      <a:pt x="94" y="54"/>
                    </a:cubicBezTo>
                    <a:cubicBezTo>
                      <a:pt x="92" y="55"/>
                      <a:pt x="89" y="56"/>
                      <a:pt x="88" y="56"/>
                    </a:cubicBezTo>
                    <a:cubicBezTo>
                      <a:pt x="88" y="57"/>
                      <a:pt x="87" y="57"/>
                      <a:pt x="87" y="58"/>
                    </a:cubicBezTo>
                    <a:cubicBezTo>
                      <a:pt x="87" y="60"/>
                      <a:pt x="90" y="61"/>
                      <a:pt x="90" y="62"/>
                    </a:cubicBezTo>
                    <a:cubicBezTo>
                      <a:pt x="84" y="61"/>
                      <a:pt x="83" y="63"/>
                      <a:pt x="79" y="60"/>
                    </a:cubicBezTo>
                    <a:cubicBezTo>
                      <a:pt x="78" y="61"/>
                      <a:pt x="78" y="62"/>
                      <a:pt x="78" y="64"/>
                    </a:cubicBezTo>
                    <a:cubicBezTo>
                      <a:pt x="79" y="65"/>
                      <a:pt x="79" y="65"/>
                      <a:pt x="79" y="65"/>
                    </a:cubicBezTo>
                    <a:cubicBezTo>
                      <a:pt x="79" y="66"/>
                      <a:pt x="79" y="67"/>
                      <a:pt x="79" y="68"/>
                    </a:cubicBezTo>
                    <a:cubicBezTo>
                      <a:pt x="81" y="68"/>
                      <a:pt x="87" y="68"/>
                      <a:pt x="88" y="69"/>
                    </a:cubicBezTo>
                    <a:cubicBezTo>
                      <a:pt x="89" y="69"/>
                      <a:pt x="89" y="71"/>
                      <a:pt x="89" y="72"/>
                    </a:cubicBezTo>
                    <a:cubicBezTo>
                      <a:pt x="90" y="72"/>
                      <a:pt x="91" y="71"/>
                      <a:pt x="91" y="72"/>
                    </a:cubicBezTo>
                    <a:cubicBezTo>
                      <a:pt x="91" y="72"/>
                      <a:pt x="92" y="73"/>
                      <a:pt x="92" y="73"/>
                    </a:cubicBezTo>
                    <a:cubicBezTo>
                      <a:pt x="94" y="73"/>
                      <a:pt x="95" y="72"/>
                      <a:pt x="96" y="72"/>
                    </a:cubicBezTo>
                    <a:cubicBezTo>
                      <a:pt x="98" y="76"/>
                      <a:pt x="99" y="77"/>
                      <a:pt x="100" y="80"/>
                    </a:cubicBezTo>
                    <a:cubicBezTo>
                      <a:pt x="101" y="80"/>
                      <a:pt x="101" y="80"/>
                      <a:pt x="101" y="80"/>
                    </a:cubicBezTo>
                    <a:cubicBezTo>
                      <a:pt x="102" y="78"/>
                      <a:pt x="103" y="78"/>
                      <a:pt x="105" y="78"/>
                    </a:cubicBezTo>
                    <a:cubicBezTo>
                      <a:pt x="104" y="76"/>
                      <a:pt x="104" y="74"/>
                      <a:pt x="104" y="73"/>
                    </a:cubicBezTo>
                    <a:cubicBezTo>
                      <a:pt x="104" y="73"/>
                      <a:pt x="105" y="71"/>
                      <a:pt x="106" y="71"/>
                    </a:cubicBezTo>
                    <a:cubicBezTo>
                      <a:pt x="107" y="71"/>
                      <a:pt x="109" y="72"/>
                      <a:pt x="111" y="72"/>
                    </a:cubicBezTo>
                    <a:cubicBezTo>
                      <a:pt x="111" y="72"/>
                      <a:pt x="113" y="69"/>
                      <a:pt x="114" y="69"/>
                    </a:cubicBezTo>
                    <a:cubicBezTo>
                      <a:pt x="114" y="69"/>
                      <a:pt x="114" y="68"/>
                      <a:pt x="114" y="68"/>
                    </a:cubicBezTo>
                    <a:cubicBezTo>
                      <a:pt x="115" y="67"/>
                      <a:pt x="116" y="67"/>
                      <a:pt x="116" y="65"/>
                    </a:cubicBezTo>
                    <a:cubicBezTo>
                      <a:pt x="116" y="64"/>
                      <a:pt x="116" y="64"/>
                      <a:pt x="116" y="64"/>
                    </a:cubicBezTo>
                    <a:cubicBezTo>
                      <a:pt x="117" y="64"/>
                      <a:pt x="119" y="64"/>
                      <a:pt x="120" y="64"/>
                    </a:cubicBezTo>
                    <a:cubicBezTo>
                      <a:pt x="120" y="64"/>
                      <a:pt x="120" y="63"/>
                      <a:pt x="120" y="63"/>
                    </a:cubicBezTo>
                    <a:cubicBezTo>
                      <a:pt x="121" y="63"/>
                      <a:pt x="121" y="63"/>
                      <a:pt x="121" y="63"/>
                    </a:cubicBezTo>
                    <a:cubicBezTo>
                      <a:pt x="122" y="57"/>
                      <a:pt x="120" y="59"/>
                      <a:pt x="125" y="56"/>
                    </a:cubicBezTo>
                    <a:cubicBezTo>
                      <a:pt x="122" y="46"/>
                      <a:pt x="125" y="43"/>
                      <a:pt x="137" y="42"/>
                    </a:cubicBezTo>
                    <a:cubicBezTo>
                      <a:pt x="136" y="42"/>
                      <a:pt x="137" y="40"/>
                      <a:pt x="136" y="39"/>
                    </a:cubicBezTo>
                    <a:cubicBezTo>
                      <a:pt x="133" y="37"/>
                      <a:pt x="129" y="38"/>
                      <a:pt x="126" y="37"/>
                    </a:cubicBezTo>
                    <a:cubicBezTo>
                      <a:pt x="126" y="37"/>
                      <a:pt x="124" y="35"/>
                      <a:pt x="124" y="34"/>
                    </a:cubicBezTo>
                    <a:cubicBezTo>
                      <a:pt x="122" y="34"/>
                      <a:pt x="122" y="34"/>
                      <a:pt x="122" y="34"/>
                    </a:cubicBezTo>
                    <a:cubicBezTo>
                      <a:pt x="122" y="33"/>
                      <a:pt x="123" y="32"/>
                      <a:pt x="123" y="32"/>
                    </a:cubicBezTo>
                    <a:cubicBezTo>
                      <a:pt x="123" y="31"/>
                      <a:pt x="122" y="28"/>
                      <a:pt x="121" y="27"/>
                    </a:cubicBezTo>
                    <a:cubicBezTo>
                      <a:pt x="120" y="27"/>
                      <a:pt x="120" y="26"/>
                      <a:pt x="120" y="26"/>
                    </a:cubicBezTo>
                    <a:cubicBezTo>
                      <a:pt x="119" y="26"/>
                      <a:pt x="119" y="27"/>
                      <a:pt x="118" y="26"/>
                    </a:cubicBezTo>
                    <a:cubicBezTo>
                      <a:pt x="118" y="28"/>
                      <a:pt x="118" y="27"/>
                      <a:pt x="117" y="28"/>
                    </a:cubicBezTo>
                    <a:cubicBezTo>
                      <a:pt x="117" y="28"/>
                      <a:pt x="117" y="22"/>
                      <a:pt x="117" y="21"/>
                    </a:cubicBezTo>
                    <a:cubicBezTo>
                      <a:pt x="113" y="19"/>
                      <a:pt x="112" y="18"/>
                      <a:pt x="110" y="14"/>
                    </a:cubicBezTo>
                    <a:cubicBezTo>
                      <a:pt x="108" y="15"/>
                      <a:pt x="107" y="15"/>
                      <a:pt x="104" y="16"/>
                    </a:cubicBezTo>
                    <a:cubicBezTo>
                      <a:pt x="104" y="15"/>
                      <a:pt x="104" y="14"/>
                      <a:pt x="103" y="14"/>
                    </a:cubicBezTo>
                    <a:cubicBezTo>
                      <a:pt x="103" y="13"/>
                      <a:pt x="103" y="12"/>
                      <a:pt x="103" y="11"/>
                    </a:cubicBezTo>
                    <a:cubicBezTo>
                      <a:pt x="103" y="11"/>
                      <a:pt x="101" y="11"/>
                      <a:pt x="101" y="10"/>
                    </a:cubicBezTo>
                    <a:close/>
                    <a:moveTo>
                      <a:pt x="59" y="30"/>
                    </a:moveTo>
                    <a:cubicBezTo>
                      <a:pt x="60" y="32"/>
                      <a:pt x="59" y="34"/>
                      <a:pt x="60" y="36"/>
                    </a:cubicBezTo>
                    <a:cubicBezTo>
                      <a:pt x="60" y="37"/>
                      <a:pt x="62" y="38"/>
                      <a:pt x="63" y="39"/>
                    </a:cubicBezTo>
                    <a:cubicBezTo>
                      <a:pt x="63" y="39"/>
                      <a:pt x="62" y="41"/>
                      <a:pt x="63" y="41"/>
                    </a:cubicBezTo>
                    <a:cubicBezTo>
                      <a:pt x="64" y="42"/>
                      <a:pt x="65" y="41"/>
                      <a:pt x="66" y="42"/>
                    </a:cubicBezTo>
                    <a:cubicBezTo>
                      <a:pt x="65" y="41"/>
                      <a:pt x="66" y="40"/>
                      <a:pt x="65" y="40"/>
                    </a:cubicBezTo>
                    <a:cubicBezTo>
                      <a:pt x="64" y="39"/>
                      <a:pt x="63" y="37"/>
                      <a:pt x="63" y="35"/>
                    </a:cubicBezTo>
                    <a:cubicBezTo>
                      <a:pt x="62" y="35"/>
                      <a:pt x="61" y="34"/>
                      <a:pt x="61" y="34"/>
                    </a:cubicBezTo>
                    <a:cubicBezTo>
                      <a:pt x="60" y="32"/>
                      <a:pt x="61" y="31"/>
                      <a:pt x="61" y="30"/>
                    </a:cubicBezTo>
                    <a:lnTo>
                      <a:pt x="59" y="30"/>
                    </a:lnTo>
                    <a:close/>
                    <a:moveTo>
                      <a:pt x="209" y="34"/>
                    </a:moveTo>
                    <a:cubicBezTo>
                      <a:pt x="208" y="34"/>
                      <a:pt x="208" y="36"/>
                      <a:pt x="207" y="37"/>
                    </a:cubicBezTo>
                    <a:cubicBezTo>
                      <a:pt x="212" y="37"/>
                      <a:pt x="215" y="37"/>
                      <a:pt x="219" y="38"/>
                    </a:cubicBezTo>
                    <a:cubicBezTo>
                      <a:pt x="219" y="38"/>
                      <a:pt x="220" y="36"/>
                      <a:pt x="220" y="36"/>
                    </a:cubicBezTo>
                    <a:cubicBezTo>
                      <a:pt x="219" y="35"/>
                      <a:pt x="218" y="36"/>
                      <a:pt x="217" y="36"/>
                    </a:cubicBezTo>
                    <a:cubicBezTo>
                      <a:pt x="215" y="35"/>
                      <a:pt x="214" y="32"/>
                      <a:pt x="209" y="34"/>
                    </a:cubicBezTo>
                    <a:close/>
                    <a:moveTo>
                      <a:pt x="195" y="38"/>
                    </a:moveTo>
                    <a:cubicBezTo>
                      <a:pt x="195" y="39"/>
                      <a:pt x="194" y="40"/>
                      <a:pt x="194" y="40"/>
                    </a:cubicBezTo>
                    <a:cubicBezTo>
                      <a:pt x="195" y="41"/>
                      <a:pt x="195" y="42"/>
                      <a:pt x="196" y="42"/>
                    </a:cubicBezTo>
                    <a:cubicBezTo>
                      <a:pt x="196" y="42"/>
                      <a:pt x="199" y="43"/>
                      <a:pt x="198" y="42"/>
                    </a:cubicBezTo>
                    <a:cubicBezTo>
                      <a:pt x="196" y="41"/>
                      <a:pt x="197" y="40"/>
                      <a:pt x="196" y="38"/>
                    </a:cubicBezTo>
                    <a:lnTo>
                      <a:pt x="195" y="38"/>
                    </a:lnTo>
                    <a:close/>
                    <a:moveTo>
                      <a:pt x="135" y="45"/>
                    </a:moveTo>
                    <a:cubicBezTo>
                      <a:pt x="135" y="45"/>
                      <a:pt x="133" y="47"/>
                      <a:pt x="133" y="47"/>
                    </a:cubicBezTo>
                    <a:cubicBezTo>
                      <a:pt x="132" y="47"/>
                      <a:pt x="130" y="48"/>
                      <a:pt x="130" y="48"/>
                    </a:cubicBezTo>
                    <a:cubicBezTo>
                      <a:pt x="132" y="48"/>
                      <a:pt x="132" y="48"/>
                      <a:pt x="132" y="48"/>
                    </a:cubicBezTo>
                    <a:cubicBezTo>
                      <a:pt x="135" y="50"/>
                      <a:pt x="135" y="50"/>
                      <a:pt x="136" y="54"/>
                    </a:cubicBezTo>
                    <a:cubicBezTo>
                      <a:pt x="139" y="54"/>
                      <a:pt x="142" y="54"/>
                      <a:pt x="146" y="54"/>
                    </a:cubicBezTo>
                    <a:cubicBezTo>
                      <a:pt x="146" y="53"/>
                      <a:pt x="147" y="51"/>
                      <a:pt x="147" y="50"/>
                    </a:cubicBezTo>
                    <a:cubicBezTo>
                      <a:pt x="148" y="50"/>
                      <a:pt x="148" y="50"/>
                      <a:pt x="148" y="50"/>
                    </a:cubicBezTo>
                    <a:cubicBezTo>
                      <a:pt x="149" y="49"/>
                      <a:pt x="148" y="48"/>
                      <a:pt x="148" y="48"/>
                    </a:cubicBezTo>
                    <a:cubicBezTo>
                      <a:pt x="146" y="45"/>
                      <a:pt x="140" y="44"/>
                      <a:pt x="135" y="45"/>
                    </a:cubicBezTo>
                    <a:close/>
                    <a:moveTo>
                      <a:pt x="183" y="161"/>
                    </a:moveTo>
                    <a:cubicBezTo>
                      <a:pt x="182" y="162"/>
                      <a:pt x="181" y="163"/>
                      <a:pt x="181" y="163"/>
                    </a:cubicBezTo>
                    <a:cubicBezTo>
                      <a:pt x="181" y="163"/>
                      <a:pt x="181" y="165"/>
                      <a:pt x="181" y="165"/>
                    </a:cubicBezTo>
                    <a:cubicBezTo>
                      <a:pt x="181" y="165"/>
                      <a:pt x="182" y="167"/>
                      <a:pt x="182" y="167"/>
                    </a:cubicBezTo>
                    <a:cubicBezTo>
                      <a:pt x="182" y="167"/>
                      <a:pt x="183" y="165"/>
                      <a:pt x="183" y="165"/>
                    </a:cubicBezTo>
                    <a:cubicBezTo>
                      <a:pt x="184" y="166"/>
                      <a:pt x="184" y="166"/>
                      <a:pt x="186" y="166"/>
                    </a:cubicBezTo>
                    <a:cubicBezTo>
                      <a:pt x="187" y="165"/>
                      <a:pt x="187" y="165"/>
                      <a:pt x="187" y="165"/>
                    </a:cubicBezTo>
                    <a:cubicBezTo>
                      <a:pt x="187" y="165"/>
                      <a:pt x="185" y="165"/>
                      <a:pt x="185" y="165"/>
                    </a:cubicBezTo>
                    <a:cubicBezTo>
                      <a:pt x="184" y="163"/>
                      <a:pt x="185" y="163"/>
                      <a:pt x="186" y="163"/>
                    </a:cubicBezTo>
                    <a:cubicBezTo>
                      <a:pt x="185" y="162"/>
                      <a:pt x="183" y="161"/>
                      <a:pt x="183" y="161"/>
                    </a:cubicBezTo>
                    <a:close/>
                    <a:moveTo>
                      <a:pt x="155" y="163"/>
                    </a:moveTo>
                    <a:cubicBezTo>
                      <a:pt x="154" y="164"/>
                      <a:pt x="154" y="166"/>
                      <a:pt x="154" y="167"/>
                    </a:cubicBezTo>
                    <a:cubicBezTo>
                      <a:pt x="152" y="167"/>
                      <a:pt x="150" y="167"/>
                      <a:pt x="148" y="167"/>
                    </a:cubicBezTo>
                    <a:cubicBezTo>
                      <a:pt x="148" y="167"/>
                      <a:pt x="146" y="171"/>
                      <a:pt x="148" y="171"/>
                    </a:cubicBezTo>
                    <a:cubicBezTo>
                      <a:pt x="149" y="171"/>
                      <a:pt x="151" y="169"/>
                      <a:pt x="152" y="169"/>
                    </a:cubicBezTo>
                    <a:cubicBezTo>
                      <a:pt x="153" y="168"/>
                      <a:pt x="154" y="169"/>
                      <a:pt x="155" y="169"/>
                    </a:cubicBezTo>
                    <a:cubicBezTo>
                      <a:pt x="156" y="168"/>
                      <a:pt x="160" y="161"/>
                      <a:pt x="155" y="163"/>
                    </a:cubicBezTo>
                    <a:close/>
                    <a:moveTo>
                      <a:pt x="162" y="169"/>
                    </a:moveTo>
                    <a:cubicBezTo>
                      <a:pt x="162" y="171"/>
                      <a:pt x="162" y="171"/>
                      <a:pt x="162" y="171"/>
                    </a:cubicBezTo>
                    <a:cubicBezTo>
                      <a:pt x="160" y="171"/>
                      <a:pt x="159" y="170"/>
                      <a:pt x="158" y="170"/>
                    </a:cubicBezTo>
                    <a:cubicBezTo>
                      <a:pt x="159" y="174"/>
                      <a:pt x="156" y="172"/>
                      <a:pt x="160" y="175"/>
                    </a:cubicBezTo>
                    <a:cubicBezTo>
                      <a:pt x="160" y="176"/>
                      <a:pt x="160" y="176"/>
                      <a:pt x="160" y="176"/>
                    </a:cubicBezTo>
                    <a:cubicBezTo>
                      <a:pt x="161" y="175"/>
                      <a:pt x="166" y="170"/>
                      <a:pt x="162" y="169"/>
                    </a:cubicBezTo>
                    <a:close/>
                    <a:moveTo>
                      <a:pt x="124" y="177"/>
                    </a:moveTo>
                    <a:cubicBezTo>
                      <a:pt x="124" y="178"/>
                      <a:pt x="121" y="181"/>
                      <a:pt x="124" y="181"/>
                    </a:cubicBezTo>
                    <a:cubicBezTo>
                      <a:pt x="123" y="182"/>
                      <a:pt x="126" y="183"/>
                      <a:pt x="126" y="183"/>
                    </a:cubicBezTo>
                    <a:cubicBezTo>
                      <a:pt x="127" y="182"/>
                      <a:pt x="126" y="181"/>
                      <a:pt x="127" y="181"/>
                    </a:cubicBezTo>
                    <a:cubicBezTo>
                      <a:pt x="127" y="179"/>
                      <a:pt x="127" y="180"/>
                      <a:pt x="128" y="178"/>
                    </a:cubicBezTo>
                    <a:cubicBezTo>
                      <a:pt x="126" y="177"/>
                      <a:pt x="126" y="177"/>
                      <a:pt x="124" y="177"/>
                    </a:cubicBezTo>
                    <a:close/>
                    <a:moveTo>
                      <a:pt x="121" y="182"/>
                    </a:moveTo>
                    <a:cubicBezTo>
                      <a:pt x="120" y="182"/>
                      <a:pt x="120" y="182"/>
                      <a:pt x="118" y="183"/>
                    </a:cubicBezTo>
                    <a:cubicBezTo>
                      <a:pt x="118" y="183"/>
                      <a:pt x="119" y="185"/>
                      <a:pt x="118" y="185"/>
                    </a:cubicBezTo>
                    <a:cubicBezTo>
                      <a:pt x="117" y="184"/>
                      <a:pt x="118" y="187"/>
                      <a:pt x="118" y="187"/>
                    </a:cubicBezTo>
                    <a:cubicBezTo>
                      <a:pt x="118" y="187"/>
                      <a:pt x="120" y="188"/>
                      <a:pt x="120" y="188"/>
                    </a:cubicBezTo>
                    <a:cubicBezTo>
                      <a:pt x="124" y="185"/>
                      <a:pt x="122" y="186"/>
                      <a:pt x="123" y="182"/>
                    </a:cubicBezTo>
                    <a:cubicBezTo>
                      <a:pt x="123" y="182"/>
                      <a:pt x="121" y="182"/>
                      <a:pt x="121" y="182"/>
                    </a:cubicBezTo>
                    <a:close/>
                    <a:moveTo>
                      <a:pt x="114" y="189"/>
                    </a:moveTo>
                    <a:cubicBezTo>
                      <a:pt x="109" y="192"/>
                      <a:pt x="108" y="195"/>
                      <a:pt x="108" y="201"/>
                    </a:cubicBezTo>
                    <a:cubicBezTo>
                      <a:pt x="109" y="201"/>
                      <a:pt x="109" y="201"/>
                      <a:pt x="109" y="201"/>
                    </a:cubicBezTo>
                    <a:cubicBezTo>
                      <a:pt x="110" y="201"/>
                      <a:pt x="110" y="199"/>
                      <a:pt x="110" y="199"/>
                    </a:cubicBezTo>
                    <a:cubicBezTo>
                      <a:pt x="112" y="198"/>
                      <a:pt x="112" y="199"/>
                      <a:pt x="113" y="199"/>
                    </a:cubicBezTo>
                    <a:cubicBezTo>
                      <a:pt x="115" y="196"/>
                      <a:pt x="116" y="195"/>
                      <a:pt x="116" y="190"/>
                    </a:cubicBezTo>
                    <a:lnTo>
                      <a:pt x="114" y="189"/>
                    </a:lnTo>
                    <a:close/>
                    <a:moveTo>
                      <a:pt x="97" y="201"/>
                    </a:moveTo>
                    <a:cubicBezTo>
                      <a:pt x="95" y="206"/>
                      <a:pt x="94" y="208"/>
                      <a:pt x="92" y="213"/>
                    </a:cubicBezTo>
                    <a:cubicBezTo>
                      <a:pt x="93" y="213"/>
                      <a:pt x="94" y="211"/>
                      <a:pt x="94" y="211"/>
                    </a:cubicBezTo>
                    <a:cubicBezTo>
                      <a:pt x="95" y="211"/>
                      <a:pt x="94" y="214"/>
                      <a:pt x="94" y="214"/>
                    </a:cubicBezTo>
                    <a:cubicBezTo>
                      <a:pt x="95" y="214"/>
                      <a:pt x="96" y="214"/>
                      <a:pt x="96" y="214"/>
                    </a:cubicBezTo>
                    <a:cubicBezTo>
                      <a:pt x="96" y="214"/>
                      <a:pt x="96" y="212"/>
                      <a:pt x="96" y="212"/>
                    </a:cubicBezTo>
                    <a:cubicBezTo>
                      <a:pt x="97" y="212"/>
                      <a:pt x="99" y="212"/>
                      <a:pt x="98" y="213"/>
                    </a:cubicBezTo>
                    <a:cubicBezTo>
                      <a:pt x="101" y="210"/>
                      <a:pt x="103" y="209"/>
                      <a:pt x="105" y="206"/>
                    </a:cubicBezTo>
                    <a:cubicBezTo>
                      <a:pt x="104" y="203"/>
                      <a:pt x="104" y="203"/>
                      <a:pt x="104" y="203"/>
                    </a:cubicBezTo>
                    <a:cubicBezTo>
                      <a:pt x="103" y="203"/>
                      <a:pt x="102" y="203"/>
                      <a:pt x="101" y="203"/>
                    </a:cubicBezTo>
                    <a:cubicBezTo>
                      <a:pt x="101" y="205"/>
                      <a:pt x="101" y="205"/>
                      <a:pt x="101" y="205"/>
                    </a:cubicBezTo>
                    <a:cubicBezTo>
                      <a:pt x="100" y="205"/>
                      <a:pt x="99" y="205"/>
                      <a:pt x="98" y="205"/>
                    </a:cubicBezTo>
                    <a:cubicBezTo>
                      <a:pt x="98" y="204"/>
                      <a:pt x="99" y="202"/>
                      <a:pt x="98" y="201"/>
                    </a:cubicBezTo>
                    <a:lnTo>
                      <a:pt x="97" y="201"/>
                    </a:lnTo>
                    <a:close/>
                    <a:moveTo>
                      <a:pt x="167" y="163"/>
                    </a:moveTo>
                    <a:cubicBezTo>
                      <a:pt x="167" y="164"/>
                      <a:pt x="167" y="166"/>
                      <a:pt x="168" y="166"/>
                    </a:cubicBezTo>
                    <a:cubicBezTo>
                      <a:pt x="170" y="168"/>
                      <a:pt x="168" y="163"/>
                      <a:pt x="168" y="163"/>
                    </a:cubicBezTo>
                    <a:lnTo>
                      <a:pt x="167" y="163"/>
                    </a:lnTo>
                    <a:close/>
                    <a:moveTo>
                      <a:pt x="130" y="173"/>
                    </a:moveTo>
                    <a:cubicBezTo>
                      <a:pt x="131" y="174"/>
                      <a:pt x="130" y="175"/>
                      <a:pt x="131" y="177"/>
                    </a:cubicBezTo>
                    <a:cubicBezTo>
                      <a:pt x="136" y="177"/>
                      <a:pt x="130" y="173"/>
                      <a:pt x="130" y="173"/>
                    </a:cubicBezTo>
                    <a:close/>
                    <a:moveTo>
                      <a:pt x="152" y="173"/>
                    </a:moveTo>
                    <a:cubicBezTo>
                      <a:pt x="148" y="173"/>
                      <a:pt x="155" y="174"/>
                      <a:pt x="155" y="174"/>
                    </a:cubicBezTo>
                    <a:cubicBezTo>
                      <a:pt x="154" y="174"/>
                      <a:pt x="156" y="172"/>
                      <a:pt x="152" y="173"/>
                    </a:cubicBezTo>
                    <a:close/>
                    <a:moveTo>
                      <a:pt x="137" y="174"/>
                    </a:moveTo>
                    <a:cubicBezTo>
                      <a:pt x="137" y="175"/>
                      <a:pt x="137" y="175"/>
                      <a:pt x="137" y="175"/>
                    </a:cubicBezTo>
                    <a:cubicBezTo>
                      <a:pt x="136" y="175"/>
                      <a:pt x="137" y="177"/>
                      <a:pt x="138" y="177"/>
                    </a:cubicBezTo>
                    <a:cubicBezTo>
                      <a:pt x="138" y="177"/>
                      <a:pt x="139" y="173"/>
                      <a:pt x="137" y="174"/>
                    </a:cubicBezTo>
                    <a:close/>
                    <a:moveTo>
                      <a:pt x="105" y="195"/>
                    </a:moveTo>
                    <a:cubicBezTo>
                      <a:pt x="103" y="199"/>
                      <a:pt x="102" y="200"/>
                      <a:pt x="106" y="197"/>
                    </a:cubicBezTo>
                    <a:cubicBezTo>
                      <a:pt x="106" y="197"/>
                      <a:pt x="106" y="194"/>
                      <a:pt x="105" y="195"/>
                    </a:cubicBezTo>
                    <a:close/>
                    <a:moveTo>
                      <a:pt x="92" y="203"/>
                    </a:moveTo>
                    <a:cubicBezTo>
                      <a:pt x="91" y="203"/>
                      <a:pt x="90" y="204"/>
                      <a:pt x="90" y="205"/>
                    </a:cubicBezTo>
                    <a:cubicBezTo>
                      <a:pt x="88" y="206"/>
                      <a:pt x="92" y="205"/>
                      <a:pt x="93" y="206"/>
                    </a:cubicBezTo>
                    <a:cubicBezTo>
                      <a:pt x="93" y="204"/>
                      <a:pt x="94" y="202"/>
                      <a:pt x="92" y="203"/>
                    </a:cubicBezTo>
                    <a:close/>
                    <a:moveTo>
                      <a:pt x="89" y="210"/>
                    </a:moveTo>
                    <a:cubicBezTo>
                      <a:pt x="88" y="211"/>
                      <a:pt x="87" y="214"/>
                      <a:pt x="85" y="215"/>
                    </a:cubicBezTo>
                    <a:cubicBezTo>
                      <a:pt x="84" y="215"/>
                      <a:pt x="84" y="215"/>
                      <a:pt x="84" y="215"/>
                    </a:cubicBezTo>
                    <a:cubicBezTo>
                      <a:pt x="84" y="215"/>
                      <a:pt x="83" y="216"/>
                      <a:pt x="85" y="215"/>
                    </a:cubicBezTo>
                    <a:cubicBezTo>
                      <a:pt x="85" y="216"/>
                      <a:pt x="83" y="217"/>
                      <a:pt x="85" y="216"/>
                    </a:cubicBezTo>
                    <a:cubicBezTo>
                      <a:pt x="87" y="215"/>
                      <a:pt x="89" y="213"/>
                      <a:pt x="90" y="211"/>
                    </a:cubicBezTo>
                    <a:cubicBezTo>
                      <a:pt x="90" y="211"/>
                      <a:pt x="90" y="210"/>
                      <a:pt x="90" y="210"/>
                    </a:cubicBezTo>
                    <a:lnTo>
                      <a:pt x="89" y="210"/>
                    </a:lnTo>
                    <a:close/>
                    <a:moveTo>
                      <a:pt x="79" y="215"/>
                    </a:moveTo>
                    <a:cubicBezTo>
                      <a:pt x="79" y="217"/>
                      <a:pt x="79" y="217"/>
                      <a:pt x="79" y="217"/>
                    </a:cubicBezTo>
                    <a:cubicBezTo>
                      <a:pt x="77" y="216"/>
                      <a:pt x="79" y="218"/>
                      <a:pt x="81" y="218"/>
                    </a:cubicBezTo>
                    <a:cubicBezTo>
                      <a:pt x="82" y="218"/>
                      <a:pt x="81" y="216"/>
                      <a:pt x="81" y="216"/>
                    </a:cubicBezTo>
                    <a:lnTo>
                      <a:pt x="79" y="215"/>
                    </a:lnTo>
                    <a:close/>
                    <a:moveTo>
                      <a:pt x="87" y="249"/>
                    </a:moveTo>
                    <a:cubicBezTo>
                      <a:pt x="89" y="249"/>
                      <a:pt x="86" y="250"/>
                      <a:pt x="86" y="250"/>
                    </a:cubicBezTo>
                    <a:cubicBezTo>
                      <a:pt x="86" y="250"/>
                      <a:pt x="85" y="249"/>
                      <a:pt x="87" y="249"/>
                    </a:cubicBezTo>
                    <a:close/>
                    <a:moveTo>
                      <a:pt x="79" y="250"/>
                    </a:moveTo>
                    <a:cubicBezTo>
                      <a:pt x="78" y="250"/>
                      <a:pt x="78" y="251"/>
                      <a:pt x="80" y="252"/>
                    </a:cubicBezTo>
                    <a:cubicBezTo>
                      <a:pt x="80" y="251"/>
                      <a:pt x="80" y="250"/>
                      <a:pt x="79" y="250"/>
                    </a:cubicBezTo>
                    <a:close/>
                    <a:moveTo>
                      <a:pt x="38" y="280"/>
                    </a:moveTo>
                    <a:cubicBezTo>
                      <a:pt x="36" y="281"/>
                      <a:pt x="31" y="285"/>
                      <a:pt x="36" y="284"/>
                    </a:cubicBezTo>
                    <a:cubicBezTo>
                      <a:pt x="37" y="283"/>
                      <a:pt x="41" y="280"/>
                      <a:pt x="38" y="280"/>
                    </a:cubicBezTo>
                    <a:close/>
                    <a:moveTo>
                      <a:pt x="27" y="290"/>
                    </a:moveTo>
                    <a:cubicBezTo>
                      <a:pt x="27" y="292"/>
                      <a:pt x="27" y="292"/>
                      <a:pt x="27" y="292"/>
                    </a:cubicBezTo>
                    <a:cubicBezTo>
                      <a:pt x="29" y="292"/>
                      <a:pt x="27" y="291"/>
                      <a:pt x="27" y="290"/>
                    </a:cubicBezTo>
                    <a:close/>
                    <a:moveTo>
                      <a:pt x="35" y="292"/>
                    </a:moveTo>
                    <a:cubicBezTo>
                      <a:pt x="37" y="292"/>
                      <a:pt x="37" y="294"/>
                      <a:pt x="35" y="294"/>
                    </a:cubicBezTo>
                    <a:cubicBezTo>
                      <a:pt x="35" y="294"/>
                      <a:pt x="34" y="292"/>
                      <a:pt x="35" y="292"/>
                    </a:cubicBezTo>
                    <a:close/>
                    <a:moveTo>
                      <a:pt x="22" y="306"/>
                    </a:moveTo>
                    <a:cubicBezTo>
                      <a:pt x="21" y="306"/>
                      <a:pt x="23" y="306"/>
                      <a:pt x="23" y="306"/>
                    </a:cubicBezTo>
                    <a:cubicBezTo>
                      <a:pt x="23" y="307"/>
                      <a:pt x="23" y="307"/>
                      <a:pt x="23" y="308"/>
                    </a:cubicBezTo>
                    <a:cubicBezTo>
                      <a:pt x="22" y="308"/>
                      <a:pt x="22" y="309"/>
                      <a:pt x="21" y="309"/>
                    </a:cubicBezTo>
                    <a:cubicBezTo>
                      <a:pt x="21" y="308"/>
                      <a:pt x="21" y="305"/>
                      <a:pt x="22" y="306"/>
                    </a:cubicBezTo>
                    <a:close/>
                    <a:moveTo>
                      <a:pt x="8" y="337"/>
                    </a:moveTo>
                    <a:cubicBezTo>
                      <a:pt x="8" y="337"/>
                      <a:pt x="9" y="339"/>
                      <a:pt x="9" y="339"/>
                    </a:cubicBezTo>
                    <a:cubicBezTo>
                      <a:pt x="10" y="339"/>
                      <a:pt x="10" y="337"/>
                      <a:pt x="8" y="337"/>
                    </a:cubicBezTo>
                    <a:close/>
                    <a:moveTo>
                      <a:pt x="5" y="339"/>
                    </a:moveTo>
                    <a:cubicBezTo>
                      <a:pt x="5" y="340"/>
                      <a:pt x="5" y="340"/>
                      <a:pt x="5" y="340"/>
                    </a:cubicBezTo>
                    <a:cubicBezTo>
                      <a:pt x="6" y="340"/>
                      <a:pt x="6" y="340"/>
                      <a:pt x="6" y="340"/>
                    </a:cubicBezTo>
                    <a:cubicBezTo>
                      <a:pt x="5" y="340"/>
                      <a:pt x="7" y="339"/>
                      <a:pt x="5" y="339"/>
                    </a:cubicBezTo>
                    <a:close/>
                    <a:moveTo>
                      <a:pt x="5" y="342"/>
                    </a:moveTo>
                    <a:cubicBezTo>
                      <a:pt x="5" y="343"/>
                      <a:pt x="5" y="343"/>
                      <a:pt x="5" y="343"/>
                    </a:cubicBezTo>
                    <a:cubicBezTo>
                      <a:pt x="5" y="342"/>
                      <a:pt x="6" y="342"/>
                      <a:pt x="5" y="342"/>
                    </a:cubicBezTo>
                    <a:close/>
                    <a:moveTo>
                      <a:pt x="58" y="355"/>
                    </a:moveTo>
                    <a:cubicBezTo>
                      <a:pt x="58" y="355"/>
                      <a:pt x="58" y="354"/>
                      <a:pt x="60" y="355"/>
                    </a:cubicBezTo>
                    <a:cubicBezTo>
                      <a:pt x="62" y="356"/>
                      <a:pt x="62" y="352"/>
                      <a:pt x="62" y="350"/>
                    </a:cubicBezTo>
                    <a:cubicBezTo>
                      <a:pt x="62" y="348"/>
                      <a:pt x="60" y="347"/>
                      <a:pt x="60" y="345"/>
                    </a:cubicBezTo>
                    <a:cubicBezTo>
                      <a:pt x="60" y="342"/>
                      <a:pt x="58" y="343"/>
                      <a:pt x="61" y="342"/>
                    </a:cubicBezTo>
                    <a:cubicBezTo>
                      <a:pt x="63" y="341"/>
                      <a:pt x="61" y="339"/>
                      <a:pt x="63" y="338"/>
                    </a:cubicBezTo>
                    <a:cubicBezTo>
                      <a:pt x="65" y="337"/>
                      <a:pt x="65" y="336"/>
                      <a:pt x="63" y="334"/>
                    </a:cubicBezTo>
                    <a:cubicBezTo>
                      <a:pt x="61" y="332"/>
                      <a:pt x="63" y="331"/>
                      <a:pt x="63" y="329"/>
                    </a:cubicBezTo>
                    <a:cubicBezTo>
                      <a:pt x="63" y="327"/>
                      <a:pt x="64" y="323"/>
                      <a:pt x="64" y="323"/>
                    </a:cubicBezTo>
                    <a:cubicBezTo>
                      <a:pt x="64" y="323"/>
                      <a:pt x="64" y="324"/>
                      <a:pt x="66" y="322"/>
                    </a:cubicBezTo>
                    <a:cubicBezTo>
                      <a:pt x="68" y="321"/>
                      <a:pt x="67" y="320"/>
                      <a:pt x="67" y="317"/>
                    </a:cubicBezTo>
                    <a:cubicBezTo>
                      <a:pt x="67" y="313"/>
                      <a:pt x="66" y="312"/>
                      <a:pt x="65" y="312"/>
                    </a:cubicBezTo>
                    <a:cubicBezTo>
                      <a:pt x="64" y="312"/>
                      <a:pt x="63" y="310"/>
                      <a:pt x="65" y="308"/>
                    </a:cubicBezTo>
                    <a:cubicBezTo>
                      <a:pt x="66" y="305"/>
                      <a:pt x="65" y="302"/>
                      <a:pt x="65" y="300"/>
                    </a:cubicBezTo>
                    <a:cubicBezTo>
                      <a:pt x="65" y="298"/>
                      <a:pt x="65" y="294"/>
                      <a:pt x="65" y="293"/>
                    </a:cubicBezTo>
                    <a:cubicBezTo>
                      <a:pt x="66" y="291"/>
                      <a:pt x="65" y="289"/>
                      <a:pt x="64" y="287"/>
                    </a:cubicBezTo>
                    <a:cubicBezTo>
                      <a:pt x="63" y="285"/>
                      <a:pt x="69" y="283"/>
                      <a:pt x="69" y="281"/>
                    </a:cubicBezTo>
                    <a:cubicBezTo>
                      <a:pt x="69" y="278"/>
                      <a:pt x="73" y="275"/>
                      <a:pt x="73" y="273"/>
                    </a:cubicBezTo>
                    <a:cubicBezTo>
                      <a:pt x="73" y="271"/>
                      <a:pt x="78" y="268"/>
                      <a:pt x="80" y="267"/>
                    </a:cubicBezTo>
                    <a:cubicBezTo>
                      <a:pt x="82" y="266"/>
                      <a:pt x="84" y="271"/>
                      <a:pt x="86" y="272"/>
                    </a:cubicBezTo>
                    <a:cubicBezTo>
                      <a:pt x="88" y="273"/>
                      <a:pt x="88" y="269"/>
                      <a:pt x="89" y="266"/>
                    </a:cubicBezTo>
                    <a:cubicBezTo>
                      <a:pt x="90" y="263"/>
                      <a:pt x="88" y="259"/>
                      <a:pt x="88" y="257"/>
                    </a:cubicBezTo>
                    <a:cubicBezTo>
                      <a:pt x="88" y="256"/>
                      <a:pt x="92" y="255"/>
                      <a:pt x="94" y="253"/>
                    </a:cubicBezTo>
                    <a:cubicBezTo>
                      <a:pt x="96" y="252"/>
                      <a:pt x="98" y="244"/>
                      <a:pt x="98" y="242"/>
                    </a:cubicBezTo>
                    <a:cubicBezTo>
                      <a:pt x="98" y="240"/>
                      <a:pt x="99" y="236"/>
                      <a:pt x="101" y="236"/>
                    </a:cubicBezTo>
                    <a:cubicBezTo>
                      <a:pt x="103" y="236"/>
                      <a:pt x="104" y="236"/>
                      <a:pt x="104" y="234"/>
                    </a:cubicBezTo>
                    <a:cubicBezTo>
                      <a:pt x="104" y="232"/>
                      <a:pt x="107" y="231"/>
                      <a:pt x="108" y="230"/>
                    </a:cubicBezTo>
                    <a:cubicBezTo>
                      <a:pt x="110" y="228"/>
                      <a:pt x="111" y="228"/>
                      <a:pt x="111" y="226"/>
                    </a:cubicBezTo>
                    <a:cubicBezTo>
                      <a:pt x="111" y="223"/>
                      <a:pt x="112" y="221"/>
                      <a:pt x="113" y="219"/>
                    </a:cubicBezTo>
                    <a:cubicBezTo>
                      <a:pt x="114" y="217"/>
                      <a:pt x="116" y="215"/>
                      <a:pt x="116" y="215"/>
                    </a:cubicBezTo>
                    <a:cubicBezTo>
                      <a:pt x="116" y="215"/>
                      <a:pt x="125" y="223"/>
                      <a:pt x="123" y="220"/>
                    </a:cubicBezTo>
                    <a:cubicBezTo>
                      <a:pt x="121" y="219"/>
                      <a:pt x="124" y="217"/>
                      <a:pt x="123" y="215"/>
                    </a:cubicBezTo>
                    <a:cubicBezTo>
                      <a:pt x="122" y="213"/>
                      <a:pt x="125" y="214"/>
                      <a:pt x="126" y="213"/>
                    </a:cubicBezTo>
                    <a:cubicBezTo>
                      <a:pt x="126" y="212"/>
                      <a:pt x="130" y="214"/>
                      <a:pt x="132" y="214"/>
                    </a:cubicBezTo>
                    <a:cubicBezTo>
                      <a:pt x="133" y="215"/>
                      <a:pt x="135" y="210"/>
                      <a:pt x="135" y="210"/>
                    </a:cubicBezTo>
                    <a:cubicBezTo>
                      <a:pt x="136" y="205"/>
                      <a:pt x="136" y="205"/>
                      <a:pt x="136" y="205"/>
                    </a:cubicBezTo>
                    <a:cubicBezTo>
                      <a:pt x="134" y="202"/>
                      <a:pt x="134" y="202"/>
                      <a:pt x="134" y="202"/>
                    </a:cubicBezTo>
                    <a:cubicBezTo>
                      <a:pt x="138" y="197"/>
                      <a:pt x="138" y="197"/>
                      <a:pt x="138" y="197"/>
                    </a:cubicBezTo>
                    <a:cubicBezTo>
                      <a:pt x="140" y="196"/>
                      <a:pt x="140" y="196"/>
                      <a:pt x="140" y="196"/>
                    </a:cubicBezTo>
                    <a:cubicBezTo>
                      <a:pt x="141" y="194"/>
                      <a:pt x="141" y="194"/>
                      <a:pt x="141" y="194"/>
                    </a:cubicBezTo>
                    <a:cubicBezTo>
                      <a:pt x="142" y="192"/>
                      <a:pt x="147" y="196"/>
                      <a:pt x="147" y="196"/>
                    </a:cubicBezTo>
                    <a:cubicBezTo>
                      <a:pt x="150" y="202"/>
                      <a:pt x="150" y="202"/>
                      <a:pt x="150" y="202"/>
                    </a:cubicBezTo>
                    <a:cubicBezTo>
                      <a:pt x="150" y="202"/>
                      <a:pt x="156" y="203"/>
                      <a:pt x="158" y="204"/>
                    </a:cubicBezTo>
                    <a:cubicBezTo>
                      <a:pt x="163" y="206"/>
                      <a:pt x="163" y="203"/>
                      <a:pt x="165" y="203"/>
                    </a:cubicBezTo>
                    <a:cubicBezTo>
                      <a:pt x="168" y="203"/>
                      <a:pt x="172" y="207"/>
                      <a:pt x="172" y="207"/>
                    </a:cubicBezTo>
                    <a:cubicBezTo>
                      <a:pt x="172" y="207"/>
                      <a:pt x="178" y="207"/>
                      <a:pt x="179" y="204"/>
                    </a:cubicBezTo>
                    <a:cubicBezTo>
                      <a:pt x="181" y="200"/>
                      <a:pt x="183" y="203"/>
                      <a:pt x="184" y="200"/>
                    </a:cubicBezTo>
                    <a:cubicBezTo>
                      <a:pt x="185" y="197"/>
                      <a:pt x="184" y="199"/>
                      <a:pt x="184" y="197"/>
                    </a:cubicBezTo>
                    <a:cubicBezTo>
                      <a:pt x="184" y="195"/>
                      <a:pt x="184" y="196"/>
                      <a:pt x="184" y="194"/>
                    </a:cubicBezTo>
                    <a:cubicBezTo>
                      <a:pt x="185" y="192"/>
                      <a:pt x="184" y="188"/>
                      <a:pt x="186" y="187"/>
                    </a:cubicBezTo>
                    <a:cubicBezTo>
                      <a:pt x="188" y="187"/>
                      <a:pt x="191" y="186"/>
                      <a:pt x="191" y="186"/>
                    </a:cubicBezTo>
                    <a:cubicBezTo>
                      <a:pt x="191" y="186"/>
                      <a:pt x="196" y="184"/>
                      <a:pt x="198" y="183"/>
                    </a:cubicBezTo>
                    <a:cubicBezTo>
                      <a:pt x="200" y="182"/>
                      <a:pt x="203" y="184"/>
                      <a:pt x="203" y="184"/>
                    </a:cubicBezTo>
                    <a:cubicBezTo>
                      <a:pt x="203" y="184"/>
                      <a:pt x="207" y="188"/>
                      <a:pt x="209" y="189"/>
                    </a:cubicBezTo>
                    <a:cubicBezTo>
                      <a:pt x="213" y="190"/>
                      <a:pt x="207" y="197"/>
                      <a:pt x="207" y="197"/>
                    </a:cubicBezTo>
                    <a:cubicBezTo>
                      <a:pt x="206" y="200"/>
                      <a:pt x="211" y="198"/>
                      <a:pt x="211" y="198"/>
                    </a:cubicBezTo>
                    <a:cubicBezTo>
                      <a:pt x="214" y="194"/>
                      <a:pt x="214" y="194"/>
                      <a:pt x="214" y="194"/>
                    </a:cubicBezTo>
                    <a:cubicBezTo>
                      <a:pt x="214" y="194"/>
                      <a:pt x="215" y="193"/>
                      <a:pt x="217" y="192"/>
                    </a:cubicBezTo>
                    <a:cubicBezTo>
                      <a:pt x="218" y="190"/>
                      <a:pt x="218" y="190"/>
                      <a:pt x="220" y="189"/>
                    </a:cubicBezTo>
                    <a:cubicBezTo>
                      <a:pt x="222" y="188"/>
                      <a:pt x="221" y="189"/>
                      <a:pt x="221" y="189"/>
                    </a:cubicBezTo>
                    <a:cubicBezTo>
                      <a:pt x="221" y="189"/>
                      <a:pt x="225" y="188"/>
                      <a:pt x="225" y="186"/>
                    </a:cubicBezTo>
                    <a:cubicBezTo>
                      <a:pt x="225" y="186"/>
                      <a:pt x="225" y="183"/>
                      <a:pt x="227" y="186"/>
                    </a:cubicBezTo>
                    <a:cubicBezTo>
                      <a:pt x="227" y="187"/>
                      <a:pt x="233" y="188"/>
                      <a:pt x="232" y="184"/>
                    </a:cubicBezTo>
                    <a:cubicBezTo>
                      <a:pt x="231" y="183"/>
                      <a:pt x="229" y="183"/>
                      <a:pt x="228" y="183"/>
                    </a:cubicBezTo>
                    <a:cubicBezTo>
                      <a:pt x="228" y="183"/>
                      <a:pt x="225" y="183"/>
                      <a:pt x="225" y="183"/>
                    </a:cubicBezTo>
                    <a:cubicBezTo>
                      <a:pt x="224" y="185"/>
                      <a:pt x="224" y="185"/>
                      <a:pt x="223" y="186"/>
                    </a:cubicBezTo>
                    <a:cubicBezTo>
                      <a:pt x="222" y="185"/>
                      <a:pt x="222" y="184"/>
                      <a:pt x="221" y="184"/>
                    </a:cubicBezTo>
                    <a:cubicBezTo>
                      <a:pt x="221" y="185"/>
                      <a:pt x="221" y="186"/>
                      <a:pt x="220" y="187"/>
                    </a:cubicBezTo>
                    <a:cubicBezTo>
                      <a:pt x="219" y="187"/>
                      <a:pt x="218" y="187"/>
                      <a:pt x="217" y="187"/>
                    </a:cubicBezTo>
                    <a:cubicBezTo>
                      <a:pt x="216" y="187"/>
                      <a:pt x="217" y="185"/>
                      <a:pt x="217" y="185"/>
                    </a:cubicBezTo>
                    <a:cubicBezTo>
                      <a:pt x="217" y="184"/>
                      <a:pt x="215" y="183"/>
                      <a:pt x="215" y="182"/>
                    </a:cubicBezTo>
                    <a:cubicBezTo>
                      <a:pt x="218" y="182"/>
                      <a:pt x="220" y="183"/>
                      <a:pt x="222" y="181"/>
                    </a:cubicBezTo>
                    <a:cubicBezTo>
                      <a:pt x="223" y="181"/>
                      <a:pt x="223" y="179"/>
                      <a:pt x="223" y="179"/>
                    </a:cubicBezTo>
                    <a:cubicBezTo>
                      <a:pt x="225" y="178"/>
                      <a:pt x="227" y="179"/>
                      <a:pt x="229" y="179"/>
                    </a:cubicBezTo>
                    <a:cubicBezTo>
                      <a:pt x="226" y="173"/>
                      <a:pt x="228" y="174"/>
                      <a:pt x="221" y="174"/>
                    </a:cubicBezTo>
                    <a:cubicBezTo>
                      <a:pt x="224" y="168"/>
                      <a:pt x="222" y="169"/>
                      <a:pt x="218" y="172"/>
                    </a:cubicBezTo>
                    <a:cubicBezTo>
                      <a:pt x="217" y="171"/>
                      <a:pt x="216" y="167"/>
                      <a:pt x="215" y="166"/>
                    </a:cubicBezTo>
                    <a:cubicBezTo>
                      <a:pt x="215" y="166"/>
                      <a:pt x="213" y="166"/>
                      <a:pt x="213" y="165"/>
                    </a:cubicBezTo>
                    <a:cubicBezTo>
                      <a:pt x="211" y="170"/>
                      <a:pt x="211" y="169"/>
                      <a:pt x="212" y="173"/>
                    </a:cubicBezTo>
                    <a:cubicBezTo>
                      <a:pt x="211" y="174"/>
                      <a:pt x="210" y="175"/>
                      <a:pt x="209" y="175"/>
                    </a:cubicBezTo>
                    <a:cubicBezTo>
                      <a:pt x="206" y="173"/>
                      <a:pt x="212" y="168"/>
                      <a:pt x="209" y="169"/>
                    </a:cubicBezTo>
                    <a:cubicBezTo>
                      <a:pt x="209" y="169"/>
                      <a:pt x="208" y="170"/>
                      <a:pt x="207" y="170"/>
                    </a:cubicBezTo>
                    <a:cubicBezTo>
                      <a:pt x="208" y="171"/>
                      <a:pt x="207" y="171"/>
                      <a:pt x="206" y="171"/>
                    </a:cubicBezTo>
                    <a:cubicBezTo>
                      <a:pt x="206" y="169"/>
                      <a:pt x="206" y="168"/>
                      <a:pt x="205" y="167"/>
                    </a:cubicBezTo>
                    <a:cubicBezTo>
                      <a:pt x="207" y="167"/>
                      <a:pt x="211" y="166"/>
                      <a:pt x="208" y="165"/>
                    </a:cubicBezTo>
                    <a:cubicBezTo>
                      <a:pt x="208" y="165"/>
                      <a:pt x="208" y="162"/>
                      <a:pt x="208" y="162"/>
                    </a:cubicBezTo>
                    <a:cubicBezTo>
                      <a:pt x="208" y="162"/>
                      <a:pt x="204" y="162"/>
                      <a:pt x="205" y="162"/>
                    </a:cubicBezTo>
                    <a:cubicBezTo>
                      <a:pt x="204" y="161"/>
                      <a:pt x="204" y="161"/>
                      <a:pt x="204" y="161"/>
                    </a:cubicBezTo>
                    <a:cubicBezTo>
                      <a:pt x="203" y="160"/>
                      <a:pt x="202" y="161"/>
                      <a:pt x="201" y="161"/>
                    </a:cubicBezTo>
                    <a:cubicBezTo>
                      <a:pt x="201" y="162"/>
                      <a:pt x="202" y="163"/>
                      <a:pt x="201" y="164"/>
                    </a:cubicBezTo>
                    <a:cubicBezTo>
                      <a:pt x="201" y="164"/>
                      <a:pt x="201" y="164"/>
                      <a:pt x="201" y="164"/>
                    </a:cubicBezTo>
                    <a:cubicBezTo>
                      <a:pt x="200" y="164"/>
                      <a:pt x="200" y="164"/>
                      <a:pt x="199" y="165"/>
                    </a:cubicBezTo>
                    <a:cubicBezTo>
                      <a:pt x="199" y="165"/>
                      <a:pt x="199" y="167"/>
                      <a:pt x="199" y="167"/>
                    </a:cubicBezTo>
                    <a:cubicBezTo>
                      <a:pt x="199" y="167"/>
                      <a:pt x="200" y="168"/>
                      <a:pt x="200" y="169"/>
                    </a:cubicBezTo>
                    <a:cubicBezTo>
                      <a:pt x="199" y="169"/>
                      <a:pt x="198" y="169"/>
                      <a:pt x="198" y="170"/>
                    </a:cubicBezTo>
                    <a:cubicBezTo>
                      <a:pt x="196" y="171"/>
                      <a:pt x="197" y="172"/>
                      <a:pt x="196" y="174"/>
                    </a:cubicBezTo>
                    <a:cubicBezTo>
                      <a:pt x="196" y="174"/>
                      <a:pt x="192" y="176"/>
                      <a:pt x="192" y="177"/>
                    </a:cubicBezTo>
                    <a:cubicBezTo>
                      <a:pt x="192" y="177"/>
                      <a:pt x="192" y="178"/>
                      <a:pt x="192" y="179"/>
                    </a:cubicBezTo>
                    <a:cubicBezTo>
                      <a:pt x="191" y="179"/>
                      <a:pt x="192" y="174"/>
                      <a:pt x="192" y="174"/>
                    </a:cubicBezTo>
                    <a:cubicBezTo>
                      <a:pt x="192" y="173"/>
                      <a:pt x="192" y="173"/>
                      <a:pt x="192" y="173"/>
                    </a:cubicBezTo>
                    <a:cubicBezTo>
                      <a:pt x="191" y="178"/>
                      <a:pt x="193" y="174"/>
                      <a:pt x="193" y="174"/>
                    </a:cubicBezTo>
                    <a:cubicBezTo>
                      <a:pt x="193" y="173"/>
                      <a:pt x="192" y="172"/>
                      <a:pt x="192" y="171"/>
                    </a:cubicBezTo>
                    <a:cubicBezTo>
                      <a:pt x="192" y="171"/>
                      <a:pt x="194" y="169"/>
                      <a:pt x="194" y="169"/>
                    </a:cubicBezTo>
                    <a:cubicBezTo>
                      <a:pt x="194" y="167"/>
                      <a:pt x="193" y="168"/>
                      <a:pt x="194" y="166"/>
                    </a:cubicBezTo>
                    <a:cubicBezTo>
                      <a:pt x="192" y="166"/>
                      <a:pt x="192" y="166"/>
                      <a:pt x="192" y="166"/>
                    </a:cubicBezTo>
                    <a:cubicBezTo>
                      <a:pt x="192" y="166"/>
                      <a:pt x="192" y="168"/>
                      <a:pt x="192" y="168"/>
                    </a:cubicBezTo>
                    <a:cubicBezTo>
                      <a:pt x="191" y="168"/>
                      <a:pt x="191" y="168"/>
                      <a:pt x="191" y="168"/>
                    </a:cubicBezTo>
                    <a:cubicBezTo>
                      <a:pt x="191" y="169"/>
                      <a:pt x="190" y="171"/>
                      <a:pt x="190" y="171"/>
                    </a:cubicBezTo>
                    <a:cubicBezTo>
                      <a:pt x="188" y="171"/>
                      <a:pt x="188" y="171"/>
                      <a:pt x="188" y="171"/>
                    </a:cubicBezTo>
                    <a:cubicBezTo>
                      <a:pt x="187" y="173"/>
                      <a:pt x="187" y="175"/>
                      <a:pt x="186" y="177"/>
                    </a:cubicBezTo>
                    <a:cubicBezTo>
                      <a:pt x="186" y="178"/>
                      <a:pt x="184" y="178"/>
                      <a:pt x="183" y="179"/>
                    </a:cubicBezTo>
                    <a:cubicBezTo>
                      <a:pt x="182" y="180"/>
                      <a:pt x="183" y="181"/>
                      <a:pt x="182" y="183"/>
                    </a:cubicBezTo>
                    <a:cubicBezTo>
                      <a:pt x="182" y="183"/>
                      <a:pt x="181" y="184"/>
                      <a:pt x="180" y="185"/>
                    </a:cubicBezTo>
                    <a:cubicBezTo>
                      <a:pt x="179" y="185"/>
                      <a:pt x="179" y="185"/>
                      <a:pt x="178" y="185"/>
                    </a:cubicBezTo>
                    <a:cubicBezTo>
                      <a:pt x="178" y="184"/>
                      <a:pt x="180" y="178"/>
                      <a:pt x="180" y="177"/>
                    </a:cubicBezTo>
                    <a:cubicBezTo>
                      <a:pt x="181" y="176"/>
                      <a:pt x="184" y="176"/>
                      <a:pt x="184" y="175"/>
                    </a:cubicBezTo>
                    <a:cubicBezTo>
                      <a:pt x="185" y="174"/>
                      <a:pt x="185" y="171"/>
                      <a:pt x="185" y="171"/>
                    </a:cubicBezTo>
                    <a:cubicBezTo>
                      <a:pt x="183" y="170"/>
                      <a:pt x="184" y="170"/>
                      <a:pt x="182" y="171"/>
                    </a:cubicBezTo>
                    <a:cubicBezTo>
                      <a:pt x="182" y="171"/>
                      <a:pt x="182" y="169"/>
                      <a:pt x="182" y="169"/>
                    </a:cubicBezTo>
                    <a:cubicBezTo>
                      <a:pt x="180" y="168"/>
                      <a:pt x="181" y="170"/>
                      <a:pt x="180" y="170"/>
                    </a:cubicBezTo>
                    <a:cubicBezTo>
                      <a:pt x="179" y="171"/>
                      <a:pt x="176" y="167"/>
                      <a:pt x="175" y="167"/>
                    </a:cubicBezTo>
                    <a:cubicBezTo>
                      <a:pt x="175" y="167"/>
                      <a:pt x="174" y="167"/>
                      <a:pt x="174" y="167"/>
                    </a:cubicBezTo>
                    <a:cubicBezTo>
                      <a:pt x="174" y="170"/>
                      <a:pt x="174" y="171"/>
                      <a:pt x="174" y="173"/>
                    </a:cubicBezTo>
                    <a:cubicBezTo>
                      <a:pt x="174" y="173"/>
                      <a:pt x="174" y="173"/>
                      <a:pt x="174" y="173"/>
                    </a:cubicBezTo>
                    <a:cubicBezTo>
                      <a:pt x="174" y="173"/>
                      <a:pt x="173" y="174"/>
                      <a:pt x="174" y="174"/>
                    </a:cubicBezTo>
                    <a:cubicBezTo>
                      <a:pt x="175" y="174"/>
                      <a:pt x="172" y="175"/>
                      <a:pt x="172" y="175"/>
                    </a:cubicBezTo>
                    <a:cubicBezTo>
                      <a:pt x="171" y="174"/>
                      <a:pt x="171" y="171"/>
                      <a:pt x="171" y="171"/>
                    </a:cubicBezTo>
                    <a:cubicBezTo>
                      <a:pt x="170" y="171"/>
                      <a:pt x="169" y="171"/>
                      <a:pt x="168" y="171"/>
                    </a:cubicBezTo>
                    <a:cubicBezTo>
                      <a:pt x="168" y="172"/>
                      <a:pt x="169" y="171"/>
                      <a:pt x="169" y="173"/>
                    </a:cubicBezTo>
                    <a:cubicBezTo>
                      <a:pt x="169" y="174"/>
                      <a:pt x="164" y="178"/>
                      <a:pt x="164" y="178"/>
                    </a:cubicBezTo>
                    <a:cubicBezTo>
                      <a:pt x="163" y="178"/>
                      <a:pt x="162" y="178"/>
                      <a:pt x="162" y="178"/>
                    </a:cubicBezTo>
                    <a:cubicBezTo>
                      <a:pt x="161" y="178"/>
                      <a:pt x="161" y="181"/>
                      <a:pt x="160" y="181"/>
                    </a:cubicBezTo>
                    <a:cubicBezTo>
                      <a:pt x="158" y="181"/>
                      <a:pt x="155" y="180"/>
                      <a:pt x="154" y="178"/>
                    </a:cubicBezTo>
                    <a:cubicBezTo>
                      <a:pt x="154" y="178"/>
                      <a:pt x="155" y="176"/>
                      <a:pt x="154" y="176"/>
                    </a:cubicBezTo>
                    <a:cubicBezTo>
                      <a:pt x="153" y="175"/>
                      <a:pt x="152" y="177"/>
                      <a:pt x="151" y="177"/>
                    </a:cubicBezTo>
                    <a:cubicBezTo>
                      <a:pt x="150" y="176"/>
                      <a:pt x="150" y="174"/>
                      <a:pt x="148" y="174"/>
                    </a:cubicBezTo>
                    <a:cubicBezTo>
                      <a:pt x="147" y="174"/>
                      <a:pt x="147" y="175"/>
                      <a:pt x="147" y="176"/>
                    </a:cubicBezTo>
                    <a:cubicBezTo>
                      <a:pt x="146" y="176"/>
                      <a:pt x="144" y="176"/>
                      <a:pt x="144" y="176"/>
                    </a:cubicBezTo>
                    <a:cubicBezTo>
                      <a:pt x="144" y="176"/>
                      <a:pt x="144" y="178"/>
                      <a:pt x="144" y="178"/>
                    </a:cubicBezTo>
                    <a:cubicBezTo>
                      <a:pt x="145" y="178"/>
                      <a:pt x="145" y="179"/>
                      <a:pt x="145" y="179"/>
                    </a:cubicBezTo>
                    <a:cubicBezTo>
                      <a:pt x="147" y="180"/>
                      <a:pt x="147" y="177"/>
                      <a:pt x="149" y="180"/>
                    </a:cubicBezTo>
                    <a:cubicBezTo>
                      <a:pt x="149" y="181"/>
                      <a:pt x="150" y="183"/>
                      <a:pt x="150" y="183"/>
                    </a:cubicBezTo>
                    <a:cubicBezTo>
                      <a:pt x="151" y="184"/>
                      <a:pt x="150" y="185"/>
                      <a:pt x="149" y="185"/>
                    </a:cubicBezTo>
                    <a:cubicBezTo>
                      <a:pt x="148" y="184"/>
                      <a:pt x="147" y="182"/>
                      <a:pt x="146" y="181"/>
                    </a:cubicBezTo>
                    <a:cubicBezTo>
                      <a:pt x="145" y="181"/>
                      <a:pt x="144" y="181"/>
                      <a:pt x="143" y="181"/>
                    </a:cubicBezTo>
                    <a:cubicBezTo>
                      <a:pt x="143" y="181"/>
                      <a:pt x="142" y="182"/>
                      <a:pt x="142" y="182"/>
                    </a:cubicBezTo>
                    <a:cubicBezTo>
                      <a:pt x="143" y="183"/>
                      <a:pt x="143" y="182"/>
                      <a:pt x="144" y="183"/>
                    </a:cubicBezTo>
                    <a:cubicBezTo>
                      <a:pt x="145" y="182"/>
                      <a:pt x="144" y="184"/>
                      <a:pt x="144" y="184"/>
                    </a:cubicBezTo>
                    <a:cubicBezTo>
                      <a:pt x="145" y="184"/>
                      <a:pt x="144" y="186"/>
                      <a:pt x="143" y="187"/>
                    </a:cubicBezTo>
                    <a:cubicBezTo>
                      <a:pt x="142" y="187"/>
                      <a:pt x="142" y="186"/>
                      <a:pt x="141" y="187"/>
                    </a:cubicBezTo>
                    <a:cubicBezTo>
                      <a:pt x="141" y="186"/>
                      <a:pt x="141" y="181"/>
                      <a:pt x="140" y="181"/>
                    </a:cubicBezTo>
                    <a:cubicBezTo>
                      <a:pt x="140" y="181"/>
                      <a:pt x="139" y="183"/>
                      <a:pt x="140" y="183"/>
                    </a:cubicBezTo>
                    <a:cubicBezTo>
                      <a:pt x="139" y="183"/>
                      <a:pt x="139" y="183"/>
                      <a:pt x="139" y="183"/>
                    </a:cubicBezTo>
                    <a:cubicBezTo>
                      <a:pt x="139" y="183"/>
                      <a:pt x="139" y="185"/>
                      <a:pt x="139" y="185"/>
                    </a:cubicBezTo>
                    <a:cubicBezTo>
                      <a:pt x="139" y="186"/>
                      <a:pt x="137" y="186"/>
                      <a:pt x="137" y="187"/>
                    </a:cubicBezTo>
                    <a:cubicBezTo>
                      <a:pt x="137" y="188"/>
                      <a:pt x="137" y="188"/>
                      <a:pt x="137" y="188"/>
                    </a:cubicBezTo>
                    <a:cubicBezTo>
                      <a:pt x="136" y="188"/>
                      <a:pt x="137" y="183"/>
                      <a:pt x="137" y="183"/>
                    </a:cubicBezTo>
                    <a:cubicBezTo>
                      <a:pt x="135" y="182"/>
                      <a:pt x="135" y="182"/>
                      <a:pt x="135" y="182"/>
                    </a:cubicBezTo>
                    <a:cubicBezTo>
                      <a:pt x="133" y="185"/>
                      <a:pt x="132" y="187"/>
                      <a:pt x="130" y="189"/>
                    </a:cubicBezTo>
                    <a:cubicBezTo>
                      <a:pt x="129" y="189"/>
                      <a:pt x="129" y="188"/>
                      <a:pt x="128" y="189"/>
                    </a:cubicBezTo>
                    <a:cubicBezTo>
                      <a:pt x="128" y="187"/>
                      <a:pt x="129" y="186"/>
                      <a:pt x="128" y="185"/>
                    </a:cubicBezTo>
                    <a:cubicBezTo>
                      <a:pt x="128" y="185"/>
                      <a:pt x="127" y="186"/>
                      <a:pt x="126" y="185"/>
                    </a:cubicBezTo>
                    <a:cubicBezTo>
                      <a:pt x="125" y="187"/>
                      <a:pt x="124" y="187"/>
                      <a:pt x="124" y="190"/>
                    </a:cubicBezTo>
                    <a:cubicBezTo>
                      <a:pt x="124" y="190"/>
                      <a:pt x="126" y="190"/>
                      <a:pt x="126" y="191"/>
                    </a:cubicBezTo>
                    <a:cubicBezTo>
                      <a:pt x="126" y="192"/>
                      <a:pt x="127" y="196"/>
                      <a:pt x="126" y="196"/>
                    </a:cubicBezTo>
                    <a:cubicBezTo>
                      <a:pt x="125" y="194"/>
                      <a:pt x="125" y="193"/>
                      <a:pt x="124" y="192"/>
                    </a:cubicBezTo>
                    <a:cubicBezTo>
                      <a:pt x="121" y="190"/>
                      <a:pt x="121" y="193"/>
                      <a:pt x="123" y="194"/>
                    </a:cubicBezTo>
                    <a:cubicBezTo>
                      <a:pt x="125" y="193"/>
                      <a:pt x="122" y="196"/>
                      <a:pt x="122" y="196"/>
                    </a:cubicBezTo>
                    <a:cubicBezTo>
                      <a:pt x="122" y="196"/>
                      <a:pt x="121" y="196"/>
                      <a:pt x="122" y="195"/>
                    </a:cubicBezTo>
                    <a:cubicBezTo>
                      <a:pt x="121" y="195"/>
                      <a:pt x="120" y="195"/>
                      <a:pt x="120" y="195"/>
                    </a:cubicBezTo>
                    <a:cubicBezTo>
                      <a:pt x="119" y="194"/>
                      <a:pt x="120" y="194"/>
                      <a:pt x="118" y="193"/>
                    </a:cubicBezTo>
                    <a:cubicBezTo>
                      <a:pt x="118" y="194"/>
                      <a:pt x="118" y="197"/>
                      <a:pt x="118" y="199"/>
                    </a:cubicBezTo>
                    <a:cubicBezTo>
                      <a:pt x="115" y="199"/>
                      <a:pt x="115" y="199"/>
                      <a:pt x="115" y="199"/>
                    </a:cubicBezTo>
                    <a:cubicBezTo>
                      <a:pt x="115" y="201"/>
                      <a:pt x="115" y="202"/>
                      <a:pt x="114" y="204"/>
                    </a:cubicBezTo>
                    <a:cubicBezTo>
                      <a:pt x="113" y="205"/>
                      <a:pt x="113" y="205"/>
                      <a:pt x="113" y="205"/>
                    </a:cubicBezTo>
                    <a:cubicBezTo>
                      <a:pt x="114" y="205"/>
                      <a:pt x="114" y="209"/>
                      <a:pt x="113" y="209"/>
                    </a:cubicBezTo>
                    <a:cubicBezTo>
                      <a:pt x="113" y="210"/>
                      <a:pt x="112" y="209"/>
                      <a:pt x="111" y="209"/>
                    </a:cubicBezTo>
                    <a:cubicBezTo>
                      <a:pt x="110" y="211"/>
                      <a:pt x="110" y="211"/>
                      <a:pt x="110" y="211"/>
                    </a:cubicBezTo>
                    <a:cubicBezTo>
                      <a:pt x="109" y="211"/>
                      <a:pt x="107" y="211"/>
                      <a:pt x="106" y="211"/>
                    </a:cubicBezTo>
                    <a:cubicBezTo>
                      <a:pt x="105" y="211"/>
                      <a:pt x="105" y="213"/>
                      <a:pt x="104" y="213"/>
                    </a:cubicBezTo>
                    <a:cubicBezTo>
                      <a:pt x="104" y="214"/>
                      <a:pt x="104" y="215"/>
                      <a:pt x="104" y="215"/>
                    </a:cubicBezTo>
                    <a:cubicBezTo>
                      <a:pt x="105" y="215"/>
                      <a:pt x="107" y="216"/>
                      <a:pt x="109" y="215"/>
                    </a:cubicBezTo>
                    <a:cubicBezTo>
                      <a:pt x="110" y="215"/>
                      <a:pt x="110" y="213"/>
                      <a:pt x="112" y="213"/>
                    </a:cubicBezTo>
                    <a:cubicBezTo>
                      <a:pt x="113" y="213"/>
                      <a:pt x="112" y="215"/>
                      <a:pt x="112" y="215"/>
                    </a:cubicBezTo>
                    <a:cubicBezTo>
                      <a:pt x="106" y="216"/>
                      <a:pt x="107" y="216"/>
                      <a:pt x="107" y="223"/>
                    </a:cubicBezTo>
                    <a:cubicBezTo>
                      <a:pt x="104" y="218"/>
                      <a:pt x="104" y="218"/>
                      <a:pt x="98" y="219"/>
                    </a:cubicBezTo>
                    <a:cubicBezTo>
                      <a:pt x="98" y="220"/>
                      <a:pt x="98" y="220"/>
                      <a:pt x="98" y="220"/>
                    </a:cubicBezTo>
                    <a:cubicBezTo>
                      <a:pt x="100" y="220"/>
                      <a:pt x="100" y="220"/>
                      <a:pt x="100" y="220"/>
                    </a:cubicBezTo>
                    <a:cubicBezTo>
                      <a:pt x="100" y="220"/>
                      <a:pt x="101" y="220"/>
                      <a:pt x="102" y="220"/>
                    </a:cubicBezTo>
                    <a:cubicBezTo>
                      <a:pt x="102" y="221"/>
                      <a:pt x="102" y="221"/>
                      <a:pt x="102" y="221"/>
                    </a:cubicBezTo>
                    <a:cubicBezTo>
                      <a:pt x="99" y="221"/>
                      <a:pt x="101" y="222"/>
                      <a:pt x="100" y="223"/>
                    </a:cubicBezTo>
                    <a:cubicBezTo>
                      <a:pt x="101" y="223"/>
                      <a:pt x="102" y="222"/>
                      <a:pt x="103" y="223"/>
                    </a:cubicBezTo>
                    <a:cubicBezTo>
                      <a:pt x="103" y="224"/>
                      <a:pt x="100" y="228"/>
                      <a:pt x="104" y="227"/>
                    </a:cubicBezTo>
                    <a:cubicBezTo>
                      <a:pt x="104" y="227"/>
                      <a:pt x="104" y="228"/>
                      <a:pt x="104" y="229"/>
                    </a:cubicBezTo>
                    <a:cubicBezTo>
                      <a:pt x="102" y="229"/>
                      <a:pt x="100" y="229"/>
                      <a:pt x="98" y="229"/>
                    </a:cubicBezTo>
                    <a:cubicBezTo>
                      <a:pt x="97" y="231"/>
                      <a:pt x="96" y="232"/>
                      <a:pt x="98" y="233"/>
                    </a:cubicBezTo>
                    <a:cubicBezTo>
                      <a:pt x="98" y="234"/>
                      <a:pt x="98" y="234"/>
                      <a:pt x="98" y="234"/>
                    </a:cubicBezTo>
                    <a:cubicBezTo>
                      <a:pt x="97" y="235"/>
                      <a:pt x="96" y="234"/>
                      <a:pt x="95" y="234"/>
                    </a:cubicBezTo>
                    <a:cubicBezTo>
                      <a:pt x="94" y="235"/>
                      <a:pt x="94" y="237"/>
                      <a:pt x="93" y="238"/>
                    </a:cubicBezTo>
                    <a:cubicBezTo>
                      <a:pt x="92" y="238"/>
                      <a:pt x="90" y="237"/>
                      <a:pt x="88" y="238"/>
                    </a:cubicBezTo>
                    <a:cubicBezTo>
                      <a:pt x="87" y="238"/>
                      <a:pt x="88" y="240"/>
                      <a:pt x="88" y="240"/>
                    </a:cubicBezTo>
                    <a:cubicBezTo>
                      <a:pt x="86" y="241"/>
                      <a:pt x="84" y="242"/>
                      <a:pt x="82" y="243"/>
                    </a:cubicBezTo>
                    <a:cubicBezTo>
                      <a:pt x="82" y="243"/>
                      <a:pt x="82" y="245"/>
                      <a:pt x="82" y="245"/>
                    </a:cubicBezTo>
                    <a:cubicBezTo>
                      <a:pt x="85" y="245"/>
                      <a:pt x="84" y="247"/>
                      <a:pt x="82" y="246"/>
                    </a:cubicBezTo>
                    <a:cubicBezTo>
                      <a:pt x="83" y="249"/>
                      <a:pt x="82" y="249"/>
                      <a:pt x="83" y="251"/>
                    </a:cubicBezTo>
                    <a:cubicBezTo>
                      <a:pt x="83" y="251"/>
                      <a:pt x="78" y="255"/>
                      <a:pt x="78" y="255"/>
                    </a:cubicBezTo>
                    <a:cubicBezTo>
                      <a:pt x="77" y="255"/>
                      <a:pt x="76" y="255"/>
                      <a:pt x="75" y="255"/>
                    </a:cubicBezTo>
                    <a:cubicBezTo>
                      <a:pt x="75" y="255"/>
                      <a:pt x="75" y="257"/>
                      <a:pt x="75" y="257"/>
                    </a:cubicBezTo>
                    <a:cubicBezTo>
                      <a:pt x="74" y="258"/>
                      <a:pt x="72" y="257"/>
                      <a:pt x="71" y="257"/>
                    </a:cubicBezTo>
                    <a:cubicBezTo>
                      <a:pt x="71" y="257"/>
                      <a:pt x="70" y="259"/>
                      <a:pt x="69" y="259"/>
                    </a:cubicBezTo>
                    <a:cubicBezTo>
                      <a:pt x="70" y="260"/>
                      <a:pt x="73" y="264"/>
                      <a:pt x="70" y="265"/>
                    </a:cubicBezTo>
                    <a:cubicBezTo>
                      <a:pt x="68" y="265"/>
                      <a:pt x="66" y="264"/>
                      <a:pt x="65" y="264"/>
                    </a:cubicBezTo>
                    <a:cubicBezTo>
                      <a:pt x="62" y="264"/>
                      <a:pt x="64" y="267"/>
                      <a:pt x="64" y="267"/>
                    </a:cubicBezTo>
                    <a:cubicBezTo>
                      <a:pt x="63" y="268"/>
                      <a:pt x="62" y="267"/>
                      <a:pt x="61" y="268"/>
                    </a:cubicBezTo>
                    <a:cubicBezTo>
                      <a:pt x="61" y="268"/>
                      <a:pt x="61" y="270"/>
                      <a:pt x="61" y="270"/>
                    </a:cubicBezTo>
                    <a:cubicBezTo>
                      <a:pt x="59" y="270"/>
                      <a:pt x="59" y="268"/>
                      <a:pt x="58" y="269"/>
                    </a:cubicBezTo>
                    <a:cubicBezTo>
                      <a:pt x="57" y="270"/>
                      <a:pt x="58" y="271"/>
                      <a:pt x="57" y="272"/>
                    </a:cubicBezTo>
                    <a:cubicBezTo>
                      <a:pt x="57" y="272"/>
                      <a:pt x="54" y="275"/>
                      <a:pt x="53" y="275"/>
                    </a:cubicBezTo>
                    <a:cubicBezTo>
                      <a:pt x="52" y="276"/>
                      <a:pt x="52" y="278"/>
                      <a:pt x="51" y="279"/>
                    </a:cubicBezTo>
                    <a:cubicBezTo>
                      <a:pt x="51" y="280"/>
                      <a:pt x="51" y="280"/>
                      <a:pt x="51" y="280"/>
                    </a:cubicBezTo>
                    <a:cubicBezTo>
                      <a:pt x="50" y="280"/>
                      <a:pt x="49" y="279"/>
                      <a:pt x="48" y="280"/>
                    </a:cubicBezTo>
                    <a:cubicBezTo>
                      <a:pt x="48" y="282"/>
                      <a:pt x="49" y="282"/>
                      <a:pt x="49" y="284"/>
                    </a:cubicBezTo>
                    <a:cubicBezTo>
                      <a:pt x="54" y="282"/>
                      <a:pt x="57" y="280"/>
                      <a:pt x="61" y="277"/>
                    </a:cubicBezTo>
                    <a:cubicBezTo>
                      <a:pt x="60" y="278"/>
                      <a:pt x="60" y="279"/>
                      <a:pt x="59" y="280"/>
                    </a:cubicBezTo>
                    <a:cubicBezTo>
                      <a:pt x="58" y="282"/>
                      <a:pt x="55" y="282"/>
                      <a:pt x="54" y="284"/>
                    </a:cubicBezTo>
                    <a:cubicBezTo>
                      <a:pt x="53" y="285"/>
                      <a:pt x="54" y="286"/>
                      <a:pt x="53" y="287"/>
                    </a:cubicBezTo>
                    <a:cubicBezTo>
                      <a:pt x="51" y="287"/>
                      <a:pt x="49" y="287"/>
                      <a:pt x="47" y="286"/>
                    </a:cubicBezTo>
                    <a:cubicBezTo>
                      <a:pt x="47" y="285"/>
                      <a:pt x="47" y="284"/>
                      <a:pt x="47" y="283"/>
                    </a:cubicBezTo>
                    <a:cubicBezTo>
                      <a:pt x="47" y="283"/>
                      <a:pt x="46" y="282"/>
                      <a:pt x="45" y="282"/>
                    </a:cubicBezTo>
                    <a:cubicBezTo>
                      <a:pt x="42" y="284"/>
                      <a:pt x="43" y="285"/>
                      <a:pt x="38" y="283"/>
                    </a:cubicBezTo>
                    <a:cubicBezTo>
                      <a:pt x="38" y="287"/>
                      <a:pt x="38" y="287"/>
                      <a:pt x="38" y="287"/>
                    </a:cubicBezTo>
                    <a:cubicBezTo>
                      <a:pt x="39" y="286"/>
                      <a:pt x="38" y="289"/>
                      <a:pt x="38" y="289"/>
                    </a:cubicBezTo>
                    <a:cubicBezTo>
                      <a:pt x="37" y="289"/>
                      <a:pt x="35" y="288"/>
                      <a:pt x="35" y="289"/>
                    </a:cubicBezTo>
                    <a:cubicBezTo>
                      <a:pt x="33" y="290"/>
                      <a:pt x="36" y="293"/>
                      <a:pt x="33" y="292"/>
                    </a:cubicBezTo>
                    <a:cubicBezTo>
                      <a:pt x="33" y="291"/>
                      <a:pt x="33" y="291"/>
                      <a:pt x="32" y="291"/>
                    </a:cubicBezTo>
                    <a:cubicBezTo>
                      <a:pt x="32" y="291"/>
                      <a:pt x="32" y="294"/>
                      <a:pt x="32" y="294"/>
                    </a:cubicBezTo>
                    <a:cubicBezTo>
                      <a:pt x="31" y="295"/>
                      <a:pt x="31" y="293"/>
                      <a:pt x="31" y="293"/>
                    </a:cubicBezTo>
                    <a:cubicBezTo>
                      <a:pt x="30" y="293"/>
                      <a:pt x="24" y="293"/>
                      <a:pt x="23" y="293"/>
                    </a:cubicBezTo>
                    <a:cubicBezTo>
                      <a:pt x="23" y="293"/>
                      <a:pt x="23" y="295"/>
                      <a:pt x="23" y="296"/>
                    </a:cubicBezTo>
                    <a:cubicBezTo>
                      <a:pt x="24" y="296"/>
                      <a:pt x="25" y="296"/>
                      <a:pt x="25" y="296"/>
                    </a:cubicBezTo>
                    <a:cubicBezTo>
                      <a:pt x="25" y="297"/>
                      <a:pt x="26" y="296"/>
                      <a:pt x="26" y="298"/>
                    </a:cubicBezTo>
                    <a:cubicBezTo>
                      <a:pt x="26" y="298"/>
                      <a:pt x="23" y="300"/>
                      <a:pt x="23" y="300"/>
                    </a:cubicBezTo>
                    <a:cubicBezTo>
                      <a:pt x="23" y="300"/>
                      <a:pt x="24" y="301"/>
                      <a:pt x="23" y="302"/>
                    </a:cubicBezTo>
                    <a:cubicBezTo>
                      <a:pt x="23" y="301"/>
                      <a:pt x="22" y="300"/>
                      <a:pt x="22" y="300"/>
                    </a:cubicBezTo>
                    <a:cubicBezTo>
                      <a:pt x="21" y="300"/>
                      <a:pt x="18" y="300"/>
                      <a:pt x="17" y="300"/>
                    </a:cubicBezTo>
                    <a:cubicBezTo>
                      <a:pt x="18" y="301"/>
                      <a:pt x="16" y="304"/>
                      <a:pt x="16" y="304"/>
                    </a:cubicBezTo>
                    <a:cubicBezTo>
                      <a:pt x="19" y="304"/>
                      <a:pt x="26" y="304"/>
                      <a:pt x="19" y="306"/>
                    </a:cubicBezTo>
                    <a:cubicBezTo>
                      <a:pt x="17" y="307"/>
                      <a:pt x="18" y="306"/>
                      <a:pt x="18" y="308"/>
                    </a:cubicBezTo>
                    <a:cubicBezTo>
                      <a:pt x="17" y="307"/>
                      <a:pt x="17" y="305"/>
                      <a:pt x="15" y="306"/>
                    </a:cubicBezTo>
                    <a:cubicBezTo>
                      <a:pt x="15" y="306"/>
                      <a:pt x="15" y="308"/>
                      <a:pt x="15" y="308"/>
                    </a:cubicBezTo>
                    <a:cubicBezTo>
                      <a:pt x="12" y="307"/>
                      <a:pt x="12" y="308"/>
                      <a:pt x="9" y="308"/>
                    </a:cubicBezTo>
                    <a:cubicBezTo>
                      <a:pt x="9" y="308"/>
                      <a:pt x="8" y="309"/>
                      <a:pt x="8" y="309"/>
                    </a:cubicBezTo>
                    <a:cubicBezTo>
                      <a:pt x="7" y="309"/>
                      <a:pt x="7" y="308"/>
                      <a:pt x="6" y="308"/>
                    </a:cubicBezTo>
                    <a:cubicBezTo>
                      <a:pt x="6" y="308"/>
                      <a:pt x="6" y="311"/>
                      <a:pt x="6" y="311"/>
                    </a:cubicBezTo>
                    <a:cubicBezTo>
                      <a:pt x="9" y="311"/>
                      <a:pt x="10" y="311"/>
                      <a:pt x="13" y="312"/>
                    </a:cubicBezTo>
                    <a:cubicBezTo>
                      <a:pt x="12" y="312"/>
                      <a:pt x="15" y="312"/>
                      <a:pt x="15" y="312"/>
                    </a:cubicBezTo>
                    <a:cubicBezTo>
                      <a:pt x="15" y="312"/>
                      <a:pt x="14" y="313"/>
                      <a:pt x="14" y="314"/>
                    </a:cubicBezTo>
                    <a:cubicBezTo>
                      <a:pt x="10" y="313"/>
                      <a:pt x="6" y="313"/>
                      <a:pt x="3" y="314"/>
                    </a:cubicBezTo>
                    <a:cubicBezTo>
                      <a:pt x="4" y="317"/>
                      <a:pt x="4" y="318"/>
                      <a:pt x="3" y="321"/>
                    </a:cubicBezTo>
                    <a:cubicBezTo>
                      <a:pt x="4" y="321"/>
                      <a:pt x="5" y="321"/>
                      <a:pt x="5" y="321"/>
                    </a:cubicBezTo>
                    <a:cubicBezTo>
                      <a:pt x="7" y="320"/>
                      <a:pt x="6" y="318"/>
                      <a:pt x="9" y="320"/>
                    </a:cubicBezTo>
                    <a:cubicBezTo>
                      <a:pt x="9" y="320"/>
                      <a:pt x="10" y="321"/>
                      <a:pt x="11" y="322"/>
                    </a:cubicBezTo>
                    <a:cubicBezTo>
                      <a:pt x="11" y="321"/>
                      <a:pt x="13" y="322"/>
                      <a:pt x="13" y="322"/>
                    </a:cubicBezTo>
                    <a:cubicBezTo>
                      <a:pt x="13" y="321"/>
                      <a:pt x="13" y="320"/>
                      <a:pt x="13" y="319"/>
                    </a:cubicBezTo>
                    <a:cubicBezTo>
                      <a:pt x="14" y="319"/>
                      <a:pt x="14" y="318"/>
                      <a:pt x="15" y="318"/>
                    </a:cubicBezTo>
                    <a:cubicBezTo>
                      <a:pt x="15" y="319"/>
                      <a:pt x="16" y="320"/>
                      <a:pt x="16" y="320"/>
                    </a:cubicBezTo>
                    <a:cubicBezTo>
                      <a:pt x="17" y="320"/>
                      <a:pt x="17" y="319"/>
                      <a:pt x="19" y="320"/>
                    </a:cubicBezTo>
                    <a:cubicBezTo>
                      <a:pt x="19" y="320"/>
                      <a:pt x="19" y="321"/>
                      <a:pt x="20" y="322"/>
                    </a:cubicBezTo>
                    <a:cubicBezTo>
                      <a:pt x="21" y="321"/>
                      <a:pt x="20" y="320"/>
                      <a:pt x="22" y="320"/>
                    </a:cubicBezTo>
                    <a:cubicBezTo>
                      <a:pt x="22" y="320"/>
                      <a:pt x="22" y="321"/>
                      <a:pt x="22" y="322"/>
                    </a:cubicBezTo>
                    <a:cubicBezTo>
                      <a:pt x="21" y="322"/>
                      <a:pt x="20" y="322"/>
                      <a:pt x="19" y="322"/>
                    </a:cubicBezTo>
                    <a:cubicBezTo>
                      <a:pt x="18" y="324"/>
                      <a:pt x="18" y="324"/>
                      <a:pt x="18" y="324"/>
                    </a:cubicBezTo>
                    <a:cubicBezTo>
                      <a:pt x="16" y="324"/>
                      <a:pt x="17" y="322"/>
                      <a:pt x="16" y="322"/>
                    </a:cubicBezTo>
                    <a:cubicBezTo>
                      <a:pt x="16" y="322"/>
                      <a:pt x="7" y="322"/>
                      <a:pt x="6" y="322"/>
                    </a:cubicBezTo>
                    <a:cubicBezTo>
                      <a:pt x="5" y="324"/>
                      <a:pt x="5" y="324"/>
                      <a:pt x="5" y="324"/>
                    </a:cubicBezTo>
                    <a:cubicBezTo>
                      <a:pt x="3" y="324"/>
                      <a:pt x="4" y="323"/>
                      <a:pt x="3" y="323"/>
                    </a:cubicBezTo>
                    <a:cubicBezTo>
                      <a:pt x="3" y="324"/>
                      <a:pt x="3" y="324"/>
                      <a:pt x="3" y="324"/>
                    </a:cubicBezTo>
                    <a:cubicBezTo>
                      <a:pt x="4" y="325"/>
                      <a:pt x="6" y="325"/>
                      <a:pt x="7" y="326"/>
                    </a:cubicBezTo>
                    <a:cubicBezTo>
                      <a:pt x="7" y="326"/>
                      <a:pt x="8" y="327"/>
                      <a:pt x="7" y="326"/>
                    </a:cubicBezTo>
                    <a:cubicBezTo>
                      <a:pt x="7" y="326"/>
                      <a:pt x="7" y="328"/>
                      <a:pt x="7" y="328"/>
                    </a:cubicBezTo>
                    <a:cubicBezTo>
                      <a:pt x="6" y="328"/>
                      <a:pt x="4" y="328"/>
                      <a:pt x="4" y="328"/>
                    </a:cubicBezTo>
                    <a:cubicBezTo>
                      <a:pt x="3" y="329"/>
                      <a:pt x="5" y="330"/>
                      <a:pt x="5" y="330"/>
                    </a:cubicBezTo>
                    <a:cubicBezTo>
                      <a:pt x="0" y="331"/>
                      <a:pt x="5" y="330"/>
                      <a:pt x="3" y="332"/>
                    </a:cubicBezTo>
                    <a:cubicBezTo>
                      <a:pt x="4" y="331"/>
                      <a:pt x="5" y="332"/>
                      <a:pt x="7" y="332"/>
                    </a:cubicBezTo>
                    <a:cubicBezTo>
                      <a:pt x="7" y="332"/>
                      <a:pt x="7" y="331"/>
                      <a:pt x="7" y="331"/>
                    </a:cubicBezTo>
                    <a:cubicBezTo>
                      <a:pt x="8" y="331"/>
                      <a:pt x="10" y="331"/>
                      <a:pt x="9" y="332"/>
                    </a:cubicBezTo>
                    <a:cubicBezTo>
                      <a:pt x="10" y="331"/>
                      <a:pt x="10" y="333"/>
                      <a:pt x="7" y="333"/>
                    </a:cubicBezTo>
                    <a:cubicBezTo>
                      <a:pt x="7" y="333"/>
                      <a:pt x="7" y="335"/>
                      <a:pt x="7" y="335"/>
                    </a:cubicBezTo>
                    <a:cubicBezTo>
                      <a:pt x="9" y="335"/>
                      <a:pt x="9" y="334"/>
                      <a:pt x="11" y="334"/>
                    </a:cubicBezTo>
                    <a:cubicBezTo>
                      <a:pt x="11" y="335"/>
                      <a:pt x="11" y="336"/>
                      <a:pt x="11" y="337"/>
                    </a:cubicBezTo>
                    <a:cubicBezTo>
                      <a:pt x="13" y="337"/>
                      <a:pt x="13" y="337"/>
                      <a:pt x="13" y="337"/>
                    </a:cubicBezTo>
                    <a:cubicBezTo>
                      <a:pt x="14" y="336"/>
                      <a:pt x="14" y="333"/>
                      <a:pt x="17" y="332"/>
                    </a:cubicBezTo>
                    <a:cubicBezTo>
                      <a:pt x="18" y="331"/>
                      <a:pt x="20" y="331"/>
                      <a:pt x="21" y="331"/>
                    </a:cubicBezTo>
                    <a:cubicBezTo>
                      <a:pt x="22" y="331"/>
                      <a:pt x="20" y="332"/>
                      <a:pt x="19" y="334"/>
                    </a:cubicBezTo>
                    <a:cubicBezTo>
                      <a:pt x="19" y="334"/>
                      <a:pt x="17" y="333"/>
                      <a:pt x="17" y="334"/>
                    </a:cubicBezTo>
                    <a:cubicBezTo>
                      <a:pt x="16" y="334"/>
                      <a:pt x="17" y="335"/>
                      <a:pt x="16" y="337"/>
                    </a:cubicBezTo>
                    <a:cubicBezTo>
                      <a:pt x="15" y="338"/>
                      <a:pt x="15" y="338"/>
                      <a:pt x="15" y="338"/>
                    </a:cubicBezTo>
                    <a:cubicBezTo>
                      <a:pt x="14" y="338"/>
                      <a:pt x="13" y="339"/>
                      <a:pt x="13" y="340"/>
                    </a:cubicBezTo>
                    <a:cubicBezTo>
                      <a:pt x="13" y="340"/>
                      <a:pt x="14" y="342"/>
                      <a:pt x="13" y="342"/>
                    </a:cubicBezTo>
                    <a:cubicBezTo>
                      <a:pt x="12" y="344"/>
                      <a:pt x="8" y="343"/>
                      <a:pt x="7" y="344"/>
                    </a:cubicBezTo>
                    <a:cubicBezTo>
                      <a:pt x="6" y="345"/>
                      <a:pt x="6" y="347"/>
                      <a:pt x="5" y="348"/>
                    </a:cubicBezTo>
                    <a:cubicBezTo>
                      <a:pt x="6" y="348"/>
                      <a:pt x="8" y="348"/>
                      <a:pt x="9" y="348"/>
                    </a:cubicBezTo>
                    <a:cubicBezTo>
                      <a:pt x="11" y="349"/>
                      <a:pt x="7" y="350"/>
                      <a:pt x="10" y="350"/>
                    </a:cubicBezTo>
                    <a:cubicBezTo>
                      <a:pt x="10" y="349"/>
                      <a:pt x="10" y="348"/>
                      <a:pt x="10" y="348"/>
                    </a:cubicBezTo>
                    <a:cubicBezTo>
                      <a:pt x="12" y="348"/>
                      <a:pt x="12" y="347"/>
                      <a:pt x="14" y="348"/>
                    </a:cubicBezTo>
                    <a:cubicBezTo>
                      <a:pt x="14" y="347"/>
                      <a:pt x="14" y="346"/>
                      <a:pt x="15" y="346"/>
                    </a:cubicBezTo>
                    <a:cubicBezTo>
                      <a:pt x="16" y="345"/>
                      <a:pt x="15" y="348"/>
                      <a:pt x="14" y="348"/>
                    </a:cubicBezTo>
                    <a:cubicBezTo>
                      <a:pt x="16" y="349"/>
                      <a:pt x="13" y="355"/>
                      <a:pt x="13" y="356"/>
                    </a:cubicBezTo>
                    <a:cubicBezTo>
                      <a:pt x="12" y="357"/>
                      <a:pt x="11" y="356"/>
                      <a:pt x="10" y="357"/>
                    </a:cubicBezTo>
                    <a:cubicBezTo>
                      <a:pt x="10" y="358"/>
                      <a:pt x="10" y="360"/>
                      <a:pt x="10" y="361"/>
                    </a:cubicBezTo>
                    <a:cubicBezTo>
                      <a:pt x="12" y="362"/>
                      <a:pt x="15" y="367"/>
                      <a:pt x="19" y="365"/>
                    </a:cubicBezTo>
                    <a:cubicBezTo>
                      <a:pt x="20" y="365"/>
                      <a:pt x="19" y="364"/>
                      <a:pt x="21" y="364"/>
                    </a:cubicBezTo>
                    <a:cubicBezTo>
                      <a:pt x="20" y="367"/>
                      <a:pt x="20" y="367"/>
                      <a:pt x="20" y="367"/>
                    </a:cubicBezTo>
                    <a:cubicBezTo>
                      <a:pt x="22" y="367"/>
                      <a:pt x="25" y="368"/>
                      <a:pt x="27" y="367"/>
                    </a:cubicBezTo>
                    <a:cubicBezTo>
                      <a:pt x="27" y="367"/>
                      <a:pt x="28" y="365"/>
                      <a:pt x="29" y="365"/>
                    </a:cubicBezTo>
                    <a:cubicBezTo>
                      <a:pt x="30" y="365"/>
                      <a:pt x="31" y="365"/>
                      <a:pt x="32" y="365"/>
                    </a:cubicBezTo>
                    <a:cubicBezTo>
                      <a:pt x="33" y="364"/>
                      <a:pt x="34" y="362"/>
                      <a:pt x="35" y="362"/>
                    </a:cubicBezTo>
                    <a:cubicBezTo>
                      <a:pt x="36" y="361"/>
                      <a:pt x="38" y="362"/>
                      <a:pt x="39" y="361"/>
                    </a:cubicBezTo>
                    <a:cubicBezTo>
                      <a:pt x="40" y="360"/>
                      <a:pt x="42" y="357"/>
                      <a:pt x="43" y="357"/>
                    </a:cubicBezTo>
                    <a:cubicBezTo>
                      <a:pt x="44" y="356"/>
                      <a:pt x="46" y="357"/>
                      <a:pt x="47" y="357"/>
                    </a:cubicBezTo>
                    <a:cubicBezTo>
                      <a:pt x="50" y="356"/>
                      <a:pt x="53" y="352"/>
                      <a:pt x="56" y="351"/>
                    </a:cubicBezTo>
                    <a:cubicBezTo>
                      <a:pt x="56" y="351"/>
                      <a:pt x="58" y="351"/>
                      <a:pt x="58" y="351"/>
                    </a:cubicBezTo>
                    <a:cubicBezTo>
                      <a:pt x="58" y="352"/>
                      <a:pt x="58" y="353"/>
                      <a:pt x="58" y="355"/>
                    </a:cubicBezTo>
                    <a:close/>
                    <a:moveTo>
                      <a:pt x="134" y="1"/>
                    </a:moveTo>
                    <a:cubicBezTo>
                      <a:pt x="134" y="1"/>
                      <a:pt x="133" y="3"/>
                      <a:pt x="133" y="4"/>
                    </a:cubicBezTo>
                    <a:cubicBezTo>
                      <a:pt x="134" y="5"/>
                      <a:pt x="134" y="4"/>
                      <a:pt x="135" y="6"/>
                    </a:cubicBezTo>
                    <a:cubicBezTo>
                      <a:pt x="129" y="8"/>
                      <a:pt x="132" y="6"/>
                      <a:pt x="130" y="12"/>
                    </a:cubicBezTo>
                    <a:cubicBezTo>
                      <a:pt x="129" y="11"/>
                      <a:pt x="128" y="12"/>
                      <a:pt x="127" y="12"/>
                    </a:cubicBezTo>
                    <a:cubicBezTo>
                      <a:pt x="127" y="12"/>
                      <a:pt x="126" y="9"/>
                      <a:pt x="126" y="9"/>
                    </a:cubicBezTo>
                    <a:cubicBezTo>
                      <a:pt x="122" y="8"/>
                      <a:pt x="121" y="9"/>
                      <a:pt x="118" y="8"/>
                    </a:cubicBezTo>
                    <a:cubicBezTo>
                      <a:pt x="118" y="9"/>
                      <a:pt x="117" y="10"/>
                      <a:pt x="118" y="10"/>
                    </a:cubicBezTo>
                    <a:cubicBezTo>
                      <a:pt x="119" y="11"/>
                      <a:pt x="119" y="12"/>
                      <a:pt x="119" y="12"/>
                    </a:cubicBezTo>
                    <a:cubicBezTo>
                      <a:pt x="121" y="12"/>
                      <a:pt x="124" y="12"/>
                      <a:pt x="127" y="12"/>
                    </a:cubicBezTo>
                    <a:cubicBezTo>
                      <a:pt x="127" y="13"/>
                      <a:pt x="127" y="14"/>
                      <a:pt x="127" y="14"/>
                    </a:cubicBezTo>
                    <a:cubicBezTo>
                      <a:pt x="126" y="15"/>
                      <a:pt x="127" y="15"/>
                      <a:pt x="126" y="16"/>
                    </a:cubicBezTo>
                    <a:cubicBezTo>
                      <a:pt x="125" y="16"/>
                      <a:pt x="124" y="16"/>
                      <a:pt x="122" y="16"/>
                    </a:cubicBezTo>
                    <a:cubicBezTo>
                      <a:pt x="122" y="17"/>
                      <a:pt x="122" y="19"/>
                      <a:pt x="122" y="20"/>
                    </a:cubicBezTo>
                    <a:cubicBezTo>
                      <a:pt x="123" y="20"/>
                      <a:pt x="128" y="22"/>
                      <a:pt x="130" y="22"/>
                    </a:cubicBezTo>
                    <a:cubicBezTo>
                      <a:pt x="131" y="22"/>
                      <a:pt x="134" y="20"/>
                      <a:pt x="134" y="20"/>
                    </a:cubicBezTo>
                    <a:cubicBezTo>
                      <a:pt x="138" y="19"/>
                      <a:pt x="143" y="20"/>
                      <a:pt x="146" y="20"/>
                    </a:cubicBezTo>
                    <a:cubicBezTo>
                      <a:pt x="145" y="22"/>
                      <a:pt x="145" y="22"/>
                      <a:pt x="145" y="22"/>
                    </a:cubicBezTo>
                    <a:cubicBezTo>
                      <a:pt x="142" y="23"/>
                      <a:pt x="139" y="22"/>
                      <a:pt x="136" y="23"/>
                    </a:cubicBezTo>
                    <a:cubicBezTo>
                      <a:pt x="136" y="23"/>
                      <a:pt x="136" y="25"/>
                      <a:pt x="136" y="25"/>
                    </a:cubicBezTo>
                    <a:cubicBezTo>
                      <a:pt x="136" y="25"/>
                      <a:pt x="133" y="25"/>
                      <a:pt x="134" y="24"/>
                    </a:cubicBezTo>
                    <a:cubicBezTo>
                      <a:pt x="132" y="24"/>
                      <a:pt x="132" y="24"/>
                      <a:pt x="130" y="23"/>
                    </a:cubicBezTo>
                    <a:cubicBezTo>
                      <a:pt x="130" y="24"/>
                      <a:pt x="130" y="24"/>
                      <a:pt x="129" y="24"/>
                    </a:cubicBezTo>
                    <a:cubicBezTo>
                      <a:pt x="130" y="26"/>
                      <a:pt x="129" y="28"/>
                      <a:pt x="131" y="28"/>
                    </a:cubicBezTo>
                    <a:cubicBezTo>
                      <a:pt x="135" y="30"/>
                      <a:pt x="138" y="28"/>
                      <a:pt x="142" y="28"/>
                    </a:cubicBezTo>
                    <a:cubicBezTo>
                      <a:pt x="144" y="30"/>
                      <a:pt x="144" y="30"/>
                      <a:pt x="144" y="30"/>
                    </a:cubicBezTo>
                    <a:cubicBezTo>
                      <a:pt x="145" y="30"/>
                      <a:pt x="148" y="29"/>
                      <a:pt x="150" y="30"/>
                    </a:cubicBezTo>
                    <a:cubicBezTo>
                      <a:pt x="150" y="30"/>
                      <a:pt x="151" y="32"/>
                      <a:pt x="152" y="32"/>
                    </a:cubicBezTo>
                    <a:cubicBezTo>
                      <a:pt x="153" y="32"/>
                      <a:pt x="155" y="31"/>
                      <a:pt x="157" y="32"/>
                    </a:cubicBezTo>
                    <a:cubicBezTo>
                      <a:pt x="158" y="32"/>
                      <a:pt x="162" y="34"/>
                      <a:pt x="164" y="34"/>
                    </a:cubicBezTo>
                    <a:cubicBezTo>
                      <a:pt x="167" y="34"/>
                      <a:pt x="169" y="33"/>
                      <a:pt x="172" y="33"/>
                    </a:cubicBezTo>
                    <a:cubicBezTo>
                      <a:pt x="172" y="33"/>
                      <a:pt x="175" y="34"/>
                      <a:pt x="177" y="34"/>
                    </a:cubicBezTo>
                    <a:cubicBezTo>
                      <a:pt x="180" y="33"/>
                      <a:pt x="179" y="28"/>
                      <a:pt x="179" y="28"/>
                    </a:cubicBezTo>
                    <a:cubicBezTo>
                      <a:pt x="180" y="27"/>
                      <a:pt x="187" y="27"/>
                      <a:pt x="188" y="26"/>
                    </a:cubicBezTo>
                    <a:cubicBezTo>
                      <a:pt x="188" y="26"/>
                      <a:pt x="189" y="25"/>
                      <a:pt x="190" y="25"/>
                    </a:cubicBezTo>
                    <a:cubicBezTo>
                      <a:pt x="191" y="25"/>
                      <a:pt x="188" y="24"/>
                      <a:pt x="188" y="24"/>
                    </a:cubicBezTo>
                    <a:cubicBezTo>
                      <a:pt x="188" y="24"/>
                      <a:pt x="188" y="22"/>
                      <a:pt x="188" y="22"/>
                    </a:cubicBezTo>
                    <a:cubicBezTo>
                      <a:pt x="190" y="22"/>
                      <a:pt x="191" y="22"/>
                      <a:pt x="193" y="22"/>
                    </a:cubicBezTo>
                    <a:cubicBezTo>
                      <a:pt x="193" y="22"/>
                      <a:pt x="198" y="14"/>
                      <a:pt x="199" y="12"/>
                    </a:cubicBezTo>
                    <a:cubicBezTo>
                      <a:pt x="195" y="13"/>
                      <a:pt x="195" y="13"/>
                      <a:pt x="192" y="12"/>
                    </a:cubicBezTo>
                    <a:cubicBezTo>
                      <a:pt x="192" y="12"/>
                      <a:pt x="186" y="11"/>
                      <a:pt x="186" y="11"/>
                    </a:cubicBezTo>
                    <a:cubicBezTo>
                      <a:pt x="185" y="11"/>
                      <a:pt x="187" y="10"/>
                      <a:pt x="187" y="10"/>
                    </a:cubicBezTo>
                    <a:cubicBezTo>
                      <a:pt x="187" y="9"/>
                      <a:pt x="187" y="9"/>
                      <a:pt x="187" y="9"/>
                    </a:cubicBezTo>
                    <a:cubicBezTo>
                      <a:pt x="187" y="8"/>
                      <a:pt x="187" y="8"/>
                      <a:pt x="187" y="8"/>
                    </a:cubicBezTo>
                    <a:cubicBezTo>
                      <a:pt x="187" y="8"/>
                      <a:pt x="184" y="8"/>
                      <a:pt x="186" y="8"/>
                    </a:cubicBezTo>
                    <a:cubicBezTo>
                      <a:pt x="185" y="9"/>
                      <a:pt x="184" y="10"/>
                      <a:pt x="184" y="10"/>
                    </a:cubicBezTo>
                    <a:cubicBezTo>
                      <a:pt x="182" y="10"/>
                      <a:pt x="183" y="11"/>
                      <a:pt x="181" y="11"/>
                    </a:cubicBezTo>
                    <a:cubicBezTo>
                      <a:pt x="177" y="12"/>
                      <a:pt x="181" y="10"/>
                      <a:pt x="182" y="8"/>
                    </a:cubicBezTo>
                    <a:cubicBezTo>
                      <a:pt x="182" y="8"/>
                      <a:pt x="181" y="7"/>
                      <a:pt x="182" y="6"/>
                    </a:cubicBezTo>
                    <a:cubicBezTo>
                      <a:pt x="180" y="7"/>
                      <a:pt x="178" y="8"/>
                      <a:pt x="177" y="9"/>
                    </a:cubicBezTo>
                    <a:cubicBezTo>
                      <a:pt x="176" y="10"/>
                      <a:pt x="176" y="13"/>
                      <a:pt x="174" y="13"/>
                    </a:cubicBezTo>
                    <a:cubicBezTo>
                      <a:pt x="173" y="13"/>
                      <a:pt x="172" y="13"/>
                      <a:pt x="171" y="13"/>
                    </a:cubicBezTo>
                    <a:cubicBezTo>
                      <a:pt x="172" y="8"/>
                      <a:pt x="172" y="9"/>
                      <a:pt x="170" y="4"/>
                    </a:cubicBezTo>
                    <a:cubicBezTo>
                      <a:pt x="169" y="9"/>
                      <a:pt x="169" y="14"/>
                      <a:pt x="166" y="8"/>
                    </a:cubicBezTo>
                    <a:cubicBezTo>
                      <a:pt x="164" y="11"/>
                      <a:pt x="164" y="11"/>
                      <a:pt x="162" y="14"/>
                    </a:cubicBezTo>
                    <a:cubicBezTo>
                      <a:pt x="161" y="13"/>
                      <a:pt x="159" y="11"/>
                      <a:pt x="158" y="11"/>
                    </a:cubicBezTo>
                    <a:cubicBezTo>
                      <a:pt x="157" y="11"/>
                      <a:pt x="156" y="11"/>
                      <a:pt x="155" y="11"/>
                    </a:cubicBezTo>
                    <a:cubicBezTo>
                      <a:pt x="154" y="11"/>
                      <a:pt x="154" y="9"/>
                      <a:pt x="153" y="8"/>
                    </a:cubicBezTo>
                    <a:cubicBezTo>
                      <a:pt x="153" y="8"/>
                      <a:pt x="151" y="9"/>
                      <a:pt x="150" y="9"/>
                    </a:cubicBezTo>
                    <a:cubicBezTo>
                      <a:pt x="150" y="9"/>
                      <a:pt x="144" y="7"/>
                      <a:pt x="144" y="6"/>
                    </a:cubicBezTo>
                    <a:cubicBezTo>
                      <a:pt x="142" y="3"/>
                      <a:pt x="142" y="3"/>
                      <a:pt x="142" y="3"/>
                    </a:cubicBezTo>
                    <a:cubicBezTo>
                      <a:pt x="140" y="2"/>
                      <a:pt x="139" y="4"/>
                      <a:pt x="138" y="4"/>
                    </a:cubicBezTo>
                    <a:cubicBezTo>
                      <a:pt x="137" y="3"/>
                      <a:pt x="136" y="1"/>
                      <a:pt x="136" y="1"/>
                    </a:cubicBezTo>
                    <a:cubicBezTo>
                      <a:pt x="135" y="0"/>
                      <a:pt x="134" y="1"/>
                      <a:pt x="134" y="1"/>
                    </a:cubicBezTo>
                    <a:close/>
                    <a:moveTo>
                      <a:pt x="142" y="56"/>
                    </a:moveTo>
                    <a:cubicBezTo>
                      <a:pt x="141" y="56"/>
                      <a:pt x="140" y="57"/>
                      <a:pt x="139" y="58"/>
                    </a:cubicBezTo>
                    <a:cubicBezTo>
                      <a:pt x="139" y="57"/>
                      <a:pt x="139" y="61"/>
                      <a:pt x="139" y="61"/>
                    </a:cubicBezTo>
                    <a:cubicBezTo>
                      <a:pt x="140" y="61"/>
                      <a:pt x="141" y="61"/>
                      <a:pt x="141" y="62"/>
                    </a:cubicBezTo>
                    <a:cubicBezTo>
                      <a:pt x="141" y="62"/>
                      <a:pt x="141" y="64"/>
                      <a:pt x="140" y="64"/>
                    </a:cubicBezTo>
                    <a:cubicBezTo>
                      <a:pt x="140" y="65"/>
                      <a:pt x="138" y="65"/>
                      <a:pt x="138" y="66"/>
                    </a:cubicBezTo>
                    <a:cubicBezTo>
                      <a:pt x="138" y="66"/>
                      <a:pt x="139" y="68"/>
                      <a:pt x="138" y="68"/>
                    </a:cubicBezTo>
                    <a:cubicBezTo>
                      <a:pt x="141" y="68"/>
                      <a:pt x="148" y="65"/>
                      <a:pt x="150" y="66"/>
                    </a:cubicBezTo>
                    <a:cubicBezTo>
                      <a:pt x="150" y="66"/>
                      <a:pt x="150" y="68"/>
                      <a:pt x="150" y="68"/>
                    </a:cubicBezTo>
                    <a:cubicBezTo>
                      <a:pt x="150" y="69"/>
                      <a:pt x="150" y="69"/>
                      <a:pt x="150" y="69"/>
                    </a:cubicBezTo>
                    <a:cubicBezTo>
                      <a:pt x="150" y="69"/>
                      <a:pt x="152" y="69"/>
                      <a:pt x="153" y="69"/>
                    </a:cubicBezTo>
                    <a:cubicBezTo>
                      <a:pt x="155" y="68"/>
                      <a:pt x="155" y="68"/>
                      <a:pt x="155" y="68"/>
                    </a:cubicBezTo>
                    <a:cubicBezTo>
                      <a:pt x="156" y="67"/>
                      <a:pt x="158" y="68"/>
                      <a:pt x="159" y="68"/>
                    </a:cubicBezTo>
                    <a:cubicBezTo>
                      <a:pt x="160" y="67"/>
                      <a:pt x="161" y="66"/>
                      <a:pt x="162" y="66"/>
                    </a:cubicBezTo>
                    <a:cubicBezTo>
                      <a:pt x="164" y="65"/>
                      <a:pt x="166" y="66"/>
                      <a:pt x="168" y="66"/>
                    </a:cubicBezTo>
                    <a:cubicBezTo>
                      <a:pt x="168" y="66"/>
                      <a:pt x="170" y="64"/>
                      <a:pt x="170" y="64"/>
                    </a:cubicBezTo>
                    <a:cubicBezTo>
                      <a:pt x="171" y="63"/>
                      <a:pt x="169" y="61"/>
                      <a:pt x="170" y="60"/>
                    </a:cubicBezTo>
                    <a:cubicBezTo>
                      <a:pt x="166" y="61"/>
                      <a:pt x="164" y="62"/>
                      <a:pt x="161" y="60"/>
                    </a:cubicBezTo>
                    <a:cubicBezTo>
                      <a:pt x="158" y="59"/>
                      <a:pt x="157" y="54"/>
                      <a:pt x="152" y="54"/>
                    </a:cubicBezTo>
                    <a:cubicBezTo>
                      <a:pt x="151" y="56"/>
                      <a:pt x="151" y="56"/>
                      <a:pt x="151" y="56"/>
                    </a:cubicBezTo>
                    <a:cubicBezTo>
                      <a:pt x="148" y="56"/>
                      <a:pt x="146" y="54"/>
                      <a:pt x="143" y="55"/>
                    </a:cubicBezTo>
                    <a:lnTo>
                      <a:pt x="142" y="56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118">
                <a:extLst>
                  <a:ext uri="{FF2B5EF4-FFF2-40B4-BE49-F238E27FC236}">
                    <a16:creationId xmlns:a16="http://schemas.microsoft.com/office/drawing/2014/main" id="{69A20C84-F8E4-4921-8626-7F59F68C1D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5" y="1299"/>
                <a:ext cx="102" cy="141"/>
              </a:xfrm>
              <a:custGeom>
                <a:avLst/>
                <a:gdLst>
                  <a:gd name="T0" fmla="*/ 32 w 52"/>
                  <a:gd name="T1" fmla="*/ 64 h 72"/>
                  <a:gd name="T2" fmla="*/ 30 w 52"/>
                  <a:gd name="T3" fmla="*/ 62 h 72"/>
                  <a:gd name="T4" fmla="*/ 30 w 52"/>
                  <a:gd name="T5" fmla="*/ 57 h 72"/>
                  <a:gd name="T6" fmla="*/ 21 w 52"/>
                  <a:gd name="T7" fmla="*/ 53 h 72"/>
                  <a:gd name="T8" fmla="*/ 24 w 52"/>
                  <a:gd name="T9" fmla="*/ 49 h 72"/>
                  <a:gd name="T10" fmla="*/ 24 w 52"/>
                  <a:gd name="T11" fmla="*/ 45 h 72"/>
                  <a:gd name="T12" fmla="*/ 30 w 52"/>
                  <a:gd name="T13" fmla="*/ 42 h 72"/>
                  <a:gd name="T14" fmla="*/ 34 w 52"/>
                  <a:gd name="T15" fmla="*/ 35 h 72"/>
                  <a:gd name="T16" fmla="*/ 38 w 52"/>
                  <a:gd name="T17" fmla="*/ 35 h 72"/>
                  <a:gd name="T18" fmla="*/ 40 w 52"/>
                  <a:gd name="T19" fmla="*/ 31 h 72"/>
                  <a:gd name="T20" fmla="*/ 42 w 52"/>
                  <a:gd name="T21" fmla="*/ 31 h 72"/>
                  <a:gd name="T22" fmla="*/ 41 w 52"/>
                  <a:gd name="T23" fmla="*/ 20 h 72"/>
                  <a:gd name="T24" fmla="*/ 43 w 52"/>
                  <a:gd name="T25" fmla="*/ 19 h 72"/>
                  <a:gd name="T26" fmla="*/ 44 w 52"/>
                  <a:gd name="T27" fmla="*/ 16 h 72"/>
                  <a:gd name="T28" fmla="*/ 47 w 52"/>
                  <a:gd name="T29" fmla="*/ 16 h 72"/>
                  <a:gd name="T30" fmla="*/ 52 w 52"/>
                  <a:gd name="T31" fmla="*/ 9 h 72"/>
                  <a:gd name="T32" fmla="*/ 52 w 52"/>
                  <a:gd name="T33" fmla="*/ 9 h 72"/>
                  <a:gd name="T34" fmla="*/ 46 w 52"/>
                  <a:gd name="T35" fmla="*/ 0 h 72"/>
                  <a:gd name="T36" fmla="*/ 45 w 52"/>
                  <a:gd name="T37" fmla="*/ 6 h 72"/>
                  <a:gd name="T38" fmla="*/ 41 w 52"/>
                  <a:gd name="T39" fmla="*/ 8 h 72"/>
                  <a:gd name="T40" fmla="*/ 41 w 52"/>
                  <a:gd name="T41" fmla="*/ 10 h 72"/>
                  <a:gd name="T42" fmla="*/ 39 w 52"/>
                  <a:gd name="T43" fmla="*/ 12 h 72"/>
                  <a:gd name="T44" fmla="*/ 35 w 52"/>
                  <a:gd name="T45" fmla="*/ 12 h 72"/>
                  <a:gd name="T46" fmla="*/ 32 w 52"/>
                  <a:gd name="T47" fmla="*/ 14 h 72"/>
                  <a:gd name="T48" fmla="*/ 32 w 52"/>
                  <a:gd name="T49" fmla="*/ 17 h 72"/>
                  <a:gd name="T50" fmla="*/ 32 w 52"/>
                  <a:gd name="T51" fmla="*/ 20 h 72"/>
                  <a:gd name="T52" fmla="*/ 28 w 52"/>
                  <a:gd name="T53" fmla="*/ 19 h 72"/>
                  <a:gd name="T54" fmla="*/ 24 w 52"/>
                  <a:gd name="T55" fmla="*/ 18 h 72"/>
                  <a:gd name="T56" fmla="*/ 22 w 52"/>
                  <a:gd name="T57" fmla="*/ 15 h 72"/>
                  <a:gd name="T58" fmla="*/ 18 w 52"/>
                  <a:gd name="T59" fmla="*/ 16 h 72"/>
                  <a:gd name="T60" fmla="*/ 19 w 52"/>
                  <a:gd name="T61" fmla="*/ 21 h 72"/>
                  <a:gd name="T62" fmla="*/ 13 w 52"/>
                  <a:gd name="T63" fmla="*/ 26 h 72"/>
                  <a:gd name="T64" fmla="*/ 11 w 52"/>
                  <a:gd name="T65" fmla="*/ 30 h 72"/>
                  <a:gd name="T66" fmla="*/ 7 w 52"/>
                  <a:gd name="T67" fmla="*/ 36 h 72"/>
                  <a:gd name="T68" fmla="*/ 4 w 52"/>
                  <a:gd name="T69" fmla="*/ 39 h 72"/>
                  <a:gd name="T70" fmla="*/ 1 w 52"/>
                  <a:gd name="T71" fmla="*/ 45 h 72"/>
                  <a:gd name="T72" fmla="*/ 1 w 52"/>
                  <a:gd name="T73" fmla="*/ 47 h 72"/>
                  <a:gd name="T74" fmla="*/ 5 w 52"/>
                  <a:gd name="T75" fmla="*/ 49 h 72"/>
                  <a:gd name="T76" fmla="*/ 7 w 52"/>
                  <a:gd name="T77" fmla="*/ 57 h 72"/>
                  <a:gd name="T78" fmla="*/ 0 w 52"/>
                  <a:gd name="T79" fmla="*/ 65 h 72"/>
                  <a:gd name="T80" fmla="*/ 5 w 52"/>
                  <a:gd name="T81" fmla="*/ 67 h 72"/>
                  <a:gd name="T82" fmla="*/ 6 w 52"/>
                  <a:gd name="T83" fmla="*/ 71 h 72"/>
                  <a:gd name="T84" fmla="*/ 7 w 52"/>
                  <a:gd name="T85" fmla="*/ 72 h 72"/>
                  <a:gd name="T86" fmla="*/ 10 w 52"/>
                  <a:gd name="T87" fmla="*/ 70 h 72"/>
                  <a:gd name="T88" fmla="*/ 16 w 52"/>
                  <a:gd name="T89" fmla="*/ 70 h 72"/>
                  <a:gd name="T90" fmla="*/ 21 w 52"/>
                  <a:gd name="T91" fmla="*/ 65 h 72"/>
                  <a:gd name="T92" fmla="*/ 23 w 52"/>
                  <a:gd name="T93" fmla="*/ 64 h 72"/>
                  <a:gd name="T94" fmla="*/ 28 w 52"/>
                  <a:gd name="T95" fmla="*/ 66 h 72"/>
                  <a:gd name="T96" fmla="*/ 32 w 52"/>
                  <a:gd name="T97" fmla="*/ 6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2" h="72">
                    <a:moveTo>
                      <a:pt x="32" y="64"/>
                    </a:moveTo>
                    <a:cubicBezTo>
                      <a:pt x="31" y="64"/>
                      <a:pt x="30" y="63"/>
                      <a:pt x="30" y="62"/>
                    </a:cubicBezTo>
                    <a:cubicBezTo>
                      <a:pt x="30" y="62"/>
                      <a:pt x="30" y="58"/>
                      <a:pt x="30" y="57"/>
                    </a:cubicBezTo>
                    <a:cubicBezTo>
                      <a:pt x="29" y="56"/>
                      <a:pt x="22" y="53"/>
                      <a:pt x="21" y="53"/>
                    </a:cubicBezTo>
                    <a:cubicBezTo>
                      <a:pt x="22" y="52"/>
                      <a:pt x="23" y="51"/>
                      <a:pt x="24" y="49"/>
                    </a:cubicBezTo>
                    <a:cubicBezTo>
                      <a:pt x="24" y="48"/>
                      <a:pt x="23" y="46"/>
                      <a:pt x="24" y="45"/>
                    </a:cubicBezTo>
                    <a:cubicBezTo>
                      <a:pt x="24" y="44"/>
                      <a:pt x="28" y="43"/>
                      <a:pt x="30" y="42"/>
                    </a:cubicBezTo>
                    <a:cubicBezTo>
                      <a:pt x="31" y="41"/>
                      <a:pt x="33" y="36"/>
                      <a:pt x="34" y="35"/>
                    </a:cubicBezTo>
                    <a:cubicBezTo>
                      <a:pt x="35" y="35"/>
                      <a:pt x="37" y="35"/>
                      <a:pt x="38" y="35"/>
                    </a:cubicBezTo>
                    <a:cubicBezTo>
                      <a:pt x="39" y="34"/>
                      <a:pt x="39" y="32"/>
                      <a:pt x="40" y="31"/>
                    </a:cubicBezTo>
                    <a:cubicBezTo>
                      <a:pt x="41" y="31"/>
                      <a:pt x="42" y="31"/>
                      <a:pt x="42" y="31"/>
                    </a:cubicBezTo>
                    <a:cubicBezTo>
                      <a:pt x="43" y="27"/>
                      <a:pt x="40" y="24"/>
                      <a:pt x="41" y="20"/>
                    </a:cubicBezTo>
                    <a:cubicBezTo>
                      <a:pt x="41" y="19"/>
                      <a:pt x="42" y="19"/>
                      <a:pt x="43" y="19"/>
                    </a:cubicBezTo>
                    <a:cubicBezTo>
                      <a:pt x="43" y="19"/>
                      <a:pt x="43" y="16"/>
                      <a:pt x="44" y="16"/>
                    </a:cubicBezTo>
                    <a:cubicBezTo>
                      <a:pt x="44" y="15"/>
                      <a:pt x="46" y="16"/>
                      <a:pt x="47" y="16"/>
                    </a:cubicBezTo>
                    <a:cubicBezTo>
                      <a:pt x="48" y="15"/>
                      <a:pt x="51" y="9"/>
                      <a:pt x="52" y="9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1" y="8"/>
                      <a:pt x="41" y="8"/>
                      <a:pt x="41" y="8"/>
                    </a:cubicBezTo>
                    <a:cubicBezTo>
                      <a:pt x="41" y="10"/>
                      <a:pt x="41" y="10"/>
                      <a:pt x="41" y="10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2" y="17"/>
                      <a:pt x="32" y="17"/>
                      <a:pt x="32" y="17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1" y="30"/>
                      <a:pt x="11" y="30"/>
                      <a:pt x="11" y="30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1" y="45"/>
                      <a:pt x="1" y="45"/>
                      <a:pt x="1" y="45"/>
                    </a:cubicBezTo>
                    <a:cubicBezTo>
                      <a:pt x="1" y="46"/>
                      <a:pt x="1" y="47"/>
                      <a:pt x="1" y="47"/>
                    </a:cubicBezTo>
                    <a:cubicBezTo>
                      <a:pt x="2" y="48"/>
                      <a:pt x="4" y="48"/>
                      <a:pt x="5" y="49"/>
                    </a:cubicBezTo>
                    <a:cubicBezTo>
                      <a:pt x="4" y="54"/>
                      <a:pt x="4" y="54"/>
                      <a:pt x="7" y="57"/>
                    </a:cubicBezTo>
                    <a:cubicBezTo>
                      <a:pt x="1" y="59"/>
                      <a:pt x="1" y="59"/>
                      <a:pt x="0" y="65"/>
                    </a:cubicBezTo>
                    <a:cubicBezTo>
                      <a:pt x="1" y="65"/>
                      <a:pt x="3" y="66"/>
                      <a:pt x="5" y="67"/>
                    </a:cubicBezTo>
                    <a:cubicBezTo>
                      <a:pt x="3" y="69"/>
                      <a:pt x="3" y="69"/>
                      <a:pt x="6" y="71"/>
                    </a:cubicBezTo>
                    <a:cubicBezTo>
                      <a:pt x="7" y="72"/>
                      <a:pt x="7" y="72"/>
                      <a:pt x="7" y="72"/>
                    </a:cubicBezTo>
                    <a:cubicBezTo>
                      <a:pt x="8" y="72"/>
                      <a:pt x="9" y="70"/>
                      <a:pt x="10" y="70"/>
                    </a:cubicBezTo>
                    <a:cubicBezTo>
                      <a:pt x="13" y="69"/>
                      <a:pt x="13" y="70"/>
                      <a:pt x="16" y="70"/>
                    </a:cubicBezTo>
                    <a:cubicBezTo>
                      <a:pt x="21" y="65"/>
                      <a:pt x="21" y="65"/>
                      <a:pt x="21" y="65"/>
                    </a:cubicBezTo>
                    <a:cubicBezTo>
                      <a:pt x="23" y="64"/>
                      <a:pt x="23" y="64"/>
                      <a:pt x="23" y="64"/>
                    </a:cubicBezTo>
                    <a:cubicBezTo>
                      <a:pt x="23" y="64"/>
                      <a:pt x="26" y="66"/>
                      <a:pt x="28" y="66"/>
                    </a:cubicBezTo>
                    <a:cubicBezTo>
                      <a:pt x="30" y="66"/>
                      <a:pt x="32" y="64"/>
                      <a:pt x="32" y="64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119">
                <a:extLst>
                  <a:ext uri="{FF2B5EF4-FFF2-40B4-BE49-F238E27FC236}">
                    <a16:creationId xmlns:a16="http://schemas.microsoft.com/office/drawing/2014/main" id="{EC494252-E968-44F3-94E6-17D2AE00C6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5" y="1299"/>
                <a:ext cx="102" cy="141"/>
              </a:xfrm>
              <a:custGeom>
                <a:avLst/>
                <a:gdLst>
                  <a:gd name="T0" fmla="*/ 32 w 52"/>
                  <a:gd name="T1" fmla="*/ 64 h 72"/>
                  <a:gd name="T2" fmla="*/ 30 w 52"/>
                  <a:gd name="T3" fmla="*/ 62 h 72"/>
                  <a:gd name="T4" fmla="*/ 30 w 52"/>
                  <a:gd name="T5" fmla="*/ 57 h 72"/>
                  <a:gd name="T6" fmla="*/ 21 w 52"/>
                  <a:gd name="T7" fmla="*/ 53 h 72"/>
                  <a:gd name="T8" fmla="*/ 24 w 52"/>
                  <a:gd name="T9" fmla="*/ 49 h 72"/>
                  <a:gd name="T10" fmla="*/ 24 w 52"/>
                  <a:gd name="T11" fmla="*/ 45 h 72"/>
                  <a:gd name="T12" fmla="*/ 30 w 52"/>
                  <a:gd name="T13" fmla="*/ 42 h 72"/>
                  <a:gd name="T14" fmla="*/ 34 w 52"/>
                  <a:gd name="T15" fmla="*/ 35 h 72"/>
                  <a:gd name="T16" fmla="*/ 38 w 52"/>
                  <a:gd name="T17" fmla="*/ 35 h 72"/>
                  <a:gd name="T18" fmla="*/ 40 w 52"/>
                  <a:gd name="T19" fmla="*/ 31 h 72"/>
                  <a:gd name="T20" fmla="*/ 42 w 52"/>
                  <a:gd name="T21" fmla="*/ 31 h 72"/>
                  <a:gd name="T22" fmla="*/ 41 w 52"/>
                  <a:gd name="T23" fmla="*/ 20 h 72"/>
                  <a:gd name="T24" fmla="*/ 43 w 52"/>
                  <a:gd name="T25" fmla="*/ 19 h 72"/>
                  <a:gd name="T26" fmla="*/ 44 w 52"/>
                  <a:gd name="T27" fmla="*/ 16 h 72"/>
                  <a:gd name="T28" fmla="*/ 47 w 52"/>
                  <a:gd name="T29" fmla="*/ 16 h 72"/>
                  <a:gd name="T30" fmla="*/ 52 w 52"/>
                  <a:gd name="T31" fmla="*/ 9 h 72"/>
                  <a:gd name="T32" fmla="*/ 52 w 52"/>
                  <a:gd name="T33" fmla="*/ 9 h 72"/>
                  <a:gd name="T34" fmla="*/ 46 w 52"/>
                  <a:gd name="T35" fmla="*/ 0 h 72"/>
                  <a:gd name="T36" fmla="*/ 45 w 52"/>
                  <a:gd name="T37" fmla="*/ 6 h 72"/>
                  <a:gd name="T38" fmla="*/ 41 w 52"/>
                  <a:gd name="T39" fmla="*/ 8 h 72"/>
                  <a:gd name="T40" fmla="*/ 41 w 52"/>
                  <a:gd name="T41" fmla="*/ 10 h 72"/>
                  <a:gd name="T42" fmla="*/ 39 w 52"/>
                  <a:gd name="T43" fmla="*/ 12 h 72"/>
                  <a:gd name="T44" fmla="*/ 35 w 52"/>
                  <a:gd name="T45" fmla="*/ 12 h 72"/>
                  <a:gd name="T46" fmla="*/ 32 w 52"/>
                  <a:gd name="T47" fmla="*/ 14 h 72"/>
                  <a:gd name="T48" fmla="*/ 32 w 52"/>
                  <a:gd name="T49" fmla="*/ 17 h 72"/>
                  <a:gd name="T50" fmla="*/ 32 w 52"/>
                  <a:gd name="T51" fmla="*/ 20 h 72"/>
                  <a:gd name="T52" fmla="*/ 28 w 52"/>
                  <a:gd name="T53" fmla="*/ 19 h 72"/>
                  <a:gd name="T54" fmla="*/ 24 w 52"/>
                  <a:gd name="T55" fmla="*/ 18 h 72"/>
                  <a:gd name="T56" fmla="*/ 22 w 52"/>
                  <a:gd name="T57" fmla="*/ 15 h 72"/>
                  <a:gd name="T58" fmla="*/ 18 w 52"/>
                  <a:gd name="T59" fmla="*/ 16 h 72"/>
                  <a:gd name="T60" fmla="*/ 19 w 52"/>
                  <a:gd name="T61" fmla="*/ 21 h 72"/>
                  <a:gd name="T62" fmla="*/ 13 w 52"/>
                  <a:gd name="T63" fmla="*/ 26 h 72"/>
                  <a:gd name="T64" fmla="*/ 11 w 52"/>
                  <a:gd name="T65" fmla="*/ 30 h 72"/>
                  <a:gd name="T66" fmla="*/ 7 w 52"/>
                  <a:gd name="T67" fmla="*/ 36 h 72"/>
                  <a:gd name="T68" fmla="*/ 4 w 52"/>
                  <a:gd name="T69" fmla="*/ 39 h 72"/>
                  <a:gd name="T70" fmla="*/ 1 w 52"/>
                  <a:gd name="T71" fmla="*/ 45 h 72"/>
                  <a:gd name="T72" fmla="*/ 1 w 52"/>
                  <a:gd name="T73" fmla="*/ 47 h 72"/>
                  <a:gd name="T74" fmla="*/ 5 w 52"/>
                  <a:gd name="T75" fmla="*/ 49 h 72"/>
                  <a:gd name="T76" fmla="*/ 7 w 52"/>
                  <a:gd name="T77" fmla="*/ 57 h 72"/>
                  <a:gd name="T78" fmla="*/ 0 w 52"/>
                  <a:gd name="T79" fmla="*/ 65 h 72"/>
                  <a:gd name="T80" fmla="*/ 5 w 52"/>
                  <a:gd name="T81" fmla="*/ 67 h 72"/>
                  <a:gd name="T82" fmla="*/ 6 w 52"/>
                  <a:gd name="T83" fmla="*/ 71 h 72"/>
                  <a:gd name="T84" fmla="*/ 7 w 52"/>
                  <a:gd name="T85" fmla="*/ 72 h 72"/>
                  <a:gd name="T86" fmla="*/ 10 w 52"/>
                  <a:gd name="T87" fmla="*/ 70 h 72"/>
                  <a:gd name="T88" fmla="*/ 16 w 52"/>
                  <a:gd name="T89" fmla="*/ 70 h 72"/>
                  <a:gd name="T90" fmla="*/ 21 w 52"/>
                  <a:gd name="T91" fmla="*/ 65 h 72"/>
                  <a:gd name="T92" fmla="*/ 23 w 52"/>
                  <a:gd name="T93" fmla="*/ 64 h 72"/>
                  <a:gd name="T94" fmla="*/ 28 w 52"/>
                  <a:gd name="T95" fmla="*/ 66 h 72"/>
                  <a:gd name="T96" fmla="*/ 32 w 52"/>
                  <a:gd name="T97" fmla="*/ 6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2" h="72">
                    <a:moveTo>
                      <a:pt x="32" y="64"/>
                    </a:moveTo>
                    <a:cubicBezTo>
                      <a:pt x="31" y="64"/>
                      <a:pt x="30" y="63"/>
                      <a:pt x="30" y="62"/>
                    </a:cubicBezTo>
                    <a:cubicBezTo>
                      <a:pt x="30" y="62"/>
                      <a:pt x="30" y="58"/>
                      <a:pt x="30" y="57"/>
                    </a:cubicBezTo>
                    <a:cubicBezTo>
                      <a:pt x="29" y="56"/>
                      <a:pt x="22" y="53"/>
                      <a:pt x="21" y="53"/>
                    </a:cubicBezTo>
                    <a:cubicBezTo>
                      <a:pt x="22" y="52"/>
                      <a:pt x="23" y="51"/>
                      <a:pt x="24" y="49"/>
                    </a:cubicBezTo>
                    <a:cubicBezTo>
                      <a:pt x="24" y="48"/>
                      <a:pt x="23" y="46"/>
                      <a:pt x="24" y="45"/>
                    </a:cubicBezTo>
                    <a:cubicBezTo>
                      <a:pt x="24" y="44"/>
                      <a:pt x="28" y="43"/>
                      <a:pt x="30" y="42"/>
                    </a:cubicBezTo>
                    <a:cubicBezTo>
                      <a:pt x="31" y="41"/>
                      <a:pt x="33" y="36"/>
                      <a:pt x="34" y="35"/>
                    </a:cubicBezTo>
                    <a:cubicBezTo>
                      <a:pt x="35" y="35"/>
                      <a:pt x="37" y="35"/>
                      <a:pt x="38" y="35"/>
                    </a:cubicBezTo>
                    <a:cubicBezTo>
                      <a:pt x="39" y="34"/>
                      <a:pt x="39" y="32"/>
                      <a:pt x="40" y="31"/>
                    </a:cubicBezTo>
                    <a:cubicBezTo>
                      <a:pt x="41" y="31"/>
                      <a:pt x="42" y="31"/>
                      <a:pt x="42" y="31"/>
                    </a:cubicBezTo>
                    <a:cubicBezTo>
                      <a:pt x="43" y="27"/>
                      <a:pt x="40" y="24"/>
                      <a:pt x="41" y="20"/>
                    </a:cubicBezTo>
                    <a:cubicBezTo>
                      <a:pt x="41" y="19"/>
                      <a:pt x="42" y="19"/>
                      <a:pt x="43" y="19"/>
                    </a:cubicBezTo>
                    <a:cubicBezTo>
                      <a:pt x="43" y="19"/>
                      <a:pt x="43" y="16"/>
                      <a:pt x="44" y="16"/>
                    </a:cubicBezTo>
                    <a:cubicBezTo>
                      <a:pt x="44" y="15"/>
                      <a:pt x="46" y="16"/>
                      <a:pt x="47" y="16"/>
                    </a:cubicBezTo>
                    <a:cubicBezTo>
                      <a:pt x="48" y="15"/>
                      <a:pt x="51" y="9"/>
                      <a:pt x="52" y="9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1" y="8"/>
                      <a:pt x="41" y="8"/>
                      <a:pt x="41" y="8"/>
                    </a:cubicBezTo>
                    <a:cubicBezTo>
                      <a:pt x="41" y="10"/>
                      <a:pt x="41" y="10"/>
                      <a:pt x="41" y="10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2" y="17"/>
                      <a:pt x="32" y="17"/>
                      <a:pt x="32" y="17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1" y="30"/>
                      <a:pt x="11" y="30"/>
                      <a:pt x="11" y="30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1" y="45"/>
                      <a:pt x="1" y="45"/>
                      <a:pt x="1" y="45"/>
                    </a:cubicBezTo>
                    <a:cubicBezTo>
                      <a:pt x="1" y="46"/>
                      <a:pt x="1" y="47"/>
                      <a:pt x="1" y="47"/>
                    </a:cubicBezTo>
                    <a:cubicBezTo>
                      <a:pt x="2" y="48"/>
                      <a:pt x="4" y="48"/>
                      <a:pt x="5" y="49"/>
                    </a:cubicBezTo>
                    <a:cubicBezTo>
                      <a:pt x="4" y="54"/>
                      <a:pt x="4" y="54"/>
                      <a:pt x="7" y="57"/>
                    </a:cubicBezTo>
                    <a:cubicBezTo>
                      <a:pt x="1" y="59"/>
                      <a:pt x="1" y="59"/>
                      <a:pt x="0" y="65"/>
                    </a:cubicBezTo>
                    <a:cubicBezTo>
                      <a:pt x="1" y="65"/>
                      <a:pt x="3" y="66"/>
                      <a:pt x="5" y="67"/>
                    </a:cubicBezTo>
                    <a:cubicBezTo>
                      <a:pt x="3" y="69"/>
                      <a:pt x="3" y="69"/>
                      <a:pt x="6" y="71"/>
                    </a:cubicBezTo>
                    <a:cubicBezTo>
                      <a:pt x="7" y="72"/>
                      <a:pt x="7" y="72"/>
                      <a:pt x="7" y="72"/>
                    </a:cubicBezTo>
                    <a:cubicBezTo>
                      <a:pt x="8" y="72"/>
                      <a:pt x="9" y="70"/>
                      <a:pt x="10" y="70"/>
                    </a:cubicBezTo>
                    <a:cubicBezTo>
                      <a:pt x="13" y="69"/>
                      <a:pt x="13" y="70"/>
                      <a:pt x="16" y="70"/>
                    </a:cubicBezTo>
                    <a:cubicBezTo>
                      <a:pt x="21" y="65"/>
                      <a:pt x="21" y="65"/>
                      <a:pt x="21" y="65"/>
                    </a:cubicBezTo>
                    <a:cubicBezTo>
                      <a:pt x="23" y="64"/>
                      <a:pt x="23" y="64"/>
                      <a:pt x="23" y="64"/>
                    </a:cubicBezTo>
                    <a:cubicBezTo>
                      <a:pt x="23" y="64"/>
                      <a:pt x="26" y="66"/>
                      <a:pt x="28" y="66"/>
                    </a:cubicBezTo>
                    <a:cubicBezTo>
                      <a:pt x="30" y="66"/>
                      <a:pt x="32" y="64"/>
                      <a:pt x="32" y="64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120">
                <a:extLst>
                  <a:ext uri="{FF2B5EF4-FFF2-40B4-BE49-F238E27FC236}">
                    <a16:creationId xmlns:a16="http://schemas.microsoft.com/office/drawing/2014/main" id="{84E6AB4B-3986-4063-BC5A-A8CDDFF72E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7" y="1950"/>
                <a:ext cx="205" cy="214"/>
              </a:xfrm>
              <a:custGeom>
                <a:avLst/>
                <a:gdLst>
                  <a:gd name="T0" fmla="*/ 51 w 105"/>
                  <a:gd name="T1" fmla="*/ 100 h 109"/>
                  <a:gd name="T2" fmla="*/ 51 w 105"/>
                  <a:gd name="T3" fmla="*/ 94 h 109"/>
                  <a:gd name="T4" fmla="*/ 54 w 105"/>
                  <a:gd name="T5" fmla="*/ 85 h 109"/>
                  <a:gd name="T6" fmla="*/ 63 w 105"/>
                  <a:gd name="T7" fmla="*/ 81 h 109"/>
                  <a:gd name="T8" fmla="*/ 67 w 105"/>
                  <a:gd name="T9" fmla="*/ 88 h 109"/>
                  <a:gd name="T10" fmla="*/ 73 w 105"/>
                  <a:gd name="T11" fmla="*/ 78 h 109"/>
                  <a:gd name="T12" fmla="*/ 79 w 105"/>
                  <a:gd name="T13" fmla="*/ 68 h 109"/>
                  <a:gd name="T14" fmla="*/ 82 w 105"/>
                  <a:gd name="T15" fmla="*/ 58 h 109"/>
                  <a:gd name="T16" fmla="*/ 91 w 105"/>
                  <a:gd name="T17" fmla="*/ 51 h 109"/>
                  <a:gd name="T18" fmla="*/ 93 w 105"/>
                  <a:gd name="T19" fmla="*/ 43 h 109"/>
                  <a:gd name="T20" fmla="*/ 96 w 105"/>
                  <a:gd name="T21" fmla="*/ 35 h 109"/>
                  <a:gd name="T22" fmla="*/ 102 w 105"/>
                  <a:gd name="T23" fmla="*/ 28 h 109"/>
                  <a:gd name="T24" fmla="*/ 102 w 105"/>
                  <a:gd name="T25" fmla="*/ 17 h 109"/>
                  <a:gd name="T26" fmla="*/ 98 w 105"/>
                  <a:gd name="T27" fmla="*/ 0 h 109"/>
                  <a:gd name="T28" fmla="*/ 88 w 105"/>
                  <a:gd name="T29" fmla="*/ 6 h 109"/>
                  <a:gd name="T30" fmla="*/ 69 w 105"/>
                  <a:gd name="T31" fmla="*/ 6 h 109"/>
                  <a:gd name="T32" fmla="*/ 55 w 105"/>
                  <a:gd name="T33" fmla="*/ 9 h 109"/>
                  <a:gd name="T34" fmla="*/ 44 w 105"/>
                  <a:gd name="T35" fmla="*/ 7 h 109"/>
                  <a:gd name="T36" fmla="*/ 34 w 105"/>
                  <a:gd name="T37" fmla="*/ 3 h 109"/>
                  <a:gd name="T38" fmla="*/ 23 w 105"/>
                  <a:gd name="T39" fmla="*/ 2 h 109"/>
                  <a:gd name="T40" fmla="*/ 14 w 105"/>
                  <a:gd name="T41" fmla="*/ 11 h 109"/>
                  <a:gd name="T42" fmla="*/ 7 w 105"/>
                  <a:gd name="T43" fmla="*/ 23 h 109"/>
                  <a:gd name="T44" fmla="*/ 8 w 105"/>
                  <a:gd name="T45" fmla="*/ 31 h 109"/>
                  <a:gd name="T46" fmla="*/ 9 w 105"/>
                  <a:gd name="T47" fmla="*/ 41 h 109"/>
                  <a:gd name="T48" fmla="*/ 6 w 105"/>
                  <a:gd name="T49" fmla="*/ 50 h 109"/>
                  <a:gd name="T50" fmla="*/ 3 w 105"/>
                  <a:gd name="T51" fmla="*/ 57 h 109"/>
                  <a:gd name="T52" fmla="*/ 2 w 105"/>
                  <a:gd name="T53" fmla="*/ 72 h 109"/>
                  <a:gd name="T54" fmla="*/ 2 w 105"/>
                  <a:gd name="T55" fmla="*/ 85 h 109"/>
                  <a:gd name="T56" fmla="*/ 8 w 105"/>
                  <a:gd name="T57" fmla="*/ 86 h 109"/>
                  <a:gd name="T58" fmla="*/ 22 w 105"/>
                  <a:gd name="T59" fmla="*/ 91 h 109"/>
                  <a:gd name="T60" fmla="*/ 25 w 105"/>
                  <a:gd name="T61" fmla="*/ 94 h 109"/>
                  <a:gd name="T62" fmla="*/ 28 w 105"/>
                  <a:gd name="T63" fmla="*/ 98 h 109"/>
                  <a:gd name="T64" fmla="*/ 26 w 105"/>
                  <a:gd name="T65" fmla="*/ 100 h 109"/>
                  <a:gd name="T66" fmla="*/ 38 w 105"/>
                  <a:gd name="T67" fmla="*/ 108 h 109"/>
                  <a:gd name="T68" fmla="*/ 41 w 105"/>
                  <a:gd name="T69" fmla="*/ 108 h 109"/>
                  <a:gd name="T70" fmla="*/ 44 w 105"/>
                  <a:gd name="T71" fmla="*/ 107 h 109"/>
                  <a:gd name="T72" fmla="*/ 48 w 105"/>
                  <a:gd name="T73" fmla="*/ 104 h 109"/>
                  <a:gd name="T74" fmla="*/ 51 w 105"/>
                  <a:gd name="T75" fmla="*/ 104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5" h="109">
                    <a:moveTo>
                      <a:pt x="51" y="104"/>
                    </a:moveTo>
                    <a:cubicBezTo>
                      <a:pt x="51" y="100"/>
                      <a:pt x="51" y="100"/>
                      <a:pt x="51" y="100"/>
                    </a:cubicBezTo>
                    <a:cubicBezTo>
                      <a:pt x="52" y="97"/>
                      <a:pt x="52" y="97"/>
                      <a:pt x="52" y="97"/>
                    </a:cubicBezTo>
                    <a:cubicBezTo>
                      <a:pt x="52" y="97"/>
                      <a:pt x="51" y="96"/>
                      <a:pt x="51" y="94"/>
                    </a:cubicBezTo>
                    <a:cubicBezTo>
                      <a:pt x="51" y="92"/>
                      <a:pt x="50" y="92"/>
                      <a:pt x="52" y="91"/>
                    </a:cubicBezTo>
                    <a:cubicBezTo>
                      <a:pt x="53" y="91"/>
                      <a:pt x="53" y="88"/>
                      <a:pt x="54" y="85"/>
                    </a:cubicBezTo>
                    <a:cubicBezTo>
                      <a:pt x="54" y="83"/>
                      <a:pt x="58" y="84"/>
                      <a:pt x="60" y="82"/>
                    </a:cubicBezTo>
                    <a:cubicBezTo>
                      <a:pt x="62" y="80"/>
                      <a:pt x="63" y="81"/>
                      <a:pt x="63" y="81"/>
                    </a:cubicBezTo>
                    <a:cubicBezTo>
                      <a:pt x="63" y="81"/>
                      <a:pt x="64" y="81"/>
                      <a:pt x="66" y="82"/>
                    </a:cubicBezTo>
                    <a:cubicBezTo>
                      <a:pt x="68" y="83"/>
                      <a:pt x="67" y="86"/>
                      <a:pt x="67" y="88"/>
                    </a:cubicBezTo>
                    <a:cubicBezTo>
                      <a:pt x="71" y="89"/>
                      <a:pt x="71" y="84"/>
                      <a:pt x="73" y="83"/>
                    </a:cubicBezTo>
                    <a:cubicBezTo>
                      <a:pt x="75" y="82"/>
                      <a:pt x="73" y="80"/>
                      <a:pt x="73" y="78"/>
                    </a:cubicBezTo>
                    <a:cubicBezTo>
                      <a:pt x="73" y="76"/>
                      <a:pt x="74" y="75"/>
                      <a:pt x="75" y="72"/>
                    </a:cubicBezTo>
                    <a:cubicBezTo>
                      <a:pt x="76" y="70"/>
                      <a:pt x="78" y="71"/>
                      <a:pt x="79" y="68"/>
                    </a:cubicBezTo>
                    <a:cubicBezTo>
                      <a:pt x="80" y="65"/>
                      <a:pt x="79" y="65"/>
                      <a:pt x="81" y="64"/>
                    </a:cubicBezTo>
                    <a:cubicBezTo>
                      <a:pt x="83" y="62"/>
                      <a:pt x="82" y="61"/>
                      <a:pt x="82" y="58"/>
                    </a:cubicBezTo>
                    <a:cubicBezTo>
                      <a:pt x="83" y="55"/>
                      <a:pt x="83" y="55"/>
                      <a:pt x="85" y="54"/>
                    </a:cubicBezTo>
                    <a:cubicBezTo>
                      <a:pt x="87" y="54"/>
                      <a:pt x="90" y="52"/>
                      <a:pt x="91" y="51"/>
                    </a:cubicBezTo>
                    <a:cubicBezTo>
                      <a:pt x="93" y="50"/>
                      <a:pt x="91" y="47"/>
                      <a:pt x="91" y="47"/>
                    </a:cubicBezTo>
                    <a:cubicBezTo>
                      <a:pt x="91" y="47"/>
                      <a:pt x="91" y="44"/>
                      <a:pt x="93" y="43"/>
                    </a:cubicBezTo>
                    <a:cubicBezTo>
                      <a:pt x="94" y="43"/>
                      <a:pt x="94" y="41"/>
                      <a:pt x="95" y="39"/>
                    </a:cubicBezTo>
                    <a:cubicBezTo>
                      <a:pt x="96" y="37"/>
                      <a:pt x="94" y="36"/>
                      <a:pt x="96" y="35"/>
                    </a:cubicBezTo>
                    <a:cubicBezTo>
                      <a:pt x="97" y="33"/>
                      <a:pt x="99" y="31"/>
                      <a:pt x="99" y="30"/>
                    </a:cubicBezTo>
                    <a:cubicBezTo>
                      <a:pt x="99" y="28"/>
                      <a:pt x="100" y="28"/>
                      <a:pt x="102" y="28"/>
                    </a:cubicBezTo>
                    <a:cubicBezTo>
                      <a:pt x="104" y="28"/>
                      <a:pt x="105" y="21"/>
                      <a:pt x="105" y="20"/>
                    </a:cubicBezTo>
                    <a:cubicBezTo>
                      <a:pt x="105" y="18"/>
                      <a:pt x="102" y="17"/>
                      <a:pt x="102" y="17"/>
                    </a:cubicBezTo>
                    <a:cubicBezTo>
                      <a:pt x="103" y="9"/>
                      <a:pt x="103" y="9"/>
                      <a:pt x="103" y="9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93" y="2"/>
                      <a:pt x="93" y="2"/>
                      <a:pt x="93" y="2"/>
                    </a:cubicBezTo>
                    <a:cubicBezTo>
                      <a:pt x="93" y="2"/>
                      <a:pt x="91" y="6"/>
                      <a:pt x="88" y="6"/>
                    </a:cubicBezTo>
                    <a:cubicBezTo>
                      <a:pt x="85" y="6"/>
                      <a:pt x="82" y="7"/>
                      <a:pt x="78" y="6"/>
                    </a:cubicBezTo>
                    <a:cubicBezTo>
                      <a:pt x="74" y="4"/>
                      <a:pt x="71" y="6"/>
                      <a:pt x="69" y="6"/>
                    </a:cubicBezTo>
                    <a:cubicBezTo>
                      <a:pt x="67" y="6"/>
                      <a:pt x="64" y="7"/>
                      <a:pt x="63" y="9"/>
                    </a:cubicBezTo>
                    <a:cubicBezTo>
                      <a:pt x="63" y="10"/>
                      <a:pt x="60" y="9"/>
                      <a:pt x="55" y="9"/>
                    </a:cubicBezTo>
                    <a:cubicBezTo>
                      <a:pt x="50" y="9"/>
                      <a:pt x="52" y="8"/>
                      <a:pt x="51" y="7"/>
                    </a:cubicBezTo>
                    <a:cubicBezTo>
                      <a:pt x="49" y="5"/>
                      <a:pt x="46" y="6"/>
                      <a:pt x="44" y="7"/>
                    </a:cubicBezTo>
                    <a:cubicBezTo>
                      <a:pt x="42" y="9"/>
                      <a:pt x="38" y="8"/>
                      <a:pt x="38" y="8"/>
                    </a:cubicBezTo>
                    <a:cubicBezTo>
                      <a:pt x="38" y="8"/>
                      <a:pt x="36" y="3"/>
                      <a:pt x="34" y="3"/>
                    </a:cubicBezTo>
                    <a:cubicBezTo>
                      <a:pt x="32" y="3"/>
                      <a:pt x="32" y="1"/>
                      <a:pt x="30" y="1"/>
                    </a:cubicBezTo>
                    <a:cubicBezTo>
                      <a:pt x="27" y="1"/>
                      <a:pt x="25" y="1"/>
                      <a:pt x="23" y="2"/>
                    </a:cubicBezTo>
                    <a:cubicBezTo>
                      <a:pt x="20" y="3"/>
                      <a:pt x="14" y="6"/>
                      <a:pt x="14" y="6"/>
                    </a:cubicBezTo>
                    <a:cubicBezTo>
                      <a:pt x="14" y="6"/>
                      <a:pt x="14" y="9"/>
                      <a:pt x="14" y="11"/>
                    </a:cubicBezTo>
                    <a:cubicBezTo>
                      <a:pt x="14" y="13"/>
                      <a:pt x="10" y="16"/>
                      <a:pt x="10" y="16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8" y="27"/>
                      <a:pt x="7" y="28"/>
                    </a:cubicBezTo>
                    <a:cubicBezTo>
                      <a:pt x="5" y="29"/>
                      <a:pt x="6" y="30"/>
                      <a:pt x="8" y="31"/>
                    </a:cubicBezTo>
                    <a:cubicBezTo>
                      <a:pt x="10" y="32"/>
                      <a:pt x="10" y="33"/>
                      <a:pt x="9" y="36"/>
                    </a:cubicBezTo>
                    <a:cubicBezTo>
                      <a:pt x="8" y="39"/>
                      <a:pt x="10" y="41"/>
                      <a:pt x="9" y="41"/>
                    </a:cubicBezTo>
                    <a:cubicBezTo>
                      <a:pt x="7" y="41"/>
                      <a:pt x="7" y="42"/>
                      <a:pt x="7" y="45"/>
                    </a:cubicBezTo>
                    <a:cubicBezTo>
                      <a:pt x="7" y="47"/>
                      <a:pt x="7" y="48"/>
                      <a:pt x="6" y="50"/>
                    </a:cubicBezTo>
                    <a:cubicBezTo>
                      <a:pt x="5" y="52"/>
                      <a:pt x="3" y="52"/>
                      <a:pt x="5" y="54"/>
                    </a:cubicBezTo>
                    <a:cubicBezTo>
                      <a:pt x="6" y="56"/>
                      <a:pt x="5" y="58"/>
                      <a:pt x="3" y="57"/>
                    </a:cubicBezTo>
                    <a:cubicBezTo>
                      <a:pt x="1" y="56"/>
                      <a:pt x="1" y="58"/>
                      <a:pt x="2" y="60"/>
                    </a:cubicBezTo>
                    <a:cubicBezTo>
                      <a:pt x="3" y="62"/>
                      <a:pt x="0" y="70"/>
                      <a:pt x="2" y="72"/>
                    </a:cubicBezTo>
                    <a:cubicBezTo>
                      <a:pt x="3" y="74"/>
                      <a:pt x="3" y="76"/>
                      <a:pt x="3" y="78"/>
                    </a:cubicBezTo>
                    <a:cubicBezTo>
                      <a:pt x="3" y="80"/>
                      <a:pt x="2" y="85"/>
                      <a:pt x="2" y="85"/>
                    </a:cubicBezTo>
                    <a:cubicBezTo>
                      <a:pt x="5" y="84"/>
                      <a:pt x="8" y="84"/>
                      <a:pt x="9" y="84"/>
                    </a:cubicBezTo>
                    <a:cubicBezTo>
                      <a:pt x="9" y="84"/>
                      <a:pt x="8" y="85"/>
                      <a:pt x="8" y="86"/>
                    </a:cubicBezTo>
                    <a:cubicBezTo>
                      <a:pt x="10" y="86"/>
                      <a:pt x="15" y="85"/>
                      <a:pt x="17" y="86"/>
                    </a:cubicBezTo>
                    <a:cubicBezTo>
                      <a:pt x="19" y="86"/>
                      <a:pt x="20" y="90"/>
                      <a:pt x="22" y="91"/>
                    </a:cubicBezTo>
                    <a:cubicBezTo>
                      <a:pt x="23" y="91"/>
                      <a:pt x="25" y="91"/>
                      <a:pt x="25" y="91"/>
                    </a:cubicBezTo>
                    <a:cubicBezTo>
                      <a:pt x="25" y="91"/>
                      <a:pt x="25" y="93"/>
                      <a:pt x="25" y="94"/>
                    </a:cubicBezTo>
                    <a:cubicBezTo>
                      <a:pt x="26" y="94"/>
                      <a:pt x="26" y="94"/>
                      <a:pt x="26" y="94"/>
                    </a:cubicBezTo>
                    <a:cubicBezTo>
                      <a:pt x="27" y="95"/>
                      <a:pt x="27" y="96"/>
                      <a:pt x="28" y="98"/>
                    </a:cubicBezTo>
                    <a:cubicBezTo>
                      <a:pt x="28" y="98"/>
                      <a:pt x="28" y="98"/>
                      <a:pt x="28" y="98"/>
                    </a:cubicBezTo>
                    <a:cubicBezTo>
                      <a:pt x="28" y="98"/>
                      <a:pt x="27" y="99"/>
                      <a:pt x="26" y="100"/>
                    </a:cubicBezTo>
                    <a:cubicBezTo>
                      <a:pt x="27" y="103"/>
                      <a:pt x="29" y="106"/>
                      <a:pt x="31" y="109"/>
                    </a:cubicBezTo>
                    <a:cubicBezTo>
                      <a:pt x="34" y="109"/>
                      <a:pt x="35" y="109"/>
                      <a:pt x="38" y="108"/>
                    </a:cubicBezTo>
                    <a:cubicBezTo>
                      <a:pt x="38" y="107"/>
                      <a:pt x="38" y="107"/>
                      <a:pt x="38" y="107"/>
                    </a:cubicBezTo>
                    <a:cubicBezTo>
                      <a:pt x="39" y="107"/>
                      <a:pt x="39" y="108"/>
                      <a:pt x="41" y="108"/>
                    </a:cubicBezTo>
                    <a:cubicBezTo>
                      <a:pt x="42" y="106"/>
                      <a:pt x="42" y="106"/>
                      <a:pt x="42" y="106"/>
                    </a:cubicBezTo>
                    <a:cubicBezTo>
                      <a:pt x="43" y="106"/>
                      <a:pt x="42" y="108"/>
                      <a:pt x="44" y="107"/>
                    </a:cubicBezTo>
                    <a:cubicBezTo>
                      <a:pt x="45" y="106"/>
                      <a:pt x="45" y="104"/>
                      <a:pt x="46" y="104"/>
                    </a:cubicBezTo>
                    <a:cubicBezTo>
                      <a:pt x="46" y="103"/>
                      <a:pt x="48" y="104"/>
                      <a:pt x="48" y="104"/>
                    </a:cubicBezTo>
                    <a:cubicBezTo>
                      <a:pt x="49" y="105"/>
                      <a:pt x="49" y="105"/>
                      <a:pt x="50" y="106"/>
                    </a:cubicBezTo>
                    <a:cubicBezTo>
                      <a:pt x="50" y="105"/>
                      <a:pt x="50" y="103"/>
                      <a:pt x="51" y="104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121">
                <a:extLst>
                  <a:ext uri="{FF2B5EF4-FFF2-40B4-BE49-F238E27FC236}">
                    <a16:creationId xmlns:a16="http://schemas.microsoft.com/office/drawing/2014/main" id="{663645FD-31AE-4FE7-A258-5D03C2420B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7" y="1950"/>
                <a:ext cx="205" cy="214"/>
              </a:xfrm>
              <a:custGeom>
                <a:avLst/>
                <a:gdLst>
                  <a:gd name="T0" fmla="*/ 51 w 105"/>
                  <a:gd name="T1" fmla="*/ 100 h 109"/>
                  <a:gd name="T2" fmla="*/ 51 w 105"/>
                  <a:gd name="T3" fmla="*/ 94 h 109"/>
                  <a:gd name="T4" fmla="*/ 54 w 105"/>
                  <a:gd name="T5" fmla="*/ 85 h 109"/>
                  <a:gd name="T6" fmla="*/ 63 w 105"/>
                  <a:gd name="T7" fmla="*/ 81 h 109"/>
                  <a:gd name="T8" fmla="*/ 67 w 105"/>
                  <a:gd name="T9" fmla="*/ 88 h 109"/>
                  <a:gd name="T10" fmla="*/ 73 w 105"/>
                  <a:gd name="T11" fmla="*/ 78 h 109"/>
                  <a:gd name="T12" fmla="*/ 79 w 105"/>
                  <a:gd name="T13" fmla="*/ 68 h 109"/>
                  <a:gd name="T14" fmla="*/ 82 w 105"/>
                  <a:gd name="T15" fmla="*/ 58 h 109"/>
                  <a:gd name="T16" fmla="*/ 91 w 105"/>
                  <a:gd name="T17" fmla="*/ 51 h 109"/>
                  <a:gd name="T18" fmla="*/ 93 w 105"/>
                  <a:gd name="T19" fmla="*/ 43 h 109"/>
                  <a:gd name="T20" fmla="*/ 96 w 105"/>
                  <a:gd name="T21" fmla="*/ 35 h 109"/>
                  <a:gd name="T22" fmla="*/ 102 w 105"/>
                  <a:gd name="T23" fmla="*/ 28 h 109"/>
                  <a:gd name="T24" fmla="*/ 102 w 105"/>
                  <a:gd name="T25" fmla="*/ 17 h 109"/>
                  <a:gd name="T26" fmla="*/ 98 w 105"/>
                  <a:gd name="T27" fmla="*/ 0 h 109"/>
                  <a:gd name="T28" fmla="*/ 88 w 105"/>
                  <a:gd name="T29" fmla="*/ 6 h 109"/>
                  <a:gd name="T30" fmla="*/ 69 w 105"/>
                  <a:gd name="T31" fmla="*/ 6 h 109"/>
                  <a:gd name="T32" fmla="*/ 55 w 105"/>
                  <a:gd name="T33" fmla="*/ 9 h 109"/>
                  <a:gd name="T34" fmla="*/ 44 w 105"/>
                  <a:gd name="T35" fmla="*/ 7 h 109"/>
                  <a:gd name="T36" fmla="*/ 34 w 105"/>
                  <a:gd name="T37" fmla="*/ 3 h 109"/>
                  <a:gd name="T38" fmla="*/ 23 w 105"/>
                  <a:gd name="T39" fmla="*/ 2 h 109"/>
                  <a:gd name="T40" fmla="*/ 14 w 105"/>
                  <a:gd name="T41" fmla="*/ 11 h 109"/>
                  <a:gd name="T42" fmla="*/ 7 w 105"/>
                  <a:gd name="T43" fmla="*/ 23 h 109"/>
                  <a:gd name="T44" fmla="*/ 8 w 105"/>
                  <a:gd name="T45" fmla="*/ 31 h 109"/>
                  <a:gd name="T46" fmla="*/ 9 w 105"/>
                  <a:gd name="T47" fmla="*/ 41 h 109"/>
                  <a:gd name="T48" fmla="*/ 6 w 105"/>
                  <a:gd name="T49" fmla="*/ 50 h 109"/>
                  <a:gd name="T50" fmla="*/ 3 w 105"/>
                  <a:gd name="T51" fmla="*/ 57 h 109"/>
                  <a:gd name="T52" fmla="*/ 2 w 105"/>
                  <a:gd name="T53" fmla="*/ 72 h 109"/>
                  <a:gd name="T54" fmla="*/ 2 w 105"/>
                  <a:gd name="T55" fmla="*/ 85 h 109"/>
                  <a:gd name="T56" fmla="*/ 8 w 105"/>
                  <a:gd name="T57" fmla="*/ 86 h 109"/>
                  <a:gd name="T58" fmla="*/ 22 w 105"/>
                  <a:gd name="T59" fmla="*/ 91 h 109"/>
                  <a:gd name="T60" fmla="*/ 25 w 105"/>
                  <a:gd name="T61" fmla="*/ 94 h 109"/>
                  <a:gd name="T62" fmla="*/ 28 w 105"/>
                  <a:gd name="T63" fmla="*/ 98 h 109"/>
                  <a:gd name="T64" fmla="*/ 26 w 105"/>
                  <a:gd name="T65" fmla="*/ 100 h 109"/>
                  <a:gd name="T66" fmla="*/ 38 w 105"/>
                  <a:gd name="T67" fmla="*/ 108 h 109"/>
                  <a:gd name="T68" fmla="*/ 41 w 105"/>
                  <a:gd name="T69" fmla="*/ 108 h 109"/>
                  <a:gd name="T70" fmla="*/ 44 w 105"/>
                  <a:gd name="T71" fmla="*/ 107 h 109"/>
                  <a:gd name="T72" fmla="*/ 48 w 105"/>
                  <a:gd name="T73" fmla="*/ 104 h 109"/>
                  <a:gd name="T74" fmla="*/ 51 w 105"/>
                  <a:gd name="T75" fmla="*/ 104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5" h="109">
                    <a:moveTo>
                      <a:pt x="51" y="104"/>
                    </a:moveTo>
                    <a:cubicBezTo>
                      <a:pt x="51" y="100"/>
                      <a:pt x="51" y="100"/>
                      <a:pt x="51" y="100"/>
                    </a:cubicBezTo>
                    <a:cubicBezTo>
                      <a:pt x="52" y="97"/>
                      <a:pt x="52" y="97"/>
                      <a:pt x="52" y="97"/>
                    </a:cubicBezTo>
                    <a:cubicBezTo>
                      <a:pt x="52" y="97"/>
                      <a:pt x="51" y="96"/>
                      <a:pt x="51" y="94"/>
                    </a:cubicBezTo>
                    <a:cubicBezTo>
                      <a:pt x="51" y="92"/>
                      <a:pt x="50" y="92"/>
                      <a:pt x="52" y="91"/>
                    </a:cubicBezTo>
                    <a:cubicBezTo>
                      <a:pt x="53" y="91"/>
                      <a:pt x="53" y="88"/>
                      <a:pt x="54" y="85"/>
                    </a:cubicBezTo>
                    <a:cubicBezTo>
                      <a:pt x="54" y="83"/>
                      <a:pt x="58" y="84"/>
                      <a:pt x="60" y="82"/>
                    </a:cubicBezTo>
                    <a:cubicBezTo>
                      <a:pt x="62" y="80"/>
                      <a:pt x="63" y="81"/>
                      <a:pt x="63" y="81"/>
                    </a:cubicBezTo>
                    <a:cubicBezTo>
                      <a:pt x="63" y="81"/>
                      <a:pt x="64" y="81"/>
                      <a:pt x="66" y="82"/>
                    </a:cubicBezTo>
                    <a:cubicBezTo>
                      <a:pt x="68" y="83"/>
                      <a:pt x="67" y="86"/>
                      <a:pt x="67" y="88"/>
                    </a:cubicBezTo>
                    <a:cubicBezTo>
                      <a:pt x="71" y="89"/>
                      <a:pt x="71" y="84"/>
                      <a:pt x="73" y="83"/>
                    </a:cubicBezTo>
                    <a:cubicBezTo>
                      <a:pt x="75" y="82"/>
                      <a:pt x="73" y="80"/>
                      <a:pt x="73" y="78"/>
                    </a:cubicBezTo>
                    <a:cubicBezTo>
                      <a:pt x="73" y="76"/>
                      <a:pt x="74" y="75"/>
                      <a:pt x="75" y="72"/>
                    </a:cubicBezTo>
                    <a:cubicBezTo>
                      <a:pt x="76" y="70"/>
                      <a:pt x="78" y="71"/>
                      <a:pt x="79" y="68"/>
                    </a:cubicBezTo>
                    <a:cubicBezTo>
                      <a:pt x="80" y="65"/>
                      <a:pt x="79" y="65"/>
                      <a:pt x="81" y="64"/>
                    </a:cubicBezTo>
                    <a:cubicBezTo>
                      <a:pt x="83" y="62"/>
                      <a:pt x="82" y="61"/>
                      <a:pt x="82" y="58"/>
                    </a:cubicBezTo>
                    <a:cubicBezTo>
                      <a:pt x="83" y="55"/>
                      <a:pt x="83" y="55"/>
                      <a:pt x="85" y="54"/>
                    </a:cubicBezTo>
                    <a:cubicBezTo>
                      <a:pt x="87" y="54"/>
                      <a:pt x="90" y="52"/>
                      <a:pt x="91" y="51"/>
                    </a:cubicBezTo>
                    <a:cubicBezTo>
                      <a:pt x="93" y="50"/>
                      <a:pt x="91" y="47"/>
                      <a:pt x="91" y="47"/>
                    </a:cubicBezTo>
                    <a:cubicBezTo>
                      <a:pt x="91" y="47"/>
                      <a:pt x="91" y="44"/>
                      <a:pt x="93" y="43"/>
                    </a:cubicBezTo>
                    <a:cubicBezTo>
                      <a:pt x="94" y="43"/>
                      <a:pt x="94" y="41"/>
                      <a:pt x="95" y="39"/>
                    </a:cubicBezTo>
                    <a:cubicBezTo>
                      <a:pt x="96" y="37"/>
                      <a:pt x="94" y="36"/>
                      <a:pt x="96" y="35"/>
                    </a:cubicBezTo>
                    <a:cubicBezTo>
                      <a:pt x="97" y="33"/>
                      <a:pt x="99" y="31"/>
                      <a:pt x="99" y="30"/>
                    </a:cubicBezTo>
                    <a:cubicBezTo>
                      <a:pt x="99" y="28"/>
                      <a:pt x="100" y="28"/>
                      <a:pt x="102" y="28"/>
                    </a:cubicBezTo>
                    <a:cubicBezTo>
                      <a:pt x="104" y="28"/>
                      <a:pt x="105" y="21"/>
                      <a:pt x="105" y="20"/>
                    </a:cubicBezTo>
                    <a:cubicBezTo>
                      <a:pt x="105" y="18"/>
                      <a:pt x="102" y="17"/>
                      <a:pt x="102" y="17"/>
                    </a:cubicBezTo>
                    <a:cubicBezTo>
                      <a:pt x="103" y="9"/>
                      <a:pt x="103" y="9"/>
                      <a:pt x="103" y="9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93" y="2"/>
                      <a:pt x="93" y="2"/>
                      <a:pt x="93" y="2"/>
                    </a:cubicBezTo>
                    <a:cubicBezTo>
                      <a:pt x="93" y="2"/>
                      <a:pt x="91" y="6"/>
                      <a:pt x="88" y="6"/>
                    </a:cubicBezTo>
                    <a:cubicBezTo>
                      <a:pt x="85" y="6"/>
                      <a:pt x="82" y="7"/>
                      <a:pt x="78" y="6"/>
                    </a:cubicBezTo>
                    <a:cubicBezTo>
                      <a:pt x="74" y="4"/>
                      <a:pt x="71" y="6"/>
                      <a:pt x="69" y="6"/>
                    </a:cubicBezTo>
                    <a:cubicBezTo>
                      <a:pt x="67" y="6"/>
                      <a:pt x="64" y="7"/>
                      <a:pt x="63" y="9"/>
                    </a:cubicBezTo>
                    <a:cubicBezTo>
                      <a:pt x="63" y="10"/>
                      <a:pt x="60" y="9"/>
                      <a:pt x="55" y="9"/>
                    </a:cubicBezTo>
                    <a:cubicBezTo>
                      <a:pt x="50" y="9"/>
                      <a:pt x="52" y="8"/>
                      <a:pt x="51" y="7"/>
                    </a:cubicBezTo>
                    <a:cubicBezTo>
                      <a:pt x="49" y="5"/>
                      <a:pt x="46" y="6"/>
                      <a:pt x="44" y="7"/>
                    </a:cubicBezTo>
                    <a:cubicBezTo>
                      <a:pt x="42" y="9"/>
                      <a:pt x="38" y="8"/>
                      <a:pt x="38" y="8"/>
                    </a:cubicBezTo>
                    <a:cubicBezTo>
                      <a:pt x="38" y="8"/>
                      <a:pt x="36" y="3"/>
                      <a:pt x="34" y="3"/>
                    </a:cubicBezTo>
                    <a:cubicBezTo>
                      <a:pt x="32" y="3"/>
                      <a:pt x="32" y="1"/>
                      <a:pt x="30" y="1"/>
                    </a:cubicBezTo>
                    <a:cubicBezTo>
                      <a:pt x="27" y="1"/>
                      <a:pt x="25" y="1"/>
                      <a:pt x="23" y="2"/>
                    </a:cubicBezTo>
                    <a:cubicBezTo>
                      <a:pt x="20" y="3"/>
                      <a:pt x="14" y="6"/>
                      <a:pt x="14" y="6"/>
                    </a:cubicBezTo>
                    <a:cubicBezTo>
                      <a:pt x="14" y="6"/>
                      <a:pt x="14" y="9"/>
                      <a:pt x="14" y="11"/>
                    </a:cubicBezTo>
                    <a:cubicBezTo>
                      <a:pt x="14" y="13"/>
                      <a:pt x="10" y="16"/>
                      <a:pt x="10" y="16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8" y="27"/>
                      <a:pt x="7" y="28"/>
                    </a:cubicBezTo>
                    <a:cubicBezTo>
                      <a:pt x="5" y="29"/>
                      <a:pt x="6" y="30"/>
                      <a:pt x="8" y="31"/>
                    </a:cubicBezTo>
                    <a:cubicBezTo>
                      <a:pt x="10" y="32"/>
                      <a:pt x="10" y="33"/>
                      <a:pt x="9" y="36"/>
                    </a:cubicBezTo>
                    <a:cubicBezTo>
                      <a:pt x="8" y="39"/>
                      <a:pt x="10" y="41"/>
                      <a:pt x="9" y="41"/>
                    </a:cubicBezTo>
                    <a:cubicBezTo>
                      <a:pt x="7" y="41"/>
                      <a:pt x="7" y="42"/>
                      <a:pt x="7" y="45"/>
                    </a:cubicBezTo>
                    <a:cubicBezTo>
                      <a:pt x="7" y="47"/>
                      <a:pt x="7" y="48"/>
                      <a:pt x="6" y="50"/>
                    </a:cubicBezTo>
                    <a:cubicBezTo>
                      <a:pt x="5" y="52"/>
                      <a:pt x="3" y="52"/>
                      <a:pt x="5" y="54"/>
                    </a:cubicBezTo>
                    <a:cubicBezTo>
                      <a:pt x="6" y="56"/>
                      <a:pt x="5" y="58"/>
                      <a:pt x="3" y="57"/>
                    </a:cubicBezTo>
                    <a:cubicBezTo>
                      <a:pt x="1" y="56"/>
                      <a:pt x="1" y="58"/>
                      <a:pt x="2" y="60"/>
                    </a:cubicBezTo>
                    <a:cubicBezTo>
                      <a:pt x="3" y="62"/>
                      <a:pt x="0" y="70"/>
                      <a:pt x="2" y="72"/>
                    </a:cubicBezTo>
                    <a:cubicBezTo>
                      <a:pt x="3" y="74"/>
                      <a:pt x="3" y="76"/>
                      <a:pt x="3" y="78"/>
                    </a:cubicBezTo>
                    <a:cubicBezTo>
                      <a:pt x="3" y="80"/>
                      <a:pt x="2" y="85"/>
                      <a:pt x="2" y="85"/>
                    </a:cubicBezTo>
                    <a:cubicBezTo>
                      <a:pt x="5" y="84"/>
                      <a:pt x="8" y="84"/>
                      <a:pt x="9" y="84"/>
                    </a:cubicBezTo>
                    <a:cubicBezTo>
                      <a:pt x="9" y="84"/>
                      <a:pt x="8" y="85"/>
                      <a:pt x="8" y="86"/>
                    </a:cubicBezTo>
                    <a:cubicBezTo>
                      <a:pt x="10" y="86"/>
                      <a:pt x="15" y="85"/>
                      <a:pt x="17" y="86"/>
                    </a:cubicBezTo>
                    <a:cubicBezTo>
                      <a:pt x="19" y="86"/>
                      <a:pt x="20" y="90"/>
                      <a:pt x="22" y="91"/>
                    </a:cubicBezTo>
                    <a:cubicBezTo>
                      <a:pt x="23" y="91"/>
                      <a:pt x="25" y="91"/>
                      <a:pt x="25" y="91"/>
                    </a:cubicBezTo>
                    <a:cubicBezTo>
                      <a:pt x="25" y="91"/>
                      <a:pt x="25" y="93"/>
                      <a:pt x="25" y="94"/>
                    </a:cubicBezTo>
                    <a:cubicBezTo>
                      <a:pt x="26" y="94"/>
                      <a:pt x="26" y="94"/>
                      <a:pt x="26" y="94"/>
                    </a:cubicBezTo>
                    <a:cubicBezTo>
                      <a:pt x="27" y="95"/>
                      <a:pt x="27" y="96"/>
                      <a:pt x="28" y="98"/>
                    </a:cubicBezTo>
                    <a:cubicBezTo>
                      <a:pt x="28" y="98"/>
                      <a:pt x="28" y="98"/>
                      <a:pt x="28" y="98"/>
                    </a:cubicBezTo>
                    <a:cubicBezTo>
                      <a:pt x="28" y="98"/>
                      <a:pt x="27" y="99"/>
                      <a:pt x="26" y="100"/>
                    </a:cubicBezTo>
                    <a:cubicBezTo>
                      <a:pt x="27" y="103"/>
                      <a:pt x="29" y="106"/>
                      <a:pt x="31" y="109"/>
                    </a:cubicBezTo>
                    <a:cubicBezTo>
                      <a:pt x="34" y="109"/>
                      <a:pt x="35" y="109"/>
                      <a:pt x="38" y="108"/>
                    </a:cubicBezTo>
                    <a:cubicBezTo>
                      <a:pt x="38" y="107"/>
                      <a:pt x="38" y="107"/>
                      <a:pt x="38" y="107"/>
                    </a:cubicBezTo>
                    <a:cubicBezTo>
                      <a:pt x="39" y="107"/>
                      <a:pt x="39" y="108"/>
                      <a:pt x="41" y="108"/>
                    </a:cubicBezTo>
                    <a:cubicBezTo>
                      <a:pt x="42" y="106"/>
                      <a:pt x="42" y="106"/>
                      <a:pt x="42" y="106"/>
                    </a:cubicBezTo>
                    <a:cubicBezTo>
                      <a:pt x="43" y="106"/>
                      <a:pt x="42" y="108"/>
                      <a:pt x="44" y="107"/>
                    </a:cubicBezTo>
                    <a:cubicBezTo>
                      <a:pt x="45" y="106"/>
                      <a:pt x="45" y="104"/>
                      <a:pt x="46" y="104"/>
                    </a:cubicBezTo>
                    <a:cubicBezTo>
                      <a:pt x="46" y="103"/>
                      <a:pt x="48" y="104"/>
                      <a:pt x="48" y="104"/>
                    </a:cubicBezTo>
                    <a:cubicBezTo>
                      <a:pt x="49" y="105"/>
                      <a:pt x="49" y="105"/>
                      <a:pt x="50" y="106"/>
                    </a:cubicBezTo>
                    <a:cubicBezTo>
                      <a:pt x="50" y="105"/>
                      <a:pt x="50" y="103"/>
                      <a:pt x="51" y="104"/>
                    </a:cubicBezTo>
                    <a:close/>
                  </a:path>
                </a:pathLst>
              </a:custGeom>
              <a:solidFill>
                <a:srgbClr val="6DACDE"/>
              </a:solidFill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122">
                <a:extLst>
                  <a:ext uri="{FF2B5EF4-FFF2-40B4-BE49-F238E27FC236}">
                    <a16:creationId xmlns:a16="http://schemas.microsoft.com/office/drawing/2014/main" id="{4E854849-A191-4F93-9ACD-D3531FCE54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9" y="1750"/>
                <a:ext cx="275" cy="245"/>
              </a:xfrm>
              <a:custGeom>
                <a:avLst/>
                <a:gdLst>
                  <a:gd name="T0" fmla="*/ 130 w 140"/>
                  <a:gd name="T1" fmla="*/ 5 h 125"/>
                  <a:gd name="T2" fmla="*/ 123 w 140"/>
                  <a:gd name="T3" fmla="*/ 10 h 125"/>
                  <a:gd name="T4" fmla="*/ 122 w 140"/>
                  <a:gd name="T5" fmla="*/ 12 h 125"/>
                  <a:gd name="T6" fmla="*/ 102 w 140"/>
                  <a:gd name="T7" fmla="*/ 0 h 125"/>
                  <a:gd name="T8" fmla="*/ 55 w 140"/>
                  <a:gd name="T9" fmla="*/ 35 h 125"/>
                  <a:gd name="T10" fmla="*/ 50 w 140"/>
                  <a:gd name="T11" fmla="*/ 44 h 125"/>
                  <a:gd name="T12" fmla="*/ 38 w 140"/>
                  <a:gd name="T13" fmla="*/ 46 h 125"/>
                  <a:gd name="T14" fmla="*/ 39 w 140"/>
                  <a:gd name="T15" fmla="*/ 71 h 125"/>
                  <a:gd name="T16" fmla="*/ 36 w 140"/>
                  <a:gd name="T17" fmla="*/ 73 h 125"/>
                  <a:gd name="T18" fmla="*/ 36 w 140"/>
                  <a:gd name="T19" fmla="*/ 78 h 125"/>
                  <a:gd name="T20" fmla="*/ 35 w 140"/>
                  <a:gd name="T21" fmla="*/ 80 h 125"/>
                  <a:gd name="T22" fmla="*/ 30 w 140"/>
                  <a:gd name="T23" fmla="*/ 80 h 125"/>
                  <a:gd name="T24" fmla="*/ 19 w 140"/>
                  <a:gd name="T25" fmla="*/ 84 h 125"/>
                  <a:gd name="T26" fmla="*/ 10 w 140"/>
                  <a:gd name="T27" fmla="*/ 86 h 125"/>
                  <a:gd name="T28" fmla="*/ 4 w 140"/>
                  <a:gd name="T29" fmla="*/ 87 h 125"/>
                  <a:gd name="T30" fmla="*/ 3 w 140"/>
                  <a:gd name="T31" fmla="*/ 89 h 125"/>
                  <a:gd name="T32" fmla="*/ 2 w 140"/>
                  <a:gd name="T33" fmla="*/ 88 h 125"/>
                  <a:gd name="T34" fmla="*/ 0 w 140"/>
                  <a:gd name="T35" fmla="*/ 92 h 125"/>
                  <a:gd name="T36" fmla="*/ 3 w 140"/>
                  <a:gd name="T37" fmla="*/ 96 h 125"/>
                  <a:gd name="T38" fmla="*/ 9 w 140"/>
                  <a:gd name="T39" fmla="*/ 100 h 125"/>
                  <a:gd name="T40" fmla="*/ 9 w 140"/>
                  <a:gd name="T41" fmla="*/ 103 h 125"/>
                  <a:gd name="T42" fmla="*/ 13 w 140"/>
                  <a:gd name="T43" fmla="*/ 111 h 125"/>
                  <a:gd name="T44" fmla="*/ 16 w 140"/>
                  <a:gd name="T45" fmla="*/ 111 h 125"/>
                  <a:gd name="T46" fmla="*/ 15 w 140"/>
                  <a:gd name="T47" fmla="*/ 115 h 125"/>
                  <a:gd name="T48" fmla="*/ 17 w 140"/>
                  <a:gd name="T49" fmla="*/ 123 h 125"/>
                  <a:gd name="T50" fmla="*/ 21 w 140"/>
                  <a:gd name="T51" fmla="*/ 119 h 125"/>
                  <a:gd name="T52" fmla="*/ 25 w 140"/>
                  <a:gd name="T53" fmla="*/ 120 h 125"/>
                  <a:gd name="T54" fmla="*/ 26 w 140"/>
                  <a:gd name="T55" fmla="*/ 123 h 125"/>
                  <a:gd name="T56" fmla="*/ 31 w 140"/>
                  <a:gd name="T57" fmla="*/ 125 h 125"/>
                  <a:gd name="T58" fmla="*/ 34 w 140"/>
                  <a:gd name="T59" fmla="*/ 118 h 125"/>
                  <a:gd name="T60" fmla="*/ 38 w 140"/>
                  <a:gd name="T61" fmla="*/ 113 h 125"/>
                  <a:gd name="T62" fmla="*/ 38 w 140"/>
                  <a:gd name="T63" fmla="*/ 108 h 125"/>
                  <a:gd name="T64" fmla="*/ 47 w 140"/>
                  <a:gd name="T65" fmla="*/ 104 h 125"/>
                  <a:gd name="T66" fmla="*/ 54 w 140"/>
                  <a:gd name="T67" fmla="*/ 103 h 125"/>
                  <a:gd name="T68" fmla="*/ 58 w 140"/>
                  <a:gd name="T69" fmla="*/ 105 h 125"/>
                  <a:gd name="T70" fmla="*/ 62 w 140"/>
                  <a:gd name="T71" fmla="*/ 110 h 125"/>
                  <a:gd name="T72" fmla="*/ 68 w 140"/>
                  <a:gd name="T73" fmla="*/ 109 h 125"/>
                  <a:gd name="T74" fmla="*/ 75 w 140"/>
                  <a:gd name="T75" fmla="*/ 109 h 125"/>
                  <a:gd name="T76" fmla="*/ 79 w 140"/>
                  <a:gd name="T77" fmla="*/ 111 h 125"/>
                  <a:gd name="T78" fmla="*/ 87 w 140"/>
                  <a:gd name="T79" fmla="*/ 111 h 125"/>
                  <a:gd name="T80" fmla="*/ 93 w 140"/>
                  <a:gd name="T81" fmla="*/ 108 h 125"/>
                  <a:gd name="T82" fmla="*/ 102 w 140"/>
                  <a:gd name="T83" fmla="*/ 108 h 125"/>
                  <a:gd name="T84" fmla="*/ 112 w 140"/>
                  <a:gd name="T85" fmla="*/ 108 h 125"/>
                  <a:gd name="T86" fmla="*/ 117 w 140"/>
                  <a:gd name="T87" fmla="*/ 104 h 125"/>
                  <a:gd name="T88" fmla="*/ 122 w 140"/>
                  <a:gd name="T89" fmla="*/ 102 h 125"/>
                  <a:gd name="T90" fmla="*/ 122 w 140"/>
                  <a:gd name="T91" fmla="*/ 92 h 125"/>
                  <a:gd name="T92" fmla="*/ 135 w 140"/>
                  <a:gd name="T93" fmla="*/ 81 h 125"/>
                  <a:gd name="T94" fmla="*/ 135 w 140"/>
                  <a:gd name="T95" fmla="*/ 45 h 125"/>
                  <a:gd name="T96" fmla="*/ 138 w 140"/>
                  <a:gd name="T97" fmla="*/ 36 h 125"/>
                  <a:gd name="T98" fmla="*/ 135 w 140"/>
                  <a:gd name="T99" fmla="*/ 27 h 125"/>
                  <a:gd name="T100" fmla="*/ 130 w 140"/>
                  <a:gd name="T101" fmla="*/ 5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40" h="125">
                    <a:moveTo>
                      <a:pt x="130" y="5"/>
                    </a:moveTo>
                    <a:cubicBezTo>
                      <a:pt x="123" y="10"/>
                      <a:pt x="123" y="10"/>
                      <a:pt x="123" y="10"/>
                    </a:cubicBezTo>
                    <a:cubicBezTo>
                      <a:pt x="122" y="12"/>
                      <a:pt x="122" y="12"/>
                      <a:pt x="122" y="12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55" y="35"/>
                      <a:pt x="55" y="35"/>
                      <a:pt x="55" y="35"/>
                    </a:cubicBezTo>
                    <a:cubicBezTo>
                      <a:pt x="50" y="44"/>
                      <a:pt x="50" y="44"/>
                      <a:pt x="50" y="44"/>
                    </a:cubicBezTo>
                    <a:cubicBezTo>
                      <a:pt x="38" y="46"/>
                      <a:pt x="38" y="46"/>
                      <a:pt x="38" y="46"/>
                    </a:cubicBezTo>
                    <a:cubicBezTo>
                      <a:pt x="39" y="71"/>
                      <a:pt x="39" y="71"/>
                      <a:pt x="39" y="71"/>
                    </a:cubicBezTo>
                    <a:cubicBezTo>
                      <a:pt x="36" y="73"/>
                      <a:pt x="36" y="73"/>
                      <a:pt x="36" y="73"/>
                    </a:cubicBezTo>
                    <a:cubicBezTo>
                      <a:pt x="36" y="73"/>
                      <a:pt x="36" y="76"/>
                      <a:pt x="36" y="78"/>
                    </a:cubicBezTo>
                    <a:cubicBezTo>
                      <a:pt x="36" y="80"/>
                      <a:pt x="35" y="80"/>
                      <a:pt x="35" y="80"/>
                    </a:cubicBezTo>
                    <a:cubicBezTo>
                      <a:pt x="30" y="80"/>
                      <a:pt x="30" y="80"/>
                      <a:pt x="30" y="80"/>
                    </a:cubicBezTo>
                    <a:cubicBezTo>
                      <a:pt x="30" y="80"/>
                      <a:pt x="22" y="84"/>
                      <a:pt x="19" y="84"/>
                    </a:cubicBezTo>
                    <a:cubicBezTo>
                      <a:pt x="16" y="85"/>
                      <a:pt x="11" y="85"/>
                      <a:pt x="10" y="86"/>
                    </a:cubicBezTo>
                    <a:cubicBezTo>
                      <a:pt x="8" y="87"/>
                      <a:pt x="4" y="87"/>
                      <a:pt x="4" y="87"/>
                    </a:cubicBezTo>
                    <a:cubicBezTo>
                      <a:pt x="3" y="89"/>
                      <a:pt x="3" y="89"/>
                      <a:pt x="3" y="89"/>
                    </a:cubicBezTo>
                    <a:cubicBezTo>
                      <a:pt x="2" y="88"/>
                      <a:pt x="2" y="88"/>
                      <a:pt x="2" y="88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3" y="96"/>
                      <a:pt x="3" y="96"/>
                      <a:pt x="3" y="96"/>
                    </a:cubicBezTo>
                    <a:cubicBezTo>
                      <a:pt x="9" y="100"/>
                      <a:pt x="9" y="100"/>
                      <a:pt x="9" y="100"/>
                    </a:cubicBezTo>
                    <a:cubicBezTo>
                      <a:pt x="9" y="103"/>
                      <a:pt x="9" y="103"/>
                      <a:pt x="9" y="103"/>
                    </a:cubicBezTo>
                    <a:cubicBezTo>
                      <a:pt x="13" y="111"/>
                      <a:pt x="13" y="111"/>
                      <a:pt x="13" y="111"/>
                    </a:cubicBezTo>
                    <a:cubicBezTo>
                      <a:pt x="13" y="111"/>
                      <a:pt x="16" y="110"/>
                      <a:pt x="16" y="111"/>
                    </a:cubicBezTo>
                    <a:cubicBezTo>
                      <a:pt x="16" y="113"/>
                      <a:pt x="15" y="115"/>
                      <a:pt x="15" y="115"/>
                    </a:cubicBezTo>
                    <a:cubicBezTo>
                      <a:pt x="17" y="123"/>
                      <a:pt x="17" y="123"/>
                      <a:pt x="17" y="123"/>
                    </a:cubicBezTo>
                    <a:cubicBezTo>
                      <a:pt x="21" y="119"/>
                      <a:pt x="21" y="119"/>
                      <a:pt x="21" y="119"/>
                    </a:cubicBezTo>
                    <a:cubicBezTo>
                      <a:pt x="21" y="119"/>
                      <a:pt x="23" y="118"/>
                      <a:pt x="25" y="120"/>
                    </a:cubicBezTo>
                    <a:cubicBezTo>
                      <a:pt x="27" y="121"/>
                      <a:pt x="26" y="123"/>
                      <a:pt x="26" y="123"/>
                    </a:cubicBezTo>
                    <a:cubicBezTo>
                      <a:pt x="31" y="125"/>
                      <a:pt x="31" y="125"/>
                      <a:pt x="31" y="125"/>
                    </a:cubicBezTo>
                    <a:cubicBezTo>
                      <a:pt x="34" y="118"/>
                      <a:pt x="34" y="118"/>
                      <a:pt x="34" y="118"/>
                    </a:cubicBezTo>
                    <a:cubicBezTo>
                      <a:pt x="34" y="118"/>
                      <a:pt x="38" y="115"/>
                      <a:pt x="38" y="113"/>
                    </a:cubicBezTo>
                    <a:cubicBezTo>
                      <a:pt x="38" y="111"/>
                      <a:pt x="38" y="108"/>
                      <a:pt x="38" y="108"/>
                    </a:cubicBezTo>
                    <a:cubicBezTo>
                      <a:pt x="38" y="108"/>
                      <a:pt x="44" y="105"/>
                      <a:pt x="47" y="104"/>
                    </a:cubicBezTo>
                    <a:cubicBezTo>
                      <a:pt x="49" y="103"/>
                      <a:pt x="51" y="103"/>
                      <a:pt x="54" y="103"/>
                    </a:cubicBezTo>
                    <a:cubicBezTo>
                      <a:pt x="56" y="103"/>
                      <a:pt x="56" y="105"/>
                      <a:pt x="58" y="105"/>
                    </a:cubicBezTo>
                    <a:cubicBezTo>
                      <a:pt x="60" y="105"/>
                      <a:pt x="62" y="110"/>
                      <a:pt x="62" y="110"/>
                    </a:cubicBezTo>
                    <a:cubicBezTo>
                      <a:pt x="62" y="110"/>
                      <a:pt x="66" y="111"/>
                      <a:pt x="68" y="109"/>
                    </a:cubicBezTo>
                    <a:cubicBezTo>
                      <a:pt x="70" y="108"/>
                      <a:pt x="73" y="107"/>
                      <a:pt x="75" y="109"/>
                    </a:cubicBezTo>
                    <a:cubicBezTo>
                      <a:pt x="76" y="110"/>
                      <a:pt x="74" y="111"/>
                      <a:pt x="79" y="111"/>
                    </a:cubicBezTo>
                    <a:cubicBezTo>
                      <a:pt x="84" y="111"/>
                      <a:pt x="87" y="112"/>
                      <a:pt x="87" y="111"/>
                    </a:cubicBezTo>
                    <a:cubicBezTo>
                      <a:pt x="88" y="109"/>
                      <a:pt x="91" y="108"/>
                      <a:pt x="93" y="108"/>
                    </a:cubicBezTo>
                    <a:cubicBezTo>
                      <a:pt x="95" y="108"/>
                      <a:pt x="98" y="106"/>
                      <a:pt x="102" y="108"/>
                    </a:cubicBezTo>
                    <a:cubicBezTo>
                      <a:pt x="106" y="109"/>
                      <a:pt x="109" y="108"/>
                      <a:pt x="112" y="108"/>
                    </a:cubicBezTo>
                    <a:cubicBezTo>
                      <a:pt x="115" y="108"/>
                      <a:pt x="117" y="104"/>
                      <a:pt x="117" y="104"/>
                    </a:cubicBezTo>
                    <a:cubicBezTo>
                      <a:pt x="122" y="102"/>
                      <a:pt x="122" y="102"/>
                      <a:pt x="122" y="102"/>
                    </a:cubicBezTo>
                    <a:cubicBezTo>
                      <a:pt x="122" y="92"/>
                      <a:pt x="122" y="92"/>
                      <a:pt x="122" y="92"/>
                    </a:cubicBezTo>
                    <a:cubicBezTo>
                      <a:pt x="135" y="81"/>
                      <a:pt x="135" y="81"/>
                      <a:pt x="135" y="81"/>
                    </a:cubicBezTo>
                    <a:cubicBezTo>
                      <a:pt x="135" y="81"/>
                      <a:pt x="135" y="49"/>
                      <a:pt x="135" y="45"/>
                    </a:cubicBezTo>
                    <a:cubicBezTo>
                      <a:pt x="136" y="42"/>
                      <a:pt x="136" y="39"/>
                      <a:pt x="138" y="36"/>
                    </a:cubicBezTo>
                    <a:cubicBezTo>
                      <a:pt x="140" y="34"/>
                      <a:pt x="135" y="27"/>
                      <a:pt x="135" y="27"/>
                    </a:cubicBezTo>
                    <a:lnTo>
                      <a:pt x="130" y="5"/>
                    </a:ln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123">
                <a:extLst>
                  <a:ext uri="{FF2B5EF4-FFF2-40B4-BE49-F238E27FC236}">
                    <a16:creationId xmlns:a16="http://schemas.microsoft.com/office/drawing/2014/main" id="{4A5CE508-D715-4642-86C9-7890EF8264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9" y="1750"/>
                <a:ext cx="275" cy="245"/>
              </a:xfrm>
              <a:custGeom>
                <a:avLst/>
                <a:gdLst>
                  <a:gd name="T0" fmla="*/ 130 w 140"/>
                  <a:gd name="T1" fmla="*/ 5 h 125"/>
                  <a:gd name="T2" fmla="*/ 123 w 140"/>
                  <a:gd name="T3" fmla="*/ 10 h 125"/>
                  <a:gd name="T4" fmla="*/ 122 w 140"/>
                  <a:gd name="T5" fmla="*/ 12 h 125"/>
                  <a:gd name="T6" fmla="*/ 102 w 140"/>
                  <a:gd name="T7" fmla="*/ 0 h 125"/>
                  <a:gd name="T8" fmla="*/ 55 w 140"/>
                  <a:gd name="T9" fmla="*/ 35 h 125"/>
                  <a:gd name="T10" fmla="*/ 50 w 140"/>
                  <a:gd name="T11" fmla="*/ 44 h 125"/>
                  <a:gd name="T12" fmla="*/ 38 w 140"/>
                  <a:gd name="T13" fmla="*/ 46 h 125"/>
                  <a:gd name="T14" fmla="*/ 39 w 140"/>
                  <a:gd name="T15" fmla="*/ 71 h 125"/>
                  <a:gd name="T16" fmla="*/ 36 w 140"/>
                  <a:gd name="T17" fmla="*/ 73 h 125"/>
                  <a:gd name="T18" fmla="*/ 36 w 140"/>
                  <a:gd name="T19" fmla="*/ 78 h 125"/>
                  <a:gd name="T20" fmla="*/ 35 w 140"/>
                  <a:gd name="T21" fmla="*/ 80 h 125"/>
                  <a:gd name="T22" fmla="*/ 30 w 140"/>
                  <a:gd name="T23" fmla="*/ 80 h 125"/>
                  <a:gd name="T24" fmla="*/ 19 w 140"/>
                  <a:gd name="T25" fmla="*/ 84 h 125"/>
                  <a:gd name="T26" fmla="*/ 10 w 140"/>
                  <a:gd name="T27" fmla="*/ 86 h 125"/>
                  <a:gd name="T28" fmla="*/ 4 w 140"/>
                  <a:gd name="T29" fmla="*/ 87 h 125"/>
                  <a:gd name="T30" fmla="*/ 3 w 140"/>
                  <a:gd name="T31" fmla="*/ 89 h 125"/>
                  <a:gd name="T32" fmla="*/ 2 w 140"/>
                  <a:gd name="T33" fmla="*/ 88 h 125"/>
                  <a:gd name="T34" fmla="*/ 0 w 140"/>
                  <a:gd name="T35" fmla="*/ 92 h 125"/>
                  <a:gd name="T36" fmla="*/ 3 w 140"/>
                  <a:gd name="T37" fmla="*/ 96 h 125"/>
                  <a:gd name="T38" fmla="*/ 9 w 140"/>
                  <a:gd name="T39" fmla="*/ 100 h 125"/>
                  <a:gd name="T40" fmla="*/ 9 w 140"/>
                  <a:gd name="T41" fmla="*/ 103 h 125"/>
                  <a:gd name="T42" fmla="*/ 13 w 140"/>
                  <a:gd name="T43" fmla="*/ 111 h 125"/>
                  <a:gd name="T44" fmla="*/ 16 w 140"/>
                  <a:gd name="T45" fmla="*/ 111 h 125"/>
                  <a:gd name="T46" fmla="*/ 15 w 140"/>
                  <a:gd name="T47" fmla="*/ 115 h 125"/>
                  <a:gd name="T48" fmla="*/ 17 w 140"/>
                  <a:gd name="T49" fmla="*/ 123 h 125"/>
                  <a:gd name="T50" fmla="*/ 21 w 140"/>
                  <a:gd name="T51" fmla="*/ 119 h 125"/>
                  <a:gd name="T52" fmla="*/ 25 w 140"/>
                  <a:gd name="T53" fmla="*/ 120 h 125"/>
                  <a:gd name="T54" fmla="*/ 26 w 140"/>
                  <a:gd name="T55" fmla="*/ 123 h 125"/>
                  <a:gd name="T56" fmla="*/ 31 w 140"/>
                  <a:gd name="T57" fmla="*/ 125 h 125"/>
                  <a:gd name="T58" fmla="*/ 34 w 140"/>
                  <a:gd name="T59" fmla="*/ 118 h 125"/>
                  <a:gd name="T60" fmla="*/ 38 w 140"/>
                  <a:gd name="T61" fmla="*/ 113 h 125"/>
                  <a:gd name="T62" fmla="*/ 38 w 140"/>
                  <a:gd name="T63" fmla="*/ 108 h 125"/>
                  <a:gd name="T64" fmla="*/ 47 w 140"/>
                  <a:gd name="T65" fmla="*/ 104 h 125"/>
                  <a:gd name="T66" fmla="*/ 54 w 140"/>
                  <a:gd name="T67" fmla="*/ 103 h 125"/>
                  <a:gd name="T68" fmla="*/ 58 w 140"/>
                  <a:gd name="T69" fmla="*/ 105 h 125"/>
                  <a:gd name="T70" fmla="*/ 62 w 140"/>
                  <a:gd name="T71" fmla="*/ 110 h 125"/>
                  <a:gd name="T72" fmla="*/ 68 w 140"/>
                  <a:gd name="T73" fmla="*/ 109 h 125"/>
                  <a:gd name="T74" fmla="*/ 75 w 140"/>
                  <a:gd name="T75" fmla="*/ 109 h 125"/>
                  <a:gd name="T76" fmla="*/ 79 w 140"/>
                  <a:gd name="T77" fmla="*/ 111 h 125"/>
                  <a:gd name="T78" fmla="*/ 87 w 140"/>
                  <a:gd name="T79" fmla="*/ 111 h 125"/>
                  <a:gd name="T80" fmla="*/ 93 w 140"/>
                  <a:gd name="T81" fmla="*/ 108 h 125"/>
                  <a:gd name="T82" fmla="*/ 102 w 140"/>
                  <a:gd name="T83" fmla="*/ 108 h 125"/>
                  <a:gd name="T84" fmla="*/ 112 w 140"/>
                  <a:gd name="T85" fmla="*/ 108 h 125"/>
                  <a:gd name="T86" fmla="*/ 117 w 140"/>
                  <a:gd name="T87" fmla="*/ 104 h 125"/>
                  <a:gd name="T88" fmla="*/ 122 w 140"/>
                  <a:gd name="T89" fmla="*/ 102 h 125"/>
                  <a:gd name="T90" fmla="*/ 122 w 140"/>
                  <a:gd name="T91" fmla="*/ 92 h 125"/>
                  <a:gd name="T92" fmla="*/ 135 w 140"/>
                  <a:gd name="T93" fmla="*/ 81 h 125"/>
                  <a:gd name="T94" fmla="*/ 135 w 140"/>
                  <a:gd name="T95" fmla="*/ 45 h 125"/>
                  <a:gd name="T96" fmla="*/ 138 w 140"/>
                  <a:gd name="T97" fmla="*/ 36 h 125"/>
                  <a:gd name="T98" fmla="*/ 135 w 140"/>
                  <a:gd name="T99" fmla="*/ 27 h 125"/>
                  <a:gd name="T100" fmla="*/ 130 w 140"/>
                  <a:gd name="T101" fmla="*/ 5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40" h="125">
                    <a:moveTo>
                      <a:pt x="130" y="5"/>
                    </a:moveTo>
                    <a:cubicBezTo>
                      <a:pt x="123" y="10"/>
                      <a:pt x="123" y="10"/>
                      <a:pt x="123" y="10"/>
                    </a:cubicBezTo>
                    <a:cubicBezTo>
                      <a:pt x="122" y="12"/>
                      <a:pt x="122" y="12"/>
                      <a:pt x="122" y="12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55" y="35"/>
                      <a:pt x="55" y="35"/>
                      <a:pt x="55" y="35"/>
                    </a:cubicBezTo>
                    <a:cubicBezTo>
                      <a:pt x="50" y="44"/>
                      <a:pt x="50" y="44"/>
                      <a:pt x="50" y="44"/>
                    </a:cubicBezTo>
                    <a:cubicBezTo>
                      <a:pt x="38" y="46"/>
                      <a:pt x="38" y="46"/>
                      <a:pt x="38" y="46"/>
                    </a:cubicBezTo>
                    <a:cubicBezTo>
                      <a:pt x="39" y="71"/>
                      <a:pt x="39" y="71"/>
                      <a:pt x="39" y="71"/>
                    </a:cubicBezTo>
                    <a:cubicBezTo>
                      <a:pt x="36" y="73"/>
                      <a:pt x="36" y="73"/>
                      <a:pt x="36" y="73"/>
                    </a:cubicBezTo>
                    <a:cubicBezTo>
                      <a:pt x="36" y="73"/>
                      <a:pt x="36" y="76"/>
                      <a:pt x="36" y="78"/>
                    </a:cubicBezTo>
                    <a:cubicBezTo>
                      <a:pt x="36" y="80"/>
                      <a:pt x="35" y="80"/>
                      <a:pt x="35" y="80"/>
                    </a:cubicBezTo>
                    <a:cubicBezTo>
                      <a:pt x="30" y="80"/>
                      <a:pt x="30" y="80"/>
                      <a:pt x="30" y="80"/>
                    </a:cubicBezTo>
                    <a:cubicBezTo>
                      <a:pt x="30" y="80"/>
                      <a:pt x="22" y="84"/>
                      <a:pt x="19" y="84"/>
                    </a:cubicBezTo>
                    <a:cubicBezTo>
                      <a:pt x="16" y="85"/>
                      <a:pt x="11" y="85"/>
                      <a:pt x="10" y="86"/>
                    </a:cubicBezTo>
                    <a:cubicBezTo>
                      <a:pt x="8" y="87"/>
                      <a:pt x="4" y="87"/>
                      <a:pt x="4" y="87"/>
                    </a:cubicBezTo>
                    <a:cubicBezTo>
                      <a:pt x="3" y="89"/>
                      <a:pt x="3" y="89"/>
                      <a:pt x="3" y="89"/>
                    </a:cubicBezTo>
                    <a:cubicBezTo>
                      <a:pt x="2" y="88"/>
                      <a:pt x="2" y="88"/>
                      <a:pt x="2" y="88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3" y="96"/>
                      <a:pt x="3" y="96"/>
                      <a:pt x="3" y="96"/>
                    </a:cubicBezTo>
                    <a:cubicBezTo>
                      <a:pt x="9" y="100"/>
                      <a:pt x="9" y="100"/>
                      <a:pt x="9" y="100"/>
                    </a:cubicBezTo>
                    <a:cubicBezTo>
                      <a:pt x="9" y="103"/>
                      <a:pt x="9" y="103"/>
                      <a:pt x="9" y="103"/>
                    </a:cubicBezTo>
                    <a:cubicBezTo>
                      <a:pt x="13" y="111"/>
                      <a:pt x="13" y="111"/>
                      <a:pt x="13" y="111"/>
                    </a:cubicBezTo>
                    <a:cubicBezTo>
                      <a:pt x="13" y="111"/>
                      <a:pt x="16" y="110"/>
                      <a:pt x="16" y="111"/>
                    </a:cubicBezTo>
                    <a:cubicBezTo>
                      <a:pt x="16" y="113"/>
                      <a:pt x="15" y="115"/>
                      <a:pt x="15" y="115"/>
                    </a:cubicBezTo>
                    <a:cubicBezTo>
                      <a:pt x="17" y="123"/>
                      <a:pt x="17" y="123"/>
                      <a:pt x="17" y="123"/>
                    </a:cubicBezTo>
                    <a:cubicBezTo>
                      <a:pt x="21" y="119"/>
                      <a:pt x="21" y="119"/>
                      <a:pt x="21" y="119"/>
                    </a:cubicBezTo>
                    <a:cubicBezTo>
                      <a:pt x="21" y="119"/>
                      <a:pt x="23" y="118"/>
                      <a:pt x="25" y="120"/>
                    </a:cubicBezTo>
                    <a:cubicBezTo>
                      <a:pt x="27" y="121"/>
                      <a:pt x="26" y="123"/>
                      <a:pt x="26" y="123"/>
                    </a:cubicBezTo>
                    <a:cubicBezTo>
                      <a:pt x="31" y="125"/>
                      <a:pt x="31" y="125"/>
                      <a:pt x="31" y="125"/>
                    </a:cubicBezTo>
                    <a:cubicBezTo>
                      <a:pt x="34" y="118"/>
                      <a:pt x="34" y="118"/>
                      <a:pt x="34" y="118"/>
                    </a:cubicBezTo>
                    <a:cubicBezTo>
                      <a:pt x="34" y="118"/>
                      <a:pt x="38" y="115"/>
                      <a:pt x="38" y="113"/>
                    </a:cubicBezTo>
                    <a:cubicBezTo>
                      <a:pt x="38" y="111"/>
                      <a:pt x="38" y="108"/>
                      <a:pt x="38" y="108"/>
                    </a:cubicBezTo>
                    <a:cubicBezTo>
                      <a:pt x="38" y="108"/>
                      <a:pt x="44" y="105"/>
                      <a:pt x="47" y="104"/>
                    </a:cubicBezTo>
                    <a:cubicBezTo>
                      <a:pt x="49" y="103"/>
                      <a:pt x="51" y="103"/>
                      <a:pt x="54" y="103"/>
                    </a:cubicBezTo>
                    <a:cubicBezTo>
                      <a:pt x="56" y="103"/>
                      <a:pt x="56" y="105"/>
                      <a:pt x="58" y="105"/>
                    </a:cubicBezTo>
                    <a:cubicBezTo>
                      <a:pt x="60" y="105"/>
                      <a:pt x="62" y="110"/>
                      <a:pt x="62" y="110"/>
                    </a:cubicBezTo>
                    <a:cubicBezTo>
                      <a:pt x="62" y="110"/>
                      <a:pt x="66" y="111"/>
                      <a:pt x="68" y="109"/>
                    </a:cubicBezTo>
                    <a:cubicBezTo>
                      <a:pt x="70" y="108"/>
                      <a:pt x="73" y="107"/>
                      <a:pt x="75" y="109"/>
                    </a:cubicBezTo>
                    <a:cubicBezTo>
                      <a:pt x="76" y="110"/>
                      <a:pt x="74" y="111"/>
                      <a:pt x="79" y="111"/>
                    </a:cubicBezTo>
                    <a:cubicBezTo>
                      <a:pt x="84" y="111"/>
                      <a:pt x="87" y="112"/>
                      <a:pt x="87" y="111"/>
                    </a:cubicBezTo>
                    <a:cubicBezTo>
                      <a:pt x="88" y="109"/>
                      <a:pt x="91" y="108"/>
                      <a:pt x="93" y="108"/>
                    </a:cubicBezTo>
                    <a:cubicBezTo>
                      <a:pt x="95" y="108"/>
                      <a:pt x="98" y="106"/>
                      <a:pt x="102" y="108"/>
                    </a:cubicBezTo>
                    <a:cubicBezTo>
                      <a:pt x="106" y="109"/>
                      <a:pt x="109" y="108"/>
                      <a:pt x="112" y="108"/>
                    </a:cubicBezTo>
                    <a:cubicBezTo>
                      <a:pt x="115" y="108"/>
                      <a:pt x="117" y="104"/>
                      <a:pt x="117" y="104"/>
                    </a:cubicBezTo>
                    <a:cubicBezTo>
                      <a:pt x="122" y="102"/>
                      <a:pt x="122" y="102"/>
                      <a:pt x="122" y="102"/>
                    </a:cubicBezTo>
                    <a:cubicBezTo>
                      <a:pt x="122" y="92"/>
                      <a:pt x="122" y="92"/>
                      <a:pt x="122" y="92"/>
                    </a:cubicBezTo>
                    <a:cubicBezTo>
                      <a:pt x="135" y="81"/>
                      <a:pt x="135" y="81"/>
                      <a:pt x="135" y="81"/>
                    </a:cubicBezTo>
                    <a:cubicBezTo>
                      <a:pt x="135" y="81"/>
                      <a:pt x="135" y="49"/>
                      <a:pt x="135" y="45"/>
                    </a:cubicBezTo>
                    <a:cubicBezTo>
                      <a:pt x="136" y="42"/>
                      <a:pt x="136" y="39"/>
                      <a:pt x="138" y="36"/>
                    </a:cubicBezTo>
                    <a:cubicBezTo>
                      <a:pt x="140" y="34"/>
                      <a:pt x="135" y="27"/>
                      <a:pt x="135" y="27"/>
                    </a:cubicBezTo>
                    <a:lnTo>
                      <a:pt x="130" y="5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124">
                <a:extLst>
                  <a:ext uri="{FF2B5EF4-FFF2-40B4-BE49-F238E27FC236}">
                    <a16:creationId xmlns:a16="http://schemas.microsoft.com/office/drawing/2014/main" id="{786E7434-65D4-4AEC-9A93-6D98A3DB5C7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37" y="1939"/>
                <a:ext cx="70" cy="80"/>
              </a:xfrm>
              <a:custGeom>
                <a:avLst/>
                <a:gdLst>
                  <a:gd name="T0" fmla="*/ 0 w 36"/>
                  <a:gd name="T1" fmla="*/ 18 h 41"/>
                  <a:gd name="T2" fmla="*/ 0 w 36"/>
                  <a:gd name="T3" fmla="*/ 21 h 41"/>
                  <a:gd name="T4" fmla="*/ 5 w 36"/>
                  <a:gd name="T5" fmla="*/ 25 h 41"/>
                  <a:gd name="T6" fmla="*/ 8 w 36"/>
                  <a:gd name="T7" fmla="*/ 33 h 41"/>
                  <a:gd name="T8" fmla="*/ 12 w 36"/>
                  <a:gd name="T9" fmla="*/ 36 h 41"/>
                  <a:gd name="T10" fmla="*/ 15 w 36"/>
                  <a:gd name="T11" fmla="*/ 37 h 41"/>
                  <a:gd name="T12" fmla="*/ 14 w 36"/>
                  <a:gd name="T13" fmla="*/ 34 h 41"/>
                  <a:gd name="T14" fmla="*/ 12 w 36"/>
                  <a:gd name="T15" fmla="*/ 31 h 41"/>
                  <a:gd name="T16" fmla="*/ 14 w 36"/>
                  <a:gd name="T17" fmla="*/ 29 h 41"/>
                  <a:gd name="T18" fmla="*/ 16 w 36"/>
                  <a:gd name="T19" fmla="*/ 33 h 41"/>
                  <a:gd name="T20" fmla="*/ 20 w 36"/>
                  <a:gd name="T21" fmla="*/ 35 h 41"/>
                  <a:gd name="T22" fmla="*/ 22 w 36"/>
                  <a:gd name="T23" fmla="*/ 39 h 41"/>
                  <a:gd name="T24" fmla="*/ 26 w 36"/>
                  <a:gd name="T25" fmla="*/ 39 h 41"/>
                  <a:gd name="T26" fmla="*/ 29 w 36"/>
                  <a:gd name="T27" fmla="*/ 41 h 41"/>
                  <a:gd name="T28" fmla="*/ 32 w 36"/>
                  <a:gd name="T29" fmla="*/ 41 h 41"/>
                  <a:gd name="T30" fmla="*/ 30 w 36"/>
                  <a:gd name="T31" fmla="*/ 38 h 41"/>
                  <a:gd name="T32" fmla="*/ 31 w 36"/>
                  <a:gd name="T33" fmla="*/ 36 h 41"/>
                  <a:gd name="T34" fmla="*/ 30 w 36"/>
                  <a:gd name="T35" fmla="*/ 31 h 41"/>
                  <a:gd name="T36" fmla="*/ 31 w 36"/>
                  <a:gd name="T37" fmla="*/ 23 h 41"/>
                  <a:gd name="T38" fmla="*/ 32 w 36"/>
                  <a:gd name="T39" fmla="*/ 23 h 41"/>
                  <a:gd name="T40" fmla="*/ 33 w 36"/>
                  <a:gd name="T41" fmla="*/ 10 h 41"/>
                  <a:gd name="T42" fmla="*/ 36 w 36"/>
                  <a:gd name="T43" fmla="*/ 5 h 41"/>
                  <a:gd name="T44" fmla="*/ 35 w 36"/>
                  <a:gd name="T45" fmla="*/ 0 h 41"/>
                  <a:gd name="T46" fmla="*/ 29 w 36"/>
                  <a:gd name="T47" fmla="*/ 1 h 41"/>
                  <a:gd name="T48" fmla="*/ 26 w 36"/>
                  <a:gd name="T49" fmla="*/ 5 h 41"/>
                  <a:gd name="T50" fmla="*/ 20 w 36"/>
                  <a:gd name="T51" fmla="*/ 7 h 41"/>
                  <a:gd name="T52" fmla="*/ 16 w 36"/>
                  <a:gd name="T53" fmla="*/ 7 h 41"/>
                  <a:gd name="T54" fmla="*/ 11 w 36"/>
                  <a:gd name="T55" fmla="*/ 6 h 41"/>
                  <a:gd name="T56" fmla="*/ 4 w 36"/>
                  <a:gd name="T57" fmla="*/ 9 h 41"/>
                  <a:gd name="T58" fmla="*/ 4 w 36"/>
                  <a:gd name="T59" fmla="*/ 17 h 41"/>
                  <a:gd name="T60" fmla="*/ 0 w 36"/>
                  <a:gd name="T61" fmla="*/ 18 h 41"/>
                  <a:gd name="T62" fmla="*/ 7 w 36"/>
                  <a:gd name="T63" fmla="*/ 24 h 41"/>
                  <a:gd name="T64" fmla="*/ 9 w 36"/>
                  <a:gd name="T65" fmla="*/ 27 h 41"/>
                  <a:gd name="T66" fmla="*/ 7 w 36"/>
                  <a:gd name="T67" fmla="*/ 2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6" h="41">
                    <a:moveTo>
                      <a:pt x="0" y="18"/>
                    </a:moveTo>
                    <a:cubicBezTo>
                      <a:pt x="0" y="19"/>
                      <a:pt x="0" y="20"/>
                      <a:pt x="0" y="21"/>
                    </a:cubicBezTo>
                    <a:cubicBezTo>
                      <a:pt x="1" y="22"/>
                      <a:pt x="4" y="24"/>
                      <a:pt x="5" y="25"/>
                    </a:cubicBezTo>
                    <a:cubicBezTo>
                      <a:pt x="7" y="27"/>
                      <a:pt x="6" y="30"/>
                      <a:pt x="8" y="33"/>
                    </a:cubicBezTo>
                    <a:cubicBezTo>
                      <a:pt x="9" y="34"/>
                      <a:pt x="10" y="35"/>
                      <a:pt x="12" y="36"/>
                    </a:cubicBezTo>
                    <a:cubicBezTo>
                      <a:pt x="12" y="36"/>
                      <a:pt x="13" y="36"/>
                      <a:pt x="15" y="37"/>
                    </a:cubicBezTo>
                    <a:cubicBezTo>
                      <a:pt x="15" y="36"/>
                      <a:pt x="14" y="35"/>
                      <a:pt x="14" y="34"/>
                    </a:cubicBezTo>
                    <a:cubicBezTo>
                      <a:pt x="14" y="33"/>
                      <a:pt x="12" y="34"/>
                      <a:pt x="12" y="31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4" y="30"/>
                      <a:pt x="15" y="32"/>
                      <a:pt x="16" y="33"/>
                    </a:cubicBezTo>
                    <a:cubicBezTo>
                      <a:pt x="18" y="34"/>
                      <a:pt x="18" y="32"/>
                      <a:pt x="20" y="35"/>
                    </a:cubicBezTo>
                    <a:cubicBezTo>
                      <a:pt x="21" y="37"/>
                      <a:pt x="21" y="38"/>
                      <a:pt x="22" y="39"/>
                    </a:cubicBezTo>
                    <a:cubicBezTo>
                      <a:pt x="24" y="39"/>
                      <a:pt x="26" y="39"/>
                      <a:pt x="26" y="39"/>
                    </a:cubicBezTo>
                    <a:cubicBezTo>
                      <a:pt x="26" y="39"/>
                      <a:pt x="27" y="41"/>
                      <a:pt x="29" y="41"/>
                    </a:cubicBezTo>
                    <a:cubicBezTo>
                      <a:pt x="31" y="41"/>
                      <a:pt x="32" y="41"/>
                      <a:pt x="32" y="41"/>
                    </a:cubicBezTo>
                    <a:cubicBezTo>
                      <a:pt x="32" y="40"/>
                      <a:pt x="30" y="39"/>
                      <a:pt x="30" y="38"/>
                    </a:cubicBezTo>
                    <a:cubicBezTo>
                      <a:pt x="30" y="36"/>
                      <a:pt x="31" y="37"/>
                      <a:pt x="31" y="36"/>
                    </a:cubicBezTo>
                    <a:cubicBezTo>
                      <a:pt x="32" y="34"/>
                      <a:pt x="30" y="31"/>
                      <a:pt x="30" y="31"/>
                    </a:cubicBezTo>
                    <a:cubicBezTo>
                      <a:pt x="30" y="28"/>
                      <a:pt x="31" y="26"/>
                      <a:pt x="31" y="23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33" y="18"/>
                      <a:pt x="31" y="15"/>
                      <a:pt x="33" y="10"/>
                    </a:cubicBezTo>
                    <a:cubicBezTo>
                      <a:pt x="34" y="8"/>
                      <a:pt x="36" y="6"/>
                      <a:pt x="36" y="5"/>
                    </a:cubicBezTo>
                    <a:cubicBezTo>
                      <a:pt x="36" y="4"/>
                      <a:pt x="35" y="0"/>
                      <a:pt x="35" y="0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6" y="3"/>
                      <a:pt x="26" y="5"/>
                    </a:cubicBezTo>
                    <a:cubicBezTo>
                      <a:pt x="26" y="6"/>
                      <a:pt x="22" y="6"/>
                      <a:pt x="20" y="7"/>
                    </a:cubicBezTo>
                    <a:cubicBezTo>
                      <a:pt x="18" y="8"/>
                      <a:pt x="16" y="9"/>
                      <a:pt x="16" y="7"/>
                    </a:cubicBezTo>
                    <a:cubicBezTo>
                      <a:pt x="15" y="6"/>
                      <a:pt x="13" y="6"/>
                      <a:pt x="11" y="6"/>
                    </a:cubicBezTo>
                    <a:cubicBezTo>
                      <a:pt x="8" y="7"/>
                      <a:pt x="4" y="9"/>
                      <a:pt x="4" y="9"/>
                    </a:cubicBezTo>
                    <a:cubicBezTo>
                      <a:pt x="4" y="9"/>
                      <a:pt x="5" y="15"/>
                      <a:pt x="4" y="17"/>
                    </a:cubicBezTo>
                    <a:cubicBezTo>
                      <a:pt x="3" y="19"/>
                      <a:pt x="0" y="18"/>
                      <a:pt x="0" y="18"/>
                    </a:cubicBezTo>
                    <a:close/>
                    <a:moveTo>
                      <a:pt x="7" y="24"/>
                    </a:moveTo>
                    <a:cubicBezTo>
                      <a:pt x="10" y="24"/>
                      <a:pt x="14" y="26"/>
                      <a:pt x="9" y="27"/>
                    </a:cubicBezTo>
                    <a:cubicBezTo>
                      <a:pt x="9" y="27"/>
                      <a:pt x="6" y="24"/>
                      <a:pt x="7" y="24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125">
                <a:extLst>
                  <a:ext uri="{FF2B5EF4-FFF2-40B4-BE49-F238E27FC236}">
                    <a16:creationId xmlns:a16="http://schemas.microsoft.com/office/drawing/2014/main" id="{28C6C2B8-756D-46F6-BF27-64C31641055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37" y="1939"/>
                <a:ext cx="70" cy="80"/>
              </a:xfrm>
              <a:custGeom>
                <a:avLst/>
                <a:gdLst>
                  <a:gd name="T0" fmla="*/ 0 w 36"/>
                  <a:gd name="T1" fmla="*/ 18 h 41"/>
                  <a:gd name="T2" fmla="*/ 0 w 36"/>
                  <a:gd name="T3" fmla="*/ 21 h 41"/>
                  <a:gd name="T4" fmla="*/ 5 w 36"/>
                  <a:gd name="T5" fmla="*/ 25 h 41"/>
                  <a:gd name="T6" fmla="*/ 8 w 36"/>
                  <a:gd name="T7" fmla="*/ 33 h 41"/>
                  <a:gd name="T8" fmla="*/ 12 w 36"/>
                  <a:gd name="T9" fmla="*/ 36 h 41"/>
                  <a:gd name="T10" fmla="*/ 15 w 36"/>
                  <a:gd name="T11" fmla="*/ 37 h 41"/>
                  <a:gd name="T12" fmla="*/ 14 w 36"/>
                  <a:gd name="T13" fmla="*/ 34 h 41"/>
                  <a:gd name="T14" fmla="*/ 12 w 36"/>
                  <a:gd name="T15" fmla="*/ 31 h 41"/>
                  <a:gd name="T16" fmla="*/ 14 w 36"/>
                  <a:gd name="T17" fmla="*/ 29 h 41"/>
                  <a:gd name="T18" fmla="*/ 16 w 36"/>
                  <a:gd name="T19" fmla="*/ 33 h 41"/>
                  <a:gd name="T20" fmla="*/ 20 w 36"/>
                  <a:gd name="T21" fmla="*/ 35 h 41"/>
                  <a:gd name="T22" fmla="*/ 22 w 36"/>
                  <a:gd name="T23" fmla="*/ 39 h 41"/>
                  <a:gd name="T24" fmla="*/ 26 w 36"/>
                  <a:gd name="T25" fmla="*/ 39 h 41"/>
                  <a:gd name="T26" fmla="*/ 29 w 36"/>
                  <a:gd name="T27" fmla="*/ 41 h 41"/>
                  <a:gd name="T28" fmla="*/ 32 w 36"/>
                  <a:gd name="T29" fmla="*/ 41 h 41"/>
                  <a:gd name="T30" fmla="*/ 30 w 36"/>
                  <a:gd name="T31" fmla="*/ 38 h 41"/>
                  <a:gd name="T32" fmla="*/ 31 w 36"/>
                  <a:gd name="T33" fmla="*/ 36 h 41"/>
                  <a:gd name="T34" fmla="*/ 30 w 36"/>
                  <a:gd name="T35" fmla="*/ 31 h 41"/>
                  <a:gd name="T36" fmla="*/ 31 w 36"/>
                  <a:gd name="T37" fmla="*/ 23 h 41"/>
                  <a:gd name="T38" fmla="*/ 32 w 36"/>
                  <a:gd name="T39" fmla="*/ 23 h 41"/>
                  <a:gd name="T40" fmla="*/ 33 w 36"/>
                  <a:gd name="T41" fmla="*/ 10 h 41"/>
                  <a:gd name="T42" fmla="*/ 36 w 36"/>
                  <a:gd name="T43" fmla="*/ 5 h 41"/>
                  <a:gd name="T44" fmla="*/ 35 w 36"/>
                  <a:gd name="T45" fmla="*/ 0 h 41"/>
                  <a:gd name="T46" fmla="*/ 29 w 36"/>
                  <a:gd name="T47" fmla="*/ 1 h 41"/>
                  <a:gd name="T48" fmla="*/ 26 w 36"/>
                  <a:gd name="T49" fmla="*/ 5 h 41"/>
                  <a:gd name="T50" fmla="*/ 20 w 36"/>
                  <a:gd name="T51" fmla="*/ 7 h 41"/>
                  <a:gd name="T52" fmla="*/ 16 w 36"/>
                  <a:gd name="T53" fmla="*/ 7 h 41"/>
                  <a:gd name="T54" fmla="*/ 11 w 36"/>
                  <a:gd name="T55" fmla="*/ 6 h 41"/>
                  <a:gd name="T56" fmla="*/ 4 w 36"/>
                  <a:gd name="T57" fmla="*/ 9 h 41"/>
                  <a:gd name="T58" fmla="*/ 4 w 36"/>
                  <a:gd name="T59" fmla="*/ 17 h 41"/>
                  <a:gd name="T60" fmla="*/ 0 w 36"/>
                  <a:gd name="T61" fmla="*/ 18 h 41"/>
                  <a:gd name="T62" fmla="*/ 7 w 36"/>
                  <a:gd name="T63" fmla="*/ 24 h 41"/>
                  <a:gd name="T64" fmla="*/ 9 w 36"/>
                  <a:gd name="T65" fmla="*/ 27 h 41"/>
                  <a:gd name="T66" fmla="*/ 7 w 36"/>
                  <a:gd name="T67" fmla="*/ 2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6" h="41">
                    <a:moveTo>
                      <a:pt x="0" y="18"/>
                    </a:moveTo>
                    <a:cubicBezTo>
                      <a:pt x="0" y="19"/>
                      <a:pt x="0" y="20"/>
                      <a:pt x="0" y="21"/>
                    </a:cubicBezTo>
                    <a:cubicBezTo>
                      <a:pt x="1" y="22"/>
                      <a:pt x="4" y="24"/>
                      <a:pt x="5" y="25"/>
                    </a:cubicBezTo>
                    <a:cubicBezTo>
                      <a:pt x="7" y="27"/>
                      <a:pt x="6" y="30"/>
                      <a:pt x="8" y="33"/>
                    </a:cubicBezTo>
                    <a:cubicBezTo>
                      <a:pt x="9" y="34"/>
                      <a:pt x="10" y="35"/>
                      <a:pt x="12" y="36"/>
                    </a:cubicBezTo>
                    <a:cubicBezTo>
                      <a:pt x="12" y="36"/>
                      <a:pt x="13" y="36"/>
                      <a:pt x="15" y="37"/>
                    </a:cubicBezTo>
                    <a:cubicBezTo>
                      <a:pt x="15" y="36"/>
                      <a:pt x="14" y="35"/>
                      <a:pt x="14" y="34"/>
                    </a:cubicBezTo>
                    <a:cubicBezTo>
                      <a:pt x="14" y="33"/>
                      <a:pt x="12" y="34"/>
                      <a:pt x="12" y="31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4" y="30"/>
                      <a:pt x="15" y="32"/>
                      <a:pt x="16" y="33"/>
                    </a:cubicBezTo>
                    <a:cubicBezTo>
                      <a:pt x="18" y="34"/>
                      <a:pt x="18" y="32"/>
                      <a:pt x="20" y="35"/>
                    </a:cubicBezTo>
                    <a:cubicBezTo>
                      <a:pt x="21" y="37"/>
                      <a:pt x="21" y="38"/>
                      <a:pt x="22" y="39"/>
                    </a:cubicBezTo>
                    <a:cubicBezTo>
                      <a:pt x="24" y="39"/>
                      <a:pt x="26" y="39"/>
                      <a:pt x="26" y="39"/>
                    </a:cubicBezTo>
                    <a:cubicBezTo>
                      <a:pt x="26" y="39"/>
                      <a:pt x="27" y="41"/>
                      <a:pt x="29" y="41"/>
                    </a:cubicBezTo>
                    <a:cubicBezTo>
                      <a:pt x="31" y="41"/>
                      <a:pt x="32" y="41"/>
                      <a:pt x="32" y="41"/>
                    </a:cubicBezTo>
                    <a:cubicBezTo>
                      <a:pt x="32" y="40"/>
                      <a:pt x="30" y="39"/>
                      <a:pt x="30" y="38"/>
                    </a:cubicBezTo>
                    <a:cubicBezTo>
                      <a:pt x="30" y="36"/>
                      <a:pt x="31" y="37"/>
                      <a:pt x="31" y="36"/>
                    </a:cubicBezTo>
                    <a:cubicBezTo>
                      <a:pt x="32" y="34"/>
                      <a:pt x="30" y="31"/>
                      <a:pt x="30" y="31"/>
                    </a:cubicBezTo>
                    <a:cubicBezTo>
                      <a:pt x="30" y="28"/>
                      <a:pt x="31" y="26"/>
                      <a:pt x="31" y="23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33" y="18"/>
                      <a:pt x="31" y="15"/>
                      <a:pt x="33" y="10"/>
                    </a:cubicBezTo>
                    <a:cubicBezTo>
                      <a:pt x="34" y="8"/>
                      <a:pt x="36" y="6"/>
                      <a:pt x="36" y="5"/>
                    </a:cubicBezTo>
                    <a:cubicBezTo>
                      <a:pt x="36" y="4"/>
                      <a:pt x="35" y="0"/>
                      <a:pt x="35" y="0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6" y="3"/>
                      <a:pt x="26" y="5"/>
                    </a:cubicBezTo>
                    <a:cubicBezTo>
                      <a:pt x="26" y="6"/>
                      <a:pt x="22" y="6"/>
                      <a:pt x="20" y="7"/>
                    </a:cubicBezTo>
                    <a:cubicBezTo>
                      <a:pt x="18" y="8"/>
                      <a:pt x="16" y="9"/>
                      <a:pt x="16" y="7"/>
                    </a:cubicBezTo>
                    <a:cubicBezTo>
                      <a:pt x="15" y="6"/>
                      <a:pt x="13" y="6"/>
                      <a:pt x="11" y="6"/>
                    </a:cubicBezTo>
                    <a:cubicBezTo>
                      <a:pt x="8" y="7"/>
                      <a:pt x="4" y="9"/>
                      <a:pt x="4" y="9"/>
                    </a:cubicBezTo>
                    <a:cubicBezTo>
                      <a:pt x="4" y="9"/>
                      <a:pt x="5" y="15"/>
                      <a:pt x="4" y="17"/>
                    </a:cubicBezTo>
                    <a:cubicBezTo>
                      <a:pt x="3" y="19"/>
                      <a:pt x="0" y="18"/>
                      <a:pt x="0" y="18"/>
                    </a:cubicBezTo>
                    <a:close/>
                    <a:moveTo>
                      <a:pt x="7" y="24"/>
                    </a:moveTo>
                    <a:cubicBezTo>
                      <a:pt x="10" y="24"/>
                      <a:pt x="14" y="26"/>
                      <a:pt x="9" y="27"/>
                    </a:cubicBezTo>
                    <a:cubicBezTo>
                      <a:pt x="9" y="27"/>
                      <a:pt x="6" y="24"/>
                      <a:pt x="7" y="24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126">
                <a:extLst>
                  <a:ext uri="{FF2B5EF4-FFF2-40B4-BE49-F238E27FC236}">
                    <a16:creationId xmlns:a16="http://schemas.microsoft.com/office/drawing/2014/main" id="{91C5BF3B-0F97-4475-9D38-37DBB0130AA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24" y="3010"/>
                <a:ext cx="209" cy="308"/>
              </a:xfrm>
              <a:custGeom>
                <a:avLst/>
                <a:gdLst>
                  <a:gd name="T0" fmla="*/ 16 w 107"/>
                  <a:gd name="T1" fmla="*/ 156 h 157"/>
                  <a:gd name="T2" fmla="*/ 15 w 107"/>
                  <a:gd name="T3" fmla="*/ 150 h 157"/>
                  <a:gd name="T4" fmla="*/ 52 w 107"/>
                  <a:gd name="T5" fmla="*/ 75 h 157"/>
                  <a:gd name="T6" fmla="*/ 46 w 107"/>
                  <a:gd name="T7" fmla="*/ 91 h 157"/>
                  <a:gd name="T8" fmla="*/ 40 w 107"/>
                  <a:gd name="T9" fmla="*/ 98 h 157"/>
                  <a:gd name="T10" fmla="*/ 32 w 107"/>
                  <a:gd name="T11" fmla="*/ 109 h 157"/>
                  <a:gd name="T12" fmla="*/ 18 w 107"/>
                  <a:gd name="T13" fmla="*/ 117 h 157"/>
                  <a:gd name="T14" fmla="*/ 9 w 107"/>
                  <a:gd name="T15" fmla="*/ 126 h 157"/>
                  <a:gd name="T16" fmla="*/ 3 w 107"/>
                  <a:gd name="T17" fmla="*/ 129 h 157"/>
                  <a:gd name="T18" fmla="*/ 3 w 107"/>
                  <a:gd name="T19" fmla="*/ 135 h 157"/>
                  <a:gd name="T20" fmla="*/ 0 w 107"/>
                  <a:gd name="T21" fmla="*/ 140 h 157"/>
                  <a:gd name="T22" fmla="*/ 11 w 107"/>
                  <a:gd name="T23" fmla="*/ 143 h 157"/>
                  <a:gd name="T24" fmla="*/ 17 w 107"/>
                  <a:gd name="T25" fmla="*/ 147 h 157"/>
                  <a:gd name="T26" fmla="*/ 29 w 107"/>
                  <a:gd name="T27" fmla="*/ 144 h 157"/>
                  <a:gd name="T28" fmla="*/ 36 w 107"/>
                  <a:gd name="T29" fmla="*/ 139 h 157"/>
                  <a:gd name="T30" fmla="*/ 42 w 107"/>
                  <a:gd name="T31" fmla="*/ 119 h 157"/>
                  <a:gd name="T32" fmla="*/ 58 w 107"/>
                  <a:gd name="T33" fmla="*/ 115 h 157"/>
                  <a:gd name="T34" fmla="*/ 60 w 107"/>
                  <a:gd name="T35" fmla="*/ 104 h 157"/>
                  <a:gd name="T36" fmla="*/ 67 w 107"/>
                  <a:gd name="T37" fmla="*/ 91 h 157"/>
                  <a:gd name="T38" fmla="*/ 69 w 107"/>
                  <a:gd name="T39" fmla="*/ 85 h 157"/>
                  <a:gd name="T40" fmla="*/ 65 w 107"/>
                  <a:gd name="T41" fmla="*/ 82 h 157"/>
                  <a:gd name="T42" fmla="*/ 62 w 107"/>
                  <a:gd name="T43" fmla="*/ 82 h 157"/>
                  <a:gd name="T44" fmla="*/ 58 w 107"/>
                  <a:gd name="T45" fmla="*/ 78 h 157"/>
                  <a:gd name="T46" fmla="*/ 57 w 107"/>
                  <a:gd name="T47" fmla="*/ 72 h 157"/>
                  <a:gd name="T48" fmla="*/ 54 w 107"/>
                  <a:gd name="T49" fmla="*/ 2 h 157"/>
                  <a:gd name="T50" fmla="*/ 67 w 107"/>
                  <a:gd name="T51" fmla="*/ 21 h 157"/>
                  <a:gd name="T52" fmla="*/ 71 w 107"/>
                  <a:gd name="T53" fmla="*/ 27 h 157"/>
                  <a:gd name="T54" fmla="*/ 72 w 107"/>
                  <a:gd name="T55" fmla="*/ 34 h 157"/>
                  <a:gd name="T56" fmla="*/ 70 w 107"/>
                  <a:gd name="T57" fmla="*/ 55 h 157"/>
                  <a:gd name="T58" fmla="*/ 64 w 107"/>
                  <a:gd name="T59" fmla="*/ 60 h 157"/>
                  <a:gd name="T60" fmla="*/ 73 w 107"/>
                  <a:gd name="T61" fmla="*/ 82 h 157"/>
                  <a:gd name="T62" fmla="*/ 86 w 107"/>
                  <a:gd name="T63" fmla="*/ 80 h 157"/>
                  <a:gd name="T64" fmla="*/ 93 w 107"/>
                  <a:gd name="T65" fmla="*/ 71 h 157"/>
                  <a:gd name="T66" fmla="*/ 93 w 107"/>
                  <a:gd name="T67" fmla="*/ 62 h 157"/>
                  <a:gd name="T68" fmla="*/ 103 w 107"/>
                  <a:gd name="T69" fmla="*/ 54 h 157"/>
                  <a:gd name="T70" fmla="*/ 95 w 107"/>
                  <a:gd name="T71" fmla="*/ 46 h 157"/>
                  <a:gd name="T72" fmla="*/ 84 w 107"/>
                  <a:gd name="T73" fmla="*/ 31 h 157"/>
                  <a:gd name="T74" fmla="*/ 80 w 107"/>
                  <a:gd name="T75" fmla="*/ 27 h 157"/>
                  <a:gd name="T76" fmla="*/ 75 w 107"/>
                  <a:gd name="T77" fmla="*/ 32 h 157"/>
                  <a:gd name="T78" fmla="*/ 74 w 107"/>
                  <a:gd name="T79" fmla="*/ 17 h 157"/>
                  <a:gd name="T80" fmla="*/ 70 w 107"/>
                  <a:gd name="T81" fmla="*/ 10 h 157"/>
                  <a:gd name="T82" fmla="*/ 64 w 107"/>
                  <a:gd name="T83" fmla="*/ 5 h 157"/>
                  <a:gd name="T84" fmla="*/ 58 w 107"/>
                  <a:gd name="T85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7" h="157">
                    <a:moveTo>
                      <a:pt x="11" y="147"/>
                    </a:moveTo>
                    <a:cubicBezTo>
                      <a:pt x="11" y="150"/>
                      <a:pt x="10" y="154"/>
                      <a:pt x="9" y="157"/>
                    </a:cubicBezTo>
                    <a:cubicBezTo>
                      <a:pt x="12" y="157"/>
                      <a:pt x="15" y="156"/>
                      <a:pt x="16" y="156"/>
                    </a:cubicBezTo>
                    <a:cubicBezTo>
                      <a:pt x="16" y="155"/>
                      <a:pt x="16" y="154"/>
                      <a:pt x="17" y="153"/>
                    </a:cubicBezTo>
                    <a:cubicBezTo>
                      <a:pt x="15" y="153"/>
                      <a:pt x="15" y="153"/>
                      <a:pt x="15" y="153"/>
                    </a:cubicBezTo>
                    <a:cubicBezTo>
                      <a:pt x="14" y="152"/>
                      <a:pt x="15" y="151"/>
                      <a:pt x="15" y="150"/>
                    </a:cubicBezTo>
                    <a:cubicBezTo>
                      <a:pt x="14" y="149"/>
                      <a:pt x="12" y="148"/>
                      <a:pt x="11" y="147"/>
                    </a:cubicBezTo>
                    <a:close/>
                    <a:moveTo>
                      <a:pt x="54" y="72"/>
                    </a:moveTo>
                    <a:cubicBezTo>
                      <a:pt x="53" y="72"/>
                      <a:pt x="52" y="74"/>
                      <a:pt x="52" y="75"/>
                    </a:cubicBezTo>
                    <a:cubicBezTo>
                      <a:pt x="47" y="80"/>
                      <a:pt x="50" y="79"/>
                      <a:pt x="48" y="86"/>
                    </a:cubicBezTo>
                    <a:cubicBezTo>
                      <a:pt x="48" y="87"/>
                      <a:pt x="46" y="87"/>
                      <a:pt x="46" y="88"/>
                    </a:cubicBezTo>
                    <a:cubicBezTo>
                      <a:pt x="46" y="89"/>
                      <a:pt x="46" y="90"/>
                      <a:pt x="46" y="91"/>
                    </a:cubicBezTo>
                    <a:cubicBezTo>
                      <a:pt x="46" y="91"/>
                      <a:pt x="43" y="92"/>
                      <a:pt x="43" y="92"/>
                    </a:cubicBezTo>
                    <a:cubicBezTo>
                      <a:pt x="42" y="94"/>
                      <a:pt x="43" y="96"/>
                      <a:pt x="42" y="97"/>
                    </a:cubicBezTo>
                    <a:cubicBezTo>
                      <a:pt x="42" y="98"/>
                      <a:pt x="41" y="98"/>
                      <a:pt x="40" y="98"/>
                    </a:cubicBezTo>
                    <a:cubicBezTo>
                      <a:pt x="39" y="101"/>
                      <a:pt x="39" y="104"/>
                      <a:pt x="36" y="106"/>
                    </a:cubicBezTo>
                    <a:cubicBezTo>
                      <a:pt x="36" y="107"/>
                      <a:pt x="34" y="106"/>
                      <a:pt x="33" y="107"/>
                    </a:cubicBezTo>
                    <a:cubicBezTo>
                      <a:pt x="33" y="108"/>
                      <a:pt x="33" y="109"/>
                      <a:pt x="32" y="109"/>
                    </a:cubicBezTo>
                    <a:cubicBezTo>
                      <a:pt x="31" y="111"/>
                      <a:pt x="29" y="111"/>
                      <a:pt x="27" y="113"/>
                    </a:cubicBezTo>
                    <a:cubicBezTo>
                      <a:pt x="26" y="113"/>
                      <a:pt x="25" y="115"/>
                      <a:pt x="25" y="115"/>
                    </a:cubicBezTo>
                    <a:cubicBezTo>
                      <a:pt x="22" y="117"/>
                      <a:pt x="20" y="115"/>
                      <a:pt x="18" y="117"/>
                    </a:cubicBezTo>
                    <a:cubicBezTo>
                      <a:pt x="16" y="118"/>
                      <a:pt x="14" y="122"/>
                      <a:pt x="13" y="123"/>
                    </a:cubicBezTo>
                    <a:cubicBezTo>
                      <a:pt x="12" y="124"/>
                      <a:pt x="11" y="123"/>
                      <a:pt x="10" y="123"/>
                    </a:cubicBezTo>
                    <a:cubicBezTo>
                      <a:pt x="10" y="124"/>
                      <a:pt x="10" y="126"/>
                      <a:pt x="9" y="126"/>
                    </a:cubicBezTo>
                    <a:cubicBezTo>
                      <a:pt x="8" y="127"/>
                      <a:pt x="7" y="126"/>
                      <a:pt x="7" y="127"/>
                    </a:cubicBezTo>
                    <a:cubicBezTo>
                      <a:pt x="6" y="127"/>
                      <a:pt x="6" y="129"/>
                      <a:pt x="5" y="129"/>
                    </a:cubicBezTo>
                    <a:cubicBezTo>
                      <a:pt x="5" y="130"/>
                      <a:pt x="4" y="129"/>
                      <a:pt x="3" y="129"/>
                    </a:cubicBezTo>
                    <a:cubicBezTo>
                      <a:pt x="3" y="129"/>
                      <a:pt x="3" y="131"/>
                      <a:pt x="3" y="131"/>
                    </a:cubicBezTo>
                    <a:cubicBezTo>
                      <a:pt x="4" y="130"/>
                      <a:pt x="5" y="133"/>
                      <a:pt x="5" y="133"/>
                    </a:cubicBezTo>
                    <a:cubicBezTo>
                      <a:pt x="4" y="133"/>
                      <a:pt x="3" y="134"/>
                      <a:pt x="3" y="135"/>
                    </a:cubicBezTo>
                    <a:cubicBezTo>
                      <a:pt x="2" y="135"/>
                      <a:pt x="3" y="137"/>
                      <a:pt x="3" y="137"/>
                    </a:cubicBezTo>
                    <a:cubicBezTo>
                      <a:pt x="0" y="138"/>
                      <a:pt x="0" y="138"/>
                      <a:pt x="0" y="138"/>
                    </a:cubicBezTo>
                    <a:cubicBezTo>
                      <a:pt x="0" y="139"/>
                      <a:pt x="0" y="139"/>
                      <a:pt x="0" y="140"/>
                    </a:cubicBezTo>
                    <a:cubicBezTo>
                      <a:pt x="0" y="141"/>
                      <a:pt x="3" y="142"/>
                      <a:pt x="5" y="143"/>
                    </a:cubicBezTo>
                    <a:cubicBezTo>
                      <a:pt x="5" y="144"/>
                      <a:pt x="5" y="144"/>
                      <a:pt x="5" y="144"/>
                    </a:cubicBezTo>
                    <a:cubicBezTo>
                      <a:pt x="8" y="145"/>
                      <a:pt x="9" y="142"/>
                      <a:pt x="11" y="143"/>
                    </a:cubicBezTo>
                    <a:cubicBezTo>
                      <a:pt x="12" y="146"/>
                      <a:pt x="12" y="146"/>
                      <a:pt x="12" y="146"/>
                    </a:cubicBezTo>
                    <a:cubicBezTo>
                      <a:pt x="13" y="146"/>
                      <a:pt x="15" y="146"/>
                      <a:pt x="16" y="146"/>
                    </a:cubicBezTo>
                    <a:cubicBezTo>
                      <a:pt x="16" y="146"/>
                      <a:pt x="16" y="147"/>
                      <a:pt x="17" y="147"/>
                    </a:cubicBezTo>
                    <a:cubicBezTo>
                      <a:pt x="18" y="148"/>
                      <a:pt x="24" y="149"/>
                      <a:pt x="25" y="149"/>
                    </a:cubicBezTo>
                    <a:cubicBezTo>
                      <a:pt x="25" y="148"/>
                      <a:pt x="29" y="146"/>
                      <a:pt x="29" y="145"/>
                    </a:cubicBezTo>
                    <a:cubicBezTo>
                      <a:pt x="29" y="144"/>
                      <a:pt x="29" y="144"/>
                      <a:pt x="29" y="144"/>
                    </a:cubicBezTo>
                    <a:cubicBezTo>
                      <a:pt x="30" y="143"/>
                      <a:pt x="31" y="144"/>
                      <a:pt x="32" y="143"/>
                    </a:cubicBezTo>
                    <a:cubicBezTo>
                      <a:pt x="32" y="142"/>
                      <a:pt x="32" y="142"/>
                      <a:pt x="32" y="142"/>
                    </a:cubicBezTo>
                    <a:cubicBezTo>
                      <a:pt x="32" y="141"/>
                      <a:pt x="35" y="140"/>
                      <a:pt x="36" y="139"/>
                    </a:cubicBezTo>
                    <a:cubicBezTo>
                      <a:pt x="37" y="137"/>
                      <a:pt x="36" y="135"/>
                      <a:pt x="37" y="133"/>
                    </a:cubicBezTo>
                    <a:cubicBezTo>
                      <a:pt x="39" y="129"/>
                      <a:pt x="40" y="127"/>
                      <a:pt x="41" y="120"/>
                    </a:cubicBezTo>
                    <a:cubicBezTo>
                      <a:pt x="42" y="120"/>
                      <a:pt x="42" y="119"/>
                      <a:pt x="42" y="119"/>
                    </a:cubicBezTo>
                    <a:cubicBezTo>
                      <a:pt x="45" y="118"/>
                      <a:pt x="46" y="120"/>
                      <a:pt x="49" y="117"/>
                    </a:cubicBezTo>
                    <a:cubicBezTo>
                      <a:pt x="49" y="117"/>
                      <a:pt x="50" y="115"/>
                      <a:pt x="50" y="115"/>
                    </a:cubicBezTo>
                    <a:cubicBezTo>
                      <a:pt x="52" y="114"/>
                      <a:pt x="57" y="115"/>
                      <a:pt x="58" y="115"/>
                    </a:cubicBezTo>
                    <a:cubicBezTo>
                      <a:pt x="58" y="114"/>
                      <a:pt x="57" y="114"/>
                      <a:pt x="55" y="114"/>
                    </a:cubicBezTo>
                    <a:cubicBezTo>
                      <a:pt x="55" y="109"/>
                      <a:pt x="55" y="107"/>
                      <a:pt x="58" y="105"/>
                    </a:cubicBezTo>
                    <a:cubicBezTo>
                      <a:pt x="59" y="104"/>
                      <a:pt x="60" y="105"/>
                      <a:pt x="60" y="104"/>
                    </a:cubicBezTo>
                    <a:cubicBezTo>
                      <a:pt x="62" y="102"/>
                      <a:pt x="61" y="101"/>
                      <a:pt x="62" y="99"/>
                    </a:cubicBezTo>
                    <a:cubicBezTo>
                      <a:pt x="62" y="98"/>
                      <a:pt x="64" y="97"/>
                      <a:pt x="64" y="97"/>
                    </a:cubicBezTo>
                    <a:cubicBezTo>
                      <a:pt x="65" y="96"/>
                      <a:pt x="66" y="92"/>
                      <a:pt x="67" y="91"/>
                    </a:cubicBezTo>
                    <a:cubicBezTo>
                      <a:pt x="68" y="91"/>
                      <a:pt x="68" y="91"/>
                      <a:pt x="68" y="91"/>
                    </a:cubicBezTo>
                    <a:cubicBezTo>
                      <a:pt x="69" y="89"/>
                      <a:pt x="67" y="88"/>
                      <a:pt x="67" y="86"/>
                    </a:cubicBezTo>
                    <a:cubicBezTo>
                      <a:pt x="67" y="86"/>
                      <a:pt x="69" y="85"/>
                      <a:pt x="69" y="85"/>
                    </a:cubicBezTo>
                    <a:cubicBezTo>
                      <a:pt x="70" y="83"/>
                      <a:pt x="69" y="81"/>
                      <a:pt x="69" y="80"/>
                    </a:cubicBezTo>
                    <a:cubicBezTo>
                      <a:pt x="68" y="80"/>
                      <a:pt x="67" y="81"/>
                      <a:pt x="66" y="81"/>
                    </a:cubicBezTo>
                    <a:cubicBezTo>
                      <a:pt x="68" y="81"/>
                      <a:pt x="65" y="82"/>
                      <a:pt x="65" y="82"/>
                    </a:cubicBezTo>
                    <a:cubicBezTo>
                      <a:pt x="65" y="81"/>
                      <a:pt x="65" y="80"/>
                      <a:pt x="64" y="80"/>
                    </a:cubicBezTo>
                    <a:cubicBezTo>
                      <a:pt x="64" y="79"/>
                      <a:pt x="62" y="80"/>
                      <a:pt x="62" y="80"/>
                    </a:cubicBezTo>
                    <a:cubicBezTo>
                      <a:pt x="61" y="80"/>
                      <a:pt x="62" y="81"/>
                      <a:pt x="62" y="82"/>
                    </a:cubicBezTo>
                    <a:cubicBezTo>
                      <a:pt x="61" y="82"/>
                      <a:pt x="60" y="81"/>
                      <a:pt x="59" y="82"/>
                    </a:cubicBezTo>
                    <a:cubicBezTo>
                      <a:pt x="59" y="81"/>
                      <a:pt x="59" y="79"/>
                      <a:pt x="58" y="78"/>
                    </a:cubicBezTo>
                    <a:cubicBezTo>
                      <a:pt x="58" y="78"/>
                      <a:pt x="58" y="78"/>
                      <a:pt x="58" y="78"/>
                    </a:cubicBezTo>
                    <a:cubicBezTo>
                      <a:pt x="57" y="78"/>
                      <a:pt x="56" y="76"/>
                      <a:pt x="56" y="76"/>
                    </a:cubicBezTo>
                    <a:cubicBezTo>
                      <a:pt x="55" y="77"/>
                      <a:pt x="55" y="74"/>
                      <a:pt x="55" y="74"/>
                    </a:cubicBezTo>
                    <a:cubicBezTo>
                      <a:pt x="56" y="73"/>
                      <a:pt x="56" y="74"/>
                      <a:pt x="57" y="72"/>
                    </a:cubicBezTo>
                    <a:cubicBezTo>
                      <a:pt x="56" y="72"/>
                      <a:pt x="55" y="72"/>
                      <a:pt x="54" y="72"/>
                    </a:cubicBezTo>
                    <a:close/>
                    <a:moveTo>
                      <a:pt x="55" y="0"/>
                    </a:moveTo>
                    <a:cubicBezTo>
                      <a:pt x="55" y="1"/>
                      <a:pt x="54" y="0"/>
                      <a:pt x="54" y="2"/>
                    </a:cubicBezTo>
                    <a:cubicBezTo>
                      <a:pt x="55" y="4"/>
                      <a:pt x="59" y="6"/>
                      <a:pt x="60" y="8"/>
                    </a:cubicBezTo>
                    <a:cubicBezTo>
                      <a:pt x="61" y="10"/>
                      <a:pt x="61" y="13"/>
                      <a:pt x="62" y="15"/>
                    </a:cubicBezTo>
                    <a:cubicBezTo>
                      <a:pt x="64" y="17"/>
                      <a:pt x="66" y="19"/>
                      <a:pt x="67" y="21"/>
                    </a:cubicBezTo>
                    <a:cubicBezTo>
                      <a:pt x="68" y="22"/>
                      <a:pt x="67" y="22"/>
                      <a:pt x="68" y="23"/>
                    </a:cubicBezTo>
                    <a:cubicBezTo>
                      <a:pt x="69" y="24"/>
                      <a:pt x="69" y="23"/>
                      <a:pt x="70" y="24"/>
                    </a:cubicBezTo>
                    <a:cubicBezTo>
                      <a:pt x="70" y="25"/>
                      <a:pt x="71" y="26"/>
                      <a:pt x="71" y="27"/>
                    </a:cubicBezTo>
                    <a:cubicBezTo>
                      <a:pt x="69" y="28"/>
                      <a:pt x="70" y="30"/>
                      <a:pt x="70" y="32"/>
                    </a:cubicBezTo>
                    <a:cubicBezTo>
                      <a:pt x="71" y="33"/>
                      <a:pt x="73" y="32"/>
                      <a:pt x="74" y="33"/>
                    </a:cubicBezTo>
                    <a:cubicBezTo>
                      <a:pt x="74" y="34"/>
                      <a:pt x="73" y="34"/>
                      <a:pt x="72" y="34"/>
                    </a:cubicBezTo>
                    <a:cubicBezTo>
                      <a:pt x="73" y="39"/>
                      <a:pt x="75" y="43"/>
                      <a:pt x="73" y="48"/>
                    </a:cubicBezTo>
                    <a:cubicBezTo>
                      <a:pt x="73" y="48"/>
                      <a:pt x="71" y="49"/>
                      <a:pt x="71" y="50"/>
                    </a:cubicBezTo>
                    <a:cubicBezTo>
                      <a:pt x="70" y="51"/>
                      <a:pt x="70" y="53"/>
                      <a:pt x="70" y="55"/>
                    </a:cubicBezTo>
                    <a:cubicBezTo>
                      <a:pt x="68" y="55"/>
                      <a:pt x="66" y="56"/>
                      <a:pt x="64" y="56"/>
                    </a:cubicBezTo>
                    <a:cubicBezTo>
                      <a:pt x="64" y="58"/>
                      <a:pt x="65" y="57"/>
                      <a:pt x="64" y="58"/>
                    </a:cubicBezTo>
                    <a:cubicBezTo>
                      <a:pt x="64" y="58"/>
                      <a:pt x="64" y="59"/>
                      <a:pt x="64" y="60"/>
                    </a:cubicBezTo>
                    <a:cubicBezTo>
                      <a:pt x="69" y="63"/>
                      <a:pt x="78" y="66"/>
                      <a:pt x="76" y="76"/>
                    </a:cubicBezTo>
                    <a:cubicBezTo>
                      <a:pt x="76" y="77"/>
                      <a:pt x="73" y="79"/>
                      <a:pt x="73" y="80"/>
                    </a:cubicBezTo>
                    <a:cubicBezTo>
                      <a:pt x="73" y="81"/>
                      <a:pt x="73" y="81"/>
                      <a:pt x="73" y="82"/>
                    </a:cubicBezTo>
                    <a:cubicBezTo>
                      <a:pt x="74" y="82"/>
                      <a:pt x="78" y="83"/>
                      <a:pt x="78" y="83"/>
                    </a:cubicBezTo>
                    <a:cubicBezTo>
                      <a:pt x="79" y="84"/>
                      <a:pt x="80" y="86"/>
                      <a:pt x="80" y="86"/>
                    </a:cubicBezTo>
                    <a:cubicBezTo>
                      <a:pt x="84" y="84"/>
                      <a:pt x="84" y="85"/>
                      <a:pt x="86" y="80"/>
                    </a:cubicBezTo>
                    <a:cubicBezTo>
                      <a:pt x="86" y="80"/>
                      <a:pt x="88" y="78"/>
                      <a:pt x="88" y="78"/>
                    </a:cubicBezTo>
                    <a:cubicBezTo>
                      <a:pt x="88" y="77"/>
                      <a:pt x="87" y="75"/>
                      <a:pt x="88" y="74"/>
                    </a:cubicBezTo>
                    <a:cubicBezTo>
                      <a:pt x="89" y="72"/>
                      <a:pt x="92" y="72"/>
                      <a:pt x="93" y="71"/>
                    </a:cubicBezTo>
                    <a:cubicBezTo>
                      <a:pt x="94" y="70"/>
                      <a:pt x="93" y="68"/>
                      <a:pt x="93" y="66"/>
                    </a:cubicBezTo>
                    <a:cubicBezTo>
                      <a:pt x="93" y="66"/>
                      <a:pt x="95" y="65"/>
                      <a:pt x="95" y="64"/>
                    </a:cubicBezTo>
                    <a:cubicBezTo>
                      <a:pt x="94" y="63"/>
                      <a:pt x="94" y="63"/>
                      <a:pt x="93" y="62"/>
                    </a:cubicBezTo>
                    <a:cubicBezTo>
                      <a:pt x="98" y="58"/>
                      <a:pt x="97" y="57"/>
                      <a:pt x="102" y="60"/>
                    </a:cubicBezTo>
                    <a:cubicBezTo>
                      <a:pt x="102" y="58"/>
                      <a:pt x="101" y="56"/>
                      <a:pt x="101" y="55"/>
                    </a:cubicBezTo>
                    <a:cubicBezTo>
                      <a:pt x="101" y="55"/>
                      <a:pt x="103" y="54"/>
                      <a:pt x="103" y="54"/>
                    </a:cubicBezTo>
                    <a:cubicBezTo>
                      <a:pt x="105" y="51"/>
                      <a:pt x="106" y="47"/>
                      <a:pt x="107" y="44"/>
                    </a:cubicBezTo>
                    <a:cubicBezTo>
                      <a:pt x="102" y="38"/>
                      <a:pt x="102" y="42"/>
                      <a:pt x="96" y="44"/>
                    </a:cubicBezTo>
                    <a:cubicBezTo>
                      <a:pt x="95" y="46"/>
                      <a:pt x="95" y="46"/>
                      <a:pt x="95" y="46"/>
                    </a:cubicBezTo>
                    <a:cubicBezTo>
                      <a:pt x="95" y="46"/>
                      <a:pt x="88" y="43"/>
                      <a:pt x="88" y="43"/>
                    </a:cubicBezTo>
                    <a:cubicBezTo>
                      <a:pt x="85" y="42"/>
                      <a:pt x="86" y="40"/>
                      <a:pt x="85" y="36"/>
                    </a:cubicBezTo>
                    <a:cubicBezTo>
                      <a:pt x="85" y="36"/>
                      <a:pt x="85" y="32"/>
                      <a:pt x="84" y="31"/>
                    </a:cubicBezTo>
                    <a:cubicBezTo>
                      <a:pt x="84" y="31"/>
                      <a:pt x="82" y="32"/>
                      <a:pt x="82" y="32"/>
                    </a:cubicBezTo>
                    <a:cubicBezTo>
                      <a:pt x="82" y="30"/>
                      <a:pt x="82" y="27"/>
                      <a:pt x="82" y="27"/>
                    </a:cubicBezTo>
                    <a:cubicBezTo>
                      <a:pt x="80" y="27"/>
                      <a:pt x="80" y="27"/>
                      <a:pt x="80" y="27"/>
                    </a:cubicBezTo>
                    <a:cubicBezTo>
                      <a:pt x="80" y="30"/>
                      <a:pt x="79" y="33"/>
                      <a:pt x="79" y="35"/>
                    </a:cubicBezTo>
                    <a:cubicBezTo>
                      <a:pt x="79" y="35"/>
                      <a:pt x="78" y="33"/>
                      <a:pt x="78" y="33"/>
                    </a:cubicBezTo>
                    <a:cubicBezTo>
                      <a:pt x="78" y="32"/>
                      <a:pt x="76" y="32"/>
                      <a:pt x="75" y="32"/>
                    </a:cubicBezTo>
                    <a:cubicBezTo>
                      <a:pt x="75" y="28"/>
                      <a:pt x="75" y="26"/>
                      <a:pt x="75" y="24"/>
                    </a:cubicBezTo>
                    <a:cubicBezTo>
                      <a:pt x="75" y="22"/>
                      <a:pt x="72" y="21"/>
                      <a:pt x="72" y="19"/>
                    </a:cubicBezTo>
                    <a:cubicBezTo>
                      <a:pt x="72" y="18"/>
                      <a:pt x="74" y="17"/>
                      <a:pt x="74" y="17"/>
                    </a:cubicBezTo>
                    <a:cubicBezTo>
                      <a:pt x="74" y="15"/>
                      <a:pt x="73" y="14"/>
                      <a:pt x="73" y="12"/>
                    </a:cubicBezTo>
                    <a:cubicBezTo>
                      <a:pt x="71" y="12"/>
                      <a:pt x="71" y="13"/>
                      <a:pt x="70" y="13"/>
                    </a:cubicBezTo>
                    <a:cubicBezTo>
                      <a:pt x="69" y="12"/>
                      <a:pt x="70" y="11"/>
                      <a:pt x="70" y="10"/>
                    </a:cubicBezTo>
                    <a:cubicBezTo>
                      <a:pt x="70" y="10"/>
                      <a:pt x="67" y="7"/>
                      <a:pt x="67" y="7"/>
                    </a:cubicBezTo>
                    <a:cubicBezTo>
                      <a:pt x="67" y="7"/>
                      <a:pt x="65" y="7"/>
                      <a:pt x="64" y="7"/>
                    </a:cubicBezTo>
                    <a:cubicBezTo>
                      <a:pt x="65" y="7"/>
                      <a:pt x="64" y="5"/>
                      <a:pt x="64" y="5"/>
                    </a:cubicBezTo>
                    <a:cubicBezTo>
                      <a:pt x="60" y="6"/>
                      <a:pt x="64" y="10"/>
                      <a:pt x="60" y="4"/>
                    </a:cubicBezTo>
                    <a:cubicBezTo>
                      <a:pt x="59" y="4"/>
                      <a:pt x="57" y="2"/>
                      <a:pt x="57" y="2"/>
                    </a:cubicBezTo>
                    <a:cubicBezTo>
                      <a:pt x="57" y="0"/>
                      <a:pt x="58" y="1"/>
                      <a:pt x="58" y="0"/>
                    </a:cubicBezTo>
                    <a:cubicBezTo>
                      <a:pt x="57" y="0"/>
                      <a:pt x="56" y="0"/>
                      <a:pt x="55" y="0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127">
                <a:extLst>
                  <a:ext uri="{FF2B5EF4-FFF2-40B4-BE49-F238E27FC236}">
                    <a16:creationId xmlns:a16="http://schemas.microsoft.com/office/drawing/2014/main" id="{4E097360-666C-42A0-BD40-09400132226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24" y="3010"/>
                <a:ext cx="209" cy="308"/>
              </a:xfrm>
              <a:custGeom>
                <a:avLst/>
                <a:gdLst>
                  <a:gd name="T0" fmla="*/ 16 w 107"/>
                  <a:gd name="T1" fmla="*/ 156 h 157"/>
                  <a:gd name="T2" fmla="*/ 15 w 107"/>
                  <a:gd name="T3" fmla="*/ 150 h 157"/>
                  <a:gd name="T4" fmla="*/ 52 w 107"/>
                  <a:gd name="T5" fmla="*/ 75 h 157"/>
                  <a:gd name="T6" fmla="*/ 46 w 107"/>
                  <a:gd name="T7" fmla="*/ 91 h 157"/>
                  <a:gd name="T8" fmla="*/ 40 w 107"/>
                  <a:gd name="T9" fmla="*/ 98 h 157"/>
                  <a:gd name="T10" fmla="*/ 32 w 107"/>
                  <a:gd name="T11" fmla="*/ 109 h 157"/>
                  <a:gd name="T12" fmla="*/ 18 w 107"/>
                  <a:gd name="T13" fmla="*/ 117 h 157"/>
                  <a:gd name="T14" fmla="*/ 9 w 107"/>
                  <a:gd name="T15" fmla="*/ 126 h 157"/>
                  <a:gd name="T16" fmla="*/ 3 w 107"/>
                  <a:gd name="T17" fmla="*/ 129 h 157"/>
                  <a:gd name="T18" fmla="*/ 3 w 107"/>
                  <a:gd name="T19" fmla="*/ 135 h 157"/>
                  <a:gd name="T20" fmla="*/ 0 w 107"/>
                  <a:gd name="T21" fmla="*/ 140 h 157"/>
                  <a:gd name="T22" fmla="*/ 11 w 107"/>
                  <a:gd name="T23" fmla="*/ 143 h 157"/>
                  <a:gd name="T24" fmla="*/ 17 w 107"/>
                  <a:gd name="T25" fmla="*/ 147 h 157"/>
                  <a:gd name="T26" fmla="*/ 29 w 107"/>
                  <a:gd name="T27" fmla="*/ 144 h 157"/>
                  <a:gd name="T28" fmla="*/ 36 w 107"/>
                  <a:gd name="T29" fmla="*/ 139 h 157"/>
                  <a:gd name="T30" fmla="*/ 42 w 107"/>
                  <a:gd name="T31" fmla="*/ 119 h 157"/>
                  <a:gd name="T32" fmla="*/ 58 w 107"/>
                  <a:gd name="T33" fmla="*/ 115 h 157"/>
                  <a:gd name="T34" fmla="*/ 60 w 107"/>
                  <a:gd name="T35" fmla="*/ 104 h 157"/>
                  <a:gd name="T36" fmla="*/ 67 w 107"/>
                  <a:gd name="T37" fmla="*/ 91 h 157"/>
                  <a:gd name="T38" fmla="*/ 69 w 107"/>
                  <a:gd name="T39" fmla="*/ 85 h 157"/>
                  <a:gd name="T40" fmla="*/ 65 w 107"/>
                  <a:gd name="T41" fmla="*/ 82 h 157"/>
                  <a:gd name="T42" fmla="*/ 62 w 107"/>
                  <a:gd name="T43" fmla="*/ 82 h 157"/>
                  <a:gd name="T44" fmla="*/ 58 w 107"/>
                  <a:gd name="T45" fmla="*/ 78 h 157"/>
                  <a:gd name="T46" fmla="*/ 57 w 107"/>
                  <a:gd name="T47" fmla="*/ 72 h 157"/>
                  <a:gd name="T48" fmla="*/ 54 w 107"/>
                  <a:gd name="T49" fmla="*/ 2 h 157"/>
                  <a:gd name="T50" fmla="*/ 67 w 107"/>
                  <a:gd name="T51" fmla="*/ 21 h 157"/>
                  <a:gd name="T52" fmla="*/ 71 w 107"/>
                  <a:gd name="T53" fmla="*/ 27 h 157"/>
                  <a:gd name="T54" fmla="*/ 72 w 107"/>
                  <a:gd name="T55" fmla="*/ 34 h 157"/>
                  <a:gd name="T56" fmla="*/ 70 w 107"/>
                  <a:gd name="T57" fmla="*/ 55 h 157"/>
                  <a:gd name="T58" fmla="*/ 64 w 107"/>
                  <a:gd name="T59" fmla="*/ 60 h 157"/>
                  <a:gd name="T60" fmla="*/ 73 w 107"/>
                  <a:gd name="T61" fmla="*/ 82 h 157"/>
                  <a:gd name="T62" fmla="*/ 86 w 107"/>
                  <a:gd name="T63" fmla="*/ 80 h 157"/>
                  <a:gd name="T64" fmla="*/ 93 w 107"/>
                  <a:gd name="T65" fmla="*/ 71 h 157"/>
                  <a:gd name="T66" fmla="*/ 93 w 107"/>
                  <a:gd name="T67" fmla="*/ 62 h 157"/>
                  <a:gd name="T68" fmla="*/ 103 w 107"/>
                  <a:gd name="T69" fmla="*/ 54 h 157"/>
                  <a:gd name="T70" fmla="*/ 95 w 107"/>
                  <a:gd name="T71" fmla="*/ 46 h 157"/>
                  <a:gd name="T72" fmla="*/ 84 w 107"/>
                  <a:gd name="T73" fmla="*/ 31 h 157"/>
                  <a:gd name="T74" fmla="*/ 80 w 107"/>
                  <a:gd name="T75" fmla="*/ 27 h 157"/>
                  <a:gd name="T76" fmla="*/ 75 w 107"/>
                  <a:gd name="T77" fmla="*/ 32 h 157"/>
                  <a:gd name="T78" fmla="*/ 74 w 107"/>
                  <a:gd name="T79" fmla="*/ 17 h 157"/>
                  <a:gd name="T80" fmla="*/ 70 w 107"/>
                  <a:gd name="T81" fmla="*/ 10 h 157"/>
                  <a:gd name="T82" fmla="*/ 64 w 107"/>
                  <a:gd name="T83" fmla="*/ 5 h 157"/>
                  <a:gd name="T84" fmla="*/ 58 w 107"/>
                  <a:gd name="T85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7" h="157">
                    <a:moveTo>
                      <a:pt x="11" y="147"/>
                    </a:moveTo>
                    <a:cubicBezTo>
                      <a:pt x="11" y="150"/>
                      <a:pt x="10" y="154"/>
                      <a:pt x="9" y="157"/>
                    </a:cubicBezTo>
                    <a:cubicBezTo>
                      <a:pt x="12" y="157"/>
                      <a:pt x="15" y="156"/>
                      <a:pt x="16" y="156"/>
                    </a:cubicBezTo>
                    <a:cubicBezTo>
                      <a:pt x="16" y="155"/>
                      <a:pt x="16" y="154"/>
                      <a:pt x="17" y="153"/>
                    </a:cubicBezTo>
                    <a:cubicBezTo>
                      <a:pt x="15" y="153"/>
                      <a:pt x="15" y="153"/>
                      <a:pt x="15" y="153"/>
                    </a:cubicBezTo>
                    <a:cubicBezTo>
                      <a:pt x="14" y="152"/>
                      <a:pt x="15" y="151"/>
                      <a:pt x="15" y="150"/>
                    </a:cubicBezTo>
                    <a:cubicBezTo>
                      <a:pt x="14" y="149"/>
                      <a:pt x="12" y="148"/>
                      <a:pt x="11" y="147"/>
                    </a:cubicBezTo>
                    <a:close/>
                    <a:moveTo>
                      <a:pt x="54" y="72"/>
                    </a:moveTo>
                    <a:cubicBezTo>
                      <a:pt x="53" y="72"/>
                      <a:pt x="52" y="74"/>
                      <a:pt x="52" y="75"/>
                    </a:cubicBezTo>
                    <a:cubicBezTo>
                      <a:pt x="47" y="80"/>
                      <a:pt x="50" y="79"/>
                      <a:pt x="48" y="86"/>
                    </a:cubicBezTo>
                    <a:cubicBezTo>
                      <a:pt x="48" y="87"/>
                      <a:pt x="46" y="87"/>
                      <a:pt x="46" y="88"/>
                    </a:cubicBezTo>
                    <a:cubicBezTo>
                      <a:pt x="46" y="89"/>
                      <a:pt x="46" y="90"/>
                      <a:pt x="46" y="91"/>
                    </a:cubicBezTo>
                    <a:cubicBezTo>
                      <a:pt x="46" y="91"/>
                      <a:pt x="43" y="92"/>
                      <a:pt x="43" y="92"/>
                    </a:cubicBezTo>
                    <a:cubicBezTo>
                      <a:pt x="42" y="94"/>
                      <a:pt x="43" y="96"/>
                      <a:pt x="42" y="97"/>
                    </a:cubicBezTo>
                    <a:cubicBezTo>
                      <a:pt x="42" y="98"/>
                      <a:pt x="41" y="98"/>
                      <a:pt x="40" y="98"/>
                    </a:cubicBezTo>
                    <a:cubicBezTo>
                      <a:pt x="39" y="101"/>
                      <a:pt x="39" y="104"/>
                      <a:pt x="36" y="106"/>
                    </a:cubicBezTo>
                    <a:cubicBezTo>
                      <a:pt x="36" y="107"/>
                      <a:pt x="34" y="106"/>
                      <a:pt x="33" y="107"/>
                    </a:cubicBezTo>
                    <a:cubicBezTo>
                      <a:pt x="33" y="108"/>
                      <a:pt x="33" y="109"/>
                      <a:pt x="32" y="109"/>
                    </a:cubicBezTo>
                    <a:cubicBezTo>
                      <a:pt x="31" y="111"/>
                      <a:pt x="29" y="111"/>
                      <a:pt x="27" y="113"/>
                    </a:cubicBezTo>
                    <a:cubicBezTo>
                      <a:pt x="26" y="113"/>
                      <a:pt x="25" y="115"/>
                      <a:pt x="25" y="115"/>
                    </a:cubicBezTo>
                    <a:cubicBezTo>
                      <a:pt x="22" y="117"/>
                      <a:pt x="20" y="115"/>
                      <a:pt x="18" y="117"/>
                    </a:cubicBezTo>
                    <a:cubicBezTo>
                      <a:pt x="16" y="118"/>
                      <a:pt x="14" y="122"/>
                      <a:pt x="13" y="123"/>
                    </a:cubicBezTo>
                    <a:cubicBezTo>
                      <a:pt x="12" y="124"/>
                      <a:pt x="11" y="123"/>
                      <a:pt x="10" y="123"/>
                    </a:cubicBezTo>
                    <a:cubicBezTo>
                      <a:pt x="10" y="124"/>
                      <a:pt x="10" y="126"/>
                      <a:pt x="9" y="126"/>
                    </a:cubicBezTo>
                    <a:cubicBezTo>
                      <a:pt x="8" y="127"/>
                      <a:pt x="7" y="126"/>
                      <a:pt x="7" y="127"/>
                    </a:cubicBezTo>
                    <a:cubicBezTo>
                      <a:pt x="6" y="127"/>
                      <a:pt x="6" y="129"/>
                      <a:pt x="5" y="129"/>
                    </a:cubicBezTo>
                    <a:cubicBezTo>
                      <a:pt x="5" y="130"/>
                      <a:pt x="4" y="129"/>
                      <a:pt x="3" y="129"/>
                    </a:cubicBezTo>
                    <a:cubicBezTo>
                      <a:pt x="3" y="129"/>
                      <a:pt x="3" y="131"/>
                      <a:pt x="3" y="131"/>
                    </a:cubicBezTo>
                    <a:cubicBezTo>
                      <a:pt x="4" y="130"/>
                      <a:pt x="5" y="133"/>
                      <a:pt x="5" y="133"/>
                    </a:cubicBezTo>
                    <a:cubicBezTo>
                      <a:pt x="4" y="133"/>
                      <a:pt x="3" y="134"/>
                      <a:pt x="3" y="135"/>
                    </a:cubicBezTo>
                    <a:cubicBezTo>
                      <a:pt x="2" y="135"/>
                      <a:pt x="3" y="137"/>
                      <a:pt x="3" y="137"/>
                    </a:cubicBezTo>
                    <a:cubicBezTo>
                      <a:pt x="0" y="138"/>
                      <a:pt x="0" y="138"/>
                      <a:pt x="0" y="138"/>
                    </a:cubicBezTo>
                    <a:cubicBezTo>
                      <a:pt x="0" y="139"/>
                      <a:pt x="0" y="139"/>
                      <a:pt x="0" y="140"/>
                    </a:cubicBezTo>
                    <a:cubicBezTo>
                      <a:pt x="0" y="141"/>
                      <a:pt x="3" y="142"/>
                      <a:pt x="5" y="143"/>
                    </a:cubicBezTo>
                    <a:cubicBezTo>
                      <a:pt x="5" y="144"/>
                      <a:pt x="5" y="144"/>
                      <a:pt x="5" y="144"/>
                    </a:cubicBezTo>
                    <a:cubicBezTo>
                      <a:pt x="8" y="145"/>
                      <a:pt x="9" y="142"/>
                      <a:pt x="11" y="143"/>
                    </a:cubicBezTo>
                    <a:cubicBezTo>
                      <a:pt x="12" y="146"/>
                      <a:pt x="12" y="146"/>
                      <a:pt x="12" y="146"/>
                    </a:cubicBezTo>
                    <a:cubicBezTo>
                      <a:pt x="13" y="146"/>
                      <a:pt x="15" y="146"/>
                      <a:pt x="16" y="146"/>
                    </a:cubicBezTo>
                    <a:cubicBezTo>
                      <a:pt x="16" y="146"/>
                      <a:pt x="16" y="147"/>
                      <a:pt x="17" y="147"/>
                    </a:cubicBezTo>
                    <a:cubicBezTo>
                      <a:pt x="18" y="148"/>
                      <a:pt x="24" y="149"/>
                      <a:pt x="25" y="149"/>
                    </a:cubicBezTo>
                    <a:cubicBezTo>
                      <a:pt x="25" y="148"/>
                      <a:pt x="29" y="146"/>
                      <a:pt x="29" y="145"/>
                    </a:cubicBezTo>
                    <a:cubicBezTo>
                      <a:pt x="29" y="144"/>
                      <a:pt x="29" y="144"/>
                      <a:pt x="29" y="144"/>
                    </a:cubicBezTo>
                    <a:cubicBezTo>
                      <a:pt x="30" y="143"/>
                      <a:pt x="31" y="144"/>
                      <a:pt x="32" y="143"/>
                    </a:cubicBezTo>
                    <a:cubicBezTo>
                      <a:pt x="32" y="142"/>
                      <a:pt x="32" y="142"/>
                      <a:pt x="32" y="142"/>
                    </a:cubicBezTo>
                    <a:cubicBezTo>
                      <a:pt x="32" y="141"/>
                      <a:pt x="35" y="140"/>
                      <a:pt x="36" y="139"/>
                    </a:cubicBezTo>
                    <a:cubicBezTo>
                      <a:pt x="37" y="137"/>
                      <a:pt x="36" y="135"/>
                      <a:pt x="37" y="133"/>
                    </a:cubicBezTo>
                    <a:cubicBezTo>
                      <a:pt x="39" y="129"/>
                      <a:pt x="40" y="127"/>
                      <a:pt x="41" y="120"/>
                    </a:cubicBezTo>
                    <a:cubicBezTo>
                      <a:pt x="42" y="120"/>
                      <a:pt x="42" y="119"/>
                      <a:pt x="42" y="119"/>
                    </a:cubicBezTo>
                    <a:cubicBezTo>
                      <a:pt x="45" y="118"/>
                      <a:pt x="46" y="120"/>
                      <a:pt x="49" y="117"/>
                    </a:cubicBezTo>
                    <a:cubicBezTo>
                      <a:pt x="49" y="117"/>
                      <a:pt x="50" y="115"/>
                      <a:pt x="50" y="115"/>
                    </a:cubicBezTo>
                    <a:cubicBezTo>
                      <a:pt x="52" y="114"/>
                      <a:pt x="57" y="115"/>
                      <a:pt x="58" y="115"/>
                    </a:cubicBezTo>
                    <a:cubicBezTo>
                      <a:pt x="58" y="114"/>
                      <a:pt x="57" y="114"/>
                      <a:pt x="55" y="114"/>
                    </a:cubicBezTo>
                    <a:cubicBezTo>
                      <a:pt x="55" y="109"/>
                      <a:pt x="55" y="107"/>
                      <a:pt x="58" y="105"/>
                    </a:cubicBezTo>
                    <a:cubicBezTo>
                      <a:pt x="59" y="104"/>
                      <a:pt x="60" y="105"/>
                      <a:pt x="60" y="104"/>
                    </a:cubicBezTo>
                    <a:cubicBezTo>
                      <a:pt x="62" y="102"/>
                      <a:pt x="61" y="101"/>
                      <a:pt x="62" y="99"/>
                    </a:cubicBezTo>
                    <a:cubicBezTo>
                      <a:pt x="62" y="98"/>
                      <a:pt x="64" y="97"/>
                      <a:pt x="64" y="97"/>
                    </a:cubicBezTo>
                    <a:cubicBezTo>
                      <a:pt x="65" y="96"/>
                      <a:pt x="66" y="92"/>
                      <a:pt x="67" y="91"/>
                    </a:cubicBezTo>
                    <a:cubicBezTo>
                      <a:pt x="68" y="91"/>
                      <a:pt x="68" y="91"/>
                      <a:pt x="68" y="91"/>
                    </a:cubicBezTo>
                    <a:cubicBezTo>
                      <a:pt x="69" y="89"/>
                      <a:pt x="67" y="88"/>
                      <a:pt x="67" y="86"/>
                    </a:cubicBezTo>
                    <a:cubicBezTo>
                      <a:pt x="67" y="86"/>
                      <a:pt x="69" y="85"/>
                      <a:pt x="69" y="85"/>
                    </a:cubicBezTo>
                    <a:cubicBezTo>
                      <a:pt x="70" y="83"/>
                      <a:pt x="69" y="81"/>
                      <a:pt x="69" y="80"/>
                    </a:cubicBezTo>
                    <a:cubicBezTo>
                      <a:pt x="68" y="80"/>
                      <a:pt x="67" y="81"/>
                      <a:pt x="66" y="81"/>
                    </a:cubicBezTo>
                    <a:cubicBezTo>
                      <a:pt x="68" y="81"/>
                      <a:pt x="65" y="82"/>
                      <a:pt x="65" y="82"/>
                    </a:cubicBezTo>
                    <a:cubicBezTo>
                      <a:pt x="65" y="81"/>
                      <a:pt x="65" y="80"/>
                      <a:pt x="64" y="80"/>
                    </a:cubicBezTo>
                    <a:cubicBezTo>
                      <a:pt x="64" y="79"/>
                      <a:pt x="62" y="80"/>
                      <a:pt x="62" y="80"/>
                    </a:cubicBezTo>
                    <a:cubicBezTo>
                      <a:pt x="61" y="80"/>
                      <a:pt x="62" y="81"/>
                      <a:pt x="62" y="82"/>
                    </a:cubicBezTo>
                    <a:cubicBezTo>
                      <a:pt x="61" y="82"/>
                      <a:pt x="60" y="81"/>
                      <a:pt x="59" y="82"/>
                    </a:cubicBezTo>
                    <a:cubicBezTo>
                      <a:pt x="59" y="81"/>
                      <a:pt x="59" y="79"/>
                      <a:pt x="58" y="78"/>
                    </a:cubicBezTo>
                    <a:cubicBezTo>
                      <a:pt x="58" y="78"/>
                      <a:pt x="58" y="78"/>
                      <a:pt x="58" y="78"/>
                    </a:cubicBezTo>
                    <a:cubicBezTo>
                      <a:pt x="57" y="78"/>
                      <a:pt x="56" y="76"/>
                      <a:pt x="56" y="76"/>
                    </a:cubicBezTo>
                    <a:cubicBezTo>
                      <a:pt x="55" y="77"/>
                      <a:pt x="55" y="74"/>
                      <a:pt x="55" y="74"/>
                    </a:cubicBezTo>
                    <a:cubicBezTo>
                      <a:pt x="56" y="73"/>
                      <a:pt x="56" y="74"/>
                      <a:pt x="57" y="72"/>
                    </a:cubicBezTo>
                    <a:cubicBezTo>
                      <a:pt x="56" y="72"/>
                      <a:pt x="55" y="72"/>
                      <a:pt x="54" y="72"/>
                    </a:cubicBezTo>
                    <a:close/>
                    <a:moveTo>
                      <a:pt x="55" y="0"/>
                    </a:moveTo>
                    <a:cubicBezTo>
                      <a:pt x="55" y="1"/>
                      <a:pt x="54" y="0"/>
                      <a:pt x="54" y="2"/>
                    </a:cubicBezTo>
                    <a:cubicBezTo>
                      <a:pt x="55" y="4"/>
                      <a:pt x="59" y="6"/>
                      <a:pt x="60" y="8"/>
                    </a:cubicBezTo>
                    <a:cubicBezTo>
                      <a:pt x="61" y="10"/>
                      <a:pt x="61" y="13"/>
                      <a:pt x="62" y="15"/>
                    </a:cubicBezTo>
                    <a:cubicBezTo>
                      <a:pt x="64" y="17"/>
                      <a:pt x="66" y="19"/>
                      <a:pt x="67" y="21"/>
                    </a:cubicBezTo>
                    <a:cubicBezTo>
                      <a:pt x="68" y="22"/>
                      <a:pt x="67" y="22"/>
                      <a:pt x="68" y="23"/>
                    </a:cubicBezTo>
                    <a:cubicBezTo>
                      <a:pt x="69" y="24"/>
                      <a:pt x="69" y="23"/>
                      <a:pt x="70" y="24"/>
                    </a:cubicBezTo>
                    <a:cubicBezTo>
                      <a:pt x="70" y="25"/>
                      <a:pt x="71" y="26"/>
                      <a:pt x="71" y="27"/>
                    </a:cubicBezTo>
                    <a:cubicBezTo>
                      <a:pt x="69" y="28"/>
                      <a:pt x="70" y="30"/>
                      <a:pt x="70" y="32"/>
                    </a:cubicBezTo>
                    <a:cubicBezTo>
                      <a:pt x="71" y="33"/>
                      <a:pt x="73" y="32"/>
                      <a:pt x="74" y="33"/>
                    </a:cubicBezTo>
                    <a:cubicBezTo>
                      <a:pt x="74" y="34"/>
                      <a:pt x="73" y="34"/>
                      <a:pt x="72" y="34"/>
                    </a:cubicBezTo>
                    <a:cubicBezTo>
                      <a:pt x="73" y="39"/>
                      <a:pt x="75" y="43"/>
                      <a:pt x="73" y="48"/>
                    </a:cubicBezTo>
                    <a:cubicBezTo>
                      <a:pt x="73" y="48"/>
                      <a:pt x="71" y="49"/>
                      <a:pt x="71" y="50"/>
                    </a:cubicBezTo>
                    <a:cubicBezTo>
                      <a:pt x="70" y="51"/>
                      <a:pt x="70" y="53"/>
                      <a:pt x="70" y="55"/>
                    </a:cubicBezTo>
                    <a:cubicBezTo>
                      <a:pt x="68" y="55"/>
                      <a:pt x="66" y="56"/>
                      <a:pt x="64" y="56"/>
                    </a:cubicBezTo>
                    <a:cubicBezTo>
                      <a:pt x="64" y="58"/>
                      <a:pt x="65" y="57"/>
                      <a:pt x="64" y="58"/>
                    </a:cubicBezTo>
                    <a:cubicBezTo>
                      <a:pt x="64" y="58"/>
                      <a:pt x="64" y="59"/>
                      <a:pt x="64" y="60"/>
                    </a:cubicBezTo>
                    <a:cubicBezTo>
                      <a:pt x="69" y="63"/>
                      <a:pt x="78" y="66"/>
                      <a:pt x="76" y="76"/>
                    </a:cubicBezTo>
                    <a:cubicBezTo>
                      <a:pt x="76" y="77"/>
                      <a:pt x="73" y="79"/>
                      <a:pt x="73" y="80"/>
                    </a:cubicBezTo>
                    <a:cubicBezTo>
                      <a:pt x="73" y="81"/>
                      <a:pt x="73" y="81"/>
                      <a:pt x="73" y="82"/>
                    </a:cubicBezTo>
                    <a:cubicBezTo>
                      <a:pt x="74" y="82"/>
                      <a:pt x="78" y="83"/>
                      <a:pt x="78" y="83"/>
                    </a:cubicBezTo>
                    <a:cubicBezTo>
                      <a:pt x="79" y="84"/>
                      <a:pt x="80" y="86"/>
                      <a:pt x="80" y="86"/>
                    </a:cubicBezTo>
                    <a:cubicBezTo>
                      <a:pt x="84" y="84"/>
                      <a:pt x="84" y="85"/>
                      <a:pt x="86" y="80"/>
                    </a:cubicBezTo>
                    <a:cubicBezTo>
                      <a:pt x="86" y="80"/>
                      <a:pt x="88" y="78"/>
                      <a:pt x="88" y="78"/>
                    </a:cubicBezTo>
                    <a:cubicBezTo>
                      <a:pt x="88" y="77"/>
                      <a:pt x="87" y="75"/>
                      <a:pt x="88" y="74"/>
                    </a:cubicBezTo>
                    <a:cubicBezTo>
                      <a:pt x="89" y="72"/>
                      <a:pt x="92" y="72"/>
                      <a:pt x="93" y="71"/>
                    </a:cubicBezTo>
                    <a:cubicBezTo>
                      <a:pt x="94" y="70"/>
                      <a:pt x="93" y="68"/>
                      <a:pt x="93" y="66"/>
                    </a:cubicBezTo>
                    <a:cubicBezTo>
                      <a:pt x="93" y="66"/>
                      <a:pt x="95" y="65"/>
                      <a:pt x="95" y="64"/>
                    </a:cubicBezTo>
                    <a:cubicBezTo>
                      <a:pt x="94" y="63"/>
                      <a:pt x="94" y="63"/>
                      <a:pt x="93" y="62"/>
                    </a:cubicBezTo>
                    <a:cubicBezTo>
                      <a:pt x="98" y="58"/>
                      <a:pt x="97" y="57"/>
                      <a:pt x="102" y="60"/>
                    </a:cubicBezTo>
                    <a:cubicBezTo>
                      <a:pt x="102" y="58"/>
                      <a:pt x="101" y="56"/>
                      <a:pt x="101" y="55"/>
                    </a:cubicBezTo>
                    <a:cubicBezTo>
                      <a:pt x="101" y="55"/>
                      <a:pt x="103" y="54"/>
                      <a:pt x="103" y="54"/>
                    </a:cubicBezTo>
                    <a:cubicBezTo>
                      <a:pt x="105" y="51"/>
                      <a:pt x="106" y="47"/>
                      <a:pt x="107" y="44"/>
                    </a:cubicBezTo>
                    <a:cubicBezTo>
                      <a:pt x="102" y="38"/>
                      <a:pt x="102" y="42"/>
                      <a:pt x="96" y="44"/>
                    </a:cubicBezTo>
                    <a:cubicBezTo>
                      <a:pt x="95" y="46"/>
                      <a:pt x="95" y="46"/>
                      <a:pt x="95" y="46"/>
                    </a:cubicBezTo>
                    <a:cubicBezTo>
                      <a:pt x="95" y="46"/>
                      <a:pt x="88" y="43"/>
                      <a:pt x="88" y="43"/>
                    </a:cubicBezTo>
                    <a:cubicBezTo>
                      <a:pt x="85" y="42"/>
                      <a:pt x="86" y="40"/>
                      <a:pt x="85" y="36"/>
                    </a:cubicBezTo>
                    <a:cubicBezTo>
                      <a:pt x="85" y="36"/>
                      <a:pt x="85" y="32"/>
                      <a:pt x="84" y="31"/>
                    </a:cubicBezTo>
                    <a:cubicBezTo>
                      <a:pt x="84" y="31"/>
                      <a:pt x="82" y="32"/>
                      <a:pt x="82" y="32"/>
                    </a:cubicBezTo>
                    <a:cubicBezTo>
                      <a:pt x="82" y="30"/>
                      <a:pt x="82" y="27"/>
                      <a:pt x="82" y="27"/>
                    </a:cubicBezTo>
                    <a:cubicBezTo>
                      <a:pt x="80" y="27"/>
                      <a:pt x="80" y="27"/>
                      <a:pt x="80" y="27"/>
                    </a:cubicBezTo>
                    <a:cubicBezTo>
                      <a:pt x="80" y="30"/>
                      <a:pt x="79" y="33"/>
                      <a:pt x="79" y="35"/>
                    </a:cubicBezTo>
                    <a:cubicBezTo>
                      <a:pt x="79" y="35"/>
                      <a:pt x="78" y="33"/>
                      <a:pt x="78" y="33"/>
                    </a:cubicBezTo>
                    <a:cubicBezTo>
                      <a:pt x="78" y="32"/>
                      <a:pt x="76" y="32"/>
                      <a:pt x="75" y="32"/>
                    </a:cubicBezTo>
                    <a:cubicBezTo>
                      <a:pt x="75" y="28"/>
                      <a:pt x="75" y="26"/>
                      <a:pt x="75" y="24"/>
                    </a:cubicBezTo>
                    <a:cubicBezTo>
                      <a:pt x="75" y="22"/>
                      <a:pt x="72" y="21"/>
                      <a:pt x="72" y="19"/>
                    </a:cubicBezTo>
                    <a:cubicBezTo>
                      <a:pt x="72" y="18"/>
                      <a:pt x="74" y="17"/>
                      <a:pt x="74" y="17"/>
                    </a:cubicBezTo>
                    <a:cubicBezTo>
                      <a:pt x="74" y="15"/>
                      <a:pt x="73" y="14"/>
                      <a:pt x="73" y="12"/>
                    </a:cubicBezTo>
                    <a:cubicBezTo>
                      <a:pt x="71" y="12"/>
                      <a:pt x="71" y="13"/>
                      <a:pt x="70" y="13"/>
                    </a:cubicBezTo>
                    <a:cubicBezTo>
                      <a:pt x="69" y="12"/>
                      <a:pt x="70" y="11"/>
                      <a:pt x="70" y="10"/>
                    </a:cubicBezTo>
                    <a:cubicBezTo>
                      <a:pt x="70" y="10"/>
                      <a:pt x="67" y="7"/>
                      <a:pt x="67" y="7"/>
                    </a:cubicBezTo>
                    <a:cubicBezTo>
                      <a:pt x="67" y="7"/>
                      <a:pt x="65" y="7"/>
                      <a:pt x="64" y="7"/>
                    </a:cubicBezTo>
                    <a:cubicBezTo>
                      <a:pt x="65" y="7"/>
                      <a:pt x="64" y="5"/>
                      <a:pt x="64" y="5"/>
                    </a:cubicBezTo>
                    <a:cubicBezTo>
                      <a:pt x="60" y="6"/>
                      <a:pt x="64" y="10"/>
                      <a:pt x="60" y="4"/>
                    </a:cubicBezTo>
                    <a:cubicBezTo>
                      <a:pt x="59" y="4"/>
                      <a:pt x="57" y="2"/>
                      <a:pt x="57" y="2"/>
                    </a:cubicBezTo>
                    <a:cubicBezTo>
                      <a:pt x="57" y="0"/>
                      <a:pt x="58" y="1"/>
                      <a:pt x="58" y="0"/>
                    </a:cubicBezTo>
                    <a:cubicBezTo>
                      <a:pt x="57" y="0"/>
                      <a:pt x="56" y="0"/>
                      <a:pt x="55" y="0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128">
                <a:extLst>
                  <a:ext uri="{FF2B5EF4-FFF2-40B4-BE49-F238E27FC236}">
                    <a16:creationId xmlns:a16="http://schemas.microsoft.com/office/drawing/2014/main" id="{6FA4A3CB-F0FA-46D4-AA05-59B3A10077B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72" y="1046"/>
                <a:ext cx="75" cy="66"/>
              </a:xfrm>
              <a:custGeom>
                <a:avLst/>
                <a:gdLst>
                  <a:gd name="T0" fmla="*/ 38 w 38"/>
                  <a:gd name="T1" fmla="*/ 9 h 34"/>
                  <a:gd name="T2" fmla="*/ 36 w 38"/>
                  <a:gd name="T3" fmla="*/ 8 h 34"/>
                  <a:gd name="T4" fmla="*/ 36 w 38"/>
                  <a:gd name="T5" fmla="*/ 5 h 34"/>
                  <a:gd name="T6" fmla="*/ 31 w 38"/>
                  <a:gd name="T7" fmla="*/ 5 h 34"/>
                  <a:gd name="T8" fmla="*/ 28 w 38"/>
                  <a:gd name="T9" fmla="*/ 5 h 34"/>
                  <a:gd name="T10" fmla="*/ 27 w 38"/>
                  <a:gd name="T11" fmla="*/ 4 h 34"/>
                  <a:gd name="T12" fmla="*/ 24 w 38"/>
                  <a:gd name="T13" fmla="*/ 4 h 34"/>
                  <a:gd name="T14" fmla="*/ 22 w 38"/>
                  <a:gd name="T15" fmla="*/ 5 h 34"/>
                  <a:gd name="T16" fmla="*/ 20 w 38"/>
                  <a:gd name="T17" fmla="*/ 8 h 34"/>
                  <a:gd name="T18" fmla="*/ 14 w 38"/>
                  <a:gd name="T19" fmla="*/ 10 h 34"/>
                  <a:gd name="T20" fmla="*/ 10 w 38"/>
                  <a:gd name="T21" fmla="*/ 18 h 34"/>
                  <a:gd name="T22" fmla="*/ 12 w 38"/>
                  <a:gd name="T23" fmla="*/ 21 h 34"/>
                  <a:gd name="T24" fmla="*/ 9 w 38"/>
                  <a:gd name="T25" fmla="*/ 23 h 34"/>
                  <a:gd name="T26" fmla="*/ 10 w 38"/>
                  <a:gd name="T27" fmla="*/ 26 h 34"/>
                  <a:gd name="T28" fmla="*/ 8 w 38"/>
                  <a:gd name="T29" fmla="*/ 28 h 34"/>
                  <a:gd name="T30" fmla="*/ 4 w 38"/>
                  <a:gd name="T31" fmla="*/ 28 h 34"/>
                  <a:gd name="T32" fmla="*/ 0 w 38"/>
                  <a:gd name="T33" fmla="*/ 26 h 34"/>
                  <a:gd name="T34" fmla="*/ 0 w 38"/>
                  <a:gd name="T35" fmla="*/ 26 h 34"/>
                  <a:gd name="T36" fmla="*/ 7 w 38"/>
                  <a:gd name="T37" fmla="*/ 32 h 34"/>
                  <a:gd name="T38" fmla="*/ 12 w 38"/>
                  <a:gd name="T39" fmla="*/ 31 h 34"/>
                  <a:gd name="T40" fmla="*/ 16 w 38"/>
                  <a:gd name="T41" fmla="*/ 32 h 34"/>
                  <a:gd name="T42" fmla="*/ 20 w 38"/>
                  <a:gd name="T43" fmla="*/ 34 h 34"/>
                  <a:gd name="T44" fmla="*/ 23 w 38"/>
                  <a:gd name="T45" fmla="*/ 25 h 34"/>
                  <a:gd name="T46" fmla="*/ 28 w 38"/>
                  <a:gd name="T47" fmla="*/ 23 h 34"/>
                  <a:gd name="T48" fmla="*/ 32 w 38"/>
                  <a:gd name="T49" fmla="*/ 21 h 34"/>
                  <a:gd name="T50" fmla="*/ 35 w 38"/>
                  <a:gd name="T51" fmla="*/ 18 h 34"/>
                  <a:gd name="T52" fmla="*/ 36 w 38"/>
                  <a:gd name="T53" fmla="*/ 16 h 34"/>
                  <a:gd name="T54" fmla="*/ 38 w 38"/>
                  <a:gd name="T55" fmla="*/ 9 h 34"/>
                  <a:gd name="T56" fmla="*/ 2 w 38"/>
                  <a:gd name="T57" fmla="*/ 24 h 34"/>
                  <a:gd name="T58" fmla="*/ 4 w 38"/>
                  <a:gd name="T59" fmla="*/ 26 h 34"/>
                  <a:gd name="T60" fmla="*/ 7 w 38"/>
                  <a:gd name="T61" fmla="*/ 26 h 34"/>
                  <a:gd name="T62" fmla="*/ 6 w 38"/>
                  <a:gd name="T63" fmla="*/ 24 h 34"/>
                  <a:gd name="T64" fmla="*/ 2 w 38"/>
                  <a:gd name="T65" fmla="*/ 24 h 34"/>
                  <a:gd name="T66" fmla="*/ 24 w 38"/>
                  <a:gd name="T67" fmla="*/ 0 h 34"/>
                  <a:gd name="T68" fmla="*/ 24 w 38"/>
                  <a:gd name="T69" fmla="*/ 2 h 34"/>
                  <a:gd name="T70" fmla="*/ 24 w 38"/>
                  <a:gd name="T71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8" h="34">
                    <a:moveTo>
                      <a:pt x="38" y="9"/>
                    </a:moveTo>
                    <a:cubicBezTo>
                      <a:pt x="38" y="9"/>
                      <a:pt x="36" y="8"/>
                      <a:pt x="36" y="8"/>
                    </a:cubicBezTo>
                    <a:cubicBezTo>
                      <a:pt x="36" y="7"/>
                      <a:pt x="36" y="5"/>
                      <a:pt x="36" y="5"/>
                    </a:cubicBezTo>
                    <a:cubicBezTo>
                      <a:pt x="34" y="4"/>
                      <a:pt x="32" y="4"/>
                      <a:pt x="31" y="5"/>
                    </a:cubicBezTo>
                    <a:cubicBezTo>
                      <a:pt x="30" y="5"/>
                      <a:pt x="29" y="5"/>
                      <a:pt x="28" y="5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6" y="3"/>
                      <a:pt x="24" y="4"/>
                      <a:pt x="24" y="4"/>
                    </a:cubicBezTo>
                    <a:cubicBezTo>
                      <a:pt x="24" y="5"/>
                      <a:pt x="22" y="5"/>
                      <a:pt x="22" y="5"/>
                    </a:cubicBezTo>
                    <a:cubicBezTo>
                      <a:pt x="21" y="6"/>
                      <a:pt x="21" y="8"/>
                      <a:pt x="20" y="8"/>
                    </a:cubicBezTo>
                    <a:cubicBezTo>
                      <a:pt x="18" y="9"/>
                      <a:pt x="16" y="9"/>
                      <a:pt x="14" y="10"/>
                    </a:cubicBezTo>
                    <a:cubicBezTo>
                      <a:pt x="13" y="11"/>
                      <a:pt x="13" y="16"/>
                      <a:pt x="10" y="18"/>
                    </a:cubicBezTo>
                    <a:cubicBezTo>
                      <a:pt x="9" y="19"/>
                      <a:pt x="12" y="20"/>
                      <a:pt x="12" y="21"/>
                    </a:cubicBezTo>
                    <a:cubicBezTo>
                      <a:pt x="12" y="22"/>
                      <a:pt x="9" y="22"/>
                      <a:pt x="9" y="23"/>
                    </a:cubicBezTo>
                    <a:cubicBezTo>
                      <a:pt x="9" y="24"/>
                      <a:pt x="9" y="25"/>
                      <a:pt x="10" y="26"/>
                    </a:cubicBezTo>
                    <a:cubicBezTo>
                      <a:pt x="9" y="27"/>
                      <a:pt x="9" y="27"/>
                      <a:pt x="8" y="28"/>
                    </a:cubicBezTo>
                    <a:cubicBezTo>
                      <a:pt x="8" y="28"/>
                      <a:pt x="5" y="28"/>
                      <a:pt x="4" y="28"/>
                    </a:cubicBezTo>
                    <a:cubicBezTo>
                      <a:pt x="3" y="27"/>
                      <a:pt x="3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2" y="32"/>
                      <a:pt x="7" y="32"/>
                    </a:cubicBezTo>
                    <a:cubicBezTo>
                      <a:pt x="10" y="33"/>
                      <a:pt x="10" y="31"/>
                      <a:pt x="12" y="31"/>
                    </a:cubicBezTo>
                    <a:cubicBezTo>
                      <a:pt x="15" y="31"/>
                      <a:pt x="16" y="30"/>
                      <a:pt x="16" y="32"/>
                    </a:cubicBezTo>
                    <a:cubicBezTo>
                      <a:pt x="16" y="34"/>
                      <a:pt x="20" y="34"/>
                      <a:pt x="20" y="34"/>
                    </a:cubicBezTo>
                    <a:cubicBezTo>
                      <a:pt x="20" y="34"/>
                      <a:pt x="22" y="28"/>
                      <a:pt x="23" y="25"/>
                    </a:cubicBezTo>
                    <a:cubicBezTo>
                      <a:pt x="24" y="23"/>
                      <a:pt x="23" y="21"/>
                      <a:pt x="28" y="23"/>
                    </a:cubicBezTo>
                    <a:cubicBezTo>
                      <a:pt x="32" y="25"/>
                      <a:pt x="32" y="21"/>
                      <a:pt x="32" y="21"/>
                    </a:cubicBezTo>
                    <a:cubicBezTo>
                      <a:pt x="32" y="21"/>
                      <a:pt x="37" y="20"/>
                      <a:pt x="35" y="18"/>
                    </a:cubicBezTo>
                    <a:cubicBezTo>
                      <a:pt x="33" y="17"/>
                      <a:pt x="34" y="15"/>
                      <a:pt x="36" y="16"/>
                    </a:cubicBezTo>
                    <a:cubicBezTo>
                      <a:pt x="38" y="16"/>
                      <a:pt x="38" y="9"/>
                      <a:pt x="38" y="9"/>
                    </a:cubicBezTo>
                    <a:close/>
                    <a:moveTo>
                      <a:pt x="2" y="24"/>
                    </a:moveTo>
                    <a:cubicBezTo>
                      <a:pt x="2" y="24"/>
                      <a:pt x="4" y="26"/>
                      <a:pt x="4" y="26"/>
                    </a:cubicBezTo>
                    <a:cubicBezTo>
                      <a:pt x="5" y="26"/>
                      <a:pt x="6" y="26"/>
                      <a:pt x="7" y="26"/>
                    </a:cubicBezTo>
                    <a:cubicBezTo>
                      <a:pt x="7" y="26"/>
                      <a:pt x="7" y="24"/>
                      <a:pt x="6" y="24"/>
                    </a:cubicBezTo>
                    <a:cubicBezTo>
                      <a:pt x="5" y="23"/>
                      <a:pt x="4" y="24"/>
                      <a:pt x="2" y="24"/>
                    </a:cubicBezTo>
                    <a:close/>
                    <a:moveTo>
                      <a:pt x="24" y="0"/>
                    </a:moveTo>
                    <a:cubicBezTo>
                      <a:pt x="23" y="0"/>
                      <a:pt x="20" y="3"/>
                      <a:pt x="24" y="2"/>
                    </a:cubicBezTo>
                    <a:cubicBezTo>
                      <a:pt x="24" y="2"/>
                      <a:pt x="27" y="0"/>
                      <a:pt x="24" y="0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129">
                <a:extLst>
                  <a:ext uri="{FF2B5EF4-FFF2-40B4-BE49-F238E27FC236}">
                    <a16:creationId xmlns:a16="http://schemas.microsoft.com/office/drawing/2014/main" id="{4048025B-B11C-44E9-AF13-7316C426EAC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72" y="1046"/>
                <a:ext cx="75" cy="66"/>
              </a:xfrm>
              <a:custGeom>
                <a:avLst/>
                <a:gdLst>
                  <a:gd name="T0" fmla="*/ 38 w 38"/>
                  <a:gd name="T1" fmla="*/ 9 h 34"/>
                  <a:gd name="T2" fmla="*/ 36 w 38"/>
                  <a:gd name="T3" fmla="*/ 8 h 34"/>
                  <a:gd name="T4" fmla="*/ 36 w 38"/>
                  <a:gd name="T5" fmla="*/ 5 h 34"/>
                  <a:gd name="T6" fmla="*/ 31 w 38"/>
                  <a:gd name="T7" fmla="*/ 5 h 34"/>
                  <a:gd name="T8" fmla="*/ 28 w 38"/>
                  <a:gd name="T9" fmla="*/ 5 h 34"/>
                  <a:gd name="T10" fmla="*/ 27 w 38"/>
                  <a:gd name="T11" fmla="*/ 4 h 34"/>
                  <a:gd name="T12" fmla="*/ 24 w 38"/>
                  <a:gd name="T13" fmla="*/ 4 h 34"/>
                  <a:gd name="T14" fmla="*/ 22 w 38"/>
                  <a:gd name="T15" fmla="*/ 5 h 34"/>
                  <a:gd name="T16" fmla="*/ 20 w 38"/>
                  <a:gd name="T17" fmla="*/ 8 h 34"/>
                  <a:gd name="T18" fmla="*/ 14 w 38"/>
                  <a:gd name="T19" fmla="*/ 10 h 34"/>
                  <a:gd name="T20" fmla="*/ 10 w 38"/>
                  <a:gd name="T21" fmla="*/ 18 h 34"/>
                  <a:gd name="T22" fmla="*/ 12 w 38"/>
                  <a:gd name="T23" fmla="*/ 21 h 34"/>
                  <a:gd name="T24" fmla="*/ 9 w 38"/>
                  <a:gd name="T25" fmla="*/ 23 h 34"/>
                  <a:gd name="T26" fmla="*/ 10 w 38"/>
                  <a:gd name="T27" fmla="*/ 26 h 34"/>
                  <a:gd name="T28" fmla="*/ 8 w 38"/>
                  <a:gd name="T29" fmla="*/ 28 h 34"/>
                  <a:gd name="T30" fmla="*/ 4 w 38"/>
                  <a:gd name="T31" fmla="*/ 28 h 34"/>
                  <a:gd name="T32" fmla="*/ 0 w 38"/>
                  <a:gd name="T33" fmla="*/ 26 h 34"/>
                  <a:gd name="T34" fmla="*/ 0 w 38"/>
                  <a:gd name="T35" fmla="*/ 26 h 34"/>
                  <a:gd name="T36" fmla="*/ 7 w 38"/>
                  <a:gd name="T37" fmla="*/ 32 h 34"/>
                  <a:gd name="T38" fmla="*/ 12 w 38"/>
                  <a:gd name="T39" fmla="*/ 31 h 34"/>
                  <a:gd name="T40" fmla="*/ 16 w 38"/>
                  <a:gd name="T41" fmla="*/ 32 h 34"/>
                  <a:gd name="T42" fmla="*/ 20 w 38"/>
                  <a:gd name="T43" fmla="*/ 34 h 34"/>
                  <a:gd name="T44" fmla="*/ 23 w 38"/>
                  <a:gd name="T45" fmla="*/ 25 h 34"/>
                  <a:gd name="T46" fmla="*/ 28 w 38"/>
                  <a:gd name="T47" fmla="*/ 23 h 34"/>
                  <a:gd name="T48" fmla="*/ 32 w 38"/>
                  <a:gd name="T49" fmla="*/ 21 h 34"/>
                  <a:gd name="T50" fmla="*/ 35 w 38"/>
                  <a:gd name="T51" fmla="*/ 18 h 34"/>
                  <a:gd name="T52" fmla="*/ 36 w 38"/>
                  <a:gd name="T53" fmla="*/ 16 h 34"/>
                  <a:gd name="T54" fmla="*/ 38 w 38"/>
                  <a:gd name="T55" fmla="*/ 9 h 34"/>
                  <a:gd name="T56" fmla="*/ 2 w 38"/>
                  <a:gd name="T57" fmla="*/ 24 h 34"/>
                  <a:gd name="T58" fmla="*/ 4 w 38"/>
                  <a:gd name="T59" fmla="*/ 26 h 34"/>
                  <a:gd name="T60" fmla="*/ 7 w 38"/>
                  <a:gd name="T61" fmla="*/ 26 h 34"/>
                  <a:gd name="T62" fmla="*/ 6 w 38"/>
                  <a:gd name="T63" fmla="*/ 24 h 34"/>
                  <a:gd name="T64" fmla="*/ 2 w 38"/>
                  <a:gd name="T65" fmla="*/ 24 h 34"/>
                  <a:gd name="T66" fmla="*/ 24 w 38"/>
                  <a:gd name="T67" fmla="*/ 0 h 34"/>
                  <a:gd name="T68" fmla="*/ 24 w 38"/>
                  <a:gd name="T69" fmla="*/ 2 h 34"/>
                  <a:gd name="T70" fmla="*/ 24 w 38"/>
                  <a:gd name="T71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8" h="34">
                    <a:moveTo>
                      <a:pt x="38" y="9"/>
                    </a:moveTo>
                    <a:cubicBezTo>
                      <a:pt x="38" y="9"/>
                      <a:pt x="36" y="8"/>
                      <a:pt x="36" y="8"/>
                    </a:cubicBezTo>
                    <a:cubicBezTo>
                      <a:pt x="36" y="7"/>
                      <a:pt x="36" y="5"/>
                      <a:pt x="36" y="5"/>
                    </a:cubicBezTo>
                    <a:cubicBezTo>
                      <a:pt x="34" y="4"/>
                      <a:pt x="32" y="4"/>
                      <a:pt x="31" y="5"/>
                    </a:cubicBezTo>
                    <a:cubicBezTo>
                      <a:pt x="30" y="5"/>
                      <a:pt x="29" y="5"/>
                      <a:pt x="28" y="5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6" y="3"/>
                      <a:pt x="24" y="4"/>
                      <a:pt x="24" y="4"/>
                    </a:cubicBezTo>
                    <a:cubicBezTo>
                      <a:pt x="24" y="5"/>
                      <a:pt x="22" y="5"/>
                      <a:pt x="22" y="5"/>
                    </a:cubicBezTo>
                    <a:cubicBezTo>
                      <a:pt x="21" y="6"/>
                      <a:pt x="21" y="8"/>
                      <a:pt x="20" y="8"/>
                    </a:cubicBezTo>
                    <a:cubicBezTo>
                      <a:pt x="18" y="9"/>
                      <a:pt x="16" y="9"/>
                      <a:pt x="14" y="10"/>
                    </a:cubicBezTo>
                    <a:cubicBezTo>
                      <a:pt x="13" y="11"/>
                      <a:pt x="13" y="16"/>
                      <a:pt x="10" y="18"/>
                    </a:cubicBezTo>
                    <a:cubicBezTo>
                      <a:pt x="9" y="19"/>
                      <a:pt x="12" y="20"/>
                      <a:pt x="12" y="21"/>
                    </a:cubicBezTo>
                    <a:cubicBezTo>
                      <a:pt x="12" y="22"/>
                      <a:pt x="9" y="22"/>
                      <a:pt x="9" y="23"/>
                    </a:cubicBezTo>
                    <a:cubicBezTo>
                      <a:pt x="9" y="24"/>
                      <a:pt x="9" y="25"/>
                      <a:pt x="10" y="26"/>
                    </a:cubicBezTo>
                    <a:cubicBezTo>
                      <a:pt x="9" y="27"/>
                      <a:pt x="9" y="27"/>
                      <a:pt x="8" y="28"/>
                    </a:cubicBezTo>
                    <a:cubicBezTo>
                      <a:pt x="8" y="28"/>
                      <a:pt x="5" y="28"/>
                      <a:pt x="4" y="28"/>
                    </a:cubicBezTo>
                    <a:cubicBezTo>
                      <a:pt x="3" y="27"/>
                      <a:pt x="3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2" y="32"/>
                      <a:pt x="7" y="32"/>
                    </a:cubicBezTo>
                    <a:cubicBezTo>
                      <a:pt x="10" y="33"/>
                      <a:pt x="10" y="31"/>
                      <a:pt x="12" y="31"/>
                    </a:cubicBezTo>
                    <a:cubicBezTo>
                      <a:pt x="15" y="31"/>
                      <a:pt x="16" y="30"/>
                      <a:pt x="16" y="32"/>
                    </a:cubicBezTo>
                    <a:cubicBezTo>
                      <a:pt x="16" y="34"/>
                      <a:pt x="20" y="34"/>
                      <a:pt x="20" y="34"/>
                    </a:cubicBezTo>
                    <a:cubicBezTo>
                      <a:pt x="20" y="34"/>
                      <a:pt x="22" y="28"/>
                      <a:pt x="23" y="25"/>
                    </a:cubicBezTo>
                    <a:cubicBezTo>
                      <a:pt x="24" y="23"/>
                      <a:pt x="23" y="21"/>
                      <a:pt x="28" y="23"/>
                    </a:cubicBezTo>
                    <a:cubicBezTo>
                      <a:pt x="32" y="25"/>
                      <a:pt x="32" y="21"/>
                      <a:pt x="32" y="21"/>
                    </a:cubicBezTo>
                    <a:cubicBezTo>
                      <a:pt x="32" y="21"/>
                      <a:pt x="37" y="20"/>
                      <a:pt x="35" y="18"/>
                    </a:cubicBezTo>
                    <a:cubicBezTo>
                      <a:pt x="33" y="17"/>
                      <a:pt x="34" y="15"/>
                      <a:pt x="36" y="16"/>
                    </a:cubicBezTo>
                    <a:cubicBezTo>
                      <a:pt x="38" y="16"/>
                      <a:pt x="38" y="9"/>
                      <a:pt x="38" y="9"/>
                    </a:cubicBezTo>
                    <a:close/>
                    <a:moveTo>
                      <a:pt x="2" y="24"/>
                    </a:moveTo>
                    <a:cubicBezTo>
                      <a:pt x="2" y="24"/>
                      <a:pt x="4" y="26"/>
                      <a:pt x="4" y="26"/>
                    </a:cubicBezTo>
                    <a:cubicBezTo>
                      <a:pt x="5" y="26"/>
                      <a:pt x="6" y="26"/>
                      <a:pt x="7" y="26"/>
                    </a:cubicBezTo>
                    <a:cubicBezTo>
                      <a:pt x="7" y="26"/>
                      <a:pt x="7" y="24"/>
                      <a:pt x="6" y="24"/>
                    </a:cubicBezTo>
                    <a:cubicBezTo>
                      <a:pt x="5" y="23"/>
                      <a:pt x="4" y="24"/>
                      <a:pt x="2" y="24"/>
                    </a:cubicBezTo>
                    <a:close/>
                    <a:moveTo>
                      <a:pt x="24" y="0"/>
                    </a:moveTo>
                    <a:cubicBezTo>
                      <a:pt x="23" y="0"/>
                      <a:pt x="20" y="3"/>
                      <a:pt x="24" y="2"/>
                    </a:cubicBezTo>
                    <a:cubicBezTo>
                      <a:pt x="24" y="2"/>
                      <a:pt x="27" y="0"/>
                      <a:pt x="24" y="0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130">
                <a:extLst>
                  <a:ext uri="{FF2B5EF4-FFF2-40B4-BE49-F238E27FC236}">
                    <a16:creationId xmlns:a16="http://schemas.microsoft.com/office/drawing/2014/main" id="{B7F9F729-BA38-41D3-B87A-82400A25A0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0" y="1613"/>
                <a:ext cx="140" cy="84"/>
              </a:xfrm>
              <a:custGeom>
                <a:avLst/>
                <a:gdLst>
                  <a:gd name="T0" fmla="*/ 140 w 140"/>
                  <a:gd name="T1" fmla="*/ 53 h 84"/>
                  <a:gd name="T2" fmla="*/ 126 w 140"/>
                  <a:gd name="T3" fmla="*/ 51 h 84"/>
                  <a:gd name="T4" fmla="*/ 112 w 140"/>
                  <a:gd name="T5" fmla="*/ 49 h 84"/>
                  <a:gd name="T6" fmla="*/ 102 w 140"/>
                  <a:gd name="T7" fmla="*/ 45 h 84"/>
                  <a:gd name="T8" fmla="*/ 95 w 140"/>
                  <a:gd name="T9" fmla="*/ 43 h 84"/>
                  <a:gd name="T10" fmla="*/ 91 w 140"/>
                  <a:gd name="T11" fmla="*/ 37 h 84"/>
                  <a:gd name="T12" fmla="*/ 83 w 140"/>
                  <a:gd name="T13" fmla="*/ 29 h 84"/>
                  <a:gd name="T14" fmla="*/ 75 w 140"/>
                  <a:gd name="T15" fmla="*/ 25 h 84"/>
                  <a:gd name="T16" fmla="*/ 75 w 140"/>
                  <a:gd name="T17" fmla="*/ 17 h 84"/>
                  <a:gd name="T18" fmla="*/ 69 w 140"/>
                  <a:gd name="T19" fmla="*/ 14 h 84"/>
                  <a:gd name="T20" fmla="*/ 59 w 140"/>
                  <a:gd name="T21" fmla="*/ 15 h 84"/>
                  <a:gd name="T22" fmla="*/ 51 w 140"/>
                  <a:gd name="T23" fmla="*/ 15 h 84"/>
                  <a:gd name="T24" fmla="*/ 44 w 140"/>
                  <a:gd name="T25" fmla="*/ 2 h 84"/>
                  <a:gd name="T26" fmla="*/ 38 w 140"/>
                  <a:gd name="T27" fmla="*/ 2 h 84"/>
                  <a:gd name="T28" fmla="*/ 30 w 140"/>
                  <a:gd name="T29" fmla="*/ 2 h 84"/>
                  <a:gd name="T30" fmla="*/ 22 w 140"/>
                  <a:gd name="T31" fmla="*/ 0 h 84"/>
                  <a:gd name="T32" fmla="*/ 18 w 140"/>
                  <a:gd name="T33" fmla="*/ 2 h 84"/>
                  <a:gd name="T34" fmla="*/ 8 w 140"/>
                  <a:gd name="T35" fmla="*/ 8 h 84"/>
                  <a:gd name="T36" fmla="*/ 0 w 140"/>
                  <a:gd name="T37" fmla="*/ 19 h 84"/>
                  <a:gd name="T38" fmla="*/ 2 w 140"/>
                  <a:gd name="T39" fmla="*/ 29 h 84"/>
                  <a:gd name="T40" fmla="*/ 12 w 140"/>
                  <a:gd name="T41" fmla="*/ 33 h 84"/>
                  <a:gd name="T42" fmla="*/ 16 w 140"/>
                  <a:gd name="T43" fmla="*/ 39 h 84"/>
                  <a:gd name="T44" fmla="*/ 24 w 140"/>
                  <a:gd name="T45" fmla="*/ 43 h 84"/>
                  <a:gd name="T46" fmla="*/ 34 w 140"/>
                  <a:gd name="T47" fmla="*/ 47 h 84"/>
                  <a:gd name="T48" fmla="*/ 46 w 140"/>
                  <a:gd name="T49" fmla="*/ 53 h 84"/>
                  <a:gd name="T50" fmla="*/ 55 w 140"/>
                  <a:gd name="T51" fmla="*/ 53 h 84"/>
                  <a:gd name="T52" fmla="*/ 63 w 140"/>
                  <a:gd name="T53" fmla="*/ 59 h 84"/>
                  <a:gd name="T54" fmla="*/ 67 w 140"/>
                  <a:gd name="T55" fmla="*/ 65 h 84"/>
                  <a:gd name="T56" fmla="*/ 75 w 140"/>
                  <a:gd name="T57" fmla="*/ 65 h 84"/>
                  <a:gd name="T58" fmla="*/ 83 w 140"/>
                  <a:gd name="T59" fmla="*/ 72 h 84"/>
                  <a:gd name="T60" fmla="*/ 97 w 140"/>
                  <a:gd name="T61" fmla="*/ 72 h 84"/>
                  <a:gd name="T62" fmla="*/ 110 w 140"/>
                  <a:gd name="T63" fmla="*/ 80 h 84"/>
                  <a:gd name="T64" fmla="*/ 120 w 140"/>
                  <a:gd name="T65" fmla="*/ 80 h 84"/>
                  <a:gd name="T66" fmla="*/ 128 w 140"/>
                  <a:gd name="T67" fmla="*/ 84 h 84"/>
                  <a:gd name="T68" fmla="*/ 136 w 140"/>
                  <a:gd name="T69" fmla="*/ 82 h 84"/>
                  <a:gd name="T70" fmla="*/ 140 w 140"/>
                  <a:gd name="T71" fmla="*/ 78 h 84"/>
                  <a:gd name="T72" fmla="*/ 140 w 140"/>
                  <a:gd name="T73" fmla="*/ 72 h 84"/>
                  <a:gd name="T74" fmla="*/ 136 w 140"/>
                  <a:gd name="T75" fmla="*/ 68 h 84"/>
                  <a:gd name="T76" fmla="*/ 138 w 140"/>
                  <a:gd name="T77" fmla="*/ 63 h 84"/>
                  <a:gd name="T78" fmla="*/ 140 w 140"/>
                  <a:gd name="T79" fmla="*/ 53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0" h="84">
                    <a:moveTo>
                      <a:pt x="140" y="53"/>
                    </a:moveTo>
                    <a:lnTo>
                      <a:pt x="126" y="51"/>
                    </a:lnTo>
                    <a:lnTo>
                      <a:pt x="112" y="49"/>
                    </a:lnTo>
                    <a:lnTo>
                      <a:pt x="102" y="45"/>
                    </a:lnTo>
                    <a:lnTo>
                      <a:pt x="95" y="43"/>
                    </a:lnTo>
                    <a:lnTo>
                      <a:pt x="91" y="37"/>
                    </a:lnTo>
                    <a:lnTo>
                      <a:pt x="83" y="29"/>
                    </a:lnTo>
                    <a:lnTo>
                      <a:pt x="75" y="25"/>
                    </a:lnTo>
                    <a:lnTo>
                      <a:pt x="75" y="17"/>
                    </a:lnTo>
                    <a:lnTo>
                      <a:pt x="69" y="14"/>
                    </a:lnTo>
                    <a:lnTo>
                      <a:pt x="59" y="15"/>
                    </a:lnTo>
                    <a:lnTo>
                      <a:pt x="51" y="15"/>
                    </a:lnTo>
                    <a:lnTo>
                      <a:pt x="44" y="2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2" y="0"/>
                    </a:lnTo>
                    <a:lnTo>
                      <a:pt x="18" y="2"/>
                    </a:lnTo>
                    <a:lnTo>
                      <a:pt x="8" y="8"/>
                    </a:lnTo>
                    <a:lnTo>
                      <a:pt x="0" y="19"/>
                    </a:lnTo>
                    <a:lnTo>
                      <a:pt x="2" y="29"/>
                    </a:lnTo>
                    <a:lnTo>
                      <a:pt x="12" y="33"/>
                    </a:lnTo>
                    <a:lnTo>
                      <a:pt x="16" y="39"/>
                    </a:lnTo>
                    <a:lnTo>
                      <a:pt x="24" y="43"/>
                    </a:lnTo>
                    <a:lnTo>
                      <a:pt x="34" y="47"/>
                    </a:lnTo>
                    <a:lnTo>
                      <a:pt x="46" y="53"/>
                    </a:lnTo>
                    <a:lnTo>
                      <a:pt x="55" y="53"/>
                    </a:lnTo>
                    <a:lnTo>
                      <a:pt x="63" y="59"/>
                    </a:lnTo>
                    <a:lnTo>
                      <a:pt x="67" y="65"/>
                    </a:lnTo>
                    <a:lnTo>
                      <a:pt x="75" y="65"/>
                    </a:lnTo>
                    <a:lnTo>
                      <a:pt x="83" y="72"/>
                    </a:lnTo>
                    <a:lnTo>
                      <a:pt x="97" y="72"/>
                    </a:lnTo>
                    <a:lnTo>
                      <a:pt x="110" y="80"/>
                    </a:lnTo>
                    <a:lnTo>
                      <a:pt x="120" y="80"/>
                    </a:lnTo>
                    <a:lnTo>
                      <a:pt x="128" y="84"/>
                    </a:lnTo>
                    <a:lnTo>
                      <a:pt x="136" y="82"/>
                    </a:lnTo>
                    <a:lnTo>
                      <a:pt x="140" y="78"/>
                    </a:lnTo>
                    <a:lnTo>
                      <a:pt x="140" y="72"/>
                    </a:lnTo>
                    <a:lnTo>
                      <a:pt x="136" y="68"/>
                    </a:lnTo>
                    <a:lnTo>
                      <a:pt x="138" y="63"/>
                    </a:lnTo>
                    <a:lnTo>
                      <a:pt x="140" y="53"/>
                    </a:ln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131">
                <a:extLst>
                  <a:ext uri="{FF2B5EF4-FFF2-40B4-BE49-F238E27FC236}">
                    <a16:creationId xmlns:a16="http://schemas.microsoft.com/office/drawing/2014/main" id="{265677C9-68DB-458D-82C3-053F3EEA34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0" y="1613"/>
                <a:ext cx="140" cy="84"/>
              </a:xfrm>
              <a:custGeom>
                <a:avLst/>
                <a:gdLst>
                  <a:gd name="T0" fmla="*/ 140 w 140"/>
                  <a:gd name="T1" fmla="*/ 53 h 84"/>
                  <a:gd name="T2" fmla="*/ 126 w 140"/>
                  <a:gd name="T3" fmla="*/ 51 h 84"/>
                  <a:gd name="T4" fmla="*/ 112 w 140"/>
                  <a:gd name="T5" fmla="*/ 49 h 84"/>
                  <a:gd name="T6" fmla="*/ 102 w 140"/>
                  <a:gd name="T7" fmla="*/ 45 h 84"/>
                  <a:gd name="T8" fmla="*/ 95 w 140"/>
                  <a:gd name="T9" fmla="*/ 43 h 84"/>
                  <a:gd name="T10" fmla="*/ 91 w 140"/>
                  <a:gd name="T11" fmla="*/ 37 h 84"/>
                  <a:gd name="T12" fmla="*/ 83 w 140"/>
                  <a:gd name="T13" fmla="*/ 29 h 84"/>
                  <a:gd name="T14" fmla="*/ 75 w 140"/>
                  <a:gd name="T15" fmla="*/ 25 h 84"/>
                  <a:gd name="T16" fmla="*/ 75 w 140"/>
                  <a:gd name="T17" fmla="*/ 17 h 84"/>
                  <a:gd name="T18" fmla="*/ 69 w 140"/>
                  <a:gd name="T19" fmla="*/ 14 h 84"/>
                  <a:gd name="T20" fmla="*/ 59 w 140"/>
                  <a:gd name="T21" fmla="*/ 15 h 84"/>
                  <a:gd name="T22" fmla="*/ 51 w 140"/>
                  <a:gd name="T23" fmla="*/ 15 h 84"/>
                  <a:gd name="T24" fmla="*/ 44 w 140"/>
                  <a:gd name="T25" fmla="*/ 2 h 84"/>
                  <a:gd name="T26" fmla="*/ 38 w 140"/>
                  <a:gd name="T27" fmla="*/ 2 h 84"/>
                  <a:gd name="T28" fmla="*/ 30 w 140"/>
                  <a:gd name="T29" fmla="*/ 2 h 84"/>
                  <a:gd name="T30" fmla="*/ 22 w 140"/>
                  <a:gd name="T31" fmla="*/ 0 h 84"/>
                  <a:gd name="T32" fmla="*/ 18 w 140"/>
                  <a:gd name="T33" fmla="*/ 2 h 84"/>
                  <a:gd name="T34" fmla="*/ 8 w 140"/>
                  <a:gd name="T35" fmla="*/ 8 h 84"/>
                  <a:gd name="T36" fmla="*/ 0 w 140"/>
                  <a:gd name="T37" fmla="*/ 19 h 84"/>
                  <a:gd name="T38" fmla="*/ 2 w 140"/>
                  <a:gd name="T39" fmla="*/ 29 h 84"/>
                  <a:gd name="T40" fmla="*/ 12 w 140"/>
                  <a:gd name="T41" fmla="*/ 33 h 84"/>
                  <a:gd name="T42" fmla="*/ 16 w 140"/>
                  <a:gd name="T43" fmla="*/ 39 h 84"/>
                  <a:gd name="T44" fmla="*/ 24 w 140"/>
                  <a:gd name="T45" fmla="*/ 43 h 84"/>
                  <a:gd name="T46" fmla="*/ 34 w 140"/>
                  <a:gd name="T47" fmla="*/ 47 h 84"/>
                  <a:gd name="T48" fmla="*/ 46 w 140"/>
                  <a:gd name="T49" fmla="*/ 53 h 84"/>
                  <a:gd name="T50" fmla="*/ 55 w 140"/>
                  <a:gd name="T51" fmla="*/ 53 h 84"/>
                  <a:gd name="T52" fmla="*/ 63 w 140"/>
                  <a:gd name="T53" fmla="*/ 59 h 84"/>
                  <a:gd name="T54" fmla="*/ 67 w 140"/>
                  <a:gd name="T55" fmla="*/ 65 h 84"/>
                  <a:gd name="T56" fmla="*/ 75 w 140"/>
                  <a:gd name="T57" fmla="*/ 65 h 84"/>
                  <a:gd name="T58" fmla="*/ 83 w 140"/>
                  <a:gd name="T59" fmla="*/ 72 h 84"/>
                  <a:gd name="T60" fmla="*/ 97 w 140"/>
                  <a:gd name="T61" fmla="*/ 72 h 84"/>
                  <a:gd name="T62" fmla="*/ 110 w 140"/>
                  <a:gd name="T63" fmla="*/ 80 h 84"/>
                  <a:gd name="T64" fmla="*/ 120 w 140"/>
                  <a:gd name="T65" fmla="*/ 80 h 84"/>
                  <a:gd name="T66" fmla="*/ 128 w 140"/>
                  <a:gd name="T67" fmla="*/ 84 h 84"/>
                  <a:gd name="T68" fmla="*/ 136 w 140"/>
                  <a:gd name="T69" fmla="*/ 82 h 84"/>
                  <a:gd name="T70" fmla="*/ 140 w 140"/>
                  <a:gd name="T71" fmla="*/ 78 h 84"/>
                  <a:gd name="T72" fmla="*/ 140 w 140"/>
                  <a:gd name="T73" fmla="*/ 72 h 84"/>
                  <a:gd name="T74" fmla="*/ 136 w 140"/>
                  <a:gd name="T75" fmla="*/ 68 h 84"/>
                  <a:gd name="T76" fmla="*/ 138 w 140"/>
                  <a:gd name="T77" fmla="*/ 63 h 84"/>
                  <a:gd name="T78" fmla="*/ 140 w 140"/>
                  <a:gd name="T79" fmla="*/ 53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0" h="84">
                    <a:moveTo>
                      <a:pt x="140" y="53"/>
                    </a:moveTo>
                    <a:lnTo>
                      <a:pt x="126" y="51"/>
                    </a:lnTo>
                    <a:lnTo>
                      <a:pt x="112" y="49"/>
                    </a:lnTo>
                    <a:lnTo>
                      <a:pt x="102" y="45"/>
                    </a:lnTo>
                    <a:lnTo>
                      <a:pt x="95" y="43"/>
                    </a:lnTo>
                    <a:lnTo>
                      <a:pt x="91" y="37"/>
                    </a:lnTo>
                    <a:lnTo>
                      <a:pt x="83" y="29"/>
                    </a:lnTo>
                    <a:lnTo>
                      <a:pt x="75" y="25"/>
                    </a:lnTo>
                    <a:lnTo>
                      <a:pt x="75" y="17"/>
                    </a:lnTo>
                    <a:lnTo>
                      <a:pt x="69" y="14"/>
                    </a:lnTo>
                    <a:lnTo>
                      <a:pt x="59" y="15"/>
                    </a:lnTo>
                    <a:lnTo>
                      <a:pt x="51" y="15"/>
                    </a:lnTo>
                    <a:lnTo>
                      <a:pt x="44" y="2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2" y="0"/>
                    </a:lnTo>
                    <a:lnTo>
                      <a:pt x="18" y="2"/>
                    </a:lnTo>
                    <a:lnTo>
                      <a:pt x="8" y="8"/>
                    </a:lnTo>
                    <a:lnTo>
                      <a:pt x="0" y="19"/>
                    </a:lnTo>
                    <a:lnTo>
                      <a:pt x="2" y="29"/>
                    </a:lnTo>
                    <a:lnTo>
                      <a:pt x="12" y="33"/>
                    </a:lnTo>
                    <a:lnTo>
                      <a:pt x="16" y="39"/>
                    </a:lnTo>
                    <a:lnTo>
                      <a:pt x="24" y="43"/>
                    </a:lnTo>
                    <a:lnTo>
                      <a:pt x="34" y="47"/>
                    </a:lnTo>
                    <a:lnTo>
                      <a:pt x="46" y="53"/>
                    </a:lnTo>
                    <a:lnTo>
                      <a:pt x="55" y="53"/>
                    </a:lnTo>
                    <a:lnTo>
                      <a:pt x="63" y="59"/>
                    </a:lnTo>
                    <a:lnTo>
                      <a:pt x="67" y="65"/>
                    </a:lnTo>
                    <a:lnTo>
                      <a:pt x="75" y="65"/>
                    </a:lnTo>
                    <a:lnTo>
                      <a:pt x="83" y="72"/>
                    </a:lnTo>
                    <a:lnTo>
                      <a:pt x="97" y="72"/>
                    </a:lnTo>
                    <a:lnTo>
                      <a:pt x="110" y="80"/>
                    </a:lnTo>
                    <a:lnTo>
                      <a:pt x="120" y="80"/>
                    </a:lnTo>
                    <a:lnTo>
                      <a:pt x="128" y="84"/>
                    </a:lnTo>
                    <a:lnTo>
                      <a:pt x="136" y="82"/>
                    </a:lnTo>
                    <a:lnTo>
                      <a:pt x="140" y="78"/>
                    </a:lnTo>
                    <a:lnTo>
                      <a:pt x="140" y="72"/>
                    </a:lnTo>
                    <a:lnTo>
                      <a:pt x="136" y="68"/>
                    </a:lnTo>
                    <a:lnTo>
                      <a:pt x="138" y="63"/>
                    </a:lnTo>
                    <a:lnTo>
                      <a:pt x="140" y="53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132">
                <a:extLst>
                  <a:ext uri="{FF2B5EF4-FFF2-40B4-BE49-F238E27FC236}">
                    <a16:creationId xmlns:a16="http://schemas.microsoft.com/office/drawing/2014/main" id="{65E8C417-11F8-4E5A-9EFC-FC48AE9BF0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13" y="2612"/>
                <a:ext cx="228" cy="261"/>
              </a:xfrm>
              <a:custGeom>
                <a:avLst/>
                <a:gdLst>
                  <a:gd name="T0" fmla="*/ 2 w 116"/>
                  <a:gd name="T1" fmla="*/ 5 h 133"/>
                  <a:gd name="T2" fmla="*/ 1 w 116"/>
                  <a:gd name="T3" fmla="*/ 15 h 133"/>
                  <a:gd name="T4" fmla="*/ 8 w 116"/>
                  <a:gd name="T5" fmla="*/ 23 h 133"/>
                  <a:gd name="T6" fmla="*/ 10 w 116"/>
                  <a:gd name="T7" fmla="*/ 30 h 133"/>
                  <a:gd name="T8" fmla="*/ 12 w 116"/>
                  <a:gd name="T9" fmla="*/ 39 h 133"/>
                  <a:gd name="T10" fmla="*/ 18 w 116"/>
                  <a:gd name="T11" fmla="*/ 45 h 133"/>
                  <a:gd name="T12" fmla="*/ 20 w 116"/>
                  <a:gd name="T13" fmla="*/ 53 h 133"/>
                  <a:gd name="T14" fmla="*/ 24 w 116"/>
                  <a:gd name="T15" fmla="*/ 58 h 133"/>
                  <a:gd name="T16" fmla="*/ 24 w 116"/>
                  <a:gd name="T17" fmla="*/ 60 h 133"/>
                  <a:gd name="T18" fmla="*/ 23 w 116"/>
                  <a:gd name="T19" fmla="*/ 64 h 133"/>
                  <a:gd name="T20" fmla="*/ 24 w 116"/>
                  <a:gd name="T21" fmla="*/ 70 h 133"/>
                  <a:gd name="T22" fmla="*/ 24 w 116"/>
                  <a:gd name="T23" fmla="*/ 72 h 133"/>
                  <a:gd name="T24" fmla="*/ 24 w 116"/>
                  <a:gd name="T25" fmla="*/ 82 h 133"/>
                  <a:gd name="T26" fmla="*/ 28 w 116"/>
                  <a:gd name="T27" fmla="*/ 96 h 133"/>
                  <a:gd name="T28" fmla="*/ 28 w 116"/>
                  <a:gd name="T29" fmla="*/ 100 h 133"/>
                  <a:gd name="T30" fmla="*/ 29 w 116"/>
                  <a:gd name="T31" fmla="*/ 110 h 133"/>
                  <a:gd name="T32" fmla="*/ 35 w 116"/>
                  <a:gd name="T33" fmla="*/ 124 h 133"/>
                  <a:gd name="T34" fmla="*/ 39 w 116"/>
                  <a:gd name="T35" fmla="*/ 128 h 133"/>
                  <a:gd name="T36" fmla="*/ 45 w 116"/>
                  <a:gd name="T37" fmla="*/ 127 h 133"/>
                  <a:gd name="T38" fmla="*/ 49 w 116"/>
                  <a:gd name="T39" fmla="*/ 129 h 133"/>
                  <a:gd name="T40" fmla="*/ 58 w 116"/>
                  <a:gd name="T41" fmla="*/ 131 h 133"/>
                  <a:gd name="T42" fmla="*/ 67 w 116"/>
                  <a:gd name="T43" fmla="*/ 126 h 133"/>
                  <a:gd name="T44" fmla="*/ 68 w 116"/>
                  <a:gd name="T45" fmla="*/ 53 h 133"/>
                  <a:gd name="T46" fmla="*/ 78 w 116"/>
                  <a:gd name="T47" fmla="*/ 17 h 133"/>
                  <a:gd name="T48" fmla="*/ 104 w 116"/>
                  <a:gd name="T49" fmla="*/ 15 h 133"/>
                  <a:gd name="T50" fmla="*/ 112 w 116"/>
                  <a:gd name="T51" fmla="*/ 13 h 133"/>
                  <a:gd name="T52" fmla="*/ 113 w 116"/>
                  <a:gd name="T53" fmla="*/ 9 h 133"/>
                  <a:gd name="T54" fmla="*/ 98 w 116"/>
                  <a:gd name="T55" fmla="*/ 9 h 133"/>
                  <a:gd name="T56" fmla="*/ 73 w 116"/>
                  <a:gd name="T57" fmla="*/ 11 h 133"/>
                  <a:gd name="T58" fmla="*/ 63 w 116"/>
                  <a:gd name="T59" fmla="*/ 9 h 133"/>
                  <a:gd name="T60" fmla="*/ 55 w 116"/>
                  <a:gd name="T61" fmla="*/ 4 h 133"/>
                  <a:gd name="T62" fmla="*/ 12 w 116"/>
                  <a:gd name="T63" fmla="*/ 0 h 133"/>
                  <a:gd name="T64" fmla="*/ 1 w 116"/>
                  <a:gd name="T65" fmla="*/ 2 h 133"/>
                  <a:gd name="T66" fmla="*/ 24 w 116"/>
                  <a:gd name="T67" fmla="*/ 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6" h="133">
                    <a:moveTo>
                      <a:pt x="1" y="2"/>
                    </a:moveTo>
                    <a:cubicBezTo>
                      <a:pt x="1" y="4"/>
                      <a:pt x="2" y="5"/>
                      <a:pt x="2" y="5"/>
                    </a:cubicBezTo>
                    <a:cubicBezTo>
                      <a:pt x="1" y="6"/>
                      <a:pt x="0" y="9"/>
                      <a:pt x="0" y="13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4" y="16"/>
                      <a:pt x="4" y="17"/>
                    </a:cubicBezTo>
                    <a:cubicBezTo>
                      <a:pt x="6" y="18"/>
                      <a:pt x="7" y="22"/>
                      <a:pt x="8" y="23"/>
                    </a:cubicBezTo>
                    <a:cubicBezTo>
                      <a:pt x="9" y="24"/>
                      <a:pt x="11" y="24"/>
                      <a:pt x="11" y="25"/>
                    </a:cubicBezTo>
                    <a:cubicBezTo>
                      <a:pt x="11" y="26"/>
                      <a:pt x="10" y="29"/>
                      <a:pt x="10" y="30"/>
                    </a:cubicBezTo>
                    <a:cubicBezTo>
                      <a:pt x="10" y="31"/>
                      <a:pt x="12" y="33"/>
                      <a:pt x="12" y="35"/>
                    </a:cubicBezTo>
                    <a:cubicBezTo>
                      <a:pt x="12" y="36"/>
                      <a:pt x="12" y="37"/>
                      <a:pt x="12" y="39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16" y="45"/>
                      <a:pt x="18" y="45"/>
                      <a:pt x="18" y="45"/>
                    </a:cubicBezTo>
                    <a:cubicBezTo>
                      <a:pt x="20" y="48"/>
                      <a:pt x="18" y="51"/>
                      <a:pt x="19" y="53"/>
                    </a:cubicBezTo>
                    <a:cubicBezTo>
                      <a:pt x="20" y="53"/>
                      <a:pt x="20" y="53"/>
                      <a:pt x="20" y="53"/>
                    </a:cubicBezTo>
                    <a:cubicBezTo>
                      <a:pt x="20" y="53"/>
                      <a:pt x="21" y="55"/>
                      <a:pt x="21" y="56"/>
                    </a:cubicBezTo>
                    <a:cubicBezTo>
                      <a:pt x="21" y="56"/>
                      <a:pt x="23" y="57"/>
                      <a:pt x="24" y="58"/>
                    </a:cubicBezTo>
                    <a:cubicBezTo>
                      <a:pt x="24" y="58"/>
                      <a:pt x="23" y="60"/>
                      <a:pt x="24" y="60"/>
                    </a:cubicBezTo>
                    <a:cubicBezTo>
                      <a:pt x="24" y="60"/>
                      <a:pt x="24" y="60"/>
                      <a:pt x="24" y="60"/>
                    </a:cubicBezTo>
                    <a:cubicBezTo>
                      <a:pt x="24" y="61"/>
                      <a:pt x="24" y="61"/>
                      <a:pt x="25" y="62"/>
                    </a:cubicBezTo>
                    <a:cubicBezTo>
                      <a:pt x="25" y="62"/>
                      <a:pt x="23" y="64"/>
                      <a:pt x="23" y="64"/>
                    </a:cubicBezTo>
                    <a:cubicBezTo>
                      <a:pt x="23" y="64"/>
                      <a:pt x="24" y="66"/>
                      <a:pt x="24" y="66"/>
                    </a:cubicBezTo>
                    <a:cubicBezTo>
                      <a:pt x="24" y="66"/>
                      <a:pt x="23" y="69"/>
                      <a:pt x="24" y="70"/>
                    </a:cubicBezTo>
                    <a:cubicBezTo>
                      <a:pt x="24" y="71"/>
                      <a:pt x="25" y="71"/>
                      <a:pt x="25" y="72"/>
                    </a:cubicBezTo>
                    <a:cubicBezTo>
                      <a:pt x="24" y="72"/>
                      <a:pt x="24" y="72"/>
                      <a:pt x="24" y="72"/>
                    </a:cubicBezTo>
                    <a:cubicBezTo>
                      <a:pt x="24" y="73"/>
                      <a:pt x="25" y="78"/>
                      <a:pt x="25" y="78"/>
                    </a:cubicBezTo>
                    <a:cubicBezTo>
                      <a:pt x="24" y="79"/>
                      <a:pt x="24" y="80"/>
                      <a:pt x="24" y="82"/>
                    </a:cubicBezTo>
                    <a:cubicBezTo>
                      <a:pt x="25" y="84"/>
                      <a:pt x="27" y="86"/>
                      <a:pt x="28" y="88"/>
                    </a:cubicBezTo>
                    <a:cubicBezTo>
                      <a:pt x="28" y="90"/>
                      <a:pt x="27" y="93"/>
                      <a:pt x="28" y="96"/>
                    </a:cubicBezTo>
                    <a:cubicBezTo>
                      <a:pt x="27" y="96"/>
                      <a:pt x="26" y="96"/>
                      <a:pt x="26" y="96"/>
                    </a:cubicBezTo>
                    <a:cubicBezTo>
                      <a:pt x="26" y="98"/>
                      <a:pt x="28" y="99"/>
                      <a:pt x="28" y="100"/>
                    </a:cubicBezTo>
                    <a:cubicBezTo>
                      <a:pt x="27" y="101"/>
                      <a:pt x="27" y="106"/>
                      <a:pt x="28" y="109"/>
                    </a:cubicBezTo>
                    <a:cubicBezTo>
                      <a:pt x="28" y="109"/>
                      <a:pt x="29" y="109"/>
                      <a:pt x="29" y="110"/>
                    </a:cubicBezTo>
                    <a:cubicBezTo>
                      <a:pt x="30" y="112"/>
                      <a:pt x="30" y="113"/>
                      <a:pt x="30" y="116"/>
                    </a:cubicBezTo>
                    <a:cubicBezTo>
                      <a:pt x="31" y="117"/>
                      <a:pt x="34" y="124"/>
                      <a:pt x="35" y="124"/>
                    </a:cubicBezTo>
                    <a:cubicBezTo>
                      <a:pt x="36" y="125"/>
                      <a:pt x="38" y="124"/>
                      <a:pt x="39" y="124"/>
                    </a:cubicBezTo>
                    <a:cubicBezTo>
                      <a:pt x="40" y="125"/>
                      <a:pt x="39" y="127"/>
                      <a:pt x="39" y="128"/>
                    </a:cubicBezTo>
                    <a:cubicBezTo>
                      <a:pt x="40" y="129"/>
                      <a:pt x="40" y="129"/>
                      <a:pt x="41" y="130"/>
                    </a:cubicBezTo>
                    <a:cubicBezTo>
                      <a:pt x="41" y="130"/>
                      <a:pt x="44" y="128"/>
                      <a:pt x="45" y="127"/>
                    </a:cubicBezTo>
                    <a:cubicBezTo>
                      <a:pt x="45" y="125"/>
                      <a:pt x="46" y="125"/>
                      <a:pt x="48" y="125"/>
                    </a:cubicBezTo>
                    <a:cubicBezTo>
                      <a:pt x="50" y="125"/>
                      <a:pt x="48" y="127"/>
                      <a:pt x="49" y="129"/>
                    </a:cubicBezTo>
                    <a:cubicBezTo>
                      <a:pt x="50" y="131"/>
                      <a:pt x="50" y="131"/>
                      <a:pt x="53" y="131"/>
                    </a:cubicBezTo>
                    <a:cubicBezTo>
                      <a:pt x="56" y="131"/>
                      <a:pt x="56" y="133"/>
                      <a:pt x="58" y="131"/>
                    </a:cubicBezTo>
                    <a:cubicBezTo>
                      <a:pt x="60" y="130"/>
                      <a:pt x="61" y="130"/>
                      <a:pt x="62" y="128"/>
                    </a:cubicBezTo>
                    <a:cubicBezTo>
                      <a:pt x="63" y="126"/>
                      <a:pt x="67" y="126"/>
                      <a:pt x="67" y="126"/>
                    </a:cubicBezTo>
                    <a:cubicBezTo>
                      <a:pt x="68" y="93"/>
                      <a:pt x="68" y="93"/>
                      <a:pt x="68" y="93"/>
                    </a:cubicBezTo>
                    <a:cubicBezTo>
                      <a:pt x="68" y="53"/>
                      <a:pt x="68" y="53"/>
                      <a:pt x="68" y="53"/>
                    </a:cubicBezTo>
                    <a:cubicBezTo>
                      <a:pt x="78" y="53"/>
                      <a:pt x="78" y="53"/>
                      <a:pt x="78" y="53"/>
                    </a:cubicBezTo>
                    <a:cubicBezTo>
                      <a:pt x="78" y="17"/>
                      <a:pt x="78" y="17"/>
                      <a:pt x="78" y="17"/>
                    </a:cubicBezTo>
                    <a:cubicBezTo>
                      <a:pt x="85" y="17"/>
                      <a:pt x="85" y="17"/>
                      <a:pt x="85" y="17"/>
                    </a:cubicBezTo>
                    <a:cubicBezTo>
                      <a:pt x="104" y="15"/>
                      <a:pt x="104" y="15"/>
                      <a:pt x="104" y="15"/>
                    </a:cubicBezTo>
                    <a:cubicBezTo>
                      <a:pt x="104" y="15"/>
                      <a:pt x="107" y="17"/>
                      <a:pt x="107" y="14"/>
                    </a:cubicBezTo>
                    <a:cubicBezTo>
                      <a:pt x="107" y="11"/>
                      <a:pt x="112" y="16"/>
                      <a:pt x="112" y="13"/>
                    </a:cubicBezTo>
                    <a:cubicBezTo>
                      <a:pt x="112" y="10"/>
                      <a:pt x="116" y="11"/>
                      <a:pt x="116" y="11"/>
                    </a:cubicBezTo>
                    <a:cubicBezTo>
                      <a:pt x="116" y="11"/>
                      <a:pt x="114" y="11"/>
                      <a:pt x="113" y="9"/>
                    </a:cubicBezTo>
                    <a:cubicBezTo>
                      <a:pt x="112" y="7"/>
                      <a:pt x="110" y="8"/>
                      <a:pt x="110" y="8"/>
                    </a:cubicBezTo>
                    <a:cubicBezTo>
                      <a:pt x="98" y="9"/>
                      <a:pt x="98" y="9"/>
                      <a:pt x="98" y="9"/>
                    </a:cubicBezTo>
                    <a:cubicBezTo>
                      <a:pt x="80" y="12"/>
                      <a:pt x="80" y="12"/>
                      <a:pt x="80" y="12"/>
                    </a:cubicBezTo>
                    <a:cubicBezTo>
                      <a:pt x="80" y="12"/>
                      <a:pt x="75" y="10"/>
                      <a:pt x="73" y="11"/>
                    </a:cubicBezTo>
                    <a:cubicBezTo>
                      <a:pt x="71" y="11"/>
                      <a:pt x="72" y="9"/>
                      <a:pt x="70" y="11"/>
                    </a:cubicBezTo>
                    <a:cubicBezTo>
                      <a:pt x="67" y="12"/>
                      <a:pt x="66" y="8"/>
                      <a:pt x="63" y="9"/>
                    </a:cubicBezTo>
                    <a:cubicBezTo>
                      <a:pt x="60" y="10"/>
                      <a:pt x="61" y="7"/>
                      <a:pt x="59" y="7"/>
                    </a:cubicBezTo>
                    <a:cubicBezTo>
                      <a:pt x="57" y="7"/>
                      <a:pt x="55" y="4"/>
                      <a:pt x="55" y="4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7" y="3"/>
                      <a:pt x="14" y="0"/>
                      <a:pt x="12" y="0"/>
                    </a:cubicBezTo>
                    <a:cubicBezTo>
                      <a:pt x="10" y="0"/>
                      <a:pt x="10" y="4"/>
                      <a:pt x="7" y="3"/>
                    </a:cubicBezTo>
                    <a:cubicBezTo>
                      <a:pt x="4" y="2"/>
                      <a:pt x="1" y="2"/>
                      <a:pt x="1" y="2"/>
                    </a:cubicBezTo>
                    <a:close/>
                    <a:moveTo>
                      <a:pt x="25" y="31"/>
                    </a:moveTo>
                    <a:cubicBezTo>
                      <a:pt x="27" y="31"/>
                      <a:pt x="25" y="32"/>
                      <a:pt x="24" y="33"/>
                    </a:cubicBezTo>
                    <a:cubicBezTo>
                      <a:pt x="25" y="32"/>
                      <a:pt x="24" y="30"/>
                      <a:pt x="25" y="31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133">
                <a:extLst>
                  <a:ext uri="{FF2B5EF4-FFF2-40B4-BE49-F238E27FC236}">
                    <a16:creationId xmlns:a16="http://schemas.microsoft.com/office/drawing/2014/main" id="{6BC2EA05-5388-4CFA-8009-738641BC38D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13" y="2612"/>
                <a:ext cx="228" cy="261"/>
              </a:xfrm>
              <a:custGeom>
                <a:avLst/>
                <a:gdLst>
                  <a:gd name="T0" fmla="*/ 2 w 116"/>
                  <a:gd name="T1" fmla="*/ 5 h 133"/>
                  <a:gd name="T2" fmla="*/ 1 w 116"/>
                  <a:gd name="T3" fmla="*/ 15 h 133"/>
                  <a:gd name="T4" fmla="*/ 8 w 116"/>
                  <a:gd name="T5" fmla="*/ 23 h 133"/>
                  <a:gd name="T6" fmla="*/ 10 w 116"/>
                  <a:gd name="T7" fmla="*/ 30 h 133"/>
                  <a:gd name="T8" fmla="*/ 12 w 116"/>
                  <a:gd name="T9" fmla="*/ 39 h 133"/>
                  <a:gd name="T10" fmla="*/ 18 w 116"/>
                  <a:gd name="T11" fmla="*/ 45 h 133"/>
                  <a:gd name="T12" fmla="*/ 20 w 116"/>
                  <a:gd name="T13" fmla="*/ 53 h 133"/>
                  <a:gd name="T14" fmla="*/ 24 w 116"/>
                  <a:gd name="T15" fmla="*/ 58 h 133"/>
                  <a:gd name="T16" fmla="*/ 24 w 116"/>
                  <a:gd name="T17" fmla="*/ 60 h 133"/>
                  <a:gd name="T18" fmla="*/ 23 w 116"/>
                  <a:gd name="T19" fmla="*/ 64 h 133"/>
                  <a:gd name="T20" fmla="*/ 24 w 116"/>
                  <a:gd name="T21" fmla="*/ 70 h 133"/>
                  <a:gd name="T22" fmla="*/ 24 w 116"/>
                  <a:gd name="T23" fmla="*/ 72 h 133"/>
                  <a:gd name="T24" fmla="*/ 24 w 116"/>
                  <a:gd name="T25" fmla="*/ 82 h 133"/>
                  <a:gd name="T26" fmla="*/ 28 w 116"/>
                  <a:gd name="T27" fmla="*/ 96 h 133"/>
                  <a:gd name="T28" fmla="*/ 28 w 116"/>
                  <a:gd name="T29" fmla="*/ 100 h 133"/>
                  <a:gd name="T30" fmla="*/ 29 w 116"/>
                  <a:gd name="T31" fmla="*/ 110 h 133"/>
                  <a:gd name="T32" fmla="*/ 35 w 116"/>
                  <a:gd name="T33" fmla="*/ 124 h 133"/>
                  <a:gd name="T34" fmla="*/ 39 w 116"/>
                  <a:gd name="T35" fmla="*/ 128 h 133"/>
                  <a:gd name="T36" fmla="*/ 45 w 116"/>
                  <a:gd name="T37" fmla="*/ 127 h 133"/>
                  <a:gd name="T38" fmla="*/ 49 w 116"/>
                  <a:gd name="T39" fmla="*/ 129 h 133"/>
                  <a:gd name="T40" fmla="*/ 58 w 116"/>
                  <a:gd name="T41" fmla="*/ 131 h 133"/>
                  <a:gd name="T42" fmla="*/ 67 w 116"/>
                  <a:gd name="T43" fmla="*/ 126 h 133"/>
                  <a:gd name="T44" fmla="*/ 68 w 116"/>
                  <a:gd name="T45" fmla="*/ 53 h 133"/>
                  <a:gd name="T46" fmla="*/ 78 w 116"/>
                  <a:gd name="T47" fmla="*/ 17 h 133"/>
                  <a:gd name="T48" fmla="*/ 104 w 116"/>
                  <a:gd name="T49" fmla="*/ 15 h 133"/>
                  <a:gd name="T50" fmla="*/ 112 w 116"/>
                  <a:gd name="T51" fmla="*/ 13 h 133"/>
                  <a:gd name="T52" fmla="*/ 113 w 116"/>
                  <a:gd name="T53" fmla="*/ 9 h 133"/>
                  <a:gd name="T54" fmla="*/ 98 w 116"/>
                  <a:gd name="T55" fmla="*/ 9 h 133"/>
                  <a:gd name="T56" fmla="*/ 73 w 116"/>
                  <a:gd name="T57" fmla="*/ 11 h 133"/>
                  <a:gd name="T58" fmla="*/ 63 w 116"/>
                  <a:gd name="T59" fmla="*/ 9 h 133"/>
                  <a:gd name="T60" fmla="*/ 55 w 116"/>
                  <a:gd name="T61" fmla="*/ 4 h 133"/>
                  <a:gd name="T62" fmla="*/ 12 w 116"/>
                  <a:gd name="T63" fmla="*/ 0 h 133"/>
                  <a:gd name="T64" fmla="*/ 1 w 116"/>
                  <a:gd name="T65" fmla="*/ 2 h 133"/>
                  <a:gd name="T66" fmla="*/ 24 w 116"/>
                  <a:gd name="T67" fmla="*/ 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6" h="133">
                    <a:moveTo>
                      <a:pt x="1" y="2"/>
                    </a:moveTo>
                    <a:cubicBezTo>
                      <a:pt x="1" y="4"/>
                      <a:pt x="2" y="5"/>
                      <a:pt x="2" y="5"/>
                    </a:cubicBezTo>
                    <a:cubicBezTo>
                      <a:pt x="1" y="6"/>
                      <a:pt x="0" y="9"/>
                      <a:pt x="0" y="13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4" y="16"/>
                      <a:pt x="4" y="17"/>
                    </a:cubicBezTo>
                    <a:cubicBezTo>
                      <a:pt x="6" y="18"/>
                      <a:pt x="7" y="22"/>
                      <a:pt x="8" y="23"/>
                    </a:cubicBezTo>
                    <a:cubicBezTo>
                      <a:pt x="9" y="24"/>
                      <a:pt x="11" y="24"/>
                      <a:pt x="11" y="25"/>
                    </a:cubicBezTo>
                    <a:cubicBezTo>
                      <a:pt x="11" y="26"/>
                      <a:pt x="10" y="29"/>
                      <a:pt x="10" y="30"/>
                    </a:cubicBezTo>
                    <a:cubicBezTo>
                      <a:pt x="10" y="31"/>
                      <a:pt x="12" y="33"/>
                      <a:pt x="12" y="35"/>
                    </a:cubicBezTo>
                    <a:cubicBezTo>
                      <a:pt x="12" y="36"/>
                      <a:pt x="12" y="37"/>
                      <a:pt x="12" y="39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16" y="45"/>
                      <a:pt x="18" y="45"/>
                      <a:pt x="18" y="45"/>
                    </a:cubicBezTo>
                    <a:cubicBezTo>
                      <a:pt x="20" y="48"/>
                      <a:pt x="18" y="51"/>
                      <a:pt x="19" y="53"/>
                    </a:cubicBezTo>
                    <a:cubicBezTo>
                      <a:pt x="20" y="53"/>
                      <a:pt x="20" y="53"/>
                      <a:pt x="20" y="53"/>
                    </a:cubicBezTo>
                    <a:cubicBezTo>
                      <a:pt x="20" y="53"/>
                      <a:pt x="21" y="55"/>
                      <a:pt x="21" y="56"/>
                    </a:cubicBezTo>
                    <a:cubicBezTo>
                      <a:pt x="21" y="56"/>
                      <a:pt x="23" y="57"/>
                      <a:pt x="24" y="58"/>
                    </a:cubicBezTo>
                    <a:cubicBezTo>
                      <a:pt x="24" y="58"/>
                      <a:pt x="23" y="60"/>
                      <a:pt x="24" y="60"/>
                    </a:cubicBezTo>
                    <a:cubicBezTo>
                      <a:pt x="24" y="60"/>
                      <a:pt x="24" y="60"/>
                      <a:pt x="24" y="60"/>
                    </a:cubicBezTo>
                    <a:cubicBezTo>
                      <a:pt x="24" y="61"/>
                      <a:pt x="24" y="61"/>
                      <a:pt x="25" y="62"/>
                    </a:cubicBezTo>
                    <a:cubicBezTo>
                      <a:pt x="25" y="62"/>
                      <a:pt x="23" y="64"/>
                      <a:pt x="23" y="64"/>
                    </a:cubicBezTo>
                    <a:cubicBezTo>
                      <a:pt x="23" y="64"/>
                      <a:pt x="24" y="66"/>
                      <a:pt x="24" y="66"/>
                    </a:cubicBezTo>
                    <a:cubicBezTo>
                      <a:pt x="24" y="66"/>
                      <a:pt x="23" y="69"/>
                      <a:pt x="24" y="70"/>
                    </a:cubicBezTo>
                    <a:cubicBezTo>
                      <a:pt x="24" y="71"/>
                      <a:pt x="25" y="71"/>
                      <a:pt x="25" y="72"/>
                    </a:cubicBezTo>
                    <a:cubicBezTo>
                      <a:pt x="24" y="72"/>
                      <a:pt x="24" y="72"/>
                      <a:pt x="24" y="72"/>
                    </a:cubicBezTo>
                    <a:cubicBezTo>
                      <a:pt x="24" y="73"/>
                      <a:pt x="25" y="78"/>
                      <a:pt x="25" y="78"/>
                    </a:cubicBezTo>
                    <a:cubicBezTo>
                      <a:pt x="24" y="79"/>
                      <a:pt x="24" y="80"/>
                      <a:pt x="24" y="82"/>
                    </a:cubicBezTo>
                    <a:cubicBezTo>
                      <a:pt x="25" y="84"/>
                      <a:pt x="27" y="86"/>
                      <a:pt x="28" y="88"/>
                    </a:cubicBezTo>
                    <a:cubicBezTo>
                      <a:pt x="28" y="90"/>
                      <a:pt x="27" y="93"/>
                      <a:pt x="28" y="96"/>
                    </a:cubicBezTo>
                    <a:cubicBezTo>
                      <a:pt x="27" y="96"/>
                      <a:pt x="26" y="96"/>
                      <a:pt x="26" y="96"/>
                    </a:cubicBezTo>
                    <a:cubicBezTo>
                      <a:pt x="26" y="98"/>
                      <a:pt x="28" y="99"/>
                      <a:pt x="28" y="100"/>
                    </a:cubicBezTo>
                    <a:cubicBezTo>
                      <a:pt x="27" y="101"/>
                      <a:pt x="27" y="106"/>
                      <a:pt x="28" y="109"/>
                    </a:cubicBezTo>
                    <a:cubicBezTo>
                      <a:pt x="28" y="109"/>
                      <a:pt x="29" y="109"/>
                      <a:pt x="29" y="110"/>
                    </a:cubicBezTo>
                    <a:cubicBezTo>
                      <a:pt x="30" y="112"/>
                      <a:pt x="30" y="113"/>
                      <a:pt x="30" y="116"/>
                    </a:cubicBezTo>
                    <a:cubicBezTo>
                      <a:pt x="31" y="117"/>
                      <a:pt x="34" y="124"/>
                      <a:pt x="35" y="124"/>
                    </a:cubicBezTo>
                    <a:cubicBezTo>
                      <a:pt x="36" y="125"/>
                      <a:pt x="38" y="124"/>
                      <a:pt x="39" y="124"/>
                    </a:cubicBezTo>
                    <a:cubicBezTo>
                      <a:pt x="40" y="125"/>
                      <a:pt x="39" y="127"/>
                      <a:pt x="39" y="128"/>
                    </a:cubicBezTo>
                    <a:cubicBezTo>
                      <a:pt x="40" y="129"/>
                      <a:pt x="40" y="129"/>
                      <a:pt x="41" y="130"/>
                    </a:cubicBezTo>
                    <a:cubicBezTo>
                      <a:pt x="41" y="130"/>
                      <a:pt x="44" y="128"/>
                      <a:pt x="45" y="127"/>
                    </a:cubicBezTo>
                    <a:cubicBezTo>
                      <a:pt x="45" y="125"/>
                      <a:pt x="46" y="125"/>
                      <a:pt x="48" y="125"/>
                    </a:cubicBezTo>
                    <a:cubicBezTo>
                      <a:pt x="50" y="125"/>
                      <a:pt x="48" y="127"/>
                      <a:pt x="49" y="129"/>
                    </a:cubicBezTo>
                    <a:cubicBezTo>
                      <a:pt x="50" y="131"/>
                      <a:pt x="50" y="131"/>
                      <a:pt x="53" y="131"/>
                    </a:cubicBezTo>
                    <a:cubicBezTo>
                      <a:pt x="56" y="131"/>
                      <a:pt x="56" y="133"/>
                      <a:pt x="58" y="131"/>
                    </a:cubicBezTo>
                    <a:cubicBezTo>
                      <a:pt x="60" y="130"/>
                      <a:pt x="61" y="130"/>
                      <a:pt x="62" y="128"/>
                    </a:cubicBezTo>
                    <a:cubicBezTo>
                      <a:pt x="63" y="126"/>
                      <a:pt x="67" y="126"/>
                      <a:pt x="67" y="126"/>
                    </a:cubicBezTo>
                    <a:cubicBezTo>
                      <a:pt x="68" y="93"/>
                      <a:pt x="68" y="93"/>
                      <a:pt x="68" y="93"/>
                    </a:cubicBezTo>
                    <a:cubicBezTo>
                      <a:pt x="68" y="53"/>
                      <a:pt x="68" y="53"/>
                      <a:pt x="68" y="53"/>
                    </a:cubicBezTo>
                    <a:cubicBezTo>
                      <a:pt x="78" y="53"/>
                      <a:pt x="78" y="53"/>
                      <a:pt x="78" y="53"/>
                    </a:cubicBezTo>
                    <a:cubicBezTo>
                      <a:pt x="78" y="17"/>
                      <a:pt x="78" y="17"/>
                      <a:pt x="78" y="17"/>
                    </a:cubicBezTo>
                    <a:cubicBezTo>
                      <a:pt x="85" y="17"/>
                      <a:pt x="85" y="17"/>
                      <a:pt x="85" y="17"/>
                    </a:cubicBezTo>
                    <a:cubicBezTo>
                      <a:pt x="104" y="15"/>
                      <a:pt x="104" y="15"/>
                      <a:pt x="104" y="15"/>
                    </a:cubicBezTo>
                    <a:cubicBezTo>
                      <a:pt x="104" y="15"/>
                      <a:pt x="107" y="17"/>
                      <a:pt x="107" y="14"/>
                    </a:cubicBezTo>
                    <a:cubicBezTo>
                      <a:pt x="107" y="11"/>
                      <a:pt x="112" y="16"/>
                      <a:pt x="112" y="13"/>
                    </a:cubicBezTo>
                    <a:cubicBezTo>
                      <a:pt x="112" y="10"/>
                      <a:pt x="116" y="11"/>
                      <a:pt x="116" y="11"/>
                    </a:cubicBezTo>
                    <a:cubicBezTo>
                      <a:pt x="116" y="11"/>
                      <a:pt x="114" y="11"/>
                      <a:pt x="113" y="9"/>
                    </a:cubicBezTo>
                    <a:cubicBezTo>
                      <a:pt x="112" y="7"/>
                      <a:pt x="110" y="8"/>
                      <a:pt x="110" y="8"/>
                    </a:cubicBezTo>
                    <a:cubicBezTo>
                      <a:pt x="98" y="9"/>
                      <a:pt x="98" y="9"/>
                      <a:pt x="98" y="9"/>
                    </a:cubicBezTo>
                    <a:cubicBezTo>
                      <a:pt x="80" y="12"/>
                      <a:pt x="80" y="12"/>
                      <a:pt x="80" y="12"/>
                    </a:cubicBezTo>
                    <a:cubicBezTo>
                      <a:pt x="80" y="12"/>
                      <a:pt x="75" y="10"/>
                      <a:pt x="73" y="11"/>
                    </a:cubicBezTo>
                    <a:cubicBezTo>
                      <a:pt x="71" y="11"/>
                      <a:pt x="72" y="9"/>
                      <a:pt x="70" y="11"/>
                    </a:cubicBezTo>
                    <a:cubicBezTo>
                      <a:pt x="67" y="12"/>
                      <a:pt x="66" y="8"/>
                      <a:pt x="63" y="9"/>
                    </a:cubicBezTo>
                    <a:cubicBezTo>
                      <a:pt x="60" y="10"/>
                      <a:pt x="61" y="7"/>
                      <a:pt x="59" y="7"/>
                    </a:cubicBezTo>
                    <a:cubicBezTo>
                      <a:pt x="57" y="7"/>
                      <a:pt x="55" y="4"/>
                      <a:pt x="55" y="4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7" y="3"/>
                      <a:pt x="14" y="0"/>
                      <a:pt x="12" y="0"/>
                    </a:cubicBezTo>
                    <a:cubicBezTo>
                      <a:pt x="10" y="0"/>
                      <a:pt x="10" y="4"/>
                      <a:pt x="7" y="3"/>
                    </a:cubicBezTo>
                    <a:cubicBezTo>
                      <a:pt x="4" y="2"/>
                      <a:pt x="1" y="2"/>
                      <a:pt x="1" y="2"/>
                    </a:cubicBezTo>
                    <a:close/>
                    <a:moveTo>
                      <a:pt x="25" y="31"/>
                    </a:moveTo>
                    <a:cubicBezTo>
                      <a:pt x="27" y="31"/>
                      <a:pt x="25" y="32"/>
                      <a:pt x="24" y="33"/>
                    </a:cubicBezTo>
                    <a:cubicBezTo>
                      <a:pt x="25" y="32"/>
                      <a:pt x="24" y="30"/>
                      <a:pt x="25" y="31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134">
                <a:extLst>
                  <a:ext uri="{FF2B5EF4-FFF2-40B4-BE49-F238E27FC236}">
                    <a16:creationId xmlns:a16="http://schemas.microsoft.com/office/drawing/2014/main" id="{C181134A-18EC-4A18-B5CE-FE2891B3D0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0" y="1371"/>
                <a:ext cx="15" cy="18"/>
              </a:xfrm>
              <a:custGeom>
                <a:avLst/>
                <a:gdLst>
                  <a:gd name="T0" fmla="*/ 6 w 8"/>
                  <a:gd name="T1" fmla="*/ 9 h 9"/>
                  <a:gd name="T2" fmla="*/ 0 w 8"/>
                  <a:gd name="T3" fmla="*/ 1 h 9"/>
                  <a:gd name="T4" fmla="*/ 4 w 8"/>
                  <a:gd name="T5" fmla="*/ 0 h 9"/>
                  <a:gd name="T6" fmla="*/ 5 w 8"/>
                  <a:gd name="T7" fmla="*/ 2 h 9"/>
                  <a:gd name="T8" fmla="*/ 4 w 8"/>
                  <a:gd name="T9" fmla="*/ 2 h 9"/>
                  <a:gd name="T10" fmla="*/ 5 w 8"/>
                  <a:gd name="T11" fmla="*/ 5 h 9"/>
                  <a:gd name="T12" fmla="*/ 8 w 8"/>
                  <a:gd name="T13" fmla="*/ 7 h 9"/>
                  <a:gd name="T14" fmla="*/ 6 w 8"/>
                  <a:gd name="T1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9">
                    <a:moveTo>
                      <a:pt x="6" y="9"/>
                    </a:moveTo>
                    <a:cubicBezTo>
                      <a:pt x="4" y="7"/>
                      <a:pt x="1" y="4"/>
                      <a:pt x="0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7" y="5"/>
                      <a:pt x="8" y="6"/>
                      <a:pt x="8" y="7"/>
                    </a:cubicBezTo>
                    <a:cubicBezTo>
                      <a:pt x="8" y="8"/>
                      <a:pt x="7" y="9"/>
                      <a:pt x="6" y="9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135">
                <a:extLst>
                  <a:ext uri="{FF2B5EF4-FFF2-40B4-BE49-F238E27FC236}">
                    <a16:creationId xmlns:a16="http://schemas.microsoft.com/office/drawing/2014/main" id="{84E18384-6878-41A7-B224-ED757FE644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5" y="2484"/>
                <a:ext cx="183" cy="336"/>
              </a:xfrm>
              <a:custGeom>
                <a:avLst/>
                <a:gdLst>
                  <a:gd name="T0" fmla="*/ 42 w 93"/>
                  <a:gd name="T1" fmla="*/ 30 h 171"/>
                  <a:gd name="T2" fmla="*/ 47 w 93"/>
                  <a:gd name="T3" fmla="*/ 40 h 171"/>
                  <a:gd name="T4" fmla="*/ 48 w 93"/>
                  <a:gd name="T5" fmla="*/ 52 h 171"/>
                  <a:gd name="T6" fmla="*/ 43 w 93"/>
                  <a:gd name="T7" fmla="*/ 62 h 171"/>
                  <a:gd name="T8" fmla="*/ 39 w 93"/>
                  <a:gd name="T9" fmla="*/ 62 h 171"/>
                  <a:gd name="T10" fmla="*/ 31 w 93"/>
                  <a:gd name="T11" fmla="*/ 56 h 171"/>
                  <a:gd name="T12" fmla="*/ 33 w 93"/>
                  <a:gd name="T13" fmla="*/ 45 h 171"/>
                  <a:gd name="T14" fmla="*/ 25 w 93"/>
                  <a:gd name="T15" fmla="*/ 43 h 171"/>
                  <a:gd name="T16" fmla="*/ 20 w 93"/>
                  <a:gd name="T17" fmla="*/ 37 h 171"/>
                  <a:gd name="T18" fmla="*/ 3 w 93"/>
                  <a:gd name="T19" fmla="*/ 48 h 171"/>
                  <a:gd name="T20" fmla="*/ 2 w 93"/>
                  <a:gd name="T21" fmla="*/ 55 h 171"/>
                  <a:gd name="T22" fmla="*/ 10 w 93"/>
                  <a:gd name="T23" fmla="*/ 57 h 171"/>
                  <a:gd name="T24" fmla="*/ 21 w 93"/>
                  <a:gd name="T25" fmla="*/ 63 h 171"/>
                  <a:gd name="T26" fmla="*/ 20 w 93"/>
                  <a:gd name="T27" fmla="*/ 72 h 171"/>
                  <a:gd name="T28" fmla="*/ 24 w 93"/>
                  <a:gd name="T29" fmla="*/ 83 h 171"/>
                  <a:gd name="T30" fmla="*/ 20 w 93"/>
                  <a:gd name="T31" fmla="*/ 90 h 171"/>
                  <a:gd name="T32" fmla="*/ 20 w 93"/>
                  <a:gd name="T33" fmla="*/ 99 h 171"/>
                  <a:gd name="T34" fmla="*/ 20 w 93"/>
                  <a:gd name="T35" fmla="*/ 109 h 171"/>
                  <a:gd name="T36" fmla="*/ 18 w 93"/>
                  <a:gd name="T37" fmla="*/ 117 h 171"/>
                  <a:gd name="T38" fmla="*/ 11 w 93"/>
                  <a:gd name="T39" fmla="*/ 134 h 171"/>
                  <a:gd name="T40" fmla="*/ 11 w 93"/>
                  <a:gd name="T41" fmla="*/ 153 h 171"/>
                  <a:gd name="T42" fmla="*/ 12 w 93"/>
                  <a:gd name="T43" fmla="*/ 161 h 171"/>
                  <a:gd name="T44" fmla="*/ 15 w 93"/>
                  <a:gd name="T45" fmla="*/ 171 h 171"/>
                  <a:gd name="T46" fmla="*/ 22 w 93"/>
                  <a:gd name="T47" fmla="*/ 167 h 171"/>
                  <a:gd name="T48" fmla="*/ 19 w 93"/>
                  <a:gd name="T49" fmla="*/ 163 h 171"/>
                  <a:gd name="T50" fmla="*/ 45 w 93"/>
                  <a:gd name="T51" fmla="*/ 147 h 171"/>
                  <a:gd name="T52" fmla="*/ 44 w 93"/>
                  <a:gd name="T53" fmla="*/ 126 h 171"/>
                  <a:gd name="T54" fmla="*/ 41 w 93"/>
                  <a:gd name="T55" fmla="*/ 109 h 171"/>
                  <a:gd name="T56" fmla="*/ 37 w 93"/>
                  <a:gd name="T57" fmla="*/ 96 h 171"/>
                  <a:gd name="T58" fmla="*/ 45 w 93"/>
                  <a:gd name="T59" fmla="*/ 89 h 171"/>
                  <a:gd name="T60" fmla="*/ 50 w 93"/>
                  <a:gd name="T61" fmla="*/ 78 h 171"/>
                  <a:gd name="T62" fmla="*/ 58 w 93"/>
                  <a:gd name="T63" fmla="*/ 77 h 171"/>
                  <a:gd name="T64" fmla="*/ 62 w 93"/>
                  <a:gd name="T65" fmla="*/ 76 h 171"/>
                  <a:gd name="T66" fmla="*/ 68 w 93"/>
                  <a:gd name="T67" fmla="*/ 72 h 171"/>
                  <a:gd name="T68" fmla="*/ 80 w 93"/>
                  <a:gd name="T69" fmla="*/ 64 h 171"/>
                  <a:gd name="T70" fmla="*/ 85 w 93"/>
                  <a:gd name="T71" fmla="*/ 58 h 171"/>
                  <a:gd name="T72" fmla="*/ 89 w 93"/>
                  <a:gd name="T73" fmla="*/ 50 h 171"/>
                  <a:gd name="T74" fmla="*/ 91 w 93"/>
                  <a:gd name="T75" fmla="*/ 47 h 171"/>
                  <a:gd name="T76" fmla="*/ 89 w 93"/>
                  <a:gd name="T77" fmla="*/ 42 h 171"/>
                  <a:gd name="T78" fmla="*/ 92 w 93"/>
                  <a:gd name="T79" fmla="*/ 29 h 171"/>
                  <a:gd name="T80" fmla="*/ 88 w 93"/>
                  <a:gd name="T81" fmla="*/ 4 h 171"/>
                  <a:gd name="T82" fmla="*/ 81 w 93"/>
                  <a:gd name="T83" fmla="*/ 4 h 171"/>
                  <a:gd name="T84" fmla="*/ 70 w 93"/>
                  <a:gd name="T85" fmla="*/ 9 h 171"/>
                  <a:gd name="T86" fmla="*/ 63 w 93"/>
                  <a:gd name="T87" fmla="*/ 11 h 171"/>
                  <a:gd name="T88" fmla="*/ 50 w 93"/>
                  <a:gd name="T89" fmla="*/ 13 h 171"/>
                  <a:gd name="T90" fmla="*/ 43 w 93"/>
                  <a:gd name="T91" fmla="*/ 11 h 171"/>
                  <a:gd name="T92" fmla="*/ 38 w 93"/>
                  <a:gd name="T93" fmla="*/ 17 h 171"/>
                  <a:gd name="T94" fmla="*/ 39 w 93"/>
                  <a:gd name="T95" fmla="*/ 24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93" h="171">
                    <a:moveTo>
                      <a:pt x="40" y="29"/>
                    </a:moveTo>
                    <a:cubicBezTo>
                      <a:pt x="41" y="29"/>
                      <a:pt x="41" y="29"/>
                      <a:pt x="42" y="30"/>
                    </a:cubicBezTo>
                    <a:cubicBezTo>
                      <a:pt x="43" y="32"/>
                      <a:pt x="44" y="33"/>
                      <a:pt x="44" y="36"/>
                    </a:cubicBezTo>
                    <a:cubicBezTo>
                      <a:pt x="45" y="39"/>
                      <a:pt x="46" y="39"/>
                      <a:pt x="47" y="40"/>
                    </a:cubicBezTo>
                    <a:cubicBezTo>
                      <a:pt x="49" y="41"/>
                      <a:pt x="48" y="43"/>
                      <a:pt x="47" y="47"/>
                    </a:cubicBezTo>
                    <a:cubicBezTo>
                      <a:pt x="46" y="50"/>
                      <a:pt x="48" y="49"/>
                      <a:pt x="48" y="52"/>
                    </a:cubicBezTo>
                    <a:cubicBezTo>
                      <a:pt x="47" y="55"/>
                      <a:pt x="44" y="54"/>
                      <a:pt x="43" y="54"/>
                    </a:cubicBezTo>
                    <a:cubicBezTo>
                      <a:pt x="41" y="53"/>
                      <a:pt x="42" y="60"/>
                      <a:pt x="43" y="62"/>
                    </a:cubicBezTo>
                    <a:cubicBezTo>
                      <a:pt x="45" y="63"/>
                      <a:pt x="43" y="66"/>
                      <a:pt x="41" y="66"/>
                    </a:cubicBezTo>
                    <a:cubicBezTo>
                      <a:pt x="39" y="67"/>
                      <a:pt x="39" y="62"/>
                      <a:pt x="39" y="62"/>
                    </a:cubicBezTo>
                    <a:cubicBezTo>
                      <a:pt x="39" y="62"/>
                      <a:pt x="39" y="62"/>
                      <a:pt x="37" y="61"/>
                    </a:cubicBezTo>
                    <a:cubicBezTo>
                      <a:pt x="35" y="60"/>
                      <a:pt x="33" y="58"/>
                      <a:pt x="31" y="56"/>
                    </a:cubicBezTo>
                    <a:cubicBezTo>
                      <a:pt x="30" y="55"/>
                      <a:pt x="31" y="53"/>
                      <a:pt x="32" y="52"/>
                    </a:cubicBezTo>
                    <a:cubicBezTo>
                      <a:pt x="33" y="50"/>
                      <a:pt x="33" y="47"/>
                      <a:pt x="33" y="45"/>
                    </a:cubicBezTo>
                    <a:cubicBezTo>
                      <a:pt x="33" y="43"/>
                      <a:pt x="31" y="41"/>
                      <a:pt x="31" y="41"/>
                    </a:cubicBezTo>
                    <a:cubicBezTo>
                      <a:pt x="31" y="41"/>
                      <a:pt x="27" y="43"/>
                      <a:pt x="25" y="43"/>
                    </a:cubicBezTo>
                    <a:cubicBezTo>
                      <a:pt x="24" y="44"/>
                      <a:pt x="25" y="42"/>
                      <a:pt x="24" y="40"/>
                    </a:cubicBezTo>
                    <a:cubicBezTo>
                      <a:pt x="23" y="38"/>
                      <a:pt x="20" y="37"/>
                      <a:pt x="20" y="37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4" y="46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2" y="55"/>
                      <a:pt x="4" y="55"/>
                      <a:pt x="6" y="55"/>
                    </a:cubicBezTo>
                    <a:cubicBezTo>
                      <a:pt x="7" y="55"/>
                      <a:pt x="9" y="56"/>
                      <a:pt x="10" y="57"/>
                    </a:cubicBezTo>
                    <a:cubicBezTo>
                      <a:pt x="12" y="58"/>
                      <a:pt x="13" y="60"/>
                      <a:pt x="16" y="60"/>
                    </a:cubicBezTo>
                    <a:cubicBezTo>
                      <a:pt x="18" y="61"/>
                      <a:pt x="19" y="62"/>
                      <a:pt x="21" y="63"/>
                    </a:cubicBezTo>
                    <a:cubicBezTo>
                      <a:pt x="22" y="64"/>
                      <a:pt x="22" y="67"/>
                      <a:pt x="22" y="67"/>
                    </a:cubicBezTo>
                    <a:cubicBezTo>
                      <a:pt x="22" y="67"/>
                      <a:pt x="20" y="69"/>
                      <a:pt x="20" y="72"/>
                    </a:cubicBezTo>
                    <a:cubicBezTo>
                      <a:pt x="21" y="74"/>
                      <a:pt x="20" y="76"/>
                      <a:pt x="21" y="79"/>
                    </a:cubicBezTo>
                    <a:cubicBezTo>
                      <a:pt x="22" y="81"/>
                      <a:pt x="24" y="83"/>
                      <a:pt x="24" y="83"/>
                    </a:cubicBezTo>
                    <a:cubicBezTo>
                      <a:pt x="24" y="83"/>
                      <a:pt x="22" y="85"/>
                      <a:pt x="21" y="86"/>
                    </a:cubicBezTo>
                    <a:cubicBezTo>
                      <a:pt x="20" y="88"/>
                      <a:pt x="18" y="89"/>
                      <a:pt x="20" y="90"/>
                    </a:cubicBezTo>
                    <a:cubicBezTo>
                      <a:pt x="21" y="92"/>
                      <a:pt x="22" y="92"/>
                      <a:pt x="21" y="94"/>
                    </a:cubicBezTo>
                    <a:cubicBezTo>
                      <a:pt x="19" y="97"/>
                      <a:pt x="21" y="96"/>
                      <a:pt x="20" y="99"/>
                    </a:cubicBezTo>
                    <a:cubicBezTo>
                      <a:pt x="19" y="102"/>
                      <a:pt x="22" y="104"/>
                      <a:pt x="21" y="106"/>
                    </a:cubicBezTo>
                    <a:cubicBezTo>
                      <a:pt x="20" y="111"/>
                      <a:pt x="20" y="107"/>
                      <a:pt x="20" y="109"/>
                    </a:cubicBezTo>
                    <a:cubicBezTo>
                      <a:pt x="20" y="111"/>
                      <a:pt x="24" y="109"/>
                      <a:pt x="22" y="111"/>
                    </a:cubicBezTo>
                    <a:cubicBezTo>
                      <a:pt x="21" y="113"/>
                      <a:pt x="18" y="117"/>
                      <a:pt x="18" y="117"/>
                    </a:cubicBezTo>
                    <a:cubicBezTo>
                      <a:pt x="12" y="125"/>
                      <a:pt x="12" y="125"/>
                      <a:pt x="12" y="125"/>
                    </a:cubicBezTo>
                    <a:cubicBezTo>
                      <a:pt x="12" y="125"/>
                      <a:pt x="13" y="132"/>
                      <a:pt x="11" y="134"/>
                    </a:cubicBezTo>
                    <a:cubicBezTo>
                      <a:pt x="10" y="137"/>
                      <a:pt x="11" y="140"/>
                      <a:pt x="12" y="144"/>
                    </a:cubicBezTo>
                    <a:cubicBezTo>
                      <a:pt x="13" y="148"/>
                      <a:pt x="12" y="151"/>
                      <a:pt x="11" y="153"/>
                    </a:cubicBezTo>
                    <a:cubicBezTo>
                      <a:pt x="11" y="155"/>
                      <a:pt x="10" y="156"/>
                      <a:pt x="11" y="158"/>
                    </a:cubicBezTo>
                    <a:cubicBezTo>
                      <a:pt x="12" y="160"/>
                      <a:pt x="12" y="161"/>
                      <a:pt x="12" y="161"/>
                    </a:cubicBezTo>
                    <a:cubicBezTo>
                      <a:pt x="12" y="161"/>
                      <a:pt x="16" y="163"/>
                      <a:pt x="16" y="165"/>
                    </a:cubicBezTo>
                    <a:cubicBezTo>
                      <a:pt x="16" y="167"/>
                      <a:pt x="15" y="171"/>
                      <a:pt x="15" y="171"/>
                    </a:cubicBezTo>
                    <a:cubicBezTo>
                      <a:pt x="21" y="171"/>
                      <a:pt x="21" y="171"/>
                      <a:pt x="21" y="171"/>
                    </a:cubicBezTo>
                    <a:cubicBezTo>
                      <a:pt x="21" y="170"/>
                      <a:pt x="22" y="169"/>
                      <a:pt x="22" y="167"/>
                    </a:cubicBezTo>
                    <a:cubicBezTo>
                      <a:pt x="21" y="167"/>
                      <a:pt x="19" y="167"/>
                      <a:pt x="19" y="165"/>
                    </a:cubicBezTo>
                    <a:cubicBezTo>
                      <a:pt x="18" y="165"/>
                      <a:pt x="19" y="164"/>
                      <a:pt x="19" y="163"/>
                    </a:cubicBezTo>
                    <a:cubicBezTo>
                      <a:pt x="25" y="156"/>
                      <a:pt x="38" y="156"/>
                      <a:pt x="44" y="149"/>
                    </a:cubicBezTo>
                    <a:cubicBezTo>
                      <a:pt x="44" y="149"/>
                      <a:pt x="45" y="147"/>
                      <a:pt x="45" y="147"/>
                    </a:cubicBezTo>
                    <a:cubicBezTo>
                      <a:pt x="46" y="145"/>
                      <a:pt x="44" y="144"/>
                      <a:pt x="44" y="143"/>
                    </a:cubicBezTo>
                    <a:cubicBezTo>
                      <a:pt x="43" y="139"/>
                      <a:pt x="45" y="130"/>
                      <a:pt x="44" y="126"/>
                    </a:cubicBezTo>
                    <a:cubicBezTo>
                      <a:pt x="44" y="125"/>
                      <a:pt x="41" y="120"/>
                      <a:pt x="41" y="118"/>
                    </a:cubicBezTo>
                    <a:cubicBezTo>
                      <a:pt x="40" y="115"/>
                      <a:pt x="41" y="110"/>
                      <a:pt x="41" y="109"/>
                    </a:cubicBezTo>
                    <a:cubicBezTo>
                      <a:pt x="40" y="108"/>
                      <a:pt x="38" y="108"/>
                      <a:pt x="38" y="108"/>
                    </a:cubicBezTo>
                    <a:cubicBezTo>
                      <a:pt x="37" y="106"/>
                      <a:pt x="37" y="98"/>
                      <a:pt x="37" y="96"/>
                    </a:cubicBezTo>
                    <a:cubicBezTo>
                      <a:pt x="37" y="96"/>
                      <a:pt x="41" y="95"/>
                      <a:pt x="42" y="94"/>
                    </a:cubicBezTo>
                    <a:cubicBezTo>
                      <a:pt x="44" y="93"/>
                      <a:pt x="43" y="90"/>
                      <a:pt x="45" y="89"/>
                    </a:cubicBezTo>
                    <a:cubicBezTo>
                      <a:pt x="45" y="88"/>
                      <a:pt x="47" y="88"/>
                      <a:pt x="48" y="88"/>
                    </a:cubicBezTo>
                    <a:cubicBezTo>
                      <a:pt x="50" y="86"/>
                      <a:pt x="50" y="80"/>
                      <a:pt x="50" y="78"/>
                    </a:cubicBezTo>
                    <a:cubicBezTo>
                      <a:pt x="53" y="78"/>
                      <a:pt x="55" y="78"/>
                      <a:pt x="57" y="78"/>
                    </a:cubicBezTo>
                    <a:cubicBezTo>
                      <a:pt x="57" y="78"/>
                      <a:pt x="58" y="77"/>
                      <a:pt x="58" y="77"/>
                    </a:cubicBezTo>
                    <a:cubicBezTo>
                      <a:pt x="59" y="77"/>
                      <a:pt x="61" y="77"/>
                      <a:pt x="62" y="77"/>
                    </a:cubicBezTo>
                    <a:cubicBezTo>
                      <a:pt x="62" y="76"/>
                      <a:pt x="62" y="76"/>
                      <a:pt x="62" y="76"/>
                    </a:cubicBezTo>
                    <a:cubicBezTo>
                      <a:pt x="63" y="75"/>
                      <a:pt x="65" y="75"/>
                      <a:pt x="66" y="74"/>
                    </a:cubicBezTo>
                    <a:cubicBezTo>
                      <a:pt x="66" y="74"/>
                      <a:pt x="67" y="72"/>
                      <a:pt x="68" y="72"/>
                    </a:cubicBezTo>
                    <a:cubicBezTo>
                      <a:pt x="70" y="70"/>
                      <a:pt x="73" y="71"/>
                      <a:pt x="76" y="70"/>
                    </a:cubicBezTo>
                    <a:cubicBezTo>
                      <a:pt x="78" y="69"/>
                      <a:pt x="78" y="66"/>
                      <a:pt x="80" y="64"/>
                    </a:cubicBezTo>
                    <a:cubicBezTo>
                      <a:pt x="81" y="63"/>
                      <a:pt x="83" y="64"/>
                      <a:pt x="84" y="62"/>
                    </a:cubicBezTo>
                    <a:cubicBezTo>
                      <a:pt x="85" y="61"/>
                      <a:pt x="84" y="60"/>
                      <a:pt x="85" y="58"/>
                    </a:cubicBezTo>
                    <a:cubicBezTo>
                      <a:pt x="85" y="57"/>
                      <a:pt x="87" y="57"/>
                      <a:pt x="88" y="56"/>
                    </a:cubicBezTo>
                    <a:cubicBezTo>
                      <a:pt x="89" y="54"/>
                      <a:pt x="88" y="53"/>
                      <a:pt x="89" y="50"/>
                    </a:cubicBezTo>
                    <a:cubicBezTo>
                      <a:pt x="89" y="50"/>
                      <a:pt x="91" y="50"/>
                      <a:pt x="91" y="49"/>
                    </a:cubicBezTo>
                    <a:cubicBezTo>
                      <a:pt x="91" y="48"/>
                      <a:pt x="92" y="48"/>
                      <a:pt x="91" y="47"/>
                    </a:cubicBezTo>
                    <a:cubicBezTo>
                      <a:pt x="90" y="47"/>
                      <a:pt x="90" y="47"/>
                      <a:pt x="90" y="47"/>
                    </a:cubicBezTo>
                    <a:cubicBezTo>
                      <a:pt x="90" y="47"/>
                      <a:pt x="88" y="42"/>
                      <a:pt x="89" y="42"/>
                    </a:cubicBezTo>
                    <a:cubicBezTo>
                      <a:pt x="90" y="43"/>
                      <a:pt x="90" y="31"/>
                      <a:pt x="91" y="30"/>
                    </a:cubicBezTo>
                    <a:cubicBezTo>
                      <a:pt x="91" y="30"/>
                      <a:pt x="93" y="29"/>
                      <a:pt x="92" y="29"/>
                    </a:cubicBezTo>
                    <a:cubicBezTo>
                      <a:pt x="90" y="29"/>
                      <a:pt x="91" y="21"/>
                      <a:pt x="91" y="21"/>
                    </a:cubicBezTo>
                    <a:cubicBezTo>
                      <a:pt x="90" y="16"/>
                      <a:pt x="90" y="6"/>
                      <a:pt x="88" y="4"/>
                    </a:cubicBezTo>
                    <a:cubicBezTo>
                      <a:pt x="87" y="4"/>
                      <a:pt x="88" y="2"/>
                      <a:pt x="89" y="0"/>
                    </a:cubicBezTo>
                    <a:cubicBezTo>
                      <a:pt x="89" y="0"/>
                      <a:pt x="83" y="3"/>
                      <a:pt x="81" y="4"/>
                    </a:cubicBezTo>
                    <a:cubicBezTo>
                      <a:pt x="79" y="5"/>
                      <a:pt x="77" y="5"/>
                      <a:pt x="74" y="6"/>
                    </a:cubicBezTo>
                    <a:cubicBezTo>
                      <a:pt x="72" y="6"/>
                      <a:pt x="72" y="8"/>
                      <a:pt x="70" y="9"/>
                    </a:cubicBezTo>
                    <a:cubicBezTo>
                      <a:pt x="68" y="9"/>
                      <a:pt x="68" y="10"/>
                      <a:pt x="67" y="9"/>
                    </a:cubicBezTo>
                    <a:cubicBezTo>
                      <a:pt x="65" y="8"/>
                      <a:pt x="65" y="10"/>
                      <a:pt x="63" y="11"/>
                    </a:cubicBezTo>
                    <a:cubicBezTo>
                      <a:pt x="61" y="12"/>
                      <a:pt x="59" y="12"/>
                      <a:pt x="57" y="12"/>
                    </a:cubicBezTo>
                    <a:cubicBezTo>
                      <a:pt x="54" y="12"/>
                      <a:pt x="53" y="13"/>
                      <a:pt x="50" y="13"/>
                    </a:cubicBezTo>
                    <a:cubicBezTo>
                      <a:pt x="48" y="14"/>
                      <a:pt x="48" y="10"/>
                      <a:pt x="46" y="10"/>
                    </a:cubicBezTo>
                    <a:cubicBezTo>
                      <a:pt x="44" y="9"/>
                      <a:pt x="45" y="9"/>
                      <a:pt x="43" y="11"/>
                    </a:cubicBezTo>
                    <a:cubicBezTo>
                      <a:pt x="41" y="11"/>
                      <a:pt x="40" y="12"/>
                      <a:pt x="39" y="12"/>
                    </a:cubicBezTo>
                    <a:cubicBezTo>
                      <a:pt x="38" y="13"/>
                      <a:pt x="38" y="15"/>
                      <a:pt x="38" y="17"/>
                    </a:cubicBezTo>
                    <a:cubicBezTo>
                      <a:pt x="38" y="17"/>
                      <a:pt x="40" y="19"/>
                      <a:pt x="40" y="19"/>
                    </a:cubicBezTo>
                    <a:cubicBezTo>
                      <a:pt x="41" y="21"/>
                      <a:pt x="39" y="23"/>
                      <a:pt x="39" y="24"/>
                    </a:cubicBezTo>
                    <a:cubicBezTo>
                      <a:pt x="39" y="25"/>
                      <a:pt x="40" y="27"/>
                      <a:pt x="40" y="29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136">
                <a:extLst>
                  <a:ext uri="{FF2B5EF4-FFF2-40B4-BE49-F238E27FC236}">
                    <a16:creationId xmlns:a16="http://schemas.microsoft.com/office/drawing/2014/main" id="{181D22EE-3FC5-4706-B4F8-65AFF6CB8A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5" y="2484"/>
                <a:ext cx="183" cy="336"/>
              </a:xfrm>
              <a:custGeom>
                <a:avLst/>
                <a:gdLst>
                  <a:gd name="T0" fmla="*/ 42 w 93"/>
                  <a:gd name="T1" fmla="*/ 30 h 171"/>
                  <a:gd name="T2" fmla="*/ 47 w 93"/>
                  <a:gd name="T3" fmla="*/ 40 h 171"/>
                  <a:gd name="T4" fmla="*/ 48 w 93"/>
                  <a:gd name="T5" fmla="*/ 52 h 171"/>
                  <a:gd name="T6" fmla="*/ 43 w 93"/>
                  <a:gd name="T7" fmla="*/ 62 h 171"/>
                  <a:gd name="T8" fmla="*/ 39 w 93"/>
                  <a:gd name="T9" fmla="*/ 62 h 171"/>
                  <a:gd name="T10" fmla="*/ 31 w 93"/>
                  <a:gd name="T11" fmla="*/ 56 h 171"/>
                  <a:gd name="T12" fmla="*/ 33 w 93"/>
                  <a:gd name="T13" fmla="*/ 45 h 171"/>
                  <a:gd name="T14" fmla="*/ 25 w 93"/>
                  <a:gd name="T15" fmla="*/ 43 h 171"/>
                  <a:gd name="T16" fmla="*/ 20 w 93"/>
                  <a:gd name="T17" fmla="*/ 37 h 171"/>
                  <a:gd name="T18" fmla="*/ 3 w 93"/>
                  <a:gd name="T19" fmla="*/ 48 h 171"/>
                  <a:gd name="T20" fmla="*/ 2 w 93"/>
                  <a:gd name="T21" fmla="*/ 55 h 171"/>
                  <a:gd name="T22" fmla="*/ 10 w 93"/>
                  <a:gd name="T23" fmla="*/ 57 h 171"/>
                  <a:gd name="T24" fmla="*/ 21 w 93"/>
                  <a:gd name="T25" fmla="*/ 63 h 171"/>
                  <a:gd name="T26" fmla="*/ 20 w 93"/>
                  <a:gd name="T27" fmla="*/ 72 h 171"/>
                  <a:gd name="T28" fmla="*/ 24 w 93"/>
                  <a:gd name="T29" fmla="*/ 83 h 171"/>
                  <a:gd name="T30" fmla="*/ 20 w 93"/>
                  <a:gd name="T31" fmla="*/ 90 h 171"/>
                  <a:gd name="T32" fmla="*/ 20 w 93"/>
                  <a:gd name="T33" fmla="*/ 99 h 171"/>
                  <a:gd name="T34" fmla="*/ 20 w 93"/>
                  <a:gd name="T35" fmla="*/ 109 h 171"/>
                  <a:gd name="T36" fmla="*/ 18 w 93"/>
                  <a:gd name="T37" fmla="*/ 117 h 171"/>
                  <a:gd name="T38" fmla="*/ 11 w 93"/>
                  <a:gd name="T39" fmla="*/ 134 h 171"/>
                  <a:gd name="T40" fmla="*/ 11 w 93"/>
                  <a:gd name="T41" fmla="*/ 153 h 171"/>
                  <a:gd name="T42" fmla="*/ 12 w 93"/>
                  <a:gd name="T43" fmla="*/ 161 h 171"/>
                  <a:gd name="T44" fmla="*/ 15 w 93"/>
                  <a:gd name="T45" fmla="*/ 171 h 171"/>
                  <a:gd name="T46" fmla="*/ 22 w 93"/>
                  <a:gd name="T47" fmla="*/ 167 h 171"/>
                  <a:gd name="T48" fmla="*/ 19 w 93"/>
                  <a:gd name="T49" fmla="*/ 163 h 171"/>
                  <a:gd name="T50" fmla="*/ 45 w 93"/>
                  <a:gd name="T51" fmla="*/ 147 h 171"/>
                  <a:gd name="T52" fmla="*/ 44 w 93"/>
                  <a:gd name="T53" fmla="*/ 126 h 171"/>
                  <a:gd name="T54" fmla="*/ 41 w 93"/>
                  <a:gd name="T55" fmla="*/ 109 h 171"/>
                  <a:gd name="T56" fmla="*/ 37 w 93"/>
                  <a:gd name="T57" fmla="*/ 96 h 171"/>
                  <a:gd name="T58" fmla="*/ 45 w 93"/>
                  <a:gd name="T59" fmla="*/ 89 h 171"/>
                  <a:gd name="T60" fmla="*/ 50 w 93"/>
                  <a:gd name="T61" fmla="*/ 78 h 171"/>
                  <a:gd name="T62" fmla="*/ 58 w 93"/>
                  <a:gd name="T63" fmla="*/ 77 h 171"/>
                  <a:gd name="T64" fmla="*/ 62 w 93"/>
                  <a:gd name="T65" fmla="*/ 76 h 171"/>
                  <a:gd name="T66" fmla="*/ 68 w 93"/>
                  <a:gd name="T67" fmla="*/ 72 h 171"/>
                  <a:gd name="T68" fmla="*/ 80 w 93"/>
                  <a:gd name="T69" fmla="*/ 64 h 171"/>
                  <a:gd name="T70" fmla="*/ 85 w 93"/>
                  <a:gd name="T71" fmla="*/ 58 h 171"/>
                  <a:gd name="T72" fmla="*/ 89 w 93"/>
                  <a:gd name="T73" fmla="*/ 50 h 171"/>
                  <a:gd name="T74" fmla="*/ 91 w 93"/>
                  <a:gd name="T75" fmla="*/ 47 h 171"/>
                  <a:gd name="T76" fmla="*/ 89 w 93"/>
                  <a:gd name="T77" fmla="*/ 42 h 171"/>
                  <a:gd name="T78" fmla="*/ 92 w 93"/>
                  <a:gd name="T79" fmla="*/ 29 h 171"/>
                  <a:gd name="T80" fmla="*/ 88 w 93"/>
                  <a:gd name="T81" fmla="*/ 4 h 171"/>
                  <a:gd name="T82" fmla="*/ 81 w 93"/>
                  <a:gd name="T83" fmla="*/ 4 h 171"/>
                  <a:gd name="T84" fmla="*/ 70 w 93"/>
                  <a:gd name="T85" fmla="*/ 9 h 171"/>
                  <a:gd name="T86" fmla="*/ 63 w 93"/>
                  <a:gd name="T87" fmla="*/ 11 h 171"/>
                  <a:gd name="T88" fmla="*/ 50 w 93"/>
                  <a:gd name="T89" fmla="*/ 13 h 171"/>
                  <a:gd name="T90" fmla="*/ 43 w 93"/>
                  <a:gd name="T91" fmla="*/ 11 h 171"/>
                  <a:gd name="T92" fmla="*/ 38 w 93"/>
                  <a:gd name="T93" fmla="*/ 17 h 171"/>
                  <a:gd name="T94" fmla="*/ 39 w 93"/>
                  <a:gd name="T95" fmla="*/ 24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93" h="171">
                    <a:moveTo>
                      <a:pt x="40" y="29"/>
                    </a:moveTo>
                    <a:cubicBezTo>
                      <a:pt x="41" y="29"/>
                      <a:pt x="41" y="29"/>
                      <a:pt x="42" y="30"/>
                    </a:cubicBezTo>
                    <a:cubicBezTo>
                      <a:pt x="43" y="32"/>
                      <a:pt x="44" y="33"/>
                      <a:pt x="44" y="36"/>
                    </a:cubicBezTo>
                    <a:cubicBezTo>
                      <a:pt x="45" y="39"/>
                      <a:pt x="46" y="39"/>
                      <a:pt x="47" y="40"/>
                    </a:cubicBezTo>
                    <a:cubicBezTo>
                      <a:pt x="49" y="41"/>
                      <a:pt x="48" y="43"/>
                      <a:pt x="47" y="47"/>
                    </a:cubicBezTo>
                    <a:cubicBezTo>
                      <a:pt x="46" y="50"/>
                      <a:pt x="48" y="49"/>
                      <a:pt x="48" y="52"/>
                    </a:cubicBezTo>
                    <a:cubicBezTo>
                      <a:pt x="47" y="55"/>
                      <a:pt x="44" y="54"/>
                      <a:pt x="43" y="54"/>
                    </a:cubicBezTo>
                    <a:cubicBezTo>
                      <a:pt x="41" y="53"/>
                      <a:pt x="42" y="60"/>
                      <a:pt x="43" y="62"/>
                    </a:cubicBezTo>
                    <a:cubicBezTo>
                      <a:pt x="45" y="63"/>
                      <a:pt x="43" y="66"/>
                      <a:pt x="41" y="66"/>
                    </a:cubicBezTo>
                    <a:cubicBezTo>
                      <a:pt x="39" y="67"/>
                      <a:pt x="39" y="62"/>
                      <a:pt x="39" y="62"/>
                    </a:cubicBezTo>
                    <a:cubicBezTo>
                      <a:pt x="39" y="62"/>
                      <a:pt x="39" y="62"/>
                      <a:pt x="37" y="61"/>
                    </a:cubicBezTo>
                    <a:cubicBezTo>
                      <a:pt x="35" y="60"/>
                      <a:pt x="33" y="58"/>
                      <a:pt x="31" y="56"/>
                    </a:cubicBezTo>
                    <a:cubicBezTo>
                      <a:pt x="30" y="55"/>
                      <a:pt x="31" y="53"/>
                      <a:pt x="32" y="52"/>
                    </a:cubicBezTo>
                    <a:cubicBezTo>
                      <a:pt x="33" y="50"/>
                      <a:pt x="33" y="47"/>
                      <a:pt x="33" y="45"/>
                    </a:cubicBezTo>
                    <a:cubicBezTo>
                      <a:pt x="33" y="43"/>
                      <a:pt x="31" y="41"/>
                      <a:pt x="31" y="41"/>
                    </a:cubicBezTo>
                    <a:cubicBezTo>
                      <a:pt x="31" y="41"/>
                      <a:pt x="27" y="43"/>
                      <a:pt x="25" y="43"/>
                    </a:cubicBezTo>
                    <a:cubicBezTo>
                      <a:pt x="24" y="44"/>
                      <a:pt x="25" y="42"/>
                      <a:pt x="24" y="40"/>
                    </a:cubicBezTo>
                    <a:cubicBezTo>
                      <a:pt x="23" y="38"/>
                      <a:pt x="20" y="37"/>
                      <a:pt x="20" y="37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4" y="46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2" y="55"/>
                      <a:pt x="4" y="55"/>
                      <a:pt x="6" y="55"/>
                    </a:cubicBezTo>
                    <a:cubicBezTo>
                      <a:pt x="7" y="55"/>
                      <a:pt x="9" y="56"/>
                      <a:pt x="10" y="57"/>
                    </a:cubicBezTo>
                    <a:cubicBezTo>
                      <a:pt x="12" y="58"/>
                      <a:pt x="13" y="60"/>
                      <a:pt x="16" y="60"/>
                    </a:cubicBezTo>
                    <a:cubicBezTo>
                      <a:pt x="18" y="61"/>
                      <a:pt x="19" y="62"/>
                      <a:pt x="21" y="63"/>
                    </a:cubicBezTo>
                    <a:cubicBezTo>
                      <a:pt x="22" y="64"/>
                      <a:pt x="22" y="67"/>
                      <a:pt x="22" y="67"/>
                    </a:cubicBezTo>
                    <a:cubicBezTo>
                      <a:pt x="22" y="67"/>
                      <a:pt x="20" y="69"/>
                      <a:pt x="20" y="72"/>
                    </a:cubicBezTo>
                    <a:cubicBezTo>
                      <a:pt x="21" y="74"/>
                      <a:pt x="20" y="76"/>
                      <a:pt x="21" y="79"/>
                    </a:cubicBezTo>
                    <a:cubicBezTo>
                      <a:pt x="22" y="81"/>
                      <a:pt x="24" y="83"/>
                      <a:pt x="24" y="83"/>
                    </a:cubicBezTo>
                    <a:cubicBezTo>
                      <a:pt x="24" y="83"/>
                      <a:pt x="22" y="85"/>
                      <a:pt x="21" y="86"/>
                    </a:cubicBezTo>
                    <a:cubicBezTo>
                      <a:pt x="20" y="88"/>
                      <a:pt x="18" y="89"/>
                      <a:pt x="20" y="90"/>
                    </a:cubicBezTo>
                    <a:cubicBezTo>
                      <a:pt x="21" y="92"/>
                      <a:pt x="22" y="92"/>
                      <a:pt x="21" y="94"/>
                    </a:cubicBezTo>
                    <a:cubicBezTo>
                      <a:pt x="19" y="97"/>
                      <a:pt x="21" y="96"/>
                      <a:pt x="20" y="99"/>
                    </a:cubicBezTo>
                    <a:cubicBezTo>
                      <a:pt x="19" y="102"/>
                      <a:pt x="22" y="104"/>
                      <a:pt x="21" y="106"/>
                    </a:cubicBezTo>
                    <a:cubicBezTo>
                      <a:pt x="20" y="111"/>
                      <a:pt x="20" y="107"/>
                      <a:pt x="20" y="109"/>
                    </a:cubicBezTo>
                    <a:cubicBezTo>
                      <a:pt x="20" y="111"/>
                      <a:pt x="24" y="109"/>
                      <a:pt x="22" y="111"/>
                    </a:cubicBezTo>
                    <a:cubicBezTo>
                      <a:pt x="21" y="113"/>
                      <a:pt x="18" y="117"/>
                      <a:pt x="18" y="117"/>
                    </a:cubicBezTo>
                    <a:cubicBezTo>
                      <a:pt x="12" y="125"/>
                      <a:pt x="12" y="125"/>
                      <a:pt x="12" y="125"/>
                    </a:cubicBezTo>
                    <a:cubicBezTo>
                      <a:pt x="12" y="125"/>
                      <a:pt x="13" y="132"/>
                      <a:pt x="11" y="134"/>
                    </a:cubicBezTo>
                    <a:cubicBezTo>
                      <a:pt x="10" y="137"/>
                      <a:pt x="11" y="140"/>
                      <a:pt x="12" y="144"/>
                    </a:cubicBezTo>
                    <a:cubicBezTo>
                      <a:pt x="13" y="148"/>
                      <a:pt x="12" y="151"/>
                      <a:pt x="11" y="153"/>
                    </a:cubicBezTo>
                    <a:cubicBezTo>
                      <a:pt x="11" y="155"/>
                      <a:pt x="10" y="156"/>
                      <a:pt x="11" y="158"/>
                    </a:cubicBezTo>
                    <a:cubicBezTo>
                      <a:pt x="12" y="160"/>
                      <a:pt x="12" y="161"/>
                      <a:pt x="12" y="161"/>
                    </a:cubicBezTo>
                    <a:cubicBezTo>
                      <a:pt x="12" y="161"/>
                      <a:pt x="16" y="163"/>
                      <a:pt x="16" y="165"/>
                    </a:cubicBezTo>
                    <a:cubicBezTo>
                      <a:pt x="16" y="167"/>
                      <a:pt x="15" y="171"/>
                      <a:pt x="15" y="171"/>
                    </a:cubicBezTo>
                    <a:cubicBezTo>
                      <a:pt x="21" y="171"/>
                      <a:pt x="21" y="171"/>
                      <a:pt x="21" y="171"/>
                    </a:cubicBezTo>
                    <a:cubicBezTo>
                      <a:pt x="21" y="170"/>
                      <a:pt x="22" y="169"/>
                      <a:pt x="22" y="167"/>
                    </a:cubicBezTo>
                    <a:cubicBezTo>
                      <a:pt x="21" y="167"/>
                      <a:pt x="19" y="167"/>
                      <a:pt x="19" y="165"/>
                    </a:cubicBezTo>
                    <a:cubicBezTo>
                      <a:pt x="18" y="165"/>
                      <a:pt x="19" y="164"/>
                      <a:pt x="19" y="163"/>
                    </a:cubicBezTo>
                    <a:cubicBezTo>
                      <a:pt x="25" y="156"/>
                      <a:pt x="38" y="156"/>
                      <a:pt x="44" y="149"/>
                    </a:cubicBezTo>
                    <a:cubicBezTo>
                      <a:pt x="44" y="149"/>
                      <a:pt x="45" y="147"/>
                      <a:pt x="45" y="147"/>
                    </a:cubicBezTo>
                    <a:cubicBezTo>
                      <a:pt x="46" y="145"/>
                      <a:pt x="44" y="144"/>
                      <a:pt x="44" y="143"/>
                    </a:cubicBezTo>
                    <a:cubicBezTo>
                      <a:pt x="43" y="139"/>
                      <a:pt x="45" y="130"/>
                      <a:pt x="44" y="126"/>
                    </a:cubicBezTo>
                    <a:cubicBezTo>
                      <a:pt x="44" y="125"/>
                      <a:pt x="41" y="120"/>
                      <a:pt x="41" y="118"/>
                    </a:cubicBezTo>
                    <a:cubicBezTo>
                      <a:pt x="40" y="115"/>
                      <a:pt x="41" y="110"/>
                      <a:pt x="41" y="109"/>
                    </a:cubicBezTo>
                    <a:cubicBezTo>
                      <a:pt x="40" y="108"/>
                      <a:pt x="38" y="108"/>
                      <a:pt x="38" y="108"/>
                    </a:cubicBezTo>
                    <a:cubicBezTo>
                      <a:pt x="37" y="106"/>
                      <a:pt x="37" y="98"/>
                      <a:pt x="37" y="96"/>
                    </a:cubicBezTo>
                    <a:cubicBezTo>
                      <a:pt x="37" y="96"/>
                      <a:pt x="41" y="95"/>
                      <a:pt x="42" y="94"/>
                    </a:cubicBezTo>
                    <a:cubicBezTo>
                      <a:pt x="44" y="93"/>
                      <a:pt x="43" y="90"/>
                      <a:pt x="45" y="89"/>
                    </a:cubicBezTo>
                    <a:cubicBezTo>
                      <a:pt x="45" y="88"/>
                      <a:pt x="47" y="88"/>
                      <a:pt x="48" y="88"/>
                    </a:cubicBezTo>
                    <a:cubicBezTo>
                      <a:pt x="50" y="86"/>
                      <a:pt x="50" y="80"/>
                      <a:pt x="50" y="78"/>
                    </a:cubicBezTo>
                    <a:cubicBezTo>
                      <a:pt x="53" y="78"/>
                      <a:pt x="55" y="78"/>
                      <a:pt x="57" y="78"/>
                    </a:cubicBezTo>
                    <a:cubicBezTo>
                      <a:pt x="57" y="78"/>
                      <a:pt x="58" y="77"/>
                      <a:pt x="58" y="77"/>
                    </a:cubicBezTo>
                    <a:cubicBezTo>
                      <a:pt x="59" y="77"/>
                      <a:pt x="61" y="77"/>
                      <a:pt x="62" y="77"/>
                    </a:cubicBezTo>
                    <a:cubicBezTo>
                      <a:pt x="62" y="76"/>
                      <a:pt x="62" y="76"/>
                      <a:pt x="62" y="76"/>
                    </a:cubicBezTo>
                    <a:cubicBezTo>
                      <a:pt x="63" y="75"/>
                      <a:pt x="65" y="75"/>
                      <a:pt x="66" y="74"/>
                    </a:cubicBezTo>
                    <a:cubicBezTo>
                      <a:pt x="66" y="74"/>
                      <a:pt x="67" y="72"/>
                      <a:pt x="68" y="72"/>
                    </a:cubicBezTo>
                    <a:cubicBezTo>
                      <a:pt x="70" y="70"/>
                      <a:pt x="73" y="71"/>
                      <a:pt x="76" y="70"/>
                    </a:cubicBezTo>
                    <a:cubicBezTo>
                      <a:pt x="78" y="69"/>
                      <a:pt x="78" y="66"/>
                      <a:pt x="80" y="64"/>
                    </a:cubicBezTo>
                    <a:cubicBezTo>
                      <a:pt x="81" y="63"/>
                      <a:pt x="83" y="64"/>
                      <a:pt x="84" y="62"/>
                    </a:cubicBezTo>
                    <a:cubicBezTo>
                      <a:pt x="85" y="61"/>
                      <a:pt x="84" y="60"/>
                      <a:pt x="85" y="58"/>
                    </a:cubicBezTo>
                    <a:cubicBezTo>
                      <a:pt x="85" y="57"/>
                      <a:pt x="87" y="57"/>
                      <a:pt x="88" y="56"/>
                    </a:cubicBezTo>
                    <a:cubicBezTo>
                      <a:pt x="89" y="54"/>
                      <a:pt x="88" y="53"/>
                      <a:pt x="89" y="50"/>
                    </a:cubicBezTo>
                    <a:cubicBezTo>
                      <a:pt x="89" y="50"/>
                      <a:pt x="91" y="50"/>
                      <a:pt x="91" y="49"/>
                    </a:cubicBezTo>
                    <a:cubicBezTo>
                      <a:pt x="91" y="48"/>
                      <a:pt x="92" y="48"/>
                      <a:pt x="91" y="47"/>
                    </a:cubicBezTo>
                    <a:cubicBezTo>
                      <a:pt x="90" y="47"/>
                      <a:pt x="90" y="47"/>
                      <a:pt x="90" y="47"/>
                    </a:cubicBezTo>
                    <a:cubicBezTo>
                      <a:pt x="90" y="47"/>
                      <a:pt x="88" y="42"/>
                      <a:pt x="89" y="42"/>
                    </a:cubicBezTo>
                    <a:cubicBezTo>
                      <a:pt x="90" y="43"/>
                      <a:pt x="90" y="31"/>
                      <a:pt x="91" y="30"/>
                    </a:cubicBezTo>
                    <a:cubicBezTo>
                      <a:pt x="91" y="30"/>
                      <a:pt x="93" y="29"/>
                      <a:pt x="92" y="29"/>
                    </a:cubicBezTo>
                    <a:cubicBezTo>
                      <a:pt x="90" y="29"/>
                      <a:pt x="91" y="21"/>
                      <a:pt x="91" y="21"/>
                    </a:cubicBezTo>
                    <a:cubicBezTo>
                      <a:pt x="90" y="16"/>
                      <a:pt x="90" y="6"/>
                      <a:pt x="88" y="4"/>
                    </a:cubicBezTo>
                    <a:cubicBezTo>
                      <a:pt x="87" y="4"/>
                      <a:pt x="88" y="2"/>
                      <a:pt x="89" y="0"/>
                    </a:cubicBezTo>
                    <a:cubicBezTo>
                      <a:pt x="89" y="0"/>
                      <a:pt x="83" y="3"/>
                      <a:pt x="81" y="4"/>
                    </a:cubicBezTo>
                    <a:cubicBezTo>
                      <a:pt x="79" y="5"/>
                      <a:pt x="77" y="5"/>
                      <a:pt x="74" y="6"/>
                    </a:cubicBezTo>
                    <a:cubicBezTo>
                      <a:pt x="72" y="6"/>
                      <a:pt x="72" y="8"/>
                      <a:pt x="70" y="9"/>
                    </a:cubicBezTo>
                    <a:cubicBezTo>
                      <a:pt x="68" y="9"/>
                      <a:pt x="68" y="10"/>
                      <a:pt x="67" y="9"/>
                    </a:cubicBezTo>
                    <a:cubicBezTo>
                      <a:pt x="65" y="8"/>
                      <a:pt x="65" y="10"/>
                      <a:pt x="63" y="11"/>
                    </a:cubicBezTo>
                    <a:cubicBezTo>
                      <a:pt x="61" y="12"/>
                      <a:pt x="59" y="12"/>
                      <a:pt x="57" y="12"/>
                    </a:cubicBezTo>
                    <a:cubicBezTo>
                      <a:pt x="54" y="12"/>
                      <a:pt x="53" y="13"/>
                      <a:pt x="50" y="13"/>
                    </a:cubicBezTo>
                    <a:cubicBezTo>
                      <a:pt x="48" y="14"/>
                      <a:pt x="48" y="10"/>
                      <a:pt x="46" y="10"/>
                    </a:cubicBezTo>
                    <a:cubicBezTo>
                      <a:pt x="44" y="9"/>
                      <a:pt x="45" y="9"/>
                      <a:pt x="43" y="11"/>
                    </a:cubicBezTo>
                    <a:cubicBezTo>
                      <a:pt x="41" y="11"/>
                      <a:pt x="40" y="12"/>
                      <a:pt x="39" y="12"/>
                    </a:cubicBezTo>
                    <a:cubicBezTo>
                      <a:pt x="38" y="13"/>
                      <a:pt x="38" y="15"/>
                      <a:pt x="38" y="17"/>
                    </a:cubicBezTo>
                    <a:cubicBezTo>
                      <a:pt x="38" y="17"/>
                      <a:pt x="40" y="19"/>
                      <a:pt x="40" y="19"/>
                    </a:cubicBezTo>
                    <a:cubicBezTo>
                      <a:pt x="41" y="21"/>
                      <a:pt x="39" y="23"/>
                      <a:pt x="39" y="24"/>
                    </a:cubicBezTo>
                    <a:cubicBezTo>
                      <a:pt x="39" y="25"/>
                      <a:pt x="40" y="27"/>
                      <a:pt x="40" y="29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137">
                <a:extLst>
                  <a:ext uri="{FF2B5EF4-FFF2-40B4-BE49-F238E27FC236}">
                    <a16:creationId xmlns:a16="http://schemas.microsoft.com/office/drawing/2014/main" id="{885F6018-9F06-487F-BA6B-1E010F10F7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6" y="1475"/>
                <a:ext cx="190" cy="189"/>
              </a:xfrm>
              <a:custGeom>
                <a:avLst/>
                <a:gdLst>
                  <a:gd name="T0" fmla="*/ 88 w 97"/>
                  <a:gd name="T1" fmla="*/ 8 h 96"/>
                  <a:gd name="T2" fmla="*/ 87 w 97"/>
                  <a:gd name="T3" fmla="*/ 8 h 96"/>
                  <a:gd name="T4" fmla="*/ 84 w 97"/>
                  <a:gd name="T5" fmla="*/ 7 h 96"/>
                  <a:gd name="T6" fmla="*/ 84 w 97"/>
                  <a:gd name="T7" fmla="*/ 5 h 96"/>
                  <a:gd name="T8" fmla="*/ 83 w 97"/>
                  <a:gd name="T9" fmla="*/ 5 h 96"/>
                  <a:gd name="T10" fmla="*/ 80 w 97"/>
                  <a:gd name="T11" fmla="*/ 7 h 96"/>
                  <a:gd name="T12" fmla="*/ 72 w 97"/>
                  <a:gd name="T13" fmla="*/ 7 h 96"/>
                  <a:gd name="T14" fmla="*/ 67 w 97"/>
                  <a:gd name="T15" fmla="*/ 8 h 96"/>
                  <a:gd name="T16" fmla="*/ 61 w 97"/>
                  <a:gd name="T17" fmla="*/ 0 h 96"/>
                  <a:gd name="T18" fmla="*/ 59 w 97"/>
                  <a:gd name="T19" fmla="*/ 0 h 96"/>
                  <a:gd name="T20" fmla="*/ 55 w 97"/>
                  <a:gd name="T21" fmla="*/ 3 h 96"/>
                  <a:gd name="T22" fmla="*/ 54 w 97"/>
                  <a:gd name="T23" fmla="*/ 9 h 96"/>
                  <a:gd name="T24" fmla="*/ 53 w 97"/>
                  <a:gd name="T25" fmla="*/ 9 h 96"/>
                  <a:gd name="T26" fmla="*/ 53 w 97"/>
                  <a:gd name="T27" fmla="*/ 14 h 96"/>
                  <a:gd name="T28" fmla="*/ 49 w 97"/>
                  <a:gd name="T29" fmla="*/ 19 h 96"/>
                  <a:gd name="T30" fmla="*/ 48 w 97"/>
                  <a:gd name="T31" fmla="*/ 23 h 96"/>
                  <a:gd name="T32" fmla="*/ 37 w 97"/>
                  <a:gd name="T33" fmla="*/ 30 h 96"/>
                  <a:gd name="T34" fmla="*/ 34 w 97"/>
                  <a:gd name="T35" fmla="*/ 30 h 96"/>
                  <a:gd name="T36" fmla="*/ 25 w 97"/>
                  <a:gd name="T37" fmla="*/ 39 h 96"/>
                  <a:gd name="T38" fmla="*/ 25 w 97"/>
                  <a:gd name="T39" fmla="*/ 44 h 96"/>
                  <a:gd name="T40" fmla="*/ 22 w 97"/>
                  <a:gd name="T41" fmla="*/ 48 h 96"/>
                  <a:gd name="T42" fmla="*/ 21 w 97"/>
                  <a:gd name="T43" fmla="*/ 74 h 96"/>
                  <a:gd name="T44" fmla="*/ 20 w 97"/>
                  <a:gd name="T45" fmla="*/ 75 h 96"/>
                  <a:gd name="T46" fmla="*/ 14 w 97"/>
                  <a:gd name="T47" fmla="*/ 86 h 96"/>
                  <a:gd name="T48" fmla="*/ 11 w 97"/>
                  <a:gd name="T49" fmla="*/ 86 h 96"/>
                  <a:gd name="T50" fmla="*/ 6 w 97"/>
                  <a:gd name="T51" fmla="*/ 92 h 96"/>
                  <a:gd name="T52" fmla="*/ 3 w 97"/>
                  <a:gd name="T53" fmla="*/ 93 h 96"/>
                  <a:gd name="T54" fmla="*/ 0 w 97"/>
                  <a:gd name="T55" fmla="*/ 96 h 96"/>
                  <a:gd name="T56" fmla="*/ 37 w 97"/>
                  <a:gd name="T57" fmla="*/ 95 h 96"/>
                  <a:gd name="T58" fmla="*/ 37 w 97"/>
                  <a:gd name="T59" fmla="*/ 86 h 96"/>
                  <a:gd name="T60" fmla="*/ 39 w 97"/>
                  <a:gd name="T61" fmla="*/ 83 h 96"/>
                  <a:gd name="T62" fmla="*/ 44 w 97"/>
                  <a:gd name="T63" fmla="*/ 79 h 96"/>
                  <a:gd name="T64" fmla="*/ 50 w 97"/>
                  <a:gd name="T65" fmla="*/ 75 h 96"/>
                  <a:gd name="T66" fmla="*/ 59 w 97"/>
                  <a:gd name="T67" fmla="*/ 72 h 96"/>
                  <a:gd name="T68" fmla="*/ 65 w 97"/>
                  <a:gd name="T69" fmla="*/ 70 h 96"/>
                  <a:gd name="T70" fmla="*/ 71 w 97"/>
                  <a:gd name="T71" fmla="*/ 66 h 96"/>
                  <a:gd name="T72" fmla="*/ 77 w 97"/>
                  <a:gd name="T73" fmla="*/ 56 h 96"/>
                  <a:gd name="T74" fmla="*/ 83 w 97"/>
                  <a:gd name="T75" fmla="*/ 54 h 96"/>
                  <a:gd name="T76" fmla="*/ 84 w 97"/>
                  <a:gd name="T77" fmla="*/ 49 h 96"/>
                  <a:gd name="T78" fmla="*/ 89 w 97"/>
                  <a:gd name="T79" fmla="*/ 44 h 96"/>
                  <a:gd name="T80" fmla="*/ 95 w 97"/>
                  <a:gd name="T81" fmla="*/ 38 h 96"/>
                  <a:gd name="T82" fmla="*/ 93 w 97"/>
                  <a:gd name="T83" fmla="*/ 33 h 96"/>
                  <a:gd name="T84" fmla="*/ 92 w 97"/>
                  <a:gd name="T85" fmla="*/ 27 h 96"/>
                  <a:gd name="T86" fmla="*/ 89 w 97"/>
                  <a:gd name="T87" fmla="*/ 22 h 96"/>
                  <a:gd name="T88" fmla="*/ 91 w 97"/>
                  <a:gd name="T89" fmla="*/ 14 h 96"/>
                  <a:gd name="T90" fmla="*/ 88 w 97"/>
                  <a:gd name="T91" fmla="*/ 8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7" h="96">
                    <a:moveTo>
                      <a:pt x="88" y="8"/>
                    </a:moveTo>
                    <a:cubicBezTo>
                      <a:pt x="87" y="8"/>
                      <a:pt x="87" y="8"/>
                      <a:pt x="87" y="8"/>
                    </a:cubicBezTo>
                    <a:cubicBezTo>
                      <a:pt x="86" y="7"/>
                      <a:pt x="85" y="7"/>
                      <a:pt x="84" y="7"/>
                    </a:cubicBezTo>
                    <a:cubicBezTo>
                      <a:pt x="84" y="6"/>
                      <a:pt x="84" y="5"/>
                      <a:pt x="84" y="5"/>
                    </a:cubicBezTo>
                    <a:cubicBezTo>
                      <a:pt x="83" y="5"/>
                      <a:pt x="83" y="5"/>
                      <a:pt x="83" y="5"/>
                    </a:cubicBezTo>
                    <a:cubicBezTo>
                      <a:pt x="82" y="5"/>
                      <a:pt x="81" y="7"/>
                      <a:pt x="80" y="7"/>
                    </a:cubicBezTo>
                    <a:cubicBezTo>
                      <a:pt x="77" y="8"/>
                      <a:pt x="75" y="6"/>
                      <a:pt x="72" y="7"/>
                    </a:cubicBezTo>
                    <a:cubicBezTo>
                      <a:pt x="71" y="7"/>
                      <a:pt x="69" y="9"/>
                      <a:pt x="67" y="8"/>
                    </a:cubicBezTo>
                    <a:cubicBezTo>
                      <a:pt x="64" y="7"/>
                      <a:pt x="63" y="3"/>
                      <a:pt x="61" y="0"/>
                    </a:cubicBezTo>
                    <a:cubicBezTo>
                      <a:pt x="61" y="0"/>
                      <a:pt x="59" y="0"/>
                      <a:pt x="59" y="0"/>
                    </a:cubicBezTo>
                    <a:cubicBezTo>
                      <a:pt x="58" y="1"/>
                      <a:pt x="56" y="3"/>
                      <a:pt x="55" y="3"/>
                    </a:cubicBezTo>
                    <a:cubicBezTo>
                      <a:pt x="54" y="5"/>
                      <a:pt x="55" y="7"/>
                      <a:pt x="54" y="9"/>
                    </a:cubicBezTo>
                    <a:cubicBezTo>
                      <a:pt x="53" y="9"/>
                      <a:pt x="53" y="9"/>
                      <a:pt x="53" y="9"/>
                    </a:cubicBezTo>
                    <a:cubicBezTo>
                      <a:pt x="52" y="11"/>
                      <a:pt x="53" y="12"/>
                      <a:pt x="53" y="14"/>
                    </a:cubicBezTo>
                    <a:cubicBezTo>
                      <a:pt x="52" y="16"/>
                      <a:pt x="50" y="18"/>
                      <a:pt x="49" y="19"/>
                    </a:cubicBezTo>
                    <a:cubicBezTo>
                      <a:pt x="48" y="20"/>
                      <a:pt x="49" y="22"/>
                      <a:pt x="48" y="23"/>
                    </a:cubicBezTo>
                    <a:cubicBezTo>
                      <a:pt x="47" y="24"/>
                      <a:pt x="39" y="29"/>
                      <a:pt x="37" y="30"/>
                    </a:cubicBezTo>
                    <a:cubicBezTo>
                      <a:pt x="36" y="30"/>
                      <a:pt x="35" y="29"/>
                      <a:pt x="34" y="30"/>
                    </a:cubicBezTo>
                    <a:cubicBezTo>
                      <a:pt x="33" y="30"/>
                      <a:pt x="26" y="37"/>
                      <a:pt x="25" y="39"/>
                    </a:cubicBezTo>
                    <a:cubicBezTo>
                      <a:pt x="25" y="40"/>
                      <a:pt x="26" y="42"/>
                      <a:pt x="25" y="44"/>
                    </a:cubicBezTo>
                    <a:cubicBezTo>
                      <a:pt x="25" y="45"/>
                      <a:pt x="23" y="47"/>
                      <a:pt x="22" y="48"/>
                    </a:cubicBezTo>
                    <a:cubicBezTo>
                      <a:pt x="19" y="58"/>
                      <a:pt x="27" y="65"/>
                      <a:pt x="21" y="74"/>
                    </a:cubicBezTo>
                    <a:cubicBezTo>
                      <a:pt x="21" y="75"/>
                      <a:pt x="20" y="75"/>
                      <a:pt x="20" y="75"/>
                    </a:cubicBezTo>
                    <a:cubicBezTo>
                      <a:pt x="18" y="77"/>
                      <a:pt x="16" y="84"/>
                      <a:pt x="14" y="86"/>
                    </a:cubicBezTo>
                    <a:cubicBezTo>
                      <a:pt x="13" y="86"/>
                      <a:pt x="12" y="86"/>
                      <a:pt x="11" y="86"/>
                    </a:cubicBezTo>
                    <a:cubicBezTo>
                      <a:pt x="9" y="88"/>
                      <a:pt x="8" y="91"/>
                      <a:pt x="6" y="92"/>
                    </a:cubicBezTo>
                    <a:cubicBezTo>
                      <a:pt x="5" y="93"/>
                      <a:pt x="4" y="93"/>
                      <a:pt x="3" y="93"/>
                    </a:cubicBezTo>
                    <a:cubicBezTo>
                      <a:pt x="2" y="93"/>
                      <a:pt x="1" y="95"/>
                      <a:pt x="0" y="96"/>
                    </a:cubicBezTo>
                    <a:cubicBezTo>
                      <a:pt x="37" y="95"/>
                      <a:pt x="37" y="95"/>
                      <a:pt x="37" y="95"/>
                    </a:cubicBezTo>
                    <a:cubicBezTo>
                      <a:pt x="37" y="86"/>
                      <a:pt x="37" y="86"/>
                      <a:pt x="37" y="86"/>
                    </a:cubicBezTo>
                    <a:cubicBezTo>
                      <a:pt x="37" y="86"/>
                      <a:pt x="38" y="85"/>
                      <a:pt x="39" y="83"/>
                    </a:cubicBezTo>
                    <a:cubicBezTo>
                      <a:pt x="41" y="82"/>
                      <a:pt x="42" y="80"/>
                      <a:pt x="44" y="79"/>
                    </a:cubicBezTo>
                    <a:cubicBezTo>
                      <a:pt x="45" y="77"/>
                      <a:pt x="47" y="76"/>
                      <a:pt x="50" y="75"/>
                    </a:cubicBezTo>
                    <a:cubicBezTo>
                      <a:pt x="54" y="75"/>
                      <a:pt x="57" y="75"/>
                      <a:pt x="59" y="72"/>
                    </a:cubicBezTo>
                    <a:cubicBezTo>
                      <a:pt x="62" y="68"/>
                      <a:pt x="62" y="70"/>
                      <a:pt x="65" y="70"/>
                    </a:cubicBezTo>
                    <a:cubicBezTo>
                      <a:pt x="67" y="69"/>
                      <a:pt x="67" y="68"/>
                      <a:pt x="71" y="66"/>
                    </a:cubicBezTo>
                    <a:cubicBezTo>
                      <a:pt x="74" y="64"/>
                      <a:pt x="77" y="56"/>
                      <a:pt x="77" y="56"/>
                    </a:cubicBezTo>
                    <a:cubicBezTo>
                      <a:pt x="77" y="56"/>
                      <a:pt x="80" y="56"/>
                      <a:pt x="83" y="54"/>
                    </a:cubicBezTo>
                    <a:cubicBezTo>
                      <a:pt x="85" y="52"/>
                      <a:pt x="84" y="52"/>
                      <a:pt x="84" y="49"/>
                    </a:cubicBezTo>
                    <a:cubicBezTo>
                      <a:pt x="84" y="46"/>
                      <a:pt x="89" y="46"/>
                      <a:pt x="89" y="44"/>
                    </a:cubicBezTo>
                    <a:cubicBezTo>
                      <a:pt x="89" y="41"/>
                      <a:pt x="94" y="40"/>
                      <a:pt x="95" y="38"/>
                    </a:cubicBezTo>
                    <a:cubicBezTo>
                      <a:pt x="97" y="37"/>
                      <a:pt x="95" y="35"/>
                      <a:pt x="93" y="33"/>
                    </a:cubicBezTo>
                    <a:cubicBezTo>
                      <a:pt x="92" y="30"/>
                      <a:pt x="92" y="30"/>
                      <a:pt x="92" y="27"/>
                    </a:cubicBezTo>
                    <a:cubicBezTo>
                      <a:pt x="92" y="24"/>
                      <a:pt x="89" y="25"/>
                      <a:pt x="89" y="22"/>
                    </a:cubicBezTo>
                    <a:cubicBezTo>
                      <a:pt x="89" y="19"/>
                      <a:pt x="90" y="17"/>
                      <a:pt x="91" y="14"/>
                    </a:cubicBezTo>
                    <a:cubicBezTo>
                      <a:pt x="91" y="12"/>
                      <a:pt x="88" y="8"/>
                      <a:pt x="88" y="8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138">
                <a:extLst>
                  <a:ext uri="{FF2B5EF4-FFF2-40B4-BE49-F238E27FC236}">
                    <a16:creationId xmlns:a16="http://schemas.microsoft.com/office/drawing/2014/main" id="{10DF0BFF-F696-4573-A65C-7417797A0C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6" y="1475"/>
                <a:ext cx="190" cy="189"/>
              </a:xfrm>
              <a:custGeom>
                <a:avLst/>
                <a:gdLst>
                  <a:gd name="T0" fmla="*/ 88 w 97"/>
                  <a:gd name="T1" fmla="*/ 8 h 96"/>
                  <a:gd name="T2" fmla="*/ 87 w 97"/>
                  <a:gd name="T3" fmla="*/ 8 h 96"/>
                  <a:gd name="T4" fmla="*/ 84 w 97"/>
                  <a:gd name="T5" fmla="*/ 7 h 96"/>
                  <a:gd name="T6" fmla="*/ 84 w 97"/>
                  <a:gd name="T7" fmla="*/ 5 h 96"/>
                  <a:gd name="T8" fmla="*/ 83 w 97"/>
                  <a:gd name="T9" fmla="*/ 5 h 96"/>
                  <a:gd name="T10" fmla="*/ 80 w 97"/>
                  <a:gd name="T11" fmla="*/ 7 h 96"/>
                  <a:gd name="T12" fmla="*/ 72 w 97"/>
                  <a:gd name="T13" fmla="*/ 7 h 96"/>
                  <a:gd name="T14" fmla="*/ 67 w 97"/>
                  <a:gd name="T15" fmla="*/ 8 h 96"/>
                  <a:gd name="T16" fmla="*/ 61 w 97"/>
                  <a:gd name="T17" fmla="*/ 0 h 96"/>
                  <a:gd name="T18" fmla="*/ 59 w 97"/>
                  <a:gd name="T19" fmla="*/ 0 h 96"/>
                  <a:gd name="T20" fmla="*/ 55 w 97"/>
                  <a:gd name="T21" fmla="*/ 3 h 96"/>
                  <a:gd name="T22" fmla="*/ 54 w 97"/>
                  <a:gd name="T23" fmla="*/ 9 h 96"/>
                  <a:gd name="T24" fmla="*/ 53 w 97"/>
                  <a:gd name="T25" fmla="*/ 9 h 96"/>
                  <a:gd name="T26" fmla="*/ 53 w 97"/>
                  <a:gd name="T27" fmla="*/ 14 h 96"/>
                  <a:gd name="T28" fmla="*/ 49 w 97"/>
                  <a:gd name="T29" fmla="*/ 19 h 96"/>
                  <a:gd name="T30" fmla="*/ 48 w 97"/>
                  <a:gd name="T31" fmla="*/ 23 h 96"/>
                  <a:gd name="T32" fmla="*/ 37 w 97"/>
                  <a:gd name="T33" fmla="*/ 30 h 96"/>
                  <a:gd name="T34" fmla="*/ 34 w 97"/>
                  <a:gd name="T35" fmla="*/ 30 h 96"/>
                  <a:gd name="T36" fmla="*/ 25 w 97"/>
                  <a:gd name="T37" fmla="*/ 39 h 96"/>
                  <a:gd name="T38" fmla="*/ 25 w 97"/>
                  <a:gd name="T39" fmla="*/ 44 h 96"/>
                  <a:gd name="T40" fmla="*/ 22 w 97"/>
                  <a:gd name="T41" fmla="*/ 48 h 96"/>
                  <a:gd name="T42" fmla="*/ 21 w 97"/>
                  <a:gd name="T43" fmla="*/ 74 h 96"/>
                  <a:gd name="T44" fmla="*/ 20 w 97"/>
                  <a:gd name="T45" fmla="*/ 75 h 96"/>
                  <a:gd name="T46" fmla="*/ 14 w 97"/>
                  <a:gd name="T47" fmla="*/ 86 h 96"/>
                  <a:gd name="T48" fmla="*/ 11 w 97"/>
                  <a:gd name="T49" fmla="*/ 86 h 96"/>
                  <a:gd name="T50" fmla="*/ 6 w 97"/>
                  <a:gd name="T51" fmla="*/ 92 h 96"/>
                  <a:gd name="T52" fmla="*/ 3 w 97"/>
                  <a:gd name="T53" fmla="*/ 93 h 96"/>
                  <a:gd name="T54" fmla="*/ 0 w 97"/>
                  <a:gd name="T55" fmla="*/ 96 h 96"/>
                  <a:gd name="T56" fmla="*/ 37 w 97"/>
                  <a:gd name="T57" fmla="*/ 95 h 96"/>
                  <a:gd name="T58" fmla="*/ 37 w 97"/>
                  <a:gd name="T59" fmla="*/ 86 h 96"/>
                  <a:gd name="T60" fmla="*/ 39 w 97"/>
                  <a:gd name="T61" fmla="*/ 83 h 96"/>
                  <a:gd name="T62" fmla="*/ 44 w 97"/>
                  <a:gd name="T63" fmla="*/ 79 h 96"/>
                  <a:gd name="T64" fmla="*/ 50 w 97"/>
                  <a:gd name="T65" fmla="*/ 75 h 96"/>
                  <a:gd name="T66" fmla="*/ 59 w 97"/>
                  <a:gd name="T67" fmla="*/ 72 h 96"/>
                  <a:gd name="T68" fmla="*/ 65 w 97"/>
                  <a:gd name="T69" fmla="*/ 70 h 96"/>
                  <a:gd name="T70" fmla="*/ 71 w 97"/>
                  <a:gd name="T71" fmla="*/ 66 h 96"/>
                  <a:gd name="T72" fmla="*/ 77 w 97"/>
                  <a:gd name="T73" fmla="*/ 56 h 96"/>
                  <a:gd name="T74" fmla="*/ 83 w 97"/>
                  <a:gd name="T75" fmla="*/ 54 h 96"/>
                  <a:gd name="T76" fmla="*/ 84 w 97"/>
                  <a:gd name="T77" fmla="*/ 49 h 96"/>
                  <a:gd name="T78" fmla="*/ 89 w 97"/>
                  <a:gd name="T79" fmla="*/ 44 h 96"/>
                  <a:gd name="T80" fmla="*/ 95 w 97"/>
                  <a:gd name="T81" fmla="*/ 38 h 96"/>
                  <a:gd name="T82" fmla="*/ 93 w 97"/>
                  <a:gd name="T83" fmla="*/ 33 h 96"/>
                  <a:gd name="T84" fmla="*/ 92 w 97"/>
                  <a:gd name="T85" fmla="*/ 27 h 96"/>
                  <a:gd name="T86" fmla="*/ 89 w 97"/>
                  <a:gd name="T87" fmla="*/ 22 h 96"/>
                  <a:gd name="T88" fmla="*/ 91 w 97"/>
                  <a:gd name="T89" fmla="*/ 14 h 96"/>
                  <a:gd name="T90" fmla="*/ 88 w 97"/>
                  <a:gd name="T91" fmla="*/ 8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7" h="96">
                    <a:moveTo>
                      <a:pt x="88" y="8"/>
                    </a:moveTo>
                    <a:cubicBezTo>
                      <a:pt x="87" y="8"/>
                      <a:pt x="87" y="8"/>
                      <a:pt x="87" y="8"/>
                    </a:cubicBezTo>
                    <a:cubicBezTo>
                      <a:pt x="86" y="7"/>
                      <a:pt x="85" y="7"/>
                      <a:pt x="84" y="7"/>
                    </a:cubicBezTo>
                    <a:cubicBezTo>
                      <a:pt x="84" y="6"/>
                      <a:pt x="84" y="5"/>
                      <a:pt x="84" y="5"/>
                    </a:cubicBezTo>
                    <a:cubicBezTo>
                      <a:pt x="83" y="5"/>
                      <a:pt x="83" y="5"/>
                      <a:pt x="83" y="5"/>
                    </a:cubicBezTo>
                    <a:cubicBezTo>
                      <a:pt x="82" y="5"/>
                      <a:pt x="81" y="7"/>
                      <a:pt x="80" y="7"/>
                    </a:cubicBezTo>
                    <a:cubicBezTo>
                      <a:pt x="77" y="8"/>
                      <a:pt x="75" y="6"/>
                      <a:pt x="72" y="7"/>
                    </a:cubicBezTo>
                    <a:cubicBezTo>
                      <a:pt x="71" y="7"/>
                      <a:pt x="69" y="9"/>
                      <a:pt x="67" y="8"/>
                    </a:cubicBezTo>
                    <a:cubicBezTo>
                      <a:pt x="64" y="7"/>
                      <a:pt x="63" y="3"/>
                      <a:pt x="61" y="0"/>
                    </a:cubicBezTo>
                    <a:cubicBezTo>
                      <a:pt x="61" y="0"/>
                      <a:pt x="59" y="0"/>
                      <a:pt x="59" y="0"/>
                    </a:cubicBezTo>
                    <a:cubicBezTo>
                      <a:pt x="58" y="1"/>
                      <a:pt x="56" y="3"/>
                      <a:pt x="55" y="3"/>
                    </a:cubicBezTo>
                    <a:cubicBezTo>
                      <a:pt x="54" y="5"/>
                      <a:pt x="55" y="7"/>
                      <a:pt x="54" y="9"/>
                    </a:cubicBezTo>
                    <a:cubicBezTo>
                      <a:pt x="53" y="9"/>
                      <a:pt x="53" y="9"/>
                      <a:pt x="53" y="9"/>
                    </a:cubicBezTo>
                    <a:cubicBezTo>
                      <a:pt x="52" y="11"/>
                      <a:pt x="53" y="12"/>
                      <a:pt x="53" y="14"/>
                    </a:cubicBezTo>
                    <a:cubicBezTo>
                      <a:pt x="52" y="16"/>
                      <a:pt x="50" y="18"/>
                      <a:pt x="49" y="19"/>
                    </a:cubicBezTo>
                    <a:cubicBezTo>
                      <a:pt x="48" y="20"/>
                      <a:pt x="49" y="22"/>
                      <a:pt x="48" y="23"/>
                    </a:cubicBezTo>
                    <a:cubicBezTo>
                      <a:pt x="47" y="24"/>
                      <a:pt x="39" y="29"/>
                      <a:pt x="37" y="30"/>
                    </a:cubicBezTo>
                    <a:cubicBezTo>
                      <a:pt x="36" y="30"/>
                      <a:pt x="35" y="29"/>
                      <a:pt x="34" y="30"/>
                    </a:cubicBezTo>
                    <a:cubicBezTo>
                      <a:pt x="33" y="30"/>
                      <a:pt x="26" y="37"/>
                      <a:pt x="25" y="39"/>
                    </a:cubicBezTo>
                    <a:cubicBezTo>
                      <a:pt x="25" y="40"/>
                      <a:pt x="26" y="42"/>
                      <a:pt x="25" y="44"/>
                    </a:cubicBezTo>
                    <a:cubicBezTo>
                      <a:pt x="25" y="45"/>
                      <a:pt x="23" y="47"/>
                      <a:pt x="22" y="48"/>
                    </a:cubicBezTo>
                    <a:cubicBezTo>
                      <a:pt x="19" y="58"/>
                      <a:pt x="27" y="65"/>
                      <a:pt x="21" y="74"/>
                    </a:cubicBezTo>
                    <a:cubicBezTo>
                      <a:pt x="21" y="75"/>
                      <a:pt x="20" y="75"/>
                      <a:pt x="20" y="75"/>
                    </a:cubicBezTo>
                    <a:cubicBezTo>
                      <a:pt x="18" y="77"/>
                      <a:pt x="16" y="84"/>
                      <a:pt x="14" y="86"/>
                    </a:cubicBezTo>
                    <a:cubicBezTo>
                      <a:pt x="13" y="86"/>
                      <a:pt x="12" y="86"/>
                      <a:pt x="11" y="86"/>
                    </a:cubicBezTo>
                    <a:cubicBezTo>
                      <a:pt x="9" y="88"/>
                      <a:pt x="8" y="91"/>
                      <a:pt x="6" y="92"/>
                    </a:cubicBezTo>
                    <a:cubicBezTo>
                      <a:pt x="5" y="93"/>
                      <a:pt x="4" y="93"/>
                      <a:pt x="3" y="93"/>
                    </a:cubicBezTo>
                    <a:cubicBezTo>
                      <a:pt x="2" y="93"/>
                      <a:pt x="1" y="95"/>
                      <a:pt x="0" y="96"/>
                    </a:cubicBezTo>
                    <a:cubicBezTo>
                      <a:pt x="37" y="95"/>
                      <a:pt x="37" y="95"/>
                      <a:pt x="37" y="95"/>
                    </a:cubicBezTo>
                    <a:cubicBezTo>
                      <a:pt x="37" y="86"/>
                      <a:pt x="37" y="86"/>
                      <a:pt x="37" y="86"/>
                    </a:cubicBezTo>
                    <a:cubicBezTo>
                      <a:pt x="37" y="86"/>
                      <a:pt x="38" y="85"/>
                      <a:pt x="39" y="83"/>
                    </a:cubicBezTo>
                    <a:cubicBezTo>
                      <a:pt x="41" y="82"/>
                      <a:pt x="42" y="80"/>
                      <a:pt x="44" y="79"/>
                    </a:cubicBezTo>
                    <a:cubicBezTo>
                      <a:pt x="45" y="77"/>
                      <a:pt x="47" y="76"/>
                      <a:pt x="50" y="75"/>
                    </a:cubicBezTo>
                    <a:cubicBezTo>
                      <a:pt x="54" y="75"/>
                      <a:pt x="57" y="75"/>
                      <a:pt x="59" y="72"/>
                    </a:cubicBezTo>
                    <a:cubicBezTo>
                      <a:pt x="62" y="68"/>
                      <a:pt x="62" y="70"/>
                      <a:pt x="65" y="70"/>
                    </a:cubicBezTo>
                    <a:cubicBezTo>
                      <a:pt x="67" y="69"/>
                      <a:pt x="67" y="68"/>
                      <a:pt x="71" y="66"/>
                    </a:cubicBezTo>
                    <a:cubicBezTo>
                      <a:pt x="74" y="64"/>
                      <a:pt x="77" y="56"/>
                      <a:pt x="77" y="56"/>
                    </a:cubicBezTo>
                    <a:cubicBezTo>
                      <a:pt x="77" y="56"/>
                      <a:pt x="80" y="56"/>
                      <a:pt x="83" y="54"/>
                    </a:cubicBezTo>
                    <a:cubicBezTo>
                      <a:pt x="85" y="52"/>
                      <a:pt x="84" y="52"/>
                      <a:pt x="84" y="49"/>
                    </a:cubicBezTo>
                    <a:cubicBezTo>
                      <a:pt x="84" y="46"/>
                      <a:pt x="89" y="46"/>
                      <a:pt x="89" y="44"/>
                    </a:cubicBezTo>
                    <a:cubicBezTo>
                      <a:pt x="89" y="41"/>
                      <a:pt x="94" y="40"/>
                      <a:pt x="95" y="38"/>
                    </a:cubicBezTo>
                    <a:cubicBezTo>
                      <a:pt x="97" y="37"/>
                      <a:pt x="95" y="35"/>
                      <a:pt x="93" y="33"/>
                    </a:cubicBezTo>
                    <a:cubicBezTo>
                      <a:pt x="92" y="30"/>
                      <a:pt x="92" y="30"/>
                      <a:pt x="92" y="27"/>
                    </a:cubicBezTo>
                    <a:cubicBezTo>
                      <a:pt x="92" y="24"/>
                      <a:pt x="89" y="25"/>
                      <a:pt x="89" y="22"/>
                    </a:cubicBezTo>
                    <a:cubicBezTo>
                      <a:pt x="89" y="19"/>
                      <a:pt x="90" y="17"/>
                      <a:pt x="91" y="14"/>
                    </a:cubicBezTo>
                    <a:cubicBezTo>
                      <a:pt x="91" y="12"/>
                      <a:pt x="88" y="8"/>
                      <a:pt x="88" y="8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139">
                <a:extLst>
                  <a:ext uri="{FF2B5EF4-FFF2-40B4-BE49-F238E27FC236}">
                    <a16:creationId xmlns:a16="http://schemas.microsoft.com/office/drawing/2014/main" id="{7D09C19C-6948-4403-BAE1-2410FDD4663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12" y="1083"/>
                <a:ext cx="531" cy="261"/>
              </a:xfrm>
              <a:custGeom>
                <a:avLst/>
                <a:gdLst>
                  <a:gd name="T0" fmla="*/ 8 w 271"/>
                  <a:gd name="T1" fmla="*/ 34 h 133"/>
                  <a:gd name="T2" fmla="*/ 12 w 271"/>
                  <a:gd name="T3" fmla="*/ 26 h 133"/>
                  <a:gd name="T4" fmla="*/ 26 w 271"/>
                  <a:gd name="T5" fmla="*/ 20 h 133"/>
                  <a:gd name="T6" fmla="*/ 39 w 271"/>
                  <a:gd name="T7" fmla="*/ 18 h 133"/>
                  <a:gd name="T8" fmla="*/ 52 w 271"/>
                  <a:gd name="T9" fmla="*/ 22 h 133"/>
                  <a:gd name="T10" fmla="*/ 69 w 271"/>
                  <a:gd name="T11" fmla="*/ 26 h 133"/>
                  <a:gd name="T12" fmla="*/ 86 w 271"/>
                  <a:gd name="T13" fmla="*/ 23 h 133"/>
                  <a:gd name="T14" fmla="*/ 78 w 271"/>
                  <a:gd name="T15" fmla="*/ 11 h 133"/>
                  <a:gd name="T16" fmla="*/ 84 w 271"/>
                  <a:gd name="T17" fmla="*/ 0 h 133"/>
                  <a:gd name="T18" fmla="*/ 100 w 271"/>
                  <a:gd name="T19" fmla="*/ 2 h 133"/>
                  <a:gd name="T20" fmla="*/ 117 w 271"/>
                  <a:gd name="T21" fmla="*/ 12 h 133"/>
                  <a:gd name="T22" fmla="*/ 128 w 271"/>
                  <a:gd name="T23" fmla="*/ 24 h 133"/>
                  <a:gd name="T24" fmla="*/ 141 w 271"/>
                  <a:gd name="T25" fmla="*/ 27 h 133"/>
                  <a:gd name="T26" fmla="*/ 155 w 271"/>
                  <a:gd name="T27" fmla="*/ 25 h 133"/>
                  <a:gd name="T28" fmla="*/ 166 w 271"/>
                  <a:gd name="T29" fmla="*/ 31 h 133"/>
                  <a:gd name="T30" fmla="*/ 178 w 271"/>
                  <a:gd name="T31" fmla="*/ 37 h 133"/>
                  <a:gd name="T32" fmla="*/ 190 w 271"/>
                  <a:gd name="T33" fmla="*/ 36 h 133"/>
                  <a:gd name="T34" fmla="*/ 206 w 271"/>
                  <a:gd name="T35" fmla="*/ 34 h 133"/>
                  <a:gd name="T36" fmla="*/ 224 w 271"/>
                  <a:gd name="T37" fmla="*/ 26 h 133"/>
                  <a:gd name="T38" fmla="*/ 241 w 271"/>
                  <a:gd name="T39" fmla="*/ 32 h 133"/>
                  <a:gd name="T40" fmla="*/ 236 w 271"/>
                  <a:gd name="T41" fmla="*/ 52 h 133"/>
                  <a:gd name="T42" fmla="*/ 248 w 271"/>
                  <a:gd name="T43" fmla="*/ 58 h 133"/>
                  <a:gd name="T44" fmla="*/ 258 w 271"/>
                  <a:gd name="T45" fmla="*/ 57 h 133"/>
                  <a:gd name="T46" fmla="*/ 271 w 271"/>
                  <a:gd name="T47" fmla="*/ 66 h 133"/>
                  <a:gd name="T48" fmla="*/ 256 w 271"/>
                  <a:gd name="T49" fmla="*/ 75 h 133"/>
                  <a:gd name="T50" fmla="*/ 242 w 271"/>
                  <a:gd name="T51" fmla="*/ 77 h 133"/>
                  <a:gd name="T52" fmla="*/ 234 w 271"/>
                  <a:gd name="T53" fmla="*/ 84 h 133"/>
                  <a:gd name="T54" fmla="*/ 214 w 271"/>
                  <a:gd name="T55" fmla="*/ 97 h 133"/>
                  <a:gd name="T56" fmla="*/ 201 w 271"/>
                  <a:gd name="T57" fmla="*/ 90 h 133"/>
                  <a:gd name="T58" fmla="*/ 195 w 271"/>
                  <a:gd name="T59" fmla="*/ 102 h 133"/>
                  <a:gd name="T60" fmla="*/ 195 w 271"/>
                  <a:gd name="T61" fmla="*/ 116 h 133"/>
                  <a:gd name="T62" fmla="*/ 175 w 271"/>
                  <a:gd name="T63" fmla="*/ 122 h 133"/>
                  <a:gd name="T64" fmla="*/ 159 w 271"/>
                  <a:gd name="T65" fmla="*/ 123 h 133"/>
                  <a:gd name="T66" fmla="*/ 143 w 271"/>
                  <a:gd name="T67" fmla="*/ 130 h 133"/>
                  <a:gd name="T68" fmla="*/ 124 w 271"/>
                  <a:gd name="T69" fmla="*/ 129 h 133"/>
                  <a:gd name="T70" fmla="*/ 104 w 271"/>
                  <a:gd name="T71" fmla="*/ 123 h 133"/>
                  <a:gd name="T72" fmla="*/ 83 w 271"/>
                  <a:gd name="T73" fmla="*/ 122 h 133"/>
                  <a:gd name="T74" fmla="*/ 68 w 271"/>
                  <a:gd name="T75" fmla="*/ 114 h 133"/>
                  <a:gd name="T76" fmla="*/ 58 w 271"/>
                  <a:gd name="T77" fmla="*/ 103 h 133"/>
                  <a:gd name="T78" fmla="*/ 47 w 271"/>
                  <a:gd name="T79" fmla="*/ 95 h 133"/>
                  <a:gd name="T80" fmla="*/ 32 w 271"/>
                  <a:gd name="T81" fmla="*/ 90 h 133"/>
                  <a:gd name="T82" fmla="*/ 33 w 271"/>
                  <a:gd name="T83" fmla="*/ 77 h 133"/>
                  <a:gd name="T84" fmla="*/ 25 w 271"/>
                  <a:gd name="T85" fmla="*/ 67 h 133"/>
                  <a:gd name="T86" fmla="*/ 9 w 271"/>
                  <a:gd name="T87" fmla="*/ 59 h 133"/>
                  <a:gd name="T88" fmla="*/ 1 w 271"/>
                  <a:gd name="T89" fmla="*/ 52 h 133"/>
                  <a:gd name="T90" fmla="*/ 39 w 271"/>
                  <a:gd name="T91" fmla="*/ 20 h 133"/>
                  <a:gd name="T92" fmla="*/ 37 w 271"/>
                  <a:gd name="T93" fmla="*/ 24 h 133"/>
                  <a:gd name="T94" fmla="*/ 105 w 271"/>
                  <a:gd name="T95" fmla="*/ 11 h 133"/>
                  <a:gd name="T96" fmla="*/ 105 w 271"/>
                  <a:gd name="T97" fmla="*/ 11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71" h="133">
                    <a:moveTo>
                      <a:pt x="0" y="37"/>
                    </a:moveTo>
                    <a:cubicBezTo>
                      <a:pt x="5" y="36"/>
                      <a:pt x="5" y="36"/>
                      <a:pt x="5" y="36"/>
                    </a:cubicBezTo>
                    <a:cubicBezTo>
                      <a:pt x="8" y="34"/>
                      <a:pt x="8" y="34"/>
                      <a:pt x="8" y="34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20" y="22"/>
                      <a:pt x="20" y="22"/>
                      <a:pt x="20" y="22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39" y="18"/>
                      <a:pt x="39" y="18"/>
                      <a:pt x="39" y="18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52" y="22"/>
                      <a:pt x="52" y="22"/>
                      <a:pt x="52" y="22"/>
                    </a:cubicBezTo>
                    <a:cubicBezTo>
                      <a:pt x="57" y="24"/>
                      <a:pt x="57" y="24"/>
                      <a:pt x="57" y="24"/>
                    </a:cubicBezTo>
                    <a:cubicBezTo>
                      <a:pt x="63" y="25"/>
                      <a:pt x="63" y="25"/>
                      <a:pt x="63" y="25"/>
                    </a:cubicBezTo>
                    <a:cubicBezTo>
                      <a:pt x="69" y="26"/>
                      <a:pt x="69" y="26"/>
                      <a:pt x="69" y="26"/>
                    </a:cubicBezTo>
                    <a:cubicBezTo>
                      <a:pt x="77" y="25"/>
                      <a:pt x="77" y="25"/>
                      <a:pt x="77" y="25"/>
                    </a:cubicBezTo>
                    <a:cubicBezTo>
                      <a:pt x="84" y="25"/>
                      <a:pt x="84" y="25"/>
                      <a:pt x="84" y="25"/>
                    </a:cubicBezTo>
                    <a:cubicBezTo>
                      <a:pt x="86" y="23"/>
                      <a:pt x="86" y="23"/>
                      <a:pt x="86" y="23"/>
                    </a:cubicBezTo>
                    <a:cubicBezTo>
                      <a:pt x="85" y="17"/>
                      <a:pt x="85" y="17"/>
                      <a:pt x="85" y="17"/>
                    </a:cubicBezTo>
                    <a:cubicBezTo>
                      <a:pt x="83" y="13"/>
                      <a:pt x="83" y="13"/>
                      <a:pt x="83" y="13"/>
                    </a:cubicBezTo>
                    <a:cubicBezTo>
                      <a:pt x="78" y="11"/>
                      <a:pt x="78" y="11"/>
                      <a:pt x="78" y="11"/>
                    </a:cubicBezTo>
                    <a:cubicBezTo>
                      <a:pt x="80" y="7"/>
                      <a:pt x="80" y="7"/>
                      <a:pt x="80" y="7"/>
                    </a:cubicBezTo>
                    <a:cubicBezTo>
                      <a:pt x="82" y="4"/>
                      <a:pt x="82" y="4"/>
                      <a:pt x="82" y="4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90" y="1"/>
                      <a:pt x="90" y="1"/>
                      <a:pt x="90" y="1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100" y="2"/>
                      <a:pt x="100" y="2"/>
                      <a:pt x="100" y="2"/>
                    </a:cubicBezTo>
                    <a:cubicBezTo>
                      <a:pt x="103" y="5"/>
                      <a:pt x="103" y="5"/>
                      <a:pt x="103" y="5"/>
                    </a:cubicBezTo>
                    <a:cubicBezTo>
                      <a:pt x="109" y="5"/>
                      <a:pt x="109" y="5"/>
                      <a:pt x="109" y="5"/>
                    </a:cubicBezTo>
                    <a:cubicBezTo>
                      <a:pt x="117" y="12"/>
                      <a:pt x="117" y="12"/>
                      <a:pt x="117" y="12"/>
                    </a:cubicBezTo>
                    <a:cubicBezTo>
                      <a:pt x="122" y="16"/>
                      <a:pt x="122" y="16"/>
                      <a:pt x="122" y="16"/>
                    </a:cubicBezTo>
                    <a:cubicBezTo>
                      <a:pt x="125" y="22"/>
                      <a:pt x="125" y="22"/>
                      <a:pt x="125" y="22"/>
                    </a:cubicBezTo>
                    <a:cubicBezTo>
                      <a:pt x="128" y="24"/>
                      <a:pt x="128" y="24"/>
                      <a:pt x="128" y="24"/>
                    </a:cubicBezTo>
                    <a:cubicBezTo>
                      <a:pt x="134" y="28"/>
                      <a:pt x="134" y="28"/>
                      <a:pt x="134" y="28"/>
                    </a:cubicBezTo>
                    <a:cubicBezTo>
                      <a:pt x="138" y="27"/>
                      <a:pt x="138" y="27"/>
                      <a:pt x="138" y="27"/>
                    </a:cubicBezTo>
                    <a:cubicBezTo>
                      <a:pt x="141" y="27"/>
                      <a:pt x="141" y="27"/>
                      <a:pt x="141" y="27"/>
                    </a:cubicBezTo>
                    <a:cubicBezTo>
                      <a:pt x="146" y="26"/>
                      <a:pt x="146" y="26"/>
                      <a:pt x="146" y="26"/>
                    </a:cubicBezTo>
                    <a:cubicBezTo>
                      <a:pt x="149" y="23"/>
                      <a:pt x="149" y="23"/>
                      <a:pt x="149" y="23"/>
                    </a:cubicBezTo>
                    <a:cubicBezTo>
                      <a:pt x="155" y="25"/>
                      <a:pt x="155" y="25"/>
                      <a:pt x="155" y="25"/>
                    </a:cubicBezTo>
                    <a:cubicBezTo>
                      <a:pt x="163" y="27"/>
                      <a:pt x="163" y="27"/>
                      <a:pt x="163" y="27"/>
                    </a:cubicBezTo>
                    <a:cubicBezTo>
                      <a:pt x="166" y="28"/>
                      <a:pt x="166" y="28"/>
                      <a:pt x="166" y="28"/>
                    </a:cubicBezTo>
                    <a:cubicBezTo>
                      <a:pt x="166" y="31"/>
                      <a:pt x="166" y="31"/>
                      <a:pt x="166" y="31"/>
                    </a:cubicBezTo>
                    <a:cubicBezTo>
                      <a:pt x="169" y="34"/>
                      <a:pt x="169" y="34"/>
                      <a:pt x="169" y="34"/>
                    </a:cubicBezTo>
                    <a:cubicBezTo>
                      <a:pt x="174" y="34"/>
                      <a:pt x="174" y="34"/>
                      <a:pt x="174" y="34"/>
                    </a:cubicBezTo>
                    <a:cubicBezTo>
                      <a:pt x="178" y="37"/>
                      <a:pt x="178" y="37"/>
                      <a:pt x="178" y="37"/>
                    </a:cubicBezTo>
                    <a:cubicBezTo>
                      <a:pt x="182" y="37"/>
                      <a:pt x="182" y="37"/>
                      <a:pt x="182" y="37"/>
                    </a:cubicBezTo>
                    <a:cubicBezTo>
                      <a:pt x="186" y="35"/>
                      <a:pt x="186" y="35"/>
                      <a:pt x="186" y="35"/>
                    </a:cubicBezTo>
                    <a:cubicBezTo>
                      <a:pt x="190" y="36"/>
                      <a:pt x="190" y="36"/>
                      <a:pt x="190" y="36"/>
                    </a:cubicBezTo>
                    <a:cubicBezTo>
                      <a:pt x="195" y="38"/>
                      <a:pt x="195" y="38"/>
                      <a:pt x="195" y="38"/>
                    </a:cubicBezTo>
                    <a:cubicBezTo>
                      <a:pt x="202" y="36"/>
                      <a:pt x="202" y="36"/>
                      <a:pt x="202" y="36"/>
                    </a:cubicBezTo>
                    <a:cubicBezTo>
                      <a:pt x="206" y="34"/>
                      <a:pt x="206" y="34"/>
                      <a:pt x="206" y="34"/>
                    </a:cubicBezTo>
                    <a:cubicBezTo>
                      <a:pt x="214" y="33"/>
                      <a:pt x="214" y="33"/>
                      <a:pt x="214" y="33"/>
                    </a:cubicBezTo>
                    <a:cubicBezTo>
                      <a:pt x="222" y="27"/>
                      <a:pt x="222" y="27"/>
                      <a:pt x="222" y="27"/>
                    </a:cubicBezTo>
                    <a:cubicBezTo>
                      <a:pt x="224" y="26"/>
                      <a:pt x="224" y="26"/>
                      <a:pt x="224" y="26"/>
                    </a:cubicBezTo>
                    <a:cubicBezTo>
                      <a:pt x="230" y="31"/>
                      <a:pt x="230" y="31"/>
                      <a:pt x="230" y="31"/>
                    </a:cubicBezTo>
                    <a:cubicBezTo>
                      <a:pt x="235" y="30"/>
                      <a:pt x="235" y="30"/>
                      <a:pt x="235" y="30"/>
                    </a:cubicBezTo>
                    <a:cubicBezTo>
                      <a:pt x="241" y="32"/>
                      <a:pt x="241" y="32"/>
                      <a:pt x="241" y="32"/>
                    </a:cubicBezTo>
                    <a:cubicBezTo>
                      <a:pt x="237" y="42"/>
                      <a:pt x="237" y="42"/>
                      <a:pt x="237" y="42"/>
                    </a:cubicBezTo>
                    <a:cubicBezTo>
                      <a:pt x="237" y="42"/>
                      <a:pt x="237" y="44"/>
                      <a:pt x="238" y="45"/>
                    </a:cubicBezTo>
                    <a:cubicBezTo>
                      <a:pt x="239" y="49"/>
                      <a:pt x="236" y="52"/>
                      <a:pt x="236" y="52"/>
                    </a:cubicBezTo>
                    <a:cubicBezTo>
                      <a:pt x="235" y="57"/>
                      <a:pt x="235" y="57"/>
                      <a:pt x="235" y="57"/>
                    </a:cubicBezTo>
                    <a:cubicBezTo>
                      <a:pt x="242" y="59"/>
                      <a:pt x="242" y="59"/>
                      <a:pt x="242" y="59"/>
                    </a:cubicBezTo>
                    <a:cubicBezTo>
                      <a:pt x="248" y="58"/>
                      <a:pt x="248" y="58"/>
                      <a:pt x="248" y="58"/>
                    </a:cubicBezTo>
                    <a:cubicBezTo>
                      <a:pt x="253" y="53"/>
                      <a:pt x="253" y="53"/>
                      <a:pt x="253" y="53"/>
                    </a:cubicBezTo>
                    <a:cubicBezTo>
                      <a:pt x="256" y="54"/>
                      <a:pt x="256" y="54"/>
                      <a:pt x="256" y="54"/>
                    </a:cubicBezTo>
                    <a:cubicBezTo>
                      <a:pt x="258" y="57"/>
                      <a:pt x="258" y="57"/>
                      <a:pt x="258" y="57"/>
                    </a:cubicBezTo>
                    <a:cubicBezTo>
                      <a:pt x="262" y="60"/>
                      <a:pt x="262" y="60"/>
                      <a:pt x="262" y="60"/>
                    </a:cubicBezTo>
                    <a:cubicBezTo>
                      <a:pt x="268" y="62"/>
                      <a:pt x="268" y="62"/>
                      <a:pt x="268" y="62"/>
                    </a:cubicBezTo>
                    <a:cubicBezTo>
                      <a:pt x="271" y="66"/>
                      <a:pt x="271" y="66"/>
                      <a:pt x="271" y="66"/>
                    </a:cubicBezTo>
                    <a:cubicBezTo>
                      <a:pt x="270" y="70"/>
                      <a:pt x="270" y="70"/>
                      <a:pt x="270" y="70"/>
                    </a:cubicBezTo>
                    <a:cubicBezTo>
                      <a:pt x="270" y="70"/>
                      <a:pt x="265" y="69"/>
                      <a:pt x="262" y="70"/>
                    </a:cubicBezTo>
                    <a:cubicBezTo>
                      <a:pt x="260" y="70"/>
                      <a:pt x="256" y="75"/>
                      <a:pt x="256" y="75"/>
                    </a:cubicBezTo>
                    <a:cubicBezTo>
                      <a:pt x="251" y="74"/>
                      <a:pt x="251" y="74"/>
                      <a:pt x="251" y="74"/>
                    </a:cubicBezTo>
                    <a:cubicBezTo>
                      <a:pt x="244" y="79"/>
                      <a:pt x="244" y="79"/>
                      <a:pt x="244" y="79"/>
                    </a:cubicBezTo>
                    <a:cubicBezTo>
                      <a:pt x="242" y="77"/>
                      <a:pt x="242" y="77"/>
                      <a:pt x="242" y="77"/>
                    </a:cubicBezTo>
                    <a:cubicBezTo>
                      <a:pt x="239" y="77"/>
                      <a:pt x="239" y="77"/>
                      <a:pt x="239" y="77"/>
                    </a:cubicBezTo>
                    <a:cubicBezTo>
                      <a:pt x="237" y="82"/>
                      <a:pt x="237" y="82"/>
                      <a:pt x="237" y="82"/>
                    </a:cubicBezTo>
                    <a:cubicBezTo>
                      <a:pt x="234" y="84"/>
                      <a:pt x="234" y="84"/>
                      <a:pt x="234" y="84"/>
                    </a:cubicBezTo>
                    <a:cubicBezTo>
                      <a:pt x="223" y="87"/>
                      <a:pt x="223" y="87"/>
                      <a:pt x="223" y="87"/>
                    </a:cubicBezTo>
                    <a:cubicBezTo>
                      <a:pt x="221" y="93"/>
                      <a:pt x="221" y="93"/>
                      <a:pt x="221" y="93"/>
                    </a:cubicBezTo>
                    <a:cubicBezTo>
                      <a:pt x="214" y="97"/>
                      <a:pt x="214" y="97"/>
                      <a:pt x="214" y="97"/>
                    </a:cubicBezTo>
                    <a:cubicBezTo>
                      <a:pt x="209" y="95"/>
                      <a:pt x="209" y="95"/>
                      <a:pt x="209" y="95"/>
                    </a:cubicBezTo>
                    <a:cubicBezTo>
                      <a:pt x="205" y="91"/>
                      <a:pt x="205" y="91"/>
                      <a:pt x="205" y="91"/>
                    </a:cubicBezTo>
                    <a:cubicBezTo>
                      <a:pt x="201" y="90"/>
                      <a:pt x="201" y="90"/>
                      <a:pt x="201" y="90"/>
                    </a:cubicBezTo>
                    <a:cubicBezTo>
                      <a:pt x="197" y="92"/>
                      <a:pt x="197" y="92"/>
                      <a:pt x="197" y="92"/>
                    </a:cubicBezTo>
                    <a:cubicBezTo>
                      <a:pt x="195" y="97"/>
                      <a:pt x="195" y="97"/>
                      <a:pt x="195" y="97"/>
                    </a:cubicBezTo>
                    <a:cubicBezTo>
                      <a:pt x="195" y="102"/>
                      <a:pt x="195" y="102"/>
                      <a:pt x="195" y="102"/>
                    </a:cubicBezTo>
                    <a:cubicBezTo>
                      <a:pt x="196" y="107"/>
                      <a:pt x="196" y="107"/>
                      <a:pt x="196" y="107"/>
                    </a:cubicBezTo>
                    <a:cubicBezTo>
                      <a:pt x="198" y="111"/>
                      <a:pt x="198" y="111"/>
                      <a:pt x="198" y="111"/>
                    </a:cubicBezTo>
                    <a:cubicBezTo>
                      <a:pt x="195" y="116"/>
                      <a:pt x="195" y="116"/>
                      <a:pt x="195" y="116"/>
                    </a:cubicBezTo>
                    <a:cubicBezTo>
                      <a:pt x="191" y="118"/>
                      <a:pt x="191" y="118"/>
                      <a:pt x="191" y="118"/>
                    </a:cubicBezTo>
                    <a:cubicBezTo>
                      <a:pt x="184" y="120"/>
                      <a:pt x="184" y="120"/>
                      <a:pt x="184" y="120"/>
                    </a:cubicBezTo>
                    <a:cubicBezTo>
                      <a:pt x="175" y="122"/>
                      <a:pt x="175" y="122"/>
                      <a:pt x="175" y="122"/>
                    </a:cubicBezTo>
                    <a:cubicBezTo>
                      <a:pt x="167" y="121"/>
                      <a:pt x="167" y="121"/>
                      <a:pt x="167" y="121"/>
                    </a:cubicBezTo>
                    <a:cubicBezTo>
                      <a:pt x="163" y="123"/>
                      <a:pt x="163" y="123"/>
                      <a:pt x="163" y="123"/>
                    </a:cubicBezTo>
                    <a:cubicBezTo>
                      <a:pt x="159" y="123"/>
                      <a:pt x="159" y="123"/>
                      <a:pt x="159" y="123"/>
                    </a:cubicBezTo>
                    <a:cubicBezTo>
                      <a:pt x="155" y="128"/>
                      <a:pt x="155" y="128"/>
                      <a:pt x="155" y="128"/>
                    </a:cubicBezTo>
                    <a:cubicBezTo>
                      <a:pt x="149" y="130"/>
                      <a:pt x="149" y="130"/>
                      <a:pt x="149" y="130"/>
                    </a:cubicBezTo>
                    <a:cubicBezTo>
                      <a:pt x="143" y="130"/>
                      <a:pt x="143" y="130"/>
                      <a:pt x="143" y="130"/>
                    </a:cubicBezTo>
                    <a:cubicBezTo>
                      <a:pt x="137" y="133"/>
                      <a:pt x="137" y="133"/>
                      <a:pt x="137" y="133"/>
                    </a:cubicBezTo>
                    <a:cubicBezTo>
                      <a:pt x="128" y="133"/>
                      <a:pt x="128" y="133"/>
                      <a:pt x="128" y="133"/>
                    </a:cubicBezTo>
                    <a:cubicBezTo>
                      <a:pt x="124" y="129"/>
                      <a:pt x="124" y="129"/>
                      <a:pt x="124" y="129"/>
                    </a:cubicBezTo>
                    <a:cubicBezTo>
                      <a:pt x="119" y="125"/>
                      <a:pt x="119" y="125"/>
                      <a:pt x="119" y="125"/>
                    </a:cubicBezTo>
                    <a:cubicBezTo>
                      <a:pt x="117" y="124"/>
                      <a:pt x="117" y="124"/>
                      <a:pt x="117" y="124"/>
                    </a:cubicBezTo>
                    <a:cubicBezTo>
                      <a:pt x="104" y="123"/>
                      <a:pt x="104" y="123"/>
                      <a:pt x="104" y="123"/>
                    </a:cubicBezTo>
                    <a:cubicBezTo>
                      <a:pt x="96" y="122"/>
                      <a:pt x="96" y="122"/>
                      <a:pt x="96" y="122"/>
                    </a:cubicBezTo>
                    <a:cubicBezTo>
                      <a:pt x="89" y="121"/>
                      <a:pt x="89" y="121"/>
                      <a:pt x="89" y="121"/>
                    </a:cubicBezTo>
                    <a:cubicBezTo>
                      <a:pt x="83" y="122"/>
                      <a:pt x="83" y="122"/>
                      <a:pt x="83" y="122"/>
                    </a:cubicBezTo>
                    <a:cubicBezTo>
                      <a:pt x="77" y="121"/>
                      <a:pt x="77" y="121"/>
                      <a:pt x="77" y="121"/>
                    </a:cubicBezTo>
                    <a:cubicBezTo>
                      <a:pt x="73" y="119"/>
                      <a:pt x="73" y="119"/>
                      <a:pt x="73" y="119"/>
                    </a:cubicBezTo>
                    <a:cubicBezTo>
                      <a:pt x="68" y="114"/>
                      <a:pt x="68" y="114"/>
                      <a:pt x="68" y="114"/>
                    </a:cubicBezTo>
                    <a:cubicBezTo>
                      <a:pt x="63" y="110"/>
                      <a:pt x="63" y="110"/>
                      <a:pt x="63" y="110"/>
                    </a:cubicBezTo>
                    <a:cubicBezTo>
                      <a:pt x="60" y="107"/>
                      <a:pt x="60" y="107"/>
                      <a:pt x="60" y="107"/>
                    </a:cubicBezTo>
                    <a:cubicBezTo>
                      <a:pt x="58" y="103"/>
                      <a:pt x="58" y="103"/>
                      <a:pt x="58" y="103"/>
                    </a:cubicBezTo>
                    <a:cubicBezTo>
                      <a:pt x="55" y="99"/>
                      <a:pt x="55" y="99"/>
                      <a:pt x="55" y="99"/>
                    </a:cubicBezTo>
                    <a:cubicBezTo>
                      <a:pt x="50" y="97"/>
                      <a:pt x="50" y="97"/>
                      <a:pt x="50" y="97"/>
                    </a:cubicBezTo>
                    <a:cubicBezTo>
                      <a:pt x="47" y="95"/>
                      <a:pt x="47" y="95"/>
                      <a:pt x="47" y="95"/>
                    </a:cubicBezTo>
                    <a:cubicBezTo>
                      <a:pt x="42" y="92"/>
                      <a:pt x="42" y="92"/>
                      <a:pt x="42" y="92"/>
                    </a:cubicBezTo>
                    <a:cubicBezTo>
                      <a:pt x="37" y="92"/>
                      <a:pt x="37" y="92"/>
                      <a:pt x="37" y="92"/>
                    </a:cubicBezTo>
                    <a:cubicBezTo>
                      <a:pt x="32" y="90"/>
                      <a:pt x="32" y="90"/>
                      <a:pt x="32" y="90"/>
                    </a:cubicBezTo>
                    <a:cubicBezTo>
                      <a:pt x="31" y="86"/>
                      <a:pt x="31" y="86"/>
                      <a:pt x="31" y="86"/>
                    </a:cubicBezTo>
                    <a:cubicBezTo>
                      <a:pt x="32" y="81"/>
                      <a:pt x="32" y="81"/>
                      <a:pt x="32" y="81"/>
                    </a:cubicBezTo>
                    <a:cubicBezTo>
                      <a:pt x="33" y="77"/>
                      <a:pt x="33" y="77"/>
                      <a:pt x="33" y="77"/>
                    </a:cubicBezTo>
                    <a:cubicBezTo>
                      <a:pt x="30" y="72"/>
                      <a:pt x="30" y="72"/>
                      <a:pt x="30" y="72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25" y="67"/>
                      <a:pt x="25" y="67"/>
                      <a:pt x="25" y="67"/>
                    </a:cubicBezTo>
                    <a:cubicBezTo>
                      <a:pt x="20" y="61"/>
                      <a:pt x="20" y="61"/>
                      <a:pt x="20" y="61"/>
                    </a:cubicBezTo>
                    <a:cubicBezTo>
                      <a:pt x="15" y="58"/>
                      <a:pt x="15" y="58"/>
                      <a:pt x="15" y="58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1" y="52"/>
                      <a:pt x="1" y="52"/>
                      <a:pt x="1" y="52"/>
                    </a:cubicBezTo>
                    <a:cubicBezTo>
                      <a:pt x="0" y="45"/>
                      <a:pt x="0" y="45"/>
                      <a:pt x="0" y="45"/>
                    </a:cubicBezTo>
                    <a:lnTo>
                      <a:pt x="0" y="37"/>
                    </a:lnTo>
                    <a:close/>
                    <a:moveTo>
                      <a:pt x="39" y="20"/>
                    </a:moveTo>
                    <a:cubicBezTo>
                      <a:pt x="39" y="20"/>
                      <a:pt x="41" y="21"/>
                      <a:pt x="41" y="21"/>
                    </a:cubicBezTo>
                    <a:cubicBezTo>
                      <a:pt x="40" y="22"/>
                      <a:pt x="40" y="23"/>
                      <a:pt x="40" y="24"/>
                    </a:cubicBezTo>
                    <a:cubicBezTo>
                      <a:pt x="39" y="24"/>
                      <a:pt x="39" y="24"/>
                      <a:pt x="37" y="24"/>
                    </a:cubicBezTo>
                    <a:cubicBezTo>
                      <a:pt x="37" y="24"/>
                      <a:pt x="36" y="22"/>
                      <a:pt x="36" y="22"/>
                    </a:cubicBezTo>
                    <a:cubicBezTo>
                      <a:pt x="37" y="21"/>
                      <a:pt x="38" y="21"/>
                      <a:pt x="39" y="20"/>
                    </a:cubicBezTo>
                    <a:close/>
                    <a:moveTo>
                      <a:pt x="105" y="11"/>
                    </a:moveTo>
                    <a:cubicBezTo>
                      <a:pt x="106" y="13"/>
                      <a:pt x="106" y="13"/>
                      <a:pt x="106" y="13"/>
                    </a:cubicBezTo>
                    <a:cubicBezTo>
                      <a:pt x="107" y="16"/>
                      <a:pt x="103" y="22"/>
                      <a:pt x="103" y="14"/>
                    </a:cubicBezTo>
                    <a:lnTo>
                      <a:pt x="105" y="11"/>
                    </a:ln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140">
                <a:extLst>
                  <a:ext uri="{FF2B5EF4-FFF2-40B4-BE49-F238E27FC236}">
                    <a16:creationId xmlns:a16="http://schemas.microsoft.com/office/drawing/2014/main" id="{B4CF12C8-FCEF-4CCF-A076-F2FE4B1ADFB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12" y="1083"/>
                <a:ext cx="531" cy="261"/>
              </a:xfrm>
              <a:custGeom>
                <a:avLst/>
                <a:gdLst>
                  <a:gd name="T0" fmla="*/ 8 w 271"/>
                  <a:gd name="T1" fmla="*/ 34 h 133"/>
                  <a:gd name="T2" fmla="*/ 12 w 271"/>
                  <a:gd name="T3" fmla="*/ 26 h 133"/>
                  <a:gd name="T4" fmla="*/ 26 w 271"/>
                  <a:gd name="T5" fmla="*/ 20 h 133"/>
                  <a:gd name="T6" fmla="*/ 39 w 271"/>
                  <a:gd name="T7" fmla="*/ 18 h 133"/>
                  <a:gd name="T8" fmla="*/ 52 w 271"/>
                  <a:gd name="T9" fmla="*/ 22 h 133"/>
                  <a:gd name="T10" fmla="*/ 69 w 271"/>
                  <a:gd name="T11" fmla="*/ 26 h 133"/>
                  <a:gd name="T12" fmla="*/ 86 w 271"/>
                  <a:gd name="T13" fmla="*/ 23 h 133"/>
                  <a:gd name="T14" fmla="*/ 78 w 271"/>
                  <a:gd name="T15" fmla="*/ 11 h 133"/>
                  <a:gd name="T16" fmla="*/ 84 w 271"/>
                  <a:gd name="T17" fmla="*/ 0 h 133"/>
                  <a:gd name="T18" fmla="*/ 100 w 271"/>
                  <a:gd name="T19" fmla="*/ 2 h 133"/>
                  <a:gd name="T20" fmla="*/ 117 w 271"/>
                  <a:gd name="T21" fmla="*/ 12 h 133"/>
                  <a:gd name="T22" fmla="*/ 128 w 271"/>
                  <a:gd name="T23" fmla="*/ 24 h 133"/>
                  <a:gd name="T24" fmla="*/ 141 w 271"/>
                  <a:gd name="T25" fmla="*/ 27 h 133"/>
                  <a:gd name="T26" fmla="*/ 155 w 271"/>
                  <a:gd name="T27" fmla="*/ 25 h 133"/>
                  <a:gd name="T28" fmla="*/ 166 w 271"/>
                  <a:gd name="T29" fmla="*/ 31 h 133"/>
                  <a:gd name="T30" fmla="*/ 178 w 271"/>
                  <a:gd name="T31" fmla="*/ 37 h 133"/>
                  <a:gd name="T32" fmla="*/ 190 w 271"/>
                  <a:gd name="T33" fmla="*/ 36 h 133"/>
                  <a:gd name="T34" fmla="*/ 206 w 271"/>
                  <a:gd name="T35" fmla="*/ 34 h 133"/>
                  <a:gd name="T36" fmla="*/ 224 w 271"/>
                  <a:gd name="T37" fmla="*/ 26 h 133"/>
                  <a:gd name="T38" fmla="*/ 241 w 271"/>
                  <a:gd name="T39" fmla="*/ 32 h 133"/>
                  <a:gd name="T40" fmla="*/ 236 w 271"/>
                  <a:gd name="T41" fmla="*/ 52 h 133"/>
                  <a:gd name="T42" fmla="*/ 248 w 271"/>
                  <a:gd name="T43" fmla="*/ 58 h 133"/>
                  <a:gd name="T44" fmla="*/ 258 w 271"/>
                  <a:gd name="T45" fmla="*/ 57 h 133"/>
                  <a:gd name="T46" fmla="*/ 271 w 271"/>
                  <a:gd name="T47" fmla="*/ 66 h 133"/>
                  <a:gd name="T48" fmla="*/ 256 w 271"/>
                  <a:gd name="T49" fmla="*/ 75 h 133"/>
                  <a:gd name="T50" fmla="*/ 242 w 271"/>
                  <a:gd name="T51" fmla="*/ 77 h 133"/>
                  <a:gd name="T52" fmla="*/ 234 w 271"/>
                  <a:gd name="T53" fmla="*/ 84 h 133"/>
                  <a:gd name="T54" fmla="*/ 214 w 271"/>
                  <a:gd name="T55" fmla="*/ 97 h 133"/>
                  <a:gd name="T56" fmla="*/ 201 w 271"/>
                  <a:gd name="T57" fmla="*/ 90 h 133"/>
                  <a:gd name="T58" fmla="*/ 195 w 271"/>
                  <a:gd name="T59" fmla="*/ 102 h 133"/>
                  <a:gd name="T60" fmla="*/ 195 w 271"/>
                  <a:gd name="T61" fmla="*/ 116 h 133"/>
                  <a:gd name="T62" fmla="*/ 175 w 271"/>
                  <a:gd name="T63" fmla="*/ 122 h 133"/>
                  <a:gd name="T64" fmla="*/ 159 w 271"/>
                  <a:gd name="T65" fmla="*/ 123 h 133"/>
                  <a:gd name="T66" fmla="*/ 143 w 271"/>
                  <a:gd name="T67" fmla="*/ 130 h 133"/>
                  <a:gd name="T68" fmla="*/ 124 w 271"/>
                  <a:gd name="T69" fmla="*/ 129 h 133"/>
                  <a:gd name="T70" fmla="*/ 104 w 271"/>
                  <a:gd name="T71" fmla="*/ 123 h 133"/>
                  <a:gd name="T72" fmla="*/ 83 w 271"/>
                  <a:gd name="T73" fmla="*/ 122 h 133"/>
                  <a:gd name="T74" fmla="*/ 68 w 271"/>
                  <a:gd name="T75" fmla="*/ 114 h 133"/>
                  <a:gd name="T76" fmla="*/ 58 w 271"/>
                  <a:gd name="T77" fmla="*/ 103 h 133"/>
                  <a:gd name="T78" fmla="*/ 47 w 271"/>
                  <a:gd name="T79" fmla="*/ 95 h 133"/>
                  <a:gd name="T80" fmla="*/ 32 w 271"/>
                  <a:gd name="T81" fmla="*/ 90 h 133"/>
                  <a:gd name="T82" fmla="*/ 33 w 271"/>
                  <a:gd name="T83" fmla="*/ 77 h 133"/>
                  <a:gd name="T84" fmla="*/ 25 w 271"/>
                  <a:gd name="T85" fmla="*/ 67 h 133"/>
                  <a:gd name="T86" fmla="*/ 9 w 271"/>
                  <a:gd name="T87" fmla="*/ 59 h 133"/>
                  <a:gd name="T88" fmla="*/ 1 w 271"/>
                  <a:gd name="T89" fmla="*/ 52 h 133"/>
                  <a:gd name="T90" fmla="*/ 39 w 271"/>
                  <a:gd name="T91" fmla="*/ 20 h 133"/>
                  <a:gd name="T92" fmla="*/ 37 w 271"/>
                  <a:gd name="T93" fmla="*/ 24 h 133"/>
                  <a:gd name="T94" fmla="*/ 105 w 271"/>
                  <a:gd name="T95" fmla="*/ 11 h 133"/>
                  <a:gd name="T96" fmla="*/ 105 w 271"/>
                  <a:gd name="T97" fmla="*/ 11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71" h="133">
                    <a:moveTo>
                      <a:pt x="0" y="37"/>
                    </a:moveTo>
                    <a:cubicBezTo>
                      <a:pt x="5" y="36"/>
                      <a:pt x="5" y="36"/>
                      <a:pt x="5" y="36"/>
                    </a:cubicBezTo>
                    <a:cubicBezTo>
                      <a:pt x="8" y="34"/>
                      <a:pt x="8" y="34"/>
                      <a:pt x="8" y="34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20" y="22"/>
                      <a:pt x="20" y="22"/>
                      <a:pt x="20" y="22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39" y="18"/>
                      <a:pt x="39" y="18"/>
                      <a:pt x="39" y="18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52" y="22"/>
                      <a:pt x="52" y="22"/>
                      <a:pt x="52" y="22"/>
                    </a:cubicBezTo>
                    <a:cubicBezTo>
                      <a:pt x="57" y="24"/>
                      <a:pt x="57" y="24"/>
                      <a:pt x="57" y="24"/>
                    </a:cubicBezTo>
                    <a:cubicBezTo>
                      <a:pt x="63" y="25"/>
                      <a:pt x="63" y="25"/>
                      <a:pt x="63" y="25"/>
                    </a:cubicBezTo>
                    <a:cubicBezTo>
                      <a:pt x="69" y="26"/>
                      <a:pt x="69" y="26"/>
                      <a:pt x="69" y="26"/>
                    </a:cubicBezTo>
                    <a:cubicBezTo>
                      <a:pt x="77" y="25"/>
                      <a:pt x="77" y="25"/>
                      <a:pt x="77" y="25"/>
                    </a:cubicBezTo>
                    <a:cubicBezTo>
                      <a:pt x="84" y="25"/>
                      <a:pt x="84" y="25"/>
                      <a:pt x="84" y="25"/>
                    </a:cubicBezTo>
                    <a:cubicBezTo>
                      <a:pt x="86" y="23"/>
                      <a:pt x="86" y="23"/>
                      <a:pt x="86" y="23"/>
                    </a:cubicBezTo>
                    <a:cubicBezTo>
                      <a:pt x="85" y="17"/>
                      <a:pt x="85" y="17"/>
                      <a:pt x="85" y="17"/>
                    </a:cubicBezTo>
                    <a:cubicBezTo>
                      <a:pt x="83" y="13"/>
                      <a:pt x="83" y="13"/>
                      <a:pt x="83" y="13"/>
                    </a:cubicBezTo>
                    <a:cubicBezTo>
                      <a:pt x="78" y="11"/>
                      <a:pt x="78" y="11"/>
                      <a:pt x="78" y="11"/>
                    </a:cubicBezTo>
                    <a:cubicBezTo>
                      <a:pt x="80" y="7"/>
                      <a:pt x="80" y="7"/>
                      <a:pt x="80" y="7"/>
                    </a:cubicBezTo>
                    <a:cubicBezTo>
                      <a:pt x="82" y="4"/>
                      <a:pt x="82" y="4"/>
                      <a:pt x="82" y="4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90" y="1"/>
                      <a:pt x="90" y="1"/>
                      <a:pt x="90" y="1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100" y="2"/>
                      <a:pt x="100" y="2"/>
                      <a:pt x="100" y="2"/>
                    </a:cubicBezTo>
                    <a:cubicBezTo>
                      <a:pt x="103" y="5"/>
                      <a:pt x="103" y="5"/>
                      <a:pt x="103" y="5"/>
                    </a:cubicBezTo>
                    <a:cubicBezTo>
                      <a:pt x="109" y="5"/>
                      <a:pt x="109" y="5"/>
                      <a:pt x="109" y="5"/>
                    </a:cubicBezTo>
                    <a:cubicBezTo>
                      <a:pt x="117" y="12"/>
                      <a:pt x="117" y="12"/>
                      <a:pt x="117" y="12"/>
                    </a:cubicBezTo>
                    <a:cubicBezTo>
                      <a:pt x="122" y="16"/>
                      <a:pt x="122" y="16"/>
                      <a:pt x="122" y="16"/>
                    </a:cubicBezTo>
                    <a:cubicBezTo>
                      <a:pt x="125" y="22"/>
                      <a:pt x="125" y="22"/>
                      <a:pt x="125" y="22"/>
                    </a:cubicBezTo>
                    <a:cubicBezTo>
                      <a:pt x="128" y="24"/>
                      <a:pt x="128" y="24"/>
                      <a:pt x="128" y="24"/>
                    </a:cubicBezTo>
                    <a:cubicBezTo>
                      <a:pt x="134" y="28"/>
                      <a:pt x="134" y="28"/>
                      <a:pt x="134" y="28"/>
                    </a:cubicBezTo>
                    <a:cubicBezTo>
                      <a:pt x="138" y="27"/>
                      <a:pt x="138" y="27"/>
                      <a:pt x="138" y="27"/>
                    </a:cubicBezTo>
                    <a:cubicBezTo>
                      <a:pt x="141" y="27"/>
                      <a:pt x="141" y="27"/>
                      <a:pt x="141" y="27"/>
                    </a:cubicBezTo>
                    <a:cubicBezTo>
                      <a:pt x="146" y="26"/>
                      <a:pt x="146" y="26"/>
                      <a:pt x="146" y="26"/>
                    </a:cubicBezTo>
                    <a:cubicBezTo>
                      <a:pt x="149" y="23"/>
                      <a:pt x="149" y="23"/>
                      <a:pt x="149" y="23"/>
                    </a:cubicBezTo>
                    <a:cubicBezTo>
                      <a:pt x="155" y="25"/>
                      <a:pt x="155" y="25"/>
                      <a:pt x="155" y="25"/>
                    </a:cubicBezTo>
                    <a:cubicBezTo>
                      <a:pt x="163" y="27"/>
                      <a:pt x="163" y="27"/>
                      <a:pt x="163" y="27"/>
                    </a:cubicBezTo>
                    <a:cubicBezTo>
                      <a:pt x="166" y="28"/>
                      <a:pt x="166" y="28"/>
                      <a:pt x="166" y="28"/>
                    </a:cubicBezTo>
                    <a:cubicBezTo>
                      <a:pt x="166" y="31"/>
                      <a:pt x="166" y="31"/>
                      <a:pt x="166" y="31"/>
                    </a:cubicBezTo>
                    <a:cubicBezTo>
                      <a:pt x="169" y="34"/>
                      <a:pt x="169" y="34"/>
                      <a:pt x="169" y="34"/>
                    </a:cubicBezTo>
                    <a:cubicBezTo>
                      <a:pt x="174" y="34"/>
                      <a:pt x="174" y="34"/>
                      <a:pt x="174" y="34"/>
                    </a:cubicBezTo>
                    <a:cubicBezTo>
                      <a:pt x="178" y="37"/>
                      <a:pt x="178" y="37"/>
                      <a:pt x="178" y="37"/>
                    </a:cubicBezTo>
                    <a:cubicBezTo>
                      <a:pt x="182" y="37"/>
                      <a:pt x="182" y="37"/>
                      <a:pt x="182" y="37"/>
                    </a:cubicBezTo>
                    <a:cubicBezTo>
                      <a:pt x="186" y="35"/>
                      <a:pt x="186" y="35"/>
                      <a:pt x="186" y="35"/>
                    </a:cubicBezTo>
                    <a:cubicBezTo>
                      <a:pt x="190" y="36"/>
                      <a:pt x="190" y="36"/>
                      <a:pt x="190" y="36"/>
                    </a:cubicBezTo>
                    <a:cubicBezTo>
                      <a:pt x="195" y="38"/>
                      <a:pt x="195" y="38"/>
                      <a:pt x="195" y="38"/>
                    </a:cubicBezTo>
                    <a:cubicBezTo>
                      <a:pt x="202" y="36"/>
                      <a:pt x="202" y="36"/>
                      <a:pt x="202" y="36"/>
                    </a:cubicBezTo>
                    <a:cubicBezTo>
                      <a:pt x="206" y="34"/>
                      <a:pt x="206" y="34"/>
                      <a:pt x="206" y="34"/>
                    </a:cubicBezTo>
                    <a:cubicBezTo>
                      <a:pt x="214" y="33"/>
                      <a:pt x="214" y="33"/>
                      <a:pt x="214" y="33"/>
                    </a:cubicBezTo>
                    <a:cubicBezTo>
                      <a:pt x="222" y="27"/>
                      <a:pt x="222" y="27"/>
                      <a:pt x="222" y="27"/>
                    </a:cubicBezTo>
                    <a:cubicBezTo>
                      <a:pt x="224" y="26"/>
                      <a:pt x="224" y="26"/>
                      <a:pt x="224" y="26"/>
                    </a:cubicBezTo>
                    <a:cubicBezTo>
                      <a:pt x="230" y="31"/>
                      <a:pt x="230" y="31"/>
                      <a:pt x="230" y="31"/>
                    </a:cubicBezTo>
                    <a:cubicBezTo>
                      <a:pt x="235" y="30"/>
                      <a:pt x="235" y="30"/>
                      <a:pt x="235" y="30"/>
                    </a:cubicBezTo>
                    <a:cubicBezTo>
                      <a:pt x="241" y="32"/>
                      <a:pt x="241" y="32"/>
                      <a:pt x="241" y="32"/>
                    </a:cubicBezTo>
                    <a:cubicBezTo>
                      <a:pt x="237" y="42"/>
                      <a:pt x="237" y="42"/>
                      <a:pt x="237" y="42"/>
                    </a:cubicBezTo>
                    <a:cubicBezTo>
                      <a:pt x="237" y="42"/>
                      <a:pt x="237" y="44"/>
                      <a:pt x="238" y="45"/>
                    </a:cubicBezTo>
                    <a:cubicBezTo>
                      <a:pt x="239" y="49"/>
                      <a:pt x="236" y="52"/>
                      <a:pt x="236" y="52"/>
                    </a:cubicBezTo>
                    <a:cubicBezTo>
                      <a:pt x="235" y="57"/>
                      <a:pt x="235" y="57"/>
                      <a:pt x="235" y="57"/>
                    </a:cubicBezTo>
                    <a:cubicBezTo>
                      <a:pt x="242" y="59"/>
                      <a:pt x="242" y="59"/>
                      <a:pt x="242" y="59"/>
                    </a:cubicBezTo>
                    <a:cubicBezTo>
                      <a:pt x="248" y="58"/>
                      <a:pt x="248" y="58"/>
                      <a:pt x="248" y="58"/>
                    </a:cubicBezTo>
                    <a:cubicBezTo>
                      <a:pt x="253" y="53"/>
                      <a:pt x="253" y="53"/>
                      <a:pt x="253" y="53"/>
                    </a:cubicBezTo>
                    <a:cubicBezTo>
                      <a:pt x="256" y="54"/>
                      <a:pt x="256" y="54"/>
                      <a:pt x="256" y="54"/>
                    </a:cubicBezTo>
                    <a:cubicBezTo>
                      <a:pt x="258" y="57"/>
                      <a:pt x="258" y="57"/>
                      <a:pt x="258" y="57"/>
                    </a:cubicBezTo>
                    <a:cubicBezTo>
                      <a:pt x="262" y="60"/>
                      <a:pt x="262" y="60"/>
                      <a:pt x="262" y="60"/>
                    </a:cubicBezTo>
                    <a:cubicBezTo>
                      <a:pt x="268" y="62"/>
                      <a:pt x="268" y="62"/>
                      <a:pt x="268" y="62"/>
                    </a:cubicBezTo>
                    <a:cubicBezTo>
                      <a:pt x="271" y="66"/>
                      <a:pt x="271" y="66"/>
                      <a:pt x="271" y="66"/>
                    </a:cubicBezTo>
                    <a:cubicBezTo>
                      <a:pt x="270" y="70"/>
                      <a:pt x="270" y="70"/>
                      <a:pt x="270" y="70"/>
                    </a:cubicBezTo>
                    <a:cubicBezTo>
                      <a:pt x="270" y="70"/>
                      <a:pt x="265" y="69"/>
                      <a:pt x="262" y="70"/>
                    </a:cubicBezTo>
                    <a:cubicBezTo>
                      <a:pt x="260" y="70"/>
                      <a:pt x="256" y="75"/>
                      <a:pt x="256" y="75"/>
                    </a:cubicBezTo>
                    <a:cubicBezTo>
                      <a:pt x="251" y="74"/>
                      <a:pt x="251" y="74"/>
                      <a:pt x="251" y="74"/>
                    </a:cubicBezTo>
                    <a:cubicBezTo>
                      <a:pt x="244" y="79"/>
                      <a:pt x="244" y="79"/>
                      <a:pt x="244" y="79"/>
                    </a:cubicBezTo>
                    <a:cubicBezTo>
                      <a:pt x="242" y="77"/>
                      <a:pt x="242" y="77"/>
                      <a:pt x="242" y="77"/>
                    </a:cubicBezTo>
                    <a:cubicBezTo>
                      <a:pt x="239" y="77"/>
                      <a:pt x="239" y="77"/>
                      <a:pt x="239" y="77"/>
                    </a:cubicBezTo>
                    <a:cubicBezTo>
                      <a:pt x="237" y="82"/>
                      <a:pt x="237" y="82"/>
                      <a:pt x="237" y="82"/>
                    </a:cubicBezTo>
                    <a:cubicBezTo>
                      <a:pt x="234" y="84"/>
                      <a:pt x="234" y="84"/>
                      <a:pt x="234" y="84"/>
                    </a:cubicBezTo>
                    <a:cubicBezTo>
                      <a:pt x="223" y="87"/>
                      <a:pt x="223" y="87"/>
                      <a:pt x="223" y="87"/>
                    </a:cubicBezTo>
                    <a:cubicBezTo>
                      <a:pt x="221" y="93"/>
                      <a:pt x="221" y="93"/>
                      <a:pt x="221" y="93"/>
                    </a:cubicBezTo>
                    <a:cubicBezTo>
                      <a:pt x="214" y="97"/>
                      <a:pt x="214" y="97"/>
                      <a:pt x="214" y="97"/>
                    </a:cubicBezTo>
                    <a:cubicBezTo>
                      <a:pt x="209" y="95"/>
                      <a:pt x="209" y="95"/>
                      <a:pt x="209" y="95"/>
                    </a:cubicBezTo>
                    <a:cubicBezTo>
                      <a:pt x="205" y="91"/>
                      <a:pt x="205" y="91"/>
                      <a:pt x="205" y="91"/>
                    </a:cubicBezTo>
                    <a:cubicBezTo>
                      <a:pt x="201" y="90"/>
                      <a:pt x="201" y="90"/>
                      <a:pt x="201" y="90"/>
                    </a:cubicBezTo>
                    <a:cubicBezTo>
                      <a:pt x="197" y="92"/>
                      <a:pt x="197" y="92"/>
                      <a:pt x="197" y="92"/>
                    </a:cubicBezTo>
                    <a:cubicBezTo>
                      <a:pt x="195" y="97"/>
                      <a:pt x="195" y="97"/>
                      <a:pt x="195" y="97"/>
                    </a:cubicBezTo>
                    <a:cubicBezTo>
                      <a:pt x="195" y="102"/>
                      <a:pt x="195" y="102"/>
                      <a:pt x="195" y="102"/>
                    </a:cubicBezTo>
                    <a:cubicBezTo>
                      <a:pt x="196" y="107"/>
                      <a:pt x="196" y="107"/>
                      <a:pt x="196" y="107"/>
                    </a:cubicBezTo>
                    <a:cubicBezTo>
                      <a:pt x="198" y="111"/>
                      <a:pt x="198" y="111"/>
                      <a:pt x="198" y="111"/>
                    </a:cubicBezTo>
                    <a:cubicBezTo>
                      <a:pt x="195" y="116"/>
                      <a:pt x="195" y="116"/>
                      <a:pt x="195" y="116"/>
                    </a:cubicBezTo>
                    <a:cubicBezTo>
                      <a:pt x="191" y="118"/>
                      <a:pt x="191" y="118"/>
                      <a:pt x="191" y="118"/>
                    </a:cubicBezTo>
                    <a:cubicBezTo>
                      <a:pt x="184" y="120"/>
                      <a:pt x="184" y="120"/>
                      <a:pt x="184" y="120"/>
                    </a:cubicBezTo>
                    <a:cubicBezTo>
                      <a:pt x="175" y="122"/>
                      <a:pt x="175" y="122"/>
                      <a:pt x="175" y="122"/>
                    </a:cubicBezTo>
                    <a:cubicBezTo>
                      <a:pt x="167" y="121"/>
                      <a:pt x="167" y="121"/>
                      <a:pt x="167" y="121"/>
                    </a:cubicBezTo>
                    <a:cubicBezTo>
                      <a:pt x="163" y="123"/>
                      <a:pt x="163" y="123"/>
                      <a:pt x="163" y="123"/>
                    </a:cubicBezTo>
                    <a:cubicBezTo>
                      <a:pt x="159" y="123"/>
                      <a:pt x="159" y="123"/>
                      <a:pt x="159" y="123"/>
                    </a:cubicBezTo>
                    <a:cubicBezTo>
                      <a:pt x="155" y="128"/>
                      <a:pt x="155" y="128"/>
                      <a:pt x="155" y="128"/>
                    </a:cubicBezTo>
                    <a:cubicBezTo>
                      <a:pt x="149" y="130"/>
                      <a:pt x="149" y="130"/>
                      <a:pt x="149" y="130"/>
                    </a:cubicBezTo>
                    <a:cubicBezTo>
                      <a:pt x="143" y="130"/>
                      <a:pt x="143" y="130"/>
                      <a:pt x="143" y="130"/>
                    </a:cubicBezTo>
                    <a:cubicBezTo>
                      <a:pt x="137" y="133"/>
                      <a:pt x="137" y="133"/>
                      <a:pt x="137" y="133"/>
                    </a:cubicBezTo>
                    <a:cubicBezTo>
                      <a:pt x="128" y="133"/>
                      <a:pt x="128" y="133"/>
                      <a:pt x="128" y="133"/>
                    </a:cubicBezTo>
                    <a:cubicBezTo>
                      <a:pt x="124" y="129"/>
                      <a:pt x="124" y="129"/>
                      <a:pt x="124" y="129"/>
                    </a:cubicBezTo>
                    <a:cubicBezTo>
                      <a:pt x="119" y="125"/>
                      <a:pt x="119" y="125"/>
                      <a:pt x="119" y="125"/>
                    </a:cubicBezTo>
                    <a:cubicBezTo>
                      <a:pt x="117" y="124"/>
                      <a:pt x="117" y="124"/>
                      <a:pt x="117" y="124"/>
                    </a:cubicBezTo>
                    <a:cubicBezTo>
                      <a:pt x="104" y="123"/>
                      <a:pt x="104" y="123"/>
                      <a:pt x="104" y="123"/>
                    </a:cubicBezTo>
                    <a:cubicBezTo>
                      <a:pt x="96" y="122"/>
                      <a:pt x="96" y="122"/>
                      <a:pt x="96" y="122"/>
                    </a:cubicBezTo>
                    <a:cubicBezTo>
                      <a:pt x="89" y="121"/>
                      <a:pt x="89" y="121"/>
                      <a:pt x="89" y="121"/>
                    </a:cubicBezTo>
                    <a:cubicBezTo>
                      <a:pt x="83" y="122"/>
                      <a:pt x="83" y="122"/>
                      <a:pt x="83" y="122"/>
                    </a:cubicBezTo>
                    <a:cubicBezTo>
                      <a:pt x="77" y="121"/>
                      <a:pt x="77" y="121"/>
                      <a:pt x="77" y="121"/>
                    </a:cubicBezTo>
                    <a:cubicBezTo>
                      <a:pt x="73" y="119"/>
                      <a:pt x="73" y="119"/>
                      <a:pt x="73" y="119"/>
                    </a:cubicBezTo>
                    <a:cubicBezTo>
                      <a:pt x="68" y="114"/>
                      <a:pt x="68" y="114"/>
                      <a:pt x="68" y="114"/>
                    </a:cubicBezTo>
                    <a:cubicBezTo>
                      <a:pt x="63" y="110"/>
                      <a:pt x="63" y="110"/>
                      <a:pt x="63" y="110"/>
                    </a:cubicBezTo>
                    <a:cubicBezTo>
                      <a:pt x="60" y="107"/>
                      <a:pt x="60" y="107"/>
                      <a:pt x="60" y="107"/>
                    </a:cubicBezTo>
                    <a:cubicBezTo>
                      <a:pt x="58" y="103"/>
                      <a:pt x="58" y="103"/>
                      <a:pt x="58" y="103"/>
                    </a:cubicBezTo>
                    <a:cubicBezTo>
                      <a:pt x="55" y="99"/>
                      <a:pt x="55" y="99"/>
                      <a:pt x="55" y="99"/>
                    </a:cubicBezTo>
                    <a:cubicBezTo>
                      <a:pt x="50" y="97"/>
                      <a:pt x="50" y="97"/>
                      <a:pt x="50" y="97"/>
                    </a:cubicBezTo>
                    <a:cubicBezTo>
                      <a:pt x="47" y="95"/>
                      <a:pt x="47" y="95"/>
                      <a:pt x="47" y="95"/>
                    </a:cubicBezTo>
                    <a:cubicBezTo>
                      <a:pt x="42" y="92"/>
                      <a:pt x="42" y="92"/>
                      <a:pt x="42" y="92"/>
                    </a:cubicBezTo>
                    <a:cubicBezTo>
                      <a:pt x="37" y="92"/>
                      <a:pt x="37" y="92"/>
                      <a:pt x="37" y="92"/>
                    </a:cubicBezTo>
                    <a:cubicBezTo>
                      <a:pt x="32" y="90"/>
                      <a:pt x="32" y="90"/>
                      <a:pt x="32" y="90"/>
                    </a:cubicBezTo>
                    <a:cubicBezTo>
                      <a:pt x="31" y="86"/>
                      <a:pt x="31" y="86"/>
                      <a:pt x="31" y="86"/>
                    </a:cubicBezTo>
                    <a:cubicBezTo>
                      <a:pt x="32" y="81"/>
                      <a:pt x="32" y="81"/>
                      <a:pt x="32" y="81"/>
                    </a:cubicBezTo>
                    <a:cubicBezTo>
                      <a:pt x="33" y="77"/>
                      <a:pt x="33" y="77"/>
                      <a:pt x="33" y="77"/>
                    </a:cubicBezTo>
                    <a:cubicBezTo>
                      <a:pt x="30" y="72"/>
                      <a:pt x="30" y="72"/>
                      <a:pt x="30" y="72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25" y="67"/>
                      <a:pt x="25" y="67"/>
                      <a:pt x="25" y="67"/>
                    </a:cubicBezTo>
                    <a:cubicBezTo>
                      <a:pt x="20" y="61"/>
                      <a:pt x="20" y="61"/>
                      <a:pt x="20" y="61"/>
                    </a:cubicBezTo>
                    <a:cubicBezTo>
                      <a:pt x="15" y="58"/>
                      <a:pt x="15" y="58"/>
                      <a:pt x="15" y="58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1" y="52"/>
                      <a:pt x="1" y="52"/>
                      <a:pt x="1" y="52"/>
                    </a:cubicBezTo>
                    <a:cubicBezTo>
                      <a:pt x="0" y="45"/>
                      <a:pt x="0" y="45"/>
                      <a:pt x="0" y="45"/>
                    </a:cubicBezTo>
                    <a:lnTo>
                      <a:pt x="0" y="37"/>
                    </a:lnTo>
                    <a:close/>
                    <a:moveTo>
                      <a:pt x="39" y="20"/>
                    </a:moveTo>
                    <a:cubicBezTo>
                      <a:pt x="39" y="20"/>
                      <a:pt x="41" y="21"/>
                      <a:pt x="41" y="21"/>
                    </a:cubicBezTo>
                    <a:cubicBezTo>
                      <a:pt x="40" y="22"/>
                      <a:pt x="40" y="23"/>
                      <a:pt x="40" y="24"/>
                    </a:cubicBezTo>
                    <a:cubicBezTo>
                      <a:pt x="39" y="24"/>
                      <a:pt x="39" y="24"/>
                      <a:pt x="37" y="24"/>
                    </a:cubicBezTo>
                    <a:cubicBezTo>
                      <a:pt x="37" y="24"/>
                      <a:pt x="36" y="22"/>
                      <a:pt x="36" y="22"/>
                    </a:cubicBezTo>
                    <a:cubicBezTo>
                      <a:pt x="37" y="21"/>
                      <a:pt x="38" y="21"/>
                      <a:pt x="39" y="20"/>
                    </a:cubicBezTo>
                    <a:close/>
                    <a:moveTo>
                      <a:pt x="105" y="11"/>
                    </a:moveTo>
                    <a:cubicBezTo>
                      <a:pt x="106" y="13"/>
                      <a:pt x="106" y="13"/>
                      <a:pt x="106" y="13"/>
                    </a:cubicBezTo>
                    <a:cubicBezTo>
                      <a:pt x="107" y="16"/>
                      <a:pt x="103" y="22"/>
                      <a:pt x="103" y="14"/>
                    </a:cubicBezTo>
                    <a:lnTo>
                      <a:pt x="105" y="11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141">
                <a:extLst>
                  <a:ext uri="{FF2B5EF4-FFF2-40B4-BE49-F238E27FC236}">
                    <a16:creationId xmlns:a16="http://schemas.microsoft.com/office/drawing/2014/main" id="{E32046C1-0FF2-4034-A47A-36A15B7B91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1" y="1291"/>
                <a:ext cx="6" cy="6"/>
              </a:xfrm>
              <a:custGeom>
                <a:avLst/>
                <a:gdLst>
                  <a:gd name="T0" fmla="*/ 1 w 3"/>
                  <a:gd name="T1" fmla="*/ 3 h 3"/>
                  <a:gd name="T2" fmla="*/ 0 w 3"/>
                  <a:gd name="T3" fmla="*/ 1 h 3"/>
                  <a:gd name="T4" fmla="*/ 2 w 3"/>
                  <a:gd name="T5" fmla="*/ 0 h 3"/>
                  <a:gd name="T6" fmla="*/ 3 w 3"/>
                  <a:gd name="T7" fmla="*/ 2 h 3"/>
                  <a:gd name="T8" fmla="*/ 2 w 3"/>
                  <a:gd name="T9" fmla="*/ 3 h 3"/>
                  <a:gd name="T10" fmla="*/ 1 w 3"/>
                  <a:gd name="T11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3">
                    <a:moveTo>
                      <a:pt x="1" y="3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2" y="3"/>
                      <a:pt x="2" y="3"/>
                    </a:cubicBezTo>
                    <a:lnTo>
                      <a:pt x="1" y="3"/>
                    </a:ln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142">
                <a:extLst>
                  <a:ext uri="{FF2B5EF4-FFF2-40B4-BE49-F238E27FC236}">
                    <a16:creationId xmlns:a16="http://schemas.microsoft.com/office/drawing/2014/main" id="{C6A67EFB-5FFB-4D48-8A2A-1DEF51A01E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1" y="1291"/>
                <a:ext cx="6" cy="6"/>
              </a:xfrm>
              <a:custGeom>
                <a:avLst/>
                <a:gdLst>
                  <a:gd name="T0" fmla="*/ 1 w 3"/>
                  <a:gd name="T1" fmla="*/ 3 h 3"/>
                  <a:gd name="T2" fmla="*/ 0 w 3"/>
                  <a:gd name="T3" fmla="*/ 1 h 3"/>
                  <a:gd name="T4" fmla="*/ 2 w 3"/>
                  <a:gd name="T5" fmla="*/ 0 h 3"/>
                  <a:gd name="T6" fmla="*/ 3 w 3"/>
                  <a:gd name="T7" fmla="*/ 2 h 3"/>
                  <a:gd name="T8" fmla="*/ 2 w 3"/>
                  <a:gd name="T9" fmla="*/ 3 h 3"/>
                  <a:gd name="T10" fmla="*/ 1 w 3"/>
                  <a:gd name="T11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3">
                    <a:moveTo>
                      <a:pt x="1" y="3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2" y="3"/>
                      <a:pt x="2" y="3"/>
                    </a:cubicBezTo>
                    <a:lnTo>
                      <a:pt x="1" y="3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143">
                <a:extLst>
                  <a:ext uri="{FF2B5EF4-FFF2-40B4-BE49-F238E27FC236}">
                    <a16:creationId xmlns:a16="http://schemas.microsoft.com/office/drawing/2014/main" id="{DCF8EE1B-5C28-44AF-B26E-FB1E361CF7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0" y="1167"/>
                <a:ext cx="65" cy="83"/>
              </a:xfrm>
              <a:custGeom>
                <a:avLst/>
                <a:gdLst>
                  <a:gd name="T0" fmla="*/ 16 w 33"/>
                  <a:gd name="T1" fmla="*/ 42 h 42"/>
                  <a:gd name="T2" fmla="*/ 19 w 33"/>
                  <a:gd name="T3" fmla="*/ 36 h 42"/>
                  <a:gd name="T4" fmla="*/ 23 w 33"/>
                  <a:gd name="T5" fmla="*/ 31 h 42"/>
                  <a:gd name="T6" fmla="*/ 27 w 33"/>
                  <a:gd name="T7" fmla="*/ 32 h 42"/>
                  <a:gd name="T8" fmla="*/ 33 w 33"/>
                  <a:gd name="T9" fmla="*/ 35 h 42"/>
                  <a:gd name="T10" fmla="*/ 28 w 33"/>
                  <a:gd name="T11" fmla="*/ 28 h 42"/>
                  <a:gd name="T12" fmla="*/ 25 w 33"/>
                  <a:gd name="T13" fmla="*/ 22 h 42"/>
                  <a:gd name="T14" fmla="*/ 24 w 33"/>
                  <a:gd name="T15" fmla="*/ 17 h 42"/>
                  <a:gd name="T16" fmla="*/ 22 w 33"/>
                  <a:gd name="T17" fmla="*/ 13 h 42"/>
                  <a:gd name="T18" fmla="*/ 19 w 33"/>
                  <a:gd name="T19" fmla="*/ 7 h 42"/>
                  <a:gd name="T20" fmla="*/ 15 w 33"/>
                  <a:gd name="T21" fmla="*/ 4 h 42"/>
                  <a:gd name="T22" fmla="*/ 10 w 33"/>
                  <a:gd name="T23" fmla="*/ 1 h 42"/>
                  <a:gd name="T24" fmla="*/ 5 w 33"/>
                  <a:gd name="T25" fmla="*/ 1 h 42"/>
                  <a:gd name="T26" fmla="*/ 0 w 33"/>
                  <a:gd name="T27" fmla="*/ 4 h 42"/>
                  <a:gd name="T28" fmla="*/ 6 w 33"/>
                  <a:gd name="T29" fmla="*/ 10 h 42"/>
                  <a:gd name="T30" fmla="*/ 9 w 33"/>
                  <a:gd name="T31" fmla="*/ 16 h 42"/>
                  <a:gd name="T32" fmla="*/ 13 w 33"/>
                  <a:gd name="T33" fmla="*/ 22 h 42"/>
                  <a:gd name="T34" fmla="*/ 13 w 33"/>
                  <a:gd name="T35" fmla="*/ 27 h 42"/>
                  <a:gd name="T36" fmla="*/ 13 w 33"/>
                  <a:gd name="T37" fmla="*/ 31 h 42"/>
                  <a:gd name="T38" fmla="*/ 13 w 33"/>
                  <a:gd name="T39" fmla="*/ 36 h 42"/>
                  <a:gd name="T40" fmla="*/ 14 w 33"/>
                  <a:gd name="T41" fmla="*/ 41 h 42"/>
                  <a:gd name="T42" fmla="*/ 16 w 33"/>
                  <a:gd name="T43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3" h="42">
                    <a:moveTo>
                      <a:pt x="16" y="42"/>
                    </a:moveTo>
                    <a:cubicBezTo>
                      <a:pt x="16" y="42"/>
                      <a:pt x="19" y="38"/>
                      <a:pt x="19" y="36"/>
                    </a:cubicBezTo>
                    <a:cubicBezTo>
                      <a:pt x="19" y="35"/>
                      <a:pt x="23" y="33"/>
                      <a:pt x="23" y="31"/>
                    </a:cubicBezTo>
                    <a:cubicBezTo>
                      <a:pt x="23" y="29"/>
                      <a:pt x="25" y="32"/>
                      <a:pt x="27" y="32"/>
                    </a:cubicBezTo>
                    <a:cubicBezTo>
                      <a:pt x="29" y="32"/>
                      <a:pt x="33" y="35"/>
                      <a:pt x="33" y="35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8" y="28"/>
                      <a:pt x="24" y="26"/>
                      <a:pt x="25" y="22"/>
                    </a:cubicBezTo>
                    <a:cubicBezTo>
                      <a:pt x="25" y="20"/>
                      <a:pt x="25" y="20"/>
                      <a:pt x="24" y="17"/>
                    </a:cubicBezTo>
                    <a:cubicBezTo>
                      <a:pt x="22" y="15"/>
                      <a:pt x="21" y="16"/>
                      <a:pt x="22" y="13"/>
                    </a:cubicBezTo>
                    <a:cubicBezTo>
                      <a:pt x="22" y="10"/>
                      <a:pt x="20" y="8"/>
                      <a:pt x="19" y="7"/>
                    </a:cubicBezTo>
                    <a:cubicBezTo>
                      <a:pt x="17" y="6"/>
                      <a:pt x="16" y="5"/>
                      <a:pt x="15" y="4"/>
                    </a:cubicBezTo>
                    <a:cubicBezTo>
                      <a:pt x="13" y="3"/>
                      <a:pt x="12" y="2"/>
                      <a:pt x="10" y="1"/>
                    </a:cubicBezTo>
                    <a:cubicBezTo>
                      <a:pt x="9" y="1"/>
                      <a:pt x="6" y="0"/>
                      <a:pt x="5" y="1"/>
                    </a:cubicBezTo>
                    <a:cubicBezTo>
                      <a:pt x="4" y="2"/>
                      <a:pt x="0" y="1"/>
                      <a:pt x="0" y="4"/>
                    </a:cubicBezTo>
                    <a:cubicBezTo>
                      <a:pt x="0" y="4"/>
                      <a:pt x="5" y="7"/>
                      <a:pt x="6" y="10"/>
                    </a:cubicBezTo>
                    <a:cubicBezTo>
                      <a:pt x="7" y="14"/>
                      <a:pt x="7" y="13"/>
                      <a:pt x="9" y="16"/>
                    </a:cubicBezTo>
                    <a:cubicBezTo>
                      <a:pt x="12" y="19"/>
                      <a:pt x="12" y="20"/>
                      <a:pt x="13" y="22"/>
                    </a:cubicBezTo>
                    <a:cubicBezTo>
                      <a:pt x="14" y="24"/>
                      <a:pt x="12" y="26"/>
                      <a:pt x="13" y="27"/>
                    </a:cubicBezTo>
                    <a:cubicBezTo>
                      <a:pt x="15" y="29"/>
                      <a:pt x="13" y="29"/>
                      <a:pt x="13" y="31"/>
                    </a:cubicBezTo>
                    <a:cubicBezTo>
                      <a:pt x="14" y="33"/>
                      <a:pt x="12" y="36"/>
                      <a:pt x="13" y="36"/>
                    </a:cubicBezTo>
                    <a:cubicBezTo>
                      <a:pt x="15" y="37"/>
                      <a:pt x="12" y="40"/>
                      <a:pt x="14" y="41"/>
                    </a:cubicBezTo>
                    <a:cubicBezTo>
                      <a:pt x="15" y="42"/>
                      <a:pt x="16" y="42"/>
                      <a:pt x="16" y="42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144">
                <a:extLst>
                  <a:ext uri="{FF2B5EF4-FFF2-40B4-BE49-F238E27FC236}">
                    <a16:creationId xmlns:a16="http://schemas.microsoft.com/office/drawing/2014/main" id="{2947344B-6A63-4711-82D1-D64BDAE8DB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0" y="1167"/>
                <a:ext cx="65" cy="83"/>
              </a:xfrm>
              <a:custGeom>
                <a:avLst/>
                <a:gdLst>
                  <a:gd name="T0" fmla="*/ 16 w 33"/>
                  <a:gd name="T1" fmla="*/ 42 h 42"/>
                  <a:gd name="T2" fmla="*/ 19 w 33"/>
                  <a:gd name="T3" fmla="*/ 36 h 42"/>
                  <a:gd name="T4" fmla="*/ 23 w 33"/>
                  <a:gd name="T5" fmla="*/ 31 h 42"/>
                  <a:gd name="T6" fmla="*/ 27 w 33"/>
                  <a:gd name="T7" fmla="*/ 32 h 42"/>
                  <a:gd name="T8" fmla="*/ 33 w 33"/>
                  <a:gd name="T9" fmla="*/ 35 h 42"/>
                  <a:gd name="T10" fmla="*/ 28 w 33"/>
                  <a:gd name="T11" fmla="*/ 28 h 42"/>
                  <a:gd name="T12" fmla="*/ 25 w 33"/>
                  <a:gd name="T13" fmla="*/ 22 h 42"/>
                  <a:gd name="T14" fmla="*/ 24 w 33"/>
                  <a:gd name="T15" fmla="*/ 17 h 42"/>
                  <a:gd name="T16" fmla="*/ 22 w 33"/>
                  <a:gd name="T17" fmla="*/ 13 h 42"/>
                  <a:gd name="T18" fmla="*/ 19 w 33"/>
                  <a:gd name="T19" fmla="*/ 7 h 42"/>
                  <a:gd name="T20" fmla="*/ 15 w 33"/>
                  <a:gd name="T21" fmla="*/ 4 h 42"/>
                  <a:gd name="T22" fmla="*/ 10 w 33"/>
                  <a:gd name="T23" fmla="*/ 1 h 42"/>
                  <a:gd name="T24" fmla="*/ 5 w 33"/>
                  <a:gd name="T25" fmla="*/ 1 h 42"/>
                  <a:gd name="T26" fmla="*/ 0 w 33"/>
                  <a:gd name="T27" fmla="*/ 4 h 42"/>
                  <a:gd name="T28" fmla="*/ 6 w 33"/>
                  <a:gd name="T29" fmla="*/ 10 h 42"/>
                  <a:gd name="T30" fmla="*/ 9 w 33"/>
                  <a:gd name="T31" fmla="*/ 16 h 42"/>
                  <a:gd name="T32" fmla="*/ 13 w 33"/>
                  <a:gd name="T33" fmla="*/ 22 h 42"/>
                  <a:gd name="T34" fmla="*/ 13 w 33"/>
                  <a:gd name="T35" fmla="*/ 27 h 42"/>
                  <a:gd name="T36" fmla="*/ 13 w 33"/>
                  <a:gd name="T37" fmla="*/ 31 h 42"/>
                  <a:gd name="T38" fmla="*/ 13 w 33"/>
                  <a:gd name="T39" fmla="*/ 36 h 42"/>
                  <a:gd name="T40" fmla="*/ 14 w 33"/>
                  <a:gd name="T41" fmla="*/ 41 h 42"/>
                  <a:gd name="T42" fmla="*/ 16 w 33"/>
                  <a:gd name="T43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3" h="42">
                    <a:moveTo>
                      <a:pt x="16" y="42"/>
                    </a:moveTo>
                    <a:cubicBezTo>
                      <a:pt x="16" y="42"/>
                      <a:pt x="19" y="38"/>
                      <a:pt x="19" y="36"/>
                    </a:cubicBezTo>
                    <a:cubicBezTo>
                      <a:pt x="19" y="35"/>
                      <a:pt x="23" y="33"/>
                      <a:pt x="23" y="31"/>
                    </a:cubicBezTo>
                    <a:cubicBezTo>
                      <a:pt x="23" y="29"/>
                      <a:pt x="25" y="32"/>
                      <a:pt x="27" y="32"/>
                    </a:cubicBezTo>
                    <a:cubicBezTo>
                      <a:pt x="29" y="32"/>
                      <a:pt x="33" y="35"/>
                      <a:pt x="33" y="35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8" y="28"/>
                      <a:pt x="24" y="26"/>
                      <a:pt x="25" y="22"/>
                    </a:cubicBezTo>
                    <a:cubicBezTo>
                      <a:pt x="25" y="20"/>
                      <a:pt x="25" y="20"/>
                      <a:pt x="24" y="17"/>
                    </a:cubicBezTo>
                    <a:cubicBezTo>
                      <a:pt x="22" y="15"/>
                      <a:pt x="21" y="16"/>
                      <a:pt x="22" y="13"/>
                    </a:cubicBezTo>
                    <a:cubicBezTo>
                      <a:pt x="22" y="10"/>
                      <a:pt x="20" y="8"/>
                      <a:pt x="19" y="7"/>
                    </a:cubicBezTo>
                    <a:cubicBezTo>
                      <a:pt x="17" y="6"/>
                      <a:pt x="16" y="5"/>
                      <a:pt x="15" y="4"/>
                    </a:cubicBezTo>
                    <a:cubicBezTo>
                      <a:pt x="13" y="3"/>
                      <a:pt x="12" y="2"/>
                      <a:pt x="10" y="1"/>
                    </a:cubicBezTo>
                    <a:cubicBezTo>
                      <a:pt x="9" y="1"/>
                      <a:pt x="6" y="0"/>
                      <a:pt x="5" y="1"/>
                    </a:cubicBezTo>
                    <a:cubicBezTo>
                      <a:pt x="4" y="2"/>
                      <a:pt x="0" y="1"/>
                      <a:pt x="0" y="4"/>
                    </a:cubicBezTo>
                    <a:cubicBezTo>
                      <a:pt x="0" y="4"/>
                      <a:pt x="5" y="7"/>
                      <a:pt x="6" y="10"/>
                    </a:cubicBezTo>
                    <a:cubicBezTo>
                      <a:pt x="7" y="14"/>
                      <a:pt x="7" y="13"/>
                      <a:pt x="9" y="16"/>
                    </a:cubicBezTo>
                    <a:cubicBezTo>
                      <a:pt x="12" y="19"/>
                      <a:pt x="12" y="20"/>
                      <a:pt x="13" y="22"/>
                    </a:cubicBezTo>
                    <a:cubicBezTo>
                      <a:pt x="14" y="24"/>
                      <a:pt x="12" y="26"/>
                      <a:pt x="13" y="27"/>
                    </a:cubicBezTo>
                    <a:cubicBezTo>
                      <a:pt x="15" y="29"/>
                      <a:pt x="13" y="29"/>
                      <a:pt x="13" y="31"/>
                    </a:cubicBezTo>
                    <a:cubicBezTo>
                      <a:pt x="14" y="33"/>
                      <a:pt x="12" y="36"/>
                      <a:pt x="13" y="36"/>
                    </a:cubicBezTo>
                    <a:cubicBezTo>
                      <a:pt x="15" y="37"/>
                      <a:pt x="12" y="40"/>
                      <a:pt x="14" y="41"/>
                    </a:cubicBezTo>
                    <a:cubicBezTo>
                      <a:pt x="15" y="42"/>
                      <a:pt x="16" y="42"/>
                      <a:pt x="16" y="42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145">
                <a:extLst>
                  <a:ext uri="{FF2B5EF4-FFF2-40B4-BE49-F238E27FC236}">
                    <a16:creationId xmlns:a16="http://schemas.microsoft.com/office/drawing/2014/main" id="{C1A5CCA5-7E83-46FF-8FE6-122A2EDA2C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3" y="1544"/>
                <a:ext cx="518" cy="387"/>
              </a:xfrm>
              <a:custGeom>
                <a:avLst/>
                <a:gdLst>
                  <a:gd name="T0" fmla="*/ 4 w 264"/>
                  <a:gd name="T1" fmla="*/ 11 h 197"/>
                  <a:gd name="T2" fmla="*/ 11 w 264"/>
                  <a:gd name="T3" fmla="*/ 25 h 197"/>
                  <a:gd name="T4" fmla="*/ 19 w 264"/>
                  <a:gd name="T5" fmla="*/ 31 h 197"/>
                  <a:gd name="T6" fmla="*/ 24 w 264"/>
                  <a:gd name="T7" fmla="*/ 53 h 197"/>
                  <a:gd name="T8" fmla="*/ 25 w 264"/>
                  <a:gd name="T9" fmla="*/ 62 h 197"/>
                  <a:gd name="T10" fmla="*/ 41 w 264"/>
                  <a:gd name="T11" fmla="*/ 73 h 197"/>
                  <a:gd name="T12" fmla="*/ 46 w 264"/>
                  <a:gd name="T13" fmla="*/ 90 h 197"/>
                  <a:gd name="T14" fmla="*/ 58 w 264"/>
                  <a:gd name="T15" fmla="*/ 109 h 197"/>
                  <a:gd name="T16" fmla="*/ 63 w 264"/>
                  <a:gd name="T17" fmla="*/ 105 h 197"/>
                  <a:gd name="T18" fmla="*/ 57 w 264"/>
                  <a:gd name="T19" fmla="*/ 94 h 197"/>
                  <a:gd name="T20" fmla="*/ 51 w 264"/>
                  <a:gd name="T21" fmla="*/ 86 h 197"/>
                  <a:gd name="T22" fmla="*/ 41 w 264"/>
                  <a:gd name="T23" fmla="*/ 63 h 197"/>
                  <a:gd name="T24" fmla="*/ 36 w 264"/>
                  <a:gd name="T25" fmla="*/ 52 h 197"/>
                  <a:gd name="T26" fmla="*/ 33 w 264"/>
                  <a:gd name="T27" fmla="*/ 42 h 197"/>
                  <a:gd name="T28" fmla="*/ 31 w 264"/>
                  <a:gd name="T29" fmla="*/ 36 h 197"/>
                  <a:gd name="T30" fmla="*/ 22 w 264"/>
                  <a:gd name="T31" fmla="*/ 25 h 197"/>
                  <a:gd name="T32" fmla="*/ 18 w 264"/>
                  <a:gd name="T33" fmla="*/ 9 h 197"/>
                  <a:gd name="T34" fmla="*/ 27 w 264"/>
                  <a:gd name="T35" fmla="*/ 10 h 197"/>
                  <a:gd name="T36" fmla="*/ 37 w 264"/>
                  <a:gd name="T37" fmla="*/ 25 h 197"/>
                  <a:gd name="T38" fmla="*/ 46 w 264"/>
                  <a:gd name="T39" fmla="*/ 43 h 197"/>
                  <a:gd name="T40" fmla="*/ 57 w 264"/>
                  <a:gd name="T41" fmla="*/ 53 h 197"/>
                  <a:gd name="T42" fmla="*/ 67 w 264"/>
                  <a:gd name="T43" fmla="*/ 65 h 197"/>
                  <a:gd name="T44" fmla="*/ 66 w 264"/>
                  <a:gd name="T45" fmla="*/ 72 h 197"/>
                  <a:gd name="T46" fmla="*/ 74 w 264"/>
                  <a:gd name="T47" fmla="*/ 81 h 197"/>
                  <a:gd name="T48" fmla="*/ 86 w 264"/>
                  <a:gd name="T49" fmla="*/ 96 h 197"/>
                  <a:gd name="T50" fmla="*/ 92 w 264"/>
                  <a:gd name="T51" fmla="*/ 105 h 197"/>
                  <a:gd name="T52" fmla="*/ 100 w 264"/>
                  <a:gd name="T53" fmla="*/ 124 h 197"/>
                  <a:gd name="T54" fmla="*/ 99 w 264"/>
                  <a:gd name="T55" fmla="*/ 142 h 197"/>
                  <a:gd name="T56" fmla="*/ 108 w 264"/>
                  <a:gd name="T57" fmla="*/ 154 h 197"/>
                  <a:gd name="T58" fmla="*/ 119 w 264"/>
                  <a:gd name="T59" fmla="*/ 164 h 197"/>
                  <a:gd name="T60" fmla="*/ 142 w 264"/>
                  <a:gd name="T61" fmla="*/ 176 h 197"/>
                  <a:gd name="T62" fmla="*/ 158 w 264"/>
                  <a:gd name="T63" fmla="*/ 181 h 197"/>
                  <a:gd name="T64" fmla="*/ 164 w 264"/>
                  <a:gd name="T65" fmla="*/ 187 h 197"/>
                  <a:gd name="T66" fmla="*/ 175 w 264"/>
                  <a:gd name="T67" fmla="*/ 189 h 197"/>
                  <a:gd name="T68" fmla="*/ 193 w 264"/>
                  <a:gd name="T69" fmla="*/ 185 h 197"/>
                  <a:gd name="T70" fmla="*/ 208 w 264"/>
                  <a:gd name="T71" fmla="*/ 190 h 197"/>
                  <a:gd name="T72" fmla="*/ 218 w 264"/>
                  <a:gd name="T73" fmla="*/ 184 h 197"/>
                  <a:gd name="T74" fmla="*/ 222 w 264"/>
                  <a:gd name="T75" fmla="*/ 171 h 197"/>
                  <a:gd name="T76" fmla="*/ 244 w 264"/>
                  <a:gd name="T77" fmla="*/ 164 h 197"/>
                  <a:gd name="T78" fmla="*/ 254 w 264"/>
                  <a:gd name="T79" fmla="*/ 164 h 197"/>
                  <a:gd name="T80" fmla="*/ 259 w 264"/>
                  <a:gd name="T81" fmla="*/ 126 h 197"/>
                  <a:gd name="T82" fmla="*/ 246 w 264"/>
                  <a:gd name="T83" fmla="*/ 129 h 197"/>
                  <a:gd name="T84" fmla="*/ 231 w 264"/>
                  <a:gd name="T85" fmla="*/ 146 h 197"/>
                  <a:gd name="T86" fmla="*/ 222 w 264"/>
                  <a:gd name="T87" fmla="*/ 160 h 197"/>
                  <a:gd name="T88" fmla="*/ 208 w 264"/>
                  <a:gd name="T89" fmla="*/ 164 h 197"/>
                  <a:gd name="T90" fmla="*/ 184 w 264"/>
                  <a:gd name="T91" fmla="*/ 159 h 197"/>
                  <a:gd name="T92" fmla="*/ 178 w 264"/>
                  <a:gd name="T93" fmla="*/ 146 h 197"/>
                  <a:gd name="T94" fmla="*/ 168 w 264"/>
                  <a:gd name="T95" fmla="*/ 132 h 197"/>
                  <a:gd name="T96" fmla="*/ 168 w 264"/>
                  <a:gd name="T97" fmla="*/ 113 h 197"/>
                  <a:gd name="T98" fmla="*/ 166 w 264"/>
                  <a:gd name="T99" fmla="*/ 98 h 197"/>
                  <a:gd name="T100" fmla="*/ 168 w 264"/>
                  <a:gd name="T101" fmla="*/ 85 h 197"/>
                  <a:gd name="T102" fmla="*/ 168 w 264"/>
                  <a:gd name="T103" fmla="*/ 79 h 197"/>
                  <a:gd name="T104" fmla="*/ 156 w 264"/>
                  <a:gd name="T105" fmla="*/ 73 h 197"/>
                  <a:gd name="T106" fmla="*/ 149 w 264"/>
                  <a:gd name="T107" fmla="*/ 58 h 197"/>
                  <a:gd name="T108" fmla="*/ 142 w 264"/>
                  <a:gd name="T109" fmla="*/ 44 h 197"/>
                  <a:gd name="T110" fmla="*/ 133 w 264"/>
                  <a:gd name="T111" fmla="*/ 34 h 197"/>
                  <a:gd name="T112" fmla="*/ 122 w 264"/>
                  <a:gd name="T113" fmla="*/ 41 h 197"/>
                  <a:gd name="T114" fmla="*/ 111 w 264"/>
                  <a:gd name="T115" fmla="*/ 36 h 197"/>
                  <a:gd name="T116" fmla="*/ 103 w 264"/>
                  <a:gd name="T117" fmla="*/ 22 h 197"/>
                  <a:gd name="T118" fmla="*/ 93 w 264"/>
                  <a:gd name="T119" fmla="*/ 11 h 197"/>
                  <a:gd name="T120" fmla="*/ 24 w 264"/>
                  <a:gd name="T121" fmla="*/ 3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64" h="197">
                    <a:moveTo>
                      <a:pt x="0" y="1"/>
                    </a:moveTo>
                    <a:cubicBezTo>
                      <a:pt x="0" y="3"/>
                      <a:pt x="0" y="4"/>
                      <a:pt x="1" y="6"/>
                    </a:cubicBezTo>
                    <a:cubicBezTo>
                      <a:pt x="1" y="7"/>
                      <a:pt x="3" y="7"/>
                      <a:pt x="4" y="8"/>
                    </a:cubicBezTo>
                    <a:cubicBezTo>
                      <a:pt x="4" y="9"/>
                      <a:pt x="3" y="10"/>
                      <a:pt x="4" y="11"/>
                    </a:cubicBezTo>
                    <a:cubicBezTo>
                      <a:pt x="4" y="12"/>
                      <a:pt x="6" y="13"/>
                      <a:pt x="7" y="14"/>
                    </a:cubicBezTo>
                    <a:cubicBezTo>
                      <a:pt x="8" y="16"/>
                      <a:pt x="6" y="19"/>
                      <a:pt x="8" y="22"/>
                    </a:cubicBezTo>
                    <a:cubicBezTo>
                      <a:pt x="8" y="22"/>
                      <a:pt x="10" y="23"/>
                      <a:pt x="10" y="23"/>
                    </a:cubicBezTo>
                    <a:cubicBezTo>
                      <a:pt x="11" y="23"/>
                      <a:pt x="10" y="25"/>
                      <a:pt x="11" y="25"/>
                    </a:cubicBezTo>
                    <a:cubicBezTo>
                      <a:pt x="11" y="26"/>
                      <a:pt x="13" y="26"/>
                      <a:pt x="14" y="27"/>
                    </a:cubicBezTo>
                    <a:cubicBezTo>
                      <a:pt x="14" y="27"/>
                      <a:pt x="14" y="28"/>
                      <a:pt x="14" y="29"/>
                    </a:cubicBezTo>
                    <a:cubicBezTo>
                      <a:pt x="15" y="29"/>
                      <a:pt x="17" y="28"/>
                      <a:pt x="18" y="29"/>
                    </a:cubicBezTo>
                    <a:cubicBezTo>
                      <a:pt x="18" y="29"/>
                      <a:pt x="18" y="31"/>
                      <a:pt x="19" y="31"/>
                    </a:cubicBezTo>
                    <a:cubicBezTo>
                      <a:pt x="20" y="32"/>
                      <a:pt x="21" y="32"/>
                      <a:pt x="22" y="33"/>
                    </a:cubicBezTo>
                    <a:cubicBezTo>
                      <a:pt x="24" y="36"/>
                      <a:pt x="22" y="37"/>
                      <a:pt x="23" y="41"/>
                    </a:cubicBezTo>
                    <a:cubicBezTo>
                      <a:pt x="23" y="41"/>
                      <a:pt x="25" y="43"/>
                      <a:pt x="25" y="43"/>
                    </a:cubicBezTo>
                    <a:cubicBezTo>
                      <a:pt x="25" y="47"/>
                      <a:pt x="24" y="50"/>
                      <a:pt x="24" y="53"/>
                    </a:cubicBezTo>
                    <a:cubicBezTo>
                      <a:pt x="22" y="53"/>
                      <a:pt x="20" y="53"/>
                      <a:pt x="17" y="53"/>
                    </a:cubicBezTo>
                    <a:cubicBezTo>
                      <a:pt x="17" y="55"/>
                      <a:pt x="17" y="55"/>
                      <a:pt x="17" y="55"/>
                    </a:cubicBezTo>
                    <a:cubicBezTo>
                      <a:pt x="19" y="56"/>
                      <a:pt x="21" y="57"/>
                      <a:pt x="22" y="58"/>
                    </a:cubicBezTo>
                    <a:cubicBezTo>
                      <a:pt x="23" y="59"/>
                      <a:pt x="24" y="62"/>
                      <a:pt x="25" y="62"/>
                    </a:cubicBezTo>
                    <a:cubicBezTo>
                      <a:pt x="25" y="62"/>
                      <a:pt x="26" y="62"/>
                      <a:pt x="27" y="62"/>
                    </a:cubicBezTo>
                    <a:cubicBezTo>
                      <a:pt x="27" y="63"/>
                      <a:pt x="27" y="64"/>
                      <a:pt x="28" y="65"/>
                    </a:cubicBezTo>
                    <a:cubicBezTo>
                      <a:pt x="28" y="65"/>
                      <a:pt x="30" y="64"/>
                      <a:pt x="31" y="65"/>
                    </a:cubicBezTo>
                    <a:cubicBezTo>
                      <a:pt x="32" y="65"/>
                      <a:pt x="40" y="72"/>
                      <a:pt x="41" y="73"/>
                    </a:cubicBezTo>
                    <a:cubicBezTo>
                      <a:pt x="41" y="75"/>
                      <a:pt x="40" y="74"/>
                      <a:pt x="40" y="76"/>
                    </a:cubicBezTo>
                    <a:cubicBezTo>
                      <a:pt x="40" y="76"/>
                      <a:pt x="42" y="79"/>
                      <a:pt x="42" y="80"/>
                    </a:cubicBezTo>
                    <a:cubicBezTo>
                      <a:pt x="43" y="82"/>
                      <a:pt x="41" y="86"/>
                      <a:pt x="42" y="88"/>
                    </a:cubicBezTo>
                    <a:cubicBezTo>
                      <a:pt x="43" y="89"/>
                      <a:pt x="45" y="89"/>
                      <a:pt x="46" y="90"/>
                    </a:cubicBezTo>
                    <a:cubicBezTo>
                      <a:pt x="47" y="90"/>
                      <a:pt x="46" y="92"/>
                      <a:pt x="47" y="93"/>
                    </a:cubicBezTo>
                    <a:cubicBezTo>
                      <a:pt x="47" y="93"/>
                      <a:pt x="49" y="94"/>
                      <a:pt x="50" y="95"/>
                    </a:cubicBezTo>
                    <a:cubicBezTo>
                      <a:pt x="51" y="96"/>
                      <a:pt x="58" y="104"/>
                      <a:pt x="58" y="105"/>
                    </a:cubicBezTo>
                    <a:cubicBezTo>
                      <a:pt x="58" y="106"/>
                      <a:pt x="58" y="107"/>
                      <a:pt x="58" y="109"/>
                    </a:cubicBezTo>
                    <a:cubicBezTo>
                      <a:pt x="61" y="109"/>
                      <a:pt x="61" y="109"/>
                      <a:pt x="61" y="109"/>
                    </a:cubicBezTo>
                    <a:cubicBezTo>
                      <a:pt x="61" y="109"/>
                      <a:pt x="60" y="108"/>
                      <a:pt x="61" y="107"/>
                    </a:cubicBezTo>
                    <a:cubicBezTo>
                      <a:pt x="61" y="107"/>
                      <a:pt x="61" y="107"/>
                      <a:pt x="61" y="107"/>
                    </a:cubicBezTo>
                    <a:cubicBezTo>
                      <a:pt x="62" y="107"/>
                      <a:pt x="63" y="106"/>
                      <a:pt x="63" y="105"/>
                    </a:cubicBezTo>
                    <a:cubicBezTo>
                      <a:pt x="63" y="104"/>
                      <a:pt x="64" y="103"/>
                      <a:pt x="63" y="101"/>
                    </a:cubicBezTo>
                    <a:cubicBezTo>
                      <a:pt x="63" y="101"/>
                      <a:pt x="58" y="98"/>
                      <a:pt x="58" y="98"/>
                    </a:cubicBezTo>
                    <a:cubicBezTo>
                      <a:pt x="58" y="97"/>
                      <a:pt x="58" y="96"/>
                      <a:pt x="58" y="95"/>
                    </a:cubicBezTo>
                    <a:cubicBezTo>
                      <a:pt x="57" y="95"/>
                      <a:pt x="57" y="94"/>
                      <a:pt x="57" y="94"/>
                    </a:cubicBezTo>
                    <a:cubicBezTo>
                      <a:pt x="56" y="94"/>
                      <a:pt x="55" y="94"/>
                      <a:pt x="54" y="94"/>
                    </a:cubicBezTo>
                    <a:cubicBezTo>
                      <a:pt x="53" y="94"/>
                      <a:pt x="54" y="92"/>
                      <a:pt x="53" y="92"/>
                    </a:cubicBezTo>
                    <a:cubicBezTo>
                      <a:pt x="53" y="91"/>
                      <a:pt x="55" y="90"/>
                      <a:pt x="54" y="88"/>
                    </a:cubicBezTo>
                    <a:cubicBezTo>
                      <a:pt x="54" y="87"/>
                      <a:pt x="52" y="87"/>
                      <a:pt x="51" y="86"/>
                    </a:cubicBezTo>
                    <a:cubicBezTo>
                      <a:pt x="51" y="84"/>
                      <a:pt x="52" y="83"/>
                      <a:pt x="52" y="81"/>
                    </a:cubicBezTo>
                    <a:cubicBezTo>
                      <a:pt x="52" y="81"/>
                      <a:pt x="48" y="76"/>
                      <a:pt x="48" y="76"/>
                    </a:cubicBezTo>
                    <a:cubicBezTo>
                      <a:pt x="48" y="75"/>
                      <a:pt x="48" y="74"/>
                      <a:pt x="48" y="73"/>
                    </a:cubicBezTo>
                    <a:cubicBezTo>
                      <a:pt x="47" y="69"/>
                      <a:pt x="45" y="65"/>
                      <a:pt x="41" y="63"/>
                    </a:cubicBezTo>
                    <a:cubicBezTo>
                      <a:pt x="42" y="62"/>
                      <a:pt x="43" y="60"/>
                      <a:pt x="42" y="59"/>
                    </a:cubicBezTo>
                    <a:cubicBezTo>
                      <a:pt x="42" y="58"/>
                      <a:pt x="40" y="58"/>
                      <a:pt x="39" y="57"/>
                    </a:cubicBezTo>
                    <a:cubicBezTo>
                      <a:pt x="39" y="57"/>
                      <a:pt x="40" y="55"/>
                      <a:pt x="39" y="55"/>
                    </a:cubicBezTo>
                    <a:cubicBezTo>
                      <a:pt x="39" y="54"/>
                      <a:pt x="37" y="53"/>
                      <a:pt x="36" y="52"/>
                    </a:cubicBezTo>
                    <a:cubicBezTo>
                      <a:pt x="35" y="50"/>
                      <a:pt x="36" y="47"/>
                      <a:pt x="35" y="45"/>
                    </a:cubicBezTo>
                    <a:cubicBezTo>
                      <a:pt x="33" y="44"/>
                      <a:pt x="33" y="44"/>
                      <a:pt x="33" y="44"/>
                    </a:cubicBezTo>
                    <a:cubicBezTo>
                      <a:pt x="33" y="44"/>
                      <a:pt x="34" y="42"/>
                      <a:pt x="33" y="42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33" y="41"/>
                      <a:pt x="33" y="41"/>
                      <a:pt x="33" y="41"/>
                    </a:cubicBezTo>
                    <a:cubicBezTo>
                      <a:pt x="32" y="41"/>
                      <a:pt x="31" y="42"/>
                      <a:pt x="30" y="41"/>
                    </a:cubicBezTo>
                    <a:cubicBezTo>
                      <a:pt x="30" y="40"/>
                      <a:pt x="30" y="37"/>
                      <a:pt x="31" y="37"/>
                    </a:cubicBezTo>
                    <a:cubicBezTo>
                      <a:pt x="31" y="36"/>
                      <a:pt x="31" y="36"/>
                      <a:pt x="31" y="36"/>
                    </a:cubicBezTo>
                    <a:cubicBezTo>
                      <a:pt x="28" y="31"/>
                      <a:pt x="28" y="31"/>
                      <a:pt x="28" y="31"/>
                    </a:cubicBezTo>
                    <a:cubicBezTo>
                      <a:pt x="27" y="31"/>
                      <a:pt x="26" y="31"/>
                      <a:pt x="25" y="31"/>
                    </a:cubicBezTo>
                    <a:cubicBezTo>
                      <a:pt x="25" y="31"/>
                      <a:pt x="25" y="29"/>
                      <a:pt x="25" y="29"/>
                    </a:cubicBezTo>
                    <a:cubicBezTo>
                      <a:pt x="25" y="28"/>
                      <a:pt x="23" y="26"/>
                      <a:pt x="22" y="25"/>
                    </a:cubicBezTo>
                    <a:cubicBezTo>
                      <a:pt x="21" y="23"/>
                      <a:pt x="22" y="21"/>
                      <a:pt x="20" y="19"/>
                    </a:cubicBezTo>
                    <a:cubicBezTo>
                      <a:pt x="20" y="18"/>
                      <a:pt x="17" y="16"/>
                      <a:pt x="17" y="16"/>
                    </a:cubicBezTo>
                    <a:cubicBezTo>
                      <a:pt x="16" y="13"/>
                      <a:pt x="18" y="11"/>
                      <a:pt x="18" y="10"/>
                    </a:cubicBezTo>
                    <a:cubicBezTo>
                      <a:pt x="18" y="9"/>
                      <a:pt x="17" y="10"/>
                      <a:pt x="18" y="9"/>
                    </a:cubicBezTo>
                    <a:cubicBezTo>
                      <a:pt x="19" y="9"/>
                      <a:pt x="20" y="8"/>
                      <a:pt x="22" y="9"/>
                    </a:cubicBezTo>
                    <a:cubicBezTo>
                      <a:pt x="22" y="9"/>
                      <a:pt x="22" y="11"/>
                      <a:pt x="23" y="11"/>
                    </a:cubicBezTo>
                    <a:cubicBezTo>
                      <a:pt x="24" y="12"/>
                      <a:pt x="25" y="11"/>
                      <a:pt x="26" y="12"/>
                    </a:cubicBezTo>
                    <a:cubicBezTo>
                      <a:pt x="26" y="12"/>
                      <a:pt x="27" y="10"/>
                      <a:pt x="27" y="10"/>
                    </a:cubicBezTo>
                    <a:cubicBezTo>
                      <a:pt x="28" y="9"/>
                      <a:pt x="29" y="10"/>
                      <a:pt x="31" y="10"/>
                    </a:cubicBezTo>
                    <a:cubicBezTo>
                      <a:pt x="33" y="14"/>
                      <a:pt x="30" y="11"/>
                      <a:pt x="34" y="15"/>
                    </a:cubicBezTo>
                    <a:cubicBezTo>
                      <a:pt x="33" y="20"/>
                      <a:pt x="34" y="22"/>
                      <a:pt x="36" y="25"/>
                    </a:cubicBezTo>
                    <a:cubicBezTo>
                      <a:pt x="37" y="25"/>
                      <a:pt x="37" y="25"/>
                      <a:pt x="37" y="25"/>
                    </a:cubicBezTo>
                    <a:cubicBezTo>
                      <a:pt x="39" y="28"/>
                      <a:pt x="38" y="30"/>
                      <a:pt x="39" y="33"/>
                    </a:cubicBezTo>
                    <a:cubicBezTo>
                      <a:pt x="41" y="35"/>
                      <a:pt x="43" y="37"/>
                      <a:pt x="44" y="39"/>
                    </a:cubicBezTo>
                    <a:cubicBezTo>
                      <a:pt x="44" y="39"/>
                      <a:pt x="46" y="39"/>
                      <a:pt x="46" y="39"/>
                    </a:cubicBezTo>
                    <a:cubicBezTo>
                      <a:pt x="47" y="41"/>
                      <a:pt x="46" y="42"/>
                      <a:pt x="46" y="43"/>
                    </a:cubicBezTo>
                    <a:cubicBezTo>
                      <a:pt x="46" y="45"/>
                      <a:pt x="46" y="45"/>
                      <a:pt x="46" y="45"/>
                    </a:cubicBezTo>
                    <a:cubicBezTo>
                      <a:pt x="47" y="45"/>
                      <a:pt x="50" y="45"/>
                      <a:pt x="51" y="46"/>
                    </a:cubicBezTo>
                    <a:cubicBezTo>
                      <a:pt x="52" y="47"/>
                      <a:pt x="52" y="53"/>
                      <a:pt x="54" y="53"/>
                    </a:cubicBezTo>
                    <a:cubicBezTo>
                      <a:pt x="55" y="54"/>
                      <a:pt x="57" y="53"/>
                      <a:pt x="57" y="53"/>
                    </a:cubicBezTo>
                    <a:cubicBezTo>
                      <a:pt x="59" y="55"/>
                      <a:pt x="57" y="57"/>
                      <a:pt x="57" y="59"/>
                    </a:cubicBezTo>
                    <a:cubicBezTo>
                      <a:pt x="58" y="60"/>
                      <a:pt x="61" y="60"/>
                      <a:pt x="62" y="61"/>
                    </a:cubicBezTo>
                    <a:cubicBezTo>
                      <a:pt x="62" y="62"/>
                      <a:pt x="62" y="65"/>
                      <a:pt x="63" y="65"/>
                    </a:cubicBezTo>
                    <a:cubicBezTo>
                      <a:pt x="64" y="66"/>
                      <a:pt x="66" y="65"/>
                      <a:pt x="67" y="65"/>
                    </a:cubicBezTo>
                    <a:cubicBezTo>
                      <a:pt x="68" y="66"/>
                      <a:pt x="68" y="67"/>
                      <a:pt x="68" y="68"/>
                    </a:cubicBezTo>
                    <a:cubicBezTo>
                      <a:pt x="69" y="68"/>
                      <a:pt x="69" y="68"/>
                      <a:pt x="69" y="68"/>
                    </a:cubicBezTo>
                    <a:cubicBezTo>
                      <a:pt x="69" y="69"/>
                      <a:pt x="69" y="70"/>
                      <a:pt x="69" y="71"/>
                    </a:cubicBezTo>
                    <a:cubicBezTo>
                      <a:pt x="68" y="71"/>
                      <a:pt x="66" y="71"/>
                      <a:pt x="66" y="72"/>
                    </a:cubicBezTo>
                    <a:cubicBezTo>
                      <a:pt x="66" y="73"/>
                      <a:pt x="66" y="75"/>
                      <a:pt x="66" y="76"/>
                    </a:cubicBezTo>
                    <a:cubicBezTo>
                      <a:pt x="67" y="76"/>
                      <a:pt x="68" y="76"/>
                      <a:pt x="69" y="77"/>
                    </a:cubicBezTo>
                    <a:cubicBezTo>
                      <a:pt x="70" y="77"/>
                      <a:pt x="70" y="79"/>
                      <a:pt x="70" y="79"/>
                    </a:cubicBezTo>
                    <a:cubicBezTo>
                      <a:pt x="71" y="80"/>
                      <a:pt x="73" y="81"/>
                      <a:pt x="74" y="81"/>
                    </a:cubicBezTo>
                    <a:cubicBezTo>
                      <a:pt x="74" y="81"/>
                      <a:pt x="79" y="88"/>
                      <a:pt x="79" y="88"/>
                    </a:cubicBezTo>
                    <a:cubicBezTo>
                      <a:pt x="80" y="89"/>
                      <a:pt x="79" y="90"/>
                      <a:pt x="80" y="91"/>
                    </a:cubicBezTo>
                    <a:cubicBezTo>
                      <a:pt x="81" y="92"/>
                      <a:pt x="82" y="92"/>
                      <a:pt x="83" y="93"/>
                    </a:cubicBezTo>
                    <a:cubicBezTo>
                      <a:pt x="84" y="94"/>
                      <a:pt x="86" y="96"/>
                      <a:pt x="86" y="96"/>
                    </a:cubicBezTo>
                    <a:cubicBezTo>
                      <a:pt x="86" y="97"/>
                      <a:pt x="86" y="98"/>
                      <a:pt x="86" y="99"/>
                    </a:cubicBezTo>
                    <a:cubicBezTo>
                      <a:pt x="87" y="99"/>
                      <a:pt x="89" y="101"/>
                      <a:pt x="90" y="102"/>
                    </a:cubicBezTo>
                    <a:cubicBezTo>
                      <a:pt x="90" y="103"/>
                      <a:pt x="90" y="103"/>
                      <a:pt x="90" y="104"/>
                    </a:cubicBezTo>
                    <a:cubicBezTo>
                      <a:pt x="90" y="104"/>
                      <a:pt x="92" y="105"/>
                      <a:pt x="92" y="105"/>
                    </a:cubicBezTo>
                    <a:cubicBezTo>
                      <a:pt x="93" y="107"/>
                      <a:pt x="92" y="108"/>
                      <a:pt x="93" y="110"/>
                    </a:cubicBezTo>
                    <a:cubicBezTo>
                      <a:pt x="95" y="113"/>
                      <a:pt x="97" y="114"/>
                      <a:pt x="99" y="119"/>
                    </a:cubicBezTo>
                    <a:cubicBezTo>
                      <a:pt x="100" y="119"/>
                      <a:pt x="100" y="119"/>
                      <a:pt x="100" y="119"/>
                    </a:cubicBezTo>
                    <a:cubicBezTo>
                      <a:pt x="100" y="121"/>
                      <a:pt x="100" y="122"/>
                      <a:pt x="100" y="124"/>
                    </a:cubicBezTo>
                    <a:cubicBezTo>
                      <a:pt x="100" y="125"/>
                      <a:pt x="103" y="126"/>
                      <a:pt x="102" y="131"/>
                    </a:cubicBezTo>
                    <a:cubicBezTo>
                      <a:pt x="102" y="132"/>
                      <a:pt x="100" y="134"/>
                      <a:pt x="99" y="134"/>
                    </a:cubicBezTo>
                    <a:cubicBezTo>
                      <a:pt x="98" y="136"/>
                      <a:pt x="101" y="137"/>
                      <a:pt x="101" y="138"/>
                    </a:cubicBezTo>
                    <a:cubicBezTo>
                      <a:pt x="100" y="139"/>
                      <a:pt x="98" y="139"/>
                      <a:pt x="99" y="142"/>
                    </a:cubicBezTo>
                    <a:cubicBezTo>
                      <a:pt x="99" y="142"/>
                      <a:pt x="100" y="145"/>
                      <a:pt x="101" y="146"/>
                    </a:cubicBezTo>
                    <a:cubicBezTo>
                      <a:pt x="102" y="146"/>
                      <a:pt x="102" y="146"/>
                      <a:pt x="102" y="146"/>
                    </a:cubicBezTo>
                    <a:cubicBezTo>
                      <a:pt x="103" y="147"/>
                      <a:pt x="102" y="148"/>
                      <a:pt x="103" y="149"/>
                    </a:cubicBezTo>
                    <a:cubicBezTo>
                      <a:pt x="103" y="150"/>
                      <a:pt x="107" y="153"/>
                      <a:pt x="108" y="154"/>
                    </a:cubicBezTo>
                    <a:cubicBezTo>
                      <a:pt x="109" y="154"/>
                      <a:pt x="110" y="154"/>
                      <a:pt x="111" y="154"/>
                    </a:cubicBezTo>
                    <a:cubicBezTo>
                      <a:pt x="112" y="155"/>
                      <a:pt x="111" y="156"/>
                      <a:pt x="112" y="157"/>
                    </a:cubicBezTo>
                    <a:cubicBezTo>
                      <a:pt x="113" y="158"/>
                      <a:pt x="115" y="159"/>
                      <a:pt x="117" y="160"/>
                    </a:cubicBezTo>
                    <a:cubicBezTo>
                      <a:pt x="117" y="161"/>
                      <a:pt x="119" y="163"/>
                      <a:pt x="119" y="164"/>
                    </a:cubicBezTo>
                    <a:cubicBezTo>
                      <a:pt x="119" y="164"/>
                      <a:pt x="121" y="167"/>
                      <a:pt x="121" y="167"/>
                    </a:cubicBezTo>
                    <a:cubicBezTo>
                      <a:pt x="125" y="169"/>
                      <a:pt x="128" y="167"/>
                      <a:pt x="131" y="168"/>
                    </a:cubicBezTo>
                    <a:cubicBezTo>
                      <a:pt x="132" y="169"/>
                      <a:pt x="133" y="172"/>
                      <a:pt x="134" y="172"/>
                    </a:cubicBezTo>
                    <a:cubicBezTo>
                      <a:pt x="136" y="174"/>
                      <a:pt x="140" y="175"/>
                      <a:pt x="142" y="176"/>
                    </a:cubicBezTo>
                    <a:cubicBezTo>
                      <a:pt x="143" y="177"/>
                      <a:pt x="143" y="178"/>
                      <a:pt x="144" y="178"/>
                    </a:cubicBezTo>
                    <a:cubicBezTo>
                      <a:pt x="147" y="180"/>
                      <a:pt x="149" y="179"/>
                      <a:pt x="153" y="180"/>
                    </a:cubicBezTo>
                    <a:cubicBezTo>
                      <a:pt x="154" y="182"/>
                      <a:pt x="154" y="182"/>
                      <a:pt x="154" y="182"/>
                    </a:cubicBezTo>
                    <a:cubicBezTo>
                      <a:pt x="156" y="182"/>
                      <a:pt x="156" y="181"/>
                      <a:pt x="158" y="181"/>
                    </a:cubicBezTo>
                    <a:cubicBezTo>
                      <a:pt x="158" y="181"/>
                      <a:pt x="158" y="183"/>
                      <a:pt x="158" y="183"/>
                    </a:cubicBezTo>
                    <a:cubicBezTo>
                      <a:pt x="159" y="183"/>
                      <a:pt x="160" y="183"/>
                      <a:pt x="161" y="183"/>
                    </a:cubicBezTo>
                    <a:cubicBezTo>
                      <a:pt x="162" y="183"/>
                      <a:pt x="163" y="185"/>
                      <a:pt x="164" y="186"/>
                    </a:cubicBezTo>
                    <a:cubicBezTo>
                      <a:pt x="164" y="187"/>
                      <a:pt x="164" y="187"/>
                      <a:pt x="164" y="187"/>
                    </a:cubicBezTo>
                    <a:cubicBezTo>
                      <a:pt x="165" y="187"/>
                      <a:pt x="166" y="186"/>
                      <a:pt x="166" y="186"/>
                    </a:cubicBezTo>
                    <a:cubicBezTo>
                      <a:pt x="169" y="186"/>
                      <a:pt x="168" y="187"/>
                      <a:pt x="169" y="188"/>
                    </a:cubicBezTo>
                    <a:cubicBezTo>
                      <a:pt x="171" y="188"/>
                      <a:pt x="173" y="187"/>
                      <a:pt x="174" y="187"/>
                    </a:cubicBezTo>
                    <a:cubicBezTo>
                      <a:pt x="175" y="187"/>
                      <a:pt x="175" y="188"/>
                      <a:pt x="175" y="189"/>
                    </a:cubicBezTo>
                    <a:cubicBezTo>
                      <a:pt x="176" y="189"/>
                      <a:pt x="178" y="190"/>
                      <a:pt x="178" y="190"/>
                    </a:cubicBezTo>
                    <a:cubicBezTo>
                      <a:pt x="181" y="190"/>
                      <a:pt x="182" y="187"/>
                      <a:pt x="184" y="187"/>
                    </a:cubicBezTo>
                    <a:cubicBezTo>
                      <a:pt x="186" y="186"/>
                      <a:pt x="188" y="187"/>
                      <a:pt x="190" y="187"/>
                    </a:cubicBezTo>
                    <a:cubicBezTo>
                      <a:pt x="191" y="187"/>
                      <a:pt x="193" y="185"/>
                      <a:pt x="193" y="185"/>
                    </a:cubicBezTo>
                    <a:cubicBezTo>
                      <a:pt x="195" y="185"/>
                      <a:pt x="194" y="186"/>
                      <a:pt x="195" y="186"/>
                    </a:cubicBezTo>
                    <a:cubicBezTo>
                      <a:pt x="198" y="187"/>
                      <a:pt x="200" y="186"/>
                      <a:pt x="202" y="187"/>
                    </a:cubicBezTo>
                    <a:cubicBezTo>
                      <a:pt x="203" y="187"/>
                      <a:pt x="204" y="190"/>
                      <a:pt x="205" y="190"/>
                    </a:cubicBezTo>
                    <a:cubicBezTo>
                      <a:pt x="206" y="191"/>
                      <a:pt x="207" y="190"/>
                      <a:pt x="208" y="190"/>
                    </a:cubicBezTo>
                    <a:cubicBezTo>
                      <a:pt x="210" y="191"/>
                      <a:pt x="211" y="194"/>
                      <a:pt x="212" y="197"/>
                    </a:cubicBezTo>
                    <a:cubicBezTo>
                      <a:pt x="212" y="197"/>
                      <a:pt x="212" y="197"/>
                      <a:pt x="212" y="197"/>
                    </a:cubicBezTo>
                    <a:cubicBezTo>
                      <a:pt x="212" y="197"/>
                      <a:pt x="214" y="194"/>
                      <a:pt x="213" y="192"/>
                    </a:cubicBezTo>
                    <a:cubicBezTo>
                      <a:pt x="212" y="191"/>
                      <a:pt x="218" y="184"/>
                      <a:pt x="218" y="184"/>
                    </a:cubicBezTo>
                    <a:cubicBezTo>
                      <a:pt x="229" y="184"/>
                      <a:pt x="229" y="184"/>
                      <a:pt x="229" y="184"/>
                    </a:cubicBezTo>
                    <a:cubicBezTo>
                      <a:pt x="229" y="184"/>
                      <a:pt x="229" y="181"/>
                      <a:pt x="227" y="179"/>
                    </a:cubicBezTo>
                    <a:cubicBezTo>
                      <a:pt x="224" y="178"/>
                      <a:pt x="222" y="174"/>
                      <a:pt x="222" y="174"/>
                    </a:cubicBezTo>
                    <a:cubicBezTo>
                      <a:pt x="222" y="171"/>
                      <a:pt x="222" y="171"/>
                      <a:pt x="222" y="171"/>
                    </a:cubicBezTo>
                    <a:cubicBezTo>
                      <a:pt x="225" y="171"/>
                      <a:pt x="225" y="171"/>
                      <a:pt x="225" y="171"/>
                    </a:cubicBezTo>
                    <a:cubicBezTo>
                      <a:pt x="226" y="166"/>
                      <a:pt x="226" y="166"/>
                      <a:pt x="226" y="166"/>
                    </a:cubicBezTo>
                    <a:cubicBezTo>
                      <a:pt x="241" y="166"/>
                      <a:pt x="241" y="166"/>
                      <a:pt x="241" y="166"/>
                    </a:cubicBezTo>
                    <a:cubicBezTo>
                      <a:pt x="244" y="164"/>
                      <a:pt x="244" y="164"/>
                      <a:pt x="244" y="164"/>
                    </a:cubicBezTo>
                    <a:cubicBezTo>
                      <a:pt x="244" y="164"/>
                      <a:pt x="246" y="161"/>
                      <a:pt x="248" y="163"/>
                    </a:cubicBezTo>
                    <a:cubicBezTo>
                      <a:pt x="249" y="161"/>
                      <a:pt x="250" y="160"/>
                      <a:pt x="251" y="158"/>
                    </a:cubicBezTo>
                    <a:cubicBezTo>
                      <a:pt x="251" y="160"/>
                      <a:pt x="251" y="162"/>
                      <a:pt x="250" y="162"/>
                    </a:cubicBezTo>
                    <a:cubicBezTo>
                      <a:pt x="252" y="163"/>
                      <a:pt x="253" y="164"/>
                      <a:pt x="254" y="164"/>
                    </a:cubicBezTo>
                    <a:cubicBezTo>
                      <a:pt x="254" y="158"/>
                      <a:pt x="255" y="154"/>
                      <a:pt x="256" y="148"/>
                    </a:cubicBezTo>
                    <a:cubicBezTo>
                      <a:pt x="257" y="148"/>
                      <a:pt x="257" y="148"/>
                      <a:pt x="257" y="148"/>
                    </a:cubicBezTo>
                    <a:cubicBezTo>
                      <a:pt x="258" y="147"/>
                      <a:pt x="256" y="146"/>
                      <a:pt x="256" y="143"/>
                    </a:cubicBezTo>
                    <a:cubicBezTo>
                      <a:pt x="256" y="139"/>
                      <a:pt x="264" y="129"/>
                      <a:pt x="259" y="126"/>
                    </a:cubicBezTo>
                    <a:cubicBezTo>
                      <a:pt x="258" y="126"/>
                      <a:pt x="257" y="126"/>
                      <a:pt x="257" y="126"/>
                    </a:cubicBezTo>
                    <a:cubicBezTo>
                      <a:pt x="255" y="125"/>
                      <a:pt x="255" y="125"/>
                      <a:pt x="255" y="125"/>
                    </a:cubicBezTo>
                    <a:cubicBezTo>
                      <a:pt x="254" y="124"/>
                      <a:pt x="249" y="125"/>
                      <a:pt x="248" y="126"/>
                    </a:cubicBezTo>
                    <a:cubicBezTo>
                      <a:pt x="247" y="126"/>
                      <a:pt x="246" y="128"/>
                      <a:pt x="246" y="129"/>
                    </a:cubicBezTo>
                    <a:cubicBezTo>
                      <a:pt x="244" y="129"/>
                      <a:pt x="243" y="128"/>
                      <a:pt x="242" y="129"/>
                    </a:cubicBezTo>
                    <a:cubicBezTo>
                      <a:pt x="241" y="129"/>
                      <a:pt x="240" y="131"/>
                      <a:pt x="240" y="131"/>
                    </a:cubicBezTo>
                    <a:cubicBezTo>
                      <a:pt x="236" y="132"/>
                      <a:pt x="235" y="130"/>
                      <a:pt x="234" y="134"/>
                    </a:cubicBezTo>
                    <a:cubicBezTo>
                      <a:pt x="232" y="137"/>
                      <a:pt x="232" y="142"/>
                      <a:pt x="231" y="146"/>
                    </a:cubicBezTo>
                    <a:cubicBezTo>
                      <a:pt x="231" y="146"/>
                      <a:pt x="228" y="148"/>
                      <a:pt x="228" y="148"/>
                    </a:cubicBezTo>
                    <a:cubicBezTo>
                      <a:pt x="228" y="150"/>
                      <a:pt x="229" y="152"/>
                      <a:pt x="228" y="154"/>
                    </a:cubicBezTo>
                    <a:cubicBezTo>
                      <a:pt x="228" y="154"/>
                      <a:pt x="228" y="154"/>
                      <a:pt x="228" y="154"/>
                    </a:cubicBezTo>
                    <a:cubicBezTo>
                      <a:pt x="225" y="155"/>
                      <a:pt x="224" y="158"/>
                      <a:pt x="222" y="160"/>
                    </a:cubicBezTo>
                    <a:cubicBezTo>
                      <a:pt x="221" y="160"/>
                      <a:pt x="219" y="161"/>
                      <a:pt x="219" y="161"/>
                    </a:cubicBezTo>
                    <a:cubicBezTo>
                      <a:pt x="219" y="161"/>
                      <a:pt x="218" y="159"/>
                      <a:pt x="218" y="158"/>
                    </a:cubicBezTo>
                    <a:cubicBezTo>
                      <a:pt x="213" y="159"/>
                      <a:pt x="212" y="159"/>
                      <a:pt x="209" y="162"/>
                    </a:cubicBezTo>
                    <a:cubicBezTo>
                      <a:pt x="209" y="162"/>
                      <a:pt x="208" y="164"/>
                      <a:pt x="208" y="164"/>
                    </a:cubicBezTo>
                    <a:cubicBezTo>
                      <a:pt x="207" y="164"/>
                      <a:pt x="205" y="164"/>
                      <a:pt x="203" y="164"/>
                    </a:cubicBezTo>
                    <a:cubicBezTo>
                      <a:pt x="203" y="165"/>
                      <a:pt x="203" y="165"/>
                      <a:pt x="203" y="165"/>
                    </a:cubicBezTo>
                    <a:cubicBezTo>
                      <a:pt x="201" y="166"/>
                      <a:pt x="198" y="165"/>
                      <a:pt x="195" y="165"/>
                    </a:cubicBezTo>
                    <a:cubicBezTo>
                      <a:pt x="192" y="159"/>
                      <a:pt x="191" y="159"/>
                      <a:pt x="184" y="159"/>
                    </a:cubicBezTo>
                    <a:cubicBezTo>
                      <a:pt x="183" y="158"/>
                      <a:pt x="184" y="157"/>
                      <a:pt x="184" y="156"/>
                    </a:cubicBezTo>
                    <a:cubicBezTo>
                      <a:pt x="183" y="154"/>
                      <a:pt x="180" y="152"/>
                      <a:pt x="180" y="150"/>
                    </a:cubicBezTo>
                    <a:cubicBezTo>
                      <a:pt x="180" y="149"/>
                      <a:pt x="180" y="147"/>
                      <a:pt x="180" y="146"/>
                    </a:cubicBezTo>
                    <a:cubicBezTo>
                      <a:pt x="180" y="146"/>
                      <a:pt x="178" y="147"/>
                      <a:pt x="178" y="146"/>
                    </a:cubicBezTo>
                    <a:cubicBezTo>
                      <a:pt x="177" y="146"/>
                      <a:pt x="176" y="143"/>
                      <a:pt x="175" y="142"/>
                    </a:cubicBezTo>
                    <a:cubicBezTo>
                      <a:pt x="175" y="141"/>
                      <a:pt x="173" y="141"/>
                      <a:pt x="172" y="140"/>
                    </a:cubicBezTo>
                    <a:cubicBezTo>
                      <a:pt x="171" y="138"/>
                      <a:pt x="172" y="136"/>
                      <a:pt x="171" y="134"/>
                    </a:cubicBezTo>
                    <a:cubicBezTo>
                      <a:pt x="171" y="134"/>
                      <a:pt x="169" y="133"/>
                      <a:pt x="168" y="132"/>
                    </a:cubicBezTo>
                    <a:cubicBezTo>
                      <a:pt x="168" y="131"/>
                      <a:pt x="168" y="129"/>
                      <a:pt x="168" y="129"/>
                    </a:cubicBezTo>
                    <a:cubicBezTo>
                      <a:pt x="167" y="129"/>
                      <a:pt x="166" y="130"/>
                      <a:pt x="166" y="130"/>
                    </a:cubicBezTo>
                    <a:cubicBezTo>
                      <a:pt x="167" y="125"/>
                      <a:pt x="166" y="124"/>
                      <a:pt x="166" y="119"/>
                    </a:cubicBezTo>
                    <a:cubicBezTo>
                      <a:pt x="167" y="118"/>
                      <a:pt x="169" y="116"/>
                      <a:pt x="168" y="113"/>
                    </a:cubicBezTo>
                    <a:cubicBezTo>
                      <a:pt x="167" y="111"/>
                      <a:pt x="167" y="111"/>
                      <a:pt x="167" y="111"/>
                    </a:cubicBezTo>
                    <a:cubicBezTo>
                      <a:pt x="167" y="109"/>
                      <a:pt x="168" y="107"/>
                      <a:pt x="167" y="106"/>
                    </a:cubicBezTo>
                    <a:cubicBezTo>
                      <a:pt x="166" y="105"/>
                      <a:pt x="166" y="105"/>
                      <a:pt x="166" y="105"/>
                    </a:cubicBezTo>
                    <a:cubicBezTo>
                      <a:pt x="165" y="102"/>
                      <a:pt x="167" y="101"/>
                      <a:pt x="166" y="98"/>
                    </a:cubicBezTo>
                    <a:cubicBezTo>
                      <a:pt x="165" y="95"/>
                      <a:pt x="165" y="95"/>
                      <a:pt x="165" y="95"/>
                    </a:cubicBezTo>
                    <a:cubicBezTo>
                      <a:pt x="165" y="94"/>
                      <a:pt x="167" y="90"/>
                      <a:pt x="165" y="89"/>
                    </a:cubicBezTo>
                    <a:cubicBezTo>
                      <a:pt x="166" y="88"/>
                      <a:pt x="167" y="88"/>
                      <a:pt x="168" y="87"/>
                    </a:cubicBezTo>
                    <a:cubicBezTo>
                      <a:pt x="168" y="86"/>
                      <a:pt x="167" y="85"/>
                      <a:pt x="168" y="85"/>
                    </a:cubicBezTo>
                    <a:cubicBezTo>
                      <a:pt x="168" y="85"/>
                      <a:pt x="170" y="85"/>
                      <a:pt x="170" y="85"/>
                    </a:cubicBezTo>
                    <a:cubicBezTo>
                      <a:pt x="171" y="83"/>
                      <a:pt x="171" y="82"/>
                      <a:pt x="172" y="81"/>
                    </a:cubicBezTo>
                    <a:cubicBezTo>
                      <a:pt x="173" y="80"/>
                      <a:pt x="172" y="79"/>
                      <a:pt x="172" y="79"/>
                    </a:cubicBezTo>
                    <a:cubicBezTo>
                      <a:pt x="168" y="79"/>
                      <a:pt x="168" y="79"/>
                      <a:pt x="168" y="79"/>
                    </a:cubicBezTo>
                    <a:cubicBezTo>
                      <a:pt x="166" y="76"/>
                      <a:pt x="166" y="76"/>
                      <a:pt x="166" y="76"/>
                    </a:cubicBezTo>
                    <a:cubicBezTo>
                      <a:pt x="162" y="76"/>
                      <a:pt x="162" y="76"/>
                      <a:pt x="162" y="76"/>
                    </a:cubicBezTo>
                    <a:cubicBezTo>
                      <a:pt x="158" y="74"/>
                      <a:pt x="158" y="74"/>
                      <a:pt x="158" y="74"/>
                    </a:cubicBezTo>
                    <a:cubicBezTo>
                      <a:pt x="156" y="73"/>
                      <a:pt x="156" y="73"/>
                      <a:pt x="156" y="73"/>
                    </a:cubicBezTo>
                    <a:cubicBezTo>
                      <a:pt x="155" y="69"/>
                      <a:pt x="155" y="69"/>
                      <a:pt x="155" y="69"/>
                    </a:cubicBezTo>
                    <a:cubicBezTo>
                      <a:pt x="153" y="63"/>
                      <a:pt x="153" y="63"/>
                      <a:pt x="153" y="63"/>
                    </a:cubicBezTo>
                    <a:cubicBezTo>
                      <a:pt x="152" y="60"/>
                      <a:pt x="152" y="60"/>
                      <a:pt x="152" y="60"/>
                    </a:cubicBezTo>
                    <a:cubicBezTo>
                      <a:pt x="149" y="58"/>
                      <a:pt x="149" y="58"/>
                      <a:pt x="149" y="58"/>
                    </a:cubicBezTo>
                    <a:cubicBezTo>
                      <a:pt x="147" y="54"/>
                      <a:pt x="147" y="54"/>
                      <a:pt x="147" y="54"/>
                    </a:cubicBezTo>
                    <a:cubicBezTo>
                      <a:pt x="145" y="50"/>
                      <a:pt x="145" y="50"/>
                      <a:pt x="145" y="50"/>
                    </a:cubicBezTo>
                    <a:cubicBezTo>
                      <a:pt x="143" y="46"/>
                      <a:pt x="143" y="46"/>
                      <a:pt x="143" y="46"/>
                    </a:cubicBezTo>
                    <a:cubicBezTo>
                      <a:pt x="142" y="44"/>
                      <a:pt x="142" y="44"/>
                      <a:pt x="142" y="44"/>
                    </a:cubicBezTo>
                    <a:cubicBezTo>
                      <a:pt x="141" y="41"/>
                      <a:pt x="141" y="41"/>
                      <a:pt x="141" y="41"/>
                    </a:cubicBezTo>
                    <a:cubicBezTo>
                      <a:pt x="139" y="38"/>
                      <a:pt x="139" y="38"/>
                      <a:pt x="139" y="38"/>
                    </a:cubicBezTo>
                    <a:cubicBezTo>
                      <a:pt x="136" y="36"/>
                      <a:pt x="136" y="36"/>
                      <a:pt x="136" y="36"/>
                    </a:cubicBezTo>
                    <a:cubicBezTo>
                      <a:pt x="133" y="34"/>
                      <a:pt x="133" y="34"/>
                      <a:pt x="133" y="34"/>
                    </a:cubicBezTo>
                    <a:cubicBezTo>
                      <a:pt x="130" y="34"/>
                      <a:pt x="130" y="34"/>
                      <a:pt x="130" y="34"/>
                    </a:cubicBezTo>
                    <a:cubicBezTo>
                      <a:pt x="127" y="35"/>
                      <a:pt x="127" y="35"/>
                      <a:pt x="127" y="35"/>
                    </a:cubicBezTo>
                    <a:cubicBezTo>
                      <a:pt x="124" y="39"/>
                      <a:pt x="124" y="39"/>
                      <a:pt x="124" y="39"/>
                    </a:cubicBezTo>
                    <a:cubicBezTo>
                      <a:pt x="122" y="41"/>
                      <a:pt x="122" y="41"/>
                      <a:pt x="122" y="41"/>
                    </a:cubicBezTo>
                    <a:cubicBezTo>
                      <a:pt x="119" y="41"/>
                      <a:pt x="119" y="41"/>
                      <a:pt x="119" y="41"/>
                    </a:cubicBezTo>
                    <a:cubicBezTo>
                      <a:pt x="116" y="41"/>
                      <a:pt x="116" y="41"/>
                      <a:pt x="116" y="41"/>
                    </a:cubicBezTo>
                    <a:cubicBezTo>
                      <a:pt x="113" y="39"/>
                      <a:pt x="113" y="39"/>
                      <a:pt x="113" y="39"/>
                    </a:cubicBezTo>
                    <a:cubicBezTo>
                      <a:pt x="111" y="36"/>
                      <a:pt x="111" y="36"/>
                      <a:pt x="111" y="36"/>
                    </a:cubicBezTo>
                    <a:cubicBezTo>
                      <a:pt x="109" y="32"/>
                      <a:pt x="109" y="32"/>
                      <a:pt x="109" y="32"/>
                    </a:cubicBezTo>
                    <a:cubicBezTo>
                      <a:pt x="108" y="30"/>
                      <a:pt x="108" y="30"/>
                      <a:pt x="108" y="30"/>
                    </a:cubicBezTo>
                    <a:cubicBezTo>
                      <a:pt x="107" y="26"/>
                      <a:pt x="107" y="26"/>
                      <a:pt x="107" y="26"/>
                    </a:cubicBezTo>
                    <a:cubicBezTo>
                      <a:pt x="103" y="22"/>
                      <a:pt x="103" y="22"/>
                      <a:pt x="103" y="22"/>
                    </a:cubicBezTo>
                    <a:cubicBezTo>
                      <a:pt x="101" y="20"/>
                      <a:pt x="101" y="20"/>
                      <a:pt x="101" y="20"/>
                    </a:cubicBezTo>
                    <a:cubicBezTo>
                      <a:pt x="100" y="18"/>
                      <a:pt x="100" y="18"/>
                      <a:pt x="100" y="18"/>
                    </a:cubicBezTo>
                    <a:cubicBezTo>
                      <a:pt x="96" y="16"/>
                      <a:pt x="96" y="16"/>
                      <a:pt x="96" y="16"/>
                    </a:cubicBezTo>
                    <a:cubicBezTo>
                      <a:pt x="93" y="11"/>
                      <a:pt x="93" y="11"/>
                      <a:pt x="93" y="11"/>
                    </a:cubicBezTo>
                    <a:cubicBezTo>
                      <a:pt x="75" y="11"/>
                      <a:pt x="75" y="11"/>
                      <a:pt x="75" y="11"/>
                    </a:cubicBezTo>
                    <a:cubicBezTo>
                      <a:pt x="75" y="16"/>
                      <a:pt x="75" y="16"/>
                      <a:pt x="75" y="16"/>
                    </a:cubicBezTo>
                    <a:cubicBezTo>
                      <a:pt x="47" y="15"/>
                      <a:pt x="47" y="15"/>
                      <a:pt x="47" y="15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0"/>
                      <a:pt x="24" y="0"/>
                      <a:pt x="24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146">
                <a:extLst>
                  <a:ext uri="{FF2B5EF4-FFF2-40B4-BE49-F238E27FC236}">
                    <a16:creationId xmlns:a16="http://schemas.microsoft.com/office/drawing/2014/main" id="{8BD90DD4-30B4-414E-919C-2FA2C66CE7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3" y="1544"/>
                <a:ext cx="518" cy="387"/>
              </a:xfrm>
              <a:custGeom>
                <a:avLst/>
                <a:gdLst>
                  <a:gd name="T0" fmla="*/ 4 w 264"/>
                  <a:gd name="T1" fmla="*/ 11 h 197"/>
                  <a:gd name="T2" fmla="*/ 11 w 264"/>
                  <a:gd name="T3" fmla="*/ 25 h 197"/>
                  <a:gd name="T4" fmla="*/ 19 w 264"/>
                  <a:gd name="T5" fmla="*/ 31 h 197"/>
                  <a:gd name="T6" fmla="*/ 24 w 264"/>
                  <a:gd name="T7" fmla="*/ 53 h 197"/>
                  <a:gd name="T8" fmla="*/ 25 w 264"/>
                  <a:gd name="T9" fmla="*/ 62 h 197"/>
                  <a:gd name="T10" fmla="*/ 41 w 264"/>
                  <a:gd name="T11" fmla="*/ 73 h 197"/>
                  <a:gd name="T12" fmla="*/ 46 w 264"/>
                  <a:gd name="T13" fmla="*/ 90 h 197"/>
                  <a:gd name="T14" fmla="*/ 58 w 264"/>
                  <a:gd name="T15" fmla="*/ 109 h 197"/>
                  <a:gd name="T16" fmla="*/ 63 w 264"/>
                  <a:gd name="T17" fmla="*/ 105 h 197"/>
                  <a:gd name="T18" fmla="*/ 57 w 264"/>
                  <a:gd name="T19" fmla="*/ 94 h 197"/>
                  <a:gd name="T20" fmla="*/ 51 w 264"/>
                  <a:gd name="T21" fmla="*/ 86 h 197"/>
                  <a:gd name="T22" fmla="*/ 41 w 264"/>
                  <a:gd name="T23" fmla="*/ 63 h 197"/>
                  <a:gd name="T24" fmla="*/ 36 w 264"/>
                  <a:gd name="T25" fmla="*/ 52 h 197"/>
                  <a:gd name="T26" fmla="*/ 33 w 264"/>
                  <a:gd name="T27" fmla="*/ 42 h 197"/>
                  <a:gd name="T28" fmla="*/ 31 w 264"/>
                  <a:gd name="T29" fmla="*/ 36 h 197"/>
                  <a:gd name="T30" fmla="*/ 22 w 264"/>
                  <a:gd name="T31" fmla="*/ 25 h 197"/>
                  <a:gd name="T32" fmla="*/ 18 w 264"/>
                  <a:gd name="T33" fmla="*/ 9 h 197"/>
                  <a:gd name="T34" fmla="*/ 27 w 264"/>
                  <a:gd name="T35" fmla="*/ 10 h 197"/>
                  <a:gd name="T36" fmla="*/ 37 w 264"/>
                  <a:gd name="T37" fmla="*/ 25 h 197"/>
                  <a:gd name="T38" fmla="*/ 46 w 264"/>
                  <a:gd name="T39" fmla="*/ 43 h 197"/>
                  <a:gd name="T40" fmla="*/ 57 w 264"/>
                  <a:gd name="T41" fmla="*/ 53 h 197"/>
                  <a:gd name="T42" fmla="*/ 67 w 264"/>
                  <a:gd name="T43" fmla="*/ 65 h 197"/>
                  <a:gd name="T44" fmla="*/ 66 w 264"/>
                  <a:gd name="T45" fmla="*/ 72 h 197"/>
                  <a:gd name="T46" fmla="*/ 74 w 264"/>
                  <a:gd name="T47" fmla="*/ 81 h 197"/>
                  <a:gd name="T48" fmla="*/ 86 w 264"/>
                  <a:gd name="T49" fmla="*/ 96 h 197"/>
                  <a:gd name="T50" fmla="*/ 92 w 264"/>
                  <a:gd name="T51" fmla="*/ 105 h 197"/>
                  <a:gd name="T52" fmla="*/ 100 w 264"/>
                  <a:gd name="T53" fmla="*/ 124 h 197"/>
                  <a:gd name="T54" fmla="*/ 99 w 264"/>
                  <a:gd name="T55" fmla="*/ 142 h 197"/>
                  <a:gd name="T56" fmla="*/ 108 w 264"/>
                  <a:gd name="T57" fmla="*/ 154 h 197"/>
                  <a:gd name="T58" fmla="*/ 119 w 264"/>
                  <a:gd name="T59" fmla="*/ 164 h 197"/>
                  <a:gd name="T60" fmla="*/ 142 w 264"/>
                  <a:gd name="T61" fmla="*/ 176 h 197"/>
                  <a:gd name="T62" fmla="*/ 158 w 264"/>
                  <a:gd name="T63" fmla="*/ 181 h 197"/>
                  <a:gd name="T64" fmla="*/ 164 w 264"/>
                  <a:gd name="T65" fmla="*/ 187 h 197"/>
                  <a:gd name="T66" fmla="*/ 175 w 264"/>
                  <a:gd name="T67" fmla="*/ 189 h 197"/>
                  <a:gd name="T68" fmla="*/ 193 w 264"/>
                  <a:gd name="T69" fmla="*/ 185 h 197"/>
                  <a:gd name="T70" fmla="*/ 208 w 264"/>
                  <a:gd name="T71" fmla="*/ 190 h 197"/>
                  <a:gd name="T72" fmla="*/ 218 w 264"/>
                  <a:gd name="T73" fmla="*/ 184 h 197"/>
                  <a:gd name="T74" fmla="*/ 222 w 264"/>
                  <a:gd name="T75" fmla="*/ 171 h 197"/>
                  <a:gd name="T76" fmla="*/ 244 w 264"/>
                  <a:gd name="T77" fmla="*/ 164 h 197"/>
                  <a:gd name="T78" fmla="*/ 254 w 264"/>
                  <a:gd name="T79" fmla="*/ 164 h 197"/>
                  <a:gd name="T80" fmla="*/ 259 w 264"/>
                  <a:gd name="T81" fmla="*/ 126 h 197"/>
                  <a:gd name="T82" fmla="*/ 246 w 264"/>
                  <a:gd name="T83" fmla="*/ 129 h 197"/>
                  <a:gd name="T84" fmla="*/ 231 w 264"/>
                  <a:gd name="T85" fmla="*/ 146 h 197"/>
                  <a:gd name="T86" fmla="*/ 222 w 264"/>
                  <a:gd name="T87" fmla="*/ 160 h 197"/>
                  <a:gd name="T88" fmla="*/ 208 w 264"/>
                  <a:gd name="T89" fmla="*/ 164 h 197"/>
                  <a:gd name="T90" fmla="*/ 184 w 264"/>
                  <a:gd name="T91" fmla="*/ 159 h 197"/>
                  <a:gd name="T92" fmla="*/ 178 w 264"/>
                  <a:gd name="T93" fmla="*/ 146 h 197"/>
                  <a:gd name="T94" fmla="*/ 168 w 264"/>
                  <a:gd name="T95" fmla="*/ 132 h 197"/>
                  <a:gd name="T96" fmla="*/ 168 w 264"/>
                  <a:gd name="T97" fmla="*/ 113 h 197"/>
                  <a:gd name="T98" fmla="*/ 166 w 264"/>
                  <a:gd name="T99" fmla="*/ 98 h 197"/>
                  <a:gd name="T100" fmla="*/ 168 w 264"/>
                  <a:gd name="T101" fmla="*/ 85 h 197"/>
                  <a:gd name="T102" fmla="*/ 168 w 264"/>
                  <a:gd name="T103" fmla="*/ 79 h 197"/>
                  <a:gd name="T104" fmla="*/ 156 w 264"/>
                  <a:gd name="T105" fmla="*/ 73 h 197"/>
                  <a:gd name="T106" fmla="*/ 149 w 264"/>
                  <a:gd name="T107" fmla="*/ 58 h 197"/>
                  <a:gd name="T108" fmla="*/ 142 w 264"/>
                  <a:gd name="T109" fmla="*/ 44 h 197"/>
                  <a:gd name="T110" fmla="*/ 133 w 264"/>
                  <a:gd name="T111" fmla="*/ 34 h 197"/>
                  <a:gd name="T112" fmla="*/ 122 w 264"/>
                  <a:gd name="T113" fmla="*/ 41 h 197"/>
                  <a:gd name="T114" fmla="*/ 111 w 264"/>
                  <a:gd name="T115" fmla="*/ 36 h 197"/>
                  <a:gd name="T116" fmla="*/ 103 w 264"/>
                  <a:gd name="T117" fmla="*/ 22 h 197"/>
                  <a:gd name="T118" fmla="*/ 93 w 264"/>
                  <a:gd name="T119" fmla="*/ 11 h 197"/>
                  <a:gd name="T120" fmla="*/ 24 w 264"/>
                  <a:gd name="T121" fmla="*/ 3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64" h="197">
                    <a:moveTo>
                      <a:pt x="0" y="1"/>
                    </a:moveTo>
                    <a:cubicBezTo>
                      <a:pt x="0" y="3"/>
                      <a:pt x="0" y="4"/>
                      <a:pt x="1" y="6"/>
                    </a:cubicBezTo>
                    <a:cubicBezTo>
                      <a:pt x="1" y="7"/>
                      <a:pt x="3" y="7"/>
                      <a:pt x="4" y="8"/>
                    </a:cubicBezTo>
                    <a:cubicBezTo>
                      <a:pt x="4" y="9"/>
                      <a:pt x="3" y="10"/>
                      <a:pt x="4" y="11"/>
                    </a:cubicBezTo>
                    <a:cubicBezTo>
                      <a:pt x="4" y="12"/>
                      <a:pt x="6" y="13"/>
                      <a:pt x="7" y="14"/>
                    </a:cubicBezTo>
                    <a:cubicBezTo>
                      <a:pt x="8" y="16"/>
                      <a:pt x="6" y="19"/>
                      <a:pt x="8" y="22"/>
                    </a:cubicBezTo>
                    <a:cubicBezTo>
                      <a:pt x="8" y="22"/>
                      <a:pt x="10" y="23"/>
                      <a:pt x="10" y="23"/>
                    </a:cubicBezTo>
                    <a:cubicBezTo>
                      <a:pt x="11" y="23"/>
                      <a:pt x="10" y="25"/>
                      <a:pt x="11" y="25"/>
                    </a:cubicBezTo>
                    <a:cubicBezTo>
                      <a:pt x="11" y="26"/>
                      <a:pt x="13" y="26"/>
                      <a:pt x="14" y="27"/>
                    </a:cubicBezTo>
                    <a:cubicBezTo>
                      <a:pt x="14" y="27"/>
                      <a:pt x="14" y="28"/>
                      <a:pt x="14" y="29"/>
                    </a:cubicBezTo>
                    <a:cubicBezTo>
                      <a:pt x="15" y="29"/>
                      <a:pt x="17" y="28"/>
                      <a:pt x="18" y="29"/>
                    </a:cubicBezTo>
                    <a:cubicBezTo>
                      <a:pt x="18" y="29"/>
                      <a:pt x="18" y="31"/>
                      <a:pt x="19" y="31"/>
                    </a:cubicBezTo>
                    <a:cubicBezTo>
                      <a:pt x="20" y="32"/>
                      <a:pt x="21" y="32"/>
                      <a:pt x="22" y="33"/>
                    </a:cubicBezTo>
                    <a:cubicBezTo>
                      <a:pt x="24" y="36"/>
                      <a:pt x="22" y="37"/>
                      <a:pt x="23" y="41"/>
                    </a:cubicBezTo>
                    <a:cubicBezTo>
                      <a:pt x="23" y="41"/>
                      <a:pt x="25" y="43"/>
                      <a:pt x="25" y="43"/>
                    </a:cubicBezTo>
                    <a:cubicBezTo>
                      <a:pt x="25" y="47"/>
                      <a:pt x="24" y="50"/>
                      <a:pt x="24" y="53"/>
                    </a:cubicBezTo>
                    <a:cubicBezTo>
                      <a:pt x="22" y="53"/>
                      <a:pt x="20" y="53"/>
                      <a:pt x="17" y="53"/>
                    </a:cubicBezTo>
                    <a:cubicBezTo>
                      <a:pt x="17" y="55"/>
                      <a:pt x="17" y="55"/>
                      <a:pt x="17" y="55"/>
                    </a:cubicBezTo>
                    <a:cubicBezTo>
                      <a:pt x="19" y="56"/>
                      <a:pt x="21" y="57"/>
                      <a:pt x="22" y="58"/>
                    </a:cubicBezTo>
                    <a:cubicBezTo>
                      <a:pt x="23" y="59"/>
                      <a:pt x="24" y="62"/>
                      <a:pt x="25" y="62"/>
                    </a:cubicBezTo>
                    <a:cubicBezTo>
                      <a:pt x="25" y="62"/>
                      <a:pt x="26" y="62"/>
                      <a:pt x="27" y="62"/>
                    </a:cubicBezTo>
                    <a:cubicBezTo>
                      <a:pt x="27" y="63"/>
                      <a:pt x="27" y="64"/>
                      <a:pt x="28" y="65"/>
                    </a:cubicBezTo>
                    <a:cubicBezTo>
                      <a:pt x="28" y="65"/>
                      <a:pt x="30" y="64"/>
                      <a:pt x="31" y="65"/>
                    </a:cubicBezTo>
                    <a:cubicBezTo>
                      <a:pt x="32" y="65"/>
                      <a:pt x="40" y="72"/>
                      <a:pt x="41" y="73"/>
                    </a:cubicBezTo>
                    <a:cubicBezTo>
                      <a:pt x="41" y="75"/>
                      <a:pt x="40" y="74"/>
                      <a:pt x="40" y="76"/>
                    </a:cubicBezTo>
                    <a:cubicBezTo>
                      <a:pt x="40" y="76"/>
                      <a:pt x="42" y="79"/>
                      <a:pt x="42" y="80"/>
                    </a:cubicBezTo>
                    <a:cubicBezTo>
                      <a:pt x="43" y="82"/>
                      <a:pt x="41" y="86"/>
                      <a:pt x="42" y="88"/>
                    </a:cubicBezTo>
                    <a:cubicBezTo>
                      <a:pt x="43" y="89"/>
                      <a:pt x="45" y="89"/>
                      <a:pt x="46" y="90"/>
                    </a:cubicBezTo>
                    <a:cubicBezTo>
                      <a:pt x="47" y="90"/>
                      <a:pt x="46" y="92"/>
                      <a:pt x="47" y="93"/>
                    </a:cubicBezTo>
                    <a:cubicBezTo>
                      <a:pt x="47" y="93"/>
                      <a:pt x="49" y="94"/>
                      <a:pt x="50" y="95"/>
                    </a:cubicBezTo>
                    <a:cubicBezTo>
                      <a:pt x="51" y="96"/>
                      <a:pt x="58" y="104"/>
                      <a:pt x="58" y="105"/>
                    </a:cubicBezTo>
                    <a:cubicBezTo>
                      <a:pt x="58" y="106"/>
                      <a:pt x="58" y="107"/>
                      <a:pt x="58" y="109"/>
                    </a:cubicBezTo>
                    <a:cubicBezTo>
                      <a:pt x="61" y="109"/>
                      <a:pt x="61" y="109"/>
                      <a:pt x="61" y="109"/>
                    </a:cubicBezTo>
                    <a:cubicBezTo>
                      <a:pt x="61" y="109"/>
                      <a:pt x="60" y="108"/>
                      <a:pt x="61" y="107"/>
                    </a:cubicBezTo>
                    <a:cubicBezTo>
                      <a:pt x="61" y="107"/>
                      <a:pt x="61" y="107"/>
                      <a:pt x="61" y="107"/>
                    </a:cubicBezTo>
                    <a:cubicBezTo>
                      <a:pt x="62" y="107"/>
                      <a:pt x="63" y="106"/>
                      <a:pt x="63" y="105"/>
                    </a:cubicBezTo>
                    <a:cubicBezTo>
                      <a:pt x="63" y="104"/>
                      <a:pt x="64" y="103"/>
                      <a:pt x="63" y="101"/>
                    </a:cubicBezTo>
                    <a:cubicBezTo>
                      <a:pt x="63" y="101"/>
                      <a:pt x="58" y="98"/>
                      <a:pt x="58" y="98"/>
                    </a:cubicBezTo>
                    <a:cubicBezTo>
                      <a:pt x="58" y="97"/>
                      <a:pt x="58" y="96"/>
                      <a:pt x="58" y="95"/>
                    </a:cubicBezTo>
                    <a:cubicBezTo>
                      <a:pt x="57" y="95"/>
                      <a:pt x="57" y="94"/>
                      <a:pt x="57" y="94"/>
                    </a:cubicBezTo>
                    <a:cubicBezTo>
                      <a:pt x="56" y="94"/>
                      <a:pt x="55" y="94"/>
                      <a:pt x="54" y="94"/>
                    </a:cubicBezTo>
                    <a:cubicBezTo>
                      <a:pt x="53" y="94"/>
                      <a:pt x="54" y="92"/>
                      <a:pt x="53" y="92"/>
                    </a:cubicBezTo>
                    <a:cubicBezTo>
                      <a:pt x="53" y="91"/>
                      <a:pt x="55" y="90"/>
                      <a:pt x="54" y="88"/>
                    </a:cubicBezTo>
                    <a:cubicBezTo>
                      <a:pt x="54" y="87"/>
                      <a:pt x="52" y="87"/>
                      <a:pt x="51" y="86"/>
                    </a:cubicBezTo>
                    <a:cubicBezTo>
                      <a:pt x="51" y="84"/>
                      <a:pt x="52" y="83"/>
                      <a:pt x="52" y="81"/>
                    </a:cubicBezTo>
                    <a:cubicBezTo>
                      <a:pt x="52" y="81"/>
                      <a:pt x="48" y="76"/>
                      <a:pt x="48" y="76"/>
                    </a:cubicBezTo>
                    <a:cubicBezTo>
                      <a:pt x="48" y="75"/>
                      <a:pt x="48" y="74"/>
                      <a:pt x="48" y="73"/>
                    </a:cubicBezTo>
                    <a:cubicBezTo>
                      <a:pt x="47" y="69"/>
                      <a:pt x="45" y="65"/>
                      <a:pt x="41" y="63"/>
                    </a:cubicBezTo>
                    <a:cubicBezTo>
                      <a:pt x="42" y="62"/>
                      <a:pt x="43" y="60"/>
                      <a:pt x="42" y="59"/>
                    </a:cubicBezTo>
                    <a:cubicBezTo>
                      <a:pt x="42" y="58"/>
                      <a:pt x="40" y="58"/>
                      <a:pt x="39" y="57"/>
                    </a:cubicBezTo>
                    <a:cubicBezTo>
                      <a:pt x="39" y="57"/>
                      <a:pt x="40" y="55"/>
                      <a:pt x="39" y="55"/>
                    </a:cubicBezTo>
                    <a:cubicBezTo>
                      <a:pt x="39" y="54"/>
                      <a:pt x="37" y="53"/>
                      <a:pt x="36" y="52"/>
                    </a:cubicBezTo>
                    <a:cubicBezTo>
                      <a:pt x="35" y="50"/>
                      <a:pt x="36" y="47"/>
                      <a:pt x="35" y="45"/>
                    </a:cubicBezTo>
                    <a:cubicBezTo>
                      <a:pt x="33" y="44"/>
                      <a:pt x="33" y="44"/>
                      <a:pt x="33" y="44"/>
                    </a:cubicBezTo>
                    <a:cubicBezTo>
                      <a:pt x="33" y="44"/>
                      <a:pt x="34" y="42"/>
                      <a:pt x="33" y="42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33" y="41"/>
                      <a:pt x="33" y="41"/>
                      <a:pt x="33" y="41"/>
                    </a:cubicBezTo>
                    <a:cubicBezTo>
                      <a:pt x="32" y="41"/>
                      <a:pt x="31" y="42"/>
                      <a:pt x="30" y="41"/>
                    </a:cubicBezTo>
                    <a:cubicBezTo>
                      <a:pt x="30" y="40"/>
                      <a:pt x="30" y="37"/>
                      <a:pt x="31" y="37"/>
                    </a:cubicBezTo>
                    <a:cubicBezTo>
                      <a:pt x="31" y="36"/>
                      <a:pt x="31" y="36"/>
                      <a:pt x="31" y="36"/>
                    </a:cubicBezTo>
                    <a:cubicBezTo>
                      <a:pt x="28" y="31"/>
                      <a:pt x="28" y="31"/>
                      <a:pt x="28" y="31"/>
                    </a:cubicBezTo>
                    <a:cubicBezTo>
                      <a:pt x="27" y="31"/>
                      <a:pt x="26" y="31"/>
                      <a:pt x="25" y="31"/>
                    </a:cubicBezTo>
                    <a:cubicBezTo>
                      <a:pt x="25" y="31"/>
                      <a:pt x="25" y="29"/>
                      <a:pt x="25" y="29"/>
                    </a:cubicBezTo>
                    <a:cubicBezTo>
                      <a:pt x="25" y="28"/>
                      <a:pt x="23" y="26"/>
                      <a:pt x="22" y="25"/>
                    </a:cubicBezTo>
                    <a:cubicBezTo>
                      <a:pt x="21" y="23"/>
                      <a:pt x="22" y="21"/>
                      <a:pt x="20" y="19"/>
                    </a:cubicBezTo>
                    <a:cubicBezTo>
                      <a:pt x="20" y="18"/>
                      <a:pt x="17" y="16"/>
                      <a:pt x="17" y="16"/>
                    </a:cubicBezTo>
                    <a:cubicBezTo>
                      <a:pt x="16" y="13"/>
                      <a:pt x="18" y="11"/>
                      <a:pt x="18" y="10"/>
                    </a:cubicBezTo>
                    <a:cubicBezTo>
                      <a:pt x="18" y="9"/>
                      <a:pt x="17" y="10"/>
                      <a:pt x="18" y="9"/>
                    </a:cubicBezTo>
                    <a:cubicBezTo>
                      <a:pt x="19" y="9"/>
                      <a:pt x="20" y="8"/>
                      <a:pt x="22" y="9"/>
                    </a:cubicBezTo>
                    <a:cubicBezTo>
                      <a:pt x="22" y="9"/>
                      <a:pt x="22" y="11"/>
                      <a:pt x="23" y="11"/>
                    </a:cubicBezTo>
                    <a:cubicBezTo>
                      <a:pt x="24" y="12"/>
                      <a:pt x="25" y="11"/>
                      <a:pt x="26" y="12"/>
                    </a:cubicBezTo>
                    <a:cubicBezTo>
                      <a:pt x="26" y="12"/>
                      <a:pt x="27" y="10"/>
                      <a:pt x="27" y="10"/>
                    </a:cubicBezTo>
                    <a:cubicBezTo>
                      <a:pt x="28" y="9"/>
                      <a:pt x="29" y="10"/>
                      <a:pt x="31" y="10"/>
                    </a:cubicBezTo>
                    <a:cubicBezTo>
                      <a:pt x="33" y="14"/>
                      <a:pt x="30" y="11"/>
                      <a:pt x="34" y="15"/>
                    </a:cubicBezTo>
                    <a:cubicBezTo>
                      <a:pt x="33" y="20"/>
                      <a:pt x="34" y="22"/>
                      <a:pt x="36" y="25"/>
                    </a:cubicBezTo>
                    <a:cubicBezTo>
                      <a:pt x="37" y="25"/>
                      <a:pt x="37" y="25"/>
                      <a:pt x="37" y="25"/>
                    </a:cubicBezTo>
                    <a:cubicBezTo>
                      <a:pt x="39" y="28"/>
                      <a:pt x="38" y="30"/>
                      <a:pt x="39" y="33"/>
                    </a:cubicBezTo>
                    <a:cubicBezTo>
                      <a:pt x="41" y="35"/>
                      <a:pt x="43" y="37"/>
                      <a:pt x="44" y="39"/>
                    </a:cubicBezTo>
                    <a:cubicBezTo>
                      <a:pt x="44" y="39"/>
                      <a:pt x="46" y="39"/>
                      <a:pt x="46" y="39"/>
                    </a:cubicBezTo>
                    <a:cubicBezTo>
                      <a:pt x="47" y="41"/>
                      <a:pt x="46" y="42"/>
                      <a:pt x="46" y="43"/>
                    </a:cubicBezTo>
                    <a:cubicBezTo>
                      <a:pt x="46" y="45"/>
                      <a:pt x="46" y="45"/>
                      <a:pt x="46" y="45"/>
                    </a:cubicBezTo>
                    <a:cubicBezTo>
                      <a:pt x="47" y="45"/>
                      <a:pt x="50" y="45"/>
                      <a:pt x="51" y="46"/>
                    </a:cubicBezTo>
                    <a:cubicBezTo>
                      <a:pt x="52" y="47"/>
                      <a:pt x="52" y="53"/>
                      <a:pt x="54" y="53"/>
                    </a:cubicBezTo>
                    <a:cubicBezTo>
                      <a:pt x="55" y="54"/>
                      <a:pt x="57" y="53"/>
                      <a:pt x="57" y="53"/>
                    </a:cubicBezTo>
                    <a:cubicBezTo>
                      <a:pt x="59" y="55"/>
                      <a:pt x="57" y="57"/>
                      <a:pt x="57" y="59"/>
                    </a:cubicBezTo>
                    <a:cubicBezTo>
                      <a:pt x="58" y="60"/>
                      <a:pt x="61" y="60"/>
                      <a:pt x="62" y="61"/>
                    </a:cubicBezTo>
                    <a:cubicBezTo>
                      <a:pt x="62" y="62"/>
                      <a:pt x="62" y="65"/>
                      <a:pt x="63" y="65"/>
                    </a:cubicBezTo>
                    <a:cubicBezTo>
                      <a:pt x="64" y="66"/>
                      <a:pt x="66" y="65"/>
                      <a:pt x="67" y="65"/>
                    </a:cubicBezTo>
                    <a:cubicBezTo>
                      <a:pt x="68" y="66"/>
                      <a:pt x="68" y="67"/>
                      <a:pt x="68" y="68"/>
                    </a:cubicBezTo>
                    <a:cubicBezTo>
                      <a:pt x="69" y="68"/>
                      <a:pt x="69" y="68"/>
                      <a:pt x="69" y="68"/>
                    </a:cubicBezTo>
                    <a:cubicBezTo>
                      <a:pt x="69" y="69"/>
                      <a:pt x="69" y="70"/>
                      <a:pt x="69" y="71"/>
                    </a:cubicBezTo>
                    <a:cubicBezTo>
                      <a:pt x="68" y="71"/>
                      <a:pt x="66" y="71"/>
                      <a:pt x="66" y="72"/>
                    </a:cubicBezTo>
                    <a:cubicBezTo>
                      <a:pt x="66" y="73"/>
                      <a:pt x="66" y="75"/>
                      <a:pt x="66" y="76"/>
                    </a:cubicBezTo>
                    <a:cubicBezTo>
                      <a:pt x="67" y="76"/>
                      <a:pt x="68" y="76"/>
                      <a:pt x="69" y="77"/>
                    </a:cubicBezTo>
                    <a:cubicBezTo>
                      <a:pt x="70" y="77"/>
                      <a:pt x="70" y="79"/>
                      <a:pt x="70" y="79"/>
                    </a:cubicBezTo>
                    <a:cubicBezTo>
                      <a:pt x="71" y="80"/>
                      <a:pt x="73" y="81"/>
                      <a:pt x="74" y="81"/>
                    </a:cubicBezTo>
                    <a:cubicBezTo>
                      <a:pt x="74" y="81"/>
                      <a:pt x="79" y="88"/>
                      <a:pt x="79" y="88"/>
                    </a:cubicBezTo>
                    <a:cubicBezTo>
                      <a:pt x="80" y="89"/>
                      <a:pt x="79" y="90"/>
                      <a:pt x="80" y="91"/>
                    </a:cubicBezTo>
                    <a:cubicBezTo>
                      <a:pt x="81" y="92"/>
                      <a:pt x="82" y="92"/>
                      <a:pt x="83" y="93"/>
                    </a:cubicBezTo>
                    <a:cubicBezTo>
                      <a:pt x="84" y="94"/>
                      <a:pt x="86" y="96"/>
                      <a:pt x="86" y="96"/>
                    </a:cubicBezTo>
                    <a:cubicBezTo>
                      <a:pt x="86" y="97"/>
                      <a:pt x="86" y="98"/>
                      <a:pt x="86" y="99"/>
                    </a:cubicBezTo>
                    <a:cubicBezTo>
                      <a:pt x="87" y="99"/>
                      <a:pt x="89" y="101"/>
                      <a:pt x="90" y="102"/>
                    </a:cubicBezTo>
                    <a:cubicBezTo>
                      <a:pt x="90" y="103"/>
                      <a:pt x="90" y="103"/>
                      <a:pt x="90" y="104"/>
                    </a:cubicBezTo>
                    <a:cubicBezTo>
                      <a:pt x="90" y="104"/>
                      <a:pt x="92" y="105"/>
                      <a:pt x="92" y="105"/>
                    </a:cubicBezTo>
                    <a:cubicBezTo>
                      <a:pt x="93" y="107"/>
                      <a:pt x="92" y="108"/>
                      <a:pt x="93" y="110"/>
                    </a:cubicBezTo>
                    <a:cubicBezTo>
                      <a:pt x="95" y="113"/>
                      <a:pt x="97" y="114"/>
                      <a:pt x="99" y="119"/>
                    </a:cubicBezTo>
                    <a:cubicBezTo>
                      <a:pt x="100" y="119"/>
                      <a:pt x="100" y="119"/>
                      <a:pt x="100" y="119"/>
                    </a:cubicBezTo>
                    <a:cubicBezTo>
                      <a:pt x="100" y="121"/>
                      <a:pt x="100" y="122"/>
                      <a:pt x="100" y="124"/>
                    </a:cubicBezTo>
                    <a:cubicBezTo>
                      <a:pt x="100" y="125"/>
                      <a:pt x="103" y="126"/>
                      <a:pt x="102" y="131"/>
                    </a:cubicBezTo>
                    <a:cubicBezTo>
                      <a:pt x="102" y="132"/>
                      <a:pt x="100" y="134"/>
                      <a:pt x="99" y="134"/>
                    </a:cubicBezTo>
                    <a:cubicBezTo>
                      <a:pt x="98" y="136"/>
                      <a:pt x="101" y="137"/>
                      <a:pt x="101" y="138"/>
                    </a:cubicBezTo>
                    <a:cubicBezTo>
                      <a:pt x="100" y="139"/>
                      <a:pt x="98" y="139"/>
                      <a:pt x="99" y="142"/>
                    </a:cubicBezTo>
                    <a:cubicBezTo>
                      <a:pt x="99" y="142"/>
                      <a:pt x="100" y="145"/>
                      <a:pt x="101" y="146"/>
                    </a:cubicBezTo>
                    <a:cubicBezTo>
                      <a:pt x="102" y="146"/>
                      <a:pt x="102" y="146"/>
                      <a:pt x="102" y="146"/>
                    </a:cubicBezTo>
                    <a:cubicBezTo>
                      <a:pt x="103" y="147"/>
                      <a:pt x="102" y="148"/>
                      <a:pt x="103" y="149"/>
                    </a:cubicBezTo>
                    <a:cubicBezTo>
                      <a:pt x="103" y="150"/>
                      <a:pt x="107" y="153"/>
                      <a:pt x="108" y="154"/>
                    </a:cubicBezTo>
                    <a:cubicBezTo>
                      <a:pt x="109" y="154"/>
                      <a:pt x="110" y="154"/>
                      <a:pt x="111" y="154"/>
                    </a:cubicBezTo>
                    <a:cubicBezTo>
                      <a:pt x="112" y="155"/>
                      <a:pt x="111" y="156"/>
                      <a:pt x="112" y="157"/>
                    </a:cubicBezTo>
                    <a:cubicBezTo>
                      <a:pt x="113" y="158"/>
                      <a:pt x="115" y="159"/>
                      <a:pt x="117" y="160"/>
                    </a:cubicBezTo>
                    <a:cubicBezTo>
                      <a:pt x="117" y="161"/>
                      <a:pt x="119" y="163"/>
                      <a:pt x="119" y="164"/>
                    </a:cubicBezTo>
                    <a:cubicBezTo>
                      <a:pt x="119" y="164"/>
                      <a:pt x="121" y="167"/>
                      <a:pt x="121" y="167"/>
                    </a:cubicBezTo>
                    <a:cubicBezTo>
                      <a:pt x="125" y="169"/>
                      <a:pt x="128" y="167"/>
                      <a:pt x="131" y="168"/>
                    </a:cubicBezTo>
                    <a:cubicBezTo>
                      <a:pt x="132" y="169"/>
                      <a:pt x="133" y="172"/>
                      <a:pt x="134" y="172"/>
                    </a:cubicBezTo>
                    <a:cubicBezTo>
                      <a:pt x="136" y="174"/>
                      <a:pt x="140" y="175"/>
                      <a:pt x="142" y="176"/>
                    </a:cubicBezTo>
                    <a:cubicBezTo>
                      <a:pt x="143" y="177"/>
                      <a:pt x="143" y="178"/>
                      <a:pt x="144" y="178"/>
                    </a:cubicBezTo>
                    <a:cubicBezTo>
                      <a:pt x="147" y="180"/>
                      <a:pt x="149" y="179"/>
                      <a:pt x="153" y="180"/>
                    </a:cubicBezTo>
                    <a:cubicBezTo>
                      <a:pt x="154" y="182"/>
                      <a:pt x="154" y="182"/>
                      <a:pt x="154" y="182"/>
                    </a:cubicBezTo>
                    <a:cubicBezTo>
                      <a:pt x="156" y="182"/>
                      <a:pt x="156" y="181"/>
                      <a:pt x="158" y="181"/>
                    </a:cubicBezTo>
                    <a:cubicBezTo>
                      <a:pt x="158" y="181"/>
                      <a:pt x="158" y="183"/>
                      <a:pt x="158" y="183"/>
                    </a:cubicBezTo>
                    <a:cubicBezTo>
                      <a:pt x="159" y="183"/>
                      <a:pt x="160" y="183"/>
                      <a:pt x="161" y="183"/>
                    </a:cubicBezTo>
                    <a:cubicBezTo>
                      <a:pt x="162" y="183"/>
                      <a:pt x="163" y="185"/>
                      <a:pt x="164" y="186"/>
                    </a:cubicBezTo>
                    <a:cubicBezTo>
                      <a:pt x="164" y="187"/>
                      <a:pt x="164" y="187"/>
                      <a:pt x="164" y="187"/>
                    </a:cubicBezTo>
                    <a:cubicBezTo>
                      <a:pt x="165" y="187"/>
                      <a:pt x="166" y="186"/>
                      <a:pt x="166" y="186"/>
                    </a:cubicBezTo>
                    <a:cubicBezTo>
                      <a:pt x="169" y="186"/>
                      <a:pt x="168" y="187"/>
                      <a:pt x="169" y="188"/>
                    </a:cubicBezTo>
                    <a:cubicBezTo>
                      <a:pt x="171" y="188"/>
                      <a:pt x="173" y="187"/>
                      <a:pt x="174" y="187"/>
                    </a:cubicBezTo>
                    <a:cubicBezTo>
                      <a:pt x="175" y="187"/>
                      <a:pt x="175" y="188"/>
                      <a:pt x="175" y="189"/>
                    </a:cubicBezTo>
                    <a:cubicBezTo>
                      <a:pt x="176" y="189"/>
                      <a:pt x="178" y="190"/>
                      <a:pt x="178" y="190"/>
                    </a:cubicBezTo>
                    <a:cubicBezTo>
                      <a:pt x="181" y="190"/>
                      <a:pt x="182" y="187"/>
                      <a:pt x="184" y="187"/>
                    </a:cubicBezTo>
                    <a:cubicBezTo>
                      <a:pt x="186" y="186"/>
                      <a:pt x="188" y="187"/>
                      <a:pt x="190" y="187"/>
                    </a:cubicBezTo>
                    <a:cubicBezTo>
                      <a:pt x="191" y="187"/>
                      <a:pt x="193" y="185"/>
                      <a:pt x="193" y="185"/>
                    </a:cubicBezTo>
                    <a:cubicBezTo>
                      <a:pt x="195" y="185"/>
                      <a:pt x="194" y="186"/>
                      <a:pt x="195" y="186"/>
                    </a:cubicBezTo>
                    <a:cubicBezTo>
                      <a:pt x="198" y="187"/>
                      <a:pt x="200" y="186"/>
                      <a:pt x="202" y="187"/>
                    </a:cubicBezTo>
                    <a:cubicBezTo>
                      <a:pt x="203" y="187"/>
                      <a:pt x="204" y="190"/>
                      <a:pt x="205" y="190"/>
                    </a:cubicBezTo>
                    <a:cubicBezTo>
                      <a:pt x="206" y="191"/>
                      <a:pt x="207" y="190"/>
                      <a:pt x="208" y="190"/>
                    </a:cubicBezTo>
                    <a:cubicBezTo>
                      <a:pt x="210" y="191"/>
                      <a:pt x="211" y="194"/>
                      <a:pt x="212" y="197"/>
                    </a:cubicBezTo>
                    <a:cubicBezTo>
                      <a:pt x="212" y="197"/>
                      <a:pt x="212" y="197"/>
                      <a:pt x="212" y="197"/>
                    </a:cubicBezTo>
                    <a:cubicBezTo>
                      <a:pt x="212" y="197"/>
                      <a:pt x="214" y="194"/>
                      <a:pt x="213" y="192"/>
                    </a:cubicBezTo>
                    <a:cubicBezTo>
                      <a:pt x="212" y="191"/>
                      <a:pt x="218" y="184"/>
                      <a:pt x="218" y="184"/>
                    </a:cubicBezTo>
                    <a:cubicBezTo>
                      <a:pt x="229" y="184"/>
                      <a:pt x="229" y="184"/>
                      <a:pt x="229" y="184"/>
                    </a:cubicBezTo>
                    <a:cubicBezTo>
                      <a:pt x="229" y="184"/>
                      <a:pt x="229" y="181"/>
                      <a:pt x="227" y="179"/>
                    </a:cubicBezTo>
                    <a:cubicBezTo>
                      <a:pt x="224" y="178"/>
                      <a:pt x="222" y="174"/>
                      <a:pt x="222" y="174"/>
                    </a:cubicBezTo>
                    <a:cubicBezTo>
                      <a:pt x="222" y="171"/>
                      <a:pt x="222" y="171"/>
                      <a:pt x="222" y="171"/>
                    </a:cubicBezTo>
                    <a:cubicBezTo>
                      <a:pt x="225" y="171"/>
                      <a:pt x="225" y="171"/>
                      <a:pt x="225" y="171"/>
                    </a:cubicBezTo>
                    <a:cubicBezTo>
                      <a:pt x="226" y="166"/>
                      <a:pt x="226" y="166"/>
                      <a:pt x="226" y="166"/>
                    </a:cubicBezTo>
                    <a:cubicBezTo>
                      <a:pt x="241" y="166"/>
                      <a:pt x="241" y="166"/>
                      <a:pt x="241" y="166"/>
                    </a:cubicBezTo>
                    <a:cubicBezTo>
                      <a:pt x="244" y="164"/>
                      <a:pt x="244" y="164"/>
                      <a:pt x="244" y="164"/>
                    </a:cubicBezTo>
                    <a:cubicBezTo>
                      <a:pt x="244" y="164"/>
                      <a:pt x="246" y="161"/>
                      <a:pt x="248" y="163"/>
                    </a:cubicBezTo>
                    <a:cubicBezTo>
                      <a:pt x="249" y="161"/>
                      <a:pt x="250" y="160"/>
                      <a:pt x="251" y="158"/>
                    </a:cubicBezTo>
                    <a:cubicBezTo>
                      <a:pt x="251" y="160"/>
                      <a:pt x="251" y="162"/>
                      <a:pt x="250" y="162"/>
                    </a:cubicBezTo>
                    <a:cubicBezTo>
                      <a:pt x="252" y="163"/>
                      <a:pt x="253" y="164"/>
                      <a:pt x="254" y="164"/>
                    </a:cubicBezTo>
                    <a:cubicBezTo>
                      <a:pt x="254" y="158"/>
                      <a:pt x="255" y="154"/>
                      <a:pt x="256" y="148"/>
                    </a:cubicBezTo>
                    <a:cubicBezTo>
                      <a:pt x="257" y="148"/>
                      <a:pt x="257" y="148"/>
                      <a:pt x="257" y="148"/>
                    </a:cubicBezTo>
                    <a:cubicBezTo>
                      <a:pt x="258" y="147"/>
                      <a:pt x="256" y="146"/>
                      <a:pt x="256" y="143"/>
                    </a:cubicBezTo>
                    <a:cubicBezTo>
                      <a:pt x="256" y="139"/>
                      <a:pt x="264" y="129"/>
                      <a:pt x="259" y="126"/>
                    </a:cubicBezTo>
                    <a:cubicBezTo>
                      <a:pt x="258" y="126"/>
                      <a:pt x="257" y="126"/>
                      <a:pt x="257" y="126"/>
                    </a:cubicBezTo>
                    <a:cubicBezTo>
                      <a:pt x="255" y="125"/>
                      <a:pt x="255" y="125"/>
                      <a:pt x="255" y="125"/>
                    </a:cubicBezTo>
                    <a:cubicBezTo>
                      <a:pt x="254" y="124"/>
                      <a:pt x="249" y="125"/>
                      <a:pt x="248" y="126"/>
                    </a:cubicBezTo>
                    <a:cubicBezTo>
                      <a:pt x="247" y="126"/>
                      <a:pt x="246" y="128"/>
                      <a:pt x="246" y="129"/>
                    </a:cubicBezTo>
                    <a:cubicBezTo>
                      <a:pt x="244" y="129"/>
                      <a:pt x="243" y="128"/>
                      <a:pt x="242" y="129"/>
                    </a:cubicBezTo>
                    <a:cubicBezTo>
                      <a:pt x="241" y="129"/>
                      <a:pt x="240" y="131"/>
                      <a:pt x="240" y="131"/>
                    </a:cubicBezTo>
                    <a:cubicBezTo>
                      <a:pt x="236" y="132"/>
                      <a:pt x="235" y="130"/>
                      <a:pt x="234" y="134"/>
                    </a:cubicBezTo>
                    <a:cubicBezTo>
                      <a:pt x="232" y="137"/>
                      <a:pt x="232" y="142"/>
                      <a:pt x="231" y="146"/>
                    </a:cubicBezTo>
                    <a:cubicBezTo>
                      <a:pt x="231" y="146"/>
                      <a:pt x="228" y="148"/>
                      <a:pt x="228" y="148"/>
                    </a:cubicBezTo>
                    <a:cubicBezTo>
                      <a:pt x="228" y="150"/>
                      <a:pt x="229" y="152"/>
                      <a:pt x="228" y="154"/>
                    </a:cubicBezTo>
                    <a:cubicBezTo>
                      <a:pt x="228" y="154"/>
                      <a:pt x="228" y="154"/>
                      <a:pt x="228" y="154"/>
                    </a:cubicBezTo>
                    <a:cubicBezTo>
                      <a:pt x="225" y="155"/>
                      <a:pt x="224" y="158"/>
                      <a:pt x="222" y="160"/>
                    </a:cubicBezTo>
                    <a:cubicBezTo>
                      <a:pt x="221" y="160"/>
                      <a:pt x="219" y="161"/>
                      <a:pt x="219" y="161"/>
                    </a:cubicBezTo>
                    <a:cubicBezTo>
                      <a:pt x="219" y="161"/>
                      <a:pt x="218" y="159"/>
                      <a:pt x="218" y="158"/>
                    </a:cubicBezTo>
                    <a:cubicBezTo>
                      <a:pt x="213" y="159"/>
                      <a:pt x="212" y="159"/>
                      <a:pt x="209" y="162"/>
                    </a:cubicBezTo>
                    <a:cubicBezTo>
                      <a:pt x="209" y="162"/>
                      <a:pt x="208" y="164"/>
                      <a:pt x="208" y="164"/>
                    </a:cubicBezTo>
                    <a:cubicBezTo>
                      <a:pt x="207" y="164"/>
                      <a:pt x="205" y="164"/>
                      <a:pt x="203" y="164"/>
                    </a:cubicBezTo>
                    <a:cubicBezTo>
                      <a:pt x="203" y="165"/>
                      <a:pt x="203" y="165"/>
                      <a:pt x="203" y="165"/>
                    </a:cubicBezTo>
                    <a:cubicBezTo>
                      <a:pt x="201" y="166"/>
                      <a:pt x="198" y="165"/>
                      <a:pt x="195" y="165"/>
                    </a:cubicBezTo>
                    <a:cubicBezTo>
                      <a:pt x="192" y="159"/>
                      <a:pt x="191" y="159"/>
                      <a:pt x="184" y="159"/>
                    </a:cubicBezTo>
                    <a:cubicBezTo>
                      <a:pt x="183" y="158"/>
                      <a:pt x="184" y="157"/>
                      <a:pt x="184" y="156"/>
                    </a:cubicBezTo>
                    <a:cubicBezTo>
                      <a:pt x="183" y="154"/>
                      <a:pt x="180" y="152"/>
                      <a:pt x="180" y="150"/>
                    </a:cubicBezTo>
                    <a:cubicBezTo>
                      <a:pt x="180" y="149"/>
                      <a:pt x="180" y="147"/>
                      <a:pt x="180" y="146"/>
                    </a:cubicBezTo>
                    <a:cubicBezTo>
                      <a:pt x="180" y="146"/>
                      <a:pt x="178" y="147"/>
                      <a:pt x="178" y="146"/>
                    </a:cubicBezTo>
                    <a:cubicBezTo>
                      <a:pt x="177" y="146"/>
                      <a:pt x="176" y="143"/>
                      <a:pt x="175" y="142"/>
                    </a:cubicBezTo>
                    <a:cubicBezTo>
                      <a:pt x="175" y="141"/>
                      <a:pt x="173" y="141"/>
                      <a:pt x="172" y="140"/>
                    </a:cubicBezTo>
                    <a:cubicBezTo>
                      <a:pt x="171" y="138"/>
                      <a:pt x="172" y="136"/>
                      <a:pt x="171" y="134"/>
                    </a:cubicBezTo>
                    <a:cubicBezTo>
                      <a:pt x="171" y="134"/>
                      <a:pt x="169" y="133"/>
                      <a:pt x="168" y="132"/>
                    </a:cubicBezTo>
                    <a:cubicBezTo>
                      <a:pt x="168" y="131"/>
                      <a:pt x="168" y="129"/>
                      <a:pt x="168" y="129"/>
                    </a:cubicBezTo>
                    <a:cubicBezTo>
                      <a:pt x="167" y="129"/>
                      <a:pt x="166" y="130"/>
                      <a:pt x="166" y="130"/>
                    </a:cubicBezTo>
                    <a:cubicBezTo>
                      <a:pt x="167" y="125"/>
                      <a:pt x="166" y="124"/>
                      <a:pt x="166" y="119"/>
                    </a:cubicBezTo>
                    <a:cubicBezTo>
                      <a:pt x="167" y="118"/>
                      <a:pt x="169" y="116"/>
                      <a:pt x="168" y="113"/>
                    </a:cubicBezTo>
                    <a:cubicBezTo>
                      <a:pt x="167" y="111"/>
                      <a:pt x="167" y="111"/>
                      <a:pt x="167" y="111"/>
                    </a:cubicBezTo>
                    <a:cubicBezTo>
                      <a:pt x="167" y="109"/>
                      <a:pt x="168" y="107"/>
                      <a:pt x="167" y="106"/>
                    </a:cubicBezTo>
                    <a:cubicBezTo>
                      <a:pt x="166" y="105"/>
                      <a:pt x="166" y="105"/>
                      <a:pt x="166" y="105"/>
                    </a:cubicBezTo>
                    <a:cubicBezTo>
                      <a:pt x="165" y="102"/>
                      <a:pt x="167" y="101"/>
                      <a:pt x="166" y="98"/>
                    </a:cubicBezTo>
                    <a:cubicBezTo>
                      <a:pt x="165" y="95"/>
                      <a:pt x="165" y="95"/>
                      <a:pt x="165" y="95"/>
                    </a:cubicBezTo>
                    <a:cubicBezTo>
                      <a:pt x="165" y="94"/>
                      <a:pt x="167" y="90"/>
                      <a:pt x="165" y="89"/>
                    </a:cubicBezTo>
                    <a:cubicBezTo>
                      <a:pt x="166" y="88"/>
                      <a:pt x="167" y="88"/>
                      <a:pt x="168" y="87"/>
                    </a:cubicBezTo>
                    <a:cubicBezTo>
                      <a:pt x="168" y="86"/>
                      <a:pt x="167" y="85"/>
                      <a:pt x="168" y="85"/>
                    </a:cubicBezTo>
                    <a:cubicBezTo>
                      <a:pt x="168" y="85"/>
                      <a:pt x="170" y="85"/>
                      <a:pt x="170" y="85"/>
                    </a:cubicBezTo>
                    <a:cubicBezTo>
                      <a:pt x="171" y="83"/>
                      <a:pt x="171" y="82"/>
                      <a:pt x="172" y="81"/>
                    </a:cubicBezTo>
                    <a:cubicBezTo>
                      <a:pt x="173" y="80"/>
                      <a:pt x="172" y="79"/>
                      <a:pt x="172" y="79"/>
                    </a:cubicBezTo>
                    <a:cubicBezTo>
                      <a:pt x="168" y="79"/>
                      <a:pt x="168" y="79"/>
                      <a:pt x="168" y="79"/>
                    </a:cubicBezTo>
                    <a:cubicBezTo>
                      <a:pt x="166" y="76"/>
                      <a:pt x="166" y="76"/>
                      <a:pt x="166" y="76"/>
                    </a:cubicBezTo>
                    <a:cubicBezTo>
                      <a:pt x="162" y="76"/>
                      <a:pt x="162" y="76"/>
                      <a:pt x="162" y="76"/>
                    </a:cubicBezTo>
                    <a:cubicBezTo>
                      <a:pt x="158" y="74"/>
                      <a:pt x="158" y="74"/>
                      <a:pt x="158" y="74"/>
                    </a:cubicBezTo>
                    <a:cubicBezTo>
                      <a:pt x="156" y="73"/>
                      <a:pt x="156" y="73"/>
                      <a:pt x="156" y="73"/>
                    </a:cubicBezTo>
                    <a:cubicBezTo>
                      <a:pt x="155" y="69"/>
                      <a:pt x="155" y="69"/>
                      <a:pt x="155" y="69"/>
                    </a:cubicBezTo>
                    <a:cubicBezTo>
                      <a:pt x="153" y="63"/>
                      <a:pt x="153" y="63"/>
                      <a:pt x="153" y="63"/>
                    </a:cubicBezTo>
                    <a:cubicBezTo>
                      <a:pt x="152" y="60"/>
                      <a:pt x="152" y="60"/>
                      <a:pt x="152" y="60"/>
                    </a:cubicBezTo>
                    <a:cubicBezTo>
                      <a:pt x="149" y="58"/>
                      <a:pt x="149" y="58"/>
                      <a:pt x="149" y="58"/>
                    </a:cubicBezTo>
                    <a:cubicBezTo>
                      <a:pt x="147" y="54"/>
                      <a:pt x="147" y="54"/>
                      <a:pt x="147" y="54"/>
                    </a:cubicBezTo>
                    <a:cubicBezTo>
                      <a:pt x="145" y="50"/>
                      <a:pt x="145" y="50"/>
                      <a:pt x="145" y="50"/>
                    </a:cubicBezTo>
                    <a:cubicBezTo>
                      <a:pt x="143" y="46"/>
                      <a:pt x="143" y="46"/>
                      <a:pt x="143" y="46"/>
                    </a:cubicBezTo>
                    <a:cubicBezTo>
                      <a:pt x="142" y="44"/>
                      <a:pt x="142" y="44"/>
                      <a:pt x="142" y="44"/>
                    </a:cubicBezTo>
                    <a:cubicBezTo>
                      <a:pt x="141" y="41"/>
                      <a:pt x="141" y="41"/>
                      <a:pt x="141" y="41"/>
                    </a:cubicBezTo>
                    <a:cubicBezTo>
                      <a:pt x="139" y="38"/>
                      <a:pt x="139" y="38"/>
                      <a:pt x="139" y="38"/>
                    </a:cubicBezTo>
                    <a:cubicBezTo>
                      <a:pt x="136" y="36"/>
                      <a:pt x="136" y="36"/>
                      <a:pt x="136" y="36"/>
                    </a:cubicBezTo>
                    <a:cubicBezTo>
                      <a:pt x="133" y="34"/>
                      <a:pt x="133" y="34"/>
                      <a:pt x="133" y="34"/>
                    </a:cubicBezTo>
                    <a:cubicBezTo>
                      <a:pt x="130" y="34"/>
                      <a:pt x="130" y="34"/>
                      <a:pt x="130" y="34"/>
                    </a:cubicBezTo>
                    <a:cubicBezTo>
                      <a:pt x="127" y="35"/>
                      <a:pt x="127" y="35"/>
                      <a:pt x="127" y="35"/>
                    </a:cubicBezTo>
                    <a:cubicBezTo>
                      <a:pt x="124" y="39"/>
                      <a:pt x="124" y="39"/>
                      <a:pt x="124" y="39"/>
                    </a:cubicBezTo>
                    <a:cubicBezTo>
                      <a:pt x="122" y="41"/>
                      <a:pt x="122" y="41"/>
                      <a:pt x="122" y="41"/>
                    </a:cubicBezTo>
                    <a:cubicBezTo>
                      <a:pt x="119" y="41"/>
                      <a:pt x="119" y="41"/>
                      <a:pt x="119" y="41"/>
                    </a:cubicBezTo>
                    <a:cubicBezTo>
                      <a:pt x="116" y="41"/>
                      <a:pt x="116" y="41"/>
                      <a:pt x="116" y="41"/>
                    </a:cubicBezTo>
                    <a:cubicBezTo>
                      <a:pt x="113" y="39"/>
                      <a:pt x="113" y="39"/>
                      <a:pt x="113" y="39"/>
                    </a:cubicBezTo>
                    <a:cubicBezTo>
                      <a:pt x="111" y="36"/>
                      <a:pt x="111" y="36"/>
                      <a:pt x="111" y="36"/>
                    </a:cubicBezTo>
                    <a:cubicBezTo>
                      <a:pt x="109" y="32"/>
                      <a:pt x="109" y="32"/>
                      <a:pt x="109" y="32"/>
                    </a:cubicBezTo>
                    <a:cubicBezTo>
                      <a:pt x="108" y="30"/>
                      <a:pt x="108" y="30"/>
                      <a:pt x="108" y="30"/>
                    </a:cubicBezTo>
                    <a:cubicBezTo>
                      <a:pt x="107" y="26"/>
                      <a:pt x="107" y="26"/>
                      <a:pt x="107" y="26"/>
                    </a:cubicBezTo>
                    <a:cubicBezTo>
                      <a:pt x="103" y="22"/>
                      <a:pt x="103" y="22"/>
                      <a:pt x="103" y="22"/>
                    </a:cubicBezTo>
                    <a:cubicBezTo>
                      <a:pt x="101" y="20"/>
                      <a:pt x="101" y="20"/>
                      <a:pt x="101" y="20"/>
                    </a:cubicBezTo>
                    <a:cubicBezTo>
                      <a:pt x="100" y="18"/>
                      <a:pt x="100" y="18"/>
                      <a:pt x="100" y="18"/>
                    </a:cubicBezTo>
                    <a:cubicBezTo>
                      <a:pt x="96" y="16"/>
                      <a:pt x="96" y="16"/>
                      <a:pt x="96" y="16"/>
                    </a:cubicBezTo>
                    <a:cubicBezTo>
                      <a:pt x="93" y="11"/>
                      <a:pt x="93" y="11"/>
                      <a:pt x="93" y="11"/>
                    </a:cubicBezTo>
                    <a:cubicBezTo>
                      <a:pt x="75" y="11"/>
                      <a:pt x="75" y="11"/>
                      <a:pt x="75" y="11"/>
                    </a:cubicBezTo>
                    <a:cubicBezTo>
                      <a:pt x="75" y="16"/>
                      <a:pt x="75" y="16"/>
                      <a:pt x="75" y="16"/>
                    </a:cubicBezTo>
                    <a:cubicBezTo>
                      <a:pt x="47" y="15"/>
                      <a:pt x="47" y="15"/>
                      <a:pt x="47" y="15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0"/>
                      <a:pt x="24" y="0"/>
                      <a:pt x="24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24" name="Freeform 147">
                <a:extLst>
                  <a:ext uri="{FF2B5EF4-FFF2-40B4-BE49-F238E27FC236}">
                    <a16:creationId xmlns:a16="http://schemas.microsoft.com/office/drawing/2014/main" id="{C59B7FC9-9752-4798-A82C-B595C514A5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8" y="2680"/>
                <a:ext cx="14" cy="16"/>
              </a:xfrm>
              <a:custGeom>
                <a:avLst/>
                <a:gdLst>
                  <a:gd name="T0" fmla="*/ 4 w 7"/>
                  <a:gd name="T1" fmla="*/ 0 h 8"/>
                  <a:gd name="T2" fmla="*/ 2 w 7"/>
                  <a:gd name="T3" fmla="*/ 2 h 8"/>
                  <a:gd name="T4" fmla="*/ 0 w 7"/>
                  <a:gd name="T5" fmla="*/ 2 h 8"/>
                  <a:gd name="T6" fmla="*/ 0 w 7"/>
                  <a:gd name="T7" fmla="*/ 7 h 8"/>
                  <a:gd name="T8" fmla="*/ 6 w 7"/>
                  <a:gd name="T9" fmla="*/ 2 h 8"/>
                  <a:gd name="T10" fmla="*/ 5 w 7"/>
                  <a:gd name="T11" fmla="*/ 0 h 8"/>
                  <a:gd name="T12" fmla="*/ 4 w 7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8">
                    <a:moveTo>
                      <a:pt x="4" y="0"/>
                    </a:moveTo>
                    <a:cubicBezTo>
                      <a:pt x="3" y="0"/>
                      <a:pt x="3" y="2"/>
                      <a:pt x="2" y="2"/>
                    </a:cubicBezTo>
                    <a:cubicBezTo>
                      <a:pt x="2" y="2"/>
                      <a:pt x="1" y="2"/>
                      <a:pt x="0" y="2"/>
                    </a:cubicBezTo>
                    <a:cubicBezTo>
                      <a:pt x="1" y="4"/>
                      <a:pt x="0" y="5"/>
                      <a:pt x="0" y="7"/>
                    </a:cubicBezTo>
                    <a:cubicBezTo>
                      <a:pt x="4" y="7"/>
                      <a:pt x="7" y="8"/>
                      <a:pt x="6" y="2"/>
                    </a:cubicBezTo>
                    <a:cubicBezTo>
                      <a:pt x="6" y="2"/>
                      <a:pt x="5" y="0"/>
                      <a:pt x="5" y="0"/>
                    </a:cubicBezTo>
                    <a:lnTo>
                      <a:pt x="4" y="0"/>
                    </a:ln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148">
                <a:extLst>
                  <a:ext uri="{FF2B5EF4-FFF2-40B4-BE49-F238E27FC236}">
                    <a16:creationId xmlns:a16="http://schemas.microsoft.com/office/drawing/2014/main" id="{0F50A7B7-9E0E-4824-AB38-565E974FA9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8" y="2680"/>
                <a:ext cx="14" cy="16"/>
              </a:xfrm>
              <a:custGeom>
                <a:avLst/>
                <a:gdLst>
                  <a:gd name="T0" fmla="*/ 4 w 7"/>
                  <a:gd name="T1" fmla="*/ 0 h 8"/>
                  <a:gd name="T2" fmla="*/ 2 w 7"/>
                  <a:gd name="T3" fmla="*/ 2 h 8"/>
                  <a:gd name="T4" fmla="*/ 0 w 7"/>
                  <a:gd name="T5" fmla="*/ 2 h 8"/>
                  <a:gd name="T6" fmla="*/ 0 w 7"/>
                  <a:gd name="T7" fmla="*/ 7 h 8"/>
                  <a:gd name="T8" fmla="*/ 6 w 7"/>
                  <a:gd name="T9" fmla="*/ 2 h 8"/>
                  <a:gd name="T10" fmla="*/ 5 w 7"/>
                  <a:gd name="T11" fmla="*/ 0 h 8"/>
                  <a:gd name="T12" fmla="*/ 4 w 7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8">
                    <a:moveTo>
                      <a:pt x="4" y="0"/>
                    </a:moveTo>
                    <a:cubicBezTo>
                      <a:pt x="3" y="0"/>
                      <a:pt x="3" y="2"/>
                      <a:pt x="2" y="2"/>
                    </a:cubicBezTo>
                    <a:cubicBezTo>
                      <a:pt x="2" y="2"/>
                      <a:pt x="1" y="2"/>
                      <a:pt x="0" y="2"/>
                    </a:cubicBezTo>
                    <a:cubicBezTo>
                      <a:pt x="1" y="4"/>
                      <a:pt x="0" y="5"/>
                      <a:pt x="0" y="7"/>
                    </a:cubicBezTo>
                    <a:cubicBezTo>
                      <a:pt x="4" y="7"/>
                      <a:pt x="7" y="8"/>
                      <a:pt x="6" y="2"/>
                    </a:cubicBezTo>
                    <a:cubicBezTo>
                      <a:pt x="6" y="2"/>
                      <a:pt x="5" y="0"/>
                      <a:pt x="5" y="0"/>
                    </a:cubicBezTo>
                    <a:lnTo>
                      <a:pt x="4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149">
                <a:extLst>
                  <a:ext uri="{FF2B5EF4-FFF2-40B4-BE49-F238E27FC236}">
                    <a16:creationId xmlns:a16="http://schemas.microsoft.com/office/drawing/2014/main" id="{F549FD90-A7F6-43AE-8F3C-CE1046BF2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7" y="1676"/>
                <a:ext cx="208" cy="261"/>
              </a:xfrm>
              <a:custGeom>
                <a:avLst/>
                <a:gdLst>
                  <a:gd name="T0" fmla="*/ 5 w 106"/>
                  <a:gd name="T1" fmla="*/ 115 h 133"/>
                  <a:gd name="T2" fmla="*/ 7 w 106"/>
                  <a:gd name="T3" fmla="*/ 114 h 133"/>
                  <a:gd name="T4" fmla="*/ 11 w 106"/>
                  <a:gd name="T5" fmla="*/ 112 h 133"/>
                  <a:gd name="T6" fmla="*/ 16 w 106"/>
                  <a:gd name="T7" fmla="*/ 112 h 133"/>
                  <a:gd name="T8" fmla="*/ 22 w 106"/>
                  <a:gd name="T9" fmla="*/ 111 h 133"/>
                  <a:gd name="T10" fmla="*/ 27 w 106"/>
                  <a:gd name="T11" fmla="*/ 114 h 133"/>
                  <a:gd name="T12" fmla="*/ 29 w 106"/>
                  <a:gd name="T13" fmla="*/ 119 h 133"/>
                  <a:gd name="T14" fmla="*/ 34 w 106"/>
                  <a:gd name="T15" fmla="*/ 121 h 133"/>
                  <a:gd name="T16" fmla="*/ 35 w 106"/>
                  <a:gd name="T17" fmla="*/ 127 h 133"/>
                  <a:gd name="T18" fmla="*/ 40 w 106"/>
                  <a:gd name="T19" fmla="*/ 129 h 133"/>
                  <a:gd name="T20" fmla="*/ 42 w 106"/>
                  <a:gd name="T21" fmla="*/ 132 h 133"/>
                  <a:gd name="T22" fmla="*/ 45 w 106"/>
                  <a:gd name="T23" fmla="*/ 131 h 133"/>
                  <a:gd name="T24" fmla="*/ 46 w 106"/>
                  <a:gd name="T25" fmla="*/ 125 h 133"/>
                  <a:gd name="T26" fmla="*/ 48 w 106"/>
                  <a:gd name="T27" fmla="*/ 122 h 133"/>
                  <a:gd name="T28" fmla="*/ 54 w 106"/>
                  <a:gd name="T29" fmla="*/ 123 h 133"/>
                  <a:gd name="T30" fmla="*/ 59 w 106"/>
                  <a:gd name="T31" fmla="*/ 123 h 133"/>
                  <a:gd name="T32" fmla="*/ 61 w 106"/>
                  <a:gd name="T33" fmla="*/ 122 h 133"/>
                  <a:gd name="T34" fmla="*/ 62 w 106"/>
                  <a:gd name="T35" fmla="*/ 117 h 133"/>
                  <a:gd name="T36" fmla="*/ 65 w 106"/>
                  <a:gd name="T37" fmla="*/ 120 h 133"/>
                  <a:gd name="T38" fmla="*/ 97 w 106"/>
                  <a:gd name="T39" fmla="*/ 119 h 133"/>
                  <a:gd name="T40" fmla="*/ 99 w 106"/>
                  <a:gd name="T41" fmla="*/ 114 h 133"/>
                  <a:gd name="T42" fmla="*/ 96 w 106"/>
                  <a:gd name="T43" fmla="*/ 111 h 133"/>
                  <a:gd name="T44" fmla="*/ 91 w 106"/>
                  <a:gd name="T45" fmla="*/ 23 h 133"/>
                  <a:gd name="T46" fmla="*/ 106 w 106"/>
                  <a:gd name="T47" fmla="*/ 22 h 133"/>
                  <a:gd name="T48" fmla="*/ 77 w 106"/>
                  <a:gd name="T49" fmla="*/ 0 h 133"/>
                  <a:gd name="T50" fmla="*/ 78 w 106"/>
                  <a:gd name="T51" fmla="*/ 16 h 133"/>
                  <a:gd name="T52" fmla="*/ 45 w 106"/>
                  <a:gd name="T53" fmla="*/ 17 h 133"/>
                  <a:gd name="T54" fmla="*/ 44 w 106"/>
                  <a:gd name="T55" fmla="*/ 40 h 133"/>
                  <a:gd name="T56" fmla="*/ 34 w 106"/>
                  <a:gd name="T57" fmla="*/ 46 h 133"/>
                  <a:gd name="T58" fmla="*/ 35 w 106"/>
                  <a:gd name="T59" fmla="*/ 63 h 133"/>
                  <a:gd name="T60" fmla="*/ 2 w 106"/>
                  <a:gd name="T61" fmla="*/ 64 h 133"/>
                  <a:gd name="T62" fmla="*/ 0 w 106"/>
                  <a:gd name="T63" fmla="*/ 66 h 133"/>
                  <a:gd name="T64" fmla="*/ 2 w 106"/>
                  <a:gd name="T65" fmla="*/ 70 h 133"/>
                  <a:gd name="T66" fmla="*/ 5 w 106"/>
                  <a:gd name="T67" fmla="*/ 75 h 133"/>
                  <a:gd name="T68" fmla="*/ 4 w 106"/>
                  <a:gd name="T69" fmla="*/ 78 h 133"/>
                  <a:gd name="T70" fmla="*/ 5 w 106"/>
                  <a:gd name="T71" fmla="*/ 83 h 133"/>
                  <a:gd name="T72" fmla="*/ 4 w 106"/>
                  <a:gd name="T73" fmla="*/ 83 h 133"/>
                  <a:gd name="T74" fmla="*/ 4 w 106"/>
                  <a:gd name="T75" fmla="*/ 88 h 133"/>
                  <a:gd name="T76" fmla="*/ 6 w 106"/>
                  <a:gd name="T77" fmla="*/ 93 h 133"/>
                  <a:gd name="T78" fmla="*/ 6 w 106"/>
                  <a:gd name="T79" fmla="*/ 100 h 133"/>
                  <a:gd name="T80" fmla="*/ 7 w 106"/>
                  <a:gd name="T81" fmla="*/ 101 h 133"/>
                  <a:gd name="T82" fmla="*/ 7 w 106"/>
                  <a:gd name="T83" fmla="*/ 102 h 133"/>
                  <a:gd name="T84" fmla="*/ 6 w 106"/>
                  <a:gd name="T85" fmla="*/ 105 h 133"/>
                  <a:gd name="T86" fmla="*/ 6 w 106"/>
                  <a:gd name="T87" fmla="*/ 111 h 133"/>
                  <a:gd name="T88" fmla="*/ 5 w 106"/>
                  <a:gd name="T89" fmla="*/ 115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06" h="133">
                    <a:moveTo>
                      <a:pt x="5" y="115"/>
                    </a:moveTo>
                    <a:cubicBezTo>
                      <a:pt x="7" y="114"/>
                      <a:pt x="7" y="114"/>
                      <a:pt x="7" y="114"/>
                    </a:cubicBezTo>
                    <a:cubicBezTo>
                      <a:pt x="7" y="114"/>
                      <a:pt x="10" y="114"/>
                      <a:pt x="11" y="112"/>
                    </a:cubicBezTo>
                    <a:cubicBezTo>
                      <a:pt x="12" y="109"/>
                      <a:pt x="13" y="111"/>
                      <a:pt x="16" y="112"/>
                    </a:cubicBezTo>
                    <a:cubicBezTo>
                      <a:pt x="18" y="112"/>
                      <a:pt x="18" y="112"/>
                      <a:pt x="22" y="111"/>
                    </a:cubicBezTo>
                    <a:cubicBezTo>
                      <a:pt x="25" y="111"/>
                      <a:pt x="25" y="113"/>
                      <a:pt x="27" y="114"/>
                    </a:cubicBezTo>
                    <a:cubicBezTo>
                      <a:pt x="28" y="115"/>
                      <a:pt x="29" y="116"/>
                      <a:pt x="29" y="119"/>
                    </a:cubicBezTo>
                    <a:cubicBezTo>
                      <a:pt x="29" y="122"/>
                      <a:pt x="32" y="121"/>
                      <a:pt x="34" y="121"/>
                    </a:cubicBezTo>
                    <a:cubicBezTo>
                      <a:pt x="35" y="122"/>
                      <a:pt x="34" y="124"/>
                      <a:pt x="35" y="127"/>
                    </a:cubicBezTo>
                    <a:cubicBezTo>
                      <a:pt x="36" y="130"/>
                      <a:pt x="40" y="127"/>
                      <a:pt x="40" y="129"/>
                    </a:cubicBezTo>
                    <a:cubicBezTo>
                      <a:pt x="40" y="130"/>
                      <a:pt x="42" y="132"/>
                      <a:pt x="42" y="132"/>
                    </a:cubicBezTo>
                    <a:cubicBezTo>
                      <a:pt x="42" y="132"/>
                      <a:pt x="44" y="133"/>
                      <a:pt x="45" y="131"/>
                    </a:cubicBezTo>
                    <a:cubicBezTo>
                      <a:pt x="47" y="130"/>
                      <a:pt x="45" y="128"/>
                      <a:pt x="46" y="125"/>
                    </a:cubicBezTo>
                    <a:cubicBezTo>
                      <a:pt x="48" y="123"/>
                      <a:pt x="46" y="122"/>
                      <a:pt x="48" y="122"/>
                    </a:cubicBezTo>
                    <a:cubicBezTo>
                      <a:pt x="49" y="122"/>
                      <a:pt x="51" y="122"/>
                      <a:pt x="54" y="123"/>
                    </a:cubicBezTo>
                    <a:cubicBezTo>
                      <a:pt x="57" y="124"/>
                      <a:pt x="59" y="123"/>
                      <a:pt x="59" y="123"/>
                    </a:cubicBezTo>
                    <a:cubicBezTo>
                      <a:pt x="59" y="123"/>
                      <a:pt x="63" y="124"/>
                      <a:pt x="61" y="122"/>
                    </a:cubicBezTo>
                    <a:cubicBezTo>
                      <a:pt x="60" y="120"/>
                      <a:pt x="60" y="118"/>
                      <a:pt x="62" y="117"/>
                    </a:cubicBezTo>
                    <a:cubicBezTo>
                      <a:pt x="64" y="117"/>
                      <a:pt x="65" y="120"/>
                      <a:pt x="65" y="120"/>
                    </a:cubicBezTo>
                    <a:cubicBezTo>
                      <a:pt x="97" y="119"/>
                      <a:pt x="97" y="119"/>
                      <a:pt x="97" y="119"/>
                    </a:cubicBezTo>
                    <a:cubicBezTo>
                      <a:pt x="97" y="119"/>
                      <a:pt x="98" y="118"/>
                      <a:pt x="99" y="114"/>
                    </a:cubicBezTo>
                    <a:cubicBezTo>
                      <a:pt x="101" y="110"/>
                      <a:pt x="96" y="111"/>
                      <a:pt x="96" y="111"/>
                    </a:cubicBezTo>
                    <a:cubicBezTo>
                      <a:pt x="91" y="23"/>
                      <a:pt x="91" y="23"/>
                      <a:pt x="91" y="23"/>
                    </a:cubicBezTo>
                    <a:cubicBezTo>
                      <a:pt x="106" y="22"/>
                      <a:pt x="106" y="22"/>
                      <a:pt x="106" y="22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45" y="17"/>
                      <a:pt x="45" y="17"/>
                      <a:pt x="45" y="17"/>
                    </a:cubicBezTo>
                    <a:cubicBezTo>
                      <a:pt x="44" y="40"/>
                      <a:pt x="44" y="40"/>
                      <a:pt x="44" y="40"/>
                    </a:cubicBezTo>
                    <a:cubicBezTo>
                      <a:pt x="44" y="40"/>
                      <a:pt x="34" y="39"/>
                      <a:pt x="34" y="46"/>
                    </a:cubicBezTo>
                    <a:cubicBezTo>
                      <a:pt x="34" y="52"/>
                      <a:pt x="35" y="63"/>
                      <a:pt x="35" y="63"/>
                    </a:cubicBezTo>
                    <a:cubicBezTo>
                      <a:pt x="2" y="64"/>
                      <a:pt x="2" y="64"/>
                      <a:pt x="2" y="64"/>
                    </a:cubicBezTo>
                    <a:cubicBezTo>
                      <a:pt x="2" y="64"/>
                      <a:pt x="2" y="62"/>
                      <a:pt x="0" y="66"/>
                    </a:cubicBezTo>
                    <a:cubicBezTo>
                      <a:pt x="1" y="68"/>
                      <a:pt x="1" y="69"/>
                      <a:pt x="2" y="70"/>
                    </a:cubicBezTo>
                    <a:cubicBezTo>
                      <a:pt x="3" y="72"/>
                      <a:pt x="5" y="73"/>
                      <a:pt x="5" y="75"/>
                    </a:cubicBezTo>
                    <a:cubicBezTo>
                      <a:pt x="5" y="76"/>
                      <a:pt x="4" y="76"/>
                      <a:pt x="4" y="78"/>
                    </a:cubicBezTo>
                    <a:cubicBezTo>
                      <a:pt x="4" y="79"/>
                      <a:pt x="5" y="80"/>
                      <a:pt x="5" y="83"/>
                    </a:cubicBezTo>
                    <a:cubicBezTo>
                      <a:pt x="4" y="83"/>
                      <a:pt x="4" y="83"/>
                      <a:pt x="4" y="83"/>
                    </a:cubicBezTo>
                    <a:cubicBezTo>
                      <a:pt x="4" y="84"/>
                      <a:pt x="3" y="86"/>
                      <a:pt x="4" y="88"/>
                    </a:cubicBezTo>
                    <a:cubicBezTo>
                      <a:pt x="4" y="89"/>
                      <a:pt x="6" y="91"/>
                      <a:pt x="6" y="93"/>
                    </a:cubicBezTo>
                    <a:cubicBezTo>
                      <a:pt x="7" y="96"/>
                      <a:pt x="6" y="97"/>
                      <a:pt x="6" y="100"/>
                    </a:cubicBezTo>
                    <a:cubicBezTo>
                      <a:pt x="6" y="100"/>
                      <a:pt x="7" y="101"/>
                      <a:pt x="7" y="101"/>
                    </a:cubicBezTo>
                    <a:cubicBezTo>
                      <a:pt x="7" y="102"/>
                      <a:pt x="7" y="102"/>
                      <a:pt x="7" y="102"/>
                    </a:cubicBezTo>
                    <a:cubicBezTo>
                      <a:pt x="6" y="103"/>
                      <a:pt x="6" y="103"/>
                      <a:pt x="6" y="105"/>
                    </a:cubicBezTo>
                    <a:cubicBezTo>
                      <a:pt x="6" y="106"/>
                      <a:pt x="7" y="109"/>
                      <a:pt x="6" y="111"/>
                    </a:cubicBezTo>
                    <a:cubicBezTo>
                      <a:pt x="6" y="112"/>
                      <a:pt x="5" y="114"/>
                      <a:pt x="5" y="115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150">
                <a:extLst>
                  <a:ext uri="{FF2B5EF4-FFF2-40B4-BE49-F238E27FC236}">
                    <a16:creationId xmlns:a16="http://schemas.microsoft.com/office/drawing/2014/main" id="{FE924475-96F8-4754-ABD8-84809D090D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7" y="1676"/>
                <a:ext cx="208" cy="261"/>
              </a:xfrm>
              <a:custGeom>
                <a:avLst/>
                <a:gdLst>
                  <a:gd name="T0" fmla="*/ 5 w 106"/>
                  <a:gd name="T1" fmla="*/ 115 h 133"/>
                  <a:gd name="T2" fmla="*/ 7 w 106"/>
                  <a:gd name="T3" fmla="*/ 114 h 133"/>
                  <a:gd name="T4" fmla="*/ 11 w 106"/>
                  <a:gd name="T5" fmla="*/ 112 h 133"/>
                  <a:gd name="T6" fmla="*/ 16 w 106"/>
                  <a:gd name="T7" fmla="*/ 112 h 133"/>
                  <a:gd name="T8" fmla="*/ 22 w 106"/>
                  <a:gd name="T9" fmla="*/ 111 h 133"/>
                  <a:gd name="T10" fmla="*/ 27 w 106"/>
                  <a:gd name="T11" fmla="*/ 114 h 133"/>
                  <a:gd name="T12" fmla="*/ 29 w 106"/>
                  <a:gd name="T13" fmla="*/ 119 h 133"/>
                  <a:gd name="T14" fmla="*/ 34 w 106"/>
                  <a:gd name="T15" fmla="*/ 121 h 133"/>
                  <a:gd name="T16" fmla="*/ 35 w 106"/>
                  <a:gd name="T17" fmla="*/ 127 h 133"/>
                  <a:gd name="T18" fmla="*/ 40 w 106"/>
                  <a:gd name="T19" fmla="*/ 129 h 133"/>
                  <a:gd name="T20" fmla="*/ 42 w 106"/>
                  <a:gd name="T21" fmla="*/ 132 h 133"/>
                  <a:gd name="T22" fmla="*/ 45 w 106"/>
                  <a:gd name="T23" fmla="*/ 131 h 133"/>
                  <a:gd name="T24" fmla="*/ 46 w 106"/>
                  <a:gd name="T25" fmla="*/ 125 h 133"/>
                  <a:gd name="T26" fmla="*/ 48 w 106"/>
                  <a:gd name="T27" fmla="*/ 122 h 133"/>
                  <a:gd name="T28" fmla="*/ 54 w 106"/>
                  <a:gd name="T29" fmla="*/ 123 h 133"/>
                  <a:gd name="T30" fmla="*/ 59 w 106"/>
                  <a:gd name="T31" fmla="*/ 123 h 133"/>
                  <a:gd name="T32" fmla="*/ 61 w 106"/>
                  <a:gd name="T33" fmla="*/ 122 h 133"/>
                  <a:gd name="T34" fmla="*/ 62 w 106"/>
                  <a:gd name="T35" fmla="*/ 117 h 133"/>
                  <a:gd name="T36" fmla="*/ 65 w 106"/>
                  <a:gd name="T37" fmla="*/ 120 h 133"/>
                  <a:gd name="T38" fmla="*/ 97 w 106"/>
                  <a:gd name="T39" fmla="*/ 119 h 133"/>
                  <a:gd name="T40" fmla="*/ 99 w 106"/>
                  <a:gd name="T41" fmla="*/ 114 h 133"/>
                  <a:gd name="T42" fmla="*/ 96 w 106"/>
                  <a:gd name="T43" fmla="*/ 111 h 133"/>
                  <a:gd name="T44" fmla="*/ 91 w 106"/>
                  <a:gd name="T45" fmla="*/ 23 h 133"/>
                  <a:gd name="T46" fmla="*/ 106 w 106"/>
                  <a:gd name="T47" fmla="*/ 22 h 133"/>
                  <a:gd name="T48" fmla="*/ 77 w 106"/>
                  <a:gd name="T49" fmla="*/ 0 h 133"/>
                  <a:gd name="T50" fmla="*/ 78 w 106"/>
                  <a:gd name="T51" fmla="*/ 16 h 133"/>
                  <a:gd name="T52" fmla="*/ 45 w 106"/>
                  <a:gd name="T53" fmla="*/ 17 h 133"/>
                  <a:gd name="T54" fmla="*/ 44 w 106"/>
                  <a:gd name="T55" fmla="*/ 40 h 133"/>
                  <a:gd name="T56" fmla="*/ 34 w 106"/>
                  <a:gd name="T57" fmla="*/ 46 h 133"/>
                  <a:gd name="T58" fmla="*/ 35 w 106"/>
                  <a:gd name="T59" fmla="*/ 63 h 133"/>
                  <a:gd name="T60" fmla="*/ 2 w 106"/>
                  <a:gd name="T61" fmla="*/ 64 h 133"/>
                  <a:gd name="T62" fmla="*/ 0 w 106"/>
                  <a:gd name="T63" fmla="*/ 66 h 133"/>
                  <a:gd name="T64" fmla="*/ 2 w 106"/>
                  <a:gd name="T65" fmla="*/ 70 h 133"/>
                  <a:gd name="T66" fmla="*/ 5 w 106"/>
                  <a:gd name="T67" fmla="*/ 75 h 133"/>
                  <a:gd name="T68" fmla="*/ 4 w 106"/>
                  <a:gd name="T69" fmla="*/ 78 h 133"/>
                  <a:gd name="T70" fmla="*/ 5 w 106"/>
                  <a:gd name="T71" fmla="*/ 83 h 133"/>
                  <a:gd name="T72" fmla="*/ 4 w 106"/>
                  <a:gd name="T73" fmla="*/ 83 h 133"/>
                  <a:gd name="T74" fmla="*/ 4 w 106"/>
                  <a:gd name="T75" fmla="*/ 88 h 133"/>
                  <a:gd name="T76" fmla="*/ 6 w 106"/>
                  <a:gd name="T77" fmla="*/ 93 h 133"/>
                  <a:gd name="T78" fmla="*/ 6 w 106"/>
                  <a:gd name="T79" fmla="*/ 100 h 133"/>
                  <a:gd name="T80" fmla="*/ 7 w 106"/>
                  <a:gd name="T81" fmla="*/ 101 h 133"/>
                  <a:gd name="T82" fmla="*/ 7 w 106"/>
                  <a:gd name="T83" fmla="*/ 102 h 133"/>
                  <a:gd name="T84" fmla="*/ 6 w 106"/>
                  <a:gd name="T85" fmla="*/ 105 h 133"/>
                  <a:gd name="T86" fmla="*/ 6 w 106"/>
                  <a:gd name="T87" fmla="*/ 111 h 133"/>
                  <a:gd name="T88" fmla="*/ 5 w 106"/>
                  <a:gd name="T89" fmla="*/ 115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06" h="133">
                    <a:moveTo>
                      <a:pt x="5" y="115"/>
                    </a:moveTo>
                    <a:cubicBezTo>
                      <a:pt x="7" y="114"/>
                      <a:pt x="7" y="114"/>
                      <a:pt x="7" y="114"/>
                    </a:cubicBezTo>
                    <a:cubicBezTo>
                      <a:pt x="7" y="114"/>
                      <a:pt x="10" y="114"/>
                      <a:pt x="11" y="112"/>
                    </a:cubicBezTo>
                    <a:cubicBezTo>
                      <a:pt x="12" y="109"/>
                      <a:pt x="13" y="111"/>
                      <a:pt x="16" y="112"/>
                    </a:cubicBezTo>
                    <a:cubicBezTo>
                      <a:pt x="18" y="112"/>
                      <a:pt x="18" y="112"/>
                      <a:pt x="22" y="111"/>
                    </a:cubicBezTo>
                    <a:cubicBezTo>
                      <a:pt x="25" y="111"/>
                      <a:pt x="25" y="113"/>
                      <a:pt x="27" y="114"/>
                    </a:cubicBezTo>
                    <a:cubicBezTo>
                      <a:pt x="28" y="115"/>
                      <a:pt x="29" y="116"/>
                      <a:pt x="29" y="119"/>
                    </a:cubicBezTo>
                    <a:cubicBezTo>
                      <a:pt x="29" y="122"/>
                      <a:pt x="32" y="121"/>
                      <a:pt x="34" y="121"/>
                    </a:cubicBezTo>
                    <a:cubicBezTo>
                      <a:pt x="35" y="122"/>
                      <a:pt x="34" y="124"/>
                      <a:pt x="35" y="127"/>
                    </a:cubicBezTo>
                    <a:cubicBezTo>
                      <a:pt x="36" y="130"/>
                      <a:pt x="40" y="127"/>
                      <a:pt x="40" y="129"/>
                    </a:cubicBezTo>
                    <a:cubicBezTo>
                      <a:pt x="40" y="130"/>
                      <a:pt x="42" y="132"/>
                      <a:pt x="42" y="132"/>
                    </a:cubicBezTo>
                    <a:cubicBezTo>
                      <a:pt x="42" y="132"/>
                      <a:pt x="44" y="133"/>
                      <a:pt x="45" y="131"/>
                    </a:cubicBezTo>
                    <a:cubicBezTo>
                      <a:pt x="47" y="130"/>
                      <a:pt x="45" y="128"/>
                      <a:pt x="46" y="125"/>
                    </a:cubicBezTo>
                    <a:cubicBezTo>
                      <a:pt x="48" y="123"/>
                      <a:pt x="46" y="122"/>
                      <a:pt x="48" y="122"/>
                    </a:cubicBezTo>
                    <a:cubicBezTo>
                      <a:pt x="49" y="122"/>
                      <a:pt x="51" y="122"/>
                      <a:pt x="54" y="123"/>
                    </a:cubicBezTo>
                    <a:cubicBezTo>
                      <a:pt x="57" y="124"/>
                      <a:pt x="59" y="123"/>
                      <a:pt x="59" y="123"/>
                    </a:cubicBezTo>
                    <a:cubicBezTo>
                      <a:pt x="59" y="123"/>
                      <a:pt x="63" y="124"/>
                      <a:pt x="61" y="122"/>
                    </a:cubicBezTo>
                    <a:cubicBezTo>
                      <a:pt x="60" y="120"/>
                      <a:pt x="60" y="118"/>
                      <a:pt x="62" y="117"/>
                    </a:cubicBezTo>
                    <a:cubicBezTo>
                      <a:pt x="64" y="117"/>
                      <a:pt x="65" y="120"/>
                      <a:pt x="65" y="120"/>
                    </a:cubicBezTo>
                    <a:cubicBezTo>
                      <a:pt x="97" y="119"/>
                      <a:pt x="97" y="119"/>
                      <a:pt x="97" y="119"/>
                    </a:cubicBezTo>
                    <a:cubicBezTo>
                      <a:pt x="97" y="119"/>
                      <a:pt x="98" y="118"/>
                      <a:pt x="99" y="114"/>
                    </a:cubicBezTo>
                    <a:cubicBezTo>
                      <a:pt x="101" y="110"/>
                      <a:pt x="96" y="111"/>
                      <a:pt x="96" y="111"/>
                    </a:cubicBezTo>
                    <a:cubicBezTo>
                      <a:pt x="91" y="23"/>
                      <a:pt x="91" y="23"/>
                      <a:pt x="91" y="23"/>
                    </a:cubicBezTo>
                    <a:cubicBezTo>
                      <a:pt x="106" y="22"/>
                      <a:pt x="106" y="22"/>
                      <a:pt x="106" y="22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45" y="17"/>
                      <a:pt x="45" y="17"/>
                      <a:pt x="45" y="17"/>
                    </a:cubicBezTo>
                    <a:cubicBezTo>
                      <a:pt x="44" y="40"/>
                      <a:pt x="44" y="40"/>
                      <a:pt x="44" y="40"/>
                    </a:cubicBezTo>
                    <a:cubicBezTo>
                      <a:pt x="44" y="40"/>
                      <a:pt x="34" y="39"/>
                      <a:pt x="34" y="46"/>
                    </a:cubicBezTo>
                    <a:cubicBezTo>
                      <a:pt x="34" y="52"/>
                      <a:pt x="35" y="63"/>
                      <a:pt x="35" y="63"/>
                    </a:cubicBezTo>
                    <a:cubicBezTo>
                      <a:pt x="2" y="64"/>
                      <a:pt x="2" y="64"/>
                      <a:pt x="2" y="64"/>
                    </a:cubicBezTo>
                    <a:cubicBezTo>
                      <a:pt x="2" y="64"/>
                      <a:pt x="2" y="62"/>
                      <a:pt x="0" y="66"/>
                    </a:cubicBezTo>
                    <a:cubicBezTo>
                      <a:pt x="1" y="68"/>
                      <a:pt x="1" y="69"/>
                      <a:pt x="2" y="70"/>
                    </a:cubicBezTo>
                    <a:cubicBezTo>
                      <a:pt x="3" y="72"/>
                      <a:pt x="5" y="73"/>
                      <a:pt x="5" y="75"/>
                    </a:cubicBezTo>
                    <a:cubicBezTo>
                      <a:pt x="5" y="76"/>
                      <a:pt x="4" y="76"/>
                      <a:pt x="4" y="78"/>
                    </a:cubicBezTo>
                    <a:cubicBezTo>
                      <a:pt x="4" y="79"/>
                      <a:pt x="5" y="80"/>
                      <a:pt x="5" y="83"/>
                    </a:cubicBezTo>
                    <a:cubicBezTo>
                      <a:pt x="4" y="83"/>
                      <a:pt x="4" y="83"/>
                      <a:pt x="4" y="83"/>
                    </a:cubicBezTo>
                    <a:cubicBezTo>
                      <a:pt x="4" y="84"/>
                      <a:pt x="3" y="86"/>
                      <a:pt x="4" y="88"/>
                    </a:cubicBezTo>
                    <a:cubicBezTo>
                      <a:pt x="4" y="89"/>
                      <a:pt x="6" y="91"/>
                      <a:pt x="6" y="93"/>
                    </a:cubicBezTo>
                    <a:cubicBezTo>
                      <a:pt x="7" y="96"/>
                      <a:pt x="6" y="97"/>
                      <a:pt x="6" y="100"/>
                    </a:cubicBezTo>
                    <a:cubicBezTo>
                      <a:pt x="6" y="100"/>
                      <a:pt x="7" y="101"/>
                      <a:pt x="7" y="101"/>
                    </a:cubicBezTo>
                    <a:cubicBezTo>
                      <a:pt x="7" y="102"/>
                      <a:pt x="7" y="102"/>
                      <a:pt x="7" y="102"/>
                    </a:cubicBezTo>
                    <a:cubicBezTo>
                      <a:pt x="6" y="103"/>
                      <a:pt x="6" y="103"/>
                      <a:pt x="6" y="105"/>
                    </a:cubicBezTo>
                    <a:cubicBezTo>
                      <a:pt x="6" y="106"/>
                      <a:pt x="7" y="109"/>
                      <a:pt x="6" y="111"/>
                    </a:cubicBezTo>
                    <a:cubicBezTo>
                      <a:pt x="6" y="112"/>
                      <a:pt x="5" y="114"/>
                      <a:pt x="5" y="115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28" name="Freeform 151">
                <a:extLst>
                  <a:ext uri="{FF2B5EF4-FFF2-40B4-BE49-F238E27FC236}">
                    <a16:creationId xmlns:a16="http://schemas.microsoft.com/office/drawing/2014/main" id="{F87CECD0-85C1-4C18-A755-F53E0D0D95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8" y="1719"/>
                <a:ext cx="278" cy="331"/>
              </a:xfrm>
              <a:custGeom>
                <a:avLst/>
                <a:gdLst>
                  <a:gd name="T0" fmla="*/ 58 w 142"/>
                  <a:gd name="T1" fmla="*/ 149 h 169"/>
                  <a:gd name="T2" fmla="*/ 60 w 142"/>
                  <a:gd name="T3" fmla="*/ 140 h 169"/>
                  <a:gd name="T4" fmla="*/ 65 w 142"/>
                  <a:gd name="T5" fmla="*/ 137 h 169"/>
                  <a:gd name="T6" fmla="*/ 70 w 142"/>
                  <a:gd name="T7" fmla="*/ 126 h 169"/>
                  <a:gd name="T8" fmla="*/ 81 w 142"/>
                  <a:gd name="T9" fmla="*/ 119 h 169"/>
                  <a:gd name="T10" fmla="*/ 88 w 142"/>
                  <a:gd name="T11" fmla="*/ 111 h 169"/>
                  <a:gd name="T12" fmla="*/ 96 w 142"/>
                  <a:gd name="T13" fmla="*/ 102 h 169"/>
                  <a:gd name="T14" fmla="*/ 102 w 142"/>
                  <a:gd name="T15" fmla="*/ 101 h 169"/>
                  <a:gd name="T16" fmla="*/ 106 w 142"/>
                  <a:gd name="T17" fmla="*/ 105 h 169"/>
                  <a:gd name="T18" fmla="*/ 113 w 142"/>
                  <a:gd name="T19" fmla="*/ 102 h 169"/>
                  <a:gd name="T20" fmla="*/ 133 w 142"/>
                  <a:gd name="T21" fmla="*/ 96 h 169"/>
                  <a:gd name="T22" fmla="*/ 139 w 142"/>
                  <a:gd name="T23" fmla="*/ 94 h 169"/>
                  <a:gd name="T24" fmla="*/ 142 w 142"/>
                  <a:gd name="T25" fmla="*/ 87 h 169"/>
                  <a:gd name="T26" fmla="*/ 132 w 142"/>
                  <a:gd name="T27" fmla="*/ 64 h 169"/>
                  <a:gd name="T28" fmla="*/ 132 w 142"/>
                  <a:gd name="T29" fmla="*/ 54 h 169"/>
                  <a:gd name="T30" fmla="*/ 123 w 142"/>
                  <a:gd name="T31" fmla="*/ 46 h 169"/>
                  <a:gd name="T32" fmla="*/ 65 w 142"/>
                  <a:gd name="T33" fmla="*/ 0 h 169"/>
                  <a:gd name="T34" fmla="*/ 55 w 142"/>
                  <a:gd name="T35" fmla="*/ 89 h 169"/>
                  <a:gd name="T36" fmla="*/ 56 w 142"/>
                  <a:gd name="T37" fmla="*/ 97 h 169"/>
                  <a:gd name="T38" fmla="*/ 21 w 142"/>
                  <a:gd name="T39" fmla="*/ 95 h 169"/>
                  <a:gd name="T40" fmla="*/ 18 w 142"/>
                  <a:gd name="T41" fmla="*/ 101 h 169"/>
                  <a:gd name="T42" fmla="*/ 7 w 142"/>
                  <a:gd name="T43" fmla="*/ 100 h 169"/>
                  <a:gd name="T44" fmla="*/ 4 w 142"/>
                  <a:gd name="T45" fmla="*/ 109 h 169"/>
                  <a:gd name="T46" fmla="*/ 1 w 142"/>
                  <a:gd name="T47" fmla="*/ 115 h 169"/>
                  <a:gd name="T48" fmla="*/ 1 w 142"/>
                  <a:gd name="T49" fmla="*/ 126 h 169"/>
                  <a:gd name="T50" fmla="*/ 5 w 142"/>
                  <a:gd name="T51" fmla="*/ 136 h 169"/>
                  <a:gd name="T52" fmla="*/ 8 w 142"/>
                  <a:gd name="T53" fmla="*/ 140 h 169"/>
                  <a:gd name="T54" fmla="*/ 14 w 142"/>
                  <a:gd name="T55" fmla="*/ 140 h 169"/>
                  <a:gd name="T56" fmla="*/ 21 w 142"/>
                  <a:gd name="T57" fmla="*/ 139 h 169"/>
                  <a:gd name="T58" fmla="*/ 26 w 142"/>
                  <a:gd name="T59" fmla="*/ 144 h 169"/>
                  <a:gd name="T60" fmla="*/ 27 w 142"/>
                  <a:gd name="T61" fmla="*/ 154 h 169"/>
                  <a:gd name="T62" fmla="*/ 24 w 142"/>
                  <a:gd name="T63" fmla="*/ 159 h 169"/>
                  <a:gd name="T64" fmla="*/ 29 w 142"/>
                  <a:gd name="T65" fmla="*/ 161 h 169"/>
                  <a:gd name="T66" fmla="*/ 37 w 142"/>
                  <a:gd name="T67" fmla="*/ 167 h 169"/>
                  <a:gd name="T68" fmla="*/ 44 w 142"/>
                  <a:gd name="T69" fmla="*/ 165 h 169"/>
                  <a:gd name="T70" fmla="*/ 47 w 142"/>
                  <a:gd name="T71" fmla="*/ 162 h 169"/>
                  <a:gd name="T72" fmla="*/ 53 w 142"/>
                  <a:gd name="T73" fmla="*/ 163 h 169"/>
                  <a:gd name="T74" fmla="*/ 57 w 142"/>
                  <a:gd name="T75" fmla="*/ 156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42" h="169">
                    <a:moveTo>
                      <a:pt x="57" y="156"/>
                    </a:moveTo>
                    <a:cubicBezTo>
                      <a:pt x="57" y="156"/>
                      <a:pt x="56" y="150"/>
                      <a:pt x="58" y="149"/>
                    </a:cubicBezTo>
                    <a:cubicBezTo>
                      <a:pt x="61" y="148"/>
                      <a:pt x="60" y="146"/>
                      <a:pt x="59" y="144"/>
                    </a:cubicBezTo>
                    <a:cubicBezTo>
                      <a:pt x="58" y="143"/>
                      <a:pt x="60" y="140"/>
                      <a:pt x="60" y="140"/>
                    </a:cubicBezTo>
                    <a:cubicBezTo>
                      <a:pt x="60" y="140"/>
                      <a:pt x="61" y="137"/>
                      <a:pt x="63" y="137"/>
                    </a:cubicBezTo>
                    <a:cubicBezTo>
                      <a:pt x="64" y="136"/>
                      <a:pt x="65" y="137"/>
                      <a:pt x="65" y="137"/>
                    </a:cubicBezTo>
                    <a:cubicBezTo>
                      <a:pt x="65" y="137"/>
                      <a:pt x="66" y="132"/>
                      <a:pt x="67" y="130"/>
                    </a:cubicBezTo>
                    <a:cubicBezTo>
                      <a:pt x="68" y="128"/>
                      <a:pt x="68" y="127"/>
                      <a:pt x="70" y="126"/>
                    </a:cubicBezTo>
                    <a:cubicBezTo>
                      <a:pt x="72" y="125"/>
                      <a:pt x="75" y="123"/>
                      <a:pt x="77" y="123"/>
                    </a:cubicBezTo>
                    <a:cubicBezTo>
                      <a:pt x="78" y="124"/>
                      <a:pt x="81" y="121"/>
                      <a:pt x="81" y="119"/>
                    </a:cubicBezTo>
                    <a:cubicBezTo>
                      <a:pt x="81" y="118"/>
                      <a:pt x="81" y="116"/>
                      <a:pt x="83" y="114"/>
                    </a:cubicBezTo>
                    <a:cubicBezTo>
                      <a:pt x="86" y="112"/>
                      <a:pt x="88" y="113"/>
                      <a:pt x="88" y="111"/>
                    </a:cubicBezTo>
                    <a:cubicBezTo>
                      <a:pt x="88" y="109"/>
                      <a:pt x="89" y="105"/>
                      <a:pt x="91" y="105"/>
                    </a:cubicBezTo>
                    <a:cubicBezTo>
                      <a:pt x="94" y="105"/>
                      <a:pt x="96" y="104"/>
                      <a:pt x="96" y="102"/>
                    </a:cubicBezTo>
                    <a:cubicBezTo>
                      <a:pt x="96" y="100"/>
                      <a:pt x="98" y="99"/>
                      <a:pt x="99" y="101"/>
                    </a:cubicBezTo>
                    <a:cubicBezTo>
                      <a:pt x="100" y="102"/>
                      <a:pt x="101" y="100"/>
                      <a:pt x="102" y="101"/>
                    </a:cubicBezTo>
                    <a:cubicBezTo>
                      <a:pt x="104" y="102"/>
                      <a:pt x="105" y="104"/>
                      <a:pt x="105" y="104"/>
                    </a:cubicBezTo>
                    <a:cubicBezTo>
                      <a:pt x="106" y="105"/>
                      <a:pt x="106" y="105"/>
                      <a:pt x="106" y="105"/>
                    </a:cubicBezTo>
                    <a:cubicBezTo>
                      <a:pt x="107" y="103"/>
                      <a:pt x="107" y="103"/>
                      <a:pt x="107" y="103"/>
                    </a:cubicBezTo>
                    <a:cubicBezTo>
                      <a:pt x="107" y="103"/>
                      <a:pt x="111" y="103"/>
                      <a:pt x="113" y="102"/>
                    </a:cubicBezTo>
                    <a:cubicBezTo>
                      <a:pt x="114" y="101"/>
                      <a:pt x="119" y="101"/>
                      <a:pt x="122" y="100"/>
                    </a:cubicBezTo>
                    <a:cubicBezTo>
                      <a:pt x="125" y="100"/>
                      <a:pt x="133" y="96"/>
                      <a:pt x="133" y="96"/>
                    </a:cubicBezTo>
                    <a:cubicBezTo>
                      <a:pt x="138" y="96"/>
                      <a:pt x="138" y="96"/>
                      <a:pt x="138" y="96"/>
                    </a:cubicBezTo>
                    <a:cubicBezTo>
                      <a:pt x="138" y="96"/>
                      <a:pt x="139" y="96"/>
                      <a:pt x="139" y="94"/>
                    </a:cubicBezTo>
                    <a:cubicBezTo>
                      <a:pt x="139" y="92"/>
                      <a:pt x="139" y="89"/>
                      <a:pt x="139" y="89"/>
                    </a:cubicBezTo>
                    <a:cubicBezTo>
                      <a:pt x="142" y="87"/>
                      <a:pt x="142" y="87"/>
                      <a:pt x="142" y="87"/>
                    </a:cubicBezTo>
                    <a:cubicBezTo>
                      <a:pt x="141" y="62"/>
                      <a:pt x="141" y="62"/>
                      <a:pt x="141" y="62"/>
                    </a:cubicBezTo>
                    <a:cubicBezTo>
                      <a:pt x="141" y="62"/>
                      <a:pt x="132" y="65"/>
                      <a:pt x="132" y="64"/>
                    </a:cubicBezTo>
                    <a:cubicBezTo>
                      <a:pt x="133" y="63"/>
                      <a:pt x="133" y="61"/>
                      <a:pt x="132" y="59"/>
                    </a:cubicBezTo>
                    <a:cubicBezTo>
                      <a:pt x="131" y="57"/>
                      <a:pt x="131" y="58"/>
                      <a:pt x="132" y="54"/>
                    </a:cubicBezTo>
                    <a:cubicBezTo>
                      <a:pt x="133" y="50"/>
                      <a:pt x="131" y="51"/>
                      <a:pt x="129" y="49"/>
                    </a:cubicBezTo>
                    <a:cubicBezTo>
                      <a:pt x="127" y="48"/>
                      <a:pt x="125" y="48"/>
                      <a:pt x="123" y="46"/>
                    </a:cubicBezTo>
                    <a:cubicBezTo>
                      <a:pt x="120" y="45"/>
                      <a:pt x="120" y="42"/>
                      <a:pt x="120" y="42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50" y="1"/>
                      <a:pt x="50" y="1"/>
                      <a:pt x="50" y="1"/>
                    </a:cubicBezTo>
                    <a:cubicBezTo>
                      <a:pt x="55" y="89"/>
                      <a:pt x="55" y="89"/>
                      <a:pt x="55" y="89"/>
                    </a:cubicBezTo>
                    <a:cubicBezTo>
                      <a:pt x="55" y="89"/>
                      <a:pt x="60" y="88"/>
                      <a:pt x="58" y="92"/>
                    </a:cubicBezTo>
                    <a:cubicBezTo>
                      <a:pt x="57" y="96"/>
                      <a:pt x="56" y="97"/>
                      <a:pt x="56" y="97"/>
                    </a:cubicBezTo>
                    <a:cubicBezTo>
                      <a:pt x="24" y="98"/>
                      <a:pt x="24" y="98"/>
                      <a:pt x="24" y="98"/>
                    </a:cubicBezTo>
                    <a:cubicBezTo>
                      <a:pt x="24" y="98"/>
                      <a:pt x="23" y="95"/>
                      <a:pt x="21" y="95"/>
                    </a:cubicBezTo>
                    <a:cubicBezTo>
                      <a:pt x="19" y="96"/>
                      <a:pt x="19" y="98"/>
                      <a:pt x="20" y="100"/>
                    </a:cubicBezTo>
                    <a:cubicBezTo>
                      <a:pt x="22" y="102"/>
                      <a:pt x="18" y="101"/>
                      <a:pt x="18" y="101"/>
                    </a:cubicBezTo>
                    <a:cubicBezTo>
                      <a:pt x="18" y="101"/>
                      <a:pt x="16" y="102"/>
                      <a:pt x="13" y="101"/>
                    </a:cubicBezTo>
                    <a:cubicBezTo>
                      <a:pt x="10" y="100"/>
                      <a:pt x="8" y="100"/>
                      <a:pt x="7" y="100"/>
                    </a:cubicBezTo>
                    <a:cubicBezTo>
                      <a:pt x="5" y="100"/>
                      <a:pt x="7" y="101"/>
                      <a:pt x="5" y="103"/>
                    </a:cubicBezTo>
                    <a:cubicBezTo>
                      <a:pt x="4" y="106"/>
                      <a:pt x="6" y="108"/>
                      <a:pt x="4" y="109"/>
                    </a:cubicBezTo>
                    <a:cubicBezTo>
                      <a:pt x="3" y="111"/>
                      <a:pt x="1" y="110"/>
                      <a:pt x="1" y="110"/>
                    </a:cubicBezTo>
                    <a:cubicBezTo>
                      <a:pt x="1" y="110"/>
                      <a:pt x="0" y="115"/>
                      <a:pt x="1" y="115"/>
                    </a:cubicBezTo>
                    <a:cubicBezTo>
                      <a:pt x="3" y="116"/>
                      <a:pt x="0" y="123"/>
                      <a:pt x="0" y="123"/>
                    </a:cubicBezTo>
                    <a:cubicBezTo>
                      <a:pt x="0" y="123"/>
                      <a:pt x="0" y="125"/>
                      <a:pt x="1" y="126"/>
                    </a:cubicBezTo>
                    <a:cubicBezTo>
                      <a:pt x="3" y="128"/>
                      <a:pt x="4" y="128"/>
                      <a:pt x="4" y="130"/>
                    </a:cubicBezTo>
                    <a:cubicBezTo>
                      <a:pt x="4" y="131"/>
                      <a:pt x="5" y="136"/>
                      <a:pt x="5" y="136"/>
                    </a:cubicBezTo>
                    <a:cubicBezTo>
                      <a:pt x="5" y="140"/>
                      <a:pt x="5" y="140"/>
                      <a:pt x="5" y="140"/>
                    </a:cubicBezTo>
                    <a:cubicBezTo>
                      <a:pt x="8" y="140"/>
                      <a:pt x="8" y="140"/>
                      <a:pt x="8" y="140"/>
                    </a:cubicBezTo>
                    <a:cubicBezTo>
                      <a:pt x="8" y="140"/>
                      <a:pt x="9" y="138"/>
                      <a:pt x="11" y="138"/>
                    </a:cubicBezTo>
                    <a:cubicBezTo>
                      <a:pt x="13" y="139"/>
                      <a:pt x="13" y="141"/>
                      <a:pt x="14" y="140"/>
                    </a:cubicBezTo>
                    <a:cubicBezTo>
                      <a:pt x="16" y="140"/>
                      <a:pt x="17" y="137"/>
                      <a:pt x="17" y="137"/>
                    </a:cubicBezTo>
                    <a:cubicBezTo>
                      <a:pt x="17" y="137"/>
                      <a:pt x="18" y="140"/>
                      <a:pt x="21" y="139"/>
                    </a:cubicBezTo>
                    <a:cubicBezTo>
                      <a:pt x="24" y="138"/>
                      <a:pt x="25" y="139"/>
                      <a:pt x="25" y="139"/>
                    </a:cubicBezTo>
                    <a:cubicBezTo>
                      <a:pt x="25" y="139"/>
                      <a:pt x="26" y="142"/>
                      <a:pt x="26" y="144"/>
                    </a:cubicBezTo>
                    <a:cubicBezTo>
                      <a:pt x="26" y="147"/>
                      <a:pt x="23" y="149"/>
                      <a:pt x="25" y="150"/>
                    </a:cubicBezTo>
                    <a:cubicBezTo>
                      <a:pt x="26" y="150"/>
                      <a:pt x="27" y="153"/>
                      <a:pt x="27" y="154"/>
                    </a:cubicBezTo>
                    <a:cubicBezTo>
                      <a:pt x="27" y="156"/>
                      <a:pt x="30" y="155"/>
                      <a:pt x="30" y="155"/>
                    </a:cubicBezTo>
                    <a:cubicBezTo>
                      <a:pt x="24" y="159"/>
                      <a:pt x="24" y="159"/>
                      <a:pt x="24" y="159"/>
                    </a:cubicBezTo>
                    <a:cubicBezTo>
                      <a:pt x="24" y="159"/>
                      <a:pt x="24" y="161"/>
                      <a:pt x="26" y="161"/>
                    </a:cubicBezTo>
                    <a:cubicBezTo>
                      <a:pt x="28" y="161"/>
                      <a:pt x="28" y="158"/>
                      <a:pt x="29" y="161"/>
                    </a:cubicBezTo>
                    <a:cubicBezTo>
                      <a:pt x="30" y="163"/>
                      <a:pt x="32" y="160"/>
                      <a:pt x="34" y="163"/>
                    </a:cubicBezTo>
                    <a:cubicBezTo>
                      <a:pt x="35" y="165"/>
                      <a:pt x="36" y="167"/>
                      <a:pt x="37" y="167"/>
                    </a:cubicBezTo>
                    <a:cubicBezTo>
                      <a:pt x="39" y="167"/>
                      <a:pt x="40" y="169"/>
                      <a:pt x="40" y="169"/>
                    </a:cubicBezTo>
                    <a:cubicBezTo>
                      <a:pt x="40" y="169"/>
                      <a:pt x="41" y="167"/>
                      <a:pt x="44" y="165"/>
                    </a:cubicBezTo>
                    <a:cubicBezTo>
                      <a:pt x="46" y="164"/>
                      <a:pt x="46" y="167"/>
                      <a:pt x="46" y="167"/>
                    </a:cubicBezTo>
                    <a:cubicBezTo>
                      <a:pt x="47" y="162"/>
                      <a:pt x="47" y="162"/>
                      <a:pt x="47" y="162"/>
                    </a:cubicBezTo>
                    <a:cubicBezTo>
                      <a:pt x="49" y="160"/>
                      <a:pt x="49" y="160"/>
                      <a:pt x="49" y="160"/>
                    </a:cubicBezTo>
                    <a:cubicBezTo>
                      <a:pt x="49" y="160"/>
                      <a:pt x="51" y="164"/>
                      <a:pt x="53" y="163"/>
                    </a:cubicBezTo>
                    <a:cubicBezTo>
                      <a:pt x="56" y="162"/>
                      <a:pt x="55" y="159"/>
                      <a:pt x="55" y="159"/>
                    </a:cubicBezTo>
                    <a:lnTo>
                      <a:pt x="57" y="156"/>
                    </a:ln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152">
                <a:extLst>
                  <a:ext uri="{FF2B5EF4-FFF2-40B4-BE49-F238E27FC236}">
                    <a16:creationId xmlns:a16="http://schemas.microsoft.com/office/drawing/2014/main" id="{628679D1-9367-4CDD-B0EF-F42AC0EC9E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8" y="1719"/>
                <a:ext cx="278" cy="331"/>
              </a:xfrm>
              <a:custGeom>
                <a:avLst/>
                <a:gdLst>
                  <a:gd name="T0" fmla="*/ 58 w 142"/>
                  <a:gd name="T1" fmla="*/ 149 h 169"/>
                  <a:gd name="T2" fmla="*/ 60 w 142"/>
                  <a:gd name="T3" fmla="*/ 140 h 169"/>
                  <a:gd name="T4" fmla="*/ 65 w 142"/>
                  <a:gd name="T5" fmla="*/ 137 h 169"/>
                  <a:gd name="T6" fmla="*/ 70 w 142"/>
                  <a:gd name="T7" fmla="*/ 126 h 169"/>
                  <a:gd name="T8" fmla="*/ 81 w 142"/>
                  <a:gd name="T9" fmla="*/ 119 h 169"/>
                  <a:gd name="T10" fmla="*/ 88 w 142"/>
                  <a:gd name="T11" fmla="*/ 111 h 169"/>
                  <a:gd name="T12" fmla="*/ 96 w 142"/>
                  <a:gd name="T13" fmla="*/ 102 h 169"/>
                  <a:gd name="T14" fmla="*/ 102 w 142"/>
                  <a:gd name="T15" fmla="*/ 101 h 169"/>
                  <a:gd name="T16" fmla="*/ 106 w 142"/>
                  <a:gd name="T17" fmla="*/ 105 h 169"/>
                  <a:gd name="T18" fmla="*/ 113 w 142"/>
                  <a:gd name="T19" fmla="*/ 102 h 169"/>
                  <a:gd name="T20" fmla="*/ 133 w 142"/>
                  <a:gd name="T21" fmla="*/ 96 h 169"/>
                  <a:gd name="T22" fmla="*/ 139 w 142"/>
                  <a:gd name="T23" fmla="*/ 94 h 169"/>
                  <a:gd name="T24" fmla="*/ 142 w 142"/>
                  <a:gd name="T25" fmla="*/ 87 h 169"/>
                  <a:gd name="T26" fmla="*/ 132 w 142"/>
                  <a:gd name="T27" fmla="*/ 64 h 169"/>
                  <a:gd name="T28" fmla="*/ 132 w 142"/>
                  <a:gd name="T29" fmla="*/ 54 h 169"/>
                  <a:gd name="T30" fmla="*/ 123 w 142"/>
                  <a:gd name="T31" fmla="*/ 46 h 169"/>
                  <a:gd name="T32" fmla="*/ 65 w 142"/>
                  <a:gd name="T33" fmla="*/ 0 h 169"/>
                  <a:gd name="T34" fmla="*/ 55 w 142"/>
                  <a:gd name="T35" fmla="*/ 89 h 169"/>
                  <a:gd name="T36" fmla="*/ 56 w 142"/>
                  <a:gd name="T37" fmla="*/ 97 h 169"/>
                  <a:gd name="T38" fmla="*/ 21 w 142"/>
                  <a:gd name="T39" fmla="*/ 95 h 169"/>
                  <a:gd name="T40" fmla="*/ 18 w 142"/>
                  <a:gd name="T41" fmla="*/ 101 h 169"/>
                  <a:gd name="T42" fmla="*/ 7 w 142"/>
                  <a:gd name="T43" fmla="*/ 100 h 169"/>
                  <a:gd name="T44" fmla="*/ 4 w 142"/>
                  <a:gd name="T45" fmla="*/ 109 h 169"/>
                  <a:gd name="T46" fmla="*/ 1 w 142"/>
                  <a:gd name="T47" fmla="*/ 115 h 169"/>
                  <a:gd name="T48" fmla="*/ 1 w 142"/>
                  <a:gd name="T49" fmla="*/ 126 h 169"/>
                  <a:gd name="T50" fmla="*/ 5 w 142"/>
                  <a:gd name="T51" fmla="*/ 136 h 169"/>
                  <a:gd name="T52" fmla="*/ 8 w 142"/>
                  <a:gd name="T53" fmla="*/ 140 h 169"/>
                  <a:gd name="T54" fmla="*/ 14 w 142"/>
                  <a:gd name="T55" fmla="*/ 140 h 169"/>
                  <a:gd name="T56" fmla="*/ 21 w 142"/>
                  <a:gd name="T57" fmla="*/ 139 h 169"/>
                  <a:gd name="T58" fmla="*/ 26 w 142"/>
                  <a:gd name="T59" fmla="*/ 144 h 169"/>
                  <a:gd name="T60" fmla="*/ 27 w 142"/>
                  <a:gd name="T61" fmla="*/ 154 h 169"/>
                  <a:gd name="T62" fmla="*/ 24 w 142"/>
                  <a:gd name="T63" fmla="*/ 159 h 169"/>
                  <a:gd name="T64" fmla="*/ 29 w 142"/>
                  <a:gd name="T65" fmla="*/ 161 h 169"/>
                  <a:gd name="T66" fmla="*/ 37 w 142"/>
                  <a:gd name="T67" fmla="*/ 167 h 169"/>
                  <a:gd name="T68" fmla="*/ 44 w 142"/>
                  <a:gd name="T69" fmla="*/ 165 h 169"/>
                  <a:gd name="T70" fmla="*/ 47 w 142"/>
                  <a:gd name="T71" fmla="*/ 162 h 169"/>
                  <a:gd name="T72" fmla="*/ 53 w 142"/>
                  <a:gd name="T73" fmla="*/ 163 h 169"/>
                  <a:gd name="T74" fmla="*/ 57 w 142"/>
                  <a:gd name="T75" fmla="*/ 156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42" h="169">
                    <a:moveTo>
                      <a:pt x="57" y="156"/>
                    </a:moveTo>
                    <a:cubicBezTo>
                      <a:pt x="57" y="156"/>
                      <a:pt x="56" y="150"/>
                      <a:pt x="58" y="149"/>
                    </a:cubicBezTo>
                    <a:cubicBezTo>
                      <a:pt x="61" y="148"/>
                      <a:pt x="60" y="146"/>
                      <a:pt x="59" y="144"/>
                    </a:cubicBezTo>
                    <a:cubicBezTo>
                      <a:pt x="58" y="143"/>
                      <a:pt x="60" y="140"/>
                      <a:pt x="60" y="140"/>
                    </a:cubicBezTo>
                    <a:cubicBezTo>
                      <a:pt x="60" y="140"/>
                      <a:pt x="61" y="137"/>
                      <a:pt x="63" y="137"/>
                    </a:cubicBezTo>
                    <a:cubicBezTo>
                      <a:pt x="64" y="136"/>
                      <a:pt x="65" y="137"/>
                      <a:pt x="65" y="137"/>
                    </a:cubicBezTo>
                    <a:cubicBezTo>
                      <a:pt x="65" y="137"/>
                      <a:pt x="66" y="132"/>
                      <a:pt x="67" y="130"/>
                    </a:cubicBezTo>
                    <a:cubicBezTo>
                      <a:pt x="68" y="128"/>
                      <a:pt x="68" y="127"/>
                      <a:pt x="70" y="126"/>
                    </a:cubicBezTo>
                    <a:cubicBezTo>
                      <a:pt x="72" y="125"/>
                      <a:pt x="75" y="123"/>
                      <a:pt x="77" y="123"/>
                    </a:cubicBezTo>
                    <a:cubicBezTo>
                      <a:pt x="78" y="124"/>
                      <a:pt x="81" y="121"/>
                      <a:pt x="81" y="119"/>
                    </a:cubicBezTo>
                    <a:cubicBezTo>
                      <a:pt x="81" y="118"/>
                      <a:pt x="81" y="116"/>
                      <a:pt x="83" y="114"/>
                    </a:cubicBezTo>
                    <a:cubicBezTo>
                      <a:pt x="86" y="112"/>
                      <a:pt x="88" y="113"/>
                      <a:pt x="88" y="111"/>
                    </a:cubicBezTo>
                    <a:cubicBezTo>
                      <a:pt x="88" y="109"/>
                      <a:pt x="89" y="105"/>
                      <a:pt x="91" y="105"/>
                    </a:cubicBezTo>
                    <a:cubicBezTo>
                      <a:pt x="94" y="105"/>
                      <a:pt x="96" y="104"/>
                      <a:pt x="96" y="102"/>
                    </a:cubicBezTo>
                    <a:cubicBezTo>
                      <a:pt x="96" y="100"/>
                      <a:pt x="98" y="99"/>
                      <a:pt x="99" y="101"/>
                    </a:cubicBezTo>
                    <a:cubicBezTo>
                      <a:pt x="100" y="102"/>
                      <a:pt x="101" y="100"/>
                      <a:pt x="102" y="101"/>
                    </a:cubicBezTo>
                    <a:cubicBezTo>
                      <a:pt x="104" y="102"/>
                      <a:pt x="105" y="104"/>
                      <a:pt x="105" y="104"/>
                    </a:cubicBezTo>
                    <a:cubicBezTo>
                      <a:pt x="106" y="105"/>
                      <a:pt x="106" y="105"/>
                      <a:pt x="106" y="105"/>
                    </a:cubicBezTo>
                    <a:cubicBezTo>
                      <a:pt x="107" y="103"/>
                      <a:pt x="107" y="103"/>
                      <a:pt x="107" y="103"/>
                    </a:cubicBezTo>
                    <a:cubicBezTo>
                      <a:pt x="107" y="103"/>
                      <a:pt x="111" y="103"/>
                      <a:pt x="113" y="102"/>
                    </a:cubicBezTo>
                    <a:cubicBezTo>
                      <a:pt x="114" y="101"/>
                      <a:pt x="119" y="101"/>
                      <a:pt x="122" y="100"/>
                    </a:cubicBezTo>
                    <a:cubicBezTo>
                      <a:pt x="125" y="100"/>
                      <a:pt x="133" y="96"/>
                      <a:pt x="133" y="96"/>
                    </a:cubicBezTo>
                    <a:cubicBezTo>
                      <a:pt x="138" y="96"/>
                      <a:pt x="138" y="96"/>
                      <a:pt x="138" y="96"/>
                    </a:cubicBezTo>
                    <a:cubicBezTo>
                      <a:pt x="138" y="96"/>
                      <a:pt x="139" y="96"/>
                      <a:pt x="139" y="94"/>
                    </a:cubicBezTo>
                    <a:cubicBezTo>
                      <a:pt x="139" y="92"/>
                      <a:pt x="139" y="89"/>
                      <a:pt x="139" y="89"/>
                    </a:cubicBezTo>
                    <a:cubicBezTo>
                      <a:pt x="142" y="87"/>
                      <a:pt x="142" y="87"/>
                      <a:pt x="142" y="87"/>
                    </a:cubicBezTo>
                    <a:cubicBezTo>
                      <a:pt x="141" y="62"/>
                      <a:pt x="141" y="62"/>
                      <a:pt x="141" y="62"/>
                    </a:cubicBezTo>
                    <a:cubicBezTo>
                      <a:pt x="141" y="62"/>
                      <a:pt x="132" y="65"/>
                      <a:pt x="132" y="64"/>
                    </a:cubicBezTo>
                    <a:cubicBezTo>
                      <a:pt x="133" y="63"/>
                      <a:pt x="133" y="61"/>
                      <a:pt x="132" y="59"/>
                    </a:cubicBezTo>
                    <a:cubicBezTo>
                      <a:pt x="131" y="57"/>
                      <a:pt x="131" y="58"/>
                      <a:pt x="132" y="54"/>
                    </a:cubicBezTo>
                    <a:cubicBezTo>
                      <a:pt x="133" y="50"/>
                      <a:pt x="131" y="51"/>
                      <a:pt x="129" y="49"/>
                    </a:cubicBezTo>
                    <a:cubicBezTo>
                      <a:pt x="127" y="48"/>
                      <a:pt x="125" y="48"/>
                      <a:pt x="123" y="46"/>
                    </a:cubicBezTo>
                    <a:cubicBezTo>
                      <a:pt x="120" y="45"/>
                      <a:pt x="120" y="42"/>
                      <a:pt x="120" y="42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50" y="1"/>
                      <a:pt x="50" y="1"/>
                      <a:pt x="50" y="1"/>
                    </a:cubicBezTo>
                    <a:cubicBezTo>
                      <a:pt x="55" y="89"/>
                      <a:pt x="55" y="89"/>
                      <a:pt x="55" y="89"/>
                    </a:cubicBezTo>
                    <a:cubicBezTo>
                      <a:pt x="55" y="89"/>
                      <a:pt x="60" y="88"/>
                      <a:pt x="58" y="92"/>
                    </a:cubicBezTo>
                    <a:cubicBezTo>
                      <a:pt x="57" y="96"/>
                      <a:pt x="56" y="97"/>
                      <a:pt x="56" y="97"/>
                    </a:cubicBezTo>
                    <a:cubicBezTo>
                      <a:pt x="24" y="98"/>
                      <a:pt x="24" y="98"/>
                      <a:pt x="24" y="98"/>
                    </a:cubicBezTo>
                    <a:cubicBezTo>
                      <a:pt x="24" y="98"/>
                      <a:pt x="23" y="95"/>
                      <a:pt x="21" y="95"/>
                    </a:cubicBezTo>
                    <a:cubicBezTo>
                      <a:pt x="19" y="96"/>
                      <a:pt x="19" y="98"/>
                      <a:pt x="20" y="100"/>
                    </a:cubicBezTo>
                    <a:cubicBezTo>
                      <a:pt x="22" y="102"/>
                      <a:pt x="18" y="101"/>
                      <a:pt x="18" y="101"/>
                    </a:cubicBezTo>
                    <a:cubicBezTo>
                      <a:pt x="18" y="101"/>
                      <a:pt x="16" y="102"/>
                      <a:pt x="13" y="101"/>
                    </a:cubicBezTo>
                    <a:cubicBezTo>
                      <a:pt x="10" y="100"/>
                      <a:pt x="8" y="100"/>
                      <a:pt x="7" y="100"/>
                    </a:cubicBezTo>
                    <a:cubicBezTo>
                      <a:pt x="5" y="100"/>
                      <a:pt x="7" y="101"/>
                      <a:pt x="5" y="103"/>
                    </a:cubicBezTo>
                    <a:cubicBezTo>
                      <a:pt x="4" y="106"/>
                      <a:pt x="6" y="108"/>
                      <a:pt x="4" y="109"/>
                    </a:cubicBezTo>
                    <a:cubicBezTo>
                      <a:pt x="3" y="111"/>
                      <a:pt x="1" y="110"/>
                      <a:pt x="1" y="110"/>
                    </a:cubicBezTo>
                    <a:cubicBezTo>
                      <a:pt x="1" y="110"/>
                      <a:pt x="0" y="115"/>
                      <a:pt x="1" y="115"/>
                    </a:cubicBezTo>
                    <a:cubicBezTo>
                      <a:pt x="3" y="116"/>
                      <a:pt x="0" y="123"/>
                      <a:pt x="0" y="123"/>
                    </a:cubicBezTo>
                    <a:cubicBezTo>
                      <a:pt x="0" y="123"/>
                      <a:pt x="0" y="125"/>
                      <a:pt x="1" y="126"/>
                    </a:cubicBezTo>
                    <a:cubicBezTo>
                      <a:pt x="3" y="128"/>
                      <a:pt x="4" y="128"/>
                      <a:pt x="4" y="130"/>
                    </a:cubicBezTo>
                    <a:cubicBezTo>
                      <a:pt x="4" y="131"/>
                      <a:pt x="5" y="136"/>
                      <a:pt x="5" y="136"/>
                    </a:cubicBezTo>
                    <a:cubicBezTo>
                      <a:pt x="5" y="140"/>
                      <a:pt x="5" y="140"/>
                      <a:pt x="5" y="140"/>
                    </a:cubicBezTo>
                    <a:cubicBezTo>
                      <a:pt x="8" y="140"/>
                      <a:pt x="8" y="140"/>
                      <a:pt x="8" y="140"/>
                    </a:cubicBezTo>
                    <a:cubicBezTo>
                      <a:pt x="8" y="140"/>
                      <a:pt x="9" y="138"/>
                      <a:pt x="11" y="138"/>
                    </a:cubicBezTo>
                    <a:cubicBezTo>
                      <a:pt x="13" y="139"/>
                      <a:pt x="13" y="141"/>
                      <a:pt x="14" y="140"/>
                    </a:cubicBezTo>
                    <a:cubicBezTo>
                      <a:pt x="16" y="140"/>
                      <a:pt x="17" y="137"/>
                      <a:pt x="17" y="137"/>
                    </a:cubicBezTo>
                    <a:cubicBezTo>
                      <a:pt x="17" y="137"/>
                      <a:pt x="18" y="140"/>
                      <a:pt x="21" y="139"/>
                    </a:cubicBezTo>
                    <a:cubicBezTo>
                      <a:pt x="24" y="138"/>
                      <a:pt x="25" y="139"/>
                      <a:pt x="25" y="139"/>
                    </a:cubicBezTo>
                    <a:cubicBezTo>
                      <a:pt x="25" y="139"/>
                      <a:pt x="26" y="142"/>
                      <a:pt x="26" y="144"/>
                    </a:cubicBezTo>
                    <a:cubicBezTo>
                      <a:pt x="26" y="147"/>
                      <a:pt x="23" y="149"/>
                      <a:pt x="25" y="150"/>
                    </a:cubicBezTo>
                    <a:cubicBezTo>
                      <a:pt x="26" y="150"/>
                      <a:pt x="27" y="153"/>
                      <a:pt x="27" y="154"/>
                    </a:cubicBezTo>
                    <a:cubicBezTo>
                      <a:pt x="27" y="156"/>
                      <a:pt x="30" y="155"/>
                      <a:pt x="30" y="155"/>
                    </a:cubicBezTo>
                    <a:cubicBezTo>
                      <a:pt x="24" y="159"/>
                      <a:pt x="24" y="159"/>
                      <a:pt x="24" y="159"/>
                    </a:cubicBezTo>
                    <a:cubicBezTo>
                      <a:pt x="24" y="159"/>
                      <a:pt x="24" y="161"/>
                      <a:pt x="26" y="161"/>
                    </a:cubicBezTo>
                    <a:cubicBezTo>
                      <a:pt x="28" y="161"/>
                      <a:pt x="28" y="158"/>
                      <a:pt x="29" y="161"/>
                    </a:cubicBezTo>
                    <a:cubicBezTo>
                      <a:pt x="30" y="163"/>
                      <a:pt x="32" y="160"/>
                      <a:pt x="34" y="163"/>
                    </a:cubicBezTo>
                    <a:cubicBezTo>
                      <a:pt x="35" y="165"/>
                      <a:pt x="36" y="167"/>
                      <a:pt x="37" y="167"/>
                    </a:cubicBezTo>
                    <a:cubicBezTo>
                      <a:pt x="39" y="167"/>
                      <a:pt x="40" y="169"/>
                      <a:pt x="40" y="169"/>
                    </a:cubicBezTo>
                    <a:cubicBezTo>
                      <a:pt x="40" y="169"/>
                      <a:pt x="41" y="167"/>
                      <a:pt x="44" y="165"/>
                    </a:cubicBezTo>
                    <a:cubicBezTo>
                      <a:pt x="46" y="164"/>
                      <a:pt x="46" y="167"/>
                      <a:pt x="46" y="167"/>
                    </a:cubicBezTo>
                    <a:cubicBezTo>
                      <a:pt x="47" y="162"/>
                      <a:pt x="47" y="162"/>
                      <a:pt x="47" y="162"/>
                    </a:cubicBezTo>
                    <a:cubicBezTo>
                      <a:pt x="49" y="160"/>
                      <a:pt x="49" y="160"/>
                      <a:pt x="49" y="160"/>
                    </a:cubicBezTo>
                    <a:cubicBezTo>
                      <a:pt x="49" y="160"/>
                      <a:pt x="51" y="164"/>
                      <a:pt x="53" y="163"/>
                    </a:cubicBezTo>
                    <a:cubicBezTo>
                      <a:pt x="56" y="162"/>
                      <a:pt x="55" y="159"/>
                      <a:pt x="55" y="159"/>
                    </a:cubicBezTo>
                    <a:lnTo>
                      <a:pt x="57" y="156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153">
                <a:extLst>
                  <a:ext uri="{FF2B5EF4-FFF2-40B4-BE49-F238E27FC236}">
                    <a16:creationId xmlns:a16="http://schemas.microsoft.com/office/drawing/2014/main" id="{F468247F-2E5E-44DE-92C6-6752E05041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14" y="2109"/>
                <a:ext cx="313" cy="130"/>
              </a:xfrm>
              <a:custGeom>
                <a:avLst/>
                <a:gdLst>
                  <a:gd name="T0" fmla="*/ 80 w 160"/>
                  <a:gd name="T1" fmla="*/ 58 h 66"/>
                  <a:gd name="T2" fmla="*/ 84 w 160"/>
                  <a:gd name="T3" fmla="*/ 63 h 66"/>
                  <a:gd name="T4" fmla="*/ 91 w 160"/>
                  <a:gd name="T5" fmla="*/ 66 h 66"/>
                  <a:gd name="T6" fmla="*/ 100 w 160"/>
                  <a:gd name="T7" fmla="*/ 64 h 66"/>
                  <a:gd name="T8" fmla="*/ 107 w 160"/>
                  <a:gd name="T9" fmla="*/ 61 h 66"/>
                  <a:gd name="T10" fmla="*/ 114 w 160"/>
                  <a:gd name="T11" fmla="*/ 62 h 66"/>
                  <a:gd name="T12" fmla="*/ 119 w 160"/>
                  <a:gd name="T13" fmla="*/ 58 h 66"/>
                  <a:gd name="T14" fmla="*/ 122 w 160"/>
                  <a:gd name="T15" fmla="*/ 50 h 66"/>
                  <a:gd name="T16" fmla="*/ 126 w 160"/>
                  <a:gd name="T17" fmla="*/ 46 h 66"/>
                  <a:gd name="T18" fmla="*/ 130 w 160"/>
                  <a:gd name="T19" fmla="*/ 41 h 66"/>
                  <a:gd name="T20" fmla="*/ 133 w 160"/>
                  <a:gd name="T21" fmla="*/ 32 h 66"/>
                  <a:gd name="T22" fmla="*/ 144 w 160"/>
                  <a:gd name="T23" fmla="*/ 33 h 66"/>
                  <a:gd name="T24" fmla="*/ 151 w 160"/>
                  <a:gd name="T25" fmla="*/ 31 h 66"/>
                  <a:gd name="T26" fmla="*/ 154 w 160"/>
                  <a:gd name="T27" fmla="*/ 29 h 66"/>
                  <a:gd name="T28" fmla="*/ 152 w 160"/>
                  <a:gd name="T29" fmla="*/ 25 h 66"/>
                  <a:gd name="T30" fmla="*/ 160 w 160"/>
                  <a:gd name="T31" fmla="*/ 20 h 66"/>
                  <a:gd name="T32" fmla="*/ 156 w 160"/>
                  <a:gd name="T33" fmla="*/ 13 h 66"/>
                  <a:gd name="T34" fmla="*/ 152 w 160"/>
                  <a:gd name="T35" fmla="*/ 11 h 66"/>
                  <a:gd name="T36" fmla="*/ 151 w 160"/>
                  <a:gd name="T37" fmla="*/ 7 h 66"/>
                  <a:gd name="T38" fmla="*/ 147 w 160"/>
                  <a:gd name="T39" fmla="*/ 4 h 66"/>
                  <a:gd name="T40" fmla="*/ 145 w 160"/>
                  <a:gd name="T41" fmla="*/ 3 h 66"/>
                  <a:gd name="T42" fmla="*/ 141 w 160"/>
                  <a:gd name="T43" fmla="*/ 1 h 66"/>
                  <a:gd name="T44" fmla="*/ 129 w 160"/>
                  <a:gd name="T45" fmla="*/ 16 h 66"/>
                  <a:gd name="T46" fmla="*/ 131 w 160"/>
                  <a:gd name="T47" fmla="*/ 20 h 66"/>
                  <a:gd name="T48" fmla="*/ 130 w 160"/>
                  <a:gd name="T49" fmla="*/ 30 h 66"/>
                  <a:gd name="T50" fmla="*/ 126 w 160"/>
                  <a:gd name="T51" fmla="*/ 29 h 66"/>
                  <a:gd name="T52" fmla="*/ 124 w 160"/>
                  <a:gd name="T53" fmla="*/ 32 h 66"/>
                  <a:gd name="T54" fmla="*/ 117 w 160"/>
                  <a:gd name="T55" fmla="*/ 29 h 66"/>
                  <a:gd name="T56" fmla="*/ 110 w 160"/>
                  <a:gd name="T57" fmla="*/ 43 h 66"/>
                  <a:gd name="T58" fmla="*/ 94 w 160"/>
                  <a:gd name="T59" fmla="*/ 47 h 66"/>
                  <a:gd name="T60" fmla="*/ 94 w 160"/>
                  <a:gd name="T61" fmla="*/ 51 h 66"/>
                  <a:gd name="T62" fmla="*/ 91 w 160"/>
                  <a:gd name="T63" fmla="*/ 56 h 66"/>
                  <a:gd name="T64" fmla="*/ 87 w 160"/>
                  <a:gd name="T65" fmla="*/ 55 h 66"/>
                  <a:gd name="T66" fmla="*/ 80 w 160"/>
                  <a:gd name="T67" fmla="*/ 54 h 66"/>
                  <a:gd name="T68" fmla="*/ 0 w 160"/>
                  <a:gd name="T69" fmla="*/ 12 h 66"/>
                  <a:gd name="T70" fmla="*/ 2 w 160"/>
                  <a:gd name="T71" fmla="*/ 23 h 66"/>
                  <a:gd name="T72" fmla="*/ 5 w 160"/>
                  <a:gd name="T73" fmla="*/ 37 h 66"/>
                  <a:gd name="T74" fmla="*/ 10 w 160"/>
                  <a:gd name="T75" fmla="*/ 47 h 66"/>
                  <a:gd name="T76" fmla="*/ 18 w 160"/>
                  <a:gd name="T77" fmla="*/ 55 h 66"/>
                  <a:gd name="T78" fmla="*/ 27 w 160"/>
                  <a:gd name="T79" fmla="*/ 59 h 66"/>
                  <a:gd name="T80" fmla="*/ 34 w 160"/>
                  <a:gd name="T81" fmla="*/ 57 h 66"/>
                  <a:gd name="T82" fmla="*/ 30 w 160"/>
                  <a:gd name="T83" fmla="*/ 49 h 66"/>
                  <a:gd name="T84" fmla="*/ 27 w 160"/>
                  <a:gd name="T85" fmla="*/ 43 h 66"/>
                  <a:gd name="T86" fmla="*/ 26 w 160"/>
                  <a:gd name="T87" fmla="*/ 22 h 66"/>
                  <a:gd name="T88" fmla="*/ 20 w 160"/>
                  <a:gd name="T89" fmla="*/ 13 h 66"/>
                  <a:gd name="T90" fmla="*/ 14 w 160"/>
                  <a:gd name="T91" fmla="*/ 11 h 66"/>
                  <a:gd name="T92" fmla="*/ 11 w 160"/>
                  <a:gd name="T93" fmla="*/ 15 h 66"/>
                  <a:gd name="T94" fmla="*/ 8 w 160"/>
                  <a:gd name="T95" fmla="*/ 17 h 66"/>
                  <a:gd name="T96" fmla="*/ 3 w 160"/>
                  <a:gd name="T97" fmla="*/ 1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0" h="66">
                    <a:moveTo>
                      <a:pt x="80" y="53"/>
                    </a:moveTo>
                    <a:cubicBezTo>
                      <a:pt x="80" y="58"/>
                      <a:pt x="80" y="58"/>
                      <a:pt x="80" y="58"/>
                    </a:cubicBezTo>
                    <a:cubicBezTo>
                      <a:pt x="81" y="62"/>
                      <a:pt x="81" y="62"/>
                      <a:pt x="81" y="62"/>
                    </a:cubicBezTo>
                    <a:cubicBezTo>
                      <a:pt x="84" y="63"/>
                      <a:pt x="84" y="63"/>
                      <a:pt x="84" y="63"/>
                    </a:cubicBezTo>
                    <a:cubicBezTo>
                      <a:pt x="87" y="65"/>
                      <a:pt x="87" y="65"/>
                      <a:pt x="87" y="65"/>
                    </a:cubicBezTo>
                    <a:cubicBezTo>
                      <a:pt x="91" y="66"/>
                      <a:pt x="91" y="66"/>
                      <a:pt x="91" y="66"/>
                    </a:cubicBezTo>
                    <a:cubicBezTo>
                      <a:pt x="96" y="65"/>
                      <a:pt x="96" y="65"/>
                      <a:pt x="96" y="65"/>
                    </a:cubicBezTo>
                    <a:cubicBezTo>
                      <a:pt x="100" y="64"/>
                      <a:pt x="100" y="64"/>
                      <a:pt x="100" y="64"/>
                    </a:cubicBezTo>
                    <a:cubicBezTo>
                      <a:pt x="102" y="62"/>
                      <a:pt x="102" y="62"/>
                      <a:pt x="102" y="62"/>
                    </a:cubicBezTo>
                    <a:cubicBezTo>
                      <a:pt x="107" y="61"/>
                      <a:pt x="107" y="61"/>
                      <a:pt x="107" y="61"/>
                    </a:cubicBezTo>
                    <a:cubicBezTo>
                      <a:pt x="109" y="62"/>
                      <a:pt x="109" y="62"/>
                      <a:pt x="109" y="62"/>
                    </a:cubicBezTo>
                    <a:cubicBezTo>
                      <a:pt x="114" y="62"/>
                      <a:pt x="114" y="62"/>
                      <a:pt x="114" y="62"/>
                    </a:cubicBezTo>
                    <a:cubicBezTo>
                      <a:pt x="118" y="60"/>
                      <a:pt x="118" y="60"/>
                      <a:pt x="118" y="60"/>
                    </a:cubicBezTo>
                    <a:cubicBezTo>
                      <a:pt x="119" y="58"/>
                      <a:pt x="119" y="58"/>
                      <a:pt x="119" y="58"/>
                    </a:cubicBezTo>
                    <a:cubicBezTo>
                      <a:pt x="121" y="53"/>
                      <a:pt x="121" y="53"/>
                      <a:pt x="121" y="53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4" y="49"/>
                      <a:pt x="124" y="49"/>
                      <a:pt x="124" y="49"/>
                    </a:cubicBezTo>
                    <a:cubicBezTo>
                      <a:pt x="126" y="46"/>
                      <a:pt x="126" y="46"/>
                      <a:pt x="126" y="46"/>
                    </a:cubicBezTo>
                    <a:cubicBezTo>
                      <a:pt x="128" y="44"/>
                      <a:pt x="128" y="44"/>
                      <a:pt x="128" y="44"/>
                    </a:cubicBezTo>
                    <a:cubicBezTo>
                      <a:pt x="130" y="41"/>
                      <a:pt x="130" y="41"/>
                      <a:pt x="130" y="41"/>
                    </a:cubicBezTo>
                    <a:cubicBezTo>
                      <a:pt x="131" y="35"/>
                      <a:pt x="131" y="35"/>
                      <a:pt x="131" y="35"/>
                    </a:cubicBezTo>
                    <a:cubicBezTo>
                      <a:pt x="133" y="32"/>
                      <a:pt x="133" y="32"/>
                      <a:pt x="133" y="32"/>
                    </a:cubicBezTo>
                    <a:cubicBezTo>
                      <a:pt x="139" y="33"/>
                      <a:pt x="139" y="33"/>
                      <a:pt x="139" y="33"/>
                    </a:cubicBezTo>
                    <a:cubicBezTo>
                      <a:pt x="144" y="33"/>
                      <a:pt x="144" y="33"/>
                      <a:pt x="144" y="33"/>
                    </a:cubicBezTo>
                    <a:cubicBezTo>
                      <a:pt x="145" y="32"/>
                      <a:pt x="145" y="31"/>
                      <a:pt x="146" y="30"/>
                    </a:cubicBezTo>
                    <a:cubicBezTo>
                      <a:pt x="148" y="31"/>
                      <a:pt x="149" y="31"/>
                      <a:pt x="151" y="31"/>
                    </a:cubicBezTo>
                    <a:cubicBezTo>
                      <a:pt x="151" y="31"/>
                      <a:pt x="152" y="29"/>
                      <a:pt x="152" y="29"/>
                    </a:cubicBezTo>
                    <a:cubicBezTo>
                      <a:pt x="152" y="29"/>
                      <a:pt x="153" y="29"/>
                      <a:pt x="154" y="29"/>
                    </a:cubicBezTo>
                    <a:cubicBezTo>
                      <a:pt x="154" y="28"/>
                      <a:pt x="153" y="27"/>
                      <a:pt x="154" y="26"/>
                    </a:cubicBezTo>
                    <a:cubicBezTo>
                      <a:pt x="153" y="26"/>
                      <a:pt x="152" y="26"/>
                      <a:pt x="152" y="25"/>
                    </a:cubicBezTo>
                    <a:cubicBezTo>
                      <a:pt x="151" y="24"/>
                      <a:pt x="153" y="23"/>
                      <a:pt x="152" y="23"/>
                    </a:cubicBezTo>
                    <a:cubicBezTo>
                      <a:pt x="155" y="22"/>
                      <a:pt x="159" y="23"/>
                      <a:pt x="160" y="20"/>
                    </a:cubicBezTo>
                    <a:cubicBezTo>
                      <a:pt x="160" y="19"/>
                      <a:pt x="160" y="19"/>
                      <a:pt x="160" y="19"/>
                    </a:cubicBezTo>
                    <a:cubicBezTo>
                      <a:pt x="158" y="17"/>
                      <a:pt x="157" y="16"/>
                      <a:pt x="156" y="13"/>
                    </a:cubicBezTo>
                    <a:cubicBezTo>
                      <a:pt x="155" y="14"/>
                      <a:pt x="153" y="14"/>
                      <a:pt x="152" y="14"/>
                    </a:cubicBezTo>
                    <a:cubicBezTo>
                      <a:pt x="152" y="14"/>
                      <a:pt x="153" y="12"/>
                      <a:pt x="152" y="11"/>
                    </a:cubicBezTo>
                    <a:cubicBezTo>
                      <a:pt x="152" y="11"/>
                      <a:pt x="151" y="11"/>
                      <a:pt x="150" y="11"/>
                    </a:cubicBezTo>
                    <a:cubicBezTo>
                      <a:pt x="149" y="10"/>
                      <a:pt x="150" y="7"/>
                      <a:pt x="151" y="7"/>
                    </a:cubicBezTo>
                    <a:cubicBezTo>
                      <a:pt x="150" y="6"/>
                      <a:pt x="149" y="4"/>
                      <a:pt x="149" y="4"/>
                    </a:cubicBezTo>
                    <a:cubicBezTo>
                      <a:pt x="148" y="4"/>
                      <a:pt x="147" y="4"/>
                      <a:pt x="147" y="4"/>
                    </a:cubicBezTo>
                    <a:cubicBezTo>
                      <a:pt x="146" y="4"/>
                      <a:pt x="147" y="2"/>
                      <a:pt x="147" y="1"/>
                    </a:cubicBezTo>
                    <a:cubicBezTo>
                      <a:pt x="143" y="3"/>
                      <a:pt x="146" y="2"/>
                      <a:pt x="145" y="3"/>
                    </a:cubicBezTo>
                    <a:cubicBezTo>
                      <a:pt x="145" y="3"/>
                      <a:pt x="143" y="3"/>
                      <a:pt x="143" y="3"/>
                    </a:cubicBezTo>
                    <a:cubicBezTo>
                      <a:pt x="142" y="2"/>
                      <a:pt x="143" y="2"/>
                      <a:pt x="141" y="1"/>
                    </a:cubicBezTo>
                    <a:cubicBezTo>
                      <a:pt x="141" y="0"/>
                      <a:pt x="141" y="0"/>
                      <a:pt x="141" y="0"/>
                    </a:cubicBezTo>
                    <a:cubicBezTo>
                      <a:pt x="138" y="8"/>
                      <a:pt x="135" y="12"/>
                      <a:pt x="129" y="16"/>
                    </a:cubicBezTo>
                    <a:cubicBezTo>
                      <a:pt x="130" y="18"/>
                      <a:pt x="129" y="17"/>
                      <a:pt x="131" y="17"/>
                    </a:cubicBezTo>
                    <a:cubicBezTo>
                      <a:pt x="131" y="17"/>
                      <a:pt x="131" y="20"/>
                      <a:pt x="131" y="20"/>
                    </a:cubicBezTo>
                    <a:cubicBezTo>
                      <a:pt x="132" y="19"/>
                      <a:pt x="131" y="23"/>
                      <a:pt x="128" y="24"/>
                    </a:cubicBezTo>
                    <a:cubicBezTo>
                      <a:pt x="130" y="30"/>
                      <a:pt x="130" y="30"/>
                      <a:pt x="130" y="30"/>
                    </a:cubicBezTo>
                    <a:cubicBezTo>
                      <a:pt x="128" y="30"/>
                      <a:pt x="128" y="30"/>
                      <a:pt x="128" y="30"/>
                    </a:cubicBezTo>
                    <a:cubicBezTo>
                      <a:pt x="126" y="29"/>
                      <a:pt x="126" y="29"/>
                      <a:pt x="126" y="29"/>
                    </a:cubicBezTo>
                    <a:cubicBezTo>
                      <a:pt x="125" y="31"/>
                      <a:pt x="125" y="31"/>
                      <a:pt x="125" y="31"/>
                    </a:cubicBezTo>
                    <a:cubicBezTo>
                      <a:pt x="124" y="32"/>
                      <a:pt x="124" y="32"/>
                      <a:pt x="124" y="32"/>
                    </a:cubicBezTo>
                    <a:cubicBezTo>
                      <a:pt x="121" y="33"/>
                      <a:pt x="121" y="33"/>
                      <a:pt x="121" y="33"/>
                    </a:cubicBezTo>
                    <a:cubicBezTo>
                      <a:pt x="117" y="29"/>
                      <a:pt x="117" y="29"/>
                      <a:pt x="117" y="29"/>
                    </a:cubicBezTo>
                    <a:cubicBezTo>
                      <a:pt x="117" y="29"/>
                      <a:pt x="117" y="30"/>
                      <a:pt x="117" y="31"/>
                    </a:cubicBezTo>
                    <a:cubicBezTo>
                      <a:pt x="110" y="43"/>
                      <a:pt x="110" y="43"/>
                      <a:pt x="110" y="43"/>
                    </a:cubicBezTo>
                    <a:cubicBezTo>
                      <a:pt x="109" y="43"/>
                      <a:pt x="106" y="42"/>
                      <a:pt x="105" y="43"/>
                    </a:cubicBezTo>
                    <a:cubicBezTo>
                      <a:pt x="102" y="43"/>
                      <a:pt x="95" y="46"/>
                      <a:pt x="94" y="47"/>
                    </a:cubicBezTo>
                    <a:cubicBezTo>
                      <a:pt x="93" y="49"/>
                      <a:pt x="95" y="51"/>
                      <a:pt x="95" y="51"/>
                    </a:cubicBezTo>
                    <a:cubicBezTo>
                      <a:pt x="94" y="51"/>
                      <a:pt x="94" y="51"/>
                      <a:pt x="94" y="51"/>
                    </a:cubicBezTo>
                    <a:cubicBezTo>
                      <a:pt x="94" y="53"/>
                      <a:pt x="94" y="54"/>
                      <a:pt x="93" y="56"/>
                    </a:cubicBezTo>
                    <a:cubicBezTo>
                      <a:pt x="93" y="56"/>
                      <a:pt x="91" y="56"/>
                      <a:pt x="91" y="56"/>
                    </a:cubicBezTo>
                    <a:cubicBezTo>
                      <a:pt x="91" y="56"/>
                      <a:pt x="91" y="59"/>
                      <a:pt x="91" y="59"/>
                    </a:cubicBezTo>
                    <a:cubicBezTo>
                      <a:pt x="87" y="60"/>
                      <a:pt x="88" y="56"/>
                      <a:pt x="87" y="55"/>
                    </a:cubicBezTo>
                    <a:cubicBezTo>
                      <a:pt x="84" y="54"/>
                      <a:pt x="84" y="57"/>
                      <a:pt x="82" y="56"/>
                    </a:cubicBezTo>
                    <a:cubicBezTo>
                      <a:pt x="81" y="56"/>
                      <a:pt x="81" y="55"/>
                      <a:pt x="80" y="54"/>
                    </a:cubicBezTo>
                    <a:lnTo>
                      <a:pt x="80" y="53"/>
                    </a:lnTo>
                    <a:close/>
                    <a:moveTo>
                      <a:pt x="0" y="12"/>
                    </a:moveTo>
                    <a:cubicBezTo>
                      <a:pt x="0" y="14"/>
                      <a:pt x="2" y="17"/>
                      <a:pt x="2" y="19"/>
                    </a:cubicBezTo>
                    <a:cubicBezTo>
                      <a:pt x="2" y="19"/>
                      <a:pt x="1" y="22"/>
                      <a:pt x="2" y="23"/>
                    </a:cubicBezTo>
                    <a:cubicBezTo>
                      <a:pt x="2" y="25"/>
                      <a:pt x="5" y="30"/>
                      <a:pt x="5" y="33"/>
                    </a:cubicBezTo>
                    <a:cubicBezTo>
                      <a:pt x="5" y="34"/>
                      <a:pt x="4" y="35"/>
                      <a:pt x="5" y="37"/>
                    </a:cubicBezTo>
                    <a:cubicBezTo>
                      <a:pt x="5" y="37"/>
                      <a:pt x="8" y="39"/>
                      <a:pt x="9" y="41"/>
                    </a:cubicBezTo>
                    <a:cubicBezTo>
                      <a:pt x="10" y="43"/>
                      <a:pt x="9" y="45"/>
                      <a:pt x="10" y="47"/>
                    </a:cubicBezTo>
                    <a:cubicBezTo>
                      <a:pt x="10" y="49"/>
                      <a:pt x="15" y="51"/>
                      <a:pt x="17" y="52"/>
                    </a:cubicBezTo>
                    <a:cubicBezTo>
                      <a:pt x="18" y="52"/>
                      <a:pt x="18" y="54"/>
                      <a:pt x="18" y="55"/>
                    </a:cubicBezTo>
                    <a:cubicBezTo>
                      <a:pt x="21" y="57"/>
                      <a:pt x="24" y="58"/>
                      <a:pt x="27" y="60"/>
                    </a:cubicBezTo>
                    <a:cubicBezTo>
                      <a:pt x="27" y="59"/>
                      <a:pt x="27" y="59"/>
                      <a:pt x="27" y="59"/>
                    </a:cubicBezTo>
                    <a:cubicBezTo>
                      <a:pt x="28" y="58"/>
                      <a:pt x="28" y="57"/>
                      <a:pt x="29" y="57"/>
                    </a:cubicBezTo>
                    <a:cubicBezTo>
                      <a:pt x="30" y="56"/>
                      <a:pt x="32" y="57"/>
                      <a:pt x="34" y="57"/>
                    </a:cubicBezTo>
                    <a:cubicBezTo>
                      <a:pt x="33" y="55"/>
                      <a:pt x="34" y="54"/>
                      <a:pt x="34" y="53"/>
                    </a:cubicBezTo>
                    <a:cubicBezTo>
                      <a:pt x="33" y="52"/>
                      <a:pt x="31" y="50"/>
                      <a:pt x="30" y="49"/>
                    </a:cubicBezTo>
                    <a:cubicBezTo>
                      <a:pt x="30" y="48"/>
                      <a:pt x="31" y="47"/>
                      <a:pt x="30" y="46"/>
                    </a:cubicBezTo>
                    <a:cubicBezTo>
                      <a:pt x="29" y="45"/>
                      <a:pt x="27" y="45"/>
                      <a:pt x="27" y="43"/>
                    </a:cubicBezTo>
                    <a:cubicBezTo>
                      <a:pt x="26" y="40"/>
                      <a:pt x="27" y="36"/>
                      <a:pt x="28" y="35"/>
                    </a:cubicBezTo>
                    <a:cubicBezTo>
                      <a:pt x="28" y="29"/>
                      <a:pt x="28" y="26"/>
                      <a:pt x="26" y="22"/>
                    </a:cubicBezTo>
                    <a:cubicBezTo>
                      <a:pt x="26" y="21"/>
                      <a:pt x="24" y="21"/>
                      <a:pt x="24" y="21"/>
                    </a:cubicBezTo>
                    <a:cubicBezTo>
                      <a:pt x="22" y="17"/>
                      <a:pt x="23" y="15"/>
                      <a:pt x="20" y="13"/>
                    </a:cubicBezTo>
                    <a:cubicBezTo>
                      <a:pt x="19" y="11"/>
                      <a:pt x="17" y="11"/>
                      <a:pt x="16" y="9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0" y="12"/>
                      <a:pt x="0" y="12"/>
                      <a:pt x="0" y="12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154">
                <a:extLst>
                  <a:ext uri="{FF2B5EF4-FFF2-40B4-BE49-F238E27FC236}">
                    <a16:creationId xmlns:a16="http://schemas.microsoft.com/office/drawing/2014/main" id="{C89C4421-0899-4836-AF72-2354B958E0C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14" y="2109"/>
                <a:ext cx="313" cy="130"/>
              </a:xfrm>
              <a:custGeom>
                <a:avLst/>
                <a:gdLst>
                  <a:gd name="T0" fmla="*/ 80 w 160"/>
                  <a:gd name="T1" fmla="*/ 58 h 66"/>
                  <a:gd name="T2" fmla="*/ 84 w 160"/>
                  <a:gd name="T3" fmla="*/ 63 h 66"/>
                  <a:gd name="T4" fmla="*/ 91 w 160"/>
                  <a:gd name="T5" fmla="*/ 66 h 66"/>
                  <a:gd name="T6" fmla="*/ 100 w 160"/>
                  <a:gd name="T7" fmla="*/ 64 h 66"/>
                  <a:gd name="T8" fmla="*/ 107 w 160"/>
                  <a:gd name="T9" fmla="*/ 61 h 66"/>
                  <a:gd name="T10" fmla="*/ 114 w 160"/>
                  <a:gd name="T11" fmla="*/ 62 h 66"/>
                  <a:gd name="T12" fmla="*/ 119 w 160"/>
                  <a:gd name="T13" fmla="*/ 58 h 66"/>
                  <a:gd name="T14" fmla="*/ 122 w 160"/>
                  <a:gd name="T15" fmla="*/ 50 h 66"/>
                  <a:gd name="T16" fmla="*/ 126 w 160"/>
                  <a:gd name="T17" fmla="*/ 46 h 66"/>
                  <a:gd name="T18" fmla="*/ 130 w 160"/>
                  <a:gd name="T19" fmla="*/ 41 h 66"/>
                  <a:gd name="T20" fmla="*/ 133 w 160"/>
                  <a:gd name="T21" fmla="*/ 32 h 66"/>
                  <a:gd name="T22" fmla="*/ 144 w 160"/>
                  <a:gd name="T23" fmla="*/ 33 h 66"/>
                  <a:gd name="T24" fmla="*/ 151 w 160"/>
                  <a:gd name="T25" fmla="*/ 31 h 66"/>
                  <a:gd name="T26" fmla="*/ 154 w 160"/>
                  <a:gd name="T27" fmla="*/ 29 h 66"/>
                  <a:gd name="T28" fmla="*/ 152 w 160"/>
                  <a:gd name="T29" fmla="*/ 25 h 66"/>
                  <a:gd name="T30" fmla="*/ 160 w 160"/>
                  <a:gd name="T31" fmla="*/ 20 h 66"/>
                  <a:gd name="T32" fmla="*/ 156 w 160"/>
                  <a:gd name="T33" fmla="*/ 13 h 66"/>
                  <a:gd name="T34" fmla="*/ 152 w 160"/>
                  <a:gd name="T35" fmla="*/ 11 h 66"/>
                  <a:gd name="T36" fmla="*/ 151 w 160"/>
                  <a:gd name="T37" fmla="*/ 7 h 66"/>
                  <a:gd name="T38" fmla="*/ 147 w 160"/>
                  <a:gd name="T39" fmla="*/ 4 h 66"/>
                  <a:gd name="T40" fmla="*/ 145 w 160"/>
                  <a:gd name="T41" fmla="*/ 3 h 66"/>
                  <a:gd name="T42" fmla="*/ 141 w 160"/>
                  <a:gd name="T43" fmla="*/ 1 h 66"/>
                  <a:gd name="T44" fmla="*/ 129 w 160"/>
                  <a:gd name="T45" fmla="*/ 16 h 66"/>
                  <a:gd name="T46" fmla="*/ 131 w 160"/>
                  <a:gd name="T47" fmla="*/ 20 h 66"/>
                  <a:gd name="T48" fmla="*/ 130 w 160"/>
                  <a:gd name="T49" fmla="*/ 30 h 66"/>
                  <a:gd name="T50" fmla="*/ 126 w 160"/>
                  <a:gd name="T51" fmla="*/ 29 h 66"/>
                  <a:gd name="T52" fmla="*/ 124 w 160"/>
                  <a:gd name="T53" fmla="*/ 32 h 66"/>
                  <a:gd name="T54" fmla="*/ 117 w 160"/>
                  <a:gd name="T55" fmla="*/ 29 h 66"/>
                  <a:gd name="T56" fmla="*/ 110 w 160"/>
                  <a:gd name="T57" fmla="*/ 43 h 66"/>
                  <a:gd name="T58" fmla="*/ 94 w 160"/>
                  <a:gd name="T59" fmla="*/ 47 h 66"/>
                  <a:gd name="T60" fmla="*/ 94 w 160"/>
                  <a:gd name="T61" fmla="*/ 51 h 66"/>
                  <a:gd name="T62" fmla="*/ 91 w 160"/>
                  <a:gd name="T63" fmla="*/ 56 h 66"/>
                  <a:gd name="T64" fmla="*/ 87 w 160"/>
                  <a:gd name="T65" fmla="*/ 55 h 66"/>
                  <a:gd name="T66" fmla="*/ 80 w 160"/>
                  <a:gd name="T67" fmla="*/ 54 h 66"/>
                  <a:gd name="T68" fmla="*/ 0 w 160"/>
                  <a:gd name="T69" fmla="*/ 12 h 66"/>
                  <a:gd name="T70" fmla="*/ 2 w 160"/>
                  <a:gd name="T71" fmla="*/ 23 h 66"/>
                  <a:gd name="T72" fmla="*/ 5 w 160"/>
                  <a:gd name="T73" fmla="*/ 37 h 66"/>
                  <a:gd name="T74" fmla="*/ 10 w 160"/>
                  <a:gd name="T75" fmla="*/ 47 h 66"/>
                  <a:gd name="T76" fmla="*/ 18 w 160"/>
                  <a:gd name="T77" fmla="*/ 55 h 66"/>
                  <a:gd name="T78" fmla="*/ 27 w 160"/>
                  <a:gd name="T79" fmla="*/ 59 h 66"/>
                  <a:gd name="T80" fmla="*/ 34 w 160"/>
                  <a:gd name="T81" fmla="*/ 57 h 66"/>
                  <a:gd name="T82" fmla="*/ 30 w 160"/>
                  <a:gd name="T83" fmla="*/ 49 h 66"/>
                  <a:gd name="T84" fmla="*/ 27 w 160"/>
                  <a:gd name="T85" fmla="*/ 43 h 66"/>
                  <a:gd name="T86" fmla="*/ 26 w 160"/>
                  <a:gd name="T87" fmla="*/ 22 h 66"/>
                  <a:gd name="T88" fmla="*/ 20 w 160"/>
                  <a:gd name="T89" fmla="*/ 13 h 66"/>
                  <a:gd name="T90" fmla="*/ 14 w 160"/>
                  <a:gd name="T91" fmla="*/ 11 h 66"/>
                  <a:gd name="T92" fmla="*/ 11 w 160"/>
                  <a:gd name="T93" fmla="*/ 15 h 66"/>
                  <a:gd name="T94" fmla="*/ 8 w 160"/>
                  <a:gd name="T95" fmla="*/ 17 h 66"/>
                  <a:gd name="T96" fmla="*/ 3 w 160"/>
                  <a:gd name="T97" fmla="*/ 1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0" h="66">
                    <a:moveTo>
                      <a:pt x="80" y="53"/>
                    </a:moveTo>
                    <a:cubicBezTo>
                      <a:pt x="80" y="58"/>
                      <a:pt x="80" y="58"/>
                      <a:pt x="80" y="58"/>
                    </a:cubicBezTo>
                    <a:cubicBezTo>
                      <a:pt x="81" y="62"/>
                      <a:pt x="81" y="62"/>
                      <a:pt x="81" y="62"/>
                    </a:cubicBezTo>
                    <a:cubicBezTo>
                      <a:pt x="84" y="63"/>
                      <a:pt x="84" y="63"/>
                      <a:pt x="84" y="63"/>
                    </a:cubicBezTo>
                    <a:cubicBezTo>
                      <a:pt x="87" y="65"/>
                      <a:pt x="87" y="65"/>
                      <a:pt x="87" y="65"/>
                    </a:cubicBezTo>
                    <a:cubicBezTo>
                      <a:pt x="91" y="66"/>
                      <a:pt x="91" y="66"/>
                      <a:pt x="91" y="66"/>
                    </a:cubicBezTo>
                    <a:cubicBezTo>
                      <a:pt x="96" y="65"/>
                      <a:pt x="96" y="65"/>
                      <a:pt x="96" y="65"/>
                    </a:cubicBezTo>
                    <a:cubicBezTo>
                      <a:pt x="100" y="64"/>
                      <a:pt x="100" y="64"/>
                      <a:pt x="100" y="64"/>
                    </a:cubicBezTo>
                    <a:cubicBezTo>
                      <a:pt x="102" y="62"/>
                      <a:pt x="102" y="62"/>
                      <a:pt x="102" y="62"/>
                    </a:cubicBezTo>
                    <a:cubicBezTo>
                      <a:pt x="107" y="61"/>
                      <a:pt x="107" y="61"/>
                      <a:pt x="107" y="61"/>
                    </a:cubicBezTo>
                    <a:cubicBezTo>
                      <a:pt x="109" y="62"/>
                      <a:pt x="109" y="62"/>
                      <a:pt x="109" y="62"/>
                    </a:cubicBezTo>
                    <a:cubicBezTo>
                      <a:pt x="114" y="62"/>
                      <a:pt x="114" y="62"/>
                      <a:pt x="114" y="62"/>
                    </a:cubicBezTo>
                    <a:cubicBezTo>
                      <a:pt x="118" y="60"/>
                      <a:pt x="118" y="60"/>
                      <a:pt x="118" y="60"/>
                    </a:cubicBezTo>
                    <a:cubicBezTo>
                      <a:pt x="119" y="58"/>
                      <a:pt x="119" y="58"/>
                      <a:pt x="119" y="58"/>
                    </a:cubicBezTo>
                    <a:cubicBezTo>
                      <a:pt x="121" y="53"/>
                      <a:pt x="121" y="53"/>
                      <a:pt x="121" y="53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4" y="49"/>
                      <a:pt x="124" y="49"/>
                      <a:pt x="124" y="49"/>
                    </a:cubicBezTo>
                    <a:cubicBezTo>
                      <a:pt x="126" y="46"/>
                      <a:pt x="126" y="46"/>
                      <a:pt x="126" y="46"/>
                    </a:cubicBezTo>
                    <a:cubicBezTo>
                      <a:pt x="128" y="44"/>
                      <a:pt x="128" y="44"/>
                      <a:pt x="128" y="44"/>
                    </a:cubicBezTo>
                    <a:cubicBezTo>
                      <a:pt x="130" y="41"/>
                      <a:pt x="130" y="41"/>
                      <a:pt x="130" y="41"/>
                    </a:cubicBezTo>
                    <a:cubicBezTo>
                      <a:pt x="131" y="35"/>
                      <a:pt x="131" y="35"/>
                      <a:pt x="131" y="35"/>
                    </a:cubicBezTo>
                    <a:cubicBezTo>
                      <a:pt x="133" y="32"/>
                      <a:pt x="133" y="32"/>
                      <a:pt x="133" y="32"/>
                    </a:cubicBezTo>
                    <a:cubicBezTo>
                      <a:pt x="139" y="33"/>
                      <a:pt x="139" y="33"/>
                      <a:pt x="139" y="33"/>
                    </a:cubicBezTo>
                    <a:cubicBezTo>
                      <a:pt x="144" y="33"/>
                      <a:pt x="144" y="33"/>
                      <a:pt x="144" y="33"/>
                    </a:cubicBezTo>
                    <a:cubicBezTo>
                      <a:pt x="145" y="32"/>
                      <a:pt x="145" y="31"/>
                      <a:pt x="146" y="30"/>
                    </a:cubicBezTo>
                    <a:cubicBezTo>
                      <a:pt x="148" y="31"/>
                      <a:pt x="149" y="31"/>
                      <a:pt x="151" y="31"/>
                    </a:cubicBezTo>
                    <a:cubicBezTo>
                      <a:pt x="151" y="31"/>
                      <a:pt x="152" y="29"/>
                      <a:pt x="152" y="29"/>
                    </a:cubicBezTo>
                    <a:cubicBezTo>
                      <a:pt x="152" y="29"/>
                      <a:pt x="153" y="29"/>
                      <a:pt x="154" y="29"/>
                    </a:cubicBezTo>
                    <a:cubicBezTo>
                      <a:pt x="154" y="28"/>
                      <a:pt x="153" y="27"/>
                      <a:pt x="154" y="26"/>
                    </a:cubicBezTo>
                    <a:cubicBezTo>
                      <a:pt x="153" y="26"/>
                      <a:pt x="152" y="26"/>
                      <a:pt x="152" y="25"/>
                    </a:cubicBezTo>
                    <a:cubicBezTo>
                      <a:pt x="151" y="24"/>
                      <a:pt x="153" y="23"/>
                      <a:pt x="152" y="23"/>
                    </a:cubicBezTo>
                    <a:cubicBezTo>
                      <a:pt x="155" y="22"/>
                      <a:pt x="159" y="23"/>
                      <a:pt x="160" y="20"/>
                    </a:cubicBezTo>
                    <a:cubicBezTo>
                      <a:pt x="160" y="19"/>
                      <a:pt x="160" y="19"/>
                      <a:pt x="160" y="19"/>
                    </a:cubicBezTo>
                    <a:cubicBezTo>
                      <a:pt x="158" y="17"/>
                      <a:pt x="157" y="16"/>
                      <a:pt x="156" y="13"/>
                    </a:cubicBezTo>
                    <a:cubicBezTo>
                      <a:pt x="155" y="14"/>
                      <a:pt x="153" y="14"/>
                      <a:pt x="152" y="14"/>
                    </a:cubicBezTo>
                    <a:cubicBezTo>
                      <a:pt x="152" y="14"/>
                      <a:pt x="153" y="12"/>
                      <a:pt x="152" y="11"/>
                    </a:cubicBezTo>
                    <a:cubicBezTo>
                      <a:pt x="152" y="11"/>
                      <a:pt x="151" y="11"/>
                      <a:pt x="150" y="11"/>
                    </a:cubicBezTo>
                    <a:cubicBezTo>
                      <a:pt x="149" y="10"/>
                      <a:pt x="150" y="7"/>
                      <a:pt x="151" y="7"/>
                    </a:cubicBezTo>
                    <a:cubicBezTo>
                      <a:pt x="150" y="6"/>
                      <a:pt x="149" y="4"/>
                      <a:pt x="149" y="4"/>
                    </a:cubicBezTo>
                    <a:cubicBezTo>
                      <a:pt x="148" y="4"/>
                      <a:pt x="147" y="4"/>
                      <a:pt x="147" y="4"/>
                    </a:cubicBezTo>
                    <a:cubicBezTo>
                      <a:pt x="146" y="4"/>
                      <a:pt x="147" y="2"/>
                      <a:pt x="147" y="1"/>
                    </a:cubicBezTo>
                    <a:cubicBezTo>
                      <a:pt x="143" y="3"/>
                      <a:pt x="146" y="2"/>
                      <a:pt x="145" y="3"/>
                    </a:cubicBezTo>
                    <a:cubicBezTo>
                      <a:pt x="145" y="3"/>
                      <a:pt x="143" y="3"/>
                      <a:pt x="143" y="3"/>
                    </a:cubicBezTo>
                    <a:cubicBezTo>
                      <a:pt x="142" y="2"/>
                      <a:pt x="143" y="2"/>
                      <a:pt x="141" y="1"/>
                    </a:cubicBezTo>
                    <a:cubicBezTo>
                      <a:pt x="141" y="0"/>
                      <a:pt x="141" y="0"/>
                      <a:pt x="141" y="0"/>
                    </a:cubicBezTo>
                    <a:cubicBezTo>
                      <a:pt x="138" y="8"/>
                      <a:pt x="135" y="12"/>
                      <a:pt x="129" y="16"/>
                    </a:cubicBezTo>
                    <a:cubicBezTo>
                      <a:pt x="130" y="18"/>
                      <a:pt x="129" y="17"/>
                      <a:pt x="131" y="17"/>
                    </a:cubicBezTo>
                    <a:cubicBezTo>
                      <a:pt x="131" y="17"/>
                      <a:pt x="131" y="20"/>
                      <a:pt x="131" y="20"/>
                    </a:cubicBezTo>
                    <a:cubicBezTo>
                      <a:pt x="132" y="19"/>
                      <a:pt x="131" y="23"/>
                      <a:pt x="128" y="24"/>
                    </a:cubicBezTo>
                    <a:cubicBezTo>
                      <a:pt x="130" y="30"/>
                      <a:pt x="130" y="30"/>
                      <a:pt x="130" y="30"/>
                    </a:cubicBezTo>
                    <a:cubicBezTo>
                      <a:pt x="128" y="30"/>
                      <a:pt x="128" y="30"/>
                      <a:pt x="128" y="30"/>
                    </a:cubicBezTo>
                    <a:cubicBezTo>
                      <a:pt x="126" y="29"/>
                      <a:pt x="126" y="29"/>
                      <a:pt x="126" y="29"/>
                    </a:cubicBezTo>
                    <a:cubicBezTo>
                      <a:pt x="125" y="31"/>
                      <a:pt x="125" y="31"/>
                      <a:pt x="125" y="31"/>
                    </a:cubicBezTo>
                    <a:cubicBezTo>
                      <a:pt x="124" y="32"/>
                      <a:pt x="124" y="32"/>
                      <a:pt x="124" y="32"/>
                    </a:cubicBezTo>
                    <a:cubicBezTo>
                      <a:pt x="121" y="33"/>
                      <a:pt x="121" y="33"/>
                      <a:pt x="121" y="33"/>
                    </a:cubicBezTo>
                    <a:cubicBezTo>
                      <a:pt x="117" y="29"/>
                      <a:pt x="117" y="29"/>
                      <a:pt x="117" y="29"/>
                    </a:cubicBezTo>
                    <a:cubicBezTo>
                      <a:pt x="117" y="29"/>
                      <a:pt x="117" y="30"/>
                      <a:pt x="117" y="31"/>
                    </a:cubicBezTo>
                    <a:cubicBezTo>
                      <a:pt x="110" y="43"/>
                      <a:pt x="110" y="43"/>
                      <a:pt x="110" y="43"/>
                    </a:cubicBezTo>
                    <a:cubicBezTo>
                      <a:pt x="109" y="43"/>
                      <a:pt x="106" y="42"/>
                      <a:pt x="105" y="43"/>
                    </a:cubicBezTo>
                    <a:cubicBezTo>
                      <a:pt x="102" y="43"/>
                      <a:pt x="95" y="46"/>
                      <a:pt x="94" y="47"/>
                    </a:cubicBezTo>
                    <a:cubicBezTo>
                      <a:pt x="93" y="49"/>
                      <a:pt x="95" y="51"/>
                      <a:pt x="95" y="51"/>
                    </a:cubicBezTo>
                    <a:cubicBezTo>
                      <a:pt x="94" y="51"/>
                      <a:pt x="94" y="51"/>
                      <a:pt x="94" y="51"/>
                    </a:cubicBezTo>
                    <a:cubicBezTo>
                      <a:pt x="94" y="53"/>
                      <a:pt x="94" y="54"/>
                      <a:pt x="93" y="56"/>
                    </a:cubicBezTo>
                    <a:cubicBezTo>
                      <a:pt x="93" y="56"/>
                      <a:pt x="91" y="56"/>
                      <a:pt x="91" y="56"/>
                    </a:cubicBezTo>
                    <a:cubicBezTo>
                      <a:pt x="91" y="56"/>
                      <a:pt x="91" y="59"/>
                      <a:pt x="91" y="59"/>
                    </a:cubicBezTo>
                    <a:cubicBezTo>
                      <a:pt x="87" y="60"/>
                      <a:pt x="88" y="56"/>
                      <a:pt x="87" y="55"/>
                    </a:cubicBezTo>
                    <a:cubicBezTo>
                      <a:pt x="84" y="54"/>
                      <a:pt x="84" y="57"/>
                      <a:pt x="82" y="56"/>
                    </a:cubicBezTo>
                    <a:cubicBezTo>
                      <a:pt x="81" y="56"/>
                      <a:pt x="81" y="55"/>
                      <a:pt x="80" y="54"/>
                    </a:cubicBezTo>
                    <a:lnTo>
                      <a:pt x="80" y="53"/>
                    </a:lnTo>
                    <a:close/>
                    <a:moveTo>
                      <a:pt x="0" y="12"/>
                    </a:moveTo>
                    <a:cubicBezTo>
                      <a:pt x="0" y="14"/>
                      <a:pt x="2" y="17"/>
                      <a:pt x="2" y="19"/>
                    </a:cubicBezTo>
                    <a:cubicBezTo>
                      <a:pt x="2" y="19"/>
                      <a:pt x="1" y="22"/>
                      <a:pt x="2" y="23"/>
                    </a:cubicBezTo>
                    <a:cubicBezTo>
                      <a:pt x="2" y="25"/>
                      <a:pt x="5" y="30"/>
                      <a:pt x="5" y="33"/>
                    </a:cubicBezTo>
                    <a:cubicBezTo>
                      <a:pt x="5" y="34"/>
                      <a:pt x="4" y="35"/>
                      <a:pt x="5" y="37"/>
                    </a:cubicBezTo>
                    <a:cubicBezTo>
                      <a:pt x="5" y="37"/>
                      <a:pt x="8" y="39"/>
                      <a:pt x="9" y="41"/>
                    </a:cubicBezTo>
                    <a:cubicBezTo>
                      <a:pt x="10" y="43"/>
                      <a:pt x="9" y="45"/>
                      <a:pt x="10" y="47"/>
                    </a:cubicBezTo>
                    <a:cubicBezTo>
                      <a:pt x="10" y="49"/>
                      <a:pt x="15" y="51"/>
                      <a:pt x="17" y="52"/>
                    </a:cubicBezTo>
                    <a:cubicBezTo>
                      <a:pt x="18" y="52"/>
                      <a:pt x="18" y="54"/>
                      <a:pt x="18" y="55"/>
                    </a:cubicBezTo>
                    <a:cubicBezTo>
                      <a:pt x="21" y="57"/>
                      <a:pt x="24" y="58"/>
                      <a:pt x="27" y="60"/>
                    </a:cubicBezTo>
                    <a:cubicBezTo>
                      <a:pt x="27" y="59"/>
                      <a:pt x="27" y="59"/>
                      <a:pt x="27" y="59"/>
                    </a:cubicBezTo>
                    <a:cubicBezTo>
                      <a:pt x="28" y="58"/>
                      <a:pt x="28" y="57"/>
                      <a:pt x="29" y="57"/>
                    </a:cubicBezTo>
                    <a:cubicBezTo>
                      <a:pt x="30" y="56"/>
                      <a:pt x="32" y="57"/>
                      <a:pt x="34" y="57"/>
                    </a:cubicBezTo>
                    <a:cubicBezTo>
                      <a:pt x="33" y="55"/>
                      <a:pt x="34" y="54"/>
                      <a:pt x="34" y="53"/>
                    </a:cubicBezTo>
                    <a:cubicBezTo>
                      <a:pt x="33" y="52"/>
                      <a:pt x="31" y="50"/>
                      <a:pt x="30" y="49"/>
                    </a:cubicBezTo>
                    <a:cubicBezTo>
                      <a:pt x="30" y="48"/>
                      <a:pt x="31" y="47"/>
                      <a:pt x="30" y="46"/>
                    </a:cubicBezTo>
                    <a:cubicBezTo>
                      <a:pt x="29" y="45"/>
                      <a:pt x="27" y="45"/>
                      <a:pt x="27" y="43"/>
                    </a:cubicBezTo>
                    <a:cubicBezTo>
                      <a:pt x="26" y="40"/>
                      <a:pt x="27" y="36"/>
                      <a:pt x="28" y="35"/>
                    </a:cubicBezTo>
                    <a:cubicBezTo>
                      <a:pt x="28" y="29"/>
                      <a:pt x="28" y="26"/>
                      <a:pt x="26" y="22"/>
                    </a:cubicBezTo>
                    <a:cubicBezTo>
                      <a:pt x="26" y="21"/>
                      <a:pt x="24" y="21"/>
                      <a:pt x="24" y="21"/>
                    </a:cubicBezTo>
                    <a:cubicBezTo>
                      <a:pt x="22" y="17"/>
                      <a:pt x="23" y="15"/>
                      <a:pt x="20" y="13"/>
                    </a:cubicBezTo>
                    <a:cubicBezTo>
                      <a:pt x="19" y="11"/>
                      <a:pt x="17" y="11"/>
                      <a:pt x="16" y="9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0" y="12"/>
                      <a:pt x="0" y="12"/>
                      <a:pt x="0" y="12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155">
                <a:extLst>
                  <a:ext uri="{FF2B5EF4-FFF2-40B4-BE49-F238E27FC236}">
                    <a16:creationId xmlns:a16="http://schemas.microsoft.com/office/drawing/2014/main" id="{0E0CBA3B-07E6-4071-9232-0D6E93CE3E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1" y="2453"/>
                <a:ext cx="60" cy="163"/>
              </a:xfrm>
              <a:custGeom>
                <a:avLst/>
                <a:gdLst>
                  <a:gd name="T0" fmla="*/ 16 w 31"/>
                  <a:gd name="T1" fmla="*/ 2 h 83"/>
                  <a:gd name="T2" fmla="*/ 15 w 31"/>
                  <a:gd name="T3" fmla="*/ 2 h 83"/>
                  <a:gd name="T4" fmla="*/ 6 w 31"/>
                  <a:gd name="T5" fmla="*/ 0 h 83"/>
                  <a:gd name="T6" fmla="*/ 9 w 31"/>
                  <a:gd name="T7" fmla="*/ 5 h 83"/>
                  <a:gd name="T8" fmla="*/ 10 w 31"/>
                  <a:gd name="T9" fmla="*/ 11 h 83"/>
                  <a:gd name="T10" fmla="*/ 8 w 31"/>
                  <a:gd name="T11" fmla="*/ 16 h 83"/>
                  <a:gd name="T12" fmla="*/ 5 w 31"/>
                  <a:gd name="T13" fmla="*/ 20 h 83"/>
                  <a:gd name="T14" fmla="*/ 6 w 31"/>
                  <a:gd name="T15" fmla="*/ 27 h 83"/>
                  <a:gd name="T16" fmla="*/ 8 w 31"/>
                  <a:gd name="T17" fmla="*/ 29 h 83"/>
                  <a:gd name="T18" fmla="*/ 3 w 31"/>
                  <a:gd name="T19" fmla="*/ 34 h 83"/>
                  <a:gd name="T20" fmla="*/ 2 w 31"/>
                  <a:gd name="T21" fmla="*/ 42 h 83"/>
                  <a:gd name="T22" fmla="*/ 1 w 31"/>
                  <a:gd name="T23" fmla="*/ 47 h 83"/>
                  <a:gd name="T24" fmla="*/ 2 w 31"/>
                  <a:gd name="T25" fmla="*/ 53 h 83"/>
                  <a:gd name="T26" fmla="*/ 6 w 31"/>
                  <a:gd name="T27" fmla="*/ 56 h 83"/>
                  <a:gd name="T28" fmla="*/ 7 w 31"/>
                  <a:gd name="T29" fmla="*/ 59 h 83"/>
                  <a:gd name="T30" fmla="*/ 13 w 31"/>
                  <a:gd name="T31" fmla="*/ 57 h 83"/>
                  <a:gd name="T32" fmla="*/ 15 w 31"/>
                  <a:gd name="T33" fmla="*/ 61 h 83"/>
                  <a:gd name="T34" fmla="*/ 14 w 31"/>
                  <a:gd name="T35" fmla="*/ 68 h 83"/>
                  <a:gd name="T36" fmla="*/ 13 w 31"/>
                  <a:gd name="T37" fmla="*/ 72 h 83"/>
                  <a:gd name="T38" fmla="*/ 19 w 31"/>
                  <a:gd name="T39" fmla="*/ 77 h 83"/>
                  <a:gd name="T40" fmla="*/ 21 w 31"/>
                  <a:gd name="T41" fmla="*/ 78 h 83"/>
                  <a:gd name="T42" fmla="*/ 23 w 31"/>
                  <a:gd name="T43" fmla="*/ 82 h 83"/>
                  <a:gd name="T44" fmla="*/ 25 w 31"/>
                  <a:gd name="T45" fmla="*/ 78 h 83"/>
                  <a:gd name="T46" fmla="*/ 25 w 31"/>
                  <a:gd name="T47" fmla="*/ 70 h 83"/>
                  <a:gd name="T48" fmla="*/ 30 w 31"/>
                  <a:gd name="T49" fmla="*/ 68 h 83"/>
                  <a:gd name="T50" fmla="*/ 29 w 31"/>
                  <a:gd name="T51" fmla="*/ 63 h 83"/>
                  <a:gd name="T52" fmla="*/ 29 w 31"/>
                  <a:gd name="T53" fmla="*/ 56 h 83"/>
                  <a:gd name="T54" fmla="*/ 26 w 31"/>
                  <a:gd name="T55" fmla="*/ 52 h 83"/>
                  <a:gd name="T56" fmla="*/ 24 w 31"/>
                  <a:gd name="T57" fmla="*/ 46 h 83"/>
                  <a:gd name="T58" fmla="*/ 22 w 31"/>
                  <a:gd name="T59" fmla="*/ 45 h 83"/>
                  <a:gd name="T60" fmla="*/ 23 w 31"/>
                  <a:gd name="T61" fmla="*/ 46 h 83"/>
                  <a:gd name="T62" fmla="*/ 24 w 31"/>
                  <a:gd name="T63" fmla="*/ 47 h 83"/>
                  <a:gd name="T64" fmla="*/ 24 w 31"/>
                  <a:gd name="T65" fmla="*/ 50 h 83"/>
                  <a:gd name="T66" fmla="*/ 21 w 31"/>
                  <a:gd name="T67" fmla="*/ 48 h 83"/>
                  <a:gd name="T68" fmla="*/ 19 w 31"/>
                  <a:gd name="T69" fmla="*/ 49 h 83"/>
                  <a:gd name="T70" fmla="*/ 19 w 31"/>
                  <a:gd name="T71" fmla="*/ 44 h 83"/>
                  <a:gd name="T72" fmla="*/ 17 w 31"/>
                  <a:gd name="T73" fmla="*/ 42 h 83"/>
                  <a:gd name="T74" fmla="*/ 18 w 31"/>
                  <a:gd name="T75" fmla="*/ 38 h 83"/>
                  <a:gd name="T76" fmla="*/ 17 w 31"/>
                  <a:gd name="T77" fmla="*/ 34 h 83"/>
                  <a:gd name="T78" fmla="*/ 17 w 31"/>
                  <a:gd name="T79" fmla="*/ 28 h 83"/>
                  <a:gd name="T80" fmla="*/ 15 w 31"/>
                  <a:gd name="T81" fmla="*/ 28 h 83"/>
                  <a:gd name="T82" fmla="*/ 15 w 31"/>
                  <a:gd name="T83" fmla="*/ 26 h 83"/>
                  <a:gd name="T84" fmla="*/ 17 w 31"/>
                  <a:gd name="T85" fmla="*/ 21 h 83"/>
                  <a:gd name="T86" fmla="*/ 17 w 31"/>
                  <a:gd name="T87" fmla="*/ 7 h 83"/>
                  <a:gd name="T88" fmla="*/ 16 w 31"/>
                  <a:gd name="T89" fmla="*/ 2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1" h="83">
                    <a:moveTo>
                      <a:pt x="16" y="2"/>
                    </a:moveTo>
                    <a:cubicBezTo>
                      <a:pt x="15" y="2"/>
                      <a:pt x="15" y="2"/>
                      <a:pt x="15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7" y="4"/>
                      <a:pt x="9" y="5"/>
                    </a:cubicBezTo>
                    <a:cubicBezTo>
                      <a:pt x="10" y="6"/>
                      <a:pt x="8" y="10"/>
                      <a:pt x="10" y="11"/>
                    </a:cubicBezTo>
                    <a:cubicBezTo>
                      <a:pt x="12" y="13"/>
                      <a:pt x="9" y="15"/>
                      <a:pt x="8" y="16"/>
                    </a:cubicBezTo>
                    <a:cubicBezTo>
                      <a:pt x="8" y="18"/>
                      <a:pt x="4" y="18"/>
                      <a:pt x="5" y="20"/>
                    </a:cubicBezTo>
                    <a:cubicBezTo>
                      <a:pt x="6" y="22"/>
                      <a:pt x="6" y="24"/>
                      <a:pt x="6" y="27"/>
                    </a:cubicBezTo>
                    <a:cubicBezTo>
                      <a:pt x="5" y="29"/>
                      <a:pt x="8" y="26"/>
                      <a:pt x="8" y="29"/>
                    </a:cubicBezTo>
                    <a:cubicBezTo>
                      <a:pt x="9" y="32"/>
                      <a:pt x="5" y="33"/>
                      <a:pt x="3" y="34"/>
                    </a:cubicBezTo>
                    <a:cubicBezTo>
                      <a:pt x="1" y="36"/>
                      <a:pt x="1" y="40"/>
                      <a:pt x="2" y="42"/>
                    </a:cubicBezTo>
                    <a:cubicBezTo>
                      <a:pt x="3" y="44"/>
                      <a:pt x="0" y="45"/>
                      <a:pt x="1" y="47"/>
                    </a:cubicBezTo>
                    <a:cubicBezTo>
                      <a:pt x="1" y="49"/>
                      <a:pt x="2" y="53"/>
                      <a:pt x="2" y="53"/>
                    </a:cubicBezTo>
                    <a:cubicBezTo>
                      <a:pt x="2" y="53"/>
                      <a:pt x="5" y="54"/>
                      <a:pt x="6" y="56"/>
                    </a:cubicBezTo>
                    <a:cubicBezTo>
                      <a:pt x="7" y="58"/>
                      <a:pt x="6" y="60"/>
                      <a:pt x="7" y="59"/>
                    </a:cubicBezTo>
                    <a:cubicBezTo>
                      <a:pt x="9" y="59"/>
                      <a:pt x="13" y="57"/>
                      <a:pt x="13" y="57"/>
                    </a:cubicBezTo>
                    <a:cubicBezTo>
                      <a:pt x="13" y="57"/>
                      <a:pt x="15" y="59"/>
                      <a:pt x="15" y="61"/>
                    </a:cubicBezTo>
                    <a:cubicBezTo>
                      <a:pt x="15" y="63"/>
                      <a:pt x="15" y="66"/>
                      <a:pt x="14" y="68"/>
                    </a:cubicBezTo>
                    <a:cubicBezTo>
                      <a:pt x="13" y="69"/>
                      <a:pt x="12" y="71"/>
                      <a:pt x="13" y="72"/>
                    </a:cubicBezTo>
                    <a:cubicBezTo>
                      <a:pt x="15" y="74"/>
                      <a:pt x="17" y="76"/>
                      <a:pt x="19" y="77"/>
                    </a:cubicBezTo>
                    <a:cubicBezTo>
                      <a:pt x="21" y="78"/>
                      <a:pt x="21" y="78"/>
                      <a:pt x="21" y="78"/>
                    </a:cubicBezTo>
                    <a:cubicBezTo>
                      <a:pt x="21" y="78"/>
                      <a:pt x="21" y="83"/>
                      <a:pt x="23" y="82"/>
                    </a:cubicBezTo>
                    <a:cubicBezTo>
                      <a:pt x="25" y="82"/>
                      <a:pt x="27" y="79"/>
                      <a:pt x="25" y="78"/>
                    </a:cubicBezTo>
                    <a:cubicBezTo>
                      <a:pt x="24" y="76"/>
                      <a:pt x="23" y="69"/>
                      <a:pt x="25" y="70"/>
                    </a:cubicBezTo>
                    <a:cubicBezTo>
                      <a:pt x="26" y="70"/>
                      <a:pt x="29" y="71"/>
                      <a:pt x="30" y="68"/>
                    </a:cubicBezTo>
                    <a:cubicBezTo>
                      <a:pt x="30" y="65"/>
                      <a:pt x="28" y="66"/>
                      <a:pt x="29" y="63"/>
                    </a:cubicBezTo>
                    <a:cubicBezTo>
                      <a:pt x="30" y="59"/>
                      <a:pt x="31" y="57"/>
                      <a:pt x="29" y="56"/>
                    </a:cubicBezTo>
                    <a:cubicBezTo>
                      <a:pt x="28" y="55"/>
                      <a:pt x="27" y="55"/>
                      <a:pt x="26" y="52"/>
                    </a:cubicBezTo>
                    <a:cubicBezTo>
                      <a:pt x="26" y="49"/>
                      <a:pt x="25" y="48"/>
                      <a:pt x="24" y="46"/>
                    </a:cubicBezTo>
                    <a:cubicBezTo>
                      <a:pt x="23" y="45"/>
                      <a:pt x="23" y="45"/>
                      <a:pt x="22" y="45"/>
                    </a:cubicBezTo>
                    <a:cubicBezTo>
                      <a:pt x="22" y="45"/>
                      <a:pt x="22" y="46"/>
                      <a:pt x="23" y="46"/>
                    </a:cubicBezTo>
                    <a:cubicBezTo>
                      <a:pt x="23" y="47"/>
                      <a:pt x="24" y="47"/>
                      <a:pt x="24" y="47"/>
                    </a:cubicBezTo>
                    <a:cubicBezTo>
                      <a:pt x="24" y="48"/>
                      <a:pt x="24" y="49"/>
                      <a:pt x="24" y="50"/>
                    </a:cubicBezTo>
                    <a:cubicBezTo>
                      <a:pt x="23" y="50"/>
                      <a:pt x="22" y="48"/>
                      <a:pt x="21" y="48"/>
                    </a:cubicBezTo>
                    <a:cubicBezTo>
                      <a:pt x="20" y="48"/>
                      <a:pt x="21" y="50"/>
                      <a:pt x="19" y="49"/>
                    </a:cubicBezTo>
                    <a:cubicBezTo>
                      <a:pt x="19" y="47"/>
                      <a:pt x="20" y="45"/>
                      <a:pt x="19" y="44"/>
                    </a:cubicBezTo>
                    <a:cubicBezTo>
                      <a:pt x="19" y="43"/>
                      <a:pt x="17" y="43"/>
                      <a:pt x="17" y="42"/>
                    </a:cubicBezTo>
                    <a:cubicBezTo>
                      <a:pt x="17" y="42"/>
                      <a:pt x="17" y="38"/>
                      <a:pt x="18" y="38"/>
                    </a:cubicBezTo>
                    <a:cubicBezTo>
                      <a:pt x="19" y="38"/>
                      <a:pt x="17" y="34"/>
                      <a:pt x="17" y="34"/>
                    </a:cubicBezTo>
                    <a:cubicBezTo>
                      <a:pt x="16" y="32"/>
                      <a:pt x="17" y="30"/>
                      <a:pt x="17" y="28"/>
                    </a:cubicBezTo>
                    <a:cubicBezTo>
                      <a:pt x="16" y="28"/>
                      <a:pt x="16" y="28"/>
                      <a:pt x="15" y="28"/>
                    </a:cubicBezTo>
                    <a:cubicBezTo>
                      <a:pt x="15" y="28"/>
                      <a:pt x="15" y="26"/>
                      <a:pt x="15" y="26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8" y="17"/>
                      <a:pt x="17" y="11"/>
                      <a:pt x="17" y="7"/>
                    </a:cubicBezTo>
                    <a:cubicBezTo>
                      <a:pt x="17" y="7"/>
                      <a:pt x="14" y="2"/>
                      <a:pt x="16" y="2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156">
                <a:extLst>
                  <a:ext uri="{FF2B5EF4-FFF2-40B4-BE49-F238E27FC236}">
                    <a16:creationId xmlns:a16="http://schemas.microsoft.com/office/drawing/2014/main" id="{18FD10A3-F311-4201-97CB-6F5594FB82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1" y="2453"/>
                <a:ext cx="60" cy="163"/>
              </a:xfrm>
              <a:custGeom>
                <a:avLst/>
                <a:gdLst>
                  <a:gd name="T0" fmla="*/ 16 w 31"/>
                  <a:gd name="T1" fmla="*/ 2 h 83"/>
                  <a:gd name="T2" fmla="*/ 15 w 31"/>
                  <a:gd name="T3" fmla="*/ 2 h 83"/>
                  <a:gd name="T4" fmla="*/ 6 w 31"/>
                  <a:gd name="T5" fmla="*/ 0 h 83"/>
                  <a:gd name="T6" fmla="*/ 9 w 31"/>
                  <a:gd name="T7" fmla="*/ 5 h 83"/>
                  <a:gd name="T8" fmla="*/ 10 w 31"/>
                  <a:gd name="T9" fmla="*/ 11 h 83"/>
                  <a:gd name="T10" fmla="*/ 8 w 31"/>
                  <a:gd name="T11" fmla="*/ 16 h 83"/>
                  <a:gd name="T12" fmla="*/ 5 w 31"/>
                  <a:gd name="T13" fmla="*/ 20 h 83"/>
                  <a:gd name="T14" fmla="*/ 6 w 31"/>
                  <a:gd name="T15" fmla="*/ 27 h 83"/>
                  <a:gd name="T16" fmla="*/ 8 w 31"/>
                  <a:gd name="T17" fmla="*/ 29 h 83"/>
                  <a:gd name="T18" fmla="*/ 3 w 31"/>
                  <a:gd name="T19" fmla="*/ 34 h 83"/>
                  <a:gd name="T20" fmla="*/ 2 w 31"/>
                  <a:gd name="T21" fmla="*/ 42 h 83"/>
                  <a:gd name="T22" fmla="*/ 1 w 31"/>
                  <a:gd name="T23" fmla="*/ 47 h 83"/>
                  <a:gd name="T24" fmla="*/ 2 w 31"/>
                  <a:gd name="T25" fmla="*/ 53 h 83"/>
                  <a:gd name="T26" fmla="*/ 6 w 31"/>
                  <a:gd name="T27" fmla="*/ 56 h 83"/>
                  <a:gd name="T28" fmla="*/ 7 w 31"/>
                  <a:gd name="T29" fmla="*/ 59 h 83"/>
                  <a:gd name="T30" fmla="*/ 13 w 31"/>
                  <a:gd name="T31" fmla="*/ 57 h 83"/>
                  <a:gd name="T32" fmla="*/ 15 w 31"/>
                  <a:gd name="T33" fmla="*/ 61 h 83"/>
                  <a:gd name="T34" fmla="*/ 14 w 31"/>
                  <a:gd name="T35" fmla="*/ 68 h 83"/>
                  <a:gd name="T36" fmla="*/ 13 w 31"/>
                  <a:gd name="T37" fmla="*/ 72 h 83"/>
                  <a:gd name="T38" fmla="*/ 19 w 31"/>
                  <a:gd name="T39" fmla="*/ 77 h 83"/>
                  <a:gd name="T40" fmla="*/ 21 w 31"/>
                  <a:gd name="T41" fmla="*/ 78 h 83"/>
                  <a:gd name="T42" fmla="*/ 23 w 31"/>
                  <a:gd name="T43" fmla="*/ 82 h 83"/>
                  <a:gd name="T44" fmla="*/ 25 w 31"/>
                  <a:gd name="T45" fmla="*/ 78 h 83"/>
                  <a:gd name="T46" fmla="*/ 25 w 31"/>
                  <a:gd name="T47" fmla="*/ 70 h 83"/>
                  <a:gd name="T48" fmla="*/ 30 w 31"/>
                  <a:gd name="T49" fmla="*/ 68 h 83"/>
                  <a:gd name="T50" fmla="*/ 29 w 31"/>
                  <a:gd name="T51" fmla="*/ 63 h 83"/>
                  <a:gd name="T52" fmla="*/ 29 w 31"/>
                  <a:gd name="T53" fmla="*/ 56 h 83"/>
                  <a:gd name="T54" fmla="*/ 26 w 31"/>
                  <a:gd name="T55" fmla="*/ 52 h 83"/>
                  <a:gd name="T56" fmla="*/ 24 w 31"/>
                  <a:gd name="T57" fmla="*/ 46 h 83"/>
                  <a:gd name="T58" fmla="*/ 22 w 31"/>
                  <a:gd name="T59" fmla="*/ 45 h 83"/>
                  <a:gd name="T60" fmla="*/ 23 w 31"/>
                  <a:gd name="T61" fmla="*/ 46 h 83"/>
                  <a:gd name="T62" fmla="*/ 24 w 31"/>
                  <a:gd name="T63" fmla="*/ 47 h 83"/>
                  <a:gd name="T64" fmla="*/ 24 w 31"/>
                  <a:gd name="T65" fmla="*/ 50 h 83"/>
                  <a:gd name="T66" fmla="*/ 21 w 31"/>
                  <a:gd name="T67" fmla="*/ 48 h 83"/>
                  <a:gd name="T68" fmla="*/ 19 w 31"/>
                  <a:gd name="T69" fmla="*/ 49 h 83"/>
                  <a:gd name="T70" fmla="*/ 19 w 31"/>
                  <a:gd name="T71" fmla="*/ 44 h 83"/>
                  <a:gd name="T72" fmla="*/ 17 w 31"/>
                  <a:gd name="T73" fmla="*/ 42 h 83"/>
                  <a:gd name="T74" fmla="*/ 18 w 31"/>
                  <a:gd name="T75" fmla="*/ 38 h 83"/>
                  <a:gd name="T76" fmla="*/ 17 w 31"/>
                  <a:gd name="T77" fmla="*/ 34 h 83"/>
                  <a:gd name="T78" fmla="*/ 17 w 31"/>
                  <a:gd name="T79" fmla="*/ 28 h 83"/>
                  <a:gd name="T80" fmla="*/ 15 w 31"/>
                  <a:gd name="T81" fmla="*/ 28 h 83"/>
                  <a:gd name="T82" fmla="*/ 15 w 31"/>
                  <a:gd name="T83" fmla="*/ 26 h 83"/>
                  <a:gd name="T84" fmla="*/ 17 w 31"/>
                  <a:gd name="T85" fmla="*/ 21 h 83"/>
                  <a:gd name="T86" fmla="*/ 17 w 31"/>
                  <a:gd name="T87" fmla="*/ 7 h 83"/>
                  <a:gd name="T88" fmla="*/ 16 w 31"/>
                  <a:gd name="T89" fmla="*/ 2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1" h="83">
                    <a:moveTo>
                      <a:pt x="16" y="2"/>
                    </a:moveTo>
                    <a:cubicBezTo>
                      <a:pt x="15" y="2"/>
                      <a:pt x="15" y="2"/>
                      <a:pt x="15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7" y="4"/>
                      <a:pt x="9" y="5"/>
                    </a:cubicBezTo>
                    <a:cubicBezTo>
                      <a:pt x="10" y="6"/>
                      <a:pt x="8" y="10"/>
                      <a:pt x="10" y="11"/>
                    </a:cubicBezTo>
                    <a:cubicBezTo>
                      <a:pt x="12" y="13"/>
                      <a:pt x="9" y="15"/>
                      <a:pt x="8" y="16"/>
                    </a:cubicBezTo>
                    <a:cubicBezTo>
                      <a:pt x="8" y="18"/>
                      <a:pt x="4" y="18"/>
                      <a:pt x="5" y="20"/>
                    </a:cubicBezTo>
                    <a:cubicBezTo>
                      <a:pt x="6" y="22"/>
                      <a:pt x="6" y="24"/>
                      <a:pt x="6" y="27"/>
                    </a:cubicBezTo>
                    <a:cubicBezTo>
                      <a:pt x="5" y="29"/>
                      <a:pt x="8" y="26"/>
                      <a:pt x="8" y="29"/>
                    </a:cubicBezTo>
                    <a:cubicBezTo>
                      <a:pt x="9" y="32"/>
                      <a:pt x="5" y="33"/>
                      <a:pt x="3" y="34"/>
                    </a:cubicBezTo>
                    <a:cubicBezTo>
                      <a:pt x="1" y="36"/>
                      <a:pt x="1" y="40"/>
                      <a:pt x="2" y="42"/>
                    </a:cubicBezTo>
                    <a:cubicBezTo>
                      <a:pt x="3" y="44"/>
                      <a:pt x="0" y="45"/>
                      <a:pt x="1" y="47"/>
                    </a:cubicBezTo>
                    <a:cubicBezTo>
                      <a:pt x="1" y="49"/>
                      <a:pt x="2" y="53"/>
                      <a:pt x="2" y="53"/>
                    </a:cubicBezTo>
                    <a:cubicBezTo>
                      <a:pt x="2" y="53"/>
                      <a:pt x="5" y="54"/>
                      <a:pt x="6" y="56"/>
                    </a:cubicBezTo>
                    <a:cubicBezTo>
                      <a:pt x="7" y="58"/>
                      <a:pt x="6" y="60"/>
                      <a:pt x="7" y="59"/>
                    </a:cubicBezTo>
                    <a:cubicBezTo>
                      <a:pt x="9" y="59"/>
                      <a:pt x="13" y="57"/>
                      <a:pt x="13" y="57"/>
                    </a:cubicBezTo>
                    <a:cubicBezTo>
                      <a:pt x="13" y="57"/>
                      <a:pt x="15" y="59"/>
                      <a:pt x="15" y="61"/>
                    </a:cubicBezTo>
                    <a:cubicBezTo>
                      <a:pt x="15" y="63"/>
                      <a:pt x="15" y="66"/>
                      <a:pt x="14" y="68"/>
                    </a:cubicBezTo>
                    <a:cubicBezTo>
                      <a:pt x="13" y="69"/>
                      <a:pt x="12" y="71"/>
                      <a:pt x="13" y="72"/>
                    </a:cubicBezTo>
                    <a:cubicBezTo>
                      <a:pt x="15" y="74"/>
                      <a:pt x="17" y="76"/>
                      <a:pt x="19" y="77"/>
                    </a:cubicBezTo>
                    <a:cubicBezTo>
                      <a:pt x="21" y="78"/>
                      <a:pt x="21" y="78"/>
                      <a:pt x="21" y="78"/>
                    </a:cubicBezTo>
                    <a:cubicBezTo>
                      <a:pt x="21" y="78"/>
                      <a:pt x="21" y="83"/>
                      <a:pt x="23" y="82"/>
                    </a:cubicBezTo>
                    <a:cubicBezTo>
                      <a:pt x="25" y="82"/>
                      <a:pt x="27" y="79"/>
                      <a:pt x="25" y="78"/>
                    </a:cubicBezTo>
                    <a:cubicBezTo>
                      <a:pt x="24" y="76"/>
                      <a:pt x="23" y="69"/>
                      <a:pt x="25" y="70"/>
                    </a:cubicBezTo>
                    <a:cubicBezTo>
                      <a:pt x="26" y="70"/>
                      <a:pt x="29" y="71"/>
                      <a:pt x="30" y="68"/>
                    </a:cubicBezTo>
                    <a:cubicBezTo>
                      <a:pt x="30" y="65"/>
                      <a:pt x="28" y="66"/>
                      <a:pt x="29" y="63"/>
                    </a:cubicBezTo>
                    <a:cubicBezTo>
                      <a:pt x="30" y="59"/>
                      <a:pt x="31" y="57"/>
                      <a:pt x="29" y="56"/>
                    </a:cubicBezTo>
                    <a:cubicBezTo>
                      <a:pt x="28" y="55"/>
                      <a:pt x="27" y="55"/>
                      <a:pt x="26" y="52"/>
                    </a:cubicBezTo>
                    <a:cubicBezTo>
                      <a:pt x="26" y="49"/>
                      <a:pt x="25" y="48"/>
                      <a:pt x="24" y="46"/>
                    </a:cubicBezTo>
                    <a:cubicBezTo>
                      <a:pt x="23" y="45"/>
                      <a:pt x="23" y="45"/>
                      <a:pt x="22" y="45"/>
                    </a:cubicBezTo>
                    <a:cubicBezTo>
                      <a:pt x="22" y="45"/>
                      <a:pt x="22" y="46"/>
                      <a:pt x="23" y="46"/>
                    </a:cubicBezTo>
                    <a:cubicBezTo>
                      <a:pt x="23" y="47"/>
                      <a:pt x="24" y="47"/>
                      <a:pt x="24" y="47"/>
                    </a:cubicBezTo>
                    <a:cubicBezTo>
                      <a:pt x="24" y="48"/>
                      <a:pt x="24" y="49"/>
                      <a:pt x="24" y="50"/>
                    </a:cubicBezTo>
                    <a:cubicBezTo>
                      <a:pt x="23" y="50"/>
                      <a:pt x="22" y="48"/>
                      <a:pt x="21" y="48"/>
                    </a:cubicBezTo>
                    <a:cubicBezTo>
                      <a:pt x="20" y="48"/>
                      <a:pt x="21" y="50"/>
                      <a:pt x="19" y="49"/>
                    </a:cubicBezTo>
                    <a:cubicBezTo>
                      <a:pt x="19" y="47"/>
                      <a:pt x="20" y="45"/>
                      <a:pt x="19" y="44"/>
                    </a:cubicBezTo>
                    <a:cubicBezTo>
                      <a:pt x="19" y="43"/>
                      <a:pt x="17" y="43"/>
                      <a:pt x="17" y="42"/>
                    </a:cubicBezTo>
                    <a:cubicBezTo>
                      <a:pt x="17" y="42"/>
                      <a:pt x="17" y="38"/>
                      <a:pt x="18" y="38"/>
                    </a:cubicBezTo>
                    <a:cubicBezTo>
                      <a:pt x="19" y="38"/>
                      <a:pt x="17" y="34"/>
                      <a:pt x="17" y="34"/>
                    </a:cubicBezTo>
                    <a:cubicBezTo>
                      <a:pt x="16" y="32"/>
                      <a:pt x="17" y="30"/>
                      <a:pt x="17" y="28"/>
                    </a:cubicBezTo>
                    <a:cubicBezTo>
                      <a:pt x="16" y="28"/>
                      <a:pt x="16" y="28"/>
                      <a:pt x="15" y="28"/>
                    </a:cubicBezTo>
                    <a:cubicBezTo>
                      <a:pt x="15" y="28"/>
                      <a:pt x="15" y="26"/>
                      <a:pt x="15" y="26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8" y="17"/>
                      <a:pt x="17" y="11"/>
                      <a:pt x="17" y="7"/>
                    </a:cubicBezTo>
                    <a:cubicBezTo>
                      <a:pt x="17" y="7"/>
                      <a:pt x="14" y="2"/>
                      <a:pt x="16" y="2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157">
                <a:extLst>
                  <a:ext uri="{FF2B5EF4-FFF2-40B4-BE49-F238E27FC236}">
                    <a16:creationId xmlns:a16="http://schemas.microsoft.com/office/drawing/2014/main" id="{07816140-8E1F-43C0-B1DD-A1EA84221F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7" y="2519"/>
                <a:ext cx="133" cy="285"/>
              </a:xfrm>
              <a:custGeom>
                <a:avLst/>
                <a:gdLst>
                  <a:gd name="T0" fmla="*/ 52 w 68"/>
                  <a:gd name="T1" fmla="*/ 4 h 145"/>
                  <a:gd name="T2" fmla="*/ 48 w 68"/>
                  <a:gd name="T3" fmla="*/ 16 h 145"/>
                  <a:gd name="T4" fmla="*/ 44 w 68"/>
                  <a:gd name="T5" fmla="*/ 17 h 145"/>
                  <a:gd name="T6" fmla="*/ 43 w 68"/>
                  <a:gd name="T7" fmla="*/ 24 h 145"/>
                  <a:gd name="T8" fmla="*/ 42 w 68"/>
                  <a:gd name="T9" fmla="*/ 26 h 145"/>
                  <a:gd name="T10" fmla="*/ 39 w 68"/>
                  <a:gd name="T11" fmla="*/ 28 h 145"/>
                  <a:gd name="T12" fmla="*/ 37 w 68"/>
                  <a:gd name="T13" fmla="*/ 36 h 145"/>
                  <a:gd name="T14" fmla="*/ 30 w 68"/>
                  <a:gd name="T15" fmla="*/ 36 h 145"/>
                  <a:gd name="T16" fmla="*/ 24 w 68"/>
                  <a:gd name="T17" fmla="*/ 37 h 145"/>
                  <a:gd name="T18" fmla="*/ 21 w 68"/>
                  <a:gd name="T19" fmla="*/ 39 h 145"/>
                  <a:gd name="T20" fmla="*/ 16 w 68"/>
                  <a:gd name="T21" fmla="*/ 42 h 145"/>
                  <a:gd name="T22" fmla="*/ 12 w 68"/>
                  <a:gd name="T23" fmla="*/ 46 h 145"/>
                  <a:gd name="T24" fmla="*/ 11 w 68"/>
                  <a:gd name="T25" fmla="*/ 49 h 145"/>
                  <a:gd name="T26" fmla="*/ 10 w 68"/>
                  <a:gd name="T27" fmla="*/ 65 h 145"/>
                  <a:gd name="T28" fmla="*/ 12 w 68"/>
                  <a:gd name="T29" fmla="*/ 74 h 145"/>
                  <a:gd name="T30" fmla="*/ 11 w 68"/>
                  <a:gd name="T31" fmla="*/ 82 h 145"/>
                  <a:gd name="T32" fmla="*/ 6 w 68"/>
                  <a:gd name="T33" fmla="*/ 88 h 145"/>
                  <a:gd name="T34" fmla="*/ 6 w 68"/>
                  <a:gd name="T35" fmla="*/ 94 h 145"/>
                  <a:gd name="T36" fmla="*/ 2 w 68"/>
                  <a:gd name="T37" fmla="*/ 101 h 145"/>
                  <a:gd name="T38" fmla="*/ 3 w 68"/>
                  <a:gd name="T39" fmla="*/ 119 h 145"/>
                  <a:gd name="T40" fmla="*/ 5 w 68"/>
                  <a:gd name="T41" fmla="*/ 123 h 145"/>
                  <a:gd name="T42" fmla="*/ 11 w 68"/>
                  <a:gd name="T43" fmla="*/ 138 h 145"/>
                  <a:gd name="T44" fmla="*/ 20 w 68"/>
                  <a:gd name="T45" fmla="*/ 144 h 145"/>
                  <a:gd name="T46" fmla="*/ 35 w 68"/>
                  <a:gd name="T47" fmla="*/ 137 h 145"/>
                  <a:gd name="T48" fmla="*/ 36 w 68"/>
                  <a:gd name="T49" fmla="*/ 134 h 145"/>
                  <a:gd name="T50" fmla="*/ 40 w 68"/>
                  <a:gd name="T51" fmla="*/ 119 h 145"/>
                  <a:gd name="T52" fmla="*/ 44 w 68"/>
                  <a:gd name="T53" fmla="*/ 105 h 145"/>
                  <a:gd name="T54" fmla="*/ 46 w 68"/>
                  <a:gd name="T55" fmla="*/ 101 h 145"/>
                  <a:gd name="T56" fmla="*/ 48 w 68"/>
                  <a:gd name="T57" fmla="*/ 96 h 145"/>
                  <a:gd name="T58" fmla="*/ 50 w 68"/>
                  <a:gd name="T59" fmla="*/ 86 h 145"/>
                  <a:gd name="T60" fmla="*/ 52 w 68"/>
                  <a:gd name="T61" fmla="*/ 76 h 145"/>
                  <a:gd name="T62" fmla="*/ 55 w 68"/>
                  <a:gd name="T63" fmla="*/ 70 h 145"/>
                  <a:gd name="T64" fmla="*/ 58 w 68"/>
                  <a:gd name="T65" fmla="*/ 64 h 145"/>
                  <a:gd name="T66" fmla="*/ 61 w 68"/>
                  <a:gd name="T67" fmla="*/ 52 h 145"/>
                  <a:gd name="T68" fmla="*/ 62 w 68"/>
                  <a:gd name="T69" fmla="*/ 48 h 145"/>
                  <a:gd name="T70" fmla="*/ 60 w 68"/>
                  <a:gd name="T71" fmla="*/ 42 h 145"/>
                  <a:gd name="T72" fmla="*/ 60 w 68"/>
                  <a:gd name="T73" fmla="*/ 34 h 145"/>
                  <a:gd name="T74" fmla="*/ 64 w 68"/>
                  <a:gd name="T75" fmla="*/ 39 h 145"/>
                  <a:gd name="T76" fmla="*/ 64 w 68"/>
                  <a:gd name="T77" fmla="*/ 22 h 145"/>
                  <a:gd name="T78" fmla="*/ 64 w 68"/>
                  <a:gd name="T79" fmla="*/ 17 h 145"/>
                  <a:gd name="T80" fmla="*/ 58 w 68"/>
                  <a:gd name="T81" fmla="*/ 6 h 145"/>
                  <a:gd name="T82" fmla="*/ 55 w 68"/>
                  <a:gd name="T83" fmla="*/ 2 h 145"/>
                  <a:gd name="T84" fmla="*/ 54 w 68"/>
                  <a:gd name="T85" fmla="*/ 0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8" h="145">
                    <a:moveTo>
                      <a:pt x="54" y="0"/>
                    </a:moveTo>
                    <a:cubicBezTo>
                      <a:pt x="54" y="1"/>
                      <a:pt x="52" y="3"/>
                      <a:pt x="52" y="4"/>
                    </a:cubicBezTo>
                    <a:cubicBezTo>
                      <a:pt x="50" y="8"/>
                      <a:pt x="51" y="13"/>
                      <a:pt x="51" y="16"/>
                    </a:cubicBezTo>
                    <a:cubicBezTo>
                      <a:pt x="50" y="16"/>
                      <a:pt x="49" y="16"/>
                      <a:pt x="48" y="16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5" y="18"/>
                      <a:pt x="46" y="18"/>
                      <a:pt x="44" y="17"/>
                    </a:cubicBezTo>
                    <a:cubicBezTo>
                      <a:pt x="45" y="19"/>
                      <a:pt x="44" y="20"/>
                      <a:pt x="45" y="23"/>
                    </a:cubicBezTo>
                    <a:cubicBezTo>
                      <a:pt x="44" y="23"/>
                      <a:pt x="43" y="23"/>
                      <a:pt x="43" y="24"/>
                    </a:cubicBezTo>
                    <a:cubicBezTo>
                      <a:pt x="42" y="25"/>
                      <a:pt x="44" y="26"/>
                      <a:pt x="44" y="26"/>
                    </a:cubicBezTo>
                    <a:cubicBezTo>
                      <a:pt x="44" y="26"/>
                      <a:pt x="42" y="26"/>
                      <a:pt x="42" y="26"/>
                    </a:cubicBezTo>
                    <a:cubicBezTo>
                      <a:pt x="41" y="28"/>
                      <a:pt x="41" y="29"/>
                      <a:pt x="41" y="30"/>
                    </a:cubicBezTo>
                    <a:cubicBezTo>
                      <a:pt x="40" y="29"/>
                      <a:pt x="40" y="28"/>
                      <a:pt x="39" y="28"/>
                    </a:cubicBezTo>
                    <a:cubicBezTo>
                      <a:pt x="39" y="28"/>
                      <a:pt x="37" y="29"/>
                      <a:pt x="37" y="29"/>
                    </a:cubicBezTo>
                    <a:cubicBezTo>
                      <a:pt x="36" y="31"/>
                      <a:pt x="37" y="34"/>
                      <a:pt x="37" y="36"/>
                    </a:cubicBezTo>
                    <a:cubicBezTo>
                      <a:pt x="35" y="35"/>
                      <a:pt x="36" y="35"/>
                      <a:pt x="36" y="34"/>
                    </a:cubicBezTo>
                    <a:cubicBezTo>
                      <a:pt x="34" y="34"/>
                      <a:pt x="31" y="36"/>
                      <a:pt x="30" y="36"/>
                    </a:cubicBezTo>
                    <a:cubicBezTo>
                      <a:pt x="30" y="38"/>
                      <a:pt x="30" y="38"/>
                      <a:pt x="30" y="38"/>
                    </a:cubicBezTo>
                    <a:cubicBezTo>
                      <a:pt x="29" y="39"/>
                      <a:pt x="25" y="37"/>
                      <a:pt x="24" y="37"/>
                    </a:cubicBezTo>
                    <a:cubicBezTo>
                      <a:pt x="24" y="37"/>
                      <a:pt x="24" y="39"/>
                      <a:pt x="24" y="40"/>
                    </a:cubicBezTo>
                    <a:cubicBezTo>
                      <a:pt x="23" y="40"/>
                      <a:pt x="22" y="39"/>
                      <a:pt x="21" y="39"/>
                    </a:cubicBezTo>
                    <a:cubicBezTo>
                      <a:pt x="20" y="40"/>
                      <a:pt x="20" y="40"/>
                      <a:pt x="20" y="40"/>
                    </a:cubicBezTo>
                    <a:cubicBezTo>
                      <a:pt x="19" y="41"/>
                      <a:pt x="18" y="41"/>
                      <a:pt x="16" y="42"/>
                    </a:cubicBezTo>
                    <a:cubicBezTo>
                      <a:pt x="16" y="42"/>
                      <a:pt x="16" y="43"/>
                      <a:pt x="16" y="44"/>
                    </a:cubicBezTo>
                    <a:cubicBezTo>
                      <a:pt x="15" y="45"/>
                      <a:pt x="12" y="46"/>
                      <a:pt x="12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7"/>
                      <a:pt x="11" y="48"/>
                      <a:pt x="11" y="49"/>
                    </a:cubicBezTo>
                    <a:cubicBezTo>
                      <a:pt x="11" y="50"/>
                      <a:pt x="8" y="52"/>
                      <a:pt x="8" y="53"/>
                    </a:cubicBezTo>
                    <a:cubicBezTo>
                      <a:pt x="6" y="59"/>
                      <a:pt x="10" y="62"/>
                      <a:pt x="10" y="65"/>
                    </a:cubicBezTo>
                    <a:cubicBezTo>
                      <a:pt x="11" y="68"/>
                      <a:pt x="10" y="70"/>
                      <a:pt x="11" y="73"/>
                    </a:cubicBezTo>
                    <a:cubicBezTo>
                      <a:pt x="11" y="73"/>
                      <a:pt x="12" y="73"/>
                      <a:pt x="12" y="74"/>
                    </a:cubicBezTo>
                    <a:cubicBezTo>
                      <a:pt x="13" y="77"/>
                      <a:pt x="14" y="78"/>
                      <a:pt x="13" y="81"/>
                    </a:cubicBezTo>
                    <a:cubicBezTo>
                      <a:pt x="13" y="81"/>
                      <a:pt x="11" y="82"/>
                      <a:pt x="11" y="82"/>
                    </a:cubicBezTo>
                    <a:cubicBezTo>
                      <a:pt x="10" y="83"/>
                      <a:pt x="11" y="84"/>
                      <a:pt x="10" y="86"/>
                    </a:cubicBezTo>
                    <a:cubicBezTo>
                      <a:pt x="10" y="87"/>
                      <a:pt x="7" y="87"/>
                      <a:pt x="6" y="88"/>
                    </a:cubicBezTo>
                    <a:cubicBezTo>
                      <a:pt x="6" y="89"/>
                      <a:pt x="6" y="92"/>
                      <a:pt x="6" y="92"/>
                    </a:cubicBezTo>
                    <a:cubicBezTo>
                      <a:pt x="6" y="94"/>
                      <a:pt x="6" y="94"/>
                      <a:pt x="6" y="94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1" y="99"/>
                      <a:pt x="3" y="99"/>
                      <a:pt x="2" y="101"/>
                    </a:cubicBezTo>
                    <a:cubicBezTo>
                      <a:pt x="2" y="102"/>
                      <a:pt x="1" y="104"/>
                      <a:pt x="0" y="104"/>
                    </a:cubicBezTo>
                    <a:cubicBezTo>
                      <a:pt x="0" y="108"/>
                      <a:pt x="1" y="116"/>
                      <a:pt x="3" y="119"/>
                    </a:cubicBezTo>
                    <a:cubicBezTo>
                      <a:pt x="3" y="119"/>
                      <a:pt x="6" y="120"/>
                      <a:pt x="6" y="121"/>
                    </a:cubicBezTo>
                    <a:cubicBezTo>
                      <a:pt x="6" y="122"/>
                      <a:pt x="5" y="122"/>
                      <a:pt x="5" y="123"/>
                    </a:cubicBezTo>
                    <a:cubicBezTo>
                      <a:pt x="6" y="125"/>
                      <a:pt x="6" y="125"/>
                      <a:pt x="6" y="125"/>
                    </a:cubicBezTo>
                    <a:cubicBezTo>
                      <a:pt x="8" y="129"/>
                      <a:pt x="8" y="135"/>
                      <a:pt x="11" y="138"/>
                    </a:cubicBezTo>
                    <a:cubicBezTo>
                      <a:pt x="13" y="140"/>
                      <a:pt x="16" y="140"/>
                      <a:pt x="18" y="141"/>
                    </a:cubicBezTo>
                    <a:cubicBezTo>
                      <a:pt x="18" y="142"/>
                      <a:pt x="20" y="144"/>
                      <a:pt x="20" y="144"/>
                    </a:cubicBezTo>
                    <a:cubicBezTo>
                      <a:pt x="23" y="145"/>
                      <a:pt x="25" y="142"/>
                      <a:pt x="26" y="141"/>
                    </a:cubicBezTo>
                    <a:cubicBezTo>
                      <a:pt x="29" y="140"/>
                      <a:pt x="33" y="139"/>
                      <a:pt x="35" y="137"/>
                    </a:cubicBezTo>
                    <a:cubicBezTo>
                      <a:pt x="35" y="136"/>
                      <a:pt x="35" y="135"/>
                      <a:pt x="35" y="135"/>
                    </a:cubicBezTo>
                    <a:cubicBezTo>
                      <a:pt x="35" y="134"/>
                      <a:pt x="36" y="134"/>
                      <a:pt x="36" y="134"/>
                    </a:cubicBezTo>
                    <a:cubicBezTo>
                      <a:pt x="37" y="131"/>
                      <a:pt x="38" y="128"/>
                      <a:pt x="39" y="126"/>
                    </a:cubicBezTo>
                    <a:cubicBezTo>
                      <a:pt x="40" y="123"/>
                      <a:pt x="39" y="122"/>
                      <a:pt x="40" y="119"/>
                    </a:cubicBezTo>
                    <a:cubicBezTo>
                      <a:pt x="40" y="118"/>
                      <a:pt x="42" y="115"/>
                      <a:pt x="43" y="113"/>
                    </a:cubicBezTo>
                    <a:cubicBezTo>
                      <a:pt x="44" y="110"/>
                      <a:pt x="43" y="109"/>
                      <a:pt x="44" y="105"/>
                    </a:cubicBezTo>
                    <a:cubicBezTo>
                      <a:pt x="46" y="104"/>
                      <a:pt x="46" y="104"/>
                      <a:pt x="46" y="104"/>
                    </a:cubicBezTo>
                    <a:cubicBezTo>
                      <a:pt x="46" y="103"/>
                      <a:pt x="46" y="101"/>
                      <a:pt x="46" y="101"/>
                    </a:cubicBezTo>
                    <a:cubicBezTo>
                      <a:pt x="46" y="101"/>
                      <a:pt x="46" y="99"/>
                      <a:pt x="46" y="99"/>
                    </a:cubicBezTo>
                    <a:cubicBezTo>
                      <a:pt x="46" y="98"/>
                      <a:pt x="48" y="97"/>
                      <a:pt x="48" y="96"/>
                    </a:cubicBezTo>
                    <a:cubicBezTo>
                      <a:pt x="49" y="95"/>
                      <a:pt x="48" y="93"/>
                      <a:pt x="48" y="92"/>
                    </a:cubicBezTo>
                    <a:cubicBezTo>
                      <a:pt x="48" y="90"/>
                      <a:pt x="50" y="87"/>
                      <a:pt x="50" y="86"/>
                    </a:cubicBezTo>
                    <a:cubicBezTo>
                      <a:pt x="50" y="83"/>
                      <a:pt x="49" y="82"/>
                      <a:pt x="50" y="80"/>
                    </a:cubicBezTo>
                    <a:cubicBezTo>
                      <a:pt x="50" y="79"/>
                      <a:pt x="52" y="77"/>
                      <a:pt x="52" y="76"/>
                    </a:cubicBezTo>
                    <a:cubicBezTo>
                      <a:pt x="53" y="75"/>
                      <a:pt x="52" y="74"/>
                      <a:pt x="52" y="73"/>
                    </a:cubicBezTo>
                    <a:cubicBezTo>
                      <a:pt x="53" y="72"/>
                      <a:pt x="55" y="70"/>
                      <a:pt x="55" y="70"/>
                    </a:cubicBezTo>
                    <a:cubicBezTo>
                      <a:pt x="56" y="69"/>
                      <a:pt x="55" y="68"/>
                      <a:pt x="56" y="66"/>
                    </a:cubicBezTo>
                    <a:cubicBezTo>
                      <a:pt x="56" y="66"/>
                      <a:pt x="57" y="64"/>
                      <a:pt x="58" y="64"/>
                    </a:cubicBezTo>
                    <a:cubicBezTo>
                      <a:pt x="59" y="60"/>
                      <a:pt x="56" y="57"/>
                      <a:pt x="58" y="54"/>
                    </a:cubicBezTo>
                    <a:cubicBezTo>
                      <a:pt x="59" y="53"/>
                      <a:pt x="61" y="52"/>
                      <a:pt x="61" y="52"/>
                    </a:cubicBezTo>
                    <a:cubicBezTo>
                      <a:pt x="61" y="50"/>
                      <a:pt x="61" y="50"/>
                      <a:pt x="61" y="50"/>
                    </a:cubicBezTo>
                    <a:cubicBezTo>
                      <a:pt x="60" y="51"/>
                      <a:pt x="59" y="49"/>
                      <a:pt x="62" y="48"/>
                    </a:cubicBezTo>
                    <a:cubicBezTo>
                      <a:pt x="61" y="46"/>
                      <a:pt x="62" y="45"/>
                      <a:pt x="62" y="44"/>
                    </a:cubicBezTo>
                    <a:cubicBezTo>
                      <a:pt x="61" y="43"/>
                      <a:pt x="60" y="43"/>
                      <a:pt x="60" y="42"/>
                    </a:cubicBezTo>
                    <a:cubicBezTo>
                      <a:pt x="59" y="40"/>
                      <a:pt x="59" y="37"/>
                      <a:pt x="58" y="34"/>
                    </a:cubicBezTo>
                    <a:cubicBezTo>
                      <a:pt x="60" y="35"/>
                      <a:pt x="59" y="34"/>
                      <a:pt x="60" y="34"/>
                    </a:cubicBezTo>
                    <a:cubicBezTo>
                      <a:pt x="61" y="36"/>
                      <a:pt x="62" y="36"/>
                      <a:pt x="63" y="39"/>
                    </a:cubicBezTo>
                    <a:cubicBezTo>
                      <a:pt x="64" y="39"/>
                      <a:pt x="64" y="39"/>
                      <a:pt x="64" y="39"/>
                    </a:cubicBezTo>
                    <a:cubicBezTo>
                      <a:pt x="65" y="35"/>
                      <a:pt x="68" y="31"/>
                      <a:pt x="66" y="26"/>
                    </a:cubicBezTo>
                    <a:cubicBezTo>
                      <a:pt x="66" y="25"/>
                      <a:pt x="64" y="23"/>
                      <a:pt x="64" y="22"/>
                    </a:cubicBezTo>
                    <a:cubicBezTo>
                      <a:pt x="63" y="21"/>
                      <a:pt x="64" y="20"/>
                      <a:pt x="64" y="19"/>
                    </a:cubicBezTo>
                    <a:cubicBezTo>
                      <a:pt x="64" y="20"/>
                      <a:pt x="64" y="18"/>
                      <a:pt x="64" y="17"/>
                    </a:cubicBezTo>
                    <a:cubicBezTo>
                      <a:pt x="64" y="15"/>
                      <a:pt x="63" y="8"/>
                      <a:pt x="62" y="6"/>
                    </a:cubicBezTo>
                    <a:cubicBezTo>
                      <a:pt x="60" y="4"/>
                      <a:pt x="60" y="7"/>
                      <a:pt x="58" y="6"/>
                    </a:cubicBezTo>
                    <a:cubicBezTo>
                      <a:pt x="58" y="5"/>
                      <a:pt x="58" y="4"/>
                      <a:pt x="57" y="3"/>
                    </a:cubicBezTo>
                    <a:cubicBezTo>
                      <a:pt x="56" y="3"/>
                      <a:pt x="55" y="3"/>
                      <a:pt x="55" y="2"/>
                    </a:cubicBezTo>
                    <a:cubicBezTo>
                      <a:pt x="56" y="2"/>
                      <a:pt x="55" y="0"/>
                      <a:pt x="5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35" name="Freeform 158">
                <a:extLst>
                  <a:ext uri="{FF2B5EF4-FFF2-40B4-BE49-F238E27FC236}">
                    <a16:creationId xmlns:a16="http://schemas.microsoft.com/office/drawing/2014/main" id="{8C27ED56-7ABA-4DE1-981A-C59585D984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7" y="2519"/>
                <a:ext cx="133" cy="285"/>
              </a:xfrm>
              <a:custGeom>
                <a:avLst/>
                <a:gdLst>
                  <a:gd name="T0" fmla="*/ 52 w 68"/>
                  <a:gd name="T1" fmla="*/ 4 h 145"/>
                  <a:gd name="T2" fmla="*/ 48 w 68"/>
                  <a:gd name="T3" fmla="*/ 16 h 145"/>
                  <a:gd name="T4" fmla="*/ 44 w 68"/>
                  <a:gd name="T5" fmla="*/ 17 h 145"/>
                  <a:gd name="T6" fmla="*/ 43 w 68"/>
                  <a:gd name="T7" fmla="*/ 24 h 145"/>
                  <a:gd name="T8" fmla="*/ 42 w 68"/>
                  <a:gd name="T9" fmla="*/ 26 h 145"/>
                  <a:gd name="T10" fmla="*/ 39 w 68"/>
                  <a:gd name="T11" fmla="*/ 28 h 145"/>
                  <a:gd name="T12" fmla="*/ 37 w 68"/>
                  <a:gd name="T13" fmla="*/ 36 h 145"/>
                  <a:gd name="T14" fmla="*/ 30 w 68"/>
                  <a:gd name="T15" fmla="*/ 36 h 145"/>
                  <a:gd name="T16" fmla="*/ 24 w 68"/>
                  <a:gd name="T17" fmla="*/ 37 h 145"/>
                  <a:gd name="T18" fmla="*/ 21 w 68"/>
                  <a:gd name="T19" fmla="*/ 39 h 145"/>
                  <a:gd name="T20" fmla="*/ 16 w 68"/>
                  <a:gd name="T21" fmla="*/ 42 h 145"/>
                  <a:gd name="T22" fmla="*/ 12 w 68"/>
                  <a:gd name="T23" fmla="*/ 46 h 145"/>
                  <a:gd name="T24" fmla="*/ 11 w 68"/>
                  <a:gd name="T25" fmla="*/ 49 h 145"/>
                  <a:gd name="T26" fmla="*/ 10 w 68"/>
                  <a:gd name="T27" fmla="*/ 65 h 145"/>
                  <a:gd name="T28" fmla="*/ 12 w 68"/>
                  <a:gd name="T29" fmla="*/ 74 h 145"/>
                  <a:gd name="T30" fmla="*/ 11 w 68"/>
                  <a:gd name="T31" fmla="*/ 82 h 145"/>
                  <a:gd name="T32" fmla="*/ 6 w 68"/>
                  <a:gd name="T33" fmla="*/ 88 h 145"/>
                  <a:gd name="T34" fmla="*/ 6 w 68"/>
                  <a:gd name="T35" fmla="*/ 94 h 145"/>
                  <a:gd name="T36" fmla="*/ 2 w 68"/>
                  <a:gd name="T37" fmla="*/ 101 h 145"/>
                  <a:gd name="T38" fmla="*/ 3 w 68"/>
                  <a:gd name="T39" fmla="*/ 119 h 145"/>
                  <a:gd name="T40" fmla="*/ 5 w 68"/>
                  <a:gd name="T41" fmla="*/ 123 h 145"/>
                  <a:gd name="T42" fmla="*/ 11 w 68"/>
                  <a:gd name="T43" fmla="*/ 138 h 145"/>
                  <a:gd name="T44" fmla="*/ 20 w 68"/>
                  <a:gd name="T45" fmla="*/ 144 h 145"/>
                  <a:gd name="T46" fmla="*/ 35 w 68"/>
                  <a:gd name="T47" fmla="*/ 137 h 145"/>
                  <a:gd name="T48" fmla="*/ 36 w 68"/>
                  <a:gd name="T49" fmla="*/ 134 h 145"/>
                  <a:gd name="T50" fmla="*/ 40 w 68"/>
                  <a:gd name="T51" fmla="*/ 119 h 145"/>
                  <a:gd name="T52" fmla="*/ 44 w 68"/>
                  <a:gd name="T53" fmla="*/ 105 h 145"/>
                  <a:gd name="T54" fmla="*/ 46 w 68"/>
                  <a:gd name="T55" fmla="*/ 101 h 145"/>
                  <a:gd name="T56" fmla="*/ 48 w 68"/>
                  <a:gd name="T57" fmla="*/ 96 h 145"/>
                  <a:gd name="T58" fmla="*/ 50 w 68"/>
                  <a:gd name="T59" fmla="*/ 86 h 145"/>
                  <a:gd name="T60" fmla="*/ 52 w 68"/>
                  <a:gd name="T61" fmla="*/ 76 h 145"/>
                  <a:gd name="T62" fmla="*/ 55 w 68"/>
                  <a:gd name="T63" fmla="*/ 70 h 145"/>
                  <a:gd name="T64" fmla="*/ 58 w 68"/>
                  <a:gd name="T65" fmla="*/ 64 h 145"/>
                  <a:gd name="T66" fmla="*/ 61 w 68"/>
                  <a:gd name="T67" fmla="*/ 52 h 145"/>
                  <a:gd name="T68" fmla="*/ 62 w 68"/>
                  <a:gd name="T69" fmla="*/ 48 h 145"/>
                  <a:gd name="T70" fmla="*/ 60 w 68"/>
                  <a:gd name="T71" fmla="*/ 42 h 145"/>
                  <a:gd name="T72" fmla="*/ 60 w 68"/>
                  <a:gd name="T73" fmla="*/ 34 h 145"/>
                  <a:gd name="T74" fmla="*/ 64 w 68"/>
                  <a:gd name="T75" fmla="*/ 39 h 145"/>
                  <a:gd name="T76" fmla="*/ 64 w 68"/>
                  <a:gd name="T77" fmla="*/ 22 h 145"/>
                  <a:gd name="T78" fmla="*/ 64 w 68"/>
                  <a:gd name="T79" fmla="*/ 17 h 145"/>
                  <a:gd name="T80" fmla="*/ 58 w 68"/>
                  <a:gd name="T81" fmla="*/ 6 h 145"/>
                  <a:gd name="T82" fmla="*/ 55 w 68"/>
                  <a:gd name="T83" fmla="*/ 2 h 145"/>
                  <a:gd name="T84" fmla="*/ 54 w 68"/>
                  <a:gd name="T85" fmla="*/ 0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8" h="145">
                    <a:moveTo>
                      <a:pt x="54" y="0"/>
                    </a:moveTo>
                    <a:cubicBezTo>
                      <a:pt x="54" y="1"/>
                      <a:pt x="52" y="3"/>
                      <a:pt x="52" y="4"/>
                    </a:cubicBezTo>
                    <a:cubicBezTo>
                      <a:pt x="50" y="8"/>
                      <a:pt x="51" y="13"/>
                      <a:pt x="51" y="16"/>
                    </a:cubicBezTo>
                    <a:cubicBezTo>
                      <a:pt x="50" y="16"/>
                      <a:pt x="49" y="16"/>
                      <a:pt x="48" y="16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5" y="18"/>
                      <a:pt x="46" y="18"/>
                      <a:pt x="44" y="17"/>
                    </a:cubicBezTo>
                    <a:cubicBezTo>
                      <a:pt x="45" y="19"/>
                      <a:pt x="44" y="20"/>
                      <a:pt x="45" y="23"/>
                    </a:cubicBezTo>
                    <a:cubicBezTo>
                      <a:pt x="44" y="23"/>
                      <a:pt x="43" y="23"/>
                      <a:pt x="43" y="24"/>
                    </a:cubicBezTo>
                    <a:cubicBezTo>
                      <a:pt x="42" y="25"/>
                      <a:pt x="44" y="26"/>
                      <a:pt x="44" y="26"/>
                    </a:cubicBezTo>
                    <a:cubicBezTo>
                      <a:pt x="44" y="26"/>
                      <a:pt x="42" y="26"/>
                      <a:pt x="42" y="26"/>
                    </a:cubicBezTo>
                    <a:cubicBezTo>
                      <a:pt x="41" y="28"/>
                      <a:pt x="41" y="29"/>
                      <a:pt x="41" y="30"/>
                    </a:cubicBezTo>
                    <a:cubicBezTo>
                      <a:pt x="40" y="29"/>
                      <a:pt x="40" y="28"/>
                      <a:pt x="39" y="28"/>
                    </a:cubicBezTo>
                    <a:cubicBezTo>
                      <a:pt x="39" y="28"/>
                      <a:pt x="37" y="29"/>
                      <a:pt x="37" y="29"/>
                    </a:cubicBezTo>
                    <a:cubicBezTo>
                      <a:pt x="36" y="31"/>
                      <a:pt x="37" y="34"/>
                      <a:pt x="37" y="36"/>
                    </a:cubicBezTo>
                    <a:cubicBezTo>
                      <a:pt x="35" y="35"/>
                      <a:pt x="36" y="35"/>
                      <a:pt x="36" y="34"/>
                    </a:cubicBezTo>
                    <a:cubicBezTo>
                      <a:pt x="34" y="34"/>
                      <a:pt x="31" y="36"/>
                      <a:pt x="30" y="36"/>
                    </a:cubicBezTo>
                    <a:cubicBezTo>
                      <a:pt x="30" y="38"/>
                      <a:pt x="30" y="38"/>
                      <a:pt x="30" y="38"/>
                    </a:cubicBezTo>
                    <a:cubicBezTo>
                      <a:pt x="29" y="39"/>
                      <a:pt x="25" y="37"/>
                      <a:pt x="24" y="37"/>
                    </a:cubicBezTo>
                    <a:cubicBezTo>
                      <a:pt x="24" y="37"/>
                      <a:pt x="24" y="39"/>
                      <a:pt x="24" y="40"/>
                    </a:cubicBezTo>
                    <a:cubicBezTo>
                      <a:pt x="23" y="40"/>
                      <a:pt x="22" y="39"/>
                      <a:pt x="21" y="39"/>
                    </a:cubicBezTo>
                    <a:cubicBezTo>
                      <a:pt x="20" y="40"/>
                      <a:pt x="20" y="40"/>
                      <a:pt x="20" y="40"/>
                    </a:cubicBezTo>
                    <a:cubicBezTo>
                      <a:pt x="19" y="41"/>
                      <a:pt x="18" y="41"/>
                      <a:pt x="16" y="42"/>
                    </a:cubicBezTo>
                    <a:cubicBezTo>
                      <a:pt x="16" y="42"/>
                      <a:pt x="16" y="43"/>
                      <a:pt x="16" y="44"/>
                    </a:cubicBezTo>
                    <a:cubicBezTo>
                      <a:pt x="15" y="45"/>
                      <a:pt x="12" y="46"/>
                      <a:pt x="12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7"/>
                      <a:pt x="11" y="48"/>
                      <a:pt x="11" y="49"/>
                    </a:cubicBezTo>
                    <a:cubicBezTo>
                      <a:pt x="11" y="50"/>
                      <a:pt x="8" y="52"/>
                      <a:pt x="8" y="53"/>
                    </a:cubicBezTo>
                    <a:cubicBezTo>
                      <a:pt x="6" y="59"/>
                      <a:pt x="10" y="62"/>
                      <a:pt x="10" y="65"/>
                    </a:cubicBezTo>
                    <a:cubicBezTo>
                      <a:pt x="11" y="68"/>
                      <a:pt x="10" y="70"/>
                      <a:pt x="11" y="73"/>
                    </a:cubicBezTo>
                    <a:cubicBezTo>
                      <a:pt x="11" y="73"/>
                      <a:pt x="12" y="73"/>
                      <a:pt x="12" y="74"/>
                    </a:cubicBezTo>
                    <a:cubicBezTo>
                      <a:pt x="13" y="77"/>
                      <a:pt x="14" y="78"/>
                      <a:pt x="13" y="81"/>
                    </a:cubicBezTo>
                    <a:cubicBezTo>
                      <a:pt x="13" y="81"/>
                      <a:pt x="11" y="82"/>
                      <a:pt x="11" y="82"/>
                    </a:cubicBezTo>
                    <a:cubicBezTo>
                      <a:pt x="10" y="83"/>
                      <a:pt x="11" y="84"/>
                      <a:pt x="10" y="86"/>
                    </a:cubicBezTo>
                    <a:cubicBezTo>
                      <a:pt x="10" y="87"/>
                      <a:pt x="7" y="87"/>
                      <a:pt x="6" y="88"/>
                    </a:cubicBezTo>
                    <a:cubicBezTo>
                      <a:pt x="6" y="89"/>
                      <a:pt x="6" y="92"/>
                      <a:pt x="6" y="92"/>
                    </a:cubicBezTo>
                    <a:cubicBezTo>
                      <a:pt x="6" y="94"/>
                      <a:pt x="6" y="94"/>
                      <a:pt x="6" y="94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1" y="99"/>
                      <a:pt x="3" y="99"/>
                      <a:pt x="2" y="101"/>
                    </a:cubicBezTo>
                    <a:cubicBezTo>
                      <a:pt x="2" y="102"/>
                      <a:pt x="1" y="104"/>
                      <a:pt x="0" y="104"/>
                    </a:cubicBezTo>
                    <a:cubicBezTo>
                      <a:pt x="0" y="108"/>
                      <a:pt x="1" y="116"/>
                      <a:pt x="3" y="119"/>
                    </a:cubicBezTo>
                    <a:cubicBezTo>
                      <a:pt x="3" y="119"/>
                      <a:pt x="6" y="120"/>
                      <a:pt x="6" y="121"/>
                    </a:cubicBezTo>
                    <a:cubicBezTo>
                      <a:pt x="6" y="122"/>
                      <a:pt x="5" y="122"/>
                      <a:pt x="5" y="123"/>
                    </a:cubicBezTo>
                    <a:cubicBezTo>
                      <a:pt x="6" y="125"/>
                      <a:pt x="6" y="125"/>
                      <a:pt x="6" y="125"/>
                    </a:cubicBezTo>
                    <a:cubicBezTo>
                      <a:pt x="8" y="129"/>
                      <a:pt x="8" y="135"/>
                      <a:pt x="11" y="138"/>
                    </a:cubicBezTo>
                    <a:cubicBezTo>
                      <a:pt x="13" y="140"/>
                      <a:pt x="16" y="140"/>
                      <a:pt x="18" y="141"/>
                    </a:cubicBezTo>
                    <a:cubicBezTo>
                      <a:pt x="18" y="142"/>
                      <a:pt x="20" y="144"/>
                      <a:pt x="20" y="144"/>
                    </a:cubicBezTo>
                    <a:cubicBezTo>
                      <a:pt x="23" y="145"/>
                      <a:pt x="25" y="142"/>
                      <a:pt x="26" y="141"/>
                    </a:cubicBezTo>
                    <a:cubicBezTo>
                      <a:pt x="29" y="140"/>
                      <a:pt x="33" y="139"/>
                      <a:pt x="35" y="137"/>
                    </a:cubicBezTo>
                    <a:cubicBezTo>
                      <a:pt x="35" y="136"/>
                      <a:pt x="35" y="135"/>
                      <a:pt x="35" y="135"/>
                    </a:cubicBezTo>
                    <a:cubicBezTo>
                      <a:pt x="35" y="134"/>
                      <a:pt x="36" y="134"/>
                      <a:pt x="36" y="134"/>
                    </a:cubicBezTo>
                    <a:cubicBezTo>
                      <a:pt x="37" y="131"/>
                      <a:pt x="38" y="128"/>
                      <a:pt x="39" y="126"/>
                    </a:cubicBezTo>
                    <a:cubicBezTo>
                      <a:pt x="40" y="123"/>
                      <a:pt x="39" y="122"/>
                      <a:pt x="40" y="119"/>
                    </a:cubicBezTo>
                    <a:cubicBezTo>
                      <a:pt x="40" y="118"/>
                      <a:pt x="42" y="115"/>
                      <a:pt x="43" y="113"/>
                    </a:cubicBezTo>
                    <a:cubicBezTo>
                      <a:pt x="44" y="110"/>
                      <a:pt x="43" y="109"/>
                      <a:pt x="44" y="105"/>
                    </a:cubicBezTo>
                    <a:cubicBezTo>
                      <a:pt x="46" y="104"/>
                      <a:pt x="46" y="104"/>
                      <a:pt x="46" y="104"/>
                    </a:cubicBezTo>
                    <a:cubicBezTo>
                      <a:pt x="46" y="103"/>
                      <a:pt x="46" y="101"/>
                      <a:pt x="46" y="101"/>
                    </a:cubicBezTo>
                    <a:cubicBezTo>
                      <a:pt x="46" y="101"/>
                      <a:pt x="46" y="99"/>
                      <a:pt x="46" y="99"/>
                    </a:cubicBezTo>
                    <a:cubicBezTo>
                      <a:pt x="46" y="98"/>
                      <a:pt x="48" y="97"/>
                      <a:pt x="48" y="96"/>
                    </a:cubicBezTo>
                    <a:cubicBezTo>
                      <a:pt x="49" y="95"/>
                      <a:pt x="48" y="93"/>
                      <a:pt x="48" y="92"/>
                    </a:cubicBezTo>
                    <a:cubicBezTo>
                      <a:pt x="48" y="90"/>
                      <a:pt x="50" y="87"/>
                      <a:pt x="50" y="86"/>
                    </a:cubicBezTo>
                    <a:cubicBezTo>
                      <a:pt x="50" y="83"/>
                      <a:pt x="49" y="82"/>
                      <a:pt x="50" y="80"/>
                    </a:cubicBezTo>
                    <a:cubicBezTo>
                      <a:pt x="50" y="79"/>
                      <a:pt x="52" y="77"/>
                      <a:pt x="52" y="76"/>
                    </a:cubicBezTo>
                    <a:cubicBezTo>
                      <a:pt x="53" y="75"/>
                      <a:pt x="52" y="74"/>
                      <a:pt x="52" y="73"/>
                    </a:cubicBezTo>
                    <a:cubicBezTo>
                      <a:pt x="53" y="72"/>
                      <a:pt x="55" y="70"/>
                      <a:pt x="55" y="70"/>
                    </a:cubicBezTo>
                    <a:cubicBezTo>
                      <a:pt x="56" y="69"/>
                      <a:pt x="55" y="68"/>
                      <a:pt x="56" y="66"/>
                    </a:cubicBezTo>
                    <a:cubicBezTo>
                      <a:pt x="56" y="66"/>
                      <a:pt x="57" y="64"/>
                      <a:pt x="58" y="64"/>
                    </a:cubicBezTo>
                    <a:cubicBezTo>
                      <a:pt x="59" y="60"/>
                      <a:pt x="56" y="57"/>
                      <a:pt x="58" y="54"/>
                    </a:cubicBezTo>
                    <a:cubicBezTo>
                      <a:pt x="59" y="53"/>
                      <a:pt x="61" y="52"/>
                      <a:pt x="61" y="52"/>
                    </a:cubicBezTo>
                    <a:cubicBezTo>
                      <a:pt x="61" y="50"/>
                      <a:pt x="61" y="50"/>
                      <a:pt x="61" y="50"/>
                    </a:cubicBezTo>
                    <a:cubicBezTo>
                      <a:pt x="60" y="51"/>
                      <a:pt x="59" y="49"/>
                      <a:pt x="62" y="48"/>
                    </a:cubicBezTo>
                    <a:cubicBezTo>
                      <a:pt x="61" y="46"/>
                      <a:pt x="62" y="45"/>
                      <a:pt x="62" y="44"/>
                    </a:cubicBezTo>
                    <a:cubicBezTo>
                      <a:pt x="61" y="43"/>
                      <a:pt x="60" y="43"/>
                      <a:pt x="60" y="42"/>
                    </a:cubicBezTo>
                    <a:cubicBezTo>
                      <a:pt x="59" y="40"/>
                      <a:pt x="59" y="37"/>
                      <a:pt x="58" y="34"/>
                    </a:cubicBezTo>
                    <a:cubicBezTo>
                      <a:pt x="60" y="35"/>
                      <a:pt x="59" y="34"/>
                      <a:pt x="60" y="34"/>
                    </a:cubicBezTo>
                    <a:cubicBezTo>
                      <a:pt x="61" y="36"/>
                      <a:pt x="62" y="36"/>
                      <a:pt x="63" y="39"/>
                    </a:cubicBezTo>
                    <a:cubicBezTo>
                      <a:pt x="64" y="39"/>
                      <a:pt x="64" y="39"/>
                      <a:pt x="64" y="39"/>
                    </a:cubicBezTo>
                    <a:cubicBezTo>
                      <a:pt x="65" y="35"/>
                      <a:pt x="68" y="31"/>
                      <a:pt x="66" y="26"/>
                    </a:cubicBezTo>
                    <a:cubicBezTo>
                      <a:pt x="66" y="25"/>
                      <a:pt x="64" y="23"/>
                      <a:pt x="64" y="22"/>
                    </a:cubicBezTo>
                    <a:cubicBezTo>
                      <a:pt x="63" y="21"/>
                      <a:pt x="64" y="20"/>
                      <a:pt x="64" y="19"/>
                    </a:cubicBezTo>
                    <a:cubicBezTo>
                      <a:pt x="64" y="20"/>
                      <a:pt x="64" y="18"/>
                      <a:pt x="64" y="17"/>
                    </a:cubicBezTo>
                    <a:cubicBezTo>
                      <a:pt x="64" y="15"/>
                      <a:pt x="63" y="8"/>
                      <a:pt x="62" y="6"/>
                    </a:cubicBezTo>
                    <a:cubicBezTo>
                      <a:pt x="60" y="4"/>
                      <a:pt x="60" y="7"/>
                      <a:pt x="58" y="6"/>
                    </a:cubicBezTo>
                    <a:cubicBezTo>
                      <a:pt x="58" y="5"/>
                      <a:pt x="58" y="4"/>
                      <a:pt x="57" y="3"/>
                    </a:cubicBezTo>
                    <a:cubicBezTo>
                      <a:pt x="56" y="3"/>
                      <a:pt x="55" y="3"/>
                      <a:pt x="55" y="2"/>
                    </a:cubicBezTo>
                    <a:cubicBezTo>
                      <a:pt x="56" y="2"/>
                      <a:pt x="55" y="0"/>
                      <a:pt x="5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36" name="Freeform 159">
                <a:extLst>
                  <a:ext uri="{FF2B5EF4-FFF2-40B4-BE49-F238E27FC236}">
                    <a16:creationId xmlns:a16="http://schemas.microsoft.com/office/drawing/2014/main" id="{80FCDBBB-ACB4-44D4-ACCC-3ECAD3797E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6" y="1326"/>
                <a:ext cx="51" cy="43"/>
              </a:xfrm>
              <a:custGeom>
                <a:avLst/>
                <a:gdLst>
                  <a:gd name="T0" fmla="*/ 3 w 26"/>
                  <a:gd name="T1" fmla="*/ 7 h 22"/>
                  <a:gd name="T2" fmla="*/ 5 w 26"/>
                  <a:gd name="T3" fmla="*/ 5 h 22"/>
                  <a:gd name="T4" fmla="*/ 7 w 26"/>
                  <a:gd name="T5" fmla="*/ 3 h 22"/>
                  <a:gd name="T6" fmla="*/ 9 w 26"/>
                  <a:gd name="T7" fmla="*/ 6 h 22"/>
                  <a:gd name="T8" fmla="*/ 11 w 26"/>
                  <a:gd name="T9" fmla="*/ 2 h 22"/>
                  <a:gd name="T10" fmla="*/ 14 w 26"/>
                  <a:gd name="T11" fmla="*/ 2 h 22"/>
                  <a:gd name="T12" fmla="*/ 16 w 26"/>
                  <a:gd name="T13" fmla="*/ 1 h 22"/>
                  <a:gd name="T14" fmla="*/ 19 w 26"/>
                  <a:gd name="T15" fmla="*/ 0 h 22"/>
                  <a:gd name="T16" fmla="*/ 20 w 26"/>
                  <a:gd name="T17" fmla="*/ 0 h 22"/>
                  <a:gd name="T18" fmla="*/ 24 w 26"/>
                  <a:gd name="T19" fmla="*/ 2 h 22"/>
                  <a:gd name="T20" fmla="*/ 24 w 26"/>
                  <a:gd name="T21" fmla="*/ 6 h 22"/>
                  <a:gd name="T22" fmla="*/ 25 w 26"/>
                  <a:gd name="T23" fmla="*/ 9 h 22"/>
                  <a:gd name="T24" fmla="*/ 25 w 26"/>
                  <a:gd name="T25" fmla="*/ 12 h 22"/>
                  <a:gd name="T26" fmla="*/ 24 w 26"/>
                  <a:gd name="T27" fmla="*/ 14 h 22"/>
                  <a:gd name="T28" fmla="*/ 22 w 26"/>
                  <a:gd name="T29" fmla="*/ 16 h 22"/>
                  <a:gd name="T30" fmla="*/ 17 w 26"/>
                  <a:gd name="T31" fmla="*/ 18 h 22"/>
                  <a:gd name="T32" fmla="*/ 14 w 26"/>
                  <a:gd name="T33" fmla="*/ 19 h 22"/>
                  <a:gd name="T34" fmla="*/ 11 w 26"/>
                  <a:gd name="T35" fmla="*/ 22 h 22"/>
                  <a:gd name="T36" fmla="*/ 4 w 26"/>
                  <a:gd name="T37" fmla="*/ 21 h 22"/>
                  <a:gd name="T38" fmla="*/ 2 w 26"/>
                  <a:gd name="T39" fmla="*/ 17 h 22"/>
                  <a:gd name="T40" fmla="*/ 1 w 26"/>
                  <a:gd name="T41" fmla="*/ 13 h 22"/>
                  <a:gd name="T42" fmla="*/ 2 w 26"/>
                  <a:gd name="T43" fmla="*/ 8 h 22"/>
                  <a:gd name="T44" fmla="*/ 3 w 26"/>
                  <a:gd name="T45" fmla="*/ 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6" h="22">
                    <a:moveTo>
                      <a:pt x="3" y="7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2" y="0"/>
                      <a:pt x="24" y="2"/>
                    </a:cubicBezTo>
                    <a:cubicBezTo>
                      <a:pt x="25" y="4"/>
                      <a:pt x="22" y="4"/>
                      <a:pt x="24" y="6"/>
                    </a:cubicBezTo>
                    <a:cubicBezTo>
                      <a:pt x="26" y="8"/>
                      <a:pt x="25" y="9"/>
                      <a:pt x="25" y="9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12"/>
                      <a:pt x="23" y="13"/>
                      <a:pt x="24" y="14"/>
                    </a:cubicBezTo>
                    <a:cubicBezTo>
                      <a:pt x="25" y="16"/>
                      <a:pt x="22" y="16"/>
                      <a:pt x="22" y="16"/>
                    </a:cubicBezTo>
                    <a:cubicBezTo>
                      <a:pt x="22" y="16"/>
                      <a:pt x="18" y="16"/>
                      <a:pt x="17" y="18"/>
                    </a:cubicBezTo>
                    <a:cubicBezTo>
                      <a:pt x="17" y="19"/>
                      <a:pt x="16" y="18"/>
                      <a:pt x="14" y="19"/>
                    </a:cubicBezTo>
                    <a:cubicBezTo>
                      <a:pt x="13" y="21"/>
                      <a:pt x="13" y="22"/>
                      <a:pt x="11" y="22"/>
                    </a:cubicBezTo>
                    <a:cubicBezTo>
                      <a:pt x="9" y="22"/>
                      <a:pt x="4" y="21"/>
                      <a:pt x="4" y="21"/>
                    </a:cubicBezTo>
                    <a:cubicBezTo>
                      <a:pt x="4" y="21"/>
                      <a:pt x="3" y="19"/>
                      <a:pt x="2" y="17"/>
                    </a:cubicBezTo>
                    <a:cubicBezTo>
                      <a:pt x="0" y="15"/>
                      <a:pt x="0" y="15"/>
                      <a:pt x="1" y="13"/>
                    </a:cubicBezTo>
                    <a:cubicBezTo>
                      <a:pt x="2" y="11"/>
                      <a:pt x="2" y="8"/>
                      <a:pt x="2" y="8"/>
                    </a:cubicBezTo>
                    <a:lnTo>
                      <a:pt x="3" y="7"/>
                    </a:ln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37" name="Freeform 160">
                <a:extLst>
                  <a:ext uri="{FF2B5EF4-FFF2-40B4-BE49-F238E27FC236}">
                    <a16:creationId xmlns:a16="http://schemas.microsoft.com/office/drawing/2014/main" id="{44DF20E6-D7BA-47ED-9A31-10265646D2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6" y="1326"/>
                <a:ext cx="51" cy="43"/>
              </a:xfrm>
              <a:custGeom>
                <a:avLst/>
                <a:gdLst>
                  <a:gd name="T0" fmla="*/ 3 w 26"/>
                  <a:gd name="T1" fmla="*/ 7 h 22"/>
                  <a:gd name="T2" fmla="*/ 5 w 26"/>
                  <a:gd name="T3" fmla="*/ 5 h 22"/>
                  <a:gd name="T4" fmla="*/ 7 w 26"/>
                  <a:gd name="T5" fmla="*/ 3 h 22"/>
                  <a:gd name="T6" fmla="*/ 9 w 26"/>
                  <a:gd name="T7" fmla="*/ 6 h 22"/>
                  <a:gd name="T8" fmla="*/ 11 w 26"/>
                  <a:gd name="T9" fmla="*/ 2 h 22"/>
                  <a:gd name="T10" fmla="*/ 14 w 26"/>
                  <a:gd name="T11" fmla="*/ 2 h 22"/>
                  <a:gd name="T12" fmla="*/ 16 w 26"/>
                  <a:gd name="T13" fmla="*/ 1 h 22"/>
                  <a:gd name="T14" fmla="*/ 19 w 26"/>
                  <a:gd name="T15" fmla="*/ 0 h 22"/>
                  <a:gd name="T16" fmla="*/ 20 w 26"/>
                  <a:gd name="T17" fmla="*/ 0 h 22"/>
                  <a:gd name="T18" fmla="*/ 24 w 26"/>
                  <a:gd name="T19" fmla="*/ 2 h 22"/>
                  <a:gd name="T20" fmla="*/ 24 w 26"/>
                  <a:gd name="T21" fmla="*/ 6 h 22"/>
                  <a:gd name="T22" fmla="*/ 25 w 26"/>
                  <a:gd name="T23" fmla="*/ 9 h 22"/>
                  <a:gd name="T24" fmla="*/ 25 w 26"/>
                  <a:gd name="T25" fmla="*/ 12 h 22"/>
                  <a:gd name="T26" fmla="*/ 24 w 26"/>
                  <a:gd name="T27" fmla="*/ 14 h 22"/>
                  <a:gd name="T28" fmla="*/ 22 w 26"/>
                  <a:gd name="T29" fmla="*/ 16 h 22"/>
                  <a:gd name="T30" fmla="*/ 17 w 26"/>
                  <a:gd name="T31" fmla="*/ 18 h 22"/>
                  <a:gd name="T32" fmla="*/ 14 w 26"/>
                  <a:gd name="T33" fmla="*/ 19 h 22"/>
                  <a:gd name="T34" fmla="*/ 11 w 26"/>
                  <a:gd name="T35" fmla="*/ 22 h 22"/>
                  <a:gd name="T36" fmla="*/ 4 w 26"/>
                  <a:gd name="T37" fmla="*/ 21 h 22"/>
                  <a:gd name="T38" fmla="*/ 2 w 26"/>
                  <a:gd name="T39" fmla="*/ 17 h 22"/>
                  <a:gd name="T40" fmla="*/ 1 w 26"/>
                  <a:gd name="T41" fmla="*/ 13 h 22"/>
                  <a:gd name="T42" fmla="*/ 2 w 26"/>
                  <a:gd name="T43" fmla="*/ 8 h 22"/>
                  <a:gd name="T44" fmla="*/ 3 w 26"/>
                  <a:gd name="T45" fmla="*/ 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6" h="22">
                    <a:moveTo>
                      <a:pt x="3" y="7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2" y="0"/>
                      <a:pt x="24" y="2"/>
                    </a:cubicBezTo>
                    <a:cubicBezTo>
                      <a:pt x="25" y="4"/>
                      <a:pt x="22" y="4"/>
                      <a:pt x="24" y="6"/>
                    </a:cubicBezTo>
                    <a:cubicBezTo>
                      <a:pt x="26" y="8"/>
                      <a:pt x="25" y="9"/>
                      <a:pt x="25" y="9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12"/>
                      <a:pt x="23" y="13"/>
                      <a:pt x="24" y="14"/>
                    </a:cubicBezTo>
                    <a:cubicBezTo>
                      <a:pt x="25" y="16"/>
                      <a:pt x="22" y="16"/>
                      <a:pt x="22" y="16"/>
                    </a:cubicBezTo>
                    <a:cubicBezTo>
                      <a:pt x="22" y="16"/>
                      <a:pt x="18" y="16"/>
                      <a:pt x="17" y="18"/>
                    </a:cubicBezTo>
                    <a:cubicBezTo>
                      <a:pt x="17" y="19"/>
                      <a:pt x="16" y="18"/>
                      <a:pt x="14" y="19"/>
                    </a:cubicBezTo>
                    <a:cubicBezTo>
                      <a:pt x="13" y="21"/>
                      <a:pt x="13" y="22"/>
                      <a:pt x="11" y="22"/>
                    </a:cubicBezTo>
                    <a:cubicBezTo>
                      <a:pt x="9" y="22"/>
                      <a:pt x="4" y="21"/>
                      <a:pt x="4" y="21"/>
                    </a:cubicBezTo>
                    <a:cubicBezTo>
                      <a:pt x="4" y="21"/>
                      <a:pt x="3" y="19"/>
                      <a:pt x="2" y="17"/>
                    </a:cubicBezTo>
                    <a:cubicBezTo>
                      <a:pt x="0" y="15"/>
                      <a:pt x="0" y="15"/>
                      <a:pt x="1" y="13"/>
                    </a:cubicBezTo>
                    <a:cubicBezTo>
                      <a:pt x="2" y="11"/>
                      <a:pt x="2" y="8"/>
                      <a:pt x="2" y="8"/>
                    </a:cubicBezTo>
                    <a:lnTo>
                      <a:pt x="3" y="7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38" name="Freeform 161">
                <a:extLst>
                  <a:ext uri="{FF2B5EF4-FFF2-40B4-BE49-F238E27FC236}">
                    <a16:creationId xmlns:a16="http://schemas.microsoft.com/office/drawing/2014/main" id="{8B475471-9746-4C31-8B0F-5F8021BA57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1" y="1132"/>
                <a:ext cx="16" cy="22"/>
              </a:xfrm>
              <a:custGeom>
                <a:avLst/>
                <a:gdLst>
                  <a:gd name="T0" fmla="*/ 2 w 8"/>
                  <a:gd name="T1" fmla="*/ 7 h 11"/>
                  <a:gd name="T2" fmla="*/ 2 w 8"/>
                  <a:gd name="T3" fmla="*/ 4 h 11"/>
                  <a:gd name="T4" fmla="*/ 4 w 8"/>
                  <a:gd name="T5" fmla="*/ 1 h 11"/>
                  <a:gd name="T6" fmla="*/ 5 w 8"/>
                  <a:gd name="T7" fmla="*/ 3 h 11"/>
                  <a:gd name="T8" fmla="*/ 6 w 8"/>
                  <a:gd name="T9" fmla="*/ 6 h 11"/>
                  <a:gd name="T10" fmla="*/ 6 w 8"/>
                  <a:gd name="T11" fmla="*/ 11 h 11"/>
                  <a:gd name="T12" fmla="*/ 3 w 8"/>
                  <a:gd name="T13" fmla="*/ 10 h 11"/>
                  <a:gd name="T14" fmla="*/ 2 w 8"/>
                  <a:gd name="T15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1">
                    <a:moveTo>
                      <a:pt x="2" y="7"/>
                    </a:moveTo>
                    <a:cubicBezTo>
                      <a:pt x="2" y="7"/>
                      <a:pt x="0" y="6"/>
                      <a:pt x="2" y="4"/>
                    </a:cubicBezTo>
                    <a:cubicBezTo>
                      <a:pt x="2" y="3"/>
                      <a:pt x="0" y="1"/>
                      <a:pt x="4" y="1"/>
                    </a:cubicBezTo>
                    <a:cubicBezTo>
                      <a:pt x="4" y="1"/>
                      <a:pt x="4" y="0"/>
                      <a:pt x="5" y="3"/>
                    </a:cubicBezTo>
                    <a:cubicBezTo>
                      <a:pt x="7" y="6"/>
                      <a:pt x="8" y="3"/>
                      <a:pt x="6" y="6"/>
                    </a:cubicBezTo>
                    <a:cubicBezTo>
                      <a:pt x="4" y="10"/>
                      <a:pt x="6" y="11"/>
                      <a:pt x="6" y="11"/>
                    </a:cubicBezTo>
                    <a:cubicBezTo>
                      <a:pt x="6" y="11"/>
                      <a:pt x="4" y="10"/>
                      <a:pt x="3" y="10"/>
                    </a:cubicBezTo>
                    <a:cubicBezTo>
                      <a:pt x="1" y="10"/>
                      <a:pt x="2" y="7"/>
                      <a:pt x="2" y="7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162">
                <a:extLst>
                  <a:ext uri="{FF2B5EF4-FFF2-40B4-BE49-F238E27FC236}">
                    <a16:creationId xmlns:a16="http://schemas.microsoft.com/office/drawing/2014/main" id="{E798E323-00E0-473B-850F-955A36EEC9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66" y="967"/>
                <a:ext cx="104" cy="75"/>
              </a:xfrm>
              <a:custGeom>
                <a:avLst/>
                <a:gdLst>
                  <a:gd name="T0" fmla="*/ 3 w 53"/>
                  <a:gd name="T1" fmla="*/ 2 h 38"/>
                  <a:gd name="T2" fmla="*/ 4 w 53"/>
                  <a:gd name="T3" fmla="*/ 15 h 38"/>
                  <a:gd name="T4" fmla="*/ 2 w 53"/>
                  <a:gd name="T5" fmla="*/ 17 h 38"/>
                  <a:gd name="T6" fmla="*/ 9 w 53"/>
                  <a:gd name="T7" fmla="*/ 24 h 38"/>
                  <a:gd name="T8" fmla="*/ 19 w 53"/>
                  <a:gd name="T9" fmla="*/ 26 h 38"/>
                  <a:gd name="T10" fmla="*/ 21 w 53"/>
                  <a:gd name="T11" fmla="*/ 34 h 38"/>
                  <a:gd name="T12" fmla="*/ 32 w 53"/>
                  <a:gd name="T13" fmla="*/ 35 h 38"/>
                  <a:gd name="T14" fmla="*/ 34 w 53"/>
                  <a:gd name="T15" fmla="*/ 38 h 38"/>
                  <a:gd name="T16" fmla="*/ 38 w 53"/>
                  <a:gd name="T17" fmla="*/ 36 h 38"/>
                  <a:gd name="T18" fmla="*/ 43 w 53"/>
                  <a:gd name="T19" fmla="*/ 36 h 38"/>
                  <a:gd name="T20" fmla="*/ 44 w 53"/>
                  <a:gd name="T21" fmla="*/ 33 h 38"/>
                  <a:gd name="T22" fmla="*/ 48 w 53"/>
                  <a:gd name="T23" fmla="*/ 33 h 38"/>
                  <a:gd name="T24" fmla="*/ 48 w 53"/>
                  <a:gd name="T25" fmla="*/ 28 h 38"/>
                  <a:gd name="T26" fmla="*/ 51 w 53"/>
                  <a:gd name="T27" fmla="*/ 20 h 38"/>
                  <a:gd name="T28" fmla="*/ 52 w 53"/>
                  <a:gd name="T29" fmla="*/ 15 h 38"/>
                  <a:gd name="T30" fmla="*/ 48 w 53"/>
                  <a:gd name="T31" fmla="*/ 13 h 38"/>
                  <a:gd name="T32" fmla="*/ 44 w 53"/>
                  <a:gd name="T33" fmla="*/ 11 h 38"/>
                  <a:gd name="T34" fmla="*/ 39 w 53"/>
                  <a:gd name="T35" fmla="*/ 9 h 38"/>
                  <a:gd name="T36" fmla="*/ 37 w 53"/>
                  <a:gd name="T37" fmla="*/ 5 h 38"/>
                  <a:gd name="T38" fmla="*/ 32 w 53"/>
                  <a:gd name="T39" fmla="*/ 6 h 38"/>
                  <a:gd name="T40" fmla="*/ 27 w 53"/>
                  <a:gd name="T41" fmla="*/ 4 h 38"/>
                  <a:gd name="T42" fmla="*/ 20 w 53"/>
                  <a:gd name="T43" fmla="*/ 2 h 38"/>
                  <a:gd name="T44" fmla="*/ 11 w 53"/>
                  <a:gd name="T45" fmla="*/ 0 h 38"/>
                  <a:gd name="T46" fmla="*/ 3 w 53"/>
                  <a:gd name="T47" fmla="*/ 2 h 38"/>
                  <a:gd name="T48" fmla="*/ 0 w 53"/>
                  <a:gd name="T49" fmla="*/ 12 h 38"/>
                  <a:gd name="T50" fmla="*/ 0 w 53"/>
                  <a:gd name="T51" fmla="*/ 13 h 38"/>
                  <a:gd name="T52" fmla="*/ 1 w 53"/>
                  <a:gd name="T53" fmla="*/ 13 h 38"/>
                  <a:gd name="T54" fmla="*/ 0 w 53"/>
                  <a:gd name="T55" fmla="*/ 1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3" h="38">
                    <a:moveTo>
                      <a:pt x="3" y="2"/>
                    </a:moveTo>
                    <a:cubicBezTo>
                      <a:pt x="3" y="6"/>
                      <a:pt x="3" y="10"/>
                      <a:pt x="4" y="15"/>
                    </a:cubicBezTo>
                    <a:cubicBezTo>
                      <a:pt x="3" y="16"/>
                      <a:pt x="3" y="16"/>
                      <a:pt x="2" y="17"/>
                    </a:cubicBezTo>
                    <a:cubicBezTo>
                      <a:pt x="2" y="17"/>
                      <a:pt x="7" y="22"/>
                      <a:pt x="9" y="24"/>
                    </a:cubicBezTo>
                    <a:cubicBezTo>
                      <a:pt x="11" y="26"/>
                      <a:pt x="19" y="26"/>
                      <a:pt x="19" y="26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4"/>
                      <a:pt x="30" y="34"/>
                      <a:pt x="32" y="35"/>
                    </a:cubicBezTo>
                    <a:cubicBezTo>
                      <a:pt x="35" y="36"/>
                      <a:pt x="34" y="38"/>
                      <a:pt x="34" y="38"/>
                    </a:cubicBezTo>
                    <a:cubicBezTo>
                      <a:pt x="38" y="36"/>
                      <a:pt x="38" y="36"/>
                      <a:pt x="38" y="36"/>
                    </a:cubicBezTo>
                    <a:cubicBezTo>
                      <a:pt x="43" y="36"/>
                      <a:pt x="43" y="36"/>
                      <a:pt x="43" y="36"/>
                    </a:cubicBezTo>
                    <a:cubicBezTo>
                      <a:pt x="44" y="36"/>
                      <a:pt x="44" y="33"/>
                      <a:pt x="44" y="33"/>
                    </a:cubicBezTo>
                    <a:cubicBezTo>
                      <a:pt x="48" y="33"/>
                      <a:pt x="48" y="33"/>
                      <a:pt x="48" y="33"/>
                    </a:cubicBezTo>
                    <a:cubicBezTo>
                      <a:pt x="48" y="33"/>
                      <a:pt x="48" y="31"/>
                      <a:pt x="48" y="28"/>
                    </a:cubicBezTo>
                    <a:cubicBezTo>
                      <a:pt x="47" y="25"/>
                      <a:pt x="49" y="22"/>
                      <a:pt x="51" y="20"/>
                    </a:cubicBezTo>
                    <a:cubicBezTo>
                      <a:pt x="53" y="18"/>
                      <a:pt x="52" y="15"/>
                      <a:pt x="52" y="15"/>
                    </a:cubicBezTo>
                    <a:cubicBezTo>
                      <a:pt x="52" y="15"/>
                      <a:pt x="51" y="14"/>
                      <a:pt x="48" y="13"/>
                    </a:cubicBezTo>
                    <a:cubicBezTo>
                      <a:pt x="46" y="12"/>
                      <a:pt x="46" y="12"/>
                      <a:pt x="44" y="11"/>
                    </a:cubicBezTo>
                    <a:cubicBezTo>
                      <a:pt x="43" y="9"/>
                      <a:pt x="41" y="10"/>
                      <a:pt x="39" y="9"/>
                    </a:cubicBezTo>
                    <a:cubicBezTo>
                      <a:pt x="37" y="8"/>
                      <a:pt x="37" y="5"/>
                      <a:pt x="37" y="5"/>
                    </a:cubicBezTo>
                    <a:cubicBezTo>
                      <a:pt x="37" y="5"/>
                      <a:pt x="34" y="6"/>
                      <a:pt x="32" y="6"/>
                    </a:cubicBezTo>
                    <a:cubicBezTo>
                      <a:pt x="31" y="6"/>
                      <a:pt x="29" y="4"/>
                      <a:pt x="27" y="4"/>
                    </a:cubicBezTo>
                    <a:cubicBezTo>
                      <a:pt x="25" y="4"/>
                      <a:pt x="24" y="3"/>
                      <a:pt x="20" y="2"/>
                    </a:cubicBezTo>
                    <a:cubicBezTo>
                      <a:pt x="15" y="1"/>
                      <a:pt x="13" y="0"/>
                      <a:pt x="11" y="0"/>
                    </a:cubicBezTo>
                    <a:cubicBezTo>
                      <a:pt x="9" y="0"/>
                      <a:pt x="3" y="2"/>
                      <a:pt x="3" y="2"/>
                    </a:cubicBezTo>
                    <a:close/>
                    <a:moveTo>
                      <a:pt x="0" y="12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0" y="12"/>
                      <a:pt x="2" y="12"/>
                      <a:pt x="0" y="12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163">
                <a:extLst>
                  <a:ext uri="{FF2B5EF4-FFF2-40B4-BE49-F238E27FC236}">
                    <a16:creationId xmlns:a16="http://schemas.microsoft.com/office/drawing/2014/main" id="{01F34ACF-EE89-4FC6-BAF0-41F1FAE0C5D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66" y="967"/>
                <a:ext cx="104" cy="75"/>
              </a:xfrm>
              <a:custGeom>
                <a:avLst/>
                <a:gdLst>
                  <a:gd name="T0" fmla="*/ 3 w 53"/>
                  <a:gd name="T1" fmla="*/ 2 h 38"/>
                  <a:gd name="T2" fmla="*/ 4 w 53"/>
                  <a:gd name="T3" fmla="*/ 15 h 38"/>
                  <a:gd name="T4" fmla="*/ 2 w 53"/>
                  <a:gd name="T5" fmla="*/ 17 h 38"/>
                  <a:gd name="T6" fmla="*/ 9 w 53"/>
                  <a:gd name="T7" fmla="*/ 24 h 38"/>
                  <a:gd name="T8" fmla="*/ 19 w 53"/>
                  <a:gd name="T9" fmla="*/ 26 h 38"/>
                  <a:gd name="T10" fmla="*/ 21 w 53"/>
                  <a:gd name="T11" fmla="*/ 34 h 38"/>
                  <a:gd name="T12" fmla="*/ 32 w 53"/>
                  <a:gd name="T13" fmla="*/ 35 h 38"/>
                  <a:gd name="T14" fmla="*/ 34 w 53"/>
                  <a:gd name="T15" fmla="*/ 38 h 38"/>
                  <a:gd name="T16" fmla="*/ 38 w 53"/>
                  <a:gd name="T17" fmla="*/ 36 h 38"/>
                  <a:gd name="T18" fmla="*/ 43 w 53"/>
                  <a:gd name="T19" fmla="*/ 36 h 38"/>
                  <a:gd name="T20" fmla="*/ 44 w 53"/>
                  <a:gd name="T21" fmla="*/ 33 h 38"/>
                  <a:gd name="T22" fmla="*/ 48 w 53"/>
                  <a:gd name="T23" fmla="*/ 33 h 38"/>
                  <a:gd name="T24" fmla="*/ 48 w 53"/>
                  <a:gd name="T25" fmla="*/ 28 h 38"/>
                  <a:gd name="T26" fmla="*/ 51 w 53"/>
                  <a:gd name="T27" fmla="*/ 20 h 38"/>
                  <a:gd name="T28" fmla="*/ 52 w 53"/>
                  <a:gd name="T29" fmla="*/ 15 h 38"/>
                  <a:gd name="T30" fmla="*/ 48 w 53"/>
                  <a:gd name="T31" fmla="*/ 13 h 38"/>
                  <a:gd name="T32" fmla="*/ 44 w 53"/>
                  <a:gd name="T33" fmla="*/ 11 h 38"/>
                  <a:gd name="T34" fmla="*/ 39 w 53"/>
                  <a:gd name="T35" fmla="*/ 9 h 38"/>
                  <a:gd name="T36" fmla="*/ 37 w 53"/>
                  <a:gd name="T37" fmla="*/ 5 h 38"/>
                  <a:gd name="T38" fmla="*/ 32 w 53"/>
                  <a:gd name="T39" fmla="*/ 6 h 38"/>
                  <a:gd name="T40" fmla="*/ 27 w 53"/>
                  <a:gd name="T41" fmla="*/ 4 h 38"/>
                  <a:gd name="T42" fmla="*/ 20 w 53"/>
                  <a:gd name="T43" fmla="*/ 2 h 38"/>
                  <a:gd name="T44" fmla="*/ 11 w 53"/>
                  <a:gd name="T45" fmla="*/ 0 h 38"/>
                  <a:gd name="T46" fmla="*/ 3 w 53"/>
                  <a:gd name="T47" fmla="*/ 2 h 38"/>
                  <a:gd name="T48" fmla="*/ 0 w 53"/>
                  <a:gd name="T49" fmla="*/ 12 h 38"/>
                  <a:gd name="T50" fmla="*/ 0 w 53"/>
                  <a:gd name="T51" fmla="*/ 13 h 38"/>
                  <a:gd name="T52" fmla="*/ 1 w 53"/>
                  <a:gd name="T53" fmla="*/ 13 h 38"/>
                  <a:gd name="T54" fmla="*/ 0 w 53"/>
                  <a:gd name="T55" fmla="*/ 1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3" h="38">
                    <a:moveTo>
                      <a:pt x="3" y="2"/>
                    </a:moveTo>
                    <a:cubicBezTo>
                      <a:pt x="3" y="6"/>
                      <a:pt x="3" y="10"/>
                      <a:pt x="4" y="15"/>
                    </a:cubicBezTo>
                    <a:cubicBezTo>
                      <a:pt x="3" y="16"/>
                      <a:pt x="3" y="16"/>
                      <a:pt x="2" y="17"/>
                    </a:cubicBezTo>
                    <a:cubicBezTo>
                      <a:pt x="2" y="17"/>
                      <a:pt x="7" y="22"/>
                      <a:pt x="9" y="24"/>
                    </a:cubicBezTo>
                    <a:cubicBezTo>
                      <a:pt x="11" y="26"/>
                      <a:pt x="19" y="26"/>
                      <a:pt x="19" y="26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4"/>
                      <a:pt x="30" y="34"/>
                      <a:pt x="32" y="35"/>
                    </a:cubicBezTo>
                    <a:cubicBezTo>
                      <a:pt x="35" y="36"/>
                      <a:pt x="34" y="38"/>
                      <a:pt x="34" y="38"/>
                    </a:cubicBezTo>
                    <a:cubicBezTo>
                      <a:pt x="38" y="36"/>
                      <a:pt x="38" y="36"/>
                      <a:pt x="38" y="36"/>
                    </a:cubicBezTo>
                    <a:cubicBezTo>
                      <a:pt x="43" y="36"/>
                      <a:pt x="43" y="36"/>
                      <a:pt x="43" y="36"/>
                    </a:cubicBezTo>
                    <a:cubicBezTo>
                      <a:pt x="44" y="36"/>
                      <a:pt x="44" y="33"/>
                      <a:pt x="44" y="33"/>
                    </a:cubicBezTo>
                    <a:cubicBezTo>
                      <a:pt x="48" y="33"/>
                      <a:pt x="48" y="33"/>
                      <a:pt x="48" y="33"/>
                    </a:cubicBezTo>
                    <a:cubicBezTo>
                      <a:pt x="48" y="33"/>
                      <a:pt x="48" y="31"/>
                      <a:pt x="48" y="28"/>
                    </a:cubicBezTo>
                    <a:cubicBezTo>
                      <a:pt x="47" y="25"/>
                      <a:pt x="49" y="22"/>
                      <a:pt x="51" y="20"/>
                    </a:cubicBezTo>
                    <a:cubicBezTo>
                      <a:pt x="53" y="18"/>
                      <a:pt x="52" y="15"/>
                      <a:pt x="52" y="15"/>
                    </a:cubicBezTo>
                    <a:cubicBezTo>
                      <a:pt x="52" y="15"/>
                      <a:pt x="51" y="14"/>
                      <a:pt x="48" y="13"/>
                    </a:cubicBezTo>
                    <a:cubicBezTo>
                      <a:pt x="46" y="12"/>
                      <a:pt x="46" y="12"/>
                      <a:pt x="44" y="11"/>
                    </a:cubicBezTo>
                    <a:cubicBezTo>
                      <a:pt x="43" y="9"/>
                      <a:pt x="41" y="10"/>
                      <a:pt x="39" y="9"/>
                    </a:cubicBezTo>
                    <a:cubicBezTo>
                      <a:pt x="37" y="8"/>
                      <a:pt x="37" y="5"/>
                      <a:pt x="37" y="5"/>
                    </a:cubicBezTo>
                    <a:cubicBezTo>
                      <a:pt x="37" y="5"/>
                      <a:pt x="34" y="6"/>
                      <a:pt x="32" y="6"/>
                    </a:cubicBezTo>
                    <a:cubicBezTo>
                      <a:pt x="31" y="6"/>
                      <a:pt x="29" y="4"/>
                      <a:pt x="27" y="4"/>
                    </a:cubicBezTo>
                    <a:cubicBezTo>
                      <a:pt x="25" y="4"/>
                      <a:pt x="24" y="3"/>
                      <a:pt x="20" y="2"/>
                    </a:cubicBezTo>
                    <a:cubicBezTo>
                      <a:pt x="15" y="1"/>
                      <a:pt x="13" y="0"/>
                      <a:pt x="11" y="0"/>
                    </a:cubicBezTo>
                    <a:cubicBezTo>
                      <a:pt x="9" y="0"/>
                      <a:pt x="3" y="2"/>
                      <a:pt x="3" y="2"/>
                    </a:cubicBezTo>
                    <a:close/>
                    <a:moveTo>
                      <a:pt x="0" y="12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0" y="12"/>
                      <a:pt x="2" y="12"/>
                      <a:pt x="0" y="12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41" name="Freeform 164">
                <a:extLst>
                  <a:ext uri="{FF2B5EF4-FFF2-40B4-BE49-F238E27FC236}">
                    <a16:creationId xmlns:a16="http://schemas.microsoft.com/office/drawing/2014/main" id="{39310E91-D202-4642-86E9-B4AF4B501E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6" y="1203"/>
                <a:ext cx="8" cy="9"/>
              </a:xfrm>
              <a:custGeom>
                <a:avLst/>
                <a:gdLst>
                  <a:gd name="T0" fmla="*/ 3 w 4"/>
                  <a:gd name="T1" fmla="*/ 5 h 5"/>
                  <a:gd name="T2" fmla="*/ 1 w 4"/>
                  <a:gd name="T3" fmla="*/ 1 h 5"/>
                  <a:gd name="T4" fmla="*/ 3 w 4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5">
                    <a:moveTo>
                      <a:pt x="3" y="5"/>
                    </a:moveTo>
                    <a:cubicBezTo>
                      <a:pt x="0" y="4"/>
                      <a:pt x="1" y="1"/>
                      <a:pt x="1" y="1"/>
                    </a:cubicBezTo>
                    <a:cubicBezTo>
                      <a:pt x="4" y="0"/>
                      <a:pt x="4" y="2"/>
                      <a:pt x="3" y="5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165">
                <a:extLst>
                  <a:ext uri="{FF2B5EF4-FFF2-40B4-BE49-F238E27FC236}">
                    <a16:creationId xmlns:a16="http://schemas.microsoft.com/office/drawing/2014/main" id="{09B487CF-FBC7-4A53-8F27-CD1B69AA38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6" y="1203"/>
                <a:ext cx="8" cy="9"/>
              </a:xfrm>
              <a:custGeom>
                <a:avLst/>
                <a:gdLst>
                  <a:gd name="T0" fmla="*/ 3 w 4"/>
                  <a:gd name="T1" fmla="*/ 5 h 5"/>
                  <a:gd name="T2" fmla="*/ 1 w 4"/>
                  <a:gd name="T3" fmla="*/ 1 h 5"/>
                  <a:gd name="T4" fmla="*/ 3 w 4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5">
                    <a:moveTo>
                      <a:pt x="3" y="5"/>
                    </a:moveTo>
                    <a:cubicBezTo>
                      <a:pt x="0" y="4"/>
                      <a:pt x="1" y="1"/>
                      <a:pt x="1" y="1"/>
                    </a:cubicBezTo>
                    <a:cubicBezTo>
                      <a:pt x="4" y="0"/>
                      <a:pt x="4" y="2"/>
                      <a:pt x="3" y="5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166">
                <a:extLst>
                  <a:ext uri="{FF2B5EF4-FFF2-40B4-BE49-F238E27FC236}">
                    <a16:creationId xmlns:a16="http://schemas.microsoft.com/office/drawing/2014/main" id="{60135032-A040-42EC-B1E3-31DE559153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7" y="1536"/>
                <a:ext cx="286" cy="300"/>
              </a:xfrm>
              <a:custGeom>
                <a:avLst/>
                <a:gdLst>
                  <a:gd name="T0" fmla="*/ 23 w 146"/>
                  <a:gd name="T1" fmla="*/ 4 h 153"/>
                  <a:gd name="T2" fmla="*/ 16 w 146"/>
                  <a:gd name="T3" fmla="*/ 13 h 153"/>
                  <a:gd name="T4" fmla="*/ 13 w 146"/>
                  <a:gd name="T5" fmla="*/ 23 h 153"/>
                  <a:gd name="T6" fmla="*/ 7 w 146"/>
                  <a:gd name="T7" fmla="*/ 31 h 153"/>
                  <a:gd name="T8" fmla="*/ 6 w 146"/>
                  <a:gd name="T9" fmla="*/ 36 h 153"/>
                  <a:gd name="T10" fmla="*/ 8 w 146"/>
                  <a:gd name="T11" fmla="*/ 57 h 153"/>
                  <a:gd name="T12" fmla="*/ 6 w 146"/>
                  <a:gd name="T13" fmla="*/ 63 h 153"/>
                  <a:gd name="T14" fmla="*/ 0 w 146"/>
                  <a:gd name="T15" fmla="*/ 79 h 153"/>
                  <a:gd name="T16" fmla="*/ 6 w 146"/>
                  <a:gd name="T17" fmla="*/ 89 h 153"/>
                  <a:gd name="T18" fmla="*/ 12 w 146"/>
                  <a:gd name="T19" fmla="*/ 100 h 153"/>
                  <a:gd name="T20" fmla="*/ 22 w 146"/>
                  <a:gd name="T21" fmla="*/ 105 h 153"/>
                  <a:gd name="T22" fmla="*/ 47 w 146"/>
                  <a:gd name="T23" fmla="*/ 121 h 153"/>
                  <a:gd name="T24" fmla="*/ 55 w 146"/>
                  <a:gd name="T25" fmla="*/ 114 h 153"/>
                  <a:gd name="T26" fmla="*/ 138 w 146"/>
                  <a:gd name="T27" fmla="*/ 153 h 153"/>
                  <a:gd name="T28" fmla="*/ 146 w 146"/>
                  <a:gd name="T29" fmla="*/ 145 h 153"/>
                  <a:gd name="T30" fmla="*/ 145 w 146"/>
                  <a:gd name="T31" fmla="*/ 46 h 153"/>
                  <a:gd name="T32" fmla="*/ 142 w 146"/>
                  <a:gd name="T33" fmla="*/ 38 h 153"/>
                  <a:gd name="T34" fmla="*/ 142 w 146"/>
                  <a:gd name="T35" fmla="*/ 24 h 153"/>
                  <a:gd name="T36" fmla="*/ 138 w 146"/>
                  <a:gd name="T37" fmla="*/ 16 h 153"/>
                  <a:gd name="T38" fmla="*/ 129 w 146"/>
                  <a:gd name="T39" fmla="*/ 14 h 153"/>
                  <a:gd name="T40" fmla="*/ 127 w 146"/>
                  <a:gd name="T41" fmla="*/ 11 h 153"/>
                  <a:gd name="T42" fmla="*/ 122 w 146"/>
                  <a:gd name="T43" fmla="*/ 9 h 153"/>
                  <a:gd name="T44" fmla="*/ 114 w 146"/>
                  <a:gd name="T45" fmla="*/ 5 h 153"/>
                  <a:gd name="T46" fmla="*/ 110 w 146"/>
                  <a:gd name="T47" fmla="*/ 7 h 153"/>
                  <a:gd name="T48" fmla="*/ 104 w 146"/>
                  <a:gd name="T49" fmla="*/ 10 h 153"/>
                  <a:gd name="T50" fmla="*/ 99 w 146"/>
                  <a:gd name="T51" fmla="*/ 16 h 153"/>
                  <a:gd name="T52" fmla="*/ 96 w 146"/>
                  <a:gd name="T53" fmla="*/ 33 h 153"/>
                  <a:gd name="T54" fmla="*/ 75 w 146"/>
                  <a:gd name="T55" fmla="*/ 28 h 153"/>
                  <a:gd name="T56" fmla="*/ 66 w 146"/>
                  <a:gd name="T57" fmla="*/ 25 h 153"/>
                  <a:gd name="T58" fmla="*/ 58 w 146"/>
                  <a:gd name="T59" fmla="*/ 17 h 153"/>
                  <a:gd name="T60" fmla="*/ 54 w 146"/>
                  <a:gd name="T61" fmla="*/ 13 h 153"/>
                  <a:gd name="T62" fmla="*/ 49 w 146"/>
                  <a:gd name="T63" fmla="*/ 11 h 153"/>
                  <a:gd name="T64" fmla="*/ 43 w 146"/>
                  <a:gd name="T65" fmla="*/ 8 h 153"/>
                  <a:gd name="T66" fmla="*/ 33 w 146"/>
                  <a:gd name="T67" fmla="*/ 7 h 153"/>
                  <a:gd name="T68" fmla="*/ 27 w 146"/>
                  <a:gd name="T69" fmla="*/ 3 h 153"/>
                  <a:gd name="T70" fmla="*/ 25 w 146"/>
                  <a:gd name="T71" fmla="*/ 0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46" h="153">
                    <a:moveTo>
                      <a:pt x="25" y="0"/>
                    </a:moveTo>
                    <a:cubicBezTo>
                      <a:pt x="23" y="4"/>
                      <a:pt x="23" y="4"/>
                      <a:pt x="23" y="4"/>
                    </a:cubicBezTo>
                    <a:cubicBezTo>
                      <a:pt x="23" y="4"/>
                      <a:pt x="25" y="8"/>
                      <a:pt x="22" y="9"/>
                    </a:cubicBezTo>
                    <a:cubicBezTo>
                      <a:pt x="19" y="10"/>
                      <a:pt x="18" y="13"/>
                      <a:pt x="16" y="13"/>
                    </a:cubicBezTo>
                    <a:cubicBezTo>
                      <a:pt x="14" y="13"/>
                      <a:pt x="12" y="15"/>
                      <a:pt x="12" y="15"/>
                    </a:cubicBezTo>
                    <a:cubicBezTo>
                      <a:pt x="12" y="15"/>
                      <a:pt x="12" y="20"/>
                      <a:pt x="13" y="23"/>
                    </a:cubicBezTo>
                    <a:cubicBezTo>
                      <a:pt x="13" y="25"/>
                      <a:pt x="11" y="25"/>
                      <a:pt x="11" y="27"/>
                    </a:cubicBezTo>
                    <a:cubicBezTo>
                      <a:pt x="11" y="29"/>
                      <a:pt x="7" y="31"/>
                      <a:pt x="7" y="31"/>
                    </a:cubicBezTo>
                    <a:cubicBezTo>
                      <a:pt x="7" y="31"/>
                      <a:pt x="5" y="31"/>
                      <a:pt x="4" y="32"/>
                    </a:cubicBezTo>
                    <a:cubicBezTo>
                      <a:pt x="3" y="33"/>
                      <a:pt x="6" y="36"/>
                      <a:pt x="6" y="36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8" y="57"/>
                      <a:pt x="8" y="57"/>
                      <a:pt x="8" y="57"/>
                    </a:cubicBezTo>
                    <a:cubicBezTo>
                      <a:pt x="8" y="57"/>
                      <a:pt x="4" y="60"/>
                      <a:pt x="5" y="60"/>
                    </a:cubicBezTo>
                    <a:cubicBezTo>
                      <a:pt x="7" y="60"/>
                      <a:pt x="6" y="63"/>
                      <a:pt x="6" y="63"/>
                    </a:cubicBezTo>
                    <a:cubicBezTo>
                      <a:pt x="6" y="63"/>
                      <a:pt x="6" y="71"/>
                      <a:pt x="5" y="75"/>
                    </a:cubicBezTo>
                    <a:cubicBezTo>
                      <a:pt x="5" y="78"/>
                      <a:pt x="0" y="79"/>
                      <a:pt x="0" y="79"/>
                    </a:cubicBezTo>
                    <a:cubicBezTo>
                      <a:pt x="0" y="79"/>
                      <a:pt x="1" y="81"/>
                      <a:pt x="3" y="83"/>
                    </a:cubicBezTo>
                    <a:cubicBezTo>
                      <a:pt x="4" y="85"/>
                      <a:pt x="4" y="88"/>
                      <a:pt x="6" y="89"/>
                    </a:cubicBezTo>
                    <a:cubicBezTo>
                      <a:pt x="8" y="91"/>
                      <a:pt x="8" y="92"/>
                      <a:pt x="8" y="95"/>
                    </a:cubicBezTo>
                    <a:cubicBezTo>
                      <a:pt x="8" y="97"/>
                      <a:pt x="10" y="100"/>
                      <a:pt x="12" y="100"/>
                    </a:cubicBezTo>
                    <a:cubicBezTo>
                      <a:pt x="14" y="100"/>
                      <a:pt x="16" y="101"/>
                      <a:pt x="18" y="102"/>
                    </a:cubicBezTo>
                    <a:cubicBezTo>
                      <a:pt x="20" y="102"/>
                      <a:pt x="20" y="105"/>
                      <a:pt x="22" y="105"/>
                    </a:cubicBezTo>
                    <a:cubicBezTo>
                      <a:pt x="24" y="105"/>
                      <a:pt x="27" y="109"/>
                      <a:pt x="27" y="109"/>
                    </a:cubicBezTo>
                    <a:cubicBezTo>
                      <a:pt x="47" y="121"/>
                      <a:pt x="47" y="121"/>
                      <a:pt x="47" y="121"/>
                    </a:cubicBezTo>
                    <a:cubicBezTo>
                      <a:pt x="48" y="119"/>
                      <a:pt x="48" y="119"/>
                      <a:pt x="48" y="119"/>
                    </a:cubicBezTo>
                    <a:cubicBezTo>
                      <a:pt x="55" y="114"/>
                      <a:pt x="55" y="114"/>
                      <a:pt x="55" y="114"/>
                    </a:cubicBezTo>
                    <a:cubicBezTo>
                      <a:pt x="63" y="108"/>
                      <a:pt x="63" y="108"/>
                      <a:pt x="63" y="108"/>
                    </a:cubicBezTo>
                    <a:cubicBezTo>
                      <a:pt x="138" y="153"/>
                      <a:pt x="138" y="153"/>
                      <a:pt x="138" y="153"/>
                    </a:cubicBezTo>
                    <a:cubicBezTo>
                      <a:pt x="138" y="145"/>
                      <a:pt x="138" y="145"/>
                      <a:pt x="138" y="145"/>
                    </a:cubicBezTo>
                    <a:cubicBezTo>
                      <a:pt x="146" y="145"/>
                      <a:pt x="146" y="145"/>
                      <a:pt x="146" y="145"/>
                    </a:cubicBezTo>
                    <a:cubicBezTo>
                      <a:pt x="146" y="124"/>
                      <a:pt x="146" y="124"/>
                      <a:pt x="146" y="124"/>
                    </a:cubicBezTo>
                    <a:cubicBezTo>
                      <a:pt x="145" y="46"/>
                      <a:pt x="145" y="46"/>
                      <a:pt x="145" y="46"/>
                    </a:cubicBezTo>
                    <a:cubicBezTo>
                      <a:pt x="145" y="46"/>
                      <a:pt x="145" y="45"/>
                      <a:pt x="144" y="44"/>
                    </a:cubicBezTo>
                    <a:cubicBezTo>
                      <a:pt x="142" y="42"/>
                      <a:pt x="143" y="42"/>
                      <a:pt x="142" y="38"/>
                    </a:cubicBezTo>
                    <a:cubicBezTo>
                      <a:pt x="142" y="35"/>
                      <a:pt x="142" y="34"/>
                      <a:pt x="144" y="32"/>
                    </a:cubicBezTo>
                    <a:cubicBezTo>
                      <a:pt x="146" y="30"/>
                      <a:pt x="143" y="26"/>
                      <a:pt x="142" y="24"/>
                    </a:cubicBezTo>
                    <a:cubicBezTo>
                      <a:pt x="141" y="22"/>
                      <a:pt x="142" y="17"/>
                      <a:pt x="142" y="17"/>
                    </a:cubicBezTo>
                    <a:cubicBezTo>
                      <a:pt x="141" y="17"/>
                      <a:pt x="139" y="16"/>
                      <a:pt x="138" y="16"/>
                    </a:cubicBezTo>
                    <a:cubicBezTo>
                      <a:pt x="138" y="16"/>
                      <a:pt x="138" y="14"/>
                      <a:pt x="138" y="14"/>
                    </a:cubicBezTo>
                    <a:cubicBezTo>
                      <a:pt x="135" y="13"/>
                      <a:pt x="132" y="14"/>
                      <a:pt x="129" y="14"/>
                    </a:cubicBezTo>
                    <a:cubicBezTo>
                      <a:pt x="129" y="14"/>
                      <a:pt x="128" y="12"/>
                      <a:pt x="129" y="12"/>
                    </a:cubicBezTo>
                    <a:cubicBezTo>
                      <a:pt x="128" y="11"/>
                      <a:pt x="127" y="11"/>
                      <a:pt x="127" y="11"/>
                    </a:cubicBezTo>
                    <a:cubicBezTo>
                      <a:pt x="127" y="10"/>
                      <a:pt x="127" y="9"/>
                      <a:pt x="126" y="9"/>
                    </a:cubicBezTo>
                    <a:cubicBezTo>
                      <a:pt x="125" y="8"/>
                      <a:pt x="124" y="9"/>
                      <a:pt x="122" y="9"/>
                    </a:cubicBezTo>
                    <a:cubicBezTo>
                      <a:pt x="120" y="8"/>
                      <a:pt x="117" y="6"/>
                      <a:pt x="116" y="6"/>
                    </a:cubicBezTo>
                    <a:cubicBezTo>
                      <a:pt x="115" y="5"/>
                      <a:pt x="114" y="5"/>
                      <a:pt x="114" y="5"/>
                    </a:cubicBezTo>
                    <a:cubicBezTo>
                      <a:pt x="113" y="6"/>
                      <a:pt x="113" y="6"/>
                      <a:pt x="113" y="6"/>
                    </a:cubicBezTo>
                    <a:cubicBezTo>
                      <a:pt x="111" y="7"/>
                      <a:pt x="111" y="6"/>
                      <a:pt x="110" y="7"/>
                    </a:cubicBezTo>
                    <a:cubicBezTo>
                      <a:pt x="109" y="7"/>
                      <a:pt x="108" y="9"/>
                      <a:pt x="107" y="10"/>
                    </a:cubicBezTo>
                    <a:cubicBezTo>
                      <a:pt x="106" y="10"/>
                      <a:pt x="105" y="9"/>
                      <a:pt x="104" y="10"/>
                    </a:cubicBezTo>
                    <a:cubicBezTo>
                      <a:pt x="103" y="10"/>
                      <a:pt x="102" y="13"/>
                      <a:pt x="102" y="14"/>
                    </a:cubicBezTo>
                    <a:cubicBezTo>
                      <a:pt x="101" y="15"/>
                      <a:pt x="100" y="15"/>
                      <a:pt x="99" y="16"/>
                    </a:cubicBezTo>
                    <a:cubicBezTo>
                      <a:pt x="103" y="23"/>
                      <a:pt x="105" y="25"/>
                      <a:pt x="98" y="31"/>
                    </a:cubicBezTo>
                    <a:cubicBezTo>
                      <a:pt x="98" y="31"/>
                      <a:pt x="97" y="33"/>
                      <a:pt x="96" y="33"/>
                    </a:cubicBezTo>
                    <a:cubicBezTo>
                      <a:pt x="92" y="35"/>
                      <a:pt x="81" y="29"/>
                      <a:pt x="78" y="28"/>
                    </a:cubicBezTo>
                    <a:cubicBezTo>
                      <a:pt x="77" y="28"/>
                      <a:pt x="76" y="28"/>
                      <a:pt x="75" y="28"/>
                    </a:cubicBezTo>
                    <a:cubicBezTo>
                      <a:pt x="75" y="28"/>
                      <a:pt x="74" y="26"/>
                      <a:pt x="73" y="26"/>
                    </a:cubicBezTo>
                    <a:cubicBezTo>
                      <a:pt x="70" y="25"/>
                      <a:pt x="70" y="27"/>
                      <a:pt x="66" y="25"/>
                    </a:cubicBezTo>
                    <a:cubicBezTo>
                      <a:pt x="64" y="23"/>
                      <a:pt x="62" y="19"/>
                      <a:pt x="58" y="17"/>
                    </a:cubicBezTo>
                    <a:cubicBezTo>
                      <a:pt x="58" y="17"/>
                      <a:pt x="58" y="17"/>
                      <a:pt x="58" y="17"/>
                    </a:cubicBezTo>
                    <a:cubicBezTo>
                      <a:pt x="57" y="16"/>
                      <a:pt x="58" y="14"/>
                      <a:pt x="57" y="14"/>
                    </a:cubicBezTo>
                    <a:cubicBezTo>
                      <a:pt x="56" y="13"/>
                      <a:pt x="55" y="13"/>
                      <a:pt x="54" y="13"/>
                    </a:cubicBezTo>
                    <a:cubicBezTo>
                      <a:pt x="53" y="13"/>
                      <a:pt x="52" y="11"/>
                      <a:pt x="52" y="11"/>
                    </a:cubicBezTo>
                    <a:cubicBezTo>
                      <a:pt x="51" y="11"/>
                      <a:pt x="50" y="11"/>
                      <a:pt x="49" y="11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7" y="8"/>
                      <a:pt x="45" y="8"/>
                      <a:pt x="43" y="8"/>
                    </a:cubicBezTo>
                    <a:cubicBezTo>
                      <a:pt x="43" y="7"/>
                      <a:pt x="43" y="7"/>
                      <a:pt x="43" y="7"/>
                    </a:cubicBezTo>
                    <a:cubicBezTo>
                      <a:pt x="38" y="6"/>
                      <a:pt x="37" y="8"/>
                      <a:pt x="33" y="7"/>
                    </a:cubicBezTo>
                    <a:cubicBezTo>
                      <a:pt x="32" y="7"/>
                      <a:pt x="32" y="5"/>
                      <a:pt x="31" y="4"/>
                    </a:cubicBezTo>
                    <a:cubicBezTo>
                      <a:pt x="30" y="3"/>
                      <a:pt x="28" y="4"/>
                      <a:pt x="27" y="3"/>
                    </a:cubicBezTo>
                    <a:cubicBezTo>
                      <a:pt x="25" y="2"/>
                      <a:pt x="26" y="1"/>
                      <a:pt x="26" y="0"/>
                    </a:cubicBezTo>
                    <a:lnTo>
                      <a:pt x="25" y="0"/>
                    </a:ln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167">
                <a:extLst>
                  <a:ext uri="{FF2B5EF4-FFF2-40B4-BE49-F238E27FC236}">
                    <a16:creationId xmlns:a16="http://schemas.microsoft.com/office/drawing/2014/main" id="{5FB44402-1790-4A50-BBE4-EAD490B480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7" y="1536"/>
                <a:ext cx="286" cy="300"/>
              </a:xfrm>
              <a:custGeom>
                <a:avLst/>
                <a:gdLst>
                  <a:gd name="T0" fmla="*/ 23 w 146"/>
                  <a:gd name="T1" fmla="*/ 4 h 153"/>
                  <a:gd name="T2" fmla="*/ 16 w 146"/>
                  <a:gd name="T3" fmla="*/ 13 h 153"/>
                  <a:gd name="T4" fmla="*/ 13 w 146"/>
                  <a:gd name="T5" fmla="*/ 23 h 153"/>
                  <a:gd name="T6" fmla="*/ 7 w 146"/>
                  <a:gd name="T7" fmla="*/ 31 h 153"/>
                  <a:gd name="T8" fmla="*/ 6 w 146"/>
                  <a:gd name="T9" fmla="*/ 36 h 153"/>
                  <a:gd name="T10" fmla="*/ 8 w 146"/>
                  <a:gd name="T11" fmla="*/ 57 h 153"/>
                  <a:gd name="T12" fmla="*/ 6 w 146"/>
                  <a:gd name="T13" fmla="*/ 63 h 153"/>
                  <a:gd name="T14" fmla="*/ 0 w 146"/>
                  <a:gd name="T15" fmla="*/ 79 h 153"/>
                  <a:gd name="T16" fmla="*/ 6 w 146"/>
                  <a:gd name="T17" fmla="*/ 89 h 153"/>
                  <a:gd name="T18" fmla="*/ 12 w 146"/>
                  <a:gd name="T19" fmla="*/ 100 h 153"/>
                  <a:gd name="T20" fmla="*/ 22 w 146"/>
                  <a:gd name="T21" fmla="*/ 105 h 153"/>
                  <a:gd name="T22" fmla="*/ 47 w 146"/>
                  <a:gd name="T23" fmla="*/ 121 h 153"/>
                  <a:gd name="T24" fmla="*/ 55 w 146"/>
                  <a:gd name="T25" fmla="*/ 114 h 153"/>
                  <a:gd name="T26" fmla="*/ 138 w 146"/>
                  <a:gd name="T27" fmla="*/ 153 h 153"/>
                  <a:gd name="T28" fmla="*/ 146 w 146"/>
                  <a:gd name="T29" fmla="*/ 145 h 153"/>
                  <a:gd name="T30" fmla="*/ 145 w 146"/>
                  <a:gd name="T31" fmla="*/ 46 h 153"/>
                  <a:gd name="T32" fmla="*/ 142 w 146"/>
                  <a:gd name="T33" fmla="*/ 38 h 153"/>
                  <a:gd name="T34" fmla="*/ 142 w 146"/>
                  <a:gd name="T35" fmla="*/ 24 h 153"/>
                  <a:gd name="T36" fmla="*/ 138 w 146"/>
                  <a:gd name="T37" fmla="*/ 16 h 153"/>
                  <a:gd name="T38" fmla="*/ 129 w 146"/>
                  <a:gd name="T39" fmla="*/ 14 h 153"/>
                  <a:gd name="T40" fmla="*/ 127 w 146"/>
                  <a:gd name="T41" fmla="*/ 11 h 153"/>
                  <a:gd name="T42" fmla="*/ 122 w 146"/>
                  <a:gd name="T43" fmla="*/ 9 h 153"/>
                  <a:gd name="T44" fmla="*/ 114 w 146"/>
                  <a:gd name="T45" fmla="*/ 5 h 153"/>
                  <a:gd name="T46" fmla="*/ 110 w 146"/>
                  <a:gd name="T47" fmla="*/ 7 h 153"/>
                  <a:gd name="T48" fmla="*/ 104 w 146"/>
                  <a:gd name="T49" fmla="*/ 10 h 153"/>
                  <a:gd name="T50" fmla="*/ 99 w 146"/>
                  <a:gd name="T51" fmla="*/ 16 h 153"/>
                  <a:gd name="T52" fmla="*/ 96 w 146"/>
                  <a:gd name="T53" fmla="*/ 33 h 153"/>
                  <a:gd name="T54" fmla="*/ 75 w 146"/>
                  <a:gd name="T55" fmla="*/ 28 h 153"/>
                  <a:gd name="T56" fmla="*/ 66 w 146"/>
                  <a:gd name="T57" fmla="*/ 25 h 153"/>
                  <a:gd name="T58" fmla="*/ 58 w 146"/>
                  <a:gd name="T59" fmla="*/ 17 h 153"/>
                  <a:gd name="T60" fmla="*/ 54 w 146"/>
                  <a:gd name="T61" fmla="*/ 13 h 153"/>
                  <a:gd name="T62" fmla="*/ 49 w 146"/>
                  <a:gd name="T63" fmla="*/ 11 h 153"/>
                  <a:gd name="T64" fmla="*/ 43 w 146"/>
                  <a:gd name="T65" fmla="*/ 8 h 153"/>
                  <a:gd name="T66" fmla="*/ 33 w 146"/>
                  <a:gd name="T67" fmla="*/ 7 h 153"/>
                  <a:gd name="T68" fmla="*/ 27 w 146"/>
                  <a:gd name="T69" fmla="*/ 3 h 153"/>
                  <a:gd name="T70" fmla="*/ 25 w 146"/>
                  <a:gd name="T71" fmla="*/ 0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46" h="153">
                    <a:moveTo>
                      <a:pt x="25" y="0"/>
                    </a:moveTo>
                    <a:cubicBezTo>
                      <a:pt x="23" y="4"/>
                      <a:pt x="23" y="4"/>
                      <a:pt x="23" y="4"/>
                    </a:cubicBezTo>
                    <a:cubicBezTo>
                      <a:pt x="23" y="4"/>
                      <a:pt x="25" y="8"/>
                      <a:pt x="22" y="9"/>
                    </a:cubicBezTo>
                    <a:cubicBezTo>
                      <a:pt x="19" y="10"/>
                      <a:pt x="18" y="13"/>
                      <a:pt x="16" y="13"/>
                    </a:cubicBezTo>
                    <a:cubicBezTo>
                      <a:pt x="14" y="13"/>
                      <a:pt x="12" y="15"/>
                      <a:pt x="12" y="15"/>
                    </a:cubicBezTo>
                    <a:cubicBezTo>
                      <a:pt x="12" y="15"/>
                      <a:pt x="12" y="20"/>
                      <a:pt x="13" y="23"/>
                    </a:cubicBezTo>
                    <a:cubicBezTo>
                      <a:pt x="13" y="25"/>
                      <a:pt x="11" y="25"/>
                      <a:pt x="11" y="27"/>
                    </a:cubicBezTo>
                    <a:cubicBezTo>
                      <a:pt x="11" y="29"/>
                      <a:pt x="7" y="31"/>
                      <a:pt x="7" y="31"/>
                    </a:cubicBezTo>
                    <a:cubicBezTo>
                      <a:pt x="7" y="31"/>
                      <a:pt x="5" y="31"/>
                      <a:pt x="4" y="32"/>
                    </a:cubicBezTo>
                    <a:cubicBezTo>
                      <a:pt x="3" y="33"/>
                      <a:pt x="6" y="36"/>
                      <a:pt x="6" y="36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8" y="57"/>
                      <a:pt x="8" y="57"/>
                      <a:pt x="8" y="57"/>
                    </a:cubicBezTo>
                    <a:cubicBezTo>
                      <a:pt x="8" y="57"/>
                      <a:pt x="4" y="60"/>
                      <a:pt x="5" y="60"/>
                    </a:cubicBezTo>
                    <a:cubicBezTo>
                      <a:pt x="7" y="60"/>
                      <a:pt x="6" y="63"/>
                      <a:pt x="6" y="63"/>
                    </a:cubicBezTo>
                    <a:cubicBezTo>
                      <a:pt x="6" y="63"/>
                      <a:pt x="6" y="71"/>
                      <a:pt x="5" y="75"/>
                    </a:cubicBezTo>
                    <a:cubicBezTo>
                      <a:pt x="5" y="78"/>
                      <a:pt x="0" y="79"/>
                      <a:pt x="0" y="79"/>
                    </a:cubicBezTo>
                    <a:cubicBezTo>
                      <a:pt x="0" y="79"/>
                      <a:pt x="1" y="81"/>
                      <a:pt x="3" y="83"/>
                    </a:cubicBezTo>
                    <a:cubicBezTo>
                      <a:pt x="4" y="85"/>
                      <a:pt x="4" y="88"/>
                      <a:pt x="6" y="89"/>
                    </a:cubicBezTo>
                    <a:cubicBezTo>
                      <a:pt x="8" y="91"/>
                      <a:pt x="8" y="92"/>
                      <a:pt x="8" y="95"/>
                    </a:cubicBezTo>
                    <a:cubicBezTo>
                      <a:pt x="8" y="97"/>
                      <a:pt x="10" y="100"/>
                      <a:pt x="12" y="100"/>
                    </a:cubicBezTo>
                    <a:cubicBezTo>
                      <a:pt x="14" y="100"/>
                      <a:pt x="16" y="101"/>
                      <a:pt x="18" y="102"/>
                    </a:cubicBezTo>
                    <a:cubicBezTo>
                      <a:pt x="20" y="102"/>
                      <a:pt x="20" y="105"/>
                      <a:pt x="22" y="105"/>
                    </a:cubicBezTo>
                    <a:cubicBezTo>
                      <a:pt x="24" y="105"/>
                      <a:pt x="27" y="109"/>
                      <a:pt x="27" y="109"/>
                    </a:cubicBezTo>
                    <a:cubicBezTo>
                      <a:pt x="47" y="121"/>
                      <a:pt x="47" y="121"/>
                      <a:pt x="47" y="121"/>
                    </a:cubicBezTo>
                    <a:cubicBezTo>
                      <a:pt x="48" y="119"/>
                      <a:pt x="48" y="119"/>
                      <a:pt x="48" y="119"/>
                    </a:cubicBezTo>
                    <a:cubicBezTo>
                      <a:pt x="55" y="114"/>
                      <a:pt x="55" y="114"/>
                      <a:pt x="55" y="114"/>
                    </a:cubicBezTo>
                    <a:cubicBezTo>
                      <a:pt x="63" y="108"/>
                      <a:pt x="63" y="108"/>
                      <a:pt x="63" y="108"/>
                    </a:cubicBezTo>
                    <a:cubicBezTo>
                      <a:pt x="138" y="153"/>
                      <a:pt x="138" y="153"/>
                      <a:pt x="138" y="153"/>
                    </a:cubicBezTo>
                    <a:cubicBezTo>
                      <a:pt x="138" y="145"/>
                      <a:pt x="138" y="145"/>
                      <a:pt x="138" y="145"/>
                    </a:cubicBezTo>
                    <a:cubicBezTo>
                      <a:pt x="146" y="145"/>
                      <a:pt x="146" y="145"/>
                      <a:pt x="146" y="145"/>
                    </a:cubicBezTo>
                    <a:cubicBezTo>
                      <a:pt x="146" y="124"/>
                      <a:pt x="146" y="124"/>
                      <a:pt x="146" y="124"/>
                    </a:cubicBezTo>
                    <a:cubicBezTo>
                      <a:pt x="145" y="46"/>
                      <a:pt x="145" y="46"/>
                      <a:pt x="145" y="46"/>
                    </a:cubicBezTo>
                    <a:cubicBezTo>
                      <a:pt x="145" y="46"/>
                      <a:pt x="145" y="45"/>
                      <a:pt x="144" y="44"/>
                    </a:cubicBezTo>
                    <a:cubicBezTo>
                      <a:pt x="142" y="42"/>
                      <a:pt x="143" y="42"/>
                      <a:pt x="142" y="38"/>
                    </a:cubicBezTo>
                    <a:cubicBezTo>
                      <a:pt x="142" y="35"/>
                      <a:pt x="142" y="34"/>
                      <a:pt x="144" y="32"/>
                    </a:cubicBezTo>
                    <a:cubicBezTo>
                      <a:pt x="146" y="30"/>
                      <a:pt x="143" y="26"/>
                      <a:pt x="142" y="24"/>
                    </a:cubicBezTo>
                    <a:cubicBezTo>
                      <a:pt x="141" y="22"/>
                      <a:pt x="142" y="17"/>
                      <a:pt x="142" y="17"/>
                    </a:cubicBezTo>
                    <a:cubicBezTo>
                      <a:pt x="141" y="17"/>
                      <a:pt x="139" y="16"/>
                      <a:pt x="138" y="16"/>
                    </a:cubicBezTo>
                    <a:cubicBezTo>
                      <a:pt x="138" y="16"/>
                      <a:pt x="138" y="14"/>
                      <a:pt x="138" y="14"/>
                    </a:cubicBezTo>
                    <a:cubicBezTo>
                      <a:pt x="135" y="13"/>
                      <a:pt x="132" y="14"/>
                      <a:pt x="129" y="14"/>
                    </a:cubicBezTo>
                    <a:cubicBezTo>
                      <a:pt x="129" y="14"/>
                      <a:pt x="128" y="12"/>
                      <a:pt x="129" y="12"/>
                    </a:cubicBezTo>
                    <a:cubicBezTo>
                      <a:pt x="128" y="11"/>
                      <a:pt x="127" y="11"/>
                      <a:pt x="127" y="11"/>
                    </a:cubicBezTo>
                    <a:cubicBezTo>
                      <a:pt x="127" y="10"/>
                      <a:pt x="127" y="9"/>
                      <a:pt x="126" y="9"/>
                    </a:cubicBezTo>
                    <a:cubicBezTo>
                      <a:pt x="125" y="8"/>
                      <a:pt x="124" y="9"/>
                      <a:pt x="122" y="9"/>
                    </a:cubicBezTo>
                    <a:cubicBezTo>
                      <a:pt x="120" y="8"/>
                      <a:pt x="117" y="6"/>
                      <a:pt x="116" y="6"/>
                    </a:cubicBezTo>
                    <a:cubicBezTo>
                      <a:pt x="115" y="5"/>
                      <a:pt x="114" y="5"/>
                      <a:pt x="114" y="5"/>
                    </a:cubicBezTo>
                    <a:cubicBezTo>
                      <a:pt x="113" y="6"/>
                      <a:pt x="113" y="6"/>
                      <a:pt x="113" y="6"/>
                    </a:cubicBezTo>
                    <a:cubicBezTo>
                      <a:pt x="111" y="7"/>
                      <a:pt x="111" y="6"/>
                      <a:pt x="110" y="7"/>
                    </a:cubicBezTo>
                    <a:cubicBezTo>
                      <a:pt x="109" y="7"/>
                      <a:pt x="108" y="9"/>
                      <a:pt x="107" y="10"/>
                    </a:cubicBezTo>
                    <a:cubicBezTo>
                      <a:pt x="106" y="10"/>
                      <a:pt x="105" y="9"/>
                      <a:pt x="104" y="10"/>
                    </a:cubicBezTo>
                    <a:cubicBezTo>
                      <a:pt x="103" y="10"/>
                      <a:pt x="102" y="13"/>
                      <a:pt x="102" y="14"/>
                    </a:cubicBezTo>
                    <a:cubicBezTo>
                      <a:pt x="101" y="15"/>
                      <a:pt x="100" y="15"/>
                      <a:pt x="99" y="16"/>
                    </a:cubicBezTo>
                    <a:cubicBezTo>
                      <a:pt x="103" y="23"/>
                      <a:pt x="105" y="25"/>
                      <a:pt x="98" y="31"/>
                    </a:cubicBezTo>
                    <a:cubicBezTo>
                      <a:pt x="98" y="31"/>
                      <a:pt x="97" y="33"/>
                      <a:pt x="96" y="33"/>
                    </a:cubicBezTo>
                    <a:cubicBezTo>
                      <a:pt x="92" y="35"/>
                      <a:pt x="81" y="29"/>
                      <a:pt x="78" y="28"/>
                    </a:cubicBezTo>
                    <a:cubicBezTo>
                      <a:pt x="77" y="28"/>
                      <a:pt x="76" y="28"/>
                      <a:pt x="75" y="28"/>
                    </a:cubicBezTo>
                    <a:cubicBezTo>
                      <a:pt x="75" y="28"/>
                      <a:pt x="74" y="26"/>
                      <a:pt x="73" y="26"/>
                    </a:cubicBezTo>
                    <a:cubicBezTo>
                      <a:pt x="70" y="25"/>
                      <a:pt x="70" y="27"/>
                      <a:pt x="66" y="25"/>
                    </a:cubicBezTo>
                    <a:cubicBezTo>
                      <a:pt x="64" y="23"/>
                      <a:pt x="62" y="19"/>
                      <a:pt x="58" y="17"/>
                    </a:cubicBezTo>
                    <a:cubicBezTo>
                      <a:pt x="58" y="17"/>
                      <a:pt x="58" y="17"/>
                      <a:pt x="58" y="17"/>
                    </a:cubicBezTo>
                    <a:cubicBezTo>
                      <a:pt x="57" y="16"/>
                      <a:pt x="58" y="14"/>
                      <a:pt x="57" y="14"/>
                    </a:cubicBezTo>
                    <a:cubicBezTo>
                      <a:pt x="56" y="13"/>
                      <a:pt x="55" y="13"/>
                      <a:pt x="54" y="13"/>
                    </a:cubicBezTo>
                    <a:cubicBezTo>
                      <a:pt x="53" y="13"/>
                      <a:pt x="52" y="11"/>
                      <a:pt x="52" y="11"/>
                    </a:cubicBezTo>
                    <a:cubicBezTo>
                      <a:pt x="51" y="11"/>
                      <a:pt x="50" y="11"/>
                      <a:pt x="49" y="11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7" y="8"/>
                      <a:pt x="45" y="8"/>
                      <a:pt x="43" y="8"/>
                    </a:cubicBezTo>
                    <a:cubicBezTo>
                      <a:pt x="43" y="7"/>
                      <a:pt x="43" y="7"/>
                      <a:pt x="43" y="7"/>
                    </a:cubicBezTo>
                    <a:cubicBezTo>
                      <a:pt x="38" y="6"/>
                      <a:pt x="37" y="8"/>
                      <a:pt x="33" y="7"/>
                    </a:cubicBezTo>
                    <a:cubicBezTo>
                      <a:pt x="32" y="7"/>
                      <a:pt x="32" y="5"/>
                      <a:pt x="31" y="4"/>
                    </a:cubicBezTo>
                    <a:cubicBezTo>
                      <a:pt x="30" y="3"/>
                      <a:pt x="28" y="4"/>
                      <a:pt x="27" y="3"/>
                    </a:cubicBezTo>
                    <a:cubicBezTo>
                      <a:pt x="25" y="2"/>
                      <a:pt x="26" y="1"/>
                      <a:pt x="26" y="0"/>
                    </a:cubicBezTo>
                    <a:lnTo>
                      <a:pt x="25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168">
                <a:extLst>
                  <a:ext uri="{FF2B5EF4-FFF2-40B4-BE49-F238E27FC236}">
                    <a16:creationId xmlns:a16="http://schemas.microsoft.com/office/drawing/2014/main" id="{9E34842A-903D-47A8-96C3-416A2C5B50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9" y="2068"/>
                <a:ext cx="73" cy="96"/>
              </a:xfrm>
              <a:custGeom>
                <a:avLst/>
                <a:gdLst>
                  <a:gd name="T0" fmla="*/ 0 w 37"/>
                  <a:gd name="T1" fmla="*/ 22 h 49"/>
                  <a:gd name="T2" fmla="*/ 5 w 37"/>
                  <a:gd name="T3" fmla="*/ 30 h 49"/>
                  <a:gd name="T4" fmla="*/ 7 w 37"/>
                  <a:gd name="T5" fmla="*/ 30 h 49"/>
                  <a:gd name="T6" fmla="*/ 7 w 37"/>
                  <a:gd name="T7" fmla="*/ 30 h 49"/>
                  <a:gd name="T8" fmla="*/ 14 w 37"/>
                  <a:gd name="T9" fmla="*/ 36 h 49"/>
                  <a:gd name="T10" fmla="*/ 15 w 37"/>
                  <a:gd name="T11" fmla="*/ 36 h 49"/>
                  <a:gd name="T12" fmla="*/ 16 w 37"/>
                  <a:gd name="T13" fmla="*/ 40 h 49"/>
                  <a:gd name="T14" fmla="*/ 24 w 37"/>
                  <a:gd name="T15" fmla="*/ 46 h 49"/>
                  <a:gd name="T16" fmla="*/ 27 w 37"/>
                  <a:gd name="T17" fmla="*/ 46 h 49"/>
                  <a:gd name="T18" fmla="*/ 30 w 37"/>
                  <a:gd name="T19" fmla="*/ 49 h 49"/>
                  <a:gd name="T20" fmla="*/ 33 w 37"/>
                  <a:gd name="T21" fmla="*/ 49 h 49"/>
                  <a:gd name="T22" fmla="*/ 33 w 37"/>
                  <a:gd name="T23" fmla="*/ 46 h 49"/>
                  <a:gd name="T24" fmla="*/ 33 w 37"/>
                  <a:gd name="T25" fmla="*/ 42 h 49"/>
                  <a:gd name="T26" fmla="*/ 35 w 37"/>
                  <a:gd name="T27" fmla="*/ 37 h 49"/>
                  <a:gd name="T28" fmla="*/ 35 w 37"/>
                  <a:gd name="T29" fmla="*/ 34 h 49"/>
                  <a:gd name="T30" fmla="*/ 32 w 37"/>
                  <a:gd name="T31" fmla="*/ 29 h 49"/>
                  <a:gd name="T32" fmla="*/ 29 w 37"/>
                  <a:gd name="T33" fmla="*/ 24 h 49"/>
                  <a:gd name="T34" fmla="*/ 23 w 37"/>
                  <a:gd name="T35" fmla="*/ 22 h 49"/>
                  <a:gd name="T36" fmla="*/ 27 w 37"/>
                  <a:gd name="T37" fmla="*/ 16 h 49"/>
                  <a:gd name="T38" fmla="*/ 26 w 37"/>
                  <a:gd name="T39" fmla="*/ 9 h 49"/>
                  <a:gd name="T40" fmla="*/ 23 w 37"/>
                  <a:gd name="T41" fmla="*/ 9 h 49"/>
                  <a:gd name="T42" fmla="*/ 20 w 37"/>
                  <a:gd name="T43" fmla="*/ 14 h 49"/>
                  <a:gd name="T44" fmla="*/ 18 w 37"/>
                  <a:gd name="T45" fmla="*/ 12 h 49"/>
                  <a:gd name="T46" fmla="*/ 20 w 37"/>
                  <a:gd name="T47" fmla="*/ 5 h 49"/>
                  <a:gd name="T48" fmla="*/ 17 w 37"/>
                  <a:gd name="T49" fmla="*/ 0 h 49"/>
                  <a:gd name="T50" fmla="*/ 16 w 37"/>
                  <a:gd name="T51" fmla="*/ 3 h 49"/>
                  <a:gd name="T52" fmla="*/ 12 w 37"/>
                  <a:gd name="T53" fmla="*/ 3 h 49"/>
                  <a:gd name="T54" fmla="*/ 10 w 37"/>
                  <a:gd name="T55" fmla="*/ 6 h 49"/>
                  <a:gd name="T56" fmla="*/ 6 w 37"/>
                  <a:gd name="T57" fmla="*/ 9 h 49"/>
                  <a:gd name="T58" fmla="*/ 2 w 37"/>
                  <a:gd name="T59" fmla="*/ 15 h 49"/>
                  <a:gd name="T60" fmla="*/ 0 w 37"/>
                  <a:gd name="T61" fmla="*/ 21 h 49"/>
                  <a:gd name="T62" fmla="*/ 0 w 37"/>
                  <a:gd name="T63" fmla="*/ 22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7" h="49">
                    <a:moveTo>
                      <a:pt x="0" y="22"/>
                    </a:moveTo>
                    <a:cubicBezTo>
                      <a:pt x="2" y="23"/>
                      <a:pt x="3" y="28"/>
                      <a:pt x="5" y="30"/>
                    </a:cubicBezTo>
                    <a:cubicBezTo>
                      <a:pt x="6" y="30"/>
                      <a:pt x="7" y="29"/>
                      <a:pt x="7" y="30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9" y="31"/>
                      <a:pt x="14" y="36"/>
                      <a:pt x="14" y="36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6" y="37"/>
                      <a:pt x="16" y="39"/>
                      <a:pt x="16" y="40"/>
                    </a:cubicBezTo>
                    <a:cubicBezTo>
                      <a:pt x="24" y="46"/>
                      <a:pt x="24" y="46"/>
                      <a:pt x="24" y="46"/>
                    </a:cubicBezTo>
                    <a:cubicBezTo>
                      <a:pt x="25" y="46"/>
                      <a:pt x="26" y="45"/>
                      <a:pt x="27" y="46"/>
                    </a:cubicBezTo>
                    <a:cubicBezTo>
                      <a:pt x="28" y="46"/>
                      <a:pt x="29" y="49"/>
                      <a:pt x="30" y="49"/>
                    </a:cubicBezTo>
                    <a:cubicBezTo>
                      <a:pt x="31" y="49"/>
                      <a:pt x="32" y="49"/>
                      <a:pt x="33" y="49"/>
                    </a:cubicBezTo>
                    <a:cubicBezTo>
                      <a:pt x="33" y="49"/>
                      <a:pt x="33" y="48"/>
                      <a:pt x="33" y="46"/>
                    </a:cubicBezTo>
                    <a:cubicBezTo>
                      <a:pt x="33" y="44"/>
                      <a:pt x="31" y="43"/>
                      <a:pt x="33" y="42"/>
                    </a:cubicBezTo>
                    <a:cubicBezTo>
                      <a:pt x="35" y="40"/>
                      <a:pt x="35" y="39"/>
                      <a:pt x="35" y="37"/>
                    </a:cubicBezTo>
                    <a:cubicBezTo>
                      <a:pt x="36" y="35"/>
                      <a:pt x="37" y="34"/>
                      <a:pt x="35" y="34"/>
                    </a:cubicBezTo>
                    <a:cubicBezTo>
                      <a:pt x="33" y="34"/>
                      <a:pt x="33" y="31"/>
                      <a:pt x="32" y="29"/>
                    </a:cubicBezTo>
                    <a:cubicBezTo>
                      <a:pt x="31" y="27"/>
                      <a:pt x="30" y="24"/>
                      <a:pt x="29" y="24"/>
                    </a:cubicBezTo>
                    <a:cubicBezTo>
                      <a:pt x="27" y="24"/>
                      <a:pt x="23" y="22"/>
                      <a:pt x="23" y="22"/>
                    </a:cubicBezTo>
                    <a:cubicBezTo>
                      <a:pt x="23" y="22"/>
                      <a:pt x="25" y="17"/>
                      <a:pt x="27" y="16"/>
                    </a:cubicBezTo>
                    <a:cubicBezTo>
                      <a:pt x="29" y="14"/>
                      <a:pt x="26" y="9"/>
                      <a:pt x="26" y="9"/>
                    </a:cubicBezTo>
                    <a:cubicBezTo>
                      <a:pt x="26" y="9"/>
                      <a:pt x="25" y="6"/>
                      <a:pt x="23" y="9"/>
                    </a:cubicBezTo>
                    <a:cubicBezTo>
                      <a:pt x="21" y="12"/>
                      <a:pt x="20" y="14"/>
                      <a:pt x="20" y="14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21" y="8"/>
                      <a:pt x="20" y="5"/>
                    </a:cubicBezTo>
                    <a:cubicBezTo>
                      <a:pt x="19" y="3"/>
                      <a:pt x="17" y="0"/>
                      <a:pt x="17" y="0"/>
                    </a:cubicBezTo>
                    <a:cubicBezTo>
                      <a:pt x="17" y="0"/>
                      <a:pt x="17" y="2"/>
                      <a:pt x="16" y="3"/>
                    </a:cubicBezTo>
                    <a:cubicBezTo>
                      <a:pt x="14" y="3"/>
                      <a:pt x="12" y="3"/>
                      <a:pt x="12" y="3"/>
                    </a:cubicBezTo>
                    <a:cubicBezTo>
                      <a:pt x="12" y="3"/>
                      <a:pt x="12" y="6"/>
                      <a:pt x="10" y="6"/>
                    </a:cubicBezTo>
                    <a:cubicBezTo>
                      <a:pt x="8" y="6"/>
                      <a:pt x="6" y="9"/>
                      <a:pt x="6" y="9"/>
                    </a:cubicBezTo>
                    <a:cubicBezTo>
                      <a:pt x="6" y="9"/>
                      <a:pt x="4" y="12"/>
                      <a:pt x="2" y="15"/>
                    </a:cubicBezTo>
                    <a:cubicBezTo>
                      <a:pt x="0" y="18"/>
                      <a:pt x="0" y="21"/>
                      <a:pt x="0" y="21"/>
                    </a:cubicBezTo>
                    <a:lnTo>
                      <a:pt x="0" y="22"/>
                    </a:ln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169">
                <a:extLst>
                  <a:ext uri="{FF2B5EF4-FFF2-40B4-BE49-F238E27FC236}">
                    <a16:creationId xmlns:a16="http://schemas.microsoft.com/office/drawing/2014/main" id="{689CF7F9-E58D-4D03-90BA-9A27F84BA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9" y="2068"/>
                <a:ext cx="73" cy="96"/>
              </a:xfrm>
              <a:custGeom>
                <a:avLst/>
                <a:gdLst>
                  <a:gd name="T0" fmla="*/ 0 w 37"/>
                  <a:gd name="T1" fmla="*/ 22 h 49"/>
                  <a:gd name="T2" fmla="*/ 5 w 37"/>
                  <a:gd name="T3" fmla="*/ 30 h 49"/>
                  <a:gd name="T4" fmla="*/ 7 w 37"/>
                  <a:gd name="T5" fmla="*/ 30 h 49"/>
                  <a:gd name="T6" fmla="*/ 7 w 37"/>
                  <a:gd name="T7" fmla="*/ 30 h 49"/>
                  <a:gd name="T8" fmla="*/ 14 w 37"/>
                  <a:gd name="T9" fmla="*/ 36 h 49"/>
                  <a:gd name="T10" fmla="*/ 15 w 37"/>
                  <a:gd name="T11" fmla="*/ 36 h 49"/>
                  <a:gd name="T12" fmla="*/ 16 w 37"/>
                  <a:gd name="T13" fmla="*/ 40 h 49"/>
                  <a:gd name="T14" fmla="*/ 24 w 37"/>
                  <a:gd name="T15" fmla="*/ 46 h 49"/>
                  <a:gd name="T16" fmla="*/ 27 w 37"/>
                  <a:gd name="T17" fmla="*/ 46 h 49"/>
                  <a:gd name="T18" fmla="*/ 30 w 37"/>
                  <a:gd name="T19" fmla="*/ 49 h 49"/>
                  <a:gd name="T20" fmla="*/ 33 w 37"/>
                  <a:gd name="T21" fmla="*/ 49 h 49"/>
                  <a:gd name="T22" fmla="*/ 33 w 37"/>
                  <a:gd name="T23" fmla="*/ 46 h 49"/>
                  <a:gd name="T24" fmla="*/ 33 w 37"/>
                  <a:gd name="T25" fmla="*/ 42 h 49"/>
                  <a:gd name="T26" fmla="*/ 35 w 37"/>
                  <a:gd name="T27" fmla="*/ 37 h 49"/>
                  <a:gd name="T28" fmla="*/ 35 w 37"/>
                  <a:gd name="T29" fmla="*/ 34 h 49"/>
                  <a:gd name="T30" fmla="*/ 32 w 37"/>
                  <a:gd name="T31" fmla="*/ 29 h 49"/>
                  <a:gd name="T32" fmla="*/ 29 w 37"/>
                  <a:gd name="T33" fmla="*/ 24 h 49"/>
                  <a:gd name="T34" fmla="*/ 23 w 37"/>
                  <a:gd name="T35" fmla="*/ 22 h 49"/>
                  <a:gd name="T36" fmla="*/ 27 w 37"/>
                  <a:gd name="T37" fmla="*/ 16 h 49"/>
                  <a:gd name="T38" fmla="*/ 26 w 37"/>
                  <a:gd name="T39" fmla="*/ 9 h 49"/>
                  <a:gd name="T40" fmla="*/ 23 w 37"/>
                  <a:gd name="T41" fmla="*/ 9 h 49"/>
                  <a:gd name="T42" fmla="*/ 20 w 37"/>
                  <a:gd name="T43" fmla="*/ 14 h 49"/>
                  <a:gd name="T44" fmla="*/ 18 w 37"/>
                  <a:gd name="T45" fmla="*/ 12 h 49"/>
                  <a:gd name="T46" fmla="*/ 20 w 37"/>
                  <a:gd name="T47" fmla="*/ 5 h 49"/>
                  <a:gd name="T48" fmla="*/ 17 w 37"/>
                  <a:gd name="T49" fmla="*/ 0 h 49"/>
                  <a:gd name="T50" fmla="*/ 16 w 37"/>
                  <a:gd name="T51" fmla="*/ 3 h 49"/>
                  <a:gd name="T52" fmla="*/ 12 w 37"/>
                  <a:gd name="T53" fmla="*/ 3 h 49"/>
                  <a:gd name="T54" fmla="*/ 10 w 37"/>
                  <a:gd name="T55" fmla="*/ 6 h 49"/>
                  <a:gd name="T56" fmla="*/ 6 w 37"/>
                  <a:gd name="T57" fmla="*/ 9 h 49"/>
                  <a:gd name="T58" fmla="*/ 2 w 37"/>
                  <a:gd name="T59" fmla="*/ 15 h 49"/>
                  <a:gd name="T60" fmla="*/ 0 w 37"/>
                  <a:gd name="T61" fmla="*/ 21 h 49"/>
                  <a:gd name="T62" fmla="*/ 0 w 37"/>
                  <a:gd name="T63" fmla="*/ 22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7" h="49">
                    <a:moveTo>
                      <a:pt x="0" y="22"/>
                    </a:moveTo>
                    <a:cubicBezTo>
                      <a:pt x="2" y="23"/>
                      <a:pt x="3" y="28"/>
                      <a:pt x="5" y="30"/>
                    </a:cubicBezTo>
                    <a:cubicBezTo>
                      <a:pt x="6" y="30"/>
                      <a:pt x="7" y="29"/>
                      <a:pt x="7" y="30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9" y="31"/>
                      <a:pt x="14" y="36"/>
                      <a:pt x="14" y="36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6" y="37"/>
                      <a:pt x="16" y="39"/>
                      <a:pt x="16" y="40"/>
                    </a:cubicBezTo>
                    <a:cubicBezTo>
                      <a:pt x="24" y="46"/>
                      <a:pt x="24" y="46"/>
                      <a:pt x="24" y="46"/>
                    </a:cubicBezTo>
                    <a:cubicBezTo>
                      <a:pt x="25" y="46"/>
                      <a:pt x="26" y="45"/>
                      <a:pt x="27" y="46"/>
                    </a:cubicBezTo>
                    <a:cubicBezTo>
                      <a:pt x="28" y="46"/>
                      <a:pt x="29" y="49"/>
                      <a:pt x="30" y="49"/>
                    </a:cubicBezTo>
                    <a:cubicBezTo>
                      <a:pt x="31" y="49"/>
                      <a:pt x="32" y="49"/>
                      <a:pt x="33" y="49"/>
                    </a:cubicBezTo>
                    <a:cubicBezTo>
                      <a:pt x="33" y="49"/>
                      <a:pt x="33" y="48"/>
                      <a:pt x="33" y="46"/>
                    </a:cubicBezTo>
                    <a:cubicBezTo>
                      <a:pt x="33" y="44"/>
                      <a:pt x="31" y="43"/>
                      <a:pt x="33" y="42"/>
                    </a:cubicBezTo>
                    <a:cubicBezTo>
                      <a:pt x="35" y="40"/>
                      <a:pt x="35" y="39"/>
                      <a:pt x="35" y="37"/>
                    </a:cubicBezTo>
                    <a:cubicBezTo>
                      <a:pt x="36" y="35"/>
                      <a:pt x="37" y="34"/>
                      <a:pt x="35" y="34"/>
                    </a:cubicBezTo>
                    <a:cubicBezTo>
                      <a:pt x="33" y="34"/>
                      <a:pt x="33" y="31"/>
                      <a:pt x="32" y="29"/>
                    </a:cubicBezTo>
                    <a:cubicBezTo>
                      <a:pt x="31" y="27"/>
                      <a:pt x="30" y="24"/>
                      <a:pt x="29" y="24"/>
                    </a:cubicBezTo>
                    <a:cubicBezTo>
                      <a:pt x="27" y="24"/>
                      <a:pt x="23" y="22"/>
                      <a:pt x="23" y="22"/>
                    </a:cubicBezTo>
                    <a:cubicBezTo>
                      <a:pt x="23" y="22"/>
                      <a:pt x="25" y="17"/>
                      <a:pt x="27" y="16"/>
                    </a:cubicBezTo>
                    <a:cubicBezTo>
                      <a:pt x="29" y="14"/>
                      <a:pt x="26" y="9"/>
                      <a:pt x="26" y="9"/>
                    </a:cubicBezTo>
                    <a:cubicBezTo>
                      <a:pt x="26" y="9"/>
                      <a:pt x="25" y="6"/>
                      <a:pt x="23" y="9"/>
                    </a:cubicBezTo>
                    <a:cubicBezTo>
                      <a:pt x="21" y="12"/>
                      <a:pt x="20" y="14"/>
                      <a:pt x="20" y="14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21" y="8"/>
                      <a:pt x="20" y="5"/>
                    </a:cubicBezTo>
                    <a:cubicBezTo>
                      <a:pt x="19" y="3"/>
                      <a:pt x="17" y="0"/>
                      <a:pt x="17" y="0"/>
                    </a:cubicBezTo>
                    <a:cubicBezTo>
                      <a:pt x="17" y="0"/>
                      <a:pt x="17" y="2"/>
                      <a:pt x="16" y="3"/>
                    </a:cubicBezTo>
                    <a:cubicBezTo>
                      <a:pt x="14" y="3"/>
                      <a:pt x="12" y="3"/>
                      <a:pt x="12" y="3"/>
                    </a:cubicBezTo>
                    <a:cubicBezTo>
                      <a:pt x="12" y="3"/>
                      <a:pt x="12" y="6"/>
                      <a:pt x="10" y="6"/>
                    </a:cubicBezTo>
                    <a:cubicBezTo>
                      <a:pt x="8" y="6"/>
                      <a:pt x="6" y="9"/>
                      <a:pt x="6" y="9"/>
                    </a:cubicBezTo>
                    <a:cubicBezTo>
                      <a:pt x="6" y="9"/>
                      <a:pt x="4" y="12"/>
                      <a:pt x="2" y="15"/>
                    </a:cubicBezTo>
                    <a:cubicBezTo>
                      <a:pt x="0" y="18"/>
                      <a:pt x="0" y="21"/>
                      <a:pt x="0" y="21"/>
                    </a:cubicBezTo>
                    <a:lnTo>
                      <a:pt x="0" y="2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170">
                <a:extLst>
                  <a:ext uri="{FF2B5EF4-FFF2-40B4-BE49-F238E27FC236}">
                    <a16:creationId xmlns:a16="http://schemas.microsoft.com/office/drawing/2014/main" id="{82B958DE-0347-4A0A-B2ED-DA4690276C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8" y="2875"/>
                <a:ext cx="34" cy="31"/>
              </a:xfrm>
              <a:custGeom>
                <a:avLst/>
                <a:gdLst>
                  <a:gd name="T0" fmla="*/ 8 w 17"/>
                  <a:gd name="T1" fmla="*/ 14 h 16"/>
                  <a:gd name="T2" fmla="*/ 10 w 17"/>
                  <a:gd name="T3" fmla="*/ 13 h 16"/>
                  <a:gd name="T4" fmla="*/ 13 w 17"/>
                  <a:gd name="T5" fmla="*/ 11 h 16"/>
                  <a:gd name="T6" fmla="*/ 16 w 17"/>
                  <a:gd name="T7" fmla="*/ 10 h 16"/>
                  <a:gd name="T8" fmla="*/ 16 w 17"/>
                  <a:gd name="T9" fmla="*/ 6 h 16"/>
                  <a:gd name="T10" fmla="*/ 13 w 17"/>
                  <a:gd name="T11" fmla="*/ 2 h 16"/>
                  <a:gd name="T12" fmla="*/ 11 w 17"/>
                  <a:gd name="T13" fmla="*/ 0 h 16"/>
                  <a:gd name="T14" fmla="*/ 6 w 17"/>
                  <a:gd name="T15" fmla="*/ 4 h 16"/>
                  <a:gd name="T16" fmla="*/ 2 w 17"/>
                  <a:gd name="T17" fmla="*/ 6 h 16"/>
                  <a:gd name="T18" fmla="*/ 1 w 17"/>
                  <a:gd name="T19" fmla="*/ 9 h 16"/>
                  <a:gd name="T20" fmla="*/ 2 w 17"/>
                  <a:gd name="T21" fmla="*/ 12 h 16"/>
                  <a:gd name="T22" fmla="*/ 5 w 17"/>
                  <a:gd name="T23" fmla="*/ 16 h 16"/>
                  <a:gd name="T24" fmla="*/ 8 w 17"/>
                  <a:gd name="T25" fmla="*/ 1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" h="16">
                    <a:moveTo>
                      <a:pt x="8" y="14"/>
                    </a:moveTo>
                    <a:cubicBezTo>
                      <a:pt x="9" y="14"/>
                      <a:pt x="9" y="13"/>
                      <a:pt x="10" y="13"/>
                    </a:cubicBezTo>
                    <a:cubicBezTo>
                      <a:pt x="11" y="12"/>
                      <a:pt x="12" y="11"/>
                      <a:pt x="13" y="11"/>
                    </a:cubicBezTo>
                    <a:cubicBezTo>
                      <a:pt x="14" y="10"/>
                      <a:pt x="15" y="11"/>
                      <a:pt x="16" y="10"/>
                    </a:cubicBezTo>
                    <a:cubicBezTo>
                      <a:pt x="17" y="8"/>
                      <a:pt x="16" y="7"/>
                      <a:pt x="16" y="6"/>
                    </a:cubicBezTo>
                    <a:cubicBezTo>
                      <a:pt x="15" y="4"/>
                      <a:pt x="14" y="4"/>
                      <a:pt x="13" y="2"/>
                    </a:cubicBezTo>
                    <a:cubicBezTo>
                      <a:pt x="12" y="2"/>
                      <a:pt x="11" y="0"/>
                      <a:pt x="11" y="0"/>
                    </a:cubicBezTo>
                    <a:cubicBezTo>
                      <a:pt x="11" y="0"/>
                      <a:pt x="7" y="2"/>
                      <a:pt x="6" y="4"/>
                    </a:cubicBezTo>
                    <a:cubicBezTo>
                      <a:pt x="4" y="6"/>
                      <a:pt x="3" y="6"/>
                      <a:pt x="2" y="6"/>
                    </a:cubicBezTo>
                    <a:cubicBezTo>
                      <a:pt x="1" y="6"/>
                      <a:pt x="0" y="9"/>
                      <a:pt x="1" y="9"/>
                    </a:cubicBezTo>
                    <a:cubicBezTo>
                      <a:pt x="2" y="9"/>
                      <a:pt x="1" y="10"/>
                      <a:pt x="2" y="12"/>
                    </a:cubicBezTo>
                    <a:cubicBezTo>
                      <a:pt x="3" y="14"/>
                      <a:pt x="2" y="16"/>
                      <a:pt x="5" y="16"/>
                    </a:cubicBezTo>
                    <a:cubicBezTo>
                      <a:pt x="8" y="16"/>
                      <a:pt x="7" y="15"/>
                      <a:pt x="8" y="14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171">
                <a:extLst>
                  <a:ext uri="{FF2B5EF4-FFF2-40B4-BE49-F238E27FC236}">
                    <a16:creationId xmlns:a16="http://schemas.microsoft.com/office/drawing/2014/main" id="{F3D73591-50F0-4B56-85CB-9EF695BA4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8" y="2875"/>
                <a:ext cx="34" cy="31"/>
              </a:xfrm>
              <a:custGeom>
                <a:avLst/>
                <a:gdLst>
                  <a:gd name="T0" fmla="*/ 8 w 17"/>
                  <a:gd name="T1" fmla="*/ 14 h 16"/>
                  <a:gd name="T2" fmla="*/ 10 w 17"/>
                  <a:gd name="T3" fmla="*/ 13 h 16"/>
                  <a:gd name="T4" fmla="*/ 13 w 17"/>
                  <a:gd name="T5" fmla="*/ 11 h 16"/>
                  <a:gd name="T6" fmla="*/ 16 w 17"/>
                  <a:gd name="T7" fmla="*/ 10 h 16"/>
                  <a:gd name="T8" fmla="*/ 16 w 17"/>
                  <a:gd name="T9" fmla="*/ 6 h 16"/>
                  <a:gd name="T10" fmla="*/ 13 w 17"/>
                  <a:gd name="T11" fmla="*/ 2 h 16"/>
                  <a:gd name="T12" fmla="*/ 11 w 17"/>
                  <a:gd name="T13" fmla="*/ 0 h 16"/>
                  <a:gd name="T14" fmla="*/ 6 w 17"/>
                  <a:gd name="T15" fmla="*/ 4 h 16"/>
                  <a:gd name="T16" fmla="*/ 2 w 17"/>
                  <a:gd name="T17" fmla="*/ 6 h 16"/>
                  <a:gd name="T18" fmla="*/ 1 w 17"/>
                  <a:gd name="T19" fmla="*/ 9 h 16"/>
                  <a:gd name="T20" fmla="*/ 2 w 17"/>
                  <a:gd name="T21" fmla="*/ 12 h 16"/>
                  <a:gd name="T22" fmla="*/ 5 w 17"/>
                  <a:gd name="T23" fmla="*/ 16 h 16"/>
                  <a:gd name="T24" fmla="*/ 8 w 17"/>
                  <a:gd name="T25" fmla="*/ 1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" h="16">
                    <a:moveTo>
                      <a:pt x="8" y="14"/>
                    </a:moveTo>
                    <a:cubicBezTo>
                      <a:pt x="9" y="14"/>
                      <a:pt x="9" y="13"/>
                      <a:pt x="10" y="13"/>
                    </a:cubicBezTo>
                    <a:cubicBezTo>
                      <a:pt x="11" y="12"/>
                      <a:pt x="12" y="11"/>
                      <a:pt x="13" y="11"/>
                    </a:cubicBezTo>
                    <a:cubicBezTo>
                      <a:pt x="14" y="10"/>
                      <a:pt x="15" y="11"/>
                      <a:pt x="16" y="10"/>
                    </a:cubicBezTo>
                    <a:cubicBezTo>
                      <a:pt x="17" y="8"/>
                      <a:pt x="16" y="7"/>
                      <a:pt x="16" y="6"/>
                    </a:cubicBezTo>
                    <a:cubicBezTo>
                      <a:pt x="15" y="4"/>
                      <a:pt x="14" y="4"/>
                      <a:pt x="13" y="2"/>
                    </a:cubicBezTo>
                    <a:cubicBezTo>
                      <a:pt x="12" y="2"/>
                      <a:pt x="11" y="0"/>
                      <a:pt x="11" y="0"/>
                    </a:cubicBezTo>
                    <a:cubicBezTo>
                      <a:pt x="11" y="0"/>
                      <a:pt x="7" y="2"/>
                      <a:pt x="6" y="4"/>
                    </a:cubicBezTo>
                    <a:cubicBezTo>
                      <a:pt x="4" y="6"/>
                      <a:pt x="3" y="6"/>
                      <a:pt x="2" y="6"/>
                    </a:cubicBezTo>
                    <a:cubicBezTo>
                      <a:pt x="1" y="6"/>
                      <a:pt x="0" y="9"/>
                      <a:pt x="1" y="9"/>
                    </a:cubicBezTo>
                    <a:cubicBezTo>
                      <a:pt x="2" y="9"/>
                      <a:pt x="1" y="10"/>
                      <a:pt x="2" y="12"/>
                    </a:cubicBezTo>
                    <a:cubicBezTo>
                      <a:pt x="3" y="14"/>
                      <a:pt x="2" y="16"/>
                      <a:pt x="5" y="16"/>
                    </a:cubicBezTo>
                    <a:cubicBezTo>
                      <a:pt x="8" y="16"/>
                      <a:pt x="7" y="15"/>
                      <a:pt x="8" y="14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49" name="Freeform 172">
                <a:extLst>
                  <a:ext uri="{FF2B5EF4-FFF2-40B4-BE49-F238E27FC236}">
                    <a16:creationId xmlns:a16="http://schemas.microsoft.com/office/drawing/2014/main" id="{5768A885-6763-4480-AFB1-899C6160A4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2" y="1505"/>
                <a:ext cx="33" cy="53"/>
              </a:xfrm>
              <a:custGeom>
                <a:avLst/>
                <a:gdLst>
                  <a:gd name="T0" fmla="*/ 9 w 17"/>
                  <a:gd name="T1" fmla="*/ 4 h 27"/>
                  <a:gd name="T2" fmla="*/ 7 w 17"/>
                  <a:gd name="T3" fmla="*/ 8 h 27"/>
                  <a:gd name="T4" fmla="*/ 5 w 17"/>
                  <a:gd name="T5" fmla="*/ 10 h 27"/>
                  <a:gd name="T6" fmla="*/ 4 w 17"/>
                  <a:gd name="T7" fmla="*/ 19 h 27"/>
                  <a:gd name="T8" fmla="*/ 1 w 17"/>
                  <a:gd name="T9" fmla="*/ 23 h 27"/>
                  <a:gd name="T10" fmla="*/ 1 w 17"/>
                  <a:gd name="T11" fmla="*/ 26 h 27"/>
                  <a:gd name="T12" fmla="*/ 5 w 17"/>
                  <a:gd name="T13" fmla="*/ 25 h 27"/>
                  <a:gd name="T14" fmla="*/ 7 w 17"/>
                  <a:gd name="T15" fmla="*/ 24 h 27"/>
                  <a:gd name="T16" fmla="*/ 9 w 17"/>
                  <a:gd name="T17" fmla="*/ 21 h 27"/>
                  <a:gd name="T18" fmla="*/ 12 w 17"/>
                  <a:gd name="T19" fmla="*/ 19 h 27"/>
                  <a:gd name="T20" fmla="*/ 13 w 17"/>
                  <a:gd name="T21" fmla="*/ 13 h 27"/>
                  <a:gd name="T22" fmla="*/ 17 w 17"/>
                  <a:gd name="T23" fmla="*/ 4 h 27"/>
                  <a:gd name="T24" fmla="*/ 13 w 17"/>
                  <a:gd name="T25" fmla="*/ 1 h 27"/>
                  <a:gd name="T26" fmla="*/ 9 w 17"/>
                  <a:gd name="T27" fmla="*/ 3 h 27"/>
                  <a:gd name="T28" fmla="*/ 9 w 17"/>
                  <a:gd name="T29" fmla="*/ 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" h="27">
                    <a:moveTo>
                      <a:pt x="9" y="4"/>
                    </a:moveTo>
                    <a:cubicBezTo>
                      <a:pt x="7" y="5"/>
                      <a:pt x="8" y="6"/>
                      <a:pt x="7" y="8"/>
                    </a:cubicBezTo>
                    <a:cubicBezTo>
                      <a:pt x="7" y="9"/>
                      <a:pt x="5" y="9"/>
                      <a:pt x="5" y="10"/>
                    </a:cubicBezTo>
                    <a:cubicBezTo>
                      <a:pt x="3" y="13"/>
                      <a:pt x="5" y="16"/>
                      <a:pt x="4" y="19"/>
                    </a:cubicBezTo>
                    <a:cubicBezTo>
                      <a:pt x="4" y="20"/>
                      <a:pt x="1" y="21"/>
                      <a:pt x="1" y="23"/>
                    </a:cubicBezTo>
                    <a:cubicBezTo>
                      <a:pt x="0" y="24"/>
                      <a:pt x="1" y="25"/>
                      <a:pt x="1" y="26"/>
                    </a:cubicBezTo>
                    <a:cubicBezTo>
                      <a:pt x="1" y="26"/>
                      <a:pt x="4" y="27"/>
                      <a:pt x="5" y="25"/>
                    </a:cubicBezTo>
                    <a:cubicBezTo>
                      <a:pt x="5" y="23"/>
                      <a:pt x="6" y="25"/>
                      <a:pt x="7" y="24"/>
                    </a:cubicBezTo>
                    <a:cubicBezTo>
                      <a:pt x="7" y="24"/>
                      <a:pt x="8" y="22"/>
                      <a:pt x="9" y="21"/>
                    </a:cubicBezTo>
                    <a:cubicBezTo>
                      <a:pt x="10" y="19"/>
                      <a:pt x="11" y="20"/>
                      <a:pt x="12" y="19"/>
                    </a:cubicBezTo>
                    <a:cubicBezTo>
                      <a:pt x="13" y="17"/>
                      <a:pt x="12" y="13"/>
                      <a:pt x="13" y="13"/>
                    </a:cubicBezTo>
                    <a:cubicBezTo>
                      <a:pt x="15" y="10"/>
                      <a:pt x="17" y="7"/>
                      <a:pt x="17" y="4"/>
                    </a:cubicBezTo>
                    <a:cubicBezTo>
                      <a:pt x="17" y="2"/>
                      <a:pt x="15" y="2"/>
                      <a:pt x="13" y="1"/>
                    </a:cubicBezTo>
                    <a:cubicBezTo>
                      <a:pt x="12" y="0"/>
                      <a:pt x="9" y="3"/>
                      <a:pt x="9" y="3"/>
                    </a:cubicBezTo>
                    <a:lnTo>
                      <a:pt x="9" y="4"/>
                    </a:ln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173">
                <a:extLst>
                  <a:ext uri="{FF2B5EF4-FFF2-40B4-BE49-F238E27FC236}">
                    <a16:creationId xmlns:a16="http://schemas.microsoft.com/office/drawing/2014/main" id="{702BA871-6777-4515-949C-013A4CB23A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2" y="1505"/>
                <a:ext cx="33" cy="53"/>
              </a:xfrm>
              <a:custGeom>
                <a:avLst/>
                <a:gdLst>
                  <a:gd name="T0" fmla="*/ 9 w 17"/>
                  <a:gd name="T1" fmla="*/ 4 h 27"/>
                  <a:gd name="T2" fmla="*/ 7 w 17"/>
                  <a:gd name="T3" fmla="*/ 8 h 27"/>
                  <a:gd name="T4" fmla="*/ 5 w 17"/>
                  <a:gd name="T5" fmla="*/ 10 h 27"/>
                  <a:gd name="T6" fmla="*/ 4 w 17"/>
                  <a:gd name="T7" fmla="*/ 19 h 27"/>
                  <a:gd name="T8" fmla="*/ 1 w 17"/>
                  <a:gd name="T9" fmla="*/ 23 h 27"/>
                  <a:gd name="T10" fmla="*/ 1 w 17"/>
                  <a:gd name="T11" fmla="*/ 26 h 27"/>
                  <a:gd name="T12" fmla="*/ 5 w 17"/>
                  <a:gd name="T13" fmla="*/ 25 h 27"/>
                  <a:gd name="T14" fmla="*/ 7 w 17"/>
                  <a:gd name="T15" fmla="*/ 24 h 27"/>
                  <a:gd name="T16" fmla="*/ 9 w 17"/>
                  <a:gd name="T17" fmla="*/ 21 h 27"/>
                  <a:gd name="T18" fmla="*/ 12 w 17"/>
                  <a:gd name="T19" fmla="*/ 19 h 27"/>
                  <a:gd name="T20" fmla="*/ 13 w 17"/>
                  <a:gd name="T21" fmla="*/ 13 h 27"/>
                  <a:gd name="T22" fmla="*/ 17 w 17"/>
                  <a:gd name="T23" fmla="*/ 4 h 27"/>
                  <a:gd name="T24" fmla="*/ 13 w 17"/>
                  <a:gd name="T25" fmla="*/ 1 h 27"/>
                  <a:gd name="T26" fmla="*/ 9 w 17"/>
                  <a:gd name="T27" fmla="*/ 3 h 27"/>
                  <a:gd name="T28" fmla="*/ 9 w 17"/>
                  <a:gd name="T29" fmla="*/ 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" h="27">
                    <a:moveTo>
                      <a:pt x="9" y="4"/>
                    </a:moveTo>
                    <a:cubicBezTo>
                      <a:pt x="7" y="5"/>
                      <a:pt x="8" y="6"/>
                      <a:pt x="7" y="8"/>
                    </a:cubicBezTo>
                    <a:cubicBezTo>
                      <a:pt x="7" y="9"/>
                      <a:pt x="5" y="9"/>
                      <a:pt x="5" y="10"/>
                    </a:cubicBezTo>
                    <a:cubicBezTo>
                      <a:pt x="3" y="13"/>
                      <a:pt x="5" y="16"/>
                      <a:pt x="4" y="19"/>
                    </a:cubicBezTo>
                    <a:cubicBezTo>
                      <a:pt x="4" y="20"/>
                      <a:pt x="1" y="21"/>
                      <a:pt x="1" y="23"/>
                    </a:cubicBezTo>
                    <a:cubicBezTo>
                      <a:pt x="0" y="24"/>
                      <a:pt x="1" y="25"/>
                      <a:pt x="1" y="26"/>
                    </a:cubicBezTo>
                    <a:cubicBezTo>
                      <a:pt x="1" y="26"/>
                      <a:pt x="4" y="27"/>
                      <a:pt x="5" y="25"/>
                    </a:cubicBezTo>
                    <a:cubicBezTo>
                      <a:pt x="5" y="23"/>
                      <a:pt x="6" y="25"/>
                      <a:pt x="7" y="24"/>
                    </a:cubicBezTo>
                    <a:cubicBezTo>
                      <a:pt x="7" y="24"/>
                      <a:pt x="8" y="22"/>
                      <a:pt x="9" y="21"/>
                    </a:cubicBezTo>
                    <a:cubicBezTo>
                      <a:pt x="10" y="19"/>
                      <a:pt x="11" y="20"/>
                      <a:pt x="12" y="19"/>
                    </a:cubicBezTo>
                    <a:cubicBezTo>
                      <a:pt x="13" y="17"/>
                      <a:pt x="12" y="13"/>
                      <a:pt x="13" y="13"/>
                    </a:cubicBezTo>
                    <a:cubicBezTo>
                      <a:pt x="15" y="10"/>
                      <a:pt x="17" y="7"/>
                      <a:pt x="17" y="4"/>
                    </a:cubicBezTo>
                    <a:cubicBezTo>
                      <a:pt x="17" y="2"/>
                      <a:pt x="15" y="2"/>
                      <a:pt x="13" y="1"/>
                    </a:cubicBezTo>
                    <a:cubicBezTo>
                      <a:pt x="12" y="0"/>
                      <a:pt x="9" y="3"/>
                      <a:pt x="9" y="3"/>
                    </a:cubicBezTo>
                    <a:lnTo>
                      <a:pt x="9" y="4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174">
                <a:extLst>
                  <a:ext uri="{FF2B5EF4-FFF2-40B4-BE49-F238E27FC236}">
                    <a16:creationId xmlns:a16="http://schemas.microsoft.com/office/drawing/2014/main" id="{656F2923-F3F4-46F3-ABF5-74CF7845C8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2" y="920"/>
                <a:ext cx="132" cy="77"/>
              </a:xfrm>
              <a:custGeom>
                <a:avLst/>
                <a:gdLst>
                  <a:gd name="T0" fmla="*/ 0 w 67"/>
                  <a:gd name="T1" fmla="*/ 26 h 39"/>
                  <a:gd name="T2" fmla="*/ 8 w 67"/>
                  <a:gd name="T3" fmla="*/ 24 h 39"/>
                  <a:gd name="T4" fmla="*/ 17 w 67"/>
                  <a:gd name="T5" fmla="*/ 26 h 39"/>
                  <a:gd name="T6" fmla="*/ 24 w 67"/>
                  <a:gd name="T7" fmla="*/ 28 h 39"/>
                  <a:gd name="T8" fmla="*/ 29 w 67"/>
                  <a:gd name="T9" fmla="*/ 30 h 39"/>
                  <a:gd name="T10" fmla="*/ 34 w 67"/>
                  <a:gd name="T11" fmla="*/ 29 h 39"/>
                  <a:gd name="T12" fmla="*/ 36 w 67"/>
                  <a:gd name="T13" fmla="*/ 33 h 39"/>
                  <a:gd name="T14" fmla="*/ 41 w 67"/>
                  <a:gd name="T15" fmla="*/ 35 h 39"/>
                  <a:gd name="T16" fmla="*/ 45 w 67"/>
                  <a:gd name="T17" fmla="*/ 37 h 39"/>
                  <a:gd name="T18" fmla="*/ 49 w 67"/>
                  <a:gd name="T19" fmla="*/ 39 h 39"/>
                  <a:gd name="T20" fmla="*/ 55 w 67"/>
                  <a:gd name="T21" fmla="*/ 35 h 39"/>
                  <a:gd name="T22" fmla="*/ 59 w 67"/>
                  <a:gd name="T23" fmla="*/ 32 h 39"/>
                  <a:gd name="T24" fmla="*/ 61 w 67"/>
                  <a:gd name="T25" fmla="*/ 27 h 39"/>
                  <a:gd name="T26" fmla="*/ 67 w 67"/>
                  <a:gd name="T27" fmla="*/ 27 h 39"/>
                  <a:gd name="T28" fmla="*/ 66 w 67"/>
                  <a:gd name="T29" fmla="*/ 23 h 39"/>
                  <a:gd name="T30" fmla="*/ 63 w 67"/>
                  <a:gd name="T31" fmla="*/ 19 h 39"/>
                  <a:gd name="T32" fmla="*/ 60 w 67"/>
                  <a:gd name="T33" fmla="*/ 17 h 39"/>
                  <a:gd name="T34" fmla="*/ 59 w 67"/>
                  <a:gd name="T35" fmla="*/ 10 h 39"/>
                  <a:gd name="T36" fmla="*/ 54 w 67"/>
                  <a:gd name="T37" fmla="*/ 10 h 39"/>
                  <a:gd name="T38" fmla="*/ 53 w 67"/>
                  <a:gd name="T39" fmla="*/ 7 h 39"/>
                  <a:gd name="T40" fmla="*/ 49 w 67"/>
                  <a:gd name="T41" fmla="*/ 8 h 39"/>
                  <a:gd name="T42" fmla="*/ 46 w 67"/>
                  <a:gd name="T43" fmla="*/ 4 h 39"/>
                  <a:gd name="T44" fmla="*/ 44 w 67"/>
                  <a:gd name="T45" fmla="*/ 4 h 39"/>
                  <a:gd name="T46" fmla="*/ 41 w 67"/>
                  <a:gd name="T47" fmla="*/ 1 h 39"/>
                  <a:gd name="T48" fmla="*/ 35 w 67"/>
                  <a:gd name="T49" fmla="*/ 0 h 39"/>
                  <a:gd name="T50" fmla="*/ 33 w 67"/>
                  <a:gd name="T51" fmla="*/ 1 h 39"/>
                  <a:gd name="T52" fmla="*/ 27 w 67"/>
                  <a:gd name="T53" fmla="*/ 1 h 39"/>
                  <a:gd name="T54" fmla="*/ 28 w 67"/>
                  <a:gd name="T55" fmla="*/ 13 h 39"/>
                  <a:gd name="T56" fmla="*/ 18 w 67"/>
                  <a:gd name="T57" fmla="*/ 14 h 39"/>
                  <a:gd name="T58" fmla="*/ 18 w 67"/>
                  <a:gd name="T59" fmla="*/ 14 h 39"/>
                  <a:gd name="T60" fmla="*/ 13 w 67"/>
                  <a:gd name="T61" fmla="*/ 8 h 39"/>
                  <a:gd name="T62" fmla="*/ 14 w 67"/>
                  <a:gd name="T63" fmla="*/ 7 h 39"/>
                  <a:gd name="T64" fmla="*/ 14 w 67"/>
                  <a:gd name="T65" fmla="*/ 4 h 39"/>
                  <a:gd name="T66" fmla="*/ 12 w 67"/>
                  <a:gd name="T67" fmla="*/ 4 h 39"/>
                  <a:gd name="T68" fmla="*/ 11 w 67"/>
                  <a:gd name="T69" fmla="*/ 6 h 39"/>
                  <a:gd name="T70" fmla="*/ 6 w 67"/>
                  <a:gd name="T71" fmla="*/ 11 h 39"/>
                  <a:gd name="T72" fmla="*/ 0 w 67"/>
                  <a:gd name="T73" fmla="*/ 26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7" h="39">
                    <a:moveTo>
                      <a:pt x="0" y="26"/>
                    </a:moveTo>
                    <a:cubicBezTo>
                      <a:pt x="0" y="26"/>
                      <a:pt x="6" y="24"/>
                      <a:pt x="8" y="24"/>
                    </a:cubicBezTo>
                    <a:cubicBezTo>
                      <a:pt x="10" y="24"/>
                      <a:pt x="12" y="25"/>
                      <a:pt x="17" y="26"/>
                    </a:cubicBezTo>
                    <a:cubicBezTo>
                      <a:pt x="21" y="27"/>
                      <a:pt x="22" y="28"/>
                      <a:pt x="24" y="28"/>
                    </a:cubicBezTo>
                    <a:cubicBezTo>
                      <a:pt x="26" y="28"/>
                      <a:pt x="28" y="30"/>
                      <a:pt x="29" y="30"/>
                    </a:cubicBezTo>
                    <a:cubicBezTo>
                      <a:pt x="31" y="30"/>
                      <a:pt x="34" y="29"/>
                      <a:pt x="34" y="29"/>
                    </a:cubicBezTo>
                    <a:cubicBezTo>
                      <a:pt x="34" y="29"/>
                      <a:pt x="34" y="32"/>
                      <a:pt x="36" y="33"/>
                    </a:cubicBezTo>
                    <a:cubicBezTo>
                      <a:pt x="38" y="34"/>
                      <a:pt x="40" y="33"/>
                      <a:pt x="41" y="35"/>
                    </a:cubicBezTo>
                    <a:cubicBezTo>
                      <a:pt x="43" y="36"/>
                      <a:pt x="43" y="36"/>
                      <a:pt x="45" y="37"/>
                    </a:cubicBezTo>
                    <a:cubicBezTo>
                      <a:pt x="48" y="38"/>
                      <a:pt x="49" y="39"/>
                      <a:pt x="49" y="39"/>
                    </a:cubicBezTo>
                    <a:cubicBezTo>
                      <a:pt x="49" y="39"/>
                      <a:pt x="52" y="33"/>
                      <a:pt x="55" y="35"/>
                    </a:cubicBezTo>
                    <a:cubicBezTo>
                      <a:pt x="59" y="37"/>
                      <a:pt x="59" y="36"/>
                      <a:pt x="59" y="32"/>
                    </a:cubicBezTo>
                    <a:cubicBezTo>
                      <a:pt x="59" y="28"/>
                      <a:pt x="61" y="27"/>
                      <a:pt x="61" y="27"/>
                    </a:cubicBezTo>
                    <a:cubicBezTo>
                      <a:pt x="61" y="27"/>
                      <a:pt x="65" y="29"/>
                      <a:pt x="67" y="27"/>
                    </a:cubicBezTo>
                    <a:cubicBezTo>
                      <a:pt x="66" y="23"/>
                      <a:pt x="66" y="23"/>
                      <a:pt x="66" y="23"/>
                    </a:cubicBezTo>
                    <a:cubicBezTo>
                      <a:pt x="66" y="23"/>
                      <a:pt x="64" y="21"/>
                      <a:pt x="63" y="19"/>
                    </a:cubicBezTo>
                    <a:cubicBezTo>
                      <a:pt x="62" y="17"/>
                      <a:pt x="60" y="19"/>
                      <a:pt x="60" y="17"/>
                    </a:cubicBezTo>
                    <a:cubicBezTo>
                      <a:pt x="60" y="15"/>
                      <a:pt x="59" y="10"/>
                      <a:pt x="59" y="10"/>
                    </a:cubicBezTo>
                    <a:cubicBezTo>
                      <a:pt x="59" y="10"/>
                      <a:pt x="55" y="12"/>
                      <a:pt x="54" y="10"/>
                    </a:cubicBezTo>
                    <a:cubicBezTo>
                      <a:pt x="54" y="8"/>
                      <a:pt x="53" y="7"/>
                      <a:pt x="53" y="7"/>
                    </a:cubicBezTo>
                    <a:cubicBezTo>
                      <a:pt x="49" y="8"/>
                      <a:pt x="49" y="8"/>
                      <a:pt x="49" y="8"/>
                    </a:cubicBezTo>
                    <a:cubicBezTo>
                      <a:pt x="46" y="4"/>
                      <a:pt x="46" y="4"/>
                      <a:pt x="46" y="4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4" y="4"/>
                      <a:pt x="44" y="2"/>
                      <a:pt x="41" y="1"/>
                    </a:cubicBezTo>
                    <a:cubicBezTo>
                      <a:pt x="38" y="0"/>
                      <a:pt x="35" y="0"/>
                      <a:pt x="35" y="0"/>
                    </a:cubicBezTo>
                    <a:cubicBezTo>
                      <a:pt x="35" y="0"/>
                      <a:pt x="34" y="1"/>
                      <a:pt x="33" y="1"/>
                    </a:cubicBezTo>
                    <a:cubicBezTo>
                      <a:pt x="31" y="1"/>
                      <a:pt x="27" y="1"/>
                      <a:pt x="27" y="1"/>
                    </a:cubicBezTo>
                    <a:cubicBezTo>
                      <a:pt x="27" y="5"/>
                      <a:pt x="27" y="8"/>
                      <a:pt x="28" y="13"/>
                    </a:cubicBezTo>
                    <a:cubicBezTo>
                      <a:pt x="25" y="14"/>
                      <a:pt x="21" y="16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7" y="13"/>
                      <a:pt x="14" y="9"/>
                      <a:pt x="13" y="8"/>
                    </a:cubicBezTo>
                    <a:cubicBezTo>
                      <a:pt x="13" y="8"/>
                      <a:pt x="13" y="6"/>
                      <a:pt x="14" y="7"/>
                    </a:cubicBezTo>
                    <a:cubicBezTo>
                      <a:pt x="14" y="7"/>
                      <a:pt x="14" y="5"/>
                      <a:pt x="14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6" y="8"/>
                      <a:pt x="8" y="7"/>
                      <a:pt x="6" y="11"/>
                    </a:cubicBezTo>
                    <a:cubicBezTo>
                      <a:pt x="2" y="17"/>
                      <a:pt x="1" y="21"/>
                      <a:pt x="0" y="26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175">
                <a:extLst>
                  <a:ext uri="{FF2B5EF4-FFF2-40B4-BE49-F238E27FC236}">
                    <a16:creationId xmlns:a16="http://schemas.microsoft.com/office/drawing/2014/main" id="{F2F648EA-57EE-41DE-BCE7-794AD481B1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2" y="920"/>
                <a:ext cx="132" cy="77"/>
              </a:xfrm>
              <a:custGeom>
                <a:avLst/>
                <a:gdLst>
                  <a:gd name="T0" fmla="*/ 0 w 67"/>
                  <a:gd name="T1" fmla="*/ 26 h 39"/>
                  <a:gd name="T2" fmla="*/ 8 w 67"/>
                  <a:gd name="T3" fmla="*/ 24 h 39"/>
                  <a:gd name="T4" fmla="*/ 17 w 67"/>
                  <a:gd name="T5" fmla="*/ 26 h 39"/>
                  <a:gd name="T6" fmla="*/ 24 w 67"/>
                  <a:gd name="T7" fmla="*/ 28 h 39"/>
                  <a:gd name="T8" fmla="*/ 29 w 67"/>
                  <a:gd name="T9" fmla="*/ 30 h 39"/>
                  <a:gd name="T10" fmla="*/ 34 w 67"/>
                  <a:gd name="T11" fmla="*/ 29 h 39"/>
                  <a:gd name="T12" fmla="*/ 36 w 67"/>
                  <a:gd name="T13" fmla="*/ 33 h 39"/>
                  <a:gd name="T14" fmla="*/ 41 w 67"/>
                  <a:gd name="T15" fmla="*/ 35 h 39"/>
                  <a:gd name="T16" fmla="*/ 45 w 67"/>
                  <a:gd name="T17" fmla="*/ 37 h 39"/>
                  <a:gd name="T18" fmla="*/ 49 w 67"/>
                  <a:gd name="T19" fmla="*/ 39 h 39"/>
                  <a:gd name="T20" fmla="*/ 55 w 67"/>
                  <a:gd name="T21" fmla="*/ 35 h 39"/>
                  <a:gd name="T22" fmla="*/ 59 w 67"/>
                  <a:gd name="T23" fmla="*/ 32 h 39"/>
                  <a:gd name="T24" fmla="*/ 61 w 67"/>
                  <a:gd name="T25" fmla="*/ 27 h 39"/>
                  <a:gd name="T26" fmla="*/ 67 w 67"/>
                  <a:gd name="T27" fmla="*/ 27 h 39"/>
                  <a:gd name="T28" fmla="*/ 66 w 67"/>
                  <a:gd name="T29" fmla="*/ 23 h 39"/>
                  <a:gd name="T30" fmla="*/ 63 w 67"/>
                  <a:gd name="T31" fmla="*/ 19 h 39"/>
                  <a:gd name="T32" fmla="*/ 60 w 67"/>
                  <a:gd name="T33" fmla="*/ 17 h 39"/>
                  <a:gd name="T34" fmla="*/ 59 w 67"/>
                  <a:gd name="T35" fmla="*/ 10 h 39"/>
                  <a:gd name="T36" fmla="*/ 54 w 67"/>
                  <a:gd name="T37" fmla="*/ 10 h 39"/>
                  <a:gd name="T38" fmla="*/ 53 w 67"/>
                  <a:gd name="T39" fmla="*/ 7 h 39"/>
                  <a:gd name="T40" fmla="*/ 49 w 67"/>
                  <a:gd name="T41" fmla="*/ 8 h 39"/>
                  <a:gd name="T42" fmla="*/ 46 w 67"/>
                  <a:gd name="T43" fmla="*/ 4 h 39"/>
                  <a:gd name="T44" fmla="*/ 44 w 67"/>
                  <a:gd name="T45" fmla="*/ 4 h 39"/>
                  <a:gd name="T46" fmla="*/ 41 w 67"/>
                  <a:gd name="T47" fmla="*/ 1 h 39"/>
                  <a:gd name="T48" fmla="*/ 35 w 67"/>
                  <a:gd name="T49" fmla="*/ 0 h 39"/>
                  <a:gd name="T50" fmla="*/ 33 w 67"/>
                  <a:gd name="T51" fmla="*/ 1 h 39"/>
                  <a:gd name="T52" fmla="*/ 27 w 67"/>
                  <a:gd name="T53" fmla="*/ 1 h 39"/>
                  <a:gd name="T54" fmla="*/ 28 w 67"/>
                  <a:gd name="T55" fmla="*/ 13 h 39"/>
                  <a:gd name="T56" fmla="*/ 18 w 67"/>
                  <a:gd name="T57" fmla="*/ 14 h 39"/>
                  <a:gd name="T58" fmla="*/ 18 w 67"/>
                  <a:gd name="T59" fmla="*/ 14 h 39"/>
                  <a:gd name="T60" fmla="*/ 13 w 67"/>
                  <a:gd name="T61" fmla="*/ 8 h 39"/>
                  <a:gd name="T62" fmla="*/ 14 w 67"/>
                  <a:gd name="T63" fmla="*/ 7 h 39"/>
                  <a:gd name="T64" fmla="*/ 14 w 67"/>
                  <a:gd name="T65" fmla="*/ 4 h 39"/>
                  <a:gd name="T66" fmla="*/ 12 w 67"/>
                  <a:gd name="T67" fmla="*/ 4 h 39"/>
                  <a:gd name="T68" fmla="*/ 11 w 67"/>
                  <a:gd name="T69" fmla="*/ 6 h 39"/>
                  <a:gd name="T70" fmla="*/ 6 w 67"/>
                  <a:gd name="T71" fmla="*/ 11 h 39"/>
                  <a:gd name="T72" fmla="*/ 0 w 67"/>
                  <a:gd name="T73" fmla="*/ 26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7" h="39">
                    <a:moveTo>
                      <a:pt x="0" y="26"/>
                    </a:moveTo>
                    <a:cubicBezTo>
                      <a:pt x="0" y="26"/>
                      <a:pt x="6" y="24"/>
                      <a:pt x="8" y="24"/>
                    </a:cubicBezTo>
                    <a:cubicBezTo>
                      <a:pt x="10" y="24"/>
                      <a:pt x="12" y="25"/>
                      <a:pt x="17" y="26"/>
                    </a:cubicBezTo>
                    <a:cubicBezTo>
                      <a:pt x="21" y="27"/>
                      <a:pt x="22" y="28"/>
                      <a:pt x="24" y="28"/>
                    </a:cubicBezTo>
                    <a:cubicBezTo>
                      <a:pt x="26" y="28"/>
                      <a:pt x="28" y="30"/>
                      <a:pt x="29" y="30"/>
                    </a:cubicBezTo>
                    <a:cubicBezTo>
                      <a:pt x="31" y="30"/>
                      <a:pt x="34" y="29"/>
                      <a:pt x="34" y="29"/>
                    </a:cubicBezTo>
                    <a:cubicBezTo>
                      <a:pt x="34" y="29"/>
                      <a:pt x="34" y="32"/>
                      <a:pt x="36" y="33"/>
                    </a:cubicBezTo>
                    <a:cubicBezTo>
                      <a:pt x="38" y="34"/>
                      <a:pt x="40" y="33"/>
                      <a:pt x="41" y="35"/>
                    </a:cubicBezTo>
                    <a:cubicBezTo>
                      <a:pt x="43" y="36"/>
                      <a:pt x="43" y="36"/>
                      <a:pt x="45" y="37"/>
                    </a:cubicBezTo>
                    <a:cubicBezTo>
                      <a:pt x="48" y="38"/>
                      <a:pt x="49" y="39"/>
                      <a:pt x="49" y="39"/>
                    </a:cubicBezTo>
                    <a:cubicBezTo>
                      <a:pt x="49" y="39"/>
                      <a:pt x="52" y="33"/>
                      <a:pt x="55" y="35"/>
                    </a:cubicBezTo>
                    <a:cubicBezTo>
                      <a:pt x="59" y="37"/>
                      <a:pt x="59" y="36"/>
                      <a:pt x="59" y="32"/>
                    </a:cubicBezTo>
                    <a:cubicBezTo>
                      <a:pt x="59" y="28"/>
                      <a:pt x="61" y="27"/>
                      <a:pt x="61" y="27"/>
                    </a:cubicBezTo>
                    <a:cubicBezTo>
                      <a:pt x="61" y="27"/>
                      <a:pt x="65" y="29"/>
                      <a:pt x="67" y="27"/>
                    </a:cubicBezTo>
                    <a:cubicBezTo>
                      <a:pt x="66" y="23"/>
                      <a:pt x="66" y="23"/>
                      <a:pt x="66" y="23"/>
                    </a:cubicBezTo>
                    <a:cubicBezTo>
                      <a:pt x="66" y="23"/>
                      <a:pt x="64" y="21"/>
                      <a:pt x="63" y="19"/>
                    </a:cubicBezTo>
                    <a:cubicBezTo>
                      <a:pt x="62" y="17"/>
                      <a:pt x="60" y="19"/>
                      <a:pt x="60" y="17"/>
                    </a:cubicBezTo>
                    <a:cubicBezTo>
                      <a:pt x="60" y="15"/>
                      <a:pt x="59" y="10"/>
                      <a:pt x="59" y="10"/>
                    </a:cubicBezTo>
                    <a:cubicBezTo>
                      <a:pt x="59" y="10"/>
                      <a:pt x="55" y="12"/>
                      <a:pt x="54" y="10"/>
                    </a:cubicBezTo>
                    <a:cubicBezTo>
                      <a:pt x="54" y="8"/>
                      <a:pt x="53" y="7"/>
                      <a:pt x="53" y="7"/>
                    </a:cubicBezTo>
                    <a:cubicBezTo>
                      <a:pt x="49" y="8"/>
                      <a:pt x="49" y="8"/>
                      <a:pt x="49" y="8"/>
                    </a:cubicBezTo>
                    <a:cubicBezTo>
                      <a:pt x="46" y="4"/>
                      <a:pt x="46" y="4"/>
                      <a:pt x="46" y="4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4" y="4"/>
                      <a:pt x="44" y="2"/>
                      <a:pt x="41" y="1"/>
                    </a:cubicBezTo>
                    <a:cubicBezTo>
                      <a:pt x="38" y="0"/>
                      <a:pt x="35" y="0"/>
                      <a:pt x="35" y="0"/>
                    </a:cubicBezTo>
                    <a:cubicBezTo>
                      <a:pt x="35" y="0"/>
                      <a:pt x="34" y="1"/>
                      <a:pt x="33" y="1"/>
                    </a:cubicBezTo>
                    <a:cubicBezTo>
                      <a:pt x="31" y="1"/>
                      <a:pt x="27" y="1"/>
                      <a:pt x="27" y="1"/>
                    </a:cubicBezTo>
                    <a:cubicBezTo>
                      <a:pt x="27" y="5"/>
                      <a:pt x="27" y="8"/>
                      <a:pt x="28" y="13"/>
                    </a:cubicBezTo>
                    <a:cubicBezTo>
                      <a:pt x="25" y="14"/>
                      <a:pt x="21" y="16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7" y="13"/>
                      <a:pt x="14" y="9"/>
                      <a:pt x="13" y="8"/>
                    </a:cubicBezTo>
                    <a:cubicBezTo>
                      <a:pt x="13" y="8"/>
                      <a:pt x="13" y="6"/>
                      <a:pt x="14" y="7"/>
                    </a:cubicBezTo>
                    <a:cubicBezTo>
                      <a:pt x="14" y="7"/>
                      <a:pt x="14" y="5"/>
                      <a:pt x="14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6" y="8"/>
                      <a:pt x="8" y="7"/>
                      <a:pt x="6" y="11"/>
                    </a:cubicBezTo>
                    <a:cubicBezTo>
                      <a:pt x="2" y="17"/>
                      <a:pt x="1" y="21"/>
                      <a:pt x="0" y="26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176">
                <a:extLst>
                  <a:ext uri="{FF2B5EF4-FFF2-40B4-BE49-F238E27FC236}">
                    <a16:creationId xmlns:a16="http://schemas.microsoft.com/office/drawing/2014/main" id="{01B03A05-09B0-4CA8-BF3F-75121F5E42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6" y="1778"/>
                <a:ext cx="117" cy="180"/>
              </a:xfrm>
              <a:custGeom>
                <a:avLst/>
                <a:gdLst>
                  <a:gd name="T0" fmla="*/ 2 w 60"/>
                  <a:gd name="T1" fmla="*/ 24 h 92"/>
                  <a:gd name="T2" fmla="*/ 0 w 60"/>
                  <a:gd name="T3" fmla="*/ 28 h 92"/>
                  <a:gd name="T4" fmla="*/ 2 w 60"/>
                  <a:gd name="T5" fmla="*/ 32 h 92"/>
                  <a:gd name="T6" fmla="*/ 6 w 60"/>
                  <a:gd name="T7" fmla="*/ 34 h 92"/>
                  <a:gd name="T8" fmla="*/ 5 w 60"/>
                  <a:gd name="T9" fmla="*/ 41 h 92"/>
                  <a:gd name="T10" fmla="*/ 7 w 60"/>
                  <a:gd name="T11" fmla="*/ 45 h 92"/>
                  <a:gd name="T12" fmla="*/ 7 w 60"/>
                  <a:gd name="T13" fmla="*/ 50 h 92"/>
                  <a:gd name="T14" fmla="*/ 11 w 60"/>
                  <a:gd name="T15" fmla="*/ 50 h 92"/>
                  <a:gd name="T16" fmla="*/ 19 w 60"/>
                  <a:gd name="T17" fmla="*/ 44 h 92"/>
                  <a:gd name="T18" fmla="*/ 21 w 60"/>
                  <a:gd name="T19" fmla="*/ 46 h 92"/>
                  <a:gd name="T20" fmla="*/ 26 w 60"/>
                  <a:gd name="T21" fmla="*/ 50 h 92"/>
                  <a:gd name="T22" fmla="*/ 34 w 60"/>
                  <a:gd name="T23" fmla="*/ 56 h 92"/>
                  <a:gd name="T24" fmla="*/ 34 w 60"/>
                  <a:gd name="T25" fmla="*/ 65 h 92"/>
                  <a:gd name="T26" fmla="*/ 39 w 60"/>
                  <a:gd name="T27" fmla="*/ 70 h 92"/>
                  <a:gd name="T28" fmla="*/ 40 w 60"/>
                  <a:gd name="T29" fmla="*/ 76 h 92"/>
                  <a:gd name="T30" fmla="*/ 40 w 60"/>
                  <a:gd name="T31" fmla="*/ 81 h 92"/>
                  <a:gd name="T32" fmla="*/ 36 w 60"/>
                  <a:gd name="T33" fmla="*/ 87 h 92"/>
                  <a:gd name="T34" fmla="*/ 42 w 60"/>
                  <a:gd name="T35" fmla="*/ 90 h 92"/>
                  <a:gd name="T36" fmla="*/ 48 w 60"/>
                  <a:gd name="T37" fmla="*/ 91 h 92"/>
                  <a:gd name="T38" fmla="*/ 50 w 60"/>
                  <a:gd name="T39" fmla="*/ 83 h 92"/>
                  <a:gd name="T40" fmla="*/ 55 w 60"/>
                  <a:gd name="T41" fmla="*/ 87 h 92"/>
                  <a:gd name="T42" fmla="*/ 60 w 60"/>
                  <a:gd name="T43" fmla="*/ 83 h 92"/>
                  <a:gd name="T44" fmla="*/ 58 w 60"/>
                  <a:gd name="T45" fmla="*/ 73 h 92"/>
                  <a:gd name="T46" fmla="*/ 53 w 60"/>
                  <a:gd name="T47" fmla="*/ 66 h 92"/>
                  <a:gd name="T48" fmla="*/ 48 w 60"/>
                  <a:gd name="T49" fmla="*/ 60 h 92"/>
                  <a:gd name="T50" fmla="*/ 44 w 60"/>
                  <a:gd name="T51" fmla="*/ 53 h 92"/>
                  <a:gd name="T52" fmla="*/ 38 w 60"/>
                  <a:gd name="T53" fmla="*/ 46 h 92"/>
                  <a:gd name="T54" fmla="*/ 31 w 60"/>
                  <a:gd name="T55" fmla="*/ 36 h 92"/>
                  <a:gd name="T56" fmla="*/ 34 w 60"/>
                  <a:gd name="T57" fmla="*/ 30 h 92"/>
                  <a:gd name="T58" fmla="*/ 40 w 60"/>
                  <a:gd name="T59" fmla="*/ 26 h 92"/>
                  <a:gd name="T60" fmla="*/ 36 w 60"/>
                  <a:gd name="T61" fmla="*/ 19 h 92"/>
                  <a:gd name="T62" fmla="*/ 30 w 60"/>
                  <a:gd name="T63" fmla="*/ 19 h 92"/>
                  <a:gd name="T64" fmla="*/ 25 w 60"/>
                  <a:gd name="T65" fmla="*/ 16 h 92"/>
                  <a:gd name="T66" fmla="*/ 19 w 60"/>
                  <a:gd name="T67" fmla="*/ 11 h 92"/>
                  <a:gd name="T68" fmla="*/ 16 w 60"/>
                  <a:gd name="T69" fmla="*/ 1 h 92"/>
                  <a:gd name="T70" fmla="*/ 10 w 60"/>
                  <a:gd name="T71" fmla="*/ 4 h 92"/>
                  <a:gd name="T72" fmla="*/ 12 w 60"/>
                  <a:gd name="T73" fmla="*/ 15 h 92"/>
                  <a:gd name="T74" fmla="*/ 5 w 60"/>
                  <a:gd name="T75" fmla="*/ 19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0" h="92">
                    <a:moveTo>
                      <a:pt x="5" y="19"/>
                    </a:moveTo>
                    <a:cubicBezTo>
                      <a:pt x="2" y="24"/>
                      <a:pt x="2" y="24"/>
                      <a:pt x="2" y="24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7" y="45"/>
                      <a:pt x="7" y="45"/>
                      <a:pt x="7" y="45"/>
                    </a:cubicBezTo>
                    <a:cubicBezTo>
                      <a:pt x="8" y="48"/>
                      <a:pt x="8" y="48"/>
                      <a:pt x="8" y="48"/>
                    </a:cubicBezTo>
                    <a:cubicBezTo>
                      <a:pt x="7" y="50"/>
                      <a:pt x="7" y="50"/>
                      <a:pt x="7" y="50"/>
                    </a:cubicBezTo>
                    <a:cubicBezTo>
                      <a:pt x="9" y="52"/>
                      <a:pt x="9" y="52"/>
                      <a:pt x="9" y="52"/>
                    </a:cubicBezTo>
                    <a:cubicBezTo>
                      <a:pt x="11" y="50"/>
                      <a:pt x="11" y="50"/>
                      <a:pt x="11" y="50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9" y="44"/>
                      <a:pt x="19" y="44"/>
                      <a:pt x="19" y="44"/>
                    </a:cubicBezTo>
                    <a:cubicBezTo>
                      <a:pt x="21" y="45"/>
                      <a:pt x="21" y="45"/>
                      <a:pt x="21" y="45"/>
                    </a:cubicBezTo>
                    <a:cubicBezTo>
                      <a:pt x="21" y="46"/>
                      <a:pt x="21" y="46"/>
                      <a:pt x="21" y="46"/>
                    </a:cubicBezTo>
                    <a:cubicBezTo>
                      <a:pt x="23" y="48"/>
                      <a:pt x="23" y="48"/>
                      <a:pt x="23" y="48"/>
                    </a:cubicBezTo>
                    <a:cubicBezTo>
                      <a:pt x="26" y="50"/>
                      <a:pt x="26" y="50"/>
                      <a:pt x="26" y="50"/>
                    </a:cubicBezTo>
                    <a:cubicBezTo>
                      <a:pt x="29" y="50"/>
                      <a:pt x="29" y="50"/>
                      <a:pt x="29" y="50"/>
                    </a:cubicBezTo>
                    <a:cubicBezTo>
                      <a:pt x="34" y="56"/>
                      <a:pt x="34" y="56"/>
                      <a:pt x="34" y="56"/>
                    </a:cubicBezTo>
                    <a:cubicBezTo>
                      <a:pt x="34" y="60"/>
                      <a:pt x="34" y="60"/>
                      <a:pt x="34" y="60"/>
                    </a:cubicBezTo>
                    <a:cubicBezTo>
                      <a:pt x="34" y="65"/>
                      <a:pt x="34" y="65"/>
                      <a:pt x="34" y="65"/>
                    </a:cubicBezTo>
                    <a:cubicBezTo>
                      <a:pt x="36" y="68"/>
                      <a:pt x="36" y="68"/>
                      <a:pt x="36" y="68"/>
                    </a:cubicBezTo>
                    <a:cubicBezTo>
                      <a:pt x="39" y="70"/>
                      <a:pt x="39" y="70"/>
                      <a:pt x="39" y="70"/>
                    </a:cubicBezTo>
                    <a:cubicBezTo>
                      <a:pt x="40" y="72"/>
                      <a:pt x="40" y="72"/>
                      <a:pt x="40" y="72"/>
                    </a:cubicBezTo>
                    <a:cubicBezTo>
                      <a:pt x="40" y="76"/>
                      <a:pt x="40" y="76"/>
                      <a:pt x="40" y="76"/>
                    </a:cubicBezTo>
                    <a:cubicBezTo>
                      <a:pt x="41" y="78"/>
                      <a:pt x="41" y="78"/>
                      <a:pt x="41" y="78"/>
                    </a:cubicBezTo>
                    <a:cubicBezTo>
                      <a:pt x="40" y="81"/>
                      <a:pt x="40" y="81"/>
                      <a:pt x="40" y="81"/>
                    </a:cubicBezTo>
                    <a:cubicBezTo>
                      <a:pt x="39" y="84"/>
                      <a:pt x="39" y="84"/>
                      <a:pt x="39" y="84"/>
                    </a:cubicBezTo>
                    <a:cubicBezTo>
                      <a:pt x="36" y="87"/>
                      <a:pt x="36" y="87"/>
                      <a:pt x="36" y="87"/>
                    </a:cubicBezTo>
                    <a:cubicBezTo>
                      <a:pt x="41" y="88"/>
                      <a:pt x="41" y="88"/>
                      <a:pt x="41" y="88"/>
                    </a:cubicBezTo>
                    <a:cubicBezTo>
                      <a:pt x="42" y="90"/>
                      <a:pt x="42" y="90"/>
                      <a:pt x="42" y="90"/>
                    </a:cubicBezTo>
                    <a:cubicBezTo>
                      <a:pt x="45" y="92"/>
                      <a:pt x="45" y="92"/>
                      <a:pt x="45" y="92"/>
                    </a:cubicBezTo>
                    <a:cubicBezTo>
                      <a:pt x="48" y="91"/>
                      <a:pt x="48" y="91"/>
                      <a:pt x="48" y="91"/>
                    </a:cubicBezTo>
                    <a:cubicBezTo>
                      <a:pt x="48" y="87"/>
                      <a:pt x="48" y="87"/>
                      <a:pt x="48" y="87"/>
                    </a:cubicBezTo>
                    <a:cubicBezTo>
                      <a:pt x="50" y="83"/>
                      <a:pt x="50" y="83"/>
                      <a:pt x="50" y="83"/>
                    </a:cubicBezTo>
                    <a:cubicBezTo>
                      <a:pt x="53" y="84"/>
                      <a:pt x="53" y="84"/>
                      <a:pt x="53" y="84"/>
                    </a:cubicBezTo>
                    <a:cubicBezTo>
                      <a:pt x="55" y="87"/>
                      <a:pt x="55" y="87"/>
                      <a:pt x="55" y="87"/>
                    </a:cubicBezTo>
                    <a:cubicBezTo>
                      <a:pt x="59" y="86"/>
                      <a:pt x="59" y="86"/>
                      <a:pt x="59" y="86"/>
                    </a:cubicBezTo>
                    <a:cubicBezTo>
                      <a:pt x="60" y="83"/>
                      <a:pt x="60" y="83"/>
                      <a:pt x="60" y="83"/>
                    </a:cubicBezTo>
                    <a:cubicBezTo>
                      <a:pt x="59" y="77"/>
                      <a:pt x="59" y="77"/>
                      <a:pt x="59" y="77"/>
                    </a:cubicBezTo>
                    <a:cubicBezTo>
                      <a:pt x="58" y="73"/>
                      <a:pt x="58" y="73"/>
                      <a:pt x="58" y="73"/>
                    </a:cubicBezTo>
                    <a:cubicBezTo>
                      <a:pt x="55" y="71"/>
                      <a:pt x="55" y="71"/>
                      <a:pt x="55" y="71"/>
                    </a:cubicBezTo>
                    <a:cubicBezTo>
                      <a:pt x="53" y="66"/>
                      <a:pt x="53" y="66"/>
                      <a:pt x="53" y="66"/>
                    </a:cubicBezTo>
                    <a:cubicBezTo>
                      <a:pt x="52" y="63"/>
                      <a:pt x="52" y="63"/>
                      <a:pt x="52" y="63"/>
                    </a:cubicBezTo>
                    <a:cubicBezTo>
                      <a:pt x="48" y="60"/>
                      <a:pt x="48" y="60"/>
                      <a:pt x="48" y="60"/>
                    </a:cubicBezTo>
                    <a:cubicBezTo>
                      <a:pt x="45" y="56"/>
                      <a:pt x="45" y="56"/>
                      <a:pt x="45" y="56"/>
                    </a:cubicBezTo>
                    <a:cubicBezTo>
                      <a:pt x="44" y="53"/>
                      <a:pt x="44" y="53"/>
                      <a:pt x="44" y="53"/>
                    </a:cubicBezTo>
                    <a:cubicBezTo>
                      <a:pt x="42" y="51"/>
                      <a:pt x="42" y="51"/>
                      <a:pt x="42" y="51"/>
                    </a:cubicBezTo>
                    <a:cubicBezTo>
                      <a:pt x="38" y="46"/>
                      <a:pt x="38" y="46"/>
                      <a:pt x="38" y="46"/>
                    </a:cubicBezTo>
                    <a:cubicBezTo>
                      <a:pt x="36" y="39"/>
                      <a:pt x="36" y="39"/>
                      <a:pt x="36" y="39"/>
                    </a:cubicBezTo>
                    <a:cubicBezTo>
                      <a:pt x="31" y="36"/>
                      <a:pt x="31" y="36"/>
                      <a:pt x="31" y="36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7" y="28"/>
                      <a:pt x="37" y="28"/>
                      <a:pt x="37" y="28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40" y="21"/>
                      <a:pt x="40" y="21"/>
                      <a:pt x="40" y="21"/>
                    </a:cubicBezTo>
                    <a:cubicBezTo>
                      <a:pt x="36" y="19"/>
                      <a:pt x="36" y="19"/>
                      <a:pt x="36" y="19"/>
                    </a:cubicBezTo>
                    <a:cubicBezTo>
                      <a:pt x="33" y="17"/>
                      <a:pt x="33" y="17"/>
                      <a:pt x="33" y="17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7" y="19"/>
                      <a:pt x="5" y="19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177">
                <a:extLst>
                  <a:ext uri="{FF2B5EF4-FFF2-40B4-BE49-F238E27FC236}">
                    <a16:creationId xmlns:a16="http://schemas.microsoft.com/office/drawing/2014/main" id="{788E8682-D43C-4E7F-966F-2B98F7616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6" y="1778"/>
                <a:ext cx="117" cy="180"/>
              </a:xfrm>
              <a:custGeom>
                <a:avLst/>
                <a:gdLst>
                  <a:gd name="T0" fmla="*/ 2 w 60"/>
                  <a:gd name="T1" fmla="*/ 24 h 92"/>
                  <a:gd name="T2" fmla="*/ 0 w 60"/>
                  <a:gd name="T3" fmla="*/ 28 h 92"/>
                  <a:gd name="T4" fmla="*/ 2 w 60"/>
                  <a:gd name="T5" fmla="*/ 32 h 92"/>
                  <a:gd name="T6" fmla="*/ 6 w 60"/>
                  <a:gd name="T7" fmla="*/ 34 h 92"/>
                  <a:gd name="T8" fmla="*/ 5 w 60"/>
                  <a:gd name="T9" fmla="*/ 41 h 92"/>
                  <a:gd name="T10" fmla="*/ 7 w 60"/>
                  <a:gd name="T11" fmla="*/ 45 h 92"/>
                  <a:gd name="T12" fmla="*/ 7 w 60"/>
                  <a:gd name="T13" fmla="*/ 50 h 92"/>
                  <a:gd name="T14" fmla="*/ 11 w 60"/>
                  <a:gd name="T15" fmla="*/ 50 h 92"/>
                  <a:gd name="T16" fmla="*/ 19 w 60"/>
                  <a:gd name="T17" fmla="*/ 44 h 92"/>
                  <a:gd name="T18" fmla="*/ 21 w 60"/>
                  <a:gd name="T19" fmla="*/ 46 h 92"/>
                  <a:gd name="T20" fmla="*/ 26 w 60"/>
                  <a:gd name="T21" fmla="*/ 50 h 92"/>
                  <a:gd name="T22" fmla="*/ 34 w 60"/>
                  <a:gd name="T23" fmla="*/ 56 h 92"/>
                  <a:gd name="T24" fmla="*/ 34 w 60"/>
                  <a:gd name="T25" fmla="*/ 65 h 92"/>
                  <a:gd name="T26" fmla="*/ 39 w 60"/>
                  <a:gd name="T27" fmla="*/ 70 h 92"/>
                  <a:gd name="T28" fmla="*/ 40 w 60"/>
                  <a:gd name="T29" fmla="*/ 76 h 92"/>
                  <a:gd name="T30" fmla="*/ 40 w 60"/>
                  <a:gd name="T31" fmla="*/ 81 h 92"/>
                  <a:gd name="T32" fmla="*/ 36 w 60"/>
                  <a:gd name="T33" fmla="*/ 87 h 92"/>
                  <a:gd name="T34" fmla="*/ 42 w 60"/>
                  <a:gd name="T35" fmla="*/ 90 h 92"/>
                  <a:gd name="T36" fmla="*/ 48 w 60"/>
                  <a:gd name="T37" fmla="*/ 91 h 92"/>
                  <a:gd name="T38" fmla="*/ 50 w 60"/>
                  <a:gd name="T39" fmla="*/ 83 h 92"/>
                  <a:gd name="T40" fmla="*/ 55 w 60"/>
                  <a:gd name="T41" fmla="*/ 87 h 92"/>
                  <a:gd name="T42" fmla="*/ 60 w 60"/>
                  <a:gd name="T43" fmla="*/ 83 h 92"/>
                  <a:gd name="T44" fmla="*/ 58 w 60"/>
                  <a:gd name="T45" fmla="*/ 73 h 92"/>
                  <a:gd name="T46" fmla="*/ 53 w 60"/>
                  <a:gd name="T47" fmla="*/ 66 h 92"/>
                  <a:gd name="T48" fmla="*/ 48 w 60"/>
                  <a:gd name="T49" fmla="*/ 60 h 92"/>
                  <a:gd name="T50" fmla="*/ 44 w 60"/>
                  <a:gd name="T51" fmla="*/ 53 h 92"/>
                  <a:gd name="T52" fmla="*/ 38 w 60"/>
                  <a:gd name="T53" fmla="*/ 46 h 92"/>
                  <a:gd name="T54" fmla="*/ 31 w 60"/>
                  <a:gd name="T55" fmla="*/ 36 h 92"/>
                  <a:gd name="T56" fmla="*/ 34 w 60"/>
                  <a:gd name="T57" fmla="*/ 30 h 92"/>
                  <a:gd name="T58" fmla="*/ 40 w 60"/>
                  <a:gd name="T59" fmla="*/ 26 h 92"/>
                  <a:gd name="T60" fmla="*/ 36 w 60"/>
                  <a:gd name="T61" fmla="*/ 19 h 92"/>
                  <a:gd name="T62" fmla="*/ 30 w 60"/>
                  <a:gd name="T63" fmla="*/ 19 h 92"/>
                  <a:gd name="T64" fmla="*/ 25 w 60"/>
                  <a:gd name="T65" fmla="*/ 16 h 92"/>
                  <a:gd name="T66" fmla="*/ 19 w 60"/>
                  <a:gd name="T67" fmla="*/ 11 h 92"/>
                  <a:gd name="T68" fmla="*/ 16 w 60"/>
                  <a:gd name="T69" fmla="*/ 1 h 92"/>
                  <a:gd name="T70" fmla="*/ 10 w 60"/>
                  <a:gd name="T71" fmla="*/ 4 h 92"/>
                  <a:gd name="T72" fmla="*/ 12 w 60"/>
                  <a:gd name="T73" fmla="*/ 15 h 92"/>
                  <a:gd name="T74" fmla="*/ 5 w 60"/>
                  <a:gd name="T75" fmla="*/ 19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0" h="92">
                    <a:moveTo>
                      <a:pt x="5" y="19"/>
                    </a:moveTo>
                    <a:cubicBezTo>
                      <a:pt x="2" y="24"/>
                      <a:pt x="2" y="24"/>
                      <a:pt x="2" y="24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7" y="45"/>
                      <a:pt x="7" y="45"/>
                      <a:pt x="7" y="45"/>
                    </a:cubicBezTo>
                    <a:cubicBezTo>
                      <a:pt x="8" y="48"/>
                      <a:pt x="8" y="48"/>
                      <a:pt x="8" y="48"/>
                    </a:cubicBezTo>
                    <a:cubicBezTo>
                      <a:pt x="7" y="50"/>
                      <a:pt x="7" y="50"/>
                      <a:pt x="7" y="50"/>
                    </a:cubicBezTo>
                    <a:cubicBezTo>
                      <a:pt x="9" y="52"/>
                      <a:pt x="9" y="52"/>
                      <a:pt x="9" y="52"/>
                    </a:cubicBezTo>
                    <a:cubicBezTo>
                      <a:pt x="11" y="50"/>
                      <a:pt x="11" y="50"/>
                      <a:pt x="11" y="50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9" y="44"/>
                      <a:pt x="19" y="44"/>
                      <a:pt x="19" y="44"/>
                    </a:cubicBezTo>
                    <a:cubicBezTo>
                      <a:pt x="21" y="45"/>
                      <a:pt x="21" y="45"/>
                      <a:pt x="21" y="45"/>
                    </a:cubicBezTo>
                    <a:cubicBezTo>
                      <a:pt x="21" y="46"/>
                      <a:pt x="21" y="46"/>
                      <a:pt x="21" y="46"/>
                    </a:cubicBezTo>
                    <a:cubicBezTo>
                      <a:pt x="23" y="48"/>
                      <a:pt x="23" y="48"/>
                      <a:pt x="23" y="48"/>
                    </a:cubicBezTo>
                    <a:cubicBezTo>
                      <a:pt x="26" y="50"/>
                      <a:pt x="26" y="50"/>
                      <a:pt x="26" y="50"/>
                    </a:cubicBezTo>
                    <a:cubicBezTo>
                      <a:pt x="29" y="50"/>
                      <a:pt x="29" y="50"/>
                      <a:pt x="29" y="50"/>
                    </a:cubicBezTo>
                    <a:cubicBezTo>
                      <a:pt x="34" y="56"/>
                      <a:pt x="34" y="56"/>
                      <a:pt x="34" y="56"/>
                    </a:cubicBezTo>
                    <a:cubicBezTo>
                      <a:pt x="34" y="60"/>
                      <a:pt x="34" y="60"/>
                      <a:pt x="34" y="60"/>
                    </a:cubicBezTo>
                    <a:cubicBezTo>
                      <a:pt x="34" y="65"/>
                      <a:pt x="34" y="65"/>
                      <a:pt x="34" y="65"/>
                    </a:cubicBezTo>
                    <a:cubicBezTo>
                      <a:pt x="36" y="68"/>
                      <a:pt x="36" y="68"/>
                      <a:pt x="36" y="68"/>
                    </a:cubicBezTo>
                    <a:cubicBezTo>
                      <a:pt x="39" y="70"/>
                      <a:pt x="39" y="70"/>
                      <a:pt x="39" y="70"/>
                    </a:cubicBezTo>
                    <a:cubicBezTo>
                      <a:pt x="40" y="72"/>
                      <a:pt x="40" y="72"/>
                      <a:pt x="40" y="72"/>
                    </a:cubicBezTo>
                    <a:cubicBezTo>
                      <a:pt x="40" y="76"/>
                      <a:pt x="40" y="76"/>
                      <a:pt x="40" y="76"/>
                    </a:cubicBezTo>
                    <a:cubicBezTo>
                      <a:pt x="41" y="78"/>
                      <a:pt x="41" y="78"/>
                      <a:pt x="41" y="78"/>
                    </a:cubicBezTo>
                    <a:cubicBezTo>
                      <a:pt x="40" y="81"/>
                      <a:pt x="40" y="81"/>
                      <a:pt x="40" y="81"/>
                    </a:cubicBezTo>
                    <a:cubicBezTo>
                      <a:pt x="39" y="84"/>
                      <a:pt x="39" y="84"/>
                      <a:pt x="39" y="84"/>
                    </a:cubicBezTo>
                    <a:cubicBezTo>
                      <a:pt x="36" y="87"/>
                      <a:pt x="36" y="87"/>
                      <a:pt x="36" y="87"/>
                    </a:cubicBezTo>
                    <a:cubicBezTo>
                      <a:pt x="41" y="88"/>
                      <a:pt x="41" y="88"/>
                      <a:pt x="41" y="88"/>
                    </a:cubicBezTo>
                    <a:cubicBezTo>
                      <a:pt x="42" y="90"/>
                      <a:pt x="42" y="90"/>
                      <a:pt x="42" y="90"/>
                    </a:cubicBezTo>
                    <a:cubicBezTo>
                      <a:pt x="45" y="92"/>
                      <a:pt x="45" y="92"/>
                      <a:pt x="45" y="92"/>
                    </a:cubicBezTo>
                    <a:cubicBezTo>
                      <a:pt x="48" y="91"/>
                      <a:pt x="48" y="91"/>
                      <a:pt x="48" y="91"/>
                    </a:cubicBezTo>
                    <a:cubicBezTo>
                      <a:pt x="48" y="87"/>
                      <a:pt x="48" y="87"/>
                      <a:pt x="48" y="87"/>
                    </a:cubicBezTo>
                    <a:cubicBezTo>
                      <a:pt x="50" y="83"/>
                      <a:pt x="50" y="83"/>
                      <a:pt x="50" y="83"/>
                    </a:cubicBezTo>
                    <a:cubicBezTo>
                      <a:pt x="53" y="84"/>
                      <a:pt x="53" y="84"/>
                      <a:pt x="53" y="84"/>
                    </a:cubicBezTo>
                    <a:cubicBezTo>
                      <a:pt x="55" y="87"/>
                      <a:pt x="55" y="87"/>
                      <a:pt x="55" y="87"/>
                    </a:cubicBezTo>
                    <a:cubicBezTo>
                      <a:pt x="59" y="86"/>
                      <a:pt x="59" y="86"/>
                      <a:pt x="59" y="86"/>
                    </a:cubicBezTo>
                    <a:cubicBezTo>
                      <a:pt x="60" y="83"/>
                      <a:pt x="60" y="83"/>
                      <a:pt x="60" y="83"/>
                    </a:cubicBezTo>
                    <a:cubicBezTo>
                      <a:pt x="59" y="77"/>
                      <a:pt x="59" y="77"/>
                      <a:pt x="59" y="77"/>
                    </a:cubicBezTo>
                    <a:cubicBezTo>
                      <a:pt x="58" y="73"/>
                      <a:pt x="58" y="73"/>
                      <a:pt x="58" y="73"/>
                    </a:cubicBezTo>
                    <a:cubicBezTo>
                      <a:pt x="55" y="71"/>
                      <a:pt x="55" y="71"/>
                      <a:pt x="55" y="71"/>
                    </a:cubicBezTo>
                    <a:cubicBezTo>
                      <a:pt x="53" y="66"/>
                      <a:pt x="53" y="66"/>
                      <a:pt x="53" y="66"/>
                    </a:cubicBezTo>
                    <a:cubicBezTo>
                      <a:pt x="52" y="63"/>
                      <a:pt x="52" y="63"/>
                      <a:pt x="52" y="63"/>
                    </a:cubicBezTo>
                    <a:cubicBezTo>
                      <a:pt x="48" y="60"/>
                      <a:pt x="48" y="60"/>
                      <a:pt x="48" y="60"/>
                    </a:cubicBezTo>
                    <a:cubicBezTo>
                      <a:pt x="45" y="56"/>
                      <a:pt x="45" y="56"/>
                      <a:pt x="45" y="56"/>
                    </a:cubicBezTo>
                    <a:cubicBezTo>
                      <a:pt x="44" y="53"/>
                      <a:pt x="44" y="53"/>
                      <a:pt x="44" y="53"/>
                    </a:cubicBezTo>
                    <a:cubicBezTo>
                      <a:pt x="42" y="51"/>
                      <a:pt x="42" y="51"/>
                      <a:pt x="42" y="51"/>
                    </a:cubicBezTo>
                    <a:cubicBezTo>
                      <a:pt x="38" y="46"/>
                      <a:pt x="38" y="46"/>
                      <a:pt x="38" y="46"/>
                    </a:cubicBezTo>
                    <a:cubicBezTo>
                      <a:pt x="36" y="39"/>
                      <a:pt x="36" y="39"/>
                      <a:pt x="36" y="39"/>
                    </a:cubicBezTo>
                    <a:cubicBezTo>
                      <a:pt x="31" y="36"/>
                      <a:pt x="31" y="36"/>
                      <a:pt x="31" y="36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7" y="28"/>
                      <a:pt x="37" y="28"/>
                      <a:pt x="37" y="28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40" y="21"/>
                      <a:pt x="40" y="21"/>
                      <a:pt x="40" y="21"/>
                    </a:cubicBezTo>
                    <a:cubicBezTo>
                      <a:pt x="36" y="19"/>
                      <a:pt x="36" y="19"/>
                      <a:pt x="36" y="19"/>
                    </a:cubicBezTo>
                    <a:cubicBezTo>
                      <a:pt x="33" y="17"/>
                      <a:pt x="33" y="17"/>
                      <a:pt x="33" y="17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7" y="19"/>
                      <a:pt x="5" y="19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178">
                <a:extLst>
                  <a:ext uri="{FF2B5EF4-FFF2-40B4-BE49-F238E27FC236}">
                    <a16:creationId xmlns:a16="http://schemas.microsoft.com/office/drawing/2014/main" id="{3482814E-3001-462E-AC38-5A702D1E468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88" y="1305"/>
                <a:ext cx="186" cy="92"/>
              </a:xfrm>
              <a:custGeom>
                <a:avLst/>
                <a:gdLst>
                  <a:gd name="T0" fmla="*/ 32 w 95"/>
                  <a:gd name="T1" fmla="*/ 45 h 47"/>
                  <a:gd name="T2" fmla="*/ 35 w 95"/>
                  <a:gd name="T3" fmla="*/ 43 h 47"/>
                  <a:gd name="T4" fmla="*/ 38 w 95"/>
                  <a:gd name="T5" fmla="*/ 41 h 47"/>
                  <a:gd name="T6" fmla="*/ 41 w 95"/>
                  <a:gd name="T7" fmla="*/ 37 h 47"/>
                  <a:gd name="T8" fmla="*/ 46 w 95"/>
                  <a:gd name="T9" fmla="*/ 35 h 47"/>
                  <a:gd name="T10" fmla="*/ 49 w 95"/>
                  <a:gd name="T11" fmla="*/ 39 h 47"/>
                  <a:gd name="T12" fmla="*/ 54 w 95"/>
                  <a:gd name="T13" fmla="*/ 37 h 47"/>
                  <a:gd name="T14" fmla="*/ 61 w 95"/>
                  <a:gd name="T15" fmla="*/ 35 h 47"/>
                  <a:gd name="T16" fmla="*/ 63 w 95"/>
                  <a:gd name="T17" fmla="*/ 27 h 47"/>
                  <a:gd name="T18" fmla="*/ 77 w 95"/>
                  <a:gd name="T19" fmla="*/ 22 h 47"/>
                  <a:gd name="T20" fmla="*/ 78 w 95"/>
                  <a:gd name="T21" fmla="*/ 18 h 47"/>
                  <a:gd name="T22" fmla="*/ 83 w 95"/>
                  <a:gd name="T23" fmla="*/ 16 h 47"/>
                  <a:gd name="T24" fmla="*/ 87 w 95"/>
                  <a:gd name="T25" fmla="*/ 12 h 47"/>
                  <a:gd name="T26" fmla="*/ 95 w 95"/>
                  <a:gd name="T27" fmla="*/ 9 h 47"/>
                  <a:gd name="T28" fmla="*/ 90 w 95"/>
                  <a:gd name="T29" fmla="*/ 7 h 47"/>
                  <a:gd name="T30" fmla="*/ 85 w 95"/>
                  <a:gd name="T31" fmla="*/ 5 h 47"/>
                  <a:gd name="T32" fmla="*/ 79 w 95"/>
                  <a:gd name="T33" fmla="*/ 1 h 47"/>
                  <a:gd name="T34" fmla="*/ 72 w 95"/>
                  <a:gd name="T35" fmla="*/ 1 h 47"/>
                  <a:gd name="T36" fmla="*/ 61 w 95"/>
                  <a:gd name="T37" fmla="*/ 1 h 47"/>
                  <a:gd name="T38" fmla="*/ 52 w 95"/>
                  <a:gd name="T39" fmla="*/ 6 h 47"/>
                  <a:gd name="T40" fmla="*/ 48 w 95"/>
                  <a:gd name="T41" fmla="*/ 4 h 47"/>
                  <a:gd name="T42" fmla="*/ 44 w 95"/>
                  <a:gd name="T43" fmla="*/ 1 h 47"/>
                  <a:gd name="T44" fmla="*/ 39 w 95"/>
                  <a:gd name="T45" fmla="*/ 3 h 47"/>
                  <a:gd name="T46" fmla="*/ 36 w 95"/>
                  <a:gd name="T47" fmla="*/ 7 h 47"/>
                  <a:gd name="T48" fmla="*/ 33 w 95"/>
                  <a:gd name="T49" fmla="*/ 10 h 47"/>
                  <a:gd name="T50" fmla="*/ 24 w 95"/>
                  <a:gd name="T51" fmla="*/ 5 h 47"/>
                  <a:gd name="T52" fmla="*/ 18 w 95"/>
                  <a:gd name="T53" fmla="*/ 5 h 47"/>
                  <a:gd name="T54" fmla="*/ 10 w 95"/>
                  <a:gd name="T55" fmla="*/ 11 h 47"/>
                  <a:gd name="T56" fmla="*/ 14 w 95"/>
                  <a:gd name="T57" fmla="*/ 9 h 47"/>
                  <a:gd name="T58" fmla="*/ 15 w 95"/>
                  <a:gd name="T59" fmla="*/ 13 h 47"/>
                  <a:gd name="T60" fmla="*/ 11 w 95"/>
                  <a:gd name="T61" fmla="*/ 16 h 47"/>
                  <a:gd name="T62" fmla="*/ 9 w 95"/>
                  <a:gd name="T63" fmla="*/ 18 h 47"/>
                  <a:gd name="T64" fmla="*/ 13 w 95"/>
                  <a:gd name="T65" fmla="*/ 21 h 47"/>
                  <a:gd name="T66" fmla="*/ 17 w 95"/>
                  <a:gd name="T67" fmla="*/ 21 h 47"/>
                  <a:gd name="T68" fmla="*/ 19 w 95"/>
                  <a:gd name="T69" fmla="*/ 24 h 47"/>
                  <a:gd name="T70" fmla="*/ 25 w 95"/>
                  <a:gd name="T71" fmla="*/ 26 h 47"/>
                  <a:gd name="T72" fmla="*/ 29 w 95"/>
                  <a:gd name="T73" fmla="*/ 27 h 47"/>
                  <a:gd name="T74" fmla="*/ 28 w 95"/>
                  <a:gd name="T75" fmla="*/ 28 h 47"/>
                  <a:gd name="T76" fmla="*/ 20 w 95"/>
                  <a:gd name="T77" fmla="*/ 36 h 47"/>
                  <a:gd name="T78" fmla="*/ 16 w 95"/>
                  <a:gd name="T79" fmla="*/ 36 h 47"/>
                  <a:gd name="T80" fmla="*/ 11 w 95"/>
                  <a:gd name="T81" fmla="*/ 39 h 47"/>
                  <a:gd name="T82" fmla="*/ 9 w 95"/>
                  <a:gd name="T83" fmla="*/ 38 h 47"/>
                  <a:gd name="T84" fmla="*/ 8 w 95"/>
                  <a:gd name="T85" fmla="*/ 39 h 47"/>
                  <a:gd name="T86" fmla="*/ 5 w 95"/>
                  <a:gd name="T87" fmla="*/ 38 h 47"/>
                  <a:gd name="T88" fmla="*/ 0 w 95"/>
                  <a:gd name="T89" fmla="*/ 39 h 47"/>
                  <a:gd name="T90" fmla="*/ 2 w 95"/>
                  <a:gd name="T91" fmla="*/ 43 h 47"/>
                  <a:gd name="T92" fmla="*/ 8 w 95"/>
                  <a:gd name="T93" fmla="*/ 43 h 47"/>
                  <a:gd name="T94" fmla="*/ 11 w 95"/>
                  <a:gd name="T95" fmla="*/ 45 h 47"/>
                  <a:gd name="T96" fmla="*/ 16 w 95"/>
                  <a:gd name="T97" fmla="*/ 45 h 47"/>
                  <a:gd name="T98" fmla="*/ 20 w 95"/>
                  <a:gd name="T99" fmla="*/ 46 h 47"/>
                  <a:gd name="T100" fmla="*/ 25 w 95"/>
                  <a:gd name="T101" fmla="*/ 46 h 47"/>
                  <a:gd name="T102" fmla="*/ 32 w 95"/>
                  <a:gd name="T103" fmla="*/ 45 h 47"/>
                  <a:gd name="T104" fmla="*/ 79 w 95"/>
                  <a:gd name="T105" fmla="*/ 3 h 47"/>
                  <a:gd name="T106" fmla="*/ 78 w 95"/>
                  <a:gd name="T107" fmla="*/ 5 h 47"/>
                  <a:gd name="T108" fmla="*/ 76 w 95"/>
                  <a:gd name="T109" fmla="*/ 5 h 47"/>
                  <a:gd name="T110" fmla="*/ 75 w 95"/>
                  <a:gd name="T111" fmla="*/ 7 h 47"/>
                  <a:gd name="T112" fmla="*/ 70 w 95"/>
                  <a:gd name="T113" fmla="*/ 9 h 47"/>
                  <a:gd name="T114" fmla="*/ 65 w 95"/>
                  <a:gd name="T115" fmla="*/ 4 h 47"/>
                  <a:gd name="T116" fmla="*/ 68 w 95"/>
                  <a:gd name="T117" fmla="*/ 3 h 47"/>
                  <a:gd name="T118" fmla="*/ 75 w 95"/>
                  <a:gd name="T119" fmla="*/ 2 h 47"/>
                  <a:gd name="T120" fmla="*/ 79 w 95"/>
                  <a:gd name="T121" fmla="*/ 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95" h="47">
                    <a:moveTo>
                      <a:pt x="32" y="45"/>
                    </a:moveTo>
                    <a:cubicBezTo>
                      <a:pt x="33" y="45"/>
                      <a:pt x="34" y="43"/>
                      <a:pt x="35" y="43"/>
                    </a:cubicBezTo>
                    <a:cubicBezTo>
                      <a:pt x="36" y="42"/>
                      <a:pt x="37" y="42"/>
                      <a:pt x="38" y="41"/>
                    </a:cubicBezTo>
                    <a:cubicBezTo>
                      <a:pt x="39" y="40"/>
                      <a:pt x="40" y="39"/>
                      <a:pt x="41" y="37"/>
                    </a:cubicBezTo>
                    <a:cubicBezTo>
                      <a:pt x="43" y="36"/>
                      <a:pt x="44" y="34"/>
                      <a:pt x="46" y="35"/>
                    </a:cubicBezTo>
                    <a:cubicBezTo>
                      <a:pt x="48" y="35"/>
                      <a:pt x="47" y="39"/>
                      <a:pt x="49" y="39"/>
                    </a:cubicBezTo>
                    <a:cubicBezTo>
                      <a:pt x="51" y="39"/>
                      <a:pt x="52" y="37"/>
                      <a:pt x="54" y="37"/>
                    </a:cubicBezTo>
                    <a:cubicBezTo>
                      <a:pt x="56" y="36"/>
                      <a:pt x="59" y="37"/>
                      <a:pt x="61" y="35"/>
                    </a:cubicBezTo>
                    <a:cubicBezTo>
                      <a:pt x="63" y="32"/>
                      <a:pt x="61" y="30"/>
                      <a:pt x="63" y="27"/>
                    </a:cubicBezTo>
                    <a:cubicBezTo>
                      <a:pt x="66" y="22"/>
                      <a:pt x="77" y="25"/>
                      <a:pt x="77" y="22"/>
                    </a:cubicBezTo>
                    <a:cubicBezTo>
                      <a:pt x="77" y="21"/>
                      <a:pt x="77" y="19"/>
                      <a:pt x="78" y="18"/>
                    </a:cubicBezTo>
                    <a:cubicBezTo>
                      <a:pt x="80" y="17"/>
                      <a:pt x="81" y="17"/>
                      <a:pt x="83" y="16"/>
                    </a:cubicBezTo>
                    <a:cubicBezTo>
                      <a:pt x="85" y="15"/>
                      <a:pt x="85" y="14"/>
                      <a:pt x="87" y="12"/>
                    </a:cubicBezTo>
                    <a:cubicBezTo>
                      <a:pt x="90" y="11"/>
                      <a:pt x="92" y="10"/>
                      <a:pt x="95" y="9"/>
                    </a:cubicBezTo>
                    <a:cubicBezTo>
                      <a:pt x="90" y="7"/>
                      <a:pt x="90" y="7"/>
                      <a:pt x="90" y="7"/>
                    </a:cubicBezTo>
                    <a:cubicBezTo>
                      <a:pt x="90" y="7"/>
                      <a:pt x="85" y="6"/>
                      <a:pt x="85" y="5"/>
                    </a:cubicBezTo>
                    <a:cubicBezTo>
                      <a:pt x="84" y="3"/>
                      <a:pt x="81" y="1"/>
                      <a:pt x="79" y="1"/>
                    </a:cubicBezTo>
                    <a:cubicBezTo>
                      <a:pt x="77" y="1"/>
                      <a:pt x="75" y="0"/>
                      <a:pt x="72" y="1"/>
                    </a:cubicBezTo>
                    <a:cubicBezTo>
                      <a:pt x="68" y="1"/>
                      <a:pt x="63" y="1"/>
                      <a:pt x="61" y="1"/>
                    </a:cubicBezTo>
                    <a:cubicBezTo>
                      <a:pt x="59" y="1"/>
                      <a:pt x="55" y="6"/>
                      <a:pt x="52" y="6"/>
                    </a:cubicBezTo>
                    <a:cubicBezTo>
                      <a:pt x="49" y="6"/>
                      <a:pt x="51" y="5"/>
                      <a:pt x="48" y="4"/>
                    </a:cubicBezTo>
                    <a:cubicBezTo>
                      <a:pt x="45" y="3"/>
                      <a:pt x="45" y="1"/>
                      <a:pt x="44" y="1"/>
                    </a:cubicBezTo>
                    <a:cubicBezTo>
                      <a:pt x="40" y="4"/>
                      <a:pt x="41" y="3"/>
                      <a:pt x="39" y="3"/>
                    </a:cubicBezTo>
                    <a:cubicBezTo>
                      <a:pt x="38" y="3"/>
                      <a:pt x="36" y="7"/>
                      <a:pt x="36" y="7"/>
                    </a:cubicBezTo>
                    <a:cubicBezTo>
                      <a:pt x="36" y="7"/>
                      <a:pt x="33" y="8"/>
                      <a:pt x="33" y="10"/>
                    </a:cubicBezTo>
                    <a:cubicBezTo>
                      <a:pt x="33" y="11"/>
                      <a:pt x="27" y="5"/>
                      <a:pt x="24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5" y="5"/>
                      <a:pt x="10" y="11"/>
                      <a:pt x="10" y="11"/>
                    </a:cubicBezTo>
                    <a:cubicBezTo>
                      <a:pt x="12" y="9"/>
                      <a:pt x="14" y="9"/>
                      <a:pt x="14" y="9"/>
                    </a:cubicBezTo>
                    <a:cubicBezTo>
                      <a:pt x="14" y="9"/>
                      <a:pt x="17" y="11"/>
                      <a:pt x="15" y="13"/>
                    </a:cubicBezTo>
                    <a:cubicBezTo>
                      <a:pt x="12" y="15"/>
                      <a:pt x="13" y="15"/>
                      <a:pt x="11" y="16"/>
                    </a:cubicBezTo>
                    <a:cubicBezTo>
                      <a:pt x="10" y="17"/>
                      <a:pt x="5" y="18"/>
                      <a:pt x="9" y="18"/>
                    </a:cubicBezTo>
                    <a:cubicBezTo>
                      <a:pt x="12" y="19"/>
                      <a:pt x="11" y="23"/>
                      <a:pt x="13" y="21"/>
                    </a:cubicBezTo>
                    <a:cubicBezTo>
                      <a:pt x="16" y="20"/>
                      <a:pt x="17" y="19"/>
                      <a:pt x="17" y="21"/>
                    </a:cubicBezTo>
                    <a:cubicBezTo>
                      <a:pt x="17" y="24"/>
                      <a:pt x="16" y="24"/>
                      <a:pt x="19" y="24"/>
                    </a:cubicBezTo>
                    <a:cubicBezTo>
                      <a:pt x="22" y="24"/>
                      <a:pt x="21" y="24"/>
                      <a:pt x="25" y="26"/>
                    </a:cubicBezTo>
                    <a:cubicBezTo>
                      <a:pt x="27" y="27"/>
                      <a:pt x="28" y="27"/>
                      <a:pt x="29" y="27"/>
                    </a:cubicBezTo>
                    <a:cubicBezTo>
                      <a:pt x="29" y="27"/>
                      <a:pt x="28" y="27"/>
                      <a:pt x="28" y="28"/>
                    </a:cubicBezTo>
                    <a:cubicBezTo>
                      <a:pt x="26" y="30"/>
                      <a:pt x="23" y="36"/>
                      <a:pt x="20" y="36"/>
                    </a:cubicBezTo>
                    <a:cubicBezTo>
                      <a:pt x="17" y="36"/>
                      <a:pt x="16" y="36"/>
                      <a:pt x="16" y="36"/>
                    </a:cubicBezTo>
                    <a:cubicBezTo>
                      <a:pt x="16" y="36"/>
                      <a:pt x="12" y="41"/>
                      <a:pt x="11" y="39"/>
                    </a:cubicBezTo>
                    <a:cubicBezTo>
                      <a:pt x="11" y="37"/>
                      <a:pt x="9" y="38"/>
                      <a:pt x="9" y="38"/>
                    </a:cubicBezTo>
                    <a:cubicBezTo>
                      <a:pt x="8" y="39"/>
                      <a:pt x="8" y="39"/>
                      <a:pt x="8" y="39"/>
                    </a:cubicBezTo>
                    <a:cubicBezTo>
                      <a:pt x="5" y="38"/>
                      <a:pt x="5" y="38"/>
                      <a:pt x="5" y="38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" y="43"/>
                      <a:pt x="2" y="43"/>
                      <a:pt x="2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3"/>
                      <a:pt x="9" y="46"/>
                      <a:pt x="11" y="45"/>
                    </a:cubicBezTo>
                    <a:cubicBezTo>
                      <a:pt x="13" y="45"/>
                      <a:pt x="15" y="43"/>
                      <a:pt x="16" y="45"/>
                    </a:cubicBezTo>
                    <a:cubicBezTo>
                      <a:pt x="18" y="47"/>
                      <a:pt x="20" y="46"/>
                      <a:pt x="20" y="46"/>
                    </a:cubicBezTo>
                    <a:cubicBezTo>
                      <a:pt x="20" y="46"/>
                      <a:pt x="23" y="47"/>
                      <a:pt x="25" y="46"/>
                    </a:cubicBezTo>
                    <a:cubicBezTo>
                      <a:pt x="27" y="45"/>
                      <a:pt x="30" y="45"/>
                      <a:pt x="32" y="45"/>
                    </a:cubicBezTo>
                    <a:close/>
                    <a:moveTo>
                      <a:pt x="79" y="3"/>
                    </a:moveTo>
                    <a:cubicBezTo>
                      <a:pt x="79" y="4"/>
                      <a:pt x="78" y="5"/>
                      <a:pt x="78" y="5"/>
                    </a:cubicBezTo>
                    <a:cubicBezTo>
                      <a:pt x="78" y="6"/>
                      <a:pt x="76" y="5"/>
                      <a:pt x="76" y="5"/>
                    </a:cubicBezTo>
                    <a:cubicBezTo>
                      <a:pt x="75" y="6"/>
                      <a:pt x="75" y="7"/>
                      <a:pt x="75" y="7"/>
                    </a:cubicBezTo>
                    <a:cubicBezTo>
                      <a:pt x="74" y="8"/>
                      <a:pt x="71" y="9"/>
                      <a:pt x="70" y="9"/>
                    </a:cubicBezTo>
                    <a:cubicBezTo>
                      <a:pt x="65" y="9"/>
                      <a:pt x="61" y="6"/>
                      <a:pt x="65" y="4"/>
                    </a:cubicBezTo>
                    <a:cubicBezTo>
                      <a:pt x="66" y="4"/>
                      <a:pt x="67" y="4"/>
                      <a:pt x="68" y="3"/>
                    </a:cubicBezTo>
                    <a:cubicBezTo>
                      <a:pt x="70" y="3"/>
                      <a:pt x="74" y="2"/>
                      <a:pt x="75" y="2"/>
                    </a:cubicBezTo>
                    <a:cubicBezTo>
                      <a:pt x="78" y="2"/>
                      <a:pt x="79" y="2"/>
                      <a:pt x="79" y="3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179">
                <a:extLst>
                  <a:ext uri="{FF2B5EF4-FFF2-40B4-BE49-F238E27FC236}">
                    <a16:creationId xmlns:a16="http://schemas.microsoft.com/office/drawing/2014/main" id="{2F9081F6-CA3C-448A-A0BA-48E10B3B6F4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88" y="1305"/>
                <a:ext cx="186" cy="92"/>
              </a:xfrm>
              <a:custGeom>
                <a:avLst/>
                <a:gdLst>
                  <a:gd name="T0" fmla="*/ 32 w 95"/>
                  <a:gd name="T1" fmla="*/ 45 h 47"/>
                  <a:gd name="T2" fmla="*/ 35 w 95"/>
                  <a:gd name="T3" fmla="*/ 43 h 47"/>
                  <a:gd name="T4" fmla="*/ 38 w 95"/>
                  <a:gd name="T5" fmla="*/ 41 h 47"/>
                  <a:gd name="T6" fmla="*/ 41 w 95"/>
                  <a:gd name="T7" fmla="*/ 37 h 47"/>
                  <a:gd name="T8" fmla="*/ 46 w 95"/>
                  <a:gd name="T9" fmla="*/ 35 h 47"/>
                  <a:gd name="T10" fmla="*/ 49 w 95"/>
                  <a:gd name="T11" fmla="*/ 39 h 47"/>
                  <a:gd name="T12" fmla="*/ 54 w 95"/>
                  <a:gd name="T13" fmla="*/ 37 h 47"/>
                  <a:gd name="T14" fmla="*/ 61 w 95"/>
                  <a:gd name="T15" fmla="*/ 35 h 47"/>
                  <a:gd name="T16" fmla="*/ 63 w 95"/>
                  <a:gd name="T17" fmla="*/ 27 h 47"/>
                  <a:gd name="T18" fmla="*/ 77 w 95"/>
                  <a:gd name="T19" fmla="*/ 22 h 47"/>
                  <a:gd name="T20" fmla="*/ 78 w 95"/>
                  <a:gd name="T21" fmla="*/ 18 h 47"/>
                  <a:gd name="T22" fmla="*/ 83 w 95"/>
                  <a:gd name="T23" fmla="*/ 16 h 47"/>
                  <a:gd name="T24" fmla="*/ 87 w 95"/>
                  <a:gd name="T25" fmla="*/ 12 h 47"/>
                  <a:gd name="T26" fmla="*/ 95 w 95"/>
                  <a:gd name="T27" fmla="*/ 9 h 47"/>
                  <a:gd name="T28" fmla="*/ 90 w 95"/>
                  <a:gd name="T29" fmla="*/ 7 h 47"/>
                  <a:gd name="T30" fmla="*/ 85 w 95"/>
                  <a:gd name="T31" fmla="*/ 5 h 47"/>
                  <a:gd name="T32" fmla="*/ 79 w 95"/>
                  <a:gd name="T33" fmla="*/ 1 h 47"/>
                  <a:gd name="T34" fmla="*/ 72 w 95"/>
                  <a:gd name="T35" fmla="*/ 1 h 47"/>
                  <a:gd name="T36" fmla="*/ 61 w 95"/>
                  <a:gd name="T37" fmla="*/ 1 h 47"/>
                  <a:gd name="T38" fmla="*/ 52 w 95"/>
                  <a:gd name="T39" fmla="*/ 6 h 47"/>
                  <a:gd name="T40" fmla="*/ 48 w 95"/>
                  <a:gd name="T41" fmla="*/ 4 h 47"/>
                  <a:gd name="T42" fmla="*/ 44 w 95"/>
                  <a:gd name="T43" fmla="*/ 1 h 47"/>
                  <a:gd name="T44" fmla="*/ 39 w 95"/>
                  <a:gd name="T45" fmla="*/ 3 h 47"/>
                  <a:gd name="T46" fmla="*/ 36 w 95"/>
                  <a:gd name="T47" fmla="*/ 7 h 47"/>
                  <a:gd name="T48" fmla="*/ 33 w 95"/>
                  <a:gd name="T49" fmla="*/ 10 h 47"/>
                  <a:gd name="T50" fmla="*/ 24 w 95"/>
                  <a:gd name="T51" fmla="*/ 5 h 47"/>
                  <a:gd name="T52" fmla="*/ 18 w 95"/>
                  <a:gd name="T53" fmla="*/ 5 h 47"/>
                  <a:gd name="T54" fmla="*/ 10 w 95"/>
                  <a:gd name="T55" fmla="*/ 11 h 47"/>
                  <a:gd name="T56" fmla="*/ 14 w 95"/>
                  <a:gd name="T57" fmla="*/ 9 h 47"/>
                  <a:gd name="T58" fmla="*/ 15 w 95"/>
                  <a:gd name="T59" fmla="*/ 13 h 47"/>
                  <a:gd name="T60" fmla="*/ 11 w 95"/>
                  <a:gd name="T61" fmla="*/ 16 h 47"/>
                  <a:gd name="T62" fmla="*/ 9 w 95"/>
                  <a:gd name="T63" fmla="*/ 18 h 47"/>
                  <a:gd name="T64" fmla="*/ 13 w 95"/>
                  <a:gd name="T65" fmla="*/ 21 h 47"/>
                  <a:gd name="T66" fmla="*/ 17 w 95"/>
                  <a:gd name="T67" fmla="*/ 21 h 47"/>
                  <a:gd name="T68" fmla="*/ 19 w 95"/>
                  <a:gd name="T69" fmla="*/ 24 h 47"/>
                  <a:gd name="T70" fmla="*/ 25 w 95"/>
                  <a:gd name="T71" fmla="*/ 26 h 47"/>
                  <a:gd name="T72" fmla="*/ 29 w 95"/>
                  <a:gd name="T73" fmla="*/ 27 h 47"/>
                  <a:gd name="T74" fmla="*/ 28 w 95"/>
                  <a:gd name="T75" fmla="*/ 28 h 47"/>
                  <a:gd name="T76" fmla="*/ 20 w 95"/>
                  <a:gd name="T77" fmla="*/ 36 h 47"/>
                  <a:gd name="T78" fmla="*/ 16 w 95"/>
                  <a:gd name="T79" fmla="*/ 36 h 47"/>
                  <a:gd name="T80" fmla="*/ 11 w 95"/>
                  <a:gd name="T81" fmla="*/ 39 h 47"/>
                  <a:gd name="T82" fmla="*/ 9 w 95"/>
                  <a:gd name="T83" fmla="*/ 38 h 47"/>
                  <a:gd name="T84" fmla="*/ 8 w 95"/>
                  <a:gd name="T85" fmla="*/ 39 h 47"/>
                  <a:gd name="T86" fmla="*/ 5 w 95"/>
                  <a:gd name="T87" fmla="*/ 38 h 47"/>
                  <a:gd name="T88" fmla="*/ 0 w 95"/>
                  <a:gd name="T89" fmla="*/ 39 h 47"/>
                  <a:gd name="T90" fmla="*/ 2 w 95"/>
                  <a:gd name="T91" fmla="*/ 43 h 47"/>
                  <a:gd name="T92" fmla="*/ 8 w 95"/>
                  <a:gd name="T93" fmla="*/ 43 h 47"/>
                  <a:gd name="T94" fmla="*/ 11 w 95"/>
                  <a:gd name="T95" fmla="*/ 45 h 47"/>
                  <a:gd name="T96" fmla="*/ 16 w 95"/>
                  <a:gd name="T97" fmla="*/ 45 h 47"/>
                  <a:gd name="T98" fmla="*/ 20 w 95"/>
                  <a:gd name="T99" fmla="*/ 46 h 47"/>
                  <a:gd name="T100" fmla="*/ 25 w 95"/>
                  <a:gd name="T101" fmla="*/ 46 h 47"/>
                  <a:gd name="T102" fmla="*/ 32 w 95"/>
                  <a:gd name="T103" fmla="*/ 45 h 47"/>
                  <a:gd name="T104" fmla="*/ 79 w 95"/>
                  <a:gd name="T105" fmla="*/ 3 h 47"/>
                  <a:gd name="T106" fmla="*/ 78 w 95"/>
                  <a:gd name="T107" fmla="*/ 5 h 47"/>
                  <a:gd name="T108" fmla="*/ 76 w 95"/>
                  <a:gd name="T109" fmla="*/ 5 h 47"/>
                  <a:gd name="T110" fmla="*/ 75 w 95"/>
                  <a:gd name="T111" fmla="*/ 7 h 47"/>
                  <a:gd name="T112" fmla="*/ 70 w 95"/>
                  <a:gd name="T113" fmla="*/ 9 h 47"/>
                  <a:gd name="T114" fmla="*/ 65 w 95"/>
                  <a:gd name="T115" fmla="*/ 4 h 47"/>
                  <a:gd name="T116" fmla="*/ 68 w 95"/>
                  <a:gd name="T117" fmla="*/ 3 h 47"/>
                  <a:gd name="T118" fmla="*/ 75 w 95"/>
                  <a:gd name="T119" fmla="*/ 2 h 47"/>
                  <a:gd name="T120" fmla="*/ 79 w 95"/>
                  <a:gd name="T121" fmla="*/ 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95" h="47">
                    <a:moveTo>
                      <a:pt x="32" y="45"/>
                    </a:moveTo>
                    <a:cubicBezTo>
                      <a:pt x="33" y="45"/>
                      <a:pt x="34" y="43"/>
                      <a:pt x="35" y="43"/>
                    </a:cubicBezTo>
                    <a:cubicBezTo>
                      <a:pt x="36" y="42"/>
                      <a:pt x="37" y="42"/>
                      <a:pt x="38" y="41"/>
                    </a:cubicBezTo>
                    <a:cubicBezTo>
                      <a:pt x="39" y="40"/>
                      <a:pt x="40" y="39"/>
                      <a:pt x="41" y="37"/>
                    </a:cubicBezTo>
                    <a:cubicBezTo>
                      <a:pt x="43" y="36"/>
                      <a:pt x="44" y="34"/>
                      <a:pt x="46" y="35"/>
                    </a:cubicBezTo>
                    <a:cubicBezTo>
                      <a:pt x="48" y="35"/>
                      <a:pt x="47" y="39"/>
                      <a:pt x="49" y="39"/>
                    </a:cubicBezTo>
                    <a:cubicBezTo>
                      <a:pt x="51" y="39"/>
                      <a:pt x="52" y="37"/>
                      <a:pt x="54" y="37"/>
                    </a:cubicBezTo>
                    <a:cubicBezTo>
                      <a:pt x="56" y="36"/>
                      <a:pt x="59" y="37"/>
                      <a:pt x="61" y="35"/>
                    </a:cubicBezTo>
                    <a:cubicBezTo>
                      <a:pt x="63" y="32"/>
                      <a:pt x="61" y="30"/>
                      <a:pt x="63" y="27"/>
                    </a:cubicBezTo>
                    <a:cubicBezTo>
                      <a:pt x="66" y="22"/>
                      <a:pt x="77" y="25"/>
                      <a:pt x="77" y="22"/>
                    </a:cubicBezTo>
                    <a:cubicBezTo>
                      <a:pt x="77" y="21"/>
                      <a:pt x="77" y="19"/>
                      <a:pt x="78" y="18"/>
                    </a:cubicBezTo>
                    <a:cubicBezTo>
                      <a:pt x="80" y="17"/>
                      <a:pt x="81" y="17"/>
                      <a:pt x="83" y="16"/>
                    </a:cubicBezTo>
                    <a:cubicBezTo>
                      <a:pt x="85" y="15"/>
                      <a:pt x="85" y="14"/>
                      <a:pt x="87" y="12"/>
                    </a:cubicBezTo>
                    <a:cubicBezTo>
                      <a:pt x="90" y="11"/>
                      <a:pt x="92" y="10"/>
                      <a:pt x="95" y="9"/>
                    </a:cubicBezTo>
                    <a:cubicBezTo>
                      <a:pt x="90" y="7"/>
                      <a:pt x="90" y="7"/>
                      <a:pt x="90" y="7"/>
                    </a:cubicBezTo>
                    <a:cubicBezTo>
                      <a:pt x="90" y="7"/>
                      <a:pt x="85" y="6"/>
                      <a:pt x="85" y="5"/>
                    </a:cubicBezTo>
                    <a:cubicBezTo>
                      <a:pt x="84" y="3"/>
                      <a:pt x="81" y="1"/>
                      <a:pt x="79" y="1"/>
                    </a:cubicBezTo>
                    <a:cubicBezTo>
                      <a:pt x="77" y="1"/>
                      <a:pt x="75" y="0"/>
                      <a:pt x="72" y="1"/>
                    </a:cubicBezTo>
                    <a:cubicBezTo>
                      <a:pt x="68" y="1"/>
                      <a:pt x="63" y="1"/>
                      <a:pt x="61" y="1"/>
                    </a:cubicBezTo>
                    <a:cubicBezTo>
                      <a:pt x="59" y="1"/>
                      <a:pt x="55" y="6"/>
                      <a:pt x="52" y="6"/>
                    </a:cubicBezTo>
                    <a:cubicBezTo>
                      <a:pt x="49" y="6"/>
                      <a:pt x="51" y="5"/>
                      <a:pt x="48" y="4"/>
                    </a:cubicBezTo>
                    <a:cubicBezTo>
                      <a:pt x="45" y="3"/>
                      <a:pt x="45" y="1"/>
                      <a:pt x="44" y="1"/>
                    </a:cubicBezTo>
                    <a:cubicBezTo>
                      <a:pt x="40" y="4"/>
                      <a:pt x="41" y="3"/>
                      <a:pt x="39" y="3"/>
                    </a:cubicBezTo>
                    <a:cubicBezTo>
                      <a:pt x="38" y="3"/>
                      <a:pt x="36" y="7"/>
                      <a:pt x="36" y="7"/>
                    </a:cubicBezTo>
                    <a:cubicBezTo>
                      <a:pt x="36" y="7"/>
                      <a:pt x="33" y="8"/>
                      <a:pt x="33" y="10"/>
                    </a:cubicBezTo>
                    <a:cubicBezTo>
                      <a:pt x="33" y="11"/>
                      <a:pt x="27" y="5"/>
                      <a:pt x="24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5" y="5"/>
                      <a:pt x="10" y="11"/>
                      <a:pt x="10" y="11"/>
                    </a:cubicBezTo>
                    <a:cubicBezTo>
                      <a:pt x="12" y="9"/>
                      <a:pt x="14" y="9"/>
                      <a:pt x="14" y="9"/>
                    </a:cubicBezTo>
                    <a:cubicBezTo>
                      <a:pt x="14" y="9"/>
                      <a:pt x="17" y="11"/>
                      <a:pt x="15" y="13"/>
                    </a:cubicBezTo>
                    <a:cubicBezTo>
                      <a:pt x="12" y="15"/>
                      <a:pt x="13" y="15"/>
                      <a:pt x="11" y="16"/>
                    </a:cubicBezTo>
                    <a:cubicBezTo>
                      <a:pt x="10" y="17"/>
                      <a:pt x="5" y="18"/>
                      <a:pt x="9" y="18"/>
                    </a:cubicBezTo>
                    <a:cubicBezTo>
                      <a:pt x="12" y="19"/>
                      <a:pt x="11" y="23"/>
                      <a:pt x="13" y="21"/>
                    </a:cubicBezTo>
                    <a:cubicBezTo>
                      <a:pt x="16" y="20"/>
                      <a:pt x="17" y="19"/>
                      <a:pt x="17" y="21"/>
                    </a:cubicBezTo>
                    <a:cubicBezTo>
                      <a:pt x="17" y="24"/>
                      <a:pt x="16" y="24"/>
                      <a:pt x="19" y="24"/>
                    </a:cubicBezTo>
                    <a:cubicBezTo>
                      <a:pt x="22" y="24"/>
                      <a:pt x="21" y="24"/>
                      <a:pt x="25" y="26"/>
                    </a:cubicBezTo>
                    <a:cubicBezTo>
                      <a:pt x="27" y="27"/>
                      <a:pt x="28" y="27"/>
                      <a:pt x="29" y="27"/>
                    </a:cubicBezTo>
                    <a:cubicBezTo>
                      <a:pt x="29" y="27"/>
                      <a:pt x="28" y="27"/>
                      <a:pt x="28" y="28"/>
                    </a:cubicBezTo>
                    <a:cubicBezTo>
                      <a:pt x="26" y="30"/>
                      <a:pt x="23" y="36"/>
                      <a:pt x="20" y="36"/>
                    </a:cubicBezTo>
                    <a:cubicBezTo>
                      <a:pt x="17" y="36"/>
                      <a:pt x="16" y="36"/>
                      <a:pt x="16" y="36"/>
                    </a:cubicBezTo>
                    <a:cubicBezTo>
                      <a:pt x="16" y="36"/>
                      <a:pt x="12" y="41"/>
                      <a:pt x="11" y="39"/>
                    </a:cubicBezTo>
                    <a:cubicBezTo>
                      <a:pt x="11" y="37"/>
                      <a:pt x="9" y="38"/>
                      <a:pt x="9" y="38"/>
                    </a:cubicBezTo>
                    <a:cubicBezTo>
                      <a:pt x="8" y="39"/>
                      <a:pt x="8" y="39"/>
                      <a:pt x="8" y="39"/>
                    </a:cubicBezTo>
                    <a:cubicBezTo>
                      <a:pt x="5" y="38"/>
                      <a:pt x="5" y="38"/>
                      <a:pt x="5" y="38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" y="43"/>
                      <a:pt x="2" y="43"/>
                      <a:pt x="2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3"/>
                      <a:pt x="9" y="46"/>
                      <a:pt x="11" y="45"/>
                    </a:cubicBezTo>
                    <a:cubicBezTo>
                      <a:pt x="13" y="45"/>
                      <a:pt x="15" y="43"/>
                      <a:pt x="16" y="45"/>
                    </a:cubicBezTo>
                    <a:cubicBezTo>
                      <a:pt x="18" y="47"/>
                      <a:pt x="20" y="46"/>
                      <a:pt x="20" y="46"/>
                    </a:cubicBezTo>
                    <a:cubicBezTo>
                      <a:pt x="20" y="46"/>
                      <a:pt x="23" y="47"/>
                      <a:pt x="25" y="46"/>
                    </a:cubicBezTo>
                    <a:cubicBezTo>
                      <a:pt x="27" y="45"/>
                      <a:pt x="30" y="45"/>
                      <a:pt x="32" y="45"/>
                    </a:cubicBezTo>
                    <a:close/>
                    <a:moveTo>
                      <a:pt x="79" y="3"/>
                    </a:moveTo>
                    <a:cubicBezTo>
                      <a:pt x="79" y="4"/>
                      <a:pt x="78" y="5"/>
                      <a:pt x="78" y="5"/>
                    </a:cubicBezTo>
                    <a:cubicBezTo>
                      <a:pt x="78" y="6"/>
                      <a:pt x="76" y="5"/>
                      <a:pt x="76" y="5"/>
                    </a:cubicBezTo>
                    <a:cubicBezTo>
                      <a:pt x="75" y="6"/>
                      <a:pt x="75" y="7"/>
                      <a:pt x="75" y="7"/>
                    </a:cubicBezTo>
                    <a:cubicBezTo>
                      <a:pt x="74" y="8"/>
                      <a:pt x="71" y="9"/>
                      <a:pt x="70" y="9"/>
                    </a:cubicBezTo>
                    <a:cubicBezTo>
                      <a:pt x="65" y="9"/>
                      <a:pt x="61" y="6"/>
                      <a:pt x="65" y="4"/>
                    </a:cubicBezTo>
                    <a:cubicBezTo>
                      <a:pt x="66" y="4"/>
                      <a:pt x="67" y="4"/>
                      <a:pt x="68" y="3"/>
                    </a:cubicBezTo>
                    <a:cubicBezTo>
                      <a:pt x="70" y="3"/>
                      <a:pt x="74" y="2"/>
                      <a:pt x="75" y="2"/>
                    </a:cubicBezTo>
                    <a:cubicBezTo>
                      <a:pt x="78" y="2"/>
                      <a:pt x="79" y="2"/>
                      <a:pt x="79" y="3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180">
                <a:extLst>
                  <a:ext uri="{FF2B5EF4-FFF2-40B4-BE49-F238E27FC236}">
                    <a16:creationId xmlns:a16="http://schemas.microsoft.com/office/drawing/2014/main" id="{42240C07-D1FA-4356-9918-EC65389FA3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2" y="1597"/>
                <a:ext cx="45" cy="39"/>
              </a:xfrm>
              <a:custGeom>
                <a:avLst/>
                <a:gdLst>
                  <a:gd name="T0" fmla="*/ 19 w 23"/>
                  <a:gd name="T1" fmla="*/ 2 h 20"/>
                  <a:gd name="T2" fmla="*/ 14 w 23"/>
                  <a:gd name="T3" fmla="*/ 1 h 20"/>
                  <a:gd name="T4" fmla="*/ 8 w 23"/>
                  <a:gd name="T5" fmla="*/ 8 h 20"/>
                  <a:gd name="T6" fmla="*/ 0 w 23"/>
                  <a:gd name="T7" fmla="*/ 14 h 20"/>
                  <a:gd name="T8" fmla="*/ 12 w 23"/>
                  <a:gd name="T9" fmla="*/ 16 h 20"/>
                  <a:gd name="T10" fmla="*/ 13 w 23"/>
                  <a:gd name="T11" fmla="*/ 20 h 20"/>
                  <a:gd name="T12" fmla="*/ 20 w 23"/>
                  <a:gd name="T13" fmla="*/ 20 h 20"/>
                  <a:gd name="T14" fmla="*/ 18 w 23"/>
                  <a:gd name="T15" fmla="*/ 14 h 20"/>
                  <a:gd name="T16" fmla="*/ 17 w 23"/>
                  <a:gd name="T17" fmla="*/ 14 h 20"/>
                  <a:gd name="T18" fmla="*/ 18 w 23"/>
                  <a:gd name="T19" fmla="*/ 6 h 20"/>
                  <a:gd name="T20" fmla="*/ 22 w 23"/>
                  <a:gd name="T21" fmla="*/ 8 h 20"/>
                  <a:gd name="T22" fmla="*/ 22 w 23"/>
                  <a:gd name="T23" fmla="*/ 8 h 20"/>
                  <a:gd name="T24" fmla="*/ 23 w 23"/>
                  <a:gd name="T25" fmla="*/ 7 h 20"/>
                  <a:gd name="T26" fmla="*/ 21 w 23"/>
                  <a:gd name="T27" fmla="*/ 6 h 20"/>
                  <a:gd name="T28" fmla="*/ 19 w 23"/>
                  <a:gd name="T29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" h="20">
                    <a:moveTo>
                      <a:pt x="19" y="2"/>
                    </a:moveTo>
                    <a:cubicBezTo>
                      <a:pt x="19" y="2"/>
                      <a:pt x="17" y="2"/>
                      <a:pt x="14" y="1"/>
                    </a:cubicBezTo>
                    <a:cubicBezTo>
                      <a:pt x="12" y="0"/>
                      <a:pt x="10" y="5"/>
                      <a:pt x="8" y="8"/>
                    </a:cubicBezTo>
                    <a:cubicBezTo>
                      <a:pt x="6" y="10"/>
                      <a:pt x="0" y="14"/>
                      <a:pt x="0" y="14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19" y="18"/>
                      <a:pt x="19" y="16"/>
                      <a:pt x="18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6" y="12"/>
                      <a:pt x="18" y="8"/>
                      <a:pt x="18" y="6"/>
                    </a:cubicBezTo>
                    <a:cubicBezTo>
                      <a:pt x="19" y="7"/>
                      <a:pt x="21" y="8"/>
                      <a:pt x="22" y="8"/>
                    </a:cubicBezTo>
                    <a:cubicBezTo>
                      <a:pt x="22" y="8"/>
                      <a:pt x="21" y="8"/>
                      <a:pt x="22" y="8"/>
                    </a:cubicBezTo>
                    <a:cubicBezTo>
                      <a:pt x="23" y="9"/>
                      <a:pt x="23" y="7"/>
                      <a:pt x="23" y="7"/>
                    </a:cubicBezTo>
                    <a:cubicBezTo>
                      <a:pt x="23" y="7"/>
                      <a:pt x="21" y="7"/>
                      <a:pt x="21" y="6"/>
                    </a:cubicBezTo>
                    <a:cubicBezTo>
                      <a:pt x="20" y="6"/>
                      <a:pt x="19" y="3"/>
                      <a:pt x="19" y="2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181">
                <a:extLst>
                  <a:ext uri="{FF2B5EF4-FFF2-40B4-BE49-F238E27FC236}">
                    <a16:creationId xmlns:a16="http://schemas.microsoft.com/office/drawing/2014/main" id="{71B20AAB-FB03-4C3F-B65E-E4584CF8E1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2" y="1597"/>
                <a:ext cx="45" cy="39"/>
              </a:xfrm>
              <a:custGeom>
                <a:avLst/>
                <a:gdLst>
                  <a:gd name="T0" fmla="*/ 19 w 23"/>
                  <a:gd name="T1" fmla="*/ 2 h 20"/>
                  <a:gd name="T2" fmla="*/ 14 w 23"/>
                  <a:gd name="T3" fmla="*/ 1 h 20"/>
                  <a:gd name="T4" fmla="*/ 8 w 23"/>
                  <a:gd name="T5" fmla="*/ 8 h 20"/>
                  <a:gd name="T6" fmla="*/ 0 w 23"/>
                  <a:gd name="T7" fmla="*/ 14 h 20"/>
                  <a:gd name="T8" fmla="*/ 12 w 23"/>
                  <a:gd name="T9" fmla="*/ 16 h 20"/>
                  <a:gd name="T10" fmla="*/ 13 w 23"/>
                  <a:gd name="T11" fmla="*/ 20 h 20"/>
                  <a:gd name="T12" fmla="*/ 20 w 23"/>
                  <a:gd name="T13" fmla="*/ 20 h 20"/>
                  <a:gd name="T14" fmla="*/ 18 w 23"/>
                  <a:gd name="T15" fmla="*/ 14 h 20"/>
                  <a:gd name="T16" fmla="*/ 17 w 23"/>
                  <a:gd name="T17" fmla="*/ 14 h 20"/>
                  <a:gd name="T18" fmla="*/ 18 w 23"/>
                  <a:gd name="T19" fmla="*/ 6 h 20"/>
                  <a:gd name="T20" fmla="*/ 22 w 23"/>
                  <a:gd name="T21" fmla="*/ 8 h 20"/>
                  <a:gd name="T22" fmla="*/ 22 w 23"/>
                  <a:gd name="T23" fmla="*/ 8 h 20"/>
                  <a:gd name="T24" fmla="*/ 23 w 23"/>
                  <a:gd name="T25" fmla="*/ 7 h 20"/>
                  <a:gd name="T26" fmla="*/ 21 w 23"/>
                  <a:gd name="T27" fmla="*/ 6 h 20"/>
                  <a:gd name="T28" fmla="*/ 19 w 23"/>
                  <a:gd name="T29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" h="20">
                    <a:moveTo>
                      <a:pt x="19" y="2"/>
                    </a:moveTo>
                    <a:cubicBezTo>
                      <a:pt x="19" y="2"/>
                      <a:pt x="17" y="2"/>
                      <a:pt x="14" y="1"/>
                    </a:cubicBezTo>
                    <a:cubicBezTo>
                      <a:pt x="12" y="0"/>
                      <a:pt x="10" y="5"/>
                      <a:pt x="8" y="8"/>
                    </a:cubicBezTo>
                    <a:cubicBezTo>
                      <a:pt x="6" y="10"/>
                      <a:pt x="0" y="14"/>
                      <a:pt x="0" y="14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19" y="18"/>
                      <a:pt x="19" y="16"/>
                      <a:pt x="18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6" y="12"/>
                      <a:pt x="18" y="8"/>
                      <a:pt x="18" y="6"/>
                    </a:cubicBezTo>
                    <a:cubicBezTo>
                      <a:pt x="19" y="7"/>
                      <a:pt x="21" y="8"/>
                      <a:pt x="22" y="8"/>
                    </a:cubicBezTo>
                    <a:cubicBezTo>
                      <a:pt x="22" y="8"/>
                      <a:pt x="21" y="8"/>
                      <a:pt x="22" y="8"/>
                    </a:cubicBezTo>
                    <a:cubicBezTo>
                      <a:pt x="23" y="9"/>
                      <a:pt x="23" y="7"/>
                      <a:pt x="23" y="7"/>
                    </a:cubicBezTo>
                    <a:cubicBezTo>
                      <a:pt x="23" y="7"/>
                      <a:pt x="21" y="7"/>
                      <a:pt x="21" y="6"/>
                    </a:cubicBezTo>
                    <a:cubicBezTo>
                      <a:pt x="20" y="6"/>
                      <a:pt x="19" y="3"/>
                      <a:pt x="19" y="2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182">
                <a:extLst>
                  <a:ext uri="{FF2B5EF4-FFF2-40B4-BE49-F238E27FC236}">
                    <a16:creationId xmlns:a16="http://schemas.microsoft.com/office/drawing/2014/main" id="{20A42594-A4CF-4D53-BF28-409A7A86F1C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88" y="2154"/>
                <a:ext cx="149" cy="197"/>
              </a:xfrm>
              <a:custGeom>
                <a:avLst/>
                <a:gdLst>
                  <a:gd name="T0" fmla="*/ 5 w 76"/>
                  <a:gd name="T1" fmla="*/ 59 h 100"/>
                  <a:gd name="T2" fmla="*/ 8 w 76"/>
                  <a:gd name="T3" fmla="*/ 57 h 100"/>
                  <a:gd name="T4" fmla="*/ 9 w 76"/>
                  <a:gd name="T5" fmla="*/ 59 h 100"/>
                  <a:gd name="T6" fmla="*/ 6 w 76"/>
                  <a:gd name="T7" fmla="*/ 65 h 100"/>
                  <a:gd name="T8" fmla="*/ 32 w 76"/>
                  <a:gd name="T9" fmla="*/ 83 h 100"/>
                  <a:gd name="T10" fmla="*/ 36 w 76"/>
                  <a:gd name="T11" fmla="*/ 92 h 100"/>
                  <a:gd name="T12" fmla="*/ 49 w 76"/>
                  <a:gd name="T13" fmla="*/ 100 h 100"/>
                  <a:gd name="T14" fmla="*/ 51 w 76"/>
                  <a:gd name="T15" fmla="*/ 89 h 100"/>
                  <a:gd name="T16" fmla="*/ 56 w 76"/>
                  <a:gd name="T17" fmla="*/ 82 h 100"/>
                  <a:gd name="T18" fmla="*/ 64 w 76"/>
                  <a:gd name="T19" fmla="*/ 74 h 100"/>
                  <a:gd name="T20" fmla="*/ 69 w 76"/>
                  <a:gd name="T21" fmla="*/ 66 h 100"/>
                  <a:gd name="T22" fmla="*/ 72 w 76"/>
                  <a:gd name="T23" fmla="*/ 61 h 100"/>
                  <a:gd name="T24" fmla="*/ 67 w 76"/>
                  <a:gd name="T25" fmla="*/ 53 h 100"/>
                  <a:gd name="T26" fmla="*/ 71 w 76"/>
                  <a:gd name="T27" fmla="*/ 14 h 100"/>
                  <a:gd name="T28" fmla="*/ 66 w 76"/>
                  <a:gd name="T29" fmla="*/ 4 h 100"/>
                  <a:gd name="T30" fmla="*/ 58 w 76"/>
                  <a:gd name="T31" fmla="*/ 3 h 100"/>
                  <a:gd name="T32" fmla="*/ 50 w 76"/>
                  <a:gd name="T33" fmla="*/ 6 h 100"/>
                  <a:gd name="T34" fmla="*/ 38 w 76"/>
                  <a:gd name="T35" fmla="*/ 4 h 100"/>
                  <a:gd name="T36" fmla="*/ 26 w 76"/>
                  <a:gd name="T37" fmla="*/ 5 h 100"/>
                  <a:gd name="T38" fmla="*/ 15 w 76"/>
                  <a:gd name="T39" fmla="*/ 1 h 100"/>
                  <a:gd name="T40" fmla="*/ 7 w 76"/>
                  <a:gd name="T41" fmla="*/ 1 h 100"/>
                  <a:gd name="T42" fmla="*/ 1 w 76"/>
                  <a:gd name="T43" fmla="*/ 4 h 100"/>
                  <a:gd name="T44" fmla="*/ 3 w 76"/>
                  <a:gd name="T45" fmla="*/ 9 h 100"/>
                  <a:gd name="T46" fmla="*/ 4 w 76"/>
                  <a:gd name="T47" fmla="*/ 17 h 100"/>
                  <a:gd name="T48" fmla="*/ 8 w 76"/>
                  <a:gd name="T49" fmla="*/ 28 h 100"/>
                  <a:gd name="T50" fmla="*/ 3 w 76"/>
                  <a:gd name="T51" fmla="*/ 37 h 100"/>
                  <a:gd name="T52" fmla="*/ 3 w 76"/>
                  <a:gd name="T53" fmla="*/ 52 h 100"/>
                  <a:gd name="T54" fmla="*/ 4 w 76"/>
                  <a:gd name="T55" fmla="*/ 55 h 100"/>
                  <a:gd name="T56" fmla="*/ 23 w 76"/>
                  <a:gd name="T57" fmla="*/ 6 h 100"/>
                  <a:gd name="T58" fmla="*/ 27 w 76"/>
                  <a:gd name="T59" fmla="*/ 22 h 100"/>
                  <a:gd name="T60" fmla="*/ 26 w 76"/>
                  <a:gd name="T61" fmla="*/ 26 h 100"/>
                  <a:gd name="T62" fmla="*/ 20 w 76"/>
                  <a:gd name="T63" fmla="*/ 18 h 100"/>
                  <a:gd name="T64" fmla="*/ 19 w 76"/>
                  <a:gd name="T65" fmla="*/ 1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6" h="100">
                    <a:moveTo>
                      <a:pt x="4" y="55"/>
                    </a:moveTo>
                    <a:cubicBezTo>
                      <a:pt x="5" y="56"/>
                      <a:pt x="4" y="59"/>
                      <a:pt x="5" y="59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7" y="59"/>
                      <a:pt x="8" y="57"/>
                      <a:pt x="8" y="57"/>
                    </a:cubicBezTo>
                    <a:cubicBezTo>
                      <a:pt x="10" y="56"/>
                      <a:pt x="10" y="58"/>
                      <a:pt x="11" y="57"/>
                    </a:cubicBezTo>
                    <a:cubicBezTo>
                      <a:pt x="10" y="58"/>
                      <a:pt x="9" y="58"/>
                      <a:pt x="9" y="59"/>
                    </a:cubicBezTo>
                    <a:cubicBezTo>
                      <a:pt x="8" y="60"/>
                      <a:pt x="9" y="62"/>
                      <a:pt x="8" y="63"/>
                    </a:cubicBezTo>
                    <a:cubicBezTo>
                      <a:pt x="8" y="64"/>
                      <a:pt x="6" y="64"/>
                      <a:pt x="6" y="65"/>
                    </a:cubicBezTo>
                    <a:cubicBezTo>
                      <a:pt x="5" y="68"/>
                      <a:pt x="6" y="69"/>
                      <a:pt x="5" y="71"/>
                    </a:cubicBezTo>
                    <a:cubicBezTo>
                      <a:pt x="32" y="83"/>
                      <a:pt x="32" y="83"/>
                      <a:pt x="32" y="83"/>
                    </a:cubicBezTo>
                    <a:cubicBezTo>
                      <a:pt x="32" y="83"/>
                      <a:pt x="34" y="85"/>
                      <a:pt x="34" y="87"/>
                    </a:cubicBezTo>
                    <a:cubicBezTo>
                      <a:pt x="33" y="90"/>
                      <a:pt x="33" y="92"/>
                      <a:pt x="36" y="92"/>
                    </a:cubicBezTo>
                    <a:cubicBezTo>
                      <a:pt x="38" y="92"/>
                      <a:pt x="38" y="94"/>
                      <a:pt x="38" y="94"/>
                    </a:cubicBezTo>
                    <a:cubicBezTo>
                      <a:pt x="49" y="100"/>
                      <a:pt x="49" y="100"/>
                      <a:pt x="49" y="100"/>
                    </a:cubicBezTo>
                    <a:cubicBezTo>
                      <a:pt x="49" y="100"/>
                      <a:pt x="50" y="98"/>
                      <a:pt x="51" y="98"/>
                    </a:cubicBezTo>
                    <a:cubicBezTo>
                      <a:pt x="51" y="95"/>
                      <a:pt x="49" y="93"/>
                      <a:pt x="51" y="89"/>
                    </a:cubicBezTo>
                    <a:cubicBezTo>
                      <a:pt x="52" y="89"/>
                      <a:pt x="52" y="89"/>
                      <a:pt x="52" y="89"/>
                    </a:cubicBezTo>
                    <a:cubicBezTo>
                      <a:pt x="53" y="87"/>
                      <a:pt x="54" y="83"/>
                      <a:pt x="56" y="82"/>
                    </a:cubicBezTo>
                    <a:cubicBezTo>
                      <a:pt x="57" y="81"/>
                      <a:pt x="59" y="82"/>
                      <a:pt x="60" y="81"/>
                    </a:cubicBezTo>
                    <a:cubicBezTo>
                      <a:pt x="61" y="80"/>
                      <a:pt x="63" y="75"/>
                      <a:pt x="64" y="74"/>
                    </a:cubicBezTo>
                    <a:cubicBezTo>
                      <a:pt x="64" y="74"/>
                      <a:pt x="67" y="75"/>
                      <a:pt x="68" y="73"/>
                    </a:cubicBezTo>
                    <a:cubicBezTo>
                      <a:pt x="69" y="72"/>
                      <a:pt x="68" y="68"/>
                      <a:pt x="69" y="66"/>
                    </a:cubicBezTo>
                    <a:cubicBezTo>
                      <a:pt x="70" y="65"/>
                      <a:pt x="72" y="64"/>
                      <a:pt x="72" y="63"/>
                    </a:cubicBezTo>
                    <a:cubicBezTo>
                      <a:pt x="73" y="62"/>
                      <a:pt x="71" y="62"/>
                      <a:pt x="72" y="61"/>
                    </a:cubicBezTo>
                    <a:cubicBezTo>
                      <a:pt x="72" y="61"/>
                      <a:pt x="73" y="60"/>
                      <a:pt x="73" y="60"/>
                    </a:cubicBezTo>
                    <a:cubicBezTo>
                      <a:pt x="67" y="53"/>
                      <a:pt x="67" y="53"/>
                      <a:pt x="67" y="53"/>
                    </a:cubicBezTo>
                    <a:cubicBezTo>
                      <a:pt x="66" y="17"/>
                      <a:pt x="66" y="17"/>
                      <a:pt x="66" y="17"/>
                    </a:cubicBezTo>
                    <a:cubicBezTo>
                      <a:pt x="71" y="14"/>
                      <a:pt x="71" y="14"/>
                      <a:pt x="71" y="14"/>
                    </a:cubicBezTo>
                    <a:cubicBezTo>
                      <a:pt x="76" y="3"/>
                      <a:pt x="76" y="3"/>
                      <a:pt x="76" y="3"/>
                    </a:cubicBezTo>
                    <a:cubicBezTo>
                      <a:pt x="76" y="3"/>
                      <a:pt x="68" y="5"/>
                      <a:pt x="66" y="4"/>
                    </a:cubicBezTo>
                    <a:cubicBezTo>
                      <a:pt x="64" y="3"/>
                      <a:pt x="64" y="0"/>
                      <a:pt x="64" y="0"/>
                    </a:cubicBezTo>
                    <a:cubicBezTo>
                      <a:pt x="64" y="0"/>
                      <a:pt x="61" y="4"/>
                      <a:pt x="58" y="3"/>
                    </a:cubicBezTo>
                    <a:cubicBezTo>
                      <a:pt x="56" y="1"/>
                      <a:pt x="55" y="6"/>
                      <a:pt x="55" y="6"/>
                    </a:cubicBezTo>
                    <a:cubicBezTo>
                      <a:pt x="55" y="6"/>
                      <a:pt x="52" y="6"/>
                      <a:pt x="50" y="6"/>
                    </a:cubicBezTo>
                    <a:cubicBezTo>
                      <a:pt x="48" y="6"/>
                      <a:pt x="46" y="7"/>
                      <a:pt x="45" y="5"/>
                    </a:cubicBezTo>
                    <a:cubicBezTo>
                      <a:pt x="44" y="4"/>
                      <a:pt x="38" y="4"/>
                      <a:pt x="38" y="4"/>
                    </a:cubicBezTo>
                    <a:cubicBezTo>
                      <a:pt x="38" y="4"/>
                      <a:pt x="34" y="6"/>
                      <a:pt x="32" y="4"/>
                    </a:cubicBezTo>
                    <a:cubicBezTo>
                      <a:pt x="30" y="3"/>
                      <a:pt x="27" y="5"/>
                      <a:pt x="26" y="5"/>
                    </a:cubicBezTo>
                    <a:cubicBezTo>
                      <a:pt x="25" y="5"/>
                      <a:pt x="19" y="4"/>
                      <a:pt x="19" y="4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9" y="1"/>
                      <a:pt x="7" y="1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8"/>
                      <a:pt x="3" y="9"/>
                    </a:cubicBezTo>
                    <a:cubicBezTo>
                      <a:pt x="6" y="11"/>
                      <a:pt x="3" y="9"/>
                      <a:pt x="5" y="11"/>
                    </a:cubicBezTo>
                    <a:cubicBezTo>
                      <a:pt x="7" y="13"/>
                      <a:pt x="5" y="13"/>
                      <a:pt x="4" y="17"/>
                    </a:cubicBezTo>
                    <a:cubicBezTo>
                      <a:pt x="4" y="20"/>
                      <a:pt x="3" y="21"/>
                      <a:pt x="6" y="23"/>
                    </a:cubicBezTo>
                    <a:cubicBezTo>
                      <a:pt x="8" y="25"/>
                      <a:pt x="8" y="26"/>
                      <a:pt x="8" y="28"/>
                    </a:cubicBezTo>
                    <a:cubicBezTo>
                      <a:pt x="7" y="30"/>
                      <a:pt x="7" y="32"/>
                      <a:pt x="6" y="33"/>
                    </a:cubicBezTo>
                    <a:cubicBezTo>
                      <a:pt x="6" y="35"/>
                      <a:pt x="4" y="33"/>
                      <a:pt x="3" y="37"/>
                    </a:cubicBezTo>
                    <a:cubicBezTo>
                      <a:pt x="3" y="41"/>
                      <a:pt x="4" y="42"/>
                      <a:pt x="2" y="44"/>
                    </a:cubicBezTo>
                    <a:cubicBezTo>
                      <a:pt x="0" y="46"/>
                      <a:pt x="4" y="51"/>
                      <a:pt x="3" y="52"/>
                    </a:cubicBezTo>
                    <a:cubicBezTo>
                      <a:pt x="2" y="53"/>
                      <a:pt x="3" y="55"/>
                      <a:pt x="3" y="55"/>
                    </a:cubicBezTo>
                    <a:cubicBezTo>
                      <a:pt x="4" y="55"/>
                      <a:pt x="4" y="55"/>
                      <a:pt x="4" y="55"/>
                    </a:cubicBezTo>
                    <a:close/>
                    <a:moveTo>
                      <a:pt x="21" y="5"/>
                    </a:moveTo>
                    <a:cubicBezTo>
                      <a:pt x="21" y="5"/>
                      <a:pt x="23" y="6"/>
                      <a:pt x="23" y="6"/>
                    </a:cubicBezTo>
                    <a:cubicBezTo>
                      <a:pt x="24" y="10"/>
                      <a:pt x="23" y="13"/>
                      <a:pt x="23" y="16"/>
                    </a:cubicBezTo>
                    <a:cubicBezTo>
                      <a:pt x="24" y="18"/>
                      <a:pt x="26" y="20"/>
                      <a:pt x="27" y="22"/>
                    </a:cubicBezTo>
                    <a:cubicBezTo>
                      <a:pt x="27" y="22"/>
                      <a:pt x="27" y="25"/>
                      <a:pt x="27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6" y="25"/>
                      <a:pt x="25" y="22"/>
                      <a:pt x="24" y="21"/>
                    </a:cubicBezTo>
                    <a:cubicBezTo>
                      <a:pt x="23" y="20"/>
                      <a:pt x="20" y="19"/>
                      <a:pt x="20" y="18"/>
                    </a:cubicBezTo>
                    <a:cubicBezTo>
                      <a:pt x="20" y="17"/>
                      <a:pt x="20" y="16"/>
                      <a:pt x="20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8" y="13"/>
                      <a:pt x="20" y="7"/>
                      <a:pt x="21" y="5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183">
                <a:extLst>
                  <a:ext uri="{FF2B5EF4-FFF2-40B4-BE49-F238E27FC236}">
                    <a16:creationId xmlns:a16="http://schemas.microsoft.com/office/drawing/2014/main" id="{C484291F-C81E-4A55-8E98-B706D16ACA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88" y="2154"/>
                <a:ext cx="149" cy="197"/>
              </a:xfrm>
              <a:custGeom>
                <a:avLst/>
                <a:gdLst>
                  <a:gd name="T0" fmla="*/ 5 w 76"/>
                  <a:gd name="T1" fmla="*/ 59 h 100"/>
                  <a:gd name="T2" fmla="*/ 8 w 76"/>
                  <a:gd name="T3" fmla="*/ 57 h 100"/>
                  <a:gd name="T4" fmla="*/ 9 w 76"/>
                  <a:gd name="T5" fmla="*/ 59 h 100"/>
                  <a:gd name="T6" fmla="*/ 6 w 76"/>
                  <a:gd name="T7" fmla="*/ 65 h 100"/>
                  <a:gd name="T8" fmla="*/ 32 w 76"/>
                  <a:gd name="T9" fmla="*/ 83 h 100"/>
                  <a:gd name="T10" fmla="*/ 36 w 76"/>
                  <a:gd name="T11" fmla="*/ 92 h 100"/>
                  <a:gd name="T12" fmla="*/ 49 w 76"/>
                  <a:gd name="T13" fmla="*/ 100 h 100"/>
                  <a:gd name="T14" fmla="*/ 51 w 76"/>
                  <a:gd name="T15" fmla="*/ 89 h 100"/>
                  <a:gd name="T16" fmla="*/ 56 w 76"/>
                  <a:gd name="T17" fmla="*/ 82 h 100"/>
                  <a:gd name="T18" fmla="*/ 64 w 76"/>
                  <a:gd name="T19" fmla="*/ 74 h 100"/>
                  <a:gd name="T20" fmla="*/ 69 w 76"/>
                  <a:gd name="T21" fmla="*/ 66 h 100"/>
                  <a:gd name="T22" fmla="*/ 72 w 76"/>
                  <a:gd name="T23" fmla="*/ 61 h 100"/>
                  <a:gd name="T24" fmla="*/ 67 w 76"/>
                  <a:gd name="T25" fmla="*/ 53 h 100"/>
                  <a:gd name="T26" fmla="*/ 71 w 76"/>
                  <a:gd name="T27" fmla="*/ 14 h 100"/>
                  <a:gd name="T28" fmla="*/ 66 w 76"/>
                  <a:gd name="T29" fmla="*/ 4 h 100"/>
                  <a:gd name="T30" fmla="*/ 58 w 76"/>
                  <a:gd name="T31" fmla="*/ 3 h 100"/>
                  <a:gd name="T32" fmla="*/ 50 w 76"/>
                  <a:gd name="T33" fmla="*/ 6 h 100"/>
                  <a:gd name="T34" fmla="*/ 38 w 76"/>
                  <a:gd name="T35" fmla="*/ 4 h 100"/>
                  <a:gd name="T36" fmla="*/ 26 w 76"/>
                  <a:gd name="T37" fmla="*/ 5 h 100"/>
                  <a:gd name="T38" fmla="*/ 15 w 76"/>
                  <a:gd name="T39" fmla="*/ 1 h 100"/>
                  <a:gd name="T40" fmla="*/ 7 w 76"/>
                  <a:gd name="T41" fmla="*/ 1 h 100"/>
                  <a:gd name="T42" fmla="*/ 1 w 76"/>
                  <a:gd name="T43" fmla="*/ 4 h 100"/>
                  <a:gd name="T44" fmla="*/ 3 w 76"/>
                  <a:gd name="T45" fmla="*/ 9 h 100"/>
                  <a:gd name="T46" fmla="*/ 4 w 76"/>
                  <a:gd name="T47" fmla="*/ 17 h 100"/>
                  <a:gd name="T48" fmla="*/ 8 w 76"/>
                  <a:gd name="T49" fmla="*/ 28 h 100"/>
                  <a:gd name="T50" fmla="*/ 3 w 76"/>
                  <a:gd name="T51" fmla="*/ 37 h 100"/>
                  <a:gd name="T52" fmla="*/ 3 w 76"/>
                  <a:gd name="T53" fmla="*/ 52 h 100"/>
                  <a:gd name="T54" fmla="*/ 4 w 76"/>
                  <a:gd name="T55" fmla="*/ 55 h 100"/>
                  <a:gd name="T56" fmla="*/ 23 w 76"/>
                  <a:gd name="T57" fmla="*/ 6 h 100"/>
                  <a:gd name="T58" fmla="*/ 27 w 76"/>
                  <a:gd name="T59" fmla="*/ 22 h 100"/>
                  <a:gd name="T60" fmla="*/ 26 w 76"/>
                  <a:gd name="T61" fmla="*/ 26 h 100"/>
                  <a:gd name="T62" fmla="*/ 20 w 76"/>
                  <a:gd name="T63" fmla="*/ 18 h 100"/>
                  <a:gd name="T64" fmla="*/ 19 w 76"/>
                  <a:gd name="T65" fmla="*/ 1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6" h="100">
                    <a:moveTo>
                      <a:pt x="4" y="55"/>
                    </a:moveTo>
                    <a:cubicBezTo>
                      <a:pt x="5" y="56"/>
                      <a:pt x="4" y="59"/>
                      <a:pt x="5" y="59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7" y="59"/>
                      <a:pt x="8" y="57"/>
                      <a:pt x="8" y="57"/>
                    </a:cubicBezTo>
                    <a:cubicBezTo>
                      <a:pt x="10" y="56"/>
                      <a:pt x="10" y="58"/>
                      <a:pt x="11" y="57"/>
                    </a:cubicBezTo>
                    <a:cubicBezTo>
                      <a:pt x="10" y="58"/>
                      <a:pt x="9" y="58"/>
                      <a:pt x="9" y="59"/>
                    </a:cubicBezTo>
                    <a:cubicBezTo>
                      <a:pt x="8" y="60"/>
                      <a:pt x="9" y="62"/>
                      <a:pt x="8" y="63"/>
                    </a:cubicBezTo>
                    <a:cubicBezTo>
                      <a:pt x="8" y="64"/>
                      <a:pt x="6" y="64"/>
                      <a:pt x="6" y="65"/>
                    </a:cubicBezTo>
                    <a:cubicBezTo>
                      <a:pt x="5" y="68"/>
                      <a:pt x="6" y="69"/>
                      <a:pt x="5" y="71"/>
                    </a:cubicBezTo>
                    <a:cubicBezTo>
                      <a:pt x="32" y="83"/>
                      <a:pt x="32" y="83"/>
                      <a:pt x="32" y="83"/>
                    </a:cubicBezTo>
                    <a:cubicBezTo>
                      <a:pt x="32" y="83"/>
                      <a:pt x="34" y="85"/>
                      <a:pt x="34" y="87"/>
                    </a:cubicBezTo>
                    <a:cubicBezTo>
                      <a:pt x="33" y="90"/>
                      <a:pt x="33" y="92"/>
                      <a:pt x="36" y="92"/>
                    </a:cubicBezTo>
                    <a:cubicBezTo>
                      <a:pt x="38" y="92"/>
                      <a:pt x="38" y="94"/>
                      <a:pt x="38" y="94"/>
                    </a:cubicBezTo>
                    <a:cubicBezTo>
                      <a:pt x="49" y="100"/>
                      <a:pt x="49" y="100"/>
                      <a:pt x="49" y="100"/>
                    </a:cubicBezTo>
                    <a:cubicBezTo>
                      <a:pt x="49" y="100"/>
                      <a:pt x="50" y="98"/>
                      <a:pt x="51" y="98"/>
                    </a:cubicBezTo>
                    <a:cubicBezTo>
                      <a:pt x="51" y="95"/>
                      <a:pt x="49" y="93"/>
                      <a:pt x="51" y="89"/>
                    </a:cubicBezTo>
                    <a:cubicBezTo>
                      <a:pt x="52" y="89"/>
                      <a:pt x="52" y="89"/>
                      <a:pt x="52" y="89"/>
                    </a:cubicBezTo>
                    <a:cubicBezTo>
                      <a:pt x="53" y="87"/>
                      <a:pt x="54" y="83"/>
                      <a:pt x="56" y="82"/>
                    </a:cubicBezTo>
                    <a:cubicBezTo>
                      <a:pt x="57" y="81"/>
                      <a:pt x="59" y="82"/>
                      <a:pt x="60" y="81"/>
                    </a:cubicBezTo>
                    <a:cubicBezTo>
                      <a:pt x="61" y="80"/>
                      <a:pt x="63" y="75"/>
                      <a:pt x="64" y="74"/>
                    </a:cubicBezTo>
                    <a:cubicBezTo>
                      <a:pt x="64" y="74"/>
                      <a:pt x="67" y="75"/>
                      <a:pt x="68" y="73"/>
                    </a:cubicBezTo>
                    <a:cubicBezTo>
                      <a:pt x="69" y="72"/>
                      <a:pt x="68" y="68"/>
                      <a:pt x="69" y="66"/>
                    </a:cubicBezTo>
                    <a:cubicBezTo>
                      <a:pt x="70" y="65"/>
                      <a:pt x="72" y="64"/>
                      <a:pt x="72" y="63"/>
                    </a:cubicBezTo>
                    <a:cubicBezTo>
                      <a:pt x="73" y="62"/>
                      <a:pt x="71" y="62"/>
                      <a:pt x="72" y="61"/>
                    </a:cubicBezTo>
                    <a:cubicBezTo>
                      <a:pt x="72" y="61"/>
                      <a:pt x="73" y="60"/>
                      <a:pt x="73" y="60"/>
                    </a:cubicBezTo>
                    <a:cubicBezTo>
                      <a:pt x="67" y="53"/>
                      <a:pt x="67" y="53"/>
                      <a:pt x="67" y="53"/>
                    </a:cubicBezTo>
                    <a:cubicBezTo>
                      <a:pt x="66" y="17"/>
                      <a:pt x="66" y="17"/>
                      <a:pt x="66" y="17"/>
                    </a:cubicBezTo>
                    <a:cubicBezTo>
                      <a:pt x="71" y="14"/>
                      <a:pt x="71" y="14"/>
                      <a:pt x="71" y="14"/>
                    </a:cubicBezTo>
                    <a:cubicBezTo>
                      <a:pt x="76" y="3"/>
                      <a:pt x="76" y="3"/>
                      <a:pt x="76" y="3"/>
                    </a:cubicBezTo>
                    <a:cubicBezTo>
                      <a:pt x="76" y="3"/>
                      <a:pt x="68" y="5"/>
                      <a:pt x="66" y="4"/>
                    </a:cubicBezTo>
                    <a:cubicBezTo>
                      <a:pt x="64" y="3"/>
                      <a:pt x="64" y="0"/>
                      <a:pt x="64" y="0"/>
                    </a:cubicBezTo>
                    <a:cubicBezTo>
                      <a:pt x="64" y="0"/>
                      <a:pt x="61" y="4"/>
                      <a:pt x="58" y="3"/>
                    </a:cubicBezTo>
                    <a:cubicBezTo>
                      <a:pt x="56" y="1"/>
                      <a:pt x="55" y="6"/>
                      <a:pt x="55" y="6"/>
                    </a:cubicBezTo>
                    <a:cubicBezTo>
                      <a:pt x="55" y="6"/>
                      <a:pt x="52" y="6"/>
                      <a:pt x="50" y="6"/>
                    </a:cubicBezTo>
                    <a:cubicBezTo>
                      <a:pt x="48" y="6"/>
                      <a:pt x="46" y="7"/>
                      <a:pt x="45" y="5"/>
                    </a:cubicBezTo>
                    <a:cubicBezTo>
                      <a:pt x="44" y="4"/>
                      <a:pt x="38" y="4"/>
                      <a:pt x="38" y="4"/>
                    </a:cubicBezTo>
                    <a:cubicBezTo>
                      <a:pt x="38" y="4"/>
                      <a:pt x="34" y="6"/>
                      <a:pt x="32" y="4"/>
                    </a:cubicBezTo>
                    <a:cubicBezTo>
                      <a:pt x="30" y="3"/>
                      <a:pt x="27" y="5"/>
                      <a:pt x="26" y="5"/>
                    </a:cubicBezTo>
                    <a:cubicBezTo>
                      <a:pt x="25" y="5"/>
                      <a:pt x="19" y="4"/>
                      <a:pt x="19" y="4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9" y="1"/>
                      <a:pt x="7" y="1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8"/>
                      <a:pt x="3" y="9"/>
                    </a:cubicBezTo>
                    <a:cubicBezTo>
                      <a:pt x="6" y="11"/>
                      <a:pt x="3" y="9"/>
                      <a:pt x="5" y="11"/>
                    </a:cubicBezTo>
                    <a:cubicBezTo>
                      <a:pt x="7" y="13"/>
                      <a:pt x="5" y="13"/>
                      <a:pt x="4" y="17"/>
                    </a:cubicBezTo>
                    <a:cubicBezTo>
                      <a:pt x="4" y="20"/>
                      <a:pt x="3" y="21"/>
                      <a:pt x="6" y="23"/>
                    </a:cubicBezTo>
                    <a:cubicBezTo>
                      <a:pt x="8" y="25"/>
                      <a:pt x="8" y="26"/>
                      <a:pt x="8" y="28"/>
                    </a:cubicBezTo>
                    <a:cubicBezTo>
                      <a:pt x="7" y="30"/>
                      <a:pt x="7" y="32"/>
                      <a:pt x="6" y="33"/>
                    </a:cubicBezTo>
                    <a:cubicBezTo>
                      <a:pt x="6" y="35"/>
                      <a:pt x="4" y="33"/>
                      <a:pt x="3" y="37"/>
                    </a:cubicBezTo>
                    <a:cubicBezTo>
                      <a:pt x="3" y="41"/>
                      <a:pt x="4" y="42"/>
                      <a:pt x="2" y="44"/>
                    </a:cubicBezTo>
                    <a:cubicBezTo>
                      <a:pt x="0" y="46"/>
                      <a:pt x="4" y="51"/>
                      <a:pt x="3" y="52"/>
                    </a:cubicBezTo>
                    <a:cubicBezTo>
                      <a:pt x="2" y="53"/>
                      <a:pt x="3" y="55"/>
                      <a:pt x="3" y="55"/>
                    </a:cubicBezTo>
                    <a:cubicBezTo>
                      <a:pt x="4" y="55"/>
                      <a:pt x="4" y="55"/>
                      <a:pt x="4" y="55"/>
                    </a:cubicBezTo>
                    <a:close/>
                    <a:moveTo>
                      <a:pt x="21" y="5"/>
                    </a:moveTo>
                    <a:cubicBezTo>
                      <a:pt x="21" y="5"/>
                      <a:pt x="23" y="6"/>
                      <a:pt x="23" y="6"/>
                    </a:cubicBezTo>
                    <a:cubicBezTo>
                      <a:pt x="24" y="10"/>
                      <a:pt x="23" y="13"/>
                      <a:pt x="23" y="16"/>
                    </a:cubicBezTo>
                    <a:cubicBezTo>
                      <a:pt x="24" y="18"/>
                      <a:pt x="26" y="20"/>
                      <a:pt x="27" y="22"/>
                    </a:cubicBezTo>
                    <a:cubicBezTo>
                      <a:pt x="27" y="22"/>
                      <a:pt x="27" y="25"/>
                      <a:pt x="27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6" y="25"/>
                      <a:pt x="25" y="22"/>
                      <a:pt x="24" y="21"/>
                    </a:cubicBezTo>
                    <a:cubicBezTo>
                      <a:pt x="23" y="20"/>
                      <a:pt x="20" y="19"/>
                      <a:pt x="20" y="18"/>
                    </a:cubicBezTo>
                    <a:cubicBezTo>
                      <a:pt x="20" y="17"/>
                      <a:pt x="20" y="16"/>
                      <a:pt x="20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8" y="13"/>
                      <a:pt x="20" y="7"/>
                      <a:pt x="21" y="5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184">
                <a:extLst>
                  <a:ext uri="{FF2B5EF4-FFF2-40B4-BE49-F238E27FC236}">
                    <a16:creationId xmlns:a16="http://schemas.microsoft.com/office/drawing/2014/main" id="{81CF4234-845A-4044-A536-BF335C0AA9E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12" y="1004"/>
                <a:ext cx="694" cy="354"/>
              </a:xfrm>
              <a:custGeom>
                <a:avLst/>
                <a:gdLst>
                  <a:gd name="T0" fmla="*/ 329 w 354"/>
                  <a:gd name="T1" fmla="*/ 91 h 180"/>
                  <a:gd name="T2" fmla="*/ 312 w 354"/>
                  <a:gd name="T3" fmla="*/ 104 h 180"/>
                  <a:gd name="T4" fmla="*/ 308 w 354"/>
                  <a:gd name="T5" fmla="*/ 127 h 180"/>
                  <a:gd name="T6" fmla="*/ 282 w 354"/>
                  <a:gd name="T7" fmla="*/ 136 h 180"/>
                  <a:gd name="T8" fmla="*/ 286 w 354"/>
                  <a:gd name="T9" fmla="*/ 162 h 180"/>
                  <a:gd name="T10" fmla="*/ 253 w 354"/>
                  <a:gd name="T11" fmla="*/ 154 h 180"/>
                  <a:gd name="T12" fmla="*/ 228 w 354"/>
                  <a:gd name="T13" fmla="*/ 160 h 180"/>
                  <a:gd name="T14" fmla="*/ 197 w 354"/>
                  <a:gd name="T15" fmla="*/ 165 h 180"/>
                  <a:gd name="T16" fmla="*/ 179 w 354"/>
                  <a:gd name="T17" fmla="*/ 179 h 180"/>
                  <a:gd name="T18" fmla="*/ 161 w 354"/>
                  <a:gd name="T19" fmla="*/ 169 h 180"/>
                  <a:gd name="T20" fmla="*/ 147 w 354"/>
                  <a:gd name="T21" fmla="*/ 160 h 180"/>
                  <a:gd name="T22" fmla="*/ 124 w 354"/>
                  <a:gd name="T23" fmla="*/ 142 h 180"/>
                  <a:gd name="T24" fmla="*/ 122 w 354"/>
                  <a:gd name="T25" fmla="*/ 123 h 180"/>
                  <a:gd name="T26" fmla="*/ 122 w 354"/>
                  <a:gd name="T27" fmla="*/ 112 h 180"/>
                  <a:gd name="T28" fmla="*/ 111 w 354"/>
                  <a:gd name="T29" fmla="*/ 118 h 180"/>
                  <a:gd name="T30" fmla="*/ 103 w 354"/>
                  <a:gd name="T31" fmla="*/ 121 h 180"/>
                  <a:gd name="T32" fmla="*/ 88 w 354"/>
                  <a:gd name="T33" fmla="*/ 126 h 180"/>
                  <a:gd name="T34" fmla="*/ 49 w 354"/>
                  <a:gd name="T35" fmla="*/ 167 h 180"/>
                  <a:gd name="T36" fmla="*/ 38 w 354"/>
                  <a:gd name="T37" fmla="*/ 154 h 180"/>
                  <a:gd name="T38" fmla="*/ 40 w 354"/>
                  <a:gd name="T39" fmla="*/ 140 h 180"/>
                  <a:gd name="T40" fmla="*/ 37 w 354"/>
                  <a:gd name="T41" fmla="*/ 133 h 180"/>
                  <a:gd name="T42" fmla="*/ 50 w 354"/>
                  <a:gd name="T43" fmla="*/ 130 h 180"/>
                  <a:gd name="T44" fmla="*/ 63 w 354"/>
                  <a:gd name="T45" fmla="*/ 132 h 180"/>
                  <a:gd name="T46" fmla="*/ 58 w 354"/>
                  <a:gd name="T47" fmla="*/ 114 h 180"/>
                  <a:gd name="T48" fmla="*/ 46 w 354"/>
                  <a:gd name="T49" fmla="*/ 107 h 180"/>
                  <a:gd name="T50" fmla="*/ 34 w 354"/>
                  <a:gd name="T51" fmla="*/ 101 h 180"/>
                  <a:gd name="T52" fmla="*/ 21 w 354"/>
                  <a:gd name="T53" fmla="*/ 109 h 180"/>
                  <a:gd name="T54" fmla="*/ 10 w 354"/>
                  <a:gd name="T55" fmla="*/ 95 h 180"/>
                  <a:gd name="T56" fmla="*/ 7 w 354"/>
                  <a:gd name="T57" fmla="*/ 75 h 180"/>
                  <a:gd name="T58" fmla="*/ 18 w 354"/>
                  <a:gd name="T59" fmla="*/ 65 h 180"/>
                  <a:gd name="T60" fmla="*/ 32 w 354"/>
                  <a:gd name="T61" fmla="*/ 48 h 180"/>
                  <a:gd name="T62" fmla="*/ 50 w 354"/>
                  <a:gd name="T63" fmla="*/ 39 h 180"/>
                  <a:gd name="T64" fmla="*/ 65 w 354"/>
                  <a:gd name="T65" fmla="*/ 48 h 180"/>
                  <a:gd name="T66" fmla="*/ 77 w 354"/>
                  <a:gd name="T67" fmla="*/ 53 h 180"/>
                  <a:gd name="T68" fmla="*/ 104 w 354"/>
                  <a:gd name="T69" fmla="*/ 52 h 180"/>
                  <a:gd name="T70" fmla="*/ 116 w 354"/>
                  <a:gd name="T71" fmla="*/ 51 h 180"/>
                  <a:gd name="T72" fmla="*/ 112 w 354"/>
                  <a:gd name="T73" fmla="*/ 30 h 180"/>
                  <a:gd name="T74" fmla="*/ 117 w 354"/>
                  <a:gd name="T75" fmla="*/ 10 h 180"/>
                  <a:gd name="T76" fmla="*/ 142 w 354"/>
                  <a:gd name="T77" fmla="*/ 11 h 180"/>
                  <a:gd name="T78" fmla="*/ 176 w 354"/>
                  <a:gd name="T79" fmla="*/ 2 h 180"/>
                  <a:gd name="T80" fmla="*/ 191 w 354"/>
                  <a:gd name="T81" fmla="*/ 6 h 180"/>
                  <a:gd name="T82" fmla="*/ 204 w 354"/>
                  <a:gd name="T83" fmla="*/ 9 h 180"/>
                  <a:gd name="T84" fmla="*/ 217 w 354"/>
                  <a:gd name="T85" fmla="*/ 17 h 180"/>
                  <a:gd name="T86" fmla="*/ 254 w 354"/>
                  <a:gd name="T87" fmla="*/ 7 h 180"/>
                  <a:gd name="T88" fmla="*/ 272 w 354"/>
                  <a:gd name="T89" fmla="*/ 47 h 180"/>
                  <a:gd name="T90" fmla="*/ 305 w 354"/>
                  <a:gd name="T91" fmla="*/ 64 h 180"/>
                  <a:gd name="T92" fmla="*/ 330 w 354"/>
                  <a:gd name="T93" fmla="*/ 69 h 180"/>
                  <a:gd name="T94" fmla="*/ 348 w 354"/>
                  <a:gd name="T95" fmla="*/ 78 h 180"/>
                  <a:gd name="T96" fmla="*/ 45 w 354"/>
                  <a:gd name="T97" fmla="*/ 139 h 180"/>
                  <a:gd name="T98" fmla="*/ 283 w 354"/>
                  <a:gd name="T99" fmla="*/ 98 h 180"/>
                  <a:gd name="T100" fmla="*/ 276 w 354"/>
                  <a:gd name="T101" fmla="*/ 108 h 180"/>
                  <a:gd name="T102" fmla="*/ 254 w 354"/>
                  <a:gd name="T103" fmla="*/ 106 h 180"/>
                  <a:gd name="T104" fmla="*/ 240 w 354"/>
                  <a:gd name="T105" fmla="*/ 116 h 180"/>
                  <a:gd name="T106" fmla="*/ 229 w 354"/>
                  <a:gd name="T107" fmla="*/ 126 h 180"/>
                  <a:gd name="T108" fmla="*/ 226 w 354"/>
                  <a:gd name="T109" fmla="*/ 124 h 180"/>
                  <a:gd name="T110" fmla="*/ 228 w 354"/>
                  <a:gd name="T111" fmla="*/ 115 h 180"/>
                  <a:gd name="T112" fmla="*/ 240 w 354"/>
                  <a:gd name="T113" fmla="*/ 104 h 180"/>
                  <a:gd name="T114" fmla="*/ 262 w 354"/>
                  <a:gd name="T115" fmla="*/ 104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54" h="180">
                    <a:moveTo>
                      <a:pt x="354" y="80"/>
                    </a:moveTo>
                    <a:cubicBezTo>
                      <a:pt x="341" y="82"/>
                      <a:pt x="341" y="82"/>
                      <a:pt x="341" y="82"/>
                    </a:cubicBezTo>
                    <a:cubicBezTo>
                      <a:pt x="337" y="85"/>
                      <a:pt x="337" y="85"/>
                      <a:pt x="337" y="85"/>
                    </a:cubicBezTo>
                    <a:cubicBezTo>
                      <a:pt x="335" y="89"/>
                      <a:pt x="335" y="89"/>
                      <a:pt x="335" y="89"/>
                    </a:cubicBezTo>
                    <a:cubicBezTo>
                      <a:pt x="329" y="91"/>
                      <a:pt x="329" y="91"/>
                      <a:pt x="329" y="91"/>
                    </a:cubicBezTo>
                    <a:cubicBezTo>
                      <a:pt x="328" y="94"/>
                      <a:pt x="328" y="94"/>
                      <a:pt x="328" y="94"/>
                    </a:cubicBezTo>
                    <a:cubicBezTo>
                      <a:pt x="327" y="98"/>
                      <a:pt x="327" y="98"/>
                      <a:pt x="327" y="98"/>
                    </a:cubicBezTo>
                    <a:cubicBezTo>
                      <a:pt x="320" y="101"/>
                      <a:pt x="320" y="101"/>
                      <a:pt x="320" y="101"/>
                    </a:cubicBezTo>
                    <a:cubicBezTo>
                      <a:pt x="315" y="101"/>
                      <a:pt x="315" y="101"/>
                      <a:pt x="315" y="101"/>
                    </a:cubicBezTo>
                    <a:cubicBezTo>
                      <a:pt x="312" y="104"/>
                      <a:pt x="312" y="104"/>
                      <a:pt x="312" y="104"/>
                    </a:cubicBezTo>
                    <a:cubicBezTo>
                      <a:pt x="309" y="109"/>
                      <a:pt x="309" y="109"/>
                      <a:pt x="309" y="109"/>
                    </a:cubicBezTo>
                    <a:cubicBezTo>
                      <a:pt x="306" y="112"/>
                      <a:pt x="306" y="112"/>
                      <a:pt x="306" y="112"/>
                    </a:cubicBezTo>
                    <a:cubicBezTo>
                      <a:pt x="304" y="118"/>
                      <a:pt x="304" y="118"/>
                      <a:pt x="304" y="118"/>
                    </a:cubicBezTo>
                    <a:cubicBezTo>
                      <a:pt x="305" y="124"/>
                      <a:pt x="305" y="124"/>
                      <a:pt x="305" y="124"/>
                    </a:cubicBezTo>
                    <a:cubicBezTo>
                      <a:pt x="308" y="127"/>
                      <a:pt x="308" y="127"/>
                      <a:pt x="308" y="127"/>
                    </a:cubicBezTo>
                    <a:cubicBezTo>
                      <a:pt x="306" y="130"/>
                      <a:pt x="306" y="130"/>
                      <a:pt x="306" y="130"/>
                    </a:cubicBezTo>
                    <a:cubicBezTo>
                      <a:pt x="298" y="130"/>
                      <a:pt x="298" y="130"/>
                      <a:pt x="298" y="130"/>
                    </a:cubicBezTo>
                    <a:cubicBezTo>
                      <a:pt x="291" y="133"/>
                      <a:pt x="291" y="133"/>
                      <a:pt x="291" y="133"/>
                    </a:cubicBezTo>
                    <a:cubicBezTo>
                      <a:pt x="284" y="134"/>
                      <a:pt x="284" y="134"/>
                      <a:pt x="284" y="134"/>
                    </a:cubicBezTo>
                    <a:cubicBezTo>
                      <a:pt x="282" y="136"/>
                      <a:pt x="282" y="136"/>
                      <a:pt x="282" y="136"/>
                    </a:cubicBezTo>
                    <a:cubicBezTo>
                      <a:pt x="283" y="140"/>
                      <a:pt x="283" y="140"/>
                      <a:pt x="283" y="140"/>
                    </a:cubicBezTo>
                    <a:cubicBezTo>
                      <a:pt x="288" y="144"/>
                      <a:pt x="288" y="144"/>
                      <a:pt x="288" y="144"/>
                    </a:cubicBezTo>
                    <a:cubicBezTo>
                      <a:pt x="290" y="147"/>
                      <a:pt x="290" y="147"/>
                      <a:pt x="290" y="147"/>
                    </a:cubicBezTo>
                    <a:cubicBezTo>
                      <a:pt x="286" y="155"/>
                      <a:pt x="286" y="155"/>
                      <a:pt x="286" y="155"/>
                    </a:cubicBezTo>
                    <a:cubicBezTo>
                      <a:pt x="286" y="162"/>
                      <a:pt x="286" y="162"/>
                      <a:pt x="286" y="162"/>
                    </a:cubicBezTo>
                    <a:cubicBezTo>
                      <a:pt x="282" y="160"/>
                      <a:pt x="282" y="160"/>
                      <a:pt x="282" y="160"/>
                    </a:cubicBezTo>
                    <a:cubicBezTo>
                      <a:pt x="282" y="160"/>
                      <a:pt x="277" y="159"/>
                      <a:pt x="277" y="158"/>
                    </a:cubicBezTo>
                    <a:cubicBezTo>
                      <a:pt x="276" y="156"/>
                      <a:pt x="273" y="154"/>
                      <a:pt x="271" y="154"/>
                    </a:cubicBezTo>
                    <a:cubicBezTo>
                      <a:pt x="269" y="154"/>
                      <a:pt x="267" y="153"/>
                      <a:pt x="264" y="154"/>
                    </a:cubicBezTo>
                    <a:cubicBezTo>
                      <a:pt x="260" y="154"/>
                      <a:pt x="255" y="154"/>
                      <a:pt x="253" y="154"/>
                    </a:cubicBezTo>
                    <a:cubicBezTo>
                      <a:pt x="251" y="154"/>
                      <a:pt x="247" y="159"/>
                      <a:pt x="244" y="159"/>
                    </a:cubicBezTo>
                    <a:cubicBezTo>
                      <a:pt x="241" y="159"/>
                      <a:pt x="243" y="158"/>
                      <a:pt x="240" y="157"/>
                    </a:cubicBezTo>
                    <a:cubicBezTo>
                      <a:pt x="237" y="156"/>
                      <a:pt x="237" y="154"/>
                      <a:pt x="236" y="154"/>
                    </a:cubicBezTo>
                    <a:cubicBezTo>
                      <a:pt x="232" y="157"/>
                      <a:pt x="233" y="156"/>
                      <a:pt x="231" y="156"/>
                    </a:cubicBezTo>
                    <a:cubicBezTo>
                      <a:pt x="230" y="156"/>
                      <a:pt x="228" y="160"/>
                      <a:pt x="228" y="160"/>
                    </a:cubicBezTo>
                    <a:cubicBezTo>
                      <a:pt x="228" y="160"/>
                      <a:pt x="225" y="161"/>
                      <a:pt x="225" y="163"/>
                    </a:cubicBezTo>
                    <a:cubicBezTo>
                      <a:pt x="225" y="164"/>
                      <a:pt x="219" y="158"/>
                      <a:pt x="216" y="158"/>
                    </a:cubicBezTo>
                    <a:cubicBezTo>
                      <a:pt x="210" y="158"/>
                      <a:pt x="210" y="158"/>
                      <a:pt x="210" y="158"/>
                    </a:cubicBezTo>
                    <a:cubicBezTo>
                      <a:pt x="207" y="158"/>
                      <a:pt x="202" y="164"/>
                      <a:pt x="202" y="164"/>
                    </a:cubicBezTo>
                    <a:cubicBezTo>
                      <a:pt x="200" y="165"/>
                      <a:pt x="200" y="165"/>
                      <a:pt x="197" y="165"/>
                    </a:cubicBezTo>
                    <a:cubicBezTo>
                      <a:pt x="195" y="166"/>
                      <a:pt x="193" y="165"/>
                      <a:pt x="192" y="167"/>
                    </a:cubicBezTo>
                    <a:cubicBezTo>
                      <a:pt x="192" y="169"/>
                      <a:pt x="189" y="169"/>
                      <a:pt x="187" y="169"/>
                    </a:cubicBezTo>
                    <a:cubicBezTo>
                      <a:pt x="186" y="170"/>
                      <a:pt x="185" y="175"/>
                      <a:pt x="185" y="175"/>
                    </a:cubicBezTo>
                    <a:cubicBezTo>
                      <a:pt x="185" y="175"/>
                      <a:pt x="182" y="176"/>
                      <a:pt x="179" y="176"/>
                    </a:cubicBezTo>
                    <a:cubicBezTo>
                      <a:pt x="179" y="179"/>
                      <a:pt x="179" y="179"/>
                      <a:pt x="179" y="179"/>
                    </a:cubicBezTo>
                    <a:cubicBezTo>
                      <a:pt x="179" y="179"/>
                      <a:pt x="177" y="180"/>
                      <a:pt x="176" y="180"/>
                    </a:cubicBezTo>
                    <a:cubicBezTo>
                      <a:pt x="175" y="180"/>
                      <a:pt x="177" y="178"/>
                      <a:pt x="176" y="176"/>
                    </a:cubicBezTo>
                    <a:cubicBezTo>
                      <a:pt x="175" y="174"/>
                      <a:pt x="170" y="173"/>
                      <a:pt x="169" y="174"/>
                    </a:cubicBezTo>
                    <a:cubicBezTo>
                      <a:pt x="168" y="175"/>
                      <a:pt x="163" y="173"/>
                      <a:pt x="161" y="172"/>
                    </a:cubicBezTo>
                    <a:cubicBezTo>
                      <a:pt x="159" y="171"/>
                      <a:pt x="161" y="170"/>
                      <a:pt x="161" y="169"/>
                    </a:cubicBezTo>
                    <a:cubicBezTo>
                      <a:pt x="161" y="167"/>
                      <a:pt x="159" y="169"/>
                      <a:pt x="159" y="167"/>
                    </a:cubicBezTo>
                    <a:cubicBezTo>
                      <a:pt x="159" y="164"/>
                      <a:pt x="158" y="164"/>
                      <a:pt x="156" y="165"/>
                    </a:cubicBezTo>
                    <a:cubicBezTo>
                      <a:pt x="154" y="165"/>
                      <a:pt x="153" y="164"/>
                      <a:pt x="152" y="163"/>
                    </a:cubicBezTo>
                    <a:cubicBezTo>
                      <a:pt x="151" y="162"/>
                      <a:pt x="149" y="158"/>
                      <a:pt x="149" y="158"/>
                    </a:cubicBezTo>
                    <a:cubicBezTo>
                      <a:pt x="147" y="160"/>
                      <a:pt x="147" y="160"/>
                      <a:pt x="147" y="160"/>
                    </a:cubicBezTo>
                    <a:cubicBezTo>
                      <a:pt x="147" y="160"/>
                      <a:pt x="140" y="159"/>
                      <a:pt x="137" y="158"/>
                    </a:cubicBezTo>
                    <a:cubicBezTo>
                      <a:pt x="134" y="157"/>
                      <a:pt x="128" y="158"/>
                      <a:pt x="128" y="158"/>
                    </a:cubicBezTo>
                    <a:cubicBezTo>
                      <a:pt x="128" y="158"/>
                      <a:pt x="127" y="150"/>
                      <a:pt x="127" y="148"/>
                    </a:cubicBezTo>
                    <a:cubicBezTo>
                      <a:pt x="127" y="146"/>
                      <a:pt x="125" y="143"/>
                      <a:pt x="125" y="143"/>
                    </a:cubicBezTo>
                    <a:cubicBezTo>
                      <a:pt x="124" y="142"/>
                      <a:pt x="124" y="142"/>
                      <a:pt x="124" y="142"/>
                    </a:cubicBezTo>
                    <a:cubicBezTo>
                      <a:pt x="125" y="141"/>
                      <a:pt x="126" y="141"/>
                      <a:pt x="127" y="140"/>
                    </a:cubicBezTo>
                    <a:cubicBezTo>
                      <a:pt x="127" y="136"/>
                      <a:pt x="126" y="138"/>
                      <a:pt x="129" y="136"/>
                    </a:cubicBezTo>
                    <a:cubicBezTo>
                      <a:pt x="129" y="134"/>
                      <a:pt x="129" y="134"/>
                      <a:pt x="129" y="134"/>
                    </a:cubicBezTo>
                    <a:cubicBezTo>
                      <a:pt x="127" y="133"/>
                      <a:pt x="122" y="131"/>
                      <a:pt x="121" y="129"/>
                    </a:cubicBezTo>
                    <a:cubicBezTo>
                      <a:pt x="121" y="127"/>
                      <a:pt x="122" y="124"/>
                      <a:pt x="122" y="123"/>
                    </a:cubicBezTo>
                    <a:cubicBezTo>
                      <a:pt x="122" y="123"/>
                      <a:pt x="121" y="120"/>
                      <a:pt x="121" y="119"/>
                    </a:cubicBezTo>
                    <a:cubicBezTo>
                      <a:pt x="121" y="118"/>
                      <a:pt x="126" y="112"/>
                      <a:pt x="127" y="110"/>
                    </a:cubicBezTo>
                    <a:cubicBezTo>
                      <a:pt x="125" y="110"/>
                      <a:pt x="125" y="111"/>
                      <a:pt x="124" y="111"/>
                    </a:cubicBezTo>
                    <a:cubicBezTo>
                      <a:pt x="124" y="111"/>
                      <a:pt x="122" y="110"/>
                      <a:pt x="122" y="110"/>
                    </a:cubicBezTo>
                    <a:cubicBezTo>
                      <a:pt x="121" y="110"/>
                      <a:pt x="122" y="111"/>
                      <a:pt x="122" y="112"/>
                    </a:cubicBezTo>
                    <a:cubicBezTo>
                      <a:pt x="119" y="112"/>
                      <a:pt x="118" y="111"/>
                      <a:pt x="115" y="111"/>
                    </a:cubicBezTo>
                    <a:cubicBezTo>
                      <a:pt x="115" y="111"/>
                      <a:pt x="114" y="114"/>
                      <a:pt x="116" y="114"/>
                    </a:cubicBezTo>
                    <a:cubicBezTo>
                      <a:pt x="116" y="114"/>
                      <a:pt x="115" y="116"/>
                      <a:pt x="115" y="116"/>
                    </a:cubicBezTo>
                    <a:cubicBezTo>
                      <a:pt x="113" y="116"/>
                      <a:pt x="113" y="116"/>
                      <a:pt x="111" y="116"/>
                    </a:cubicBezTo>
                    <a:cubicBezTo>
                      <a:pt x="111" y="118"/>
                      <a:pt x="111" y="118"/>
                      <a:pt x="111" y="118"/>
                    </a:cubicBezTo>
                    <a:cubicBezTo>
                      <a:pt x="110" y="118"/>
                      <a:pt x="109" y="118"/>
                      <a:pt x="108" y="118"/>
                    </a:cubicBezTo>
                    <a:cubicBezTo>
                      <a:pt x="107" y="120"/>
                      <a:pt x="107" y="120"/>
                      <a:pt x="107" y="122"/>
                    </a:cubicBezTo>
                    <a:cubicBezTo>
                      <a:pt x="106" y="123"/>
                      <a:pt x="107" y="124"/>
                      <a:pt x="106" y="124"/>
                    </a:cubicBezTo>
                    <a:cubicBezTo>
                      <a:pt x="103" y="126"/>
                      <a:pt x="105" y="121"/>
                      <a:pt x="105" y="120"/>
                    </a:cubicBezTo>
                    <a:cubicBezTo>
                      <a:pt x="105" y="120"/>
                      <a:pt x="102" y="121"/>
                      <a:pt x="103" y="121"/>
                    </a:cubicBezTo>
                    <a:cubicBezTo>
                      <a:pt x="102" y="121"/>
                      <a:pt x="101" y="121"/>
                      <a:pt x="101" y="122"/>
                    </a:cubicBezTo>
                    <a:cubicBezTo>
                      <a:pt x="100" y="122"/>
                      <a:pt x="101" y="124"/>
                      <a:pt x="100" y="125"/>
                    </a:cubicBezTo>
                    <a:cubicBezTo>
                      <a:pt x="100" y="126"/>
                      <a:pt x="100" y="126"/>
                      <a:pt x="100" y="126"/>
                    </a:cubicBezTo>
                    <a:cubicBezTo>
                      <a:pt x="98" y="125"/>
                      <a:pt x="97" y="125"/>
                      <a:pt x="95" y="125"/>
                    </a:cubicBezTo>
                    <a:cubicBezTo>
                      <a:pt x="93" y="125"/>
                      <a:pt x="90" y="126"/>
                      <a:pt x="88" y="126"/>
                    </a:cubicBezTo>
                    <a:cubicBezTo>
                      <a:pt x="86" y="126"/>
                      <a:pt x="79" y="130"/>
                      <a:pt x="79" y="130"/>
                    </a:cubicBezTo>
                    <a:cubicBezTo>
                      <a:pt x="78" y="171"/>
                      <a:pt x="78" y="171"/>
                      <a:pt x="78" y="171"/>
                    </a:cubicBezTo>
                    <a:cubicBezTo>
                      <a:pt x="78" y="171"/>
                      <a:pt x="72" y="172"/>
                      <a:pt x="70" y="171"/>
                    </a:cubicBezTo>
                    <a:cubicBezTo>
                      <a:pt x="69" y="170"/>
                      <a:pt x="67" y="161"/>
                      <a:pt x="58" y="162"/>
                    </a:cubicBezTo>
                    <a:cubicBezTo>
                      <a:pt x="55" y="162"/>
                      <a:pt x="49" y="161"/>
                      <a:pt x="49" y="167"/>
                    </a:cubicBezTo>
                    <a:cubicBezTo>
                      <a:pt x="49" y="170"/>
                      <a:pt x="47" y="170"/>
                      <a:pt x="47" y="170"/>
                    </a:cubicBezTo>
                    <a:cubicBezTo>
                      <a:pt x="46" y="170"/>
                      <a:pt x="46" y="170"/>
                      <a:pt x="46" y="170"/>
                    </a:cubicBezTo>
                    <a:cubicBezTo>
                      <a:pt x="47" y="165"/>
                      <a:pt x="48" y="162"/>
                      <a:pt x="50" y="158"/>
                    </a:cubicBezTo>
                    <a:cubicBezTo>
                      <a:pt x="49" y="158"/>
                      <a:pt x="44" y="157"/>
                      <a:pt x="43" y="157"/>
                    </a:cubicBezTo>
                    <a:cubicBezTo>
                      <a:pt x="40" y="155"/>
                      <a:pt x="44" y="153"/>
                      <a:pt x="38" y="154"/>
                    </a:cubicBezTo>
                    <a:cubicBezTo>
                      <a:pt x="37" y="152"/>
                      <a:pt x="38" y="152"/>
                      <a:pt x="38" y="151"/>
                    </a:cubicBezTo>
                    <a:cubicBezTo>
                      <a:pt x="37" y="150"/>
                      <a:pt x="37" y="150"/>
                      <a:pt x="37" y="150"/>
                    </a:cubicBezTo>
                    <a:cubicBezTo>
                      <a:pt x="35" y="146"/>
                      <a:pt x="33" y="143"/>
                      <a:pt x="28" y="142"/>
                    </a:cubicBezTo>
                    <a:cubicBezTo>
                      <a:pt x="28" y="142"/>
                      <a:pt x="29" y="139"/>
                      <a:pt x="30" y="139"/>
                    </a:cubicBezTo>
                    <a:cubicBezTo>
                      <a:pt x="33" y="140"/>
                      <a:pt x="36" y="140"/>
                      <a:pt x="40" y="140"/>
                    </a:cubicBezTo>
                    <a:cubicBezTo>
                      <a:pt x="40" y="138"/>
                      <a:pt x="40" y="138"/>
                      <a:pt x="40" y="138"/>
                    </a:cubicBezTo>
                    <a:cubicBezTo>
                      <a:pt x="39" y="137"/>
                      <a:pt x="37" y="138"/>
                      <a:pt x="36" y="138"/>
                    </a:cubicBezTo>
                    <a:cubicBezTo>
                      <a:pt x="36" y="137"/>
                      <a:pt x="34" y="134"/>
                      <a:pt x="34" y="134"/>
                    </a:cubicBezTo>
                    <a:cubicBezTo>
                      <a:pt x="34" y="132"/>
                      <a:pt x="35" y="133"/>
                      <a:pt x="35" y="132"/>
                    </a:cubicBezTo>
                    <a:cubicBezTo>
                      <a:pt x="35" y="132"/>
                      <a:pt x="37" y="133"/>
                      <a:pt x="37" y="133"/>
                    </a:cubicBezTo>
                    <a:cubicBezTo>
                      <a:pt x="39" y="133"/>
                      <a:pt x="40" y="132"/>
                      <a:pt x="41" y="132"/>
                    </a:cubicBezTo>
                    <a:cubicBezTo>
                      <a:pt x="42" y="131"/>
                      <a:pt x="42" y="132"/>
                      <a:pt x="44" y="132"/>
                    </a:cubicBezTo>
                    <a:cubicBezTo>
                      <a:pt x="43" y="130"/>
                      <a:pt x="44" y="128"/>
                      <a:pt x="44" y="127"/>
                    </a:cubicBezTo>
                    <a:cubicBezTo>
                      <a:pt x="45" y="127"/>
                      <a:pt x="46" y="127"/>
                      <a:pt x="47" y="127"/>
                    </a:cubicBezTo>
                    <a:cubicBezTo>
                      <a:pt x="48" y="127"/>
                      <a:pt x="49" y="129"/>
                      <a:pt x="50" y="130"/>
                    </a:cubicBezTo>
                    <a:cubicBezTo>
                      <a:pt x="51" y="130"/>
                      <a:pt x="55" y="131"/>
                      <a:pt x="57" y="131"/>
                    </a:cubicBezTo>
                    <a:cubicBezTo>
                      <a:pt x="56" y="132"/>
                      <a:pt x="55" y="133"/>
                      <a:pt x="55" y="134"/>
                    </a:cubicBezTo>
                    <a:cubicBezTo>
                      <a:pt x="56" y="134"/>
                      <a:pt x="58" y="132"/>
                      <a:pt x="59" y="132"/>
                    </a:cubicBezTo>
                    <a:cubicBezTo>
                      <a:pt x="60" y="132"/>
                      <a:pt x="60" y="133"/>
                      <a:pt x="61" y="133"/>
                    </a:cubicBezTo>
                    <a:cubicBezTo>
                      <a:pt x="62" y="133"/>
                      <a:pt x="62" y="132"/>
                      <a:pt x="63" y="132"/>
                    </a:cubicBezTo>
                    <a:cubicBezTo>
                      <a:pt x="64" y="129"/>
                      <a:pt x="63" y="128"/>
                      <a:pt x="64" y="125"/>
                    </a:cubicBezTo>
                    <a:cubicBezTo>
                      <a:pt x="64" y="125"/>
                      <a:pt x="62" y="125"/>
                      <a:pt x="62" y="124"/>
                    </a:cubicBezTo>
                    <a:cubicBezTo>
                      <a:pt x="62" y="124"/>
                      <a:pt x="62" y="123"/>
                      <a:pt x="61" y="122"/>
                    </a:cubicBezTo>
                    <a:cubicBezTo>
                      <a:pt x="61" y="122"/>
                      <a:pt x="60" y="122"/>
                      <a:pt x="59" y="122"/>
                    </a:cubicBezTo>
                    <a:cubicBezTo>
                      <a:pt x="59" y="120"/>
                      <a:pt x="59" y="116"/>
                      <a:pt x="58" y="114"/>
                    </a:cubicBezTo>
                    <a:cubicBezTo>
                      <a:pt x="57" y="113"/>
                      <a:pt x="56" y="114"/>
                      <a:pt x="54" y="114"/>
                    </a:cubicBezTo>
                    <a:cubicBezTo>
                      <a:pt x="54" y="113"/>
                      <a:pt x="53" y="111"/>
                      <a:pt x="53" y="110"/>
                    </a:cubicBezTo>
                    <a:cubicBezTo>
                      <a:pt x="52" y="110"/>
                      <a:pt x="52" y="110"/>
                      <a:pt x="51" y="110"/>
                    </a:cubicBezTo>
                    <a:cubicBezTo>
                      <a:pt x="51" y="110"/>
                      <a:pt x="48" y="106"/>
                      <a:pt x="48" y="106"/>
                    </a:cubicBezTo>
                    <a:cubicBezTo>
                      <a:pt x="47" y="106"/>
                      <a:pt x="47" y="107"/>
                      <a:pt x="46" y="107"/>
                    </a:cubicBezTo>
                    <a:cubicBezTo>
                      <a:pt x="45" y="106"/>
                      <a:pt x="45" y="106"/>
                      <a:pt x="45" y="106"/>
                    </a:cubicBezTo>
                    <a:cubicBezTo>
                      <a:pt x="43" y="106"/>
                      <a:pt x="42" y="105"/>
                      <a:pt x="39" y="106"/>
                    </a:cubicBezTo>
                    <a:cubicBezTo>
                      <a:pt x="39" y="105"/>
                      <a:pt x="39" y="104"/>
                      <a:pt x="39" y="103"/>
                    </a:cubicBezTo>
                    <a:cubicBezTo>
                      <a:pt x="38" y="103"/>
                      <a:pt x="37" y="101"/>
                      <a:pt x="36" y="101"/>
                    </a:cubicBezTo>
                    <a:cubicBezTo>
                      <a:pt x="35" y="101"/>
                      <a:pt x="34" y="101"/>
                      <a:pt x="34" y="101"/>
                    </a:cubicBezTo>
                    <a:cubicBezTo>
                      <a:pt x="34" y="101"/>
                      <a:pt x="32" y="102"/>
                      <a:pt x="32" y="102"/>
                    </a:cubicBezTo>
                    <a:cubicBezTo>
                      <a:pt x="32" y="102"/>
                      <a:pt x="33" y="104"/>
                      <a:pt x="32" y="104"/>
                    </a:cubicBezTo>
                    <a:cubicBezTo>
                      <a:pt x="31" y="106"/>
                      <a:pt x="29" y="106"/>
                      <a:pt x="28" y="107"/>
                    </a:cubicBezTo>
                    <a:cubicBezTo>
                      <a:pt x="27" y="107"/>
                      <a:pt x="27" y="109"/>
                      <a:pt x="26" y="109"/>
                    </a:cubicBezTo>
                    <a:cubicBezTo>
                      <a:pt x="25" y="109"/>
                      <a:pt x="23" y="108"/>
                      <a:pt x="21" y="109"/>
                    </a:cubicBezTo>
                    <a:cubicBezTo>
                      <a:pt x="20" y="109"/>
                      <a:pt x="20" y="111"/>
                      <a:pt x="19" y="112"/>
                    </a:cubicBezTo>
                    <a:cubicBezTo>
                      <a:pt x="17" y="113"/>
                      <a:pt x="16" y="111"/>
                      <a:pt x="15" y="112"/>
                    </a:cubicBezTo>
                    <a:cubicBezTo>
                      <a:pt x="15" y="112"/>
                      <a:pt x="13" y="108"/>
                      <a:pt x="14" y="107"/>
                    </a:cubicBezTo>
                    <a:cubicBezTo>
                      <a:pt x="15" y="106"/>
                      <a:pt x="14" y="103"/>
                      <a:pt x="14" y="103"/>
                    </a:cubicBezTo>
                    <a:cubicBezTo>
                      <a:pt x="10" y="95"/>
                      <a:pt x="10" y="95"/>
                      <a:pt x="10" y="95"/>
                    </a:cubicBezTo>
                    <a:cubicBezTo>
                      <a:pt x="10" y="95"/>
                      <a:pt x="6" y="97"/>
                      <a:pt x="6" y="95"/>
                    </a:cubicBezTo>
                    <a:cubicBezTo>
                      <a:pt x="5" y="93"/>
                      <a:pt x="7" y="89"/>
                      <a:pt x="4" y="88"/>
                    </a:cubicBezTo>
                    <a:cubicBezTo>
                      <a:pt x="2" y="87"/>
                      <a:pt x="0" y="85"/>
                      <a:pt x="1" y="84"/>
                    </a:cubicBezTo>
                    <a:cubicBezTo>
                      <a:pt x="3" y="82"/>
                      <a:pt x="5" y="78"/>
                      <a:pt x="5" y="78"/>
                    </a:cubicBezTo>
                    <a:cubicBezTo>
                      <a:pt x="5" y="78"/>
                      <a:pt x="7" y="77"/>
                      <a:pt x="7" y="75"/>
                    </a:cubicBezTo>
                    <a:cubicBezTo>
                      <a:pt x="6" y="73"/>
                      <a:pt x="4" y="72"/>
                      <a:pt x="4" y="72"/>
                    </a:cubicBezTo>
                    <a:cubicBezTo>
                      <a:pt x="4" y="72"/>
                      <a:pt x="8" y="68"/>
                      <a:pt x="7" y="64"/>
                    </a:cubicBezTo>
                    <a:cubicBezTo>
                      <a:pt x="6" y="63"/>
                      <a:pt x="10" y="64"/>
                      <a:pt x="11" y="62"/>
                    </a:cubicBezTo>
                    <a:cubicBezTo>
                      <a:pt x="11" y="60"/>
                      <a:pt x="14" y="57"/>
                      <a:pt x="15" y="59"/>
                    </a:cubicBezTo>
                    <a:cubicBezTo>
                      <a:pt x="16" y="61"/>
                      <a:pt x="18" y="65"/>
                      <a:pt x="18" y="65"/>
                    </a:cubicBezTo>
                    <a:cubicBezTo>
                      <a:pt x="24" y="62"/>
                      <a:pt x="24" y="62"/>
                      <a:pt x="24" y="62"/>
                    </a:cubicBezTo>
                    <a:cubicBezTo>
                      <a:pt x="24" y="62"/>
                      <a:pt x="19" y="59"/>
                      <a:pt x="20" y="57"/>
                    </a:cubicBezTo>
                    <a:cubicBezTo>
                      <a:pt x="20" y="55"/>
                      <a:pt x="20" y="51"/>
                      <a:pt x="22" y="51"/>
                    </a:cubicBezTo>
                    <a:cubicBezTo>
                      <a:pt x="24" y="51"/>
                      <a:pt x="24" y="47"/>
                      <a:pt x="26" y="48"/>
                    </a:cubicBezTo>
                    <a:cubicBezTo>
                      <a:pt x="28" y="49"/>
                      <a:pt x="32" y="48"/>
                      <a:pt x="32" y="48"/>
                    </a:cubicBezTo>
                    <a:cubicBezTo>
                      <a:pt x="32" y="48"/>
                      <a:pt x="38" y="43"/>
                      <a:pt x="39" y="41"/>
                    </a:cubicBezTo>
                    <a:cubicBezTo>
                      <a:pt x="40" y="39"/>
                      <a:pt x="38" y="38"/>
                      <a:pt x="38" y="38"/>
                    </a:cubicBezTo>
                    <a:cubicBezTo>
                      <a:pt x="45" y="37"/>
                      <a:pt x="45" y="37"/>
                      <a:pt x="45" y="37"/>
                    </a:cubicBezTo>
                    <a:cubicBezTo>
                      <a:pt x="45" y="39"/>
                      <a:pt x="45" y="39"/>
                      <a:pt x="45" y="39"/>
                    </a:cubicBezTo>
                    <a:cubicBezTo>
                      <a:pt x="50" y="39"/>
                      <a:pt x="50" y="39"/>
                      <a:pt x="50" y="39"/>
                    </a:cubicBezTo>
                    <a:cubicBezTo>
                      <a:pt x="50" y="39"/>
                      <a:pt x="48" y="37"/>
                      <a:pt x="50" y="37"/>
                    </a:cubicBezTo>
                    <a:cubicBezTo>
                      <a:pt x="51" y="37"/>
                      <a:pt x="53" y="37"/>
                      <a:pt x="54" y="39"/>
                    </a:cubicBezTo>
                    <a:cubicBezTo>
                      <a:pt x="55" y="41"/>
                      <a:pt x="55" y="43"/>
                      <a:pt x="55" y="43"/>
                    </a:cubicBezTo>
                    <a:cubicBezTo>
                      <a:pt x="55" y="43"/>
                      <a:pt x="58" y="43"/>
                      <a:pt x="60" y="44"/>
                    </a:cubicBezTo>
                    <a:cubicBezTo>
                      <a:pt x="62" y="45"/>
                      <a:pt x="63" y="46"/>
                      <a:pt x="65" y="48"/>
                    </a:cubicBezTo>
                    <a:cubicBezTo>
                      <a:pt x="66" y="50"/>
                      <a:pt x="66" y="52"/>
                      <a:pt x="68" y="52"/>
                    </a:cubicBezTo>
                    <a:cubicBezTo>
                      <a:pt x="70" y="52"/>
                      <a:pt x="72" y="51"/>
                      <a:pt x="73" y="53"/>
                    </a:cubicBezTo>
                    <a:cubicBezTo>
                      <a:pt x="74" y="55"/>
                      <a:pt x="71" y="58"/>
                      <a:pt x="71" y="58"/>
                    </a:cubicBezTo>
                    <a:cubicBezTo>
                      <a:pt x="76" y="59"/>
                      <a:pt x="76" y="59"/>
                      <a:pt x="76" y="59"/>
                    </a:cubicBezTo>
                    <a:cubicBezTo>
                      <a:pt x="76" y="59"/>
                      <a:pt x="76" y="53"/>
                      <a:pt x="77" y="53"/>
                    </a:cubicBezTo>
                    <a:cubicBezTo>
                      <a:pt x="78" y="53"/>
                      <a:pt x="78" y="51"/>
                      <a:pt x="81" y="52"/>
                    </a:cubicBezTo>
                    <a:cubicBezTo>
                      <a:pt x="85" y="54"/>
                      <a:pt x="87" y="56"/>
                      <a:pt x="89" y="54"/>
                    </a:cubicBezTo>
                    <a:cubicBezTo>
                      <a:pt x="91" y="53"/>
                      <a:pt x="93" y="51"/>
                      <a:pt x="96" y="50"/>
                    </a:cubicBezTo>
                    <a:cubicBezTo>
                      <a:pt x="99" y="49"/>
                      <a:pt x="99" y="53"/>
                      <a:pt x="101" y="53"/>
                    </a:cubicBezTo>
                    <a:cubicBezTo>
                      <a:pt x="103" y="52"/>
                      <a:pt x="102" y="50"/>
                      <a:pt x="104" y="52"/>
                    </a:cubicBezTo>
                    <a:cubicBezTo>
                      <a:pt x="106" y="53"/>
                      <a:pt x="109" y="58"/>
                      <a:pt x="109" y="58"/>
                    </a:cubicBezTo>
                    <a:cubicBezTo>
                      <a:pt x="114" y="60"/>
                      <a:pt x="114" y="60"/>
                      <a:pt x="114" y="60"/>
                    </a:cubicBezTo>
                    <a:cubicBezTo>
                      <a:pt x="118" y="60"/>
                      <a:pt x="118" y="60"/>
                      <a:pt x="118" y="60"/>
                    </a:cubicBezTo>
                    <a:cubicBezTo>
                      <a:pt x="118" y="60"/>
                      <a:pt x="122" y="58"/>
                      <a:pt x="122" y="54"/>
                    </a:cubicBezTo>
                    <a:cubicBezTo>
                      <a:pt x="119" y="52"/>
                      <a:pt x="116" y="51"/>
                      <a:pt x="116" y="51"/>
                    </a:cubicBezTo>
                    <a:cubicBezTo>
                      <a:pt x="113" y="48"/>
                      <a:pt x="113" y="48"/>
                      <a:pt x="113" y="48"/>
                    </a:cubicBezTo>
                    <a:cubicBezTo>
                      <a:pt x="116" y="42"/>
                      <a:pt x="116" y="42"/>
                      <a:pt x="116" y="42"/>
                    </a:cubicBezTo>
                    <a:cubicBezTo>
                      <a:pt x="116" y="39"/>
                      <a:pt x="116" y="39"/>
                      <a:pt x="116" y="39"/>
                    </a:cubicBezTo>
                    <a:cubicBezTo>
                      <a:pt x="112" y="34"/>
                      <a:pt x="112" y="34"/>
                      <a:pt x="112" y="34"/>
                    </a:cubicBezTo>
                    <a:cubicBezTo>
                      <a:pt x="112" y="30"/>
                      <a:pt x="112" y="30"/>
                      <a:pt x="112" y="30"/>
                    </a:cubicBezTo>
                    <a:cubicBezTo>
                      <a:pt x="113" y="26"/>
                      <a:pt x="113" y="26"/>
                      <a:pt x="113" y="26"/>
                    </a:cubicBezTo>
                    <a:cubicBezTo>
                      <a:pt x="113" y="21"/>
                      <a:pt x="113" y="21"/>
                      <a:pt x="113" y="21"/>
                    </a:cubicBezTo>
                    <a:cubicBezTo>
                      <a:pt x="118" y="17"/>
                      <a:pt x="118" y="17"/>
                      <a:pt x="118" y="17"/>
                    </a:cubicBezTo>
                    <a:cubicBezTo>
                      <a:pt x="118" y="13"/>
                      <a:pt x="118" y="13"/>
                      <a:pt x="118" y="13"/>
                    </a:cubicBezTo>
                    <a:cubicBezTo>
                      <a:pt x="117" y="10"/>
                      <a:pt x="117" y="10"/>
                      <a:pt x="117" y="10"/>
                    </a:cubicBezTo>
                    <a:cubicBezTo>
                      <a:pt x="121" y="8"/>
                      <a:pt x="121" y="8"/>
                      <a:pt x="121" y="8"/>
                    </a:cubicBezTo>
                    <a:cubicBezTo>
                      <a:pt x="125" y="10"/>
                      <a:pt x="125" y="10"/>
                      <a:pt x="125" y="10"/>
                    </a:cubicBezTo>
                    <a:cubicBezTo>
                      <a:pt x="131" y="10"/>
                      <a:pt x="131" y="10"/>
                      <a:pt x="131" y="10"/>
                    </a:cubicBezTo>
                    <a:cubicBezTo>
                      <a:pt x="134" y="12"/>
                      <a:pt x="134" y="12"/>
                      <a:pt x="134" y="12"/>
                    </a:cubicBezTo>
                    <a:cubicBezTo>
                      <a:pt x="142" y="11"/>
                      <a:pt x="142" y="11"/>
                      <a:pt x="142" y="11"/>
                    </a:cubicBezTo>
                    <a:cubicBezTo>
                      <a:pt x="148" y="9"/>
                      <a:pt x="148" y="9"/>
                      <a:pt x="148" y="9"/>
                    </a:cubicBezTo>
                    <a:cubicBezTo>
                      <a:pt x="157" y="9"/>
                      <a:pt x="157" y="9"/>
                      <a:pt x="157" y="9"/>
                    </a:cubicBezTo>
                    <a:cubicBezTo>
                      <a:pt x="165" y="7"/>
                      <a:pt x="165" y="7"/>
                      <a:pt x="165" y="7"/>
                    </a:cubicBezTo>
                    <a:cubicBezTo>
                      <a:pt x="168" y="7"/>
                      <a:pt x="168" y="7"/>
                      <a:pt x="168" y="7"/>
                    </a:cubicBezTo>
                    <a:cubicBezTo>
                      <a:pt x="176" y="2"/>
                      <a:pt x="176" y="2"/>
                      <a:pt x="176" y="2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186" y="0"/>
                      <a:pt x="186" y="0"/>
                      <a:pt x="186" y="0"/>
                    </a:cubicBezTo>
                    <a:cubicBezTo>
                      <a:pt x="188" y="2"/>
                      <a:pt x="188" y="2"/>
                      <a:pt x="188" y="2"/>
                    </a:cubicBezTo>
                    <a:cubicBezTo>
                      <a:pt x="191" y="3"/>
                      <a:pt x="191" y="3"/>
                      <a:pt x="191" y="3"/>
                    </a:cubicBezTo>
                    <a:cubicBezTo>
                      <a:pt x="191" y="6"/>
                      <a:pt x="191" y="6"/>
                      <a:pt x="191" y="6"/>
                    </a:cubicBezTo>
                    <a:cubicBezTo>
                      <a:pt x="190" y="10"/>
                      <a:pt x="190" y="10"/>
                      <a:pt x="190" y="10"/>
                    </a:cubicBezTo>
                    <a:cubicBezTo>
                      <a:pt x="193" y="10"/>
                      <a:pt x="193" y="10"/>
                      <a:pt x="193" y="10"/>
                    </a:cubicBezTo>
                    <a:cubicBezTo>
                      <a:pt x="197" y="15"/>
                      <a:pt x="197" y="15"/>
                      <a:pt x="197" y="15"/>
                    </a:cubicBezTo>
                    <a:cubicBezTo>
                      <a:pt x="200" y="13"/>
                      <a:pt x="200" y="13"/>
                      <a:pt x="200" y="13"/>
                    </a:cubicBezTo>
                    <a:cubicBezTo>
                      <a:pt x="204" y="9"/>
                      <a:pt x="204" y="9"/>
                      <a:pt x="204" y="9"/>
                    </a:cubicBezTo>
                    <a:cubicBezTo>
                      <a:pt x="210" y="12"/>
                      <a:pt x="210" y="12"/>
                      <a:pt x="210" y="12"/>
                    </a:cubicBezTo>
                    <a:cubicBezTo>
                      <a:pt x="211" y="14"/>
                      <a:pt x="211" y="14"/>
                      <a:pt x="211" y="14"/>
                    </a:cubicBezTo>
                    <a:cubicBezTo>
                      <a:pt x="214" y="12"/>
                      <a:pt x="214" y="12"/>
                      <a:pt x="214" y="12"/>
                    </a:cubicBezTo>
                    <a:cubicBezTo>
                      <a:pt x="214" y="12"/>
                      <a:pt x="216" y="11"/>
                      <a:pt x="217" y="14"/>
                    </a:cubicBezTo>
                    <a:cubicBezTo>
                      <a:pt x="218" y="17"/>
                      <a:pt x="217" y="17"/>
                      <a:pt x="217" y="17"/>
                    </a:cubicBezTo>
                    <a:cubicBezTo>
                      <a:pt x="225" y="18"/>
                      <a:pt x="225" y="18"/>
                      <a:pt x="225" y="18"/>
                    </a:cubicBezTo>
                    <a:cubicBezTo>
                      <a:pt x="232" y="15"/>
                      <a:pt x="232" y="15"/>
                      <a:pt x="232" y="15"/>
                    </a:cubicBezTo>
                    <a:cubicBezTo>
                      <a:pt x="240" y="11"/>
                      <a:pt x="240" y="11"/>
                      <a:pt x="240" y="11"/>
                    </a:cubicBezTo>
                    <a:cubicBezTo>
                      <a:pt x="247" y="8"/>
                      <a:pt x="247" y="8"/>
                      <a:pt x="247" y="8"/>
                    </a:cubicBezTo>
                    <a:cubicBezTo>
                      <a:pt x="254" y="7"/>
                      <a:pt x="254" y="7"/>
                      <a:pt x="254" y="7"/>
                    </a:cubicBezTo>
                    <a:cubicBezTo>
                      <a:pt x="255" y="8"/>
                      <a:pt x="255" y="8"/>
                      <a:pt x="255" y="8"/>
                    </a:cubicBezTo>
                    <a:cubicBezTo>
                      <a:pt x="255" y="13"/>
                      <a:pt x="255" y="13"/>
                      <a:pt x="255" y="13"/>
                    </a:cubicBezTo>
                    <a:cubicBezTo>
                      <a:pt x="261" y="22"/>
                      <a:pt x="261" y="22"/>
                      <a:pt x="261" y="22"/>
                    </a:cubicBezTo>
                    <a:cubicBezTo>
                      <a:pt x="267" y="37"/>
                      <a:pt x="267" y="37"/>
                      <a:pt x="267" y="37"/>
                    </a:cubicBezTo>
                    <a:cubicBezTo>
                      <a:pt x="272" y="47"/>
                      <a:pt x="272" y="47"/>
                      <a:pt x="272" y="47"/>
                    </a:cubicBezTo>
                    <a:cubicBezTo>
                      <a:pt x="272" y="47"/>
                      <a:pt x="275" y="53"/>
                      <a:pt x="278" y="53"/>
                    </a:cubicBezTo>
                    <a:cubicBezTo>
                      <a:pt x="280" y="53"/>
                      <a:pt x="286" y="51"/>
                      <a:pt x="286" y="51"/>
                    </a:cubicBezTo>
                    <a:cubicBezTo>
                      <a:pt x="295" y="51"/>
                      <a:pt x="295" y="51"/>
                      <a:pt x="295" y="51"/>
                    </a:cubicBezTo>
                    <a:cubicBezTo>
                      <a:pt x="298" y="51"/>
                      <a:pt x="303" y="58"/>
                      <a:pt x="303" y="58"/>
                    </a:cubicBezTo>
                    <a:cubicBezTo>
                      <a:pt x="305" y="64"/>
                      <a:pt x="305" y="64"/>
                      <a:pt x="305" y="64"/>
                    </a:cubicBezTo>
                    <a:cubicBezTo>
                      <a:pt x="307" y="70"/>
                      <a:pt x="307" y="70"/>
                      <a:pt x="307" y="70"/>
                    </a:cubicBezTo>
                    <a:cubicBezTo>
                      <a:pt x="308" y="73"/>
                      <a:pt x="308" y="73"/>
                      <a:pt x="308" y="73"/>
                    </a:cubicBezTo>
                    <a:cubicBezTo>
                      <a:pt x="313" y="75"/>
                      <a:pt x="313" y="75"/>
                      <a:pt x="313" y="75"/>
                    </a:cubicBezTo>
                    <a:cubicBezTo>
                      <a:pt x="319" y="74"/>
                      <a:pt x="319" y="74"/>
                      <a:pt x="319" y="74"/>
                    </a:cubicBezTo>
                    <a:cubicBezTo>
                      <a:pt x="330" y="69"/>
                      <a:pt x="330" y="69"/>
                      <a:pt x="330" y="69"/>
                    </a:cubicBezTo>
                    <a:cubicBezTo>
                      <a:pt x="336" y="68"/>
                      <a:pt x="336" y="68"/>
                      <a:pt x="336" y="68"/>
                    </a:cubicBezTo>
                    <a:cubicBezTo>
                      <a:pt x="341" y="68"/>
                      <a:pt x="341" y="68"/>
                      <a:pt x="341" y="68"/>
                    </a:cubicBezTo>
                    <a:cubicBezTo>
                      <a:pt x="343" y="72"/>
                      <a:pt x="343" y="72"/>
                      <a:pt x="343" y="72"/>
                    </a:cubicBezTo>
                    <a:cubicBezTo>
                      <a:pt x="346" y="76"/>
                      <a:pt x="346" y="76"/>
                      <a:pt x="346" y="76"/>
                    </a:cubicBezTo>
                    <a:cubicBezTo>
                      <a:pt x="348" y="78"/>
                      <a:pt x="348" y="78"/>
                      <a:pt x="348" y="78"/>
                    </a:cubicBezTo>
                    <a:cubicBezTo>
                      <a:pt x="354" y="79"/>
                      <a:pt x="354" y="79"/>
                      <a:pt x="354" y="79"/>
                    </a:cubicBezTo>
                    <a:lnTo>
                      <a:pt x="354" y="80"/>
                    </a:lnTo>
                    <a:close/>
                    <a:moveTo>
                      <a:pt x="54" y="134"/>
                    </a:moveTo>
                    <a:cubicBezTo>
                      <a:pt x="55" y="134"/>
                      <a:pt x="52" y="138"/>
                      <a:pt x="52" y="139"/>
                    </a:cubicBezTo>
                    <a:cubicBezTo>
                      <a:pt x="48" y="143"/>
                      <a:pt x="49" y="141"/>
                      <a:pt x="45" y="139"/>
                    </a:cubicBezTo>
                    <a:cubicBezTo>
                      <a:pt x="51" y="139"/>
                      <a:pt x="50" y="137"/>
                      <a:pt x="54" y="134"/>
                    </a:cubicBezTo>
                    <a:close/>
                    <a:moveTo>
                      <a:pt x="118" y="116"/>
                    </a:moveTo>
                    <a:cubicBezTo>
                      <a:pt x="118" y="117"/>
                      <a:pt x="118" y="117"/>
                      <a:pt x="118" y="117"/>
                    </a:cubicBezTo>
                    <a:cubicBezTo>
                      <a:pt x="121" y="117"/>
                      <a:pt x="120" y="116"/>
                      <a:pt x="118" y="116"/>
                    </a:cubicBezTo>
                    <a:close/>
                    <a:moveTo>
                      <a:pt x="283" y="98"/>
                    </a:moveTo>
                    <a:cubicBezTo>
                      <a:pt x="283" y="98"/>
                      <a:pt x="284" y="101"/>
                      <a:pt x="284" y="101"/>
                    </a:cubicBezTo>
                    <a:cubicBezTo>
                      <a:pt x="284" y="102"/>
                      <a:pt x="282" y="102"/>
                      <a:pt x="281" y="102"/>
                    </a:cubicBezTo>
                    <a:cubicBezTo>
                      <a:pt x="281" y="103"/>
                      <a:pt x="281" y="104"/>
                      <a:pt x="281" y="105"/>
                    </a:cubicBezTo>
                    <a:cubicBezTo>
                      <a:pt x="279" y="105"/>
                      <a:pt x="278" y="106"/>
                      <a:pt x="276" y="106"/>
                    </a:cubicBezTo>
                    <a:cubicBezTo>
                      <a:pt x="276" y="106"/>
                      <a:pt x="276" y="108"/>
                      <a:pt x="276" y="108"/>
                    </a:cubicBezTo>
                    <a:cubicBezTo>
                      <a:pt x="274" y="109"/>
                      <a:pt x="272" y="107"/>
                      <a:pt x="272" y="107"/>
                    </a:cubicBezTo>
                    <a:cubicBezTo>
                      <a:pt x="269" y="107"/>
                      <a:pt x="264" y="109"/>
                      <a:pt x="262" y="108"/>
                    </a:cubicBezTo>
                    <a:cubicBezTo>
                      <a:pt x="261" y="108"/>
                      <a:pt x="257" y="105"/>
                      <a:pt x="255" y="107"/>
                    </a:cubicBezTo>
                    <a:cubicBezTo>
                      <a:pt x="254" y="108"/>
                      <a:pt x="256" y="108"/>
                      <a:pt x="254" y="108"/>
                    </a:cubicBezTo>
                    <a:cubicBezTo>
                      <a:pt x="254" y="108"/>
                      <a:pt x="254" y="106"/>
                      <a:pt x="254" y="106"/>
                    </a:cubicBezTo>
                    <a:cubicBezTo>
                      <a:pt x="254" y="106"/>
                      <a:pt x="252" y="106"/>
                      <a:pt x="252" y="106"/>
                    </a:cubicBezTo>
                    <a:cubicBezTo>
                      <a:pt x="251" y="107"/>
                      <a:pt x="252" y="108"/>
                      <a:pt x="252" y="109"/>
                    </a:cubicBezTo>
                    <a:cubicBezTo>
                      <a:pt x="251" y="109"/>
                      <a:pt x="249" y="111"/>
                      <a:pt x="249" y="111"/>
                    </a:cubicBezTo>
                    <a:cubicBezTo>
                      <a:pt x="248" y="111"/>
                      <a:pt x="246" y="110"/>
                      <a:pt x="244" y="111"/>
                    </a:cubicBezTo>
                    <a:cubicBezTo>
                      <a:pt x="244" y="111"/>
                      <a:pt x="240" y="116"/>
                      <a:pt x="240" y="116"/>
                    </a:cubicBezTo>
                    <a:cubicBezTo>
                      <a:pt x="239" y="117"/>
                      <a:pt x="238" y="116"/>
                      <a:pt x="236" y="117"/>
                    </a:cubicBezTo>
                    <a:cubicBezTo>
                      <a:pt x="236" y="117"/>
                      <a:pt x="233" y="121"/>
                      <a:pt x="232" y="122"/>
                    </a:cubicBezTo>
                    <a:cubicBezTo>
                      <a:pt x="231" y="122"/>
                      <a:pt x="231" y="122"/>
                      <a:pt x="231" y="122"/>
                    </a:cubicBezTo>
                    <a:cubicBezTo>
                      <a:pt x="230" y="124"/>
                      <a:pt x="230" y="125"/>
                      <a:pt x="230" y="126"/>
                    </a:cubicBezTo>
                    <a:cubicBezTo>
                      <a:pt x="229" y="126"/>
                      <a:pt x="229" y="126"/>
                      <a:pt x="229" y="126"/>
                    </a:cubicBezTo>
                    <a:cubicBezTo>
                      <a:pt x="229" y="128"/>
                      <a:pt x="230" y="129"/>
                      <a:pt x="230" y="130"/>
                    </a:cubicBezTo>
                    <a:cubicBezTo>
                      <a:pt x="230" y="130"/>
                      <a:pt x="231" y="129"/>
                      <a:pt x="232" y="130"/>
                    </a:cubicBezTo>
                    <a:cubicBezTo>
                      <a:pt x="232" y="130"/>
                      <a:pt x="231" y="131"/>
                      <a:pt x="232" y="132"/>
                    </a:cubicBezTo>
                    <a:cubicBezTo>
                      <a:pt x="230" y="131"/>
                      <a:pt x="228" y="130"/>
                      <a:pt x="226" y="129"/>
                    </a:cubicBezTo>
                    <a:cubicBezTo>
                      <a:pt x="226" y="129"/>
                      <a:pt x="228" y="123"/>
                      <a:pt x="226" y="124"/>
                    </a:cubicBezTo>
                    <a:cubicBezTo>
                      <a:pt x="226" y="123"/>
                      <a:pt x="226" y="123"/>
                      <a:pt x="226" y="123"/>
                    </a:cubicBezTo>
                    <a:cubicBezTo>
                      <a:pt x="226" y="123"/>
                      <a:pt x="224" y="123"/>
                      <a:pt x="224" y="123"/>
                    </a:cubicBezTo>
                    <a:cubicBezTo>
                      <a:pt x="224" y="122"/>
                      <a:pt x="223" y="122"/>
                      <a:pt x="223" y="120"/>
                    </a:cubicBezTo>
                    <a:cubicBezTo>
                      <a:pt x="224" y="117"/>
                      <a:pt x="226" y="118"/>
                      <a:pt x="228" y="117"/>
                    </a:cubicBezTo>
                    <a:cubicBezTo>
                      <a:pt x="228" y="115"/>
                      <a:pt x="228" y="115"/>
                      <a:pt x="228" y="115"/>
                    </a:cubicBezTo>
                    <a:cubicBezTo>
                      <a:pt x="229" y="114"/>
                      <a:pt x="231" y="112"/>
                      <a:pt x="232" y="111"/>
                    </a:cubicBezTo>
                    <a:cubicBezTo>
                      <a:pt x="232" y="111"/>
                      <a:pt x="233" y="112"/>
                      <a:pt x="234" y="112"/>
                    </a:cubicBezTo>
                    <a:cubicBezTo>
                      <a:pt x="234" y="111"/>
                      <a:pt x="234" y="109"/>
                      <a:pt x="235" y="108"/>
                    </a:cubicBezTo>
                    <a:cubicBezTo>
                      <a:pt x="236" y="107"/>
                      <a:pt x="238" y="108"/>
                      <a:pt x="239" y="107"/>
                    </a:cubicBezTo>
                    <a:cubicBezTo>
                      <a:pt x="239" y="107"/>
                      <a:pt x="240" y="105"/>
                      <a:pt x="240" y="104"/>
                    </a:cubicBezTo>
                    <a:cubicBezTo>
                      <a:pt x="244" y="103"/>
                      <a:pt x="247" y="105"/>
                      <a:pt x="250" y="104"/>
                    </a:cubicBezTo>
                    <a:cubicBezTo>
                      <a:pt x="252" y="103"/>
                      <a:pt x="252" y="103"/>
                      <a:pt x="252" y="103"/>
                    </a:cubicBezTo>
                    <a:cubicBezTo>
                      <a:pt x="252" y="103"/>
                      <a:pt x="258" y="103"/>
                      <a:pt x="258" y="103"/>
                    </a:cubicBezTo>
                    <a:cubicBezTo>
                      <a:pt x="258" y="104"/>
                      <a:pt x="258" y="104"/>
                      <a:pt x="258" y="104"/>
                    </a:cubicBezTo>
                    <a:cubicBezTo>
                      <a:pt x="260" y="104"/>
                      <a:pt x="260" y="103"/>
                      <a:pt x="262" y="104"/>
                    </a:cubicBezTo>
                    <a:cubicBezTo>
                      <a:pt x="262" y="104"/>
                      <a:pt x="264" y="106"/>
                      <a:pt x="264" y="106"/>
                    </a:cubicBezTo>
                    <a:cubicBezTo>
                      <a:pt x="267" y="106"/>
                      <a:pt x="269" y="104"/>
                      <a:pt x="270" y="104"/>
                    </a:cubicBezTo>
                    <a:cubicBezTo>
                      <a:pt x="275" y="106"/>
                      <a:pt x="275" y="106"/>
                      <a:pt x="275" y="106"/>
                    </a:cubicBezTo>
                    <a:cubicBezTo>
                      <a:pt x="278" y="100"/>
                      <a:pt x="278" y="101"/>
                      <a:pt x="283" y="98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185">
                <a:extLst>
                  <a:ext uri="{FF2B5EF4-FFF2-40B4-BE49-F238E27FC236}">
                    <a16:creationId xmlns:a16="http://schemas.microsoft.com/office/drawing/2014/main" id="{41A5CE45-FE52-40A5-88C4-603DA13AAB2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12" y="1004"/>
                <a:ext cx="694" cy="354"/>
              </a:xfrm>
              <a:custGeom>
                <a:avLst/>
                <a:gdLst>
                  <a:gd name="T0" fmla="*/ 329 w 354"/>
                  <a:gd name="T1" fmla="*/ 91 h 180"/>
                  <a:gd name="T2" fmla="*/ 312 w 354"/>
                  <a:gd name="T3" fmla="*/ 104 h 180"/>
                  <a:gd name="T4" fmla="*/ 308 w 354"/>
                  <a:gd name="T5" fmla="*/ 127 h 180"/>
                  <a:gd name="T6" fmla="*/ 282 w 354"/>
                  <a:gd name="T7" fmla="*/ 136 h 180"/>
                  <a:gd name="T8" fmla="*/ 286 w 354"/>
                  <a:gd name="T9" fmla="*/ 162 h 180"/>
                  <a:gd name="T10" fmla="*/ 253 w 354"/>
                  <a:gd name="T11" fmla="*/ 154 h 180"/>
                  <a:gd name="T12" fmla="*/ 228 w 354"/>
                  <a:gd name="T13" fmla="*/ 160 h 180"/>
                  <a:gd name="T14" fmla="*/ 197 w 354"/>
                  <a:gd name="T15" fmla="*/ 165 h 180"/>
                  <a:gd name="T16" fmla="*/ 179 w 354"/>
                  <a:gd name="T17" fmla="*/ 179 h 180"/>
                  <a:gd name="T18" fmla="*/ 161 w 354"/>
                  <a:gd name="T19" fmla="*/ 169 h 180"/>
                  <a:gd name="T20" fmla="*/ 147 w 354"/>
                  <a:gd name="T21" fmla="*/ 160 h 180"/>
                  <a:gd name="T22" fmla="*/ 124 w 354"/>
                  <a:gd name="T23" fmla="*/ 142 h 180"/>
                  <a:gd name="T24" fmla="*/ 122 w 354"/>
                  <a:gd name="T25" fmla="*/ 123 h 180"/>
                  <a:gd name="T26" fmla="*/ 122 w 354"/>
                  <a:gd name="T27" fmla="*/ 112 h 180"/>
                  <a:gd name="T28" fmla="*/ 111 w 354"/>
                  <a:gd name="T29" fmla="*/ 118 h 180"/>
                  <a:gd name="T30" fmla="*/ 103 w 354"/>
                  <a:gd name="T31" fmla="*/ 121 h 180"/>
                  <a:gd name="T32" fmla="*/ 88 w 354"/>
                  <a:gd name="T33" fmla="*/ 126 h 180"/>
                  <a:gd name="T34" fmla="*/ 49 w 354"/>
                  <a:gd name="T35" fmla="*/ 167 h 180"/>
                  <a:gd name="T36" fmla="*/ 38 w 354"/>
                  <a:gd name="T37" fmla="*/ 154 h 180"/>
                  <a:gd name="T38" fmla="*/ 40 w 354"/>
                  <a:gd name="T39" fmla="*/ 140 h 180"/>
                  <a:gd name="T40" fmla="*/ 37 w 354"/>
                  <a:gd name="T41" fmla="*/ 133 h 180"/>
                  <a:gd name="T42" fmla="*/ 50 w 354"/>
                  <a:gd name="T43" fmla="*/ 130 h 180"/>
                  <a:gd name="T44" fmla="*/ 63 w 354"/>
                  <a:gd name="T45" fmla="*/ 132 h 180"/>
                  <a:gd name="T46" fmla="*/ 58 w 354"/>
                  <a:gd name="T47" fmla="*/ 114 h 180"/>
                  <a:gd name="T48" fmla="*/ 46 w 354"/>
                  <a:gd name="T49" fmla="*/ 107 h 180"/>
                  <a:gd name="T50" fmla="*/ 34 w 354"/>
                  <a:gd name="T51" fmla="*/ 101 h 180"/>
                  <a:gd name="T52" fmla="*/ 21 w 354"/>
                  <a:gd name="T53" fmla="*/ 109 h 180"/>
                  <a:gd name="T54" fmla="*/ 10 w 354"/>
                  <a:gd name="T55" fmla="*/ 95 h 180"/>
                  <a:gd name="T56" fmla="*/ 7 w 354"/>
                  <a:gd name="T57" fmla="*/ 75 h 180"/>
                  <a:gd name="T58" fmla="*/ 18 w 354"/>
                  <a:gd name="T59" fmla="*/ 65 h 180"/>
                  <a:gd name="T60" fmla="*/ 32 w 354"/>
                  <a:gd name="T61" fmla="*/ 48 h 180"/>
                  <a:gd name="T62" fmla="*/ 50 w 354"/>
                  <a:gd name="T63" fmla="*/ 39 h 180"/>
                  <a:gd name="T64" fmla="*/ 65 w 354"/>
                  <a:gd name="T65" fmla="*/ 48 h 180"/>
                  <a:gd name="T66" fmla="*/ 77 w 354"/>
                  <a:gd name="T67" fmla="*/ 53 h 180"/>
                  <a:gd name="T68" fmla="*/ 104 w 354"/>
                  <a:gd name="T69" fmla="*/ 52 h 180"/>
                  <a:gd name="T70" fmla="*/ 116 w 354"/>
                  <a:gd name="T71" fmla="*/ 51 h 180"/>
                  <a:gd name="T72" fmla="*/ 112 w 354"/>
                  <a:gd name="T73" fmla="*/ 30 h 180"/>
                  <a:gd name="T74" fmla="*/ 117 w 354"/>
                  <a:gd name="T75" fmla="*/ 10 h 180"/>
                  <a:gd name="T76" fmla="*/ 142 w 354"/>
                  <a:gd name="T77" fmla="*/ 11 h 180"/>
                  <a:gd name="T78" fmla="*/ 176 w 354"/>
                  <a:gd name="T79" fmla="*/ 2 h 180"/>
                  <a:gd name="T80" fmla="*/ 191 w 354"/>
                  <a:gd name="T81" fmla="*/ 6 h 180"/>
                  <a:gd name="T82" fmla="*/ 204 w 354"/>
                  <a:gd name="T83" fmla="*/ 9 h 180"/>
                  <a:gd name="T84" fmla="*/ 217 w 354"/>
                  <a:gd name="T85" fmla="*/ 17 h 180"/>
                  <a:gd name="T86" fmla="*/ 254 w 354"/>
                  <a:gd name="T87" fmla="*/ 7 h 180"/>
                  <a:gd name="T88" fmla="*/ 272 w 354"/>
                  <a:gd name="T89" fmla="*/ 47 h 180"/>
                  <a:gd name="T90" fmla="*/ 305 w 354"/>
                  <a:gd name="T91" fmla="*/ 64 h 180"/>
                  <a:gd name="T92" fmla="*/ 330 w 354"/>
                  <a:gd name="T93" fmla="*/ 69 h 180"/>
                  <a:gd name="T94" fmla="*/ 348 w 354"/>
                  <a:gd name="T95" fmla="*/ 78 h 180"/>
                  <a:gd name="T96" fmla="*/ 45 w 354"/>
                  <a:gd name="T97" fmla="*/ 139 h 180"/>
                  <a:gd name="T98" fmla="*/ 283 w 354"/>
                  <a:gd name="T99" fmla="*/ 98 h 180"/>
                  <a:gd name="T100" fmla="*/ 276 w 354"/>
                  <a:gd name="T101" fmla="*/ 108 h 180"/>
                  <a:gd name="T102" fmla="*/ 254 w 354"/>
                  <a:gd name="T103" fmla="*/ 106 h 180"/>
                  <a:gd name="T104" fmla="*/ 240 w 354"/>
                  <a:gd name="T105" fmla="*/ 116 h 180"/>
                  <a:gd name="T106" fmla="*/ 229 w 354"/>
                  <a:gd name="T107" fmla="*/ 126 h 180"/>
                  <a:gd name="T108" fmla="*/ 226 w 354"/>
                  <a:gd name="T109" fmla="*/ 124 h 180"/>
                  <a:gd name="T110" fmla="*/ 228 w 354"/>
                  <a:gd name="T111" fmla="*/ 115 h 180"/>
                  <a:gd name="T112" fmla="*/ 240 w 354"/>
                  <a:gd name="T113" fmla="*/ 104 h 180"/>
                  <a:gd name="T114" fmla="*/ 262 w 354"/>
                  <a:gd name="T115" fmla="*/ 104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54" h="180">
                    <a:moveTo>
                      <a:pt x="354" y="80"/>
                    </a:moveTo>
                    <a:cubicBezTo>
                      <a:pt x="341" y="82"/>
                      <a:pt x="341" y="82"/>
                      <a:pt x="341" y="82"/>
                    </a:cubicBezTo>
                    <a:cubicBezTo>
                      <a:pt x="337" y="85"/>
                      <a:pt x="337" y="85"/>
                      <a:pt x="337" y="85"/>
                    </a:cubicBezTo>
                    <a:cubicBezTo>
                      <a:pt x="335" y="89"/>
                      <a:pt x="335" y="89"/>
                      <a:pt x="335" y="89"/>
                    </a:cubicBezTo>
                    <a:cubicBezTo>
                      <a:pt x="329" y="91"/>
                      <a:pt x="329" y="91"/>
                      <a:pt x="329" y="91"/>
                    </a:cubicBezTo>
                    <a:cubicBezTo>
                      <a:pt x="328" y="94"/>
                      <a:pt x="328" y="94"/>
                      <a:pt x="328" y="94"/>
                    </a:cubicBezTo>
                    <a:cubicBezTo>
                      <a:pt x="327" y="98"/>
                      <a:pt x="327" y="98"/>
                      <a:pt x="327" y="98"/>
                    </a:cubicBezTo>
                    <a:cubicBezTo>
                      <a:pt x="320" y="101"/>
                      <a:pt x="320" y="101"/>
                      <a:pt x="320" y="101"/>
                    </a:cubicBezTo>
                    <a:cubicBezTo>
                      <a:pt x="315" y="101"/>
                      <a:pt x="315" y="101"/>
                      <a:pt x="315" y="101"/>
                    </a:cubicBezTo>
                    <a:cubicBezTo>
                      <a:pt x="312" y="104"/>
                      <a:pt x="312" y="104"/>
                      <a:pt x="312" y="104"/>
                    </a:cubicBezTo>
                    <a:cubicBezTo>
                      <a:pt x="309" y="109"/>
                      <a:pt x="309" y="109"/>
                      <a:pt x="309" y="109"/>
                    </a:cubicBezTo>
                    <a:cubicBezTo>
                      <a:pt x="306" y="112"/>
                      <a:pt x="306" y="112"/>
                      <a:pt x="306" y="112"/>
                    </a:cubicBezTo>
                    <a:cubicBezTo>
                      <a:pt x="304" y="118"/>
                      <a:pt x="304" y="118"/>
                      <a:pt x="304" y="118"/>
                    </a:cubicBezTo>
                    <a:cubicBezTo>
                      <a:pt x="305" y="124"/>
                      <a:pt x="305" y="124"/>
                      <a:pt x="305" y="124"/>
                    </a:cubicBezTo>
                    <a:cubicBezTo>
                      <a:pt x="308" y="127"/>
                      <a:pt x="308" y="127"/>
                      <a:pt x="308" y="127"/>
                    </a:cubicBezTo>
                    <a:cubicBezTo>
                      <a:pt x="306" y="130"/>
                      <a:pt x="306" y="130"/>
                      <a:pt x="306" y="130"/>
                    </a:cubicBezTo>
                    <a:cubicBezTo>
                      <a:pt x="298" y="130"/>
                      <a:pt x="298" y="130"/>
                      <a:pt x="298" y="130"/>
                    </a:cubicBezTo>
                    <a:cubicBezTo>
                      <a:pt x="291" y="133"/>
                      <a:pt x="291" y="133"/>
                      <a:pt x="291" y="133"/>
                    </a:cubicBezTo>
                    <a:cubicBezTo>
                      <a:pt x="284" y="134"/>
                      <a:pt x="284" y="134"/>
                      <a:pt x="284" y="134"/>
                    </a:cubicBezTo>
                    <a:cubicBezTo>
                      <a:pt x="282" y="136"/>
                      <a:pt x="282" y="136"/>
                      <a:pt x="282" y="136"/>
                    </a:cubicBezTo>
                    <a:cubicBezTo>
                      <a:pt x="283" y="140"/>
                      <a:pt x="283" y="140"/>
                      <a:pt x="283" y="140"/>
                    </a:cubicBezTo>
                    <a:cubicBezTo>
                      <a:pt x="288" y="144"/>
                      <a:pt x="288" y="144"/>
                      <a:pt x="288" y="144"/>
                    </a:cubicBezTo>
                    <a:cubicBezTo>
                      <a:pt x="290" y="147"/>
                      <a:pt x="290" y="147"/>
                      <a:pt x="290" y="147"/>
                    </a:cubicBezTo>
                    <a:cubicBezTo>
                      <a:pt x="286" y="155"/>
                      <a:pt x="286" y="155"/>
                      <a:pt x="286" y="155"/>
                    </a:cubicBezTo>
                    <a:cubicBezTo>
                      <a:pt x="286" y="162"/>
                      <a:pt x="286" y="162"/>
                      <a:pt x="286" y="162"/>
                    </a:cubicBezTo>
                    <a:cubicBezTo>
                      <a:pt x="282" y="160"/>
                      <a:pt x="282" y="160"/>
                      <a:pt x="282" y="160"/>
                    </a:cubicBezTo>
                    <a:cubicBezTo>
                      <a:pt x="282" y="160"/>
                      <a:pt x="277" y="159"/>
                      <a:pt x="277" y="158"/>
                    </a:cubicBezTo>
                    <a:cubicBezTo>
                      <a:pt x="276" y="156"/>
                      <a:pt x="273" y="154"/>
                      <a:pt x="271" y="154"/>
                    </a:cubicBezTo>
                    <a:cubicBezTo>
                      <a:pt x="269" y="154"/>
                      <a:pt x="267" y="153"/>
                      <a:pt x="264" y="154"/>
                    </a:cubicBezTo>
                    <a:cubicBezTo>
                      <a:pt x="260" y="154"/>
                      <a:pt x="255" y="154"/>
                      <a:pt x="253" y="154"/>
                    </a:cubicBezTo>
                    <a:cubicBezTo>
                      <a:pt x="251" y="154"/>
                      <a:pt x="247" y="159"/>
                      <a:pt x="244" y="159"/>
                    </a:cubicBezTo>
                    <a:cubicBezTo>
                      <a:pt x="241" y="159"/>
                      <a:pt x="243" y="158"/>
                      <a:pt x="240" y="157"/>
                    </a:cubicBezTo>
                    <a:cubicBezTo>
                      <a:pt x="237" y="156"/>
                      <a:pt x="237" y="154"/>
                      <a:pt x="236" y="154"/>
                    </a:cubicBezTo>
                    <a:cubicBezTo>
                      <a:pt x="232" y="157"/>
                      <a:pt x="233" y="156"/>
                      <a:pt x="231" y="156"/>
                    </a:cubicBezTo>
                    <a:cubicBezTo>
                      <a:pt x="230" y="156"/>
                      <a:pt x="228" y="160"/>
                      <a:pt x="228" y="160"/>
                    </a:cubicBezTo>
                    <a:cubicBezTo>
                      <a:pt x="228" y="160"/>
                      <a:pt x="225" y="161"/>
                      <a:pt x="225" y="163"/>
                    </a:cubicBezTo>
                    <a:cubicBezTo>
                      <a:pt x="225" y="164"/>
                      <a:pt x="219" y="158"/>
                      <a:pt x="216" y="158"/>
                    </a:cubicBezTo>
                    <a:cubicBezTo>
                      <a:pt x="210" y="158"/>
                      <a:pt x="210" y="158"/>
                      <a:pt x="210" y="158"/>
                    </a:cubicBezTo>
                    <a:cubicBezTo>
                      <a:pt x="207" y="158"/>
                      <a:pt x="202" y="164"/>
                      <a:pt x="202" y="164"/>
                    </a:cubicBezTo>
                    <a:cubicBezTo>
                      <a:pt x="200" y="165"/>
                      <a:pt x="200" y="165"/>
                      <a:pt x="197" y="165"/>
                    </a:cubicBezTo>
                    <a:cubicBezTo>
                      <a:pt x="195" y="166"/>
                      <a:pt x="193" y="165"/>
                      <a:pt x="192" y="167"/>
                    </a:cubicBezTo>
                    <a:cubicBezTo>
                      <a:pt x="192" y="169"/>
                      <a:pt x="189" y="169"/>
                      <a:pt x="187" y="169"/>
                    </a:cubicBezTo>
                    <a:cubicBezTo>
                      <a:pt x="186" y="170"/>
                      <a:pt x="185" y="175"/>
                      <a:pt x="185" y="175"/>
                    </a:cubicBezTo>
                    <a:cubicBezTo>
                      <a:pt x="185" y="175"/>
                      <a:pt x="182" y="176"/>
                      <a:pt x="179" y="176"/>
                    </a:cubicBezTo>
                    <a:cubicBezTo>
                      <a:pt x="179" y="179"/>
                      <a:pt x="179" y="179"/>
                      <a:pt x="179" y="179"/>
                    </a:cubicBezTo>
                    <a:cubicBezTo>
                      <a:pt x="179" y="179"/>
                      <a:pt x="177" y="180"/>
                      <a:pt x="176" y="180"/>
                    </a:cubicBezTo>
                    <a:cubicBezTo>
                      <a:pt x="175" y="180"/>
                      <a:pt x="177" y="178"/>
                      <a:pt x="176" y="176"/>
                    </a:cubicBezTo>
                    <a:cubicBezTo>
                      <a:pt x="175" y="174"/>
                      <a:pt x="170" y="173"/>
                      <a:pt x="169" y="174"/>
                    </a:cubicBezTo>
                    <a:cubicBezTo>
                      <a:pt x="168" y="175"/>
                      <a:pt x="163" y="173"/>
                      <a:pt x="161" y="172"/>
                    </a:cubicBezTo>
                    <a:cubicBezTo>
                      <a:pt x="159" y="171"/>
                      <a:pt x="161" y="170"/>
                      <a:pt x="161" y="169"/>
                    </a:cubicBezTo>
                    <a:cubicBezTo>
                      <a:pt x="161" y="167"/>
                      <a:pt x="159" y="169"/>
                      <a:pt x="159" y="167"/>
                    </a:cubicBezTo>
                    <a:cubicBezTo>
                      <a:pt x="159" y="164"/>
                      <a:pt x="158" y="164"/>
                      <a:pt x="156" y="165"/>
                    </a:cubicBezTo>
                    <a:cubicBezTo>
                      <a:pt x="154" y="165"/>
                      <a:pt x="153" y="164"/>
                      <a:pt x="152" y="163"/>
                    </a:cubicBezTo>
                    <a:cubicBezTo>
                      <a:pt x="151" y="162"/>
                      <a:pt x="149" y="158"/>
                      <a:pt x="149" y="158"/>
                    </a:cubicBezTo>
                    <a:cubicBezTo>
                      <a:pt x="147" y="160"/>
                      <a:pt x="147" y="160"/>
                      <a:pt x="147" y="160"/>
                    </a:cubicBezTo>
                    <a:cubicBezTo>
                      <a:pt x="147" y="160"/>
                      <a:pt x="140" y="159"/>
                      <a:pt x="137" y="158"/>
                    </a:cubicBezTo>
                    <a:cubicBezTo>
                      <a:pt x="134" y="157"/>
                      <a:pt x="128" y="158"/>
                      <a:pt x="128" y="158"/>
                    </a:cubicBezTo>
                    <a:cubicBezTo>
                      <a:pt x="128" y="158"/>
                      <a:pt x="127" y="150"/>
                      <a:pt x="127" y="148"/>
                    </a:cubicBezTo>
                    <a:cubicBezTo>
                      <a:pt x="127" y="146"/>
                      <a:pt x="125" y="143"/>
                      <a:pt x="125" y="143"/>
                    </a:cubicBezTo>
                    <a:cubicBezTo>
                      <a:pt x="124" y="142"/>
                      <a:pt x="124" y="142"/>
                      <a:pt x="124" y="142"/>
                    </a:cubicBezTo>
                    <a:cubicBezTo>
                      <a:pt x="125" y="141"/>
                      <a:pt x="126" y="141"/>
                      <a:pt x="127" y="140"/>
                    </a:cubicBezTo>
                    <a:cubicBezTo>
                      <a:pt x="127" y="136"/>
                      <a:pt x="126" y="138"/>
                      <a:pt x="129" y="136"/>
                    </a:cubicBezTo>
                    <a:cubicBezTo>
                      <a:pt x="129" y="134"/>
                      <a:pt x="129" y="134"/>
                      <a:pt x="129" y="134"/>
                    </a:cubicBezTo>
                    <a:cubicBezTo>
                      <a:pt x="127" y="133"/>
                      <a:pt x="122" y="131"/>
                      <a:pt x="121" y="129"/>
                    </a:cubicBezTo>
                    <a:cubicBezTo>
                      <a:pt x="121" y="127"/>
                      <a:pt x="122" y="124"/>
                      <a:pt x="122" y="123"/>
                    </a:cubicBezTo>
                    <a:cubicBezTo>
                      <a:pt x="122" y="123"/>
                      <a:pt x="121" y="120"/>
                      <a:pt x="121" y="119"/>
                    </a:cubicBezTo>
                    <a:cubicBezTo>
                      <a:pt x="121" y="118"/>
                      <a:pt x="126" y="112"/>
                      <a:pt x="127" y="110"/>
                    </a:cubicBezTo>
                    <a:cubicBezTo>
                      <a:pt x="125" y="110"/>
                      <a:pt x="125" y="111"/>
                      <a:pt x="124" y="111"/>
                    </a:cubicBezTo>
                    <a:cubicBezTo>
                      <a:pt x="124" y="111"/>
                      <a:pt x="122" y="110"/>
                      <a:pt x="122" y="110"/>
                    </a:cubicBezTo>
                    <a:cubicBezTo>
                      <a:pt x="121" y="110"/>
                      <a:pt x="122" y="111"/>
                      <a:pt x="122" y="112"/>
                    </a:cubicBezTo>
                    <a:cubicBezTo>
                      <a:pt x="119" y="112"/>
                      <a:pt x="118" y="111"/>
                      <a:pt x="115" y="111"/>
                    </a:cubicBezTo>
                    <a:cubicBezTo>
                      <a:pt x="115" y="111"/>
                      <a:pt x="114" y="114"/>
                      <a:pt x="116" y="114"/>
                    </a:cubicBezTo>
                    <a:cubicBezTo>
                      <a:pt x="116" y="114"/>
                      <a:pt x="115" y="116"/>
                      <a:pt x="115" y="116"/>
                    </a:cubicBezTo>
                    <a:cubicBezTo>
                      <a:pt x="113" y="116"/>
                      <a:pt x="113" y="116"/>
                      <a:pt x="111" y="116"/>
                    </a:cubicBezTo>
                    <a:cubicBezTo>
                      <a:pt x="111" y="118"/>
                      <a:pt x="111" y="118"/>
                      <a:pt x="111" y="118"/>
                    </a:cubicBezTo>
                    <a:cubicBezTo>
                      <a:pt x="110" y="118"/>
                      <a:pt x="109" y="118"/>
                      <a:pt x="108" y="118"/>
                    </a:cubicBezTo>
                    <a:cubicBezTo>
                      <a:pt x="107" y="120"/>
                      <a:pt x="107" y="120"/>
                      <a:pt x="107" y="122"/>
                    </a:cubicBezTo>
                    <a:cubicBezTo>
                      <a:pt x="106" y="123"/>
                      <a:pt x="107" y="124"/>
                      <a:pt x="106" y="124"/>
                    </a:cubicBezTo>
                    <a:cubicBezTo>
                      <a:pt x="103" y="126"/>
                      <a:pt x="105" y="121"/>
                      <a:pt x="105" y="120"/>
                    </a:cubicBezTo>
                    <a:cubicBezTo>
                      <a:pt x="105" y="120"/>
                      <a:pt x="102" y="121"/>
                      <a:pt x="103" y="121"/>
                    </a:cubicBezTo>
                    <a:cubicBezTo>
                      <a:pt x="102" y="121"/>
                      <a:pt x="101" y="121"/>
                      <a:pt x="101" y="122"/>
                    </a:cubicBezTo>
                    <a:cubicBezTo>
                      <a:pt x="100" y="122"/>
                      <a:pt x="101" y="124"/>
                      <a:pt x="100" y="125"/>
                    </a:cubicBezTo>
                    <a:cubicBezTo>
                      <a:pt x="100" y="126"/>
                      <a:pt x="100" y="126"/>
                      <a:pt x="100" y="126"/>
                    </a:cubicBezTo>
                    <a:cubicBezTo>
                      <a:pt x="98" y="125"/>
                      <a:pt x="97" y="125"/>
                      <a:pt x="95" y="125"/>
                    </a:cubicBezTo>
                    <a:cubicBezTo>
                      <a:pt x="93" y="125"/>
                      <a:pt x="90" y="126"/>
                      <a:pt x="88" y="126"/>
                    </a:cubicBezTo>
                    <a:cubicBezTo>
                      <a:pt x="86" y="126"/>
                      <a:pt x="79" y="130"/>
                      <a:pt x="79" y="130"/>
                    </a:cubicBezTo>
                    <a:cubicBezTo>
                      <a:pt x="78" y="171"/>
                      <a:pt x="78" y="171"/>
                      <a:pt x="78" y="171"/>
                    </a:cubicBezTo>
                    <a:cubicBezTo>
                      <a:pt x="78" y="171"/>
                      <a:pt x="72" y="172"/>
                      <a:pt x="70" y="171"/>
                    </a:cubicBezTo>
                    <a:cubicBezTo>
                      <a:pt x="69" y="170"/>
                      <a:pt x="67" y="161"/>
                      <a:pt x="58" y="162"/>
                    </a:cubicBezTo>
                    <a:cubicBezTo>
                      <a:pt x="55" y="162"/>
                      <a:pt x="49" y="161"/>
                      <a:pt x="49" y="167"/>
                    </a:cubicBezTo>
                    <a:cubicBezTo>
                      <a:pt x="49" y="170"/>
                      <a:pt x="47" y="170"/>
                      <a:pt x="47" y="170"/>
                    </a:cubicBezTo>
                    <a:cubicBezTo>
                      <a:pt x="46" y="170"/>
                      <a:pt x="46" y="170"/>
                      <a:pt x="46" y="170"/>
                    </a:cubicBezTo>
                    <a:cubicBezTo>
                      <a:pt x="47" y="165"/>
                      <a:pt x="48" y="162"/>
                      <a:pt x="50" y="158"/>
                    </a:cubicBezTo>
                    <a:cubicBezTo>
                      <a:pt x="49" y="158"/>
                      <a:pt x="44" y="157"/>
                      <a:pt x="43" y="157"/>
                    </a:cubicBezTo>
                    <a:cubicBezTo>
                      <a:pt x="40" y="155"/>
                      <a:pt x="44" y="153"/>
                      <a:pt x="38" y="154"/>
                    </a:cubicBezTo>
                    <a:cubicBezTo>
                      <a:pt x="37" y="152"/>
                      <a:pt x="38" y="152"/>
                      <a:pt x="38" y="151"/>
                    </a:cubicBezTo>
                    <a:cubicBezTo>
                      <a:pt x="37" y="150"/>
                      <a:pt x="37" y="150"/>
                      <a:pt x="37" y="150"/>
                    </a:cubicBezTo>
                    <a:cubicBezTo>
                      <a:pt x="35" y="146"/>
                      <a:pt x="33" y="143"/>
                      <a:pt x="28" y="142"/>
                    </a:cubicBezTo>
                    <a:cubicBezTo>
                      <a:pt x="28" y="142"/>
                      <a:pt x="29" y="139"/>
                      <a:pt x="30" y="139"/>
                    </a:cubicBezTo>
                    <a:cubicBezTo>
                      <a:pt x="33" y="140"/>
                      <a:pt x="36" y="140"/>
                      <a:pt x="40" y="140"/>
                    </a:cubicBezTo>
                    <a:cubicBezTo>
                      <a:pt x="40" y="138"/>
                      <a:pt x="40" y="138"/>
                      <a:pt x="40" y="138"/>
                    </a:cubicBezTo>
                    <a:cubicBezTo>
                      <a:pt x="39" y="137"/>
                      <a:pt x="37" y="138"/>
                      <a:pt x="36" y="138"/>
                    </a:cubicBezTo>
                    <a:cubicBezTo>
                      <a:pt x="36" y="137"/>
                      <a:pt x="34" y="134"/>
                      <a:pt x="34" y="134"/>
                    </a:cubicBezTo>
                    <a:cubicBezTo>
                      <a:pt x="34" y="132"/>
                      <a:pt x="35" y="133"/>
                      <a:pt x="35" y="132"/>
                    </a:cubicBezTo>
                    <a:cubicBezTo>
                      <a:pt x="35" y="132"/>
                      <a:pt x="37" y="133"/>
                      <a:pt x="37" y="133"/>
                    </a:cubicBezTo>
                    <a:cubicBezTo>
                      <a:pt x="39" y="133"/>
                      <a:pt x="40" y="132"/>
                      <a:pt x="41" y="132"/>
                    </a:cubicBezTo>
                    <a:cubicBezTo>
                      <a:pt x="42" y="131"/>
                      <a:pt x="42" y="132"/>
                      <a:pt x="44" y="132"/>
                    </a:cubicBezTo>
                    <a:cubicBezTo>
                      <a:pt x="43" y="130"/>
                      <a:pt x="44" y="128"/>
                      <a:pt x="44" y="127"/>
                    </a:cubicBezTo>
                    <a:cubicBezTo>
                      <a:pt x="45" y="127"/>
                      <a:pt x="46" y="127"/>
                      <a:pt x="47" y="127"/>
                    </a:cubicBezTo>
                    <a:cubicBezTo>
                      <a:pt x="48" y="127"/>
                      <a:pt x="49" y="129"/>
                      <a:pt x="50" y="130"/>
                    </a:cubicBezTo>
                    <a:cubicBezTo>
                      <a:pt x="51" y="130"/>
                      <a:pt x="55" y="131"/>
                      <a:pt x="57" y="131"/>
                    </a:cubicBezTo>
                    <a:cubicBezTo>
                      <a:pt x="56" y="132"/>
                      <a:pt x="55" y="133"/>
                      <a:pt x="55" y="134"/>
                    </a:cubicBezTo>
                    <a:cubicBezTo>
                      <a:pt x="56" y="134"/>
                      <a:pt x="58" y="132"/>
                      <a:pt x="59" y="132"/>
                    </a:cubicBezTo>
                    <a:cubicBezTo>
                      <a:pt x="60" y="132"/>
                      <a:pt x="60" y="133"/>
                      <a:pt x="61" y="133"/>
                    </a:cubicBezTo>
                    <a:cubicBezTo>
                      <a:pt x="62" y="133"/>
                      <a:pt x="62" y="132"/>
                      <a:pt x="63" y="132"/>
                    </a:cubicBezTo>
                    <a:cubicBezTo>
                      <a:pt x="64" y="129"/>
                      <a:pt x="63" y="128"/>
                      <a:pt x="64" y="125"/>
                    </a:cubicBezTo>
                    <a:cubicBezTo>
                      <a:pt x="64" y="125"/>
                      <a:pt x="62" y="125"/>
                      <a:pt x="62" y="124"/>
                    </a:cubicBezTo>
                    <a:cubicBezTo>
                      <a:pt x="62" y="124"/>
                      <a:pt x="62" y="123"/>
                      <a:pt x="61" y="122"/>
                    </a:cubicBezTo>
                    <a:cubicBezTo>
                      <a:pt x="61" y="122"/>
                      <a:pt x="60" y="122"/>
                      <a:pt x="59" y="122"/>
                    </a:cubicBezTo>
                    <a:cubicBezTo>
                      <a:pt x="59" y="120"/>
                      <a:pt x="59" y="116"/>
                      <a:pt x="58" y="114"/>
                    </a:cubicBezTo>
                    <a:cubicBezTo>
                      <a:pt x="57" y="113"/>
                      <a:pt x="56" y="114"/>
                      <a:pt x="54" y="114"/>
                    </a:cubicBezTo>
                    <a:cubicBezTo>
                      <a:pt x="54" y="113"/>
                      <a:pt x="53" y="111"/>
                      <a:pt x="53" y="110"/>
                    </a:cubicBezTo>
                    <a:cubicBezTo>
                      <a:pt x="52" y="110"/>
                      <a:pt x="52" y="110"/>
                      <a:pt x="51" y="110"/>
                    </a:cubicBezTo>
                    <a:cubicBezTo>
                      <a:pt x="51" y="110"/>
                      <a:pt x="48" y="106"/>
                      <a:pt x="48" y="106"/>
                    </a:cubicBezTo>
                    <a:cubicBezTo>
                      <a:pt x="47" y="106"/>
                      <a:pt x="47" y="107"/>
                      <a:pt x="46" y="107"/>
                    </a:cubicBezTo>
                    <a:cubicBezTo>
                      <a:pt x="45" y="106"/>
                      <a:pt x="45" y="106"/>
                      <a:pt x="45" y="106"/>
                    </a:cubicBezTo>
                    <a:cubicBezTo>
                      <a:pt x="43" y="106"/>
                      <a:pt x="42" y="105"/>
                      <a:pt x="39" y="106"/>
                    </a:cubicBezTo>
                    <a:cubicBezTo>
                      <a:pt x="39" y="105"/>
                      <a:pt x="39" y="104"/>
                      <a:pt x="39" y="103"/>
                    </a:cubicBezTo>
                    <a:cubicBezTo>
                      <a:pt x="38" y="103"/>
                      <a:pt x="37" y="101"/>
                      <a:pt x="36" y="101"/>
                    </a:cubicBezTo>
                    <a:cubicBezTo>
                      <a:pt x="35" y="101"/>
                      <a:pt x="34" y="101"/>
                      <a:pt x="34" y="101"/>
                    </a:cubicBezTo>
                    <a:cubicBezTo>
                      <a:pt x="34" y="101"/>
                      <a:pt x="32" y="102"/>
                      <a:pt x="32" y="102"/>
                    </a:cubicBezTo>
                    <a:cubicBezTo>
                      <a:pt x="32" y="102"/>
                      <a:pt x="33" y="104"/>
                      <a:pt x="32" y="104"/>
                    </a:cubicBezTo>
                    <a:cubicBezTo>
                      <a:pt x="31" y="106"/>
                      <a:pt x="29" y="106"/>
                      <a:pt x="28" y="107"/>
                    </a:cubicBezTo>
                    <a:cubicBezTo>
                      <a:pt x="27" y="107"/>
                      <a:pt x="27" y="109"/>
                      <a:pt x="26" y="109"/>
                    </a:cubicBezTo>
                    <a:cubicBezTo>
                      <a:pt x="25" y="109"/>
                      <a:pt x="23" y="108"/>
                      <a:pt x="21" y="109"/>
                    </a:cubicBezTo>
                    <a:cubicBezTo>
                      <a:pt x="20" y="109"/>
                      <a:pt x="20" y="111"/>
                      <a:pt x="19" y="112"/>
                    </a:cubicBezTo>
                    <a:cubicBezTo>
                      <a:pt x="17" y="113"/>
                      <a:pt x="16" y="111"/>
                      <a:pt x="15" y="112"/>
                    </a:cubicBezTo>
                    <a:cubicBezTo>
                      <a:pt x="15" y="112"/>
                      <a:pt x="13" y="108"/>
                      <a:pt x="14" y="107"/>
                    </a:cubicBezTo>
                    <a:cubicBezTo>
                      <a:pt x="15" y="106"/>
                      <a:pt x="14" y="103"/>
                      <a:pt x="14" y="103"/>
                    </a:cubicBezTo>
                    <a:cubicBezTo>
                      <a:pt x="10" y="95"/>
                      <a:pt x="10" y="95"/>
                      <a:pt x="10" y="95"/>
                    </a:cubicBezTo>
                    <a:cubicBezTo>
                      <a:pt x="10" y="95"/>
                      <a:pt x="6" y="97"/>
                      <a:pt x="6" y="95"/>
                    </a:cubicBezTo>
                    <a:cubicBezTo>
                      <a:pt x="5" y="93"/>
                      <a:pt x="7" y="89"/>
                      <a:pt x="4" y="88"/>
                    </a:cubicBezTo>
                    <a:cubicBezTo>
                      <a:pt x="2" y="87"/>
                      <a:pt x="0" y="85"/>
                      <a:pt x="1" y="84"/>
                    </a:cubicBezTo>
                    <a:cubicBezTo>
                      <a:pt x="3" y="82"/>
                      <a:pt x="5" y="78"/>
                      <a:pt x="5" y="78"/>
                    </a:cubicBezTo>
                    <a:cubicBezTo>
                      <a:pt x="5" y="78"/>
                      <a:pt x="7" y="77"/>
                      <a:pt x="7" y="75"/>
                    </a:cubicBezTo>
                    <a:cubicBezTo>
                      <a:pt x="6" y="73"/>
                      <a:pt x="4" y="72"/>
                      <a:pt x="4" y="72"/>
                    </a:cubicBezTo>
                    <a:cubicBezTo>
                      <a:pt x="4" y="72"/>
                      <a:pt x="8" y="68"/>
                      <a:pt x="7" y="64"/>
                    </a:cubicBezTo>
                    <a:cubicBezTo>
                      <a:pt x="6" y="63"/>
                      <a:pt x="10" y="64"/>
                      <a:pt x="11" y="62"/>
                    </a:cubicBezTo>
                    <a:cubicBezTo>
                      <a:pt x="11" y="60"/>
                      <a:pt x="14" y="57"/>
                      <a:pt x="15" y="59"/>
                    </a:cubicBezTo>
                    <a:cubicBezTo>
                      <a:pt x="16" y="61"/>
                      <a:pt x="18" y="65"/>
                      <a:pt x="18" y="65"/>
                    </a:cubicBezTo>
                    <a:cubicBezTo>
                      <a:pt x="24" y="62"/>
                      <a:pt x="24" y="62"/>
                      <a:pt x="24" y="62"/>
                    </a:cubicBezTo>
                    <a:cubicBezTo>
                      <a:pt x="24" y="62"/>
                      <a:pt x="19" y="59"/>
                      <a:pt x="20" y="57"/>
                    </a:cubicBezTo>
                    <a:cubicBezTo>
                      <a:pt x="20" y="55"/>
                      <a:pt x="20" y="51"/>
                      <a:pt x="22" y="51"/>
                    </a:cubicBezTo>
                    <a:cubicBezTo>
                      <a:pt x="24" y="51"/>
                      <a:pt x="24" y="47"/>
                      <a:pt x="26" y="48"/>
                    </a:cubicBezTo>
                    <a:cubicBezTo>
                      <a:pt x="28" y="49"/>
                      <a:pt x="32" y="48"/>
                      <a:pt x="32" y="48"/>
                    </a:cubicBezTo>
                    <a:cubicBezTo>
                      <a:pt x="32" y="48"/>
                      <a:pt x="38" y="43"/>
                      <a:pt x="39" y="41"/>
                    </a:cubicBezTo>
                    <a:cubicBezTo>
                      <a:pt x="40" y="39"/>
                      <a:pt x="38" y="38"/>
                      <a:pt x="38" y="38"/>
                    </a:cubicBezTo>
                    <a:cubicBezTo>
                      <a:pt x="45" y="37"/>
                      <a:pt x="45" y="37"/>
                      <a:pt x="45" y="37"/>
                    </a:cubicBezTo>
                    <a:cubicBezTo>
                      <a:pt x="45" y="39"/>
                      <a:pt x="45" y="39"/>
                      <a:pt x="45" y="39"/>
                    </a:cubicBezTo>
                    <a:cubicBezTo>
                      <a:pt x="50" y="39"/>
                      <a:pt x="50" y="39"/>
                      <a:pt x="50" y="39"/>
                    </a:cubicBezTo>
                    <a:cubicBezTo>
                      <a:pt x="50" y="39"/>
                      <a:pt x="48" y="37"/>
                      <a:pt x="50" y="37"/>
                    </a:cubicBezTo>
                    <a:cubicBezTo>
                      <a:pt x="51" y="37"/>
                      <a:pt x="53" y="37"/>
                      <a:pt x="54" y="39"/>
                    </a:cubicBezTo>
                    <a:cubicBezTo>
                      <a:pt x="55" y="41"/>
                      <a:pt x="55" y="43"/>
                      <a:pt x="55" y="43"/>
                    </a:cubicBezTo>
                    <a:cubicBezTo>
                      <a:pt x="55" y="43"/>
                      <a:pt x="58" y="43"/>
                      <a:pt x="60" y="44"/>
                    </a:cubicBezTo>
                    <a:cubicBezTo>
                      <a:pt x="62" y="45"/>
                      <a:pt x="63" y="46"/>
                      <a:pt x="65" y="48"/>
                    </a:cubicBezTo>
                    <a:cubicBezTo>
                      <a:pt x="66" y="50"/>
                      <a:pt x="66" y="52"/>
                      <a:pt x="68" y="52"/>
                    </a:cubicBezTo>
                    <a:cubicBezTo>
                      <a:pt x="70" y="52"/>
                      <a:pt x="72" y="51"/>
                      <a:pt x="73" y="53"/>
                    </a:cubicBezTo>
                    <a:cubicBezTo>
                      <a:pt x="74" y="55"/>
                      <a:pt x="71" y="58"/>
                      <a:pt x="71" y="58"/>
                    </a:cubicBezTo>
                    <a:cubicBezTo>
                      <a:pt x="76" y="59"/>
                      <a:pt x="76" y="59"/>
                      <a:pt x="76" y="59"/>
                    </a:cubicBezTo>
                    <a:cubicBezTo>
                      <a:pt x="76" y="59"/>
                      <a:pt x="76" y="53"/>
                      <a:pt x="77" y="53"/>
                    </a:cubicBezTo>
                    <a:cubicBezTo>
                      <a:pt x="78" y="53"/>
                      <a:pt x="78" y="51"/>
                      <a:pt x="81" y="52"/>
                    </a:cubicBezTo>
                    <a:cubicBezTo>
                      <a:pt x="85" y="54"/>
                      <a:pt x="87" y="56"/>
                      <a:pt x="89" y="54"/>
                    </a:cubicBezTo>
                    <a:cubicBezTo>
                      <a:pt x="91" y="53"/>
                      <a:pt x="93" y="51"/>
                      <a:pt x="96" y="50"/>
                    </a:cubicBezTo>
                    <a:cubicBezTo>
                      <a:pt x="99" y="49"/>
                      <a:pt x="99" y="53"/>
                      <a:pt x="101" y="53"/>
                    </a:cubicBezTo>
                    <a:cubicBezTo>
                      <a:pt x="103" y="52"/>
                      <a:pt x="102" y="50"/>
                      <a:pt x="104" y="52"/>
                    </a:cubicBezTo>
                    <a:cubicBezTo>
                      <a:pt x="106" y="53"/>
                      <a:pt x="109" y="58"/>
                      <a:pt x="109" y="58"/>
                    </a:cubicBezTo>
                    <a:cubicBezTo>
                      <a:pt x="114" y="60"/>
                      <a:pt x="114" y="60"/>
                      <a:pt x="114" y="60"/>
                    </a:cubicBezTo>
                    <a:cubicBezTo>
                      <a:pt x="118" y="60"/>
                      <a:pt x="118" y="60"/>
                      <a:pt x="118" y="60"/>
                    </a:cubicBezTo>
                    <a:cubicBezTo>
                      <a:pt x="118" y="60"/>
                      <a:pt x="122" y="58"/>
                      <a:pt x="122" y="54"/>
                    </a:cubicBezTo>
                    <a:cubicBezTo>
                      <a:pt x="119" y="52"/>
                      <a:pt x="116" y="51"/>
                      <a:pt x="116" y="51"/>
                    </a:cubicBezTo>
                    <a:cubicBezTo>
                      <a:pt x="113" y="48"/>
                      <a:pt x="113" y="48"/>
                      <a:pt x="113" y="48"/>
                    </a:cubicBezTo>
                    <a:cubicBezTo>
                      <a:pt x="116" y="42"/>
                      <a:pt x="116" y="42"/>
                      <a:pt x="116" y="42"/>
                    </a:cubicBezTo>
                    <a:cubicBezTo>
                      <a:pt x="116" y="39"/>
                      <a:pt x="116" y="39"/>
                      <a:pt x="116" y="39"/>
                    </a:cubicBezTo>
                    <a:cubicBezTo>
                      <a:pt x="112" y="34"/>
                      <a:pt x="112" y="34"/>
                      <a:pt x="112" y="34"/>
                    </a:cubicBezTo>
                    <a:cubicBezTo>
                      <a:pt x="112" y="30"/>
                      <a:pt x="112" y="30"/>
                      <a:pt x="112" y="30"/>
                    </a:cubicBezTo>
                    <a:cubicBezTo>
                      <a:pt x="113" y="26"/>
                      <a:pt x="113" y="26"/>
                      <a:pt x="113" y="26"/>
                    </a:cubicBezTo>
                    <a:cubicBezTo>
                      <a:pt x="113" y="21"/>
                      <a:pt x="113" y="21"/>
                      <a:pt x="113" y="21"/>
                    </a:cubicBezTo>
                    <a:cubicBezTo>
                      <a:pt x="118" y="17"/>
                      <a:pt x="118" y="17"/>
                      <a:pt x="118" y="17"/>
                    </a:cubicBezTo>
                    <a:cubicBezTo>
                      <a:pt x="118" y="13"/>
                      <a:pt x="118" y="13"/>
                      <a:pt x="118" y="13"/>
                    </a:cubicBezTo>
                    <a:cubicBezTo>
                      <a:pt x="117" y="10"/>
                      <a:pt x="117" y="10"/>
                      <a:pt x="117" y="10"/>
                    </a:cubicBezTo>
                    <a:cubicBezTo>
                      <a:pt x="121" y="8"/>
                      <a:pt x="121" y="8"/>
                      <a:pt x="121" y="8"/>
                    </a:cubicBezTo>
                    <a:cubicBezTo>
                      <a:pt x="125" y="10"/>
                      <a:pt x="125" y="10"/>
                      <a:pt x="125" y="10"/>
                    </a:cubicBezTo>
                    <a:cubicBezTo>
                      <a:pt x="131" y="10"/>
                      <a:pt x="131" y="10"/>
                      <a:pt x="131" y="10"/>
                    </a:cubicBezTo>
                    <a:cubicBezTo>
                      <a:pt x="134" y="12"/>
                      <a:pt x="134" y="12"/>
                      <a:pt x="134" y="12"/>
                    </a:cubicBezTo>
                    <a:cubicBezTo>
                      <a:pt x="142" y="11"/>
                      <a:pt x="142" y="11"/>
                      <a:pt x="142" y="11"/>
                    </a:cubicBezTo>
                    <a:cubicBezTo>
                      <a:pt x="148" y="9"/>
                      <a:pt x="148" y="9"/>
                      <a:pt x="148" y="9"/>
                    </a:cubicBezTo>
                    <a:cubicBezTo>
                      <a:pt x="157" y="9"/>
                      <a:pt x="157" y="9"/>
                      <a:pt x="157" y="9"/>
                    </a:cubicBezTo>
                    <a:cubicBezTo>
                      <a:pt x="165" y="7"/>
                      <a:pt x="165" y="7"/>
                      <a:pt x="165" y="7"/>
                    </a:cubicBezTo>
                    <a:cubicBezTo>
                      <a:pt x="168" y="7"/>
                      <a:pt x="168" y="7"/>
                      <a:pt x="168" y="7"/>
                    </a:cubicBezTo>
                    <a:cubicBezTo>
                      <a:pt x="176" y="2"/>
                      <a:pt x="176" y="2"/>
                      <a:pt x="176" y="2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186" y="0"/>
                      <a:pt x="186" y="0"/>
                      <a:pt x="186" y="0"/>
                    </a:cubicBezTo>
                    <a:cubicBezTo>
                      <a:pt x="188" y="2"/>
                      <a:pt x="188" y="2"/>
                      <a:pt x="188" y="2"/>
                    </a:cubicBezTo>
                    <a:cubicBezTo>
                      <a:pt x="191" y="3"/>
                      <a:pt x="191" y="3"/>
                      <a:pt x="191" y="3"/>
                    </a:cubicBezTo>
                    <a:cubicBezTo>
                      <a:pt x="191" y="6"/>
                      <a:pt x="191" y="6"/>
                      <a:pt x="191" y="6"/>
                    </a:cubicBezTo>
                    <a:cubicBezTo>
                      <a:pt x="190" y="10"/>
                      <a:pt x="190" y="10"/>
                      <a:pt x="190" y="10"/>
                    </a:cubicBezTo>
                    <a:cubicBezTo>
                      <a:pt x="193" y="10"/>
                      <a:pt x="193" y="10"/>
                      <a:pt x="193" y="10"/>
                    </a:cubicBezTo>
                    <a:cubicBezTo>
                      <a:pt x="197" y="15"/>
                      <a:pt x="197" y="15"/>
                      <a:pt x="197" y="15"/>
                    </a:cubicBezTo>
                    <a:cubicBezTo>
                      <a:pt x="200" y="13"/>
                      <a:pt x="200" y="13"/>
                      <a:pt x="200" y="13"/>
                    </a:cubicBezTo>
                    <a:cubicBezTo>
                      <a:pt x="204" y="9"/>
                      <a:pt x="204" y="9"/>
                      <a:pt x="204" y="9"/>
                    </a:cubicBezTo>
                    <a:cubicBezTo>
                      <a:pt x="210" y="12"/>
                      <a:pt x="210" y="12"/>
                      <a:pt x="210" y="12"/>
                    </a:cubicBezTo>
                    <a:cubicBezTo>
                      <a:pt x="211" y="14"/>
                      <a:pt x="211" y="14"/>
                      <a:pt x="211" y="14"/>
                    </a:cubicBezTo>
                    <a:cubicBezTo>
                      <a:pt x="214" y="12"/>
                      <a:pt x="214" y="12"/>
                      <a:pt x="214" y="12"/>
                    </a:cubicBezTo>
                    <a:cubicBezTo>
                      <a:pt x="214" y="12"/>
                      <a:pt x="216" y="11"/>
                      <a:pt x="217" y="14"/>
                    </a:cubicBezTo>
                    <a:cubicBezTo>
                      <a:pt x="218" y="17"/>
                      <a:pt x="217" y="17"/>
                      <a:pt x="217" y="17"/>
                    </a:cubicBezTo>
                    <a:cubicBezTo>
                      <a:pt x="225" y="18"/>
                      <a:pt x="225" y="18"/>
                      <a:pt x="225" y="18"/>
                    </a:cubicBezTo>
                    <a:cubicBezTo>
                      <a:pt x="232" y="15"/>
                      <a:pt x="232" y="15"/>
                      <a:pt x="232" y="15"/>
                    </a:cubicBezTo>
                    <a:cubicBezTo>
                      <a:pt x="240" y="11"/>
                      <a:pt x="240" y="11"/>
                      <a:pt x="240" y="11"/>
                    </a:cubicBezTo>
                    <a:cubicBezTo>
                      <a:pt x="247" y="8"/>
                      <a:pt x="247" y="8"/>
                      <a:pt x="247" y="8"/>
                    </a:cubicBezTo>
                    <a:cubicBezTo>
                      <a:pt x="254" y="7"/>
                      <a:pt x="254" y="7"/>
                      <a:pt x="254" y="7"/>
                    </a:cubicBezTo>
                    <a:cubicBezTo>
                      <a:pt x="255" y="8"/>
                      <a:pt x="255" y="8"/>
                      <a:pt x="255" y="8"/>
                    </a:cubicBezTo>
                    <a:cubicBezTo>
                      <a:pt x="255" y="13"/>
                      <a:pt x="255" y="13"/>
                      <a:pt x="255" y="13"/>
                    </a:cubicBezTo>
                    <a:cubicBezTo>
                      <a:pt x="261" y="22"/>
                      <a:pt x="261" y="22"/>
                      <a:pt x="261" y="22"/>
                    </a:cubicBezTo>
                    <a:cubicBezTo>
                      <a:pt x="267" y="37"/>
                      <a:pt x="267" y="37"/>
                      <a:pt x="267" y="37"/>
                    </a:cubicBezTo>
                    <a:cubicBezTo>
                      <a:pt x="272" y="47"/>
                      <a:pt x="272" y="47"/>
                      <a:pt x="272" y="47"/>
                    </a:cubicBezTo>
                    <a:cubicBezTo>
                      <a:pt x="272" y="47"/>
                      <a:pt x="275" y="53"/>
                      <a:pt x="278" y="53"/>
                    </a:cubicBezTo>
                    <a:cubicBezTo>
                      <a:pt x="280" y="53"/>
                      <a:pt x="286" y="51"/>
                      <a:pt x="286" y="51"/>
                    </a:cubicBezTo>
                    <a:cubicBezTo>
                      <a:pt x="295" y="51"/>
                      <a:pt x="295" y="51"/>
                      <a:pt x="295" y="51"/>
                    </a:cubicBezTo>
                    <a:cubicBezTo>
                      <a:pt x="298" y="51"/>
                      <a:pt x="303" y="58"/>
                      <a:pt x="303" y="58"/>
                    </a:cubicBezTo>
                    <a:cubicBezTo>
                      <a:pt x="305" y="64"/>
                      <a:pt x="305" y="64"/>
                      <a:pt x="305" y="64"/>
                    </a:cubicBezTo>
                    <a:cubicBezTo>
                      <a:pt x="307" y="70"/>
                      <a:pt x="307" y="70"/>
                      <a:pt x="307" y="70"/>
                    </a:cubicBezTo>
                    <a:cubicBezTo>
                      <a:pt x="308" y="73"/>
                      <a:pt x="308" y="73"/>
                      <a:pt x="308" y="73"/>
                    </a:cubicBezTo>
                    <a:cubicBezTo>
                      <a:pt x="313" y="75"/>
                      <a:pt x="313" y="75"/>
                      <a:pt x="313" y="75"/>
                    </a:cubicBezTo>
                    <a:cubicBezTo>
                      <a:pt x="319" y="74"/>
                      <a:pt x="319" y="74"/>
                      <a:pt x="319" y="74"/>
                    </a:cubicBezTo>
                    <a:cubicBezTo>
                      <a:pt x="330" y="69"/>
                      <a:pt x="330" y="69"/>
                      <a:pt x="330" y="69"/>
                    </a:cubicBezTo>
                    <a:cubicBezTo>
                      <a:pt x="336" y="68"/>
                      <a:pt x="336" y="68"/>
                      <a:pt x="336" y="68"/>
                    </a:cubicBezTo>
                    <a:cubicBezTo>
                      <a:pt x="341" y="68"/>
                      <a:pt x="341" y="68"/>
                      <a:pt x="341" y="68"/>
                    </a:cubicBezTo>
                    <a:cubicBezTo>
                      <a:pt x="343" y="72"/>
                      <a:pt x="343" y="72"/>
                      <a:pt x="343" y="72"/>
                    </a:cubicBezTo>
                    <a:cubicBezTo>
                      <a:pt x="346" y="76"/>
                      <a:pt x="346" y="76"/>
                      <a:pt x="346" y="76"/>
                    </a:cubicBezTo>
                    <a:cubicBezTo>
                      <a:pt x="348" y="78"/>
                      <a:pt x="348" y="78"/>
                      <a:pt x="348" y="78"/>
                    </a:cubicBezTo>
                    <a:cubicBezTo>
                      <a:pt x="354" y="79"/>
                      <a:pt x="354" y="79"/>
                      <a:pt x="354" y="79"/>
                    </a:cubicBezTo>
                    <a:lnTo>
                      <a:pt x="354" y="80"/>
                    </a:lnTo>
                    <a:close/>
                    <a:moveTo>
                      <a:pt x="54" y="134"/>
                    </a:moveTo>
                    <a:cubicBezTo>
                      <a:pt x="55" y="134"/>
                      <a:pt x="52" y="138"/>
                      <a:pt x="52" y="139"/>
                    </a:cubicBezTo>
                    <a:cubicBezTo>
                      <a:pt x="48" y="143"/>
                      <a:pt x="49" y="141"/>
                      <a:pt x="45" y="139"/>
                    </a:cubicBezTo>
                    <a:cubicBezTo>
                      <a:pt x="51" y="139"/>
                      <a:pt x="50" y="137"/>
                      <a:pt x="54" y="134"/>
                    </a:cubicBezTo>
                    <a:close/>
                    <a:moveTo>
                      <a:pt x="118" y="116"/>
                    </a:moveTo>
                    <a:cubicBezTo>
                      <a:pt x="118" y="117"/>
                      <a:pt x="118" y="117"/>
                      <a:pt x="118" y="117"/>
                    </a:cubicBezTo>
                    <a:cubicBezTo>
                      <a:pt x="121" y="117"/>
                      <a:pt x="120" y="116"/>
                      <a:pt x="118" y="116"/>
                    </a:cubicBezTo>
                    <a:close/>
                    <a:moveTo>
                      <a:pt x="283" y="98"/>
                    </a:moveTo>
                    <a:cubicBezTo>
                      <a:pt x="283" y="98"/>
                      <a:pt x="284" y="101"/>
                      <a:pt x="284" y="101"/>
                    </a:cubicBezTo>
                    <a:cubicBezTo>
                      <a:pt x="284" y="102"/>
                      <a:pt x="282" y="102"/>
                      <a:pt x="281" y="102"/>
                    </a:cubicBezTo>
                    <a:cubicBezTo>
                      <a:pt x="281" y="103"/>
                      <a:pt x="281" y="104"/>
                      <a:pt x="281" y="105"/>
                    </a:cubicBezTo>
                    <a:cubicBezTo>
                      <a:pt x="279" y="105"/>
                      <a:pt x="278" y="106"/>
                      <a:pt x="276" y="106"/>
                    </a:cubicBezTo>
                    <a:cubicBezTo>
                      <a:pt x="276" y="106"/>
                      <a:pt x="276" y="108"/>
                      <a:pt x="276" y="108"/>
                    </a:cubicBezTo>
                    <a:cubicBezTo>
                      <a:pt x="274" y="109"/>
                      <a:pt x="272" y="107"/>
                      <a:pt x="272" y="107"/>
                    </a:cubicBezTo>
                    <a:cubicBezTo>
                      <a:pt x="269" y="107"/>
                      <a:pt x="264" y="109"/>
                      <a:pt x="262" y="108"/>
                    </a:cubicBezTo>
                    <a:cubicBezTo>
                      <a:pt x="261" y="108"/>
                      <a:pt x="257" y="105"/>
                      <a:pt x="255" y="107"/>
                    </a:cubicBezTo>
                    <a:cubicBezTo>
                      <a:pt x="254" y="108"/>
                      <a:pt x="256" y="108"/>
                      <a:pt x="254" y="108"/>
                    </a:cubicBezTo>
                    <a:cubicBezTo>
                      <a:pt x="254" y="108"/>
                      <a:pt x="254" y="106"/>
                      <a:pt x="254" y="106"/>
                    </a:cubicBezTo>
                    <a:cubicBezTo>
                      <a:pt x="254" y="106"/>
                      <a:pt x="252" y="106"/>
                      <a:pt x="252" y="106"/>
                    </a:cubicBezTo>
                    <a:cubicBezTo>
                      <a:pt x="251" y="107"/>
                      <a:pt x="252" y="108"/>
                      <a:pt x="252" y="109"/>
                    </a:cubicBezTo>
                    <a:cubicBezTo>
                      <a:pt x="251" y="109"/>
                      <a:pt x="249" y="111"/>
                      <a:pt x="249" y="111"/>
                    </a:cubicBezTo>
                    <a:cubicBezTo>
                      <a:pt x="248" y="111"/>
                      <a:pt x="246" y="110"/>
                      <a:pt x="244" y="111"/>
                    </a:cubicBezTo>
                    <a:cubicBezTo>
                      <a:pt x="244" y="111"/>
                      <a:pt x="240" y="116"/>
                      <a:pt x="240" y="116"/>
                    </a:cubicBezTo>
                    <a:cubicBezTo>
                      <a:pt x="239" y="117"/>
                      <a:pt x="238" y="116"/>
                      <a:pt x="236" y="117"/>
                    </a:cubicBezTo>
                    <a:cubicBezTo>
                      <a:pt x="236" y="117"/>
                      <a:pt x="233" y="121"/>
                      <a:pt x="232" y="122"/>
                    </a:cubicBezTo>
                    <a:cubicBezTo>
                      <a:pt x="231" y="122"/>
                      <a:pt x="231" y="122"/>
                      <a:pt x="231" y="122"/>
                    </a:cubicBezTo>
                    <a:cubicBezTo>
                      <a:pt x="230" y="124"/>
                      <a:pt x="230" y="125"/>
                      <a:pt x="230" y="126"/>
                    </a:cubicBezTo>
                    <a:cubicBezTo>
                      <a:pt x="229" y="126"/>
                      <a:pt x="229" y="126"/>
                      <a:pt x="229" y="126"/>
                    </a:cubicBezTo>
                    <a:cubicBezTo>
                      <a:pt x="229" y="128"/>
                      <a:pt x="230" y="129"/>
                      <a:pt x="230" y="130"/>
                    </a:cubicBezTo>
                    <a:cubicBezTo>
                      <a:pt x="230" y="130"/>
                      <a:pt x="231" y="129"/>
                      <a:pt x="232" y="130"/>
                    </a:cubicBezTo>
                    <a:cubicBezTo>
                      <a:pt x="232" y="130"/>
                      <a:pt x="231" y="131"/>
                      <a:pt x="232" y="132"/>
                    </a:cubicBezTo>
                    <a:cubicBezTo>
                      <a:pt x="230" y="131"/>
                      <a:pt x="228" y="130"/>
                      <a:pt x="226" y="129"/>
                    </a:cubicBezTo>
                    <a:cubicBezTo>
                      <a:pt x="226" y="129"/>
                      <a:pt x="228" y="123"/>
                      <a:pt x="226" y="124"/>
                    </a:cubicBezTo>
                    <a:cubicBezTo>
                      <a:pt x="226" y="123"/>
                      <a:pt x="226" y="123"/>
                      <a:pt x="226" y="123"/>
                    </a:cubicBezTo>
                    <a:cubicBezTo>
                      <a:pt x="226" y="123"/>
                      <a:pt x="224" y="123"/>
                      <a:pt x="224" y="123"/>
                    </a:cubicBezTo>
                    <a:cubicBezTo>
                      <a:pt x="224" y="122"/>
                      <a:pt x="223" y="122"/>
                      <a:pt x="223" y="120"/>
                    </a:cubicBezTo>
                    <a:cubicBezTo>
                      <a:pt x="224" y="117"/>
                      <a:pt x="226" y="118"/>
                      <a:pt x="228" y="117"/>
                    </a:cubicBezTo>
                    <a:cubicBezTo>
                      <a:pt x="228" y="115"/>
                      <a:pt x="228" y="115"/>
                      <a:pt x="228" y="115"/>
                    </a:cubicBezTo>
                    <a:cubicBezTo>
                      <a:pt x="229" y="114"/>
                      <a:pt x="231" y="112"/>
                      <a:pt x="232" y="111"/>
                    </a:cubicBezTo>
                    <a:cubicBezTo>
                      <a:pt x="232" y="111"/>
                      <a:pt x="233" y="112"/>
                      <a:pt x="234" y="112"/>
                    </a:cubicBezTo>
                    <a:cubicBezTo>
                      <a:pt x="234" y="111"/>
                      <a:pt x="234" y="109"/>
                      <a:pt x="235" y="108"/>
                    </a:cubicBezTo>
                    <a:cubicBezTo>
                      <a:pt x="236" y="107"/>
                      <a:pt x="238" y="108"/>
                      <a:pt x="239" y="107"/>
                    </a:cubicBezTo>
                    <a:cubicBezTo>
                      <a:pt x="239" y="107"/>
                      <a:pt x="240" y="105"/>
                      <a:pt x="240" y="104"/>
                    </a:cubicBezTo>
                    <a:cubicBezTo>
                      <a:pt x="244" y="103"/>
                      <a:pt x="247" y="105"/>
                      <a:pt x="250" y="104"/>
                    </a:cubicBezTo>
                    <a:cubicBezTo>
                      <a:pt x="252" y="103"/>
                      <a:pt x="252" y="103"/>
                      <a:pt x="252" y="103"/>
                    </a:cubicBezTo>
                    <a:cubicBezTo>
                      <a:pt x="252" y="103"/>
                      <a:pt x="258" y="103"/>
                      <a:pt x="258" y="103"/>
                    </a:cubicBezTo>
                    <a:cubicBezTo>
                      <a:pt x="258" y="104"/>
                      <a:pt x="258" y="104"/>
                      <a:pt x="258" y="104"/>
                    </a:cubicBezTo>
                    <a:cubicBezTo>
                      <a:pt x="260" y="104"/>
                      <a:pt x="260" y="103"/>
                      <a:pt x="262" y="104"/>
                    </a:cubicBezTo>
                    <a:cubicBezTo>
                      <a:pt x="262" y="104"/>
                      <a:pt x="264" y="106"/>
                      <a:pt x="264" y="106"/>
                    </a:cubicBezTo>
                    <a:cubicBezTo>
                      <a:pt x="267" y="106"/>
                      <a:pt x="269" y="104"/>
                      <a:pt x="270" y="104"/>
                    </a:cubicBezTo>
                    <a:cubicBezTo>
                      <a:pt x="275" y="106"/>
                      <a:pt x="275" y="106"/>
                      <a:pt x="275" y="106"/>
                    </a:cubicBezTo>
                    <a:cubicBezTo>
                      <a:pt x="278" y="100"/>
                      <a:pt x="278" y="101"/>
                      <a:pt x="283" y="98"/>
                    </a:cubicBezTo>
                    <a:close/>
                  </a:path>
                </a:pathLst>
              </a:custGeom>
              <a:solidFill>
                <a:srgbClr val="6DACDE"/>
              </a:solidFill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186">
                <a:extLst>
                  <a:ext uri="{FF2B5EF4-FFF2-40B4-BE49-F238E27FC236}">
                    <a16:creationId xmlns:a16="http://schemas.microsoft.com/office/drawing/2014/main" id="{D4A37CCE-AC27-49B6-8E5E-1E2B908CD7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8" y="1540"/>
                <a:ext cx="78" cy="92"/>
              </a:xfrm>
              <a:custGeom>
                <a:avLst/>
                <a:gdLst>
                  <a:gd name="T0" fmla="*/ 8 w 40"/>
                  <a:gd name="T1" fmla="*/ 16 h 47"/>
                  <a:gd name="T2" fmla="*/ 8 w 40"/>
                  <a:gd name="T3" fmla="*/ 14 h 47"/>
                  <a:gd name="T4" fmla="*/ 10 w 40"/>
                  <a:gd name="T5" fmla="*/ 10 h 47"/>
                  <a:gd name="T6" fmla="*/ 15 w 40"/>
                  <a:gd name="T7" fmla="*/ 8 h 47"/>
                  <a:gd name="T8" fmla="*/ 22 w 40"/>
                  <a:gd name="T9" fmla="*/ 10 h 47"/>
                  <a:gd name="T10" fmla="*/ 35 w 40"/>
                  <a:gd name="T11" fmla="*/ 0 h 47"/>
                  <a:gd name="T12" fmla="*/ 40 w 40"/>
                  <a:gd name="T13" fmla="*/ 15 h 47"/>
                  <a:gd name="T14" fmla="*/ 40 w 40"/>
                  <a:gd name="T15" fmla="*/ 17 h 47"/>
                  <a:gd name="T16" fmla="*/ 22 w 40"/>
                  <a:gd name="T17" fmla="*/ 22 h 47"/>
                  <a:gd name="T18" fmla="*/ 28 w 40"/>
                  <a:gd name="T19" fmla="*/ 30 h 47"/>
                  <a:gd name="T20" fmla="*/ 23 w 40"/>
                  <a:gd name="T21" fmla="*/ 34 h 47"/>
                  <a:gd name="T22" fmla="*/ 20 w 40"/>
                  <a:gd name="T23" fmla="*/ 38 h 47"/>
                  <a:gd name="T24" fmla="*/ 17 w 40"/>
                  <a:gd name="T25" fmla="*/ 42 h 47"/>
                  <a:gd name="T26" fmla="*/ 11 w 40"/>
                  <a:gd name="T27" fmla="*/ 46 h 47"/>
                  <a:gd name="T28" fmla="*/ 1 w 40"/>
                  <a:gd name="T29" fmla="*/ 46 h 47"/>
                  <a:gd name="T30" fmla="*/ 0 w 40"/>
                  <a:gd name="T31" fmla="*/ 45 h 47"/>
                  <a:gd name="T32" fmla="*/ 7 w 40"/>
                  <a:gd name="T33" fmla="*/ 35 h 47"/>
                  <a:gd name="T34" fmla="*/ 9 w 40"/>
                  <a:gd name="T35" fmla="*/ 24 h 47"/>
                  <a:gd name="T36" fmla="*/ 8 w 40"/>
                  <a:gd name="T37" fmla="*/ 20 h 47"/>
                  <a:gd name="T38" fmla="*/ 8 w 40"/>
                  <a:gd name="T39" fmla="*/ 20 h 47"/>
                  <a:gd name="T40" fmla="*/ 9 w 40"/>
                  <a:gd name="T41" fmla="*/ 19 h 47"/>
                  <a:gd name="T42" fmla="*/ 8 w 40"/>
                  <a:gd name="T43" fmla="*/ 1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0" h="47">
                    <a:moveTo>
                      <a:pt x="8" y="16"/>
                    </a:moveTo>
                    <a:cubicBezTo>
                      <a:pt x="8" y="15"/>
                      <a:pt x="8" y="15"/>
                      <a:pt x="8" y="14"/>
                    </a:cubicBezTo>
                    <a:cubicBezTo>
                      <a:pt x="9" y="16"/>
                      <a:pt x="10" y="10"/>
                      <a:pt x="10" y="10"/>
                    </a:cubicBezTo>
                    <a:cubicBezTo>
                      <a:pt x="11" y="9"/>
                      <a:pt x="14" y="7"/>
                      <a:pt x="15" y="8"/>
                    </a:cubicBezTo>
                    <a:cubicBezTo>
                      <a:pt x="16" y="10"/>
                      <a:pt x="22" y="10"/>
                      <a:pt x="22" y="1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40" y="15"/>
                      <a:pt x="40" y="15"/>
                      <a:pt x="40" y="15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8" y="30"/>
                      <a:pt x="24" y="32"/>
                      <a:pt x="23" y="34"/>
                    </a:cubicBezTo>
                    <a:cubicBezTo>
                      <a:pt x="23" y="37"/>
                      <a:pt x="21" y="36"/>
                      <a:pt x="20" y="38"/>
                    </a:cubicBezTo>
                    <a:cubicBezTo>
                      <a:pt x="19" y="40"/>
                      <a:pt x="17" y="42"/>
                      <a:pt x="17" y="42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" y="46"/>
                      <a:pt x="1" y="46"/>
                      <a:pt x="1" y="46"/>
                    </a:cubicBezTo>
                    <a:cubicBezTo>
                      <a:pt x="1" y="47"/>
                      <a:pt x="0" y="45"/>
                      <a:pt x="0" y="45"/>
                    </a:cubicBezTo>
                    <a:cubicBezTo>
                      <a:pt x="0" y="45"/>
                      <a:pt x="7" y="37"/>
                      <a:pt x="7" y="35"/>
                    </a:cubicBezTo>
                    <a:cubicBezTo>
                      <a:pt x="6" y="30"/>
                      <a:pt x="9" y="24"/>
                      <a:pt x="9" y="24"/>
                    </a:cubicBezTo>
                    <a:cubicBezTo>
                      <a:pt x="9" y="24"/>
                      <a:pt x="8" y="22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9" y="20"/>
                      <a:pt x="9" y="19"/>
                      <a:pt x="9" y="19"/>
                    </a:cubicBezTo>
                    <a:cubicBezTo>
                      <a:pt x="9" y="19"/>
                      <a:pt x="8" y="17"/>
                      <a:pt x="8" y="16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187">
                <a:extLst>
                  <a:ext uri="{FF2B5EF4-FFF2-40B4-BE49-F238E27FC236}">
                    <a16:creationId xmlns:a16="http://schemas.microsoft.com/office/drawing/2014/main" id="{027A5915-2D60-4DDD-BC15-E247F82446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8" y="1540"/>
                <a:ext cx="78" cy="92"/>
              </a:xfrm>
              <a:custGeom>
                <a:avLst/>
                <a:gdLst>
                  <a:gd name="T0" fmla="*/ 8 w 40"/>
                  <a:gd name="T1" fmla="*/ 16 h 47"/>
                  <a:gd name="T2" fmla="*/ 8 w 40"/>
                  <a:gd name="T3" fmla="*/ 14 h 47"/>
                  <a:gd name="T4" fmla="*/ 10 w 40"/>
                  <a:gd name="T5" fmla="*/ 10 h 47"/>
                  <a:gd name="T6" fmla="*/ 15 w 40"/>
                  <a:gd name="T7" fmla="*/ 8 h 47"/>
                  <a:gd name="T8" fmla="*/ 22 w 40"/>
                  <a:gd name="T9" fmla="*/ 10 h 47"/>
                  <a:gd name="T10" fmla="*/ 35 w 40"/>
                  <a:gd name="T11" fmla="*/ 0 h 47"/>
                  <a:gd name="T12" fmla="*/ 40 w 40"/>
                  <a:gd name="T13" fmla="*/ 15 h 47"/>
                  <a:gd name="T14" fmla="*/ 40 w 40"/>
                  <a:gd name="T15" fmla="*/ 17 h 47"/>
                  <a:gd name="T16" fmla="*/ 22 w 40"/>
                  <a:gd name="T17" fmla="*/ 22 h 47"/>
                  <a:gd name="T18" fmla="*/ 28 w 40"/>
                  <a:gd name="T19" fmla="*/ 30 h 47"/>
                  <a:gd name="T20" fmla="*/ 23 w 40"/>
                  <a:gd name="T21" fmla="*/ 34 h 47"/>
                  <a:gd name="T22" fmla="*/ 20 w 40"/>
                  <a:gd name="T23" fmla="*/ 38 h 47"/>
                  <a:gd name="T24" fmla="*/ 17 w 40"/>
                  <a:gd name="T25" fmla="*/ 42 h 47"/>
                  <a:gd name="T26" fmla="*/ 11 w 40"/>
                  <a:gd name="T27" fmla="*/ 46 h 47"/>
                  <a:gd name="T28" fmla="*/ 1 w 40"/>
                  <a:gd name="T29" fmla="*/ 46 h 47"/>
                  <a:gd name="T30" fmla="*/ 0 w 40"/>
                  <a:gd name="T31" fmla="*/ 45 h 47"/>
                  <a:gd name="T32" fmla="*/ 7 w 40"/>
                  <a:gd name="T33" fmla="*/ 35 h 47"/>
                  <a:gd name="T34" fmla="*/ 9 w 40"/>
                  <a:gd name="T35" fmla="*/ 24 h 47"/>
                  <a:gd name="T36" fmla="*/ 8 w 40"/>
                  <a:gd name="T37" fmla="*/ 20 h 47"/>
                  <a:gd name="T38" fmla="*/ 8 w 40"/>
                  <a:gd name="T39" fmla="*/ 20 h 47"/>
                  <a:gd name="T40" fmla="*/ 9 w 40"/>
                  <a:gd name="T41" fmla="*/ 19 h 47"/>
                  <a:gd name="T42" fmla="*/ 8 w 40"/>
                  <a:gd name="T43" fmla="*/ 1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0" h="47">
                    <a:moveTo>
                      <a:pt x="8" y="16"/>
                    </a:moveTo>
                    <a:cubicBezTo>
                      <a:pt x="8" y="15"/>
                      <a:pt x="8" y="15"/>
                      <a:pt x="8" y="14"/>
                    </a:cubicBezTo>
                    <a:cubicBezTo>
                      <a:pt x="9" y="16"/>
                      <a:pt x="10" y="10"/>
                      <a:pt x="10" y="10"/>
                    </a:cubicBezTo>
                    <a:cubicBezTo>
                      <a:pt x="11" y="9"/>
                      <a:pt x="14" y="7"/>
                      <a:pt x="15" y="8"/>
                    </a:cubicBezTo>
                    <a:cubicBezTo>
                      <a:pt x="16" y="10"/>
                      <a:pt x="22" y="10"/>
                      <a:pt x="22" y="1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40" y="15"/>
                      <a:pt x="40" y="15"/>
                      <a:pt x="40" y="15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8" y="30"/>
                      <a:pt x="24" y="32"/>
                      <a:pt x="23" y="34"/>
                    </a:cubicBezTo>
                    <a:cubicBezTo>
                      <a:pt x="23" y="37"/>
                      <a:pt x="21" y="36"/>
                      <a:pt x="20" y="38"/>
                    </a:cubicBezTo>
                    <a:cubicBezTo>
                      <a:pt x="19" y="40"/>
                      <a:pt x="17" y="42"/>
                      <a:pt x="17" y="42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" y="46"/>
                      <a:pt x="1" y="46"/>
                      <a:pt x="1" y="46"/>
                    </a:cubicBezTo>
                    <a:cubicBezTo>
                      <a:pt x="1" y="47"/>
                      <a:pt x="0" y="45"/>
                      <a:pt x="0" y="45"/>
                    </a:cubicBezTo>
                    <a:cubicBezTo>
                      <a:pt x="0" y="45"/>
                      <a:pt x="7" y="37"/>
                      <a:pt x="7" y="35"/>
                    </a:cubicBezTo>
                    <a:cubicBezTo>
                      <a:pt x="6" y="30"/>
                      <a:pt x="9" y="24"/>
                      <a:pt x="9" y="24"/>
                    </a:cubicBezTo>
                    <a:cubicBezTo>
                      <a:pt x="9" y="24"/>
                      <a:pt x="8" y="22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9" y="20"/>
                      <a:pt x="9" y="19"/>
                      <a:pt x="9" y="19"/>
                    </a:cubicBezTo>
                    <a:cubicBezTo>
                      <a:pt x="9" y="19"/>
                      <a:pt x="8" y="17"/>
                      <a:pt x="8" y="16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188">
                <a:extLst>
                  <a:ext uri="{FF2B5EF4-FFF2-40B4-BE49-F238E27FC236}">
                    <a16:creationId xmlns:a16="http://schemas.microsoft.com/office/drawing/2014/main" id="{45487C7F-51D8-488C-AB42-63F99E68B9C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63" y="1248"/>
                <a:ext cx="317" cy="441"/>
              </a:xfrm>
              <a:custGeom>
                <a:avLst/>
                <a:gdLst>
                  <a:gd name="T0" fmla="*/ 10 w 162"/>
                  <a:gd name="T1" fmla="*/ 220 h 225"/>
                  <a:gd name="T2" fmla="*/ 1 w 162"/>
                  <a:gd name="T3" fmla="*/ 221 h 225"/>
                  <a:gd name="T4" fmla="*/ 33 w 162"/>
                  <a:gd name="T5" fmla="*/ 179 h 225"/>
                  <a:gd name="T6" fmla="*/ 26 w 162"/>
                  <a:gd name="T7" fmla="*/ 145 h 225"/>
                  <a:gd name="T8" fmla="*/ 25 w 162"/>
                  <a:gd name="T9" fmla="*/ 153 h 225"/>
                  <a:gd name="T10" fmla="*/ 24 w 162"/>
                  <a:gd name="T11" fmla="*/ 157 h 225"/>
                  <a:gd name="T12" fmla="*/ 30 w 162"/>
                  <a:gd name="T13" fmla="*/ 157 h 225"/>
                  <a:gd name="T14" fmla="*/ 31 w 162"/>
                  <a:gd name="T15" fmla="*/ 157 h 225"/>
                  <a:gd name="T16" fmla="*/ 25 w 162"/>
                  <a:gd name="T17" fmla="*/ 168 h 225"/>
                  <a:gd name="T18" fmla="*/ 31 w 162"/>
                  <a:gd name="T19" fmla="*/ 168 h 225"/>
                  <a:gd name="T20" fmla="*/ 34 w 162"/>
                  <a:gd name="T21" fmla="*/ 170 h 225"/>
                  <a:gd name="T22" fmla="*/ 40 w 162"/>
                  <a:gd name="T23" fmla="*/ 152 h 225"/>
                  <a:gd name="T24" fmla="*/ 35 w 162"/>
                  <a:gd name="T25" fmla="*/ 141 h 225"/>
                  <a:gd name="T26" fmla="*/ 64 w 162"/>
                  <a:gd name="T27" fmla="*/ 138 h 225"/>
                  <a:gd name="T28" fmla="*/ 55 w 162"/>
                  <a:gd name="T29" fmla="*/ 139 h 225"/>
                  <a:gd name="T30" fmla="*/ 44 w 162"/>
                  <a:gd name="T31" fmla="*/ 147 h 225"/>
                  <a:gd name="T32" fmla="*/ 50 w 162"/>
                  <a:gd name="T33" fmla="*/ 155 h 225"/>
                  <a:gd name="T34" fmla="*/ 56 w 162"/>
                  <a:gd name="T35" fmla="*/ 149 h 225"/>
                  <a:gd name="T36" fmla="*/ 62 w 162"/>
                  <a:gd name="T37" fmla="*/ 146 h 225"/>
                  <a:gd name="T38" fmla="*/ 59 w 162"/>
                  <a:gd name="T39" fmla="*/ 136 h 225"/>
                  <a:gd name="T40" fmla="*/ 52 w 162"/>
                  <a:gd name="T41" fmla="*/ 129 h 225"/>
                  <a:gd name="T42" fmla="*/ 109 w 162"/>
                  <a:gd name="T43" fmla="*/ 61 h 225"/>
                  <a:gd name="T44" fmla="*/ 111 w 162"/>
                  <a:gd name="T45" fmla="*/ 71 h 225"/>
                  <a:gd name="T46" fmla="*/ 106 w 162"/>
                  <a:gd name="T47" fmla="*/ 85 h 225"/>
                  <a:gd name="T48" fmla="*/ 93 w 162"/>
                  <a:gd name="T49" fmla="*/ 104 h 225"/>
                  <a:gd name="T50" fmla="*/ 82 w 162"/>
                  <a:gd name="T51" fmla="*/ 108 h 225"/>
                  <a:gd name="T52" fmla="*/ 85 w 162"/>
                  <a:gd name="T53" fmla="*/ 100 h 225"/>
                  <a:gd name="T54" fmla="*/ 75 w 162"/>
                  <a:gd name="T55" fmla="*/ 116 h 225"/>
                  <a:gd name="T56" fmla="*/ 68 w 162"/>
                  <a:gd name="T57" fmla="*/ 122 h 225"/>
                  <a:gd name="T58" fmla="*/ 52 w 162"/>
                  <a:gd name="T59" fmla="*/ 127 h 225"/>
                  <a:gd name="T60" fmla="*/ 48 w 162"/>
                  <a:gd name="T61" fmla="*/ 129 h 225"/>
                  <a:gd name="T62" fmla="*/ 34 w 162"/>
                  <a:gd name="T63" fmla="*/ 135 h 225"/>
                  <a:gd name="T64" fmla="*/ 54 w 162"/>
                  <a:gd name="T65" fmla="*/ 136 h 225"/>
                  <a:gd name="T66" fmla="*/ 70 w 162"/>
                  <a:gd name="T67" fmla="*/ 134 h 225"/>
                  <a:gd name="T68" fmla="*/ 72 w 162"/>
                  <a:gd name="T69" fmla="*/ 147 h 225"/>
                  <a:gd name="T70" fmla="*/ 81 w 162"/>
                  <a:gd name="T71" fmla="*/ 133 h 225"/>
                  <a:gd name="T72" fmla="*/ 86 w 162"/>
                  <a:gd name="T73" fmla="*/ 137 h 225"/>
                  <a:gd name="T74" fmla="*/ 96 w 162"/>
                  <a:gd name="T75" fmla="*/ 133 h 225"/>
                  <a:gd name="T76" fmla="*/ 103 w 162"/>
                  <a:gd name="T77" fmla="*/ 137 h 225"/>
                  <a:gd name="T78" fmla="*/ 108 w 162"/>
                  <a:gd name="T79" fmla="*/ 128 h 225"/>
                  <a:gd name="T80" fmla="*/ 111 w 162"/>
                  <a:gd name="T81" fmla="*/ 125 h 225"/>
                  <a:gd name="T82" fmla="*/ 118 w 162"/>
                  <a:gd name="T83" fmla="*/ 120 h 225"/>
                  <a:gd name="T84" fmla="*/ 118 w 162"/>
                  <a:gd name="T85" fmla="*/ 101 h 225"/>
                  <a:gd name="T86" fmla="*/ 122 w 162"/>
                  <a:gd name="T87" fmla="*/ 83 h 225"/>
                  <a:gd name="T88" fmla="*/ 126 w 162"/>
                  <a:gd name="T89" fmla="*/ 66 h 225"/>
                  <a:gd name="T90" fmla="*/ 117 w 162"/>
                  <a:gd name="T91" fmla="*/ 54 h 225"/>
                  <a:gd name="T92" fmla="*/ 123 w 162"/>
                  <a:gd name="T93" fmla="*/ 53 h 225"/>
                  <a:gd name="T94" fmla="*/ 125 w 162"/>
                  <a:gd name="T95" fmla="*/ 8 h 225"/>
                  <a:gd name="T96" fmla="*/ 122 w 162"/>
                  <a:gd name="T97" fmla="*/ 22 h 225"/>
                  <a:gd name="T98" fmla="*/ 109 w 162"/>
                  <a:gd name="T99" fmla="*/ 36 h 225"/>
                  <a:gd name="T100" fmla="*/ 114 w 162"/>
                  <a:gd name="T101" fmla="*/ 49 h 225"/>
                  <a:gd name="T102" fmla="*/ 115 w 162"/>
                  <a:gd name="T103" fmla="*/ 38 h 225"/>
                  <a:gd name="T104" fmla="*/ 126 w 162"/>
                  <a:gd name="T105" fmla="*/ 37 h 225"/>
                  <a:gd name="T106" fmla="*/ 139 w 162"/>
                  <a:gd name="T107" fmla="*/ 42 h 225"/>
                  <a:gd name="T108" fmla="*/ 156 w 162"/>
                  <a:gd name="T109" fmla="*/ 32 h 225"/>
                  <a:gd name="T110" fmla="*/ 148 w 162"/>
                  <a:gd name="T111" fmla="*/ 18 h 225"/>
                  <a:gd name="T112" fmla="*/ 130 w 162"/>
                  <a:gd name="T113" fmla="*/ 6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2" h="225">
                    <a:moveTo>
                      <a:pt x="9" y="220"/>
                    </a:moveTo>
                    <a:cubicBezTo>
                      <a:pt x="6" y="222"/>
                      <a:pt x="7" y="223"/>
                      <a:pt x="6" y="224"/>
                    </a:cubicBezTo>
                    <a:cubicBezTo>
                      <a:pt x="6" y="224"/>
                      <a:pt x="5" y="225"/>
                      <a:pt x="7" y="224"/>
                    </a:cubicBezTo>
                    <a:cubicBezTo>
                      <a:pt x="8" y="224"/>
                      <a:pt x="9" y="221"/>
                      <a:pt x="10" y="220"/>
                    </a:cubicBezTo>
                    <a:lnTo>
                      <a:pt x="9" y="220"/>
                    </a:lnTo>
                    <a:close/>
                    <a:moveTo>
                      <a:pt x="0" y="218"/>
                    </a:moveTo>
                    <a:cubicBezTo>
                      <a:pt x="0" y="218"/>
                      <a:pt x="0" y="220"/>
                      <a:pt x="0" y="220"/>
                    </a:cubicBezTo>
                    <a:cubicBezTo>
                      <a:pt x="0" y="220"/>
                      <a:pt x="1" y="221"/>
                      <a:pt x="1" y="221"/>
                    </a:cubicBezTo>
                    <a:cubicBezTo>
                      <a:pt x="1" y="219"/>
                      <a:pt x="2" y="219"/>
                      <a:pt x="0" y="218"/>
                    </a:cubicBezTo>
                    <a:close/>
                    <a:moveTo>
                      <a:pt x="33" y="179"/>
                    </a:moveTo>
                    <a:cubicBezTo>
                      <a:pt x="33" y="179"/>
                      <a:pt x="31" y="183"/>
                      <a:pt x="33" y="182"/>
                    </a:cubicBezTo>
                    <a:cubicBezTo>
                      <a:pt x="34" y="182"/>
                      <a:pt x="35" y="178"/>
                      <a:pt x="33" y="179"/>
                    </a:cubicBezTo>
                    <a:close/>
                    <a:moveTo>
                      <a:pt x="30" y="140"/>
                    </a:moveTo>
                    <a:cubicBezTo>
                      <a:pt x="29" y="140"/>
                      <a:pt x="30" y="143"/>
                      <a:pt x="29" y="143"/>
                    </a:cubicBezTo>
                    <a:cubicBezTo>
                      <a:pt x="28" y="144"/>
                      <a:pt x="28" y="142"/>
                      <a:pt x="27" y="143"/>
                    </a:cubicBezTo>
                    <a:cubicBezTo>
                      <a:pt x="26" y="143"/>
                      <a:pt x="26" y="145"/>
                      <a:pt x="26" y="145"/>
                    </a:cubicBezTo>
                    <a:cubicBezTo>
                      <a:pt x="24" y="145"/>
                      <a:pt x="25" y="146"/>
                      <a:pt x="24" y="146"/>
                    </a:cubicBezTo>
                    <a:cubicBezTo>
                      <a:pt x="23" y="146"/>
                      <a:pt x="23" y="144"/>
                      <a:pt x="22" y="145"/>
                    </a:cubicBezTo>
                    <a:cubicBezTo>
                      <a:pt x="22" y="145"/>
                      <a:pt x="21" y="148"/>
                      <a:pt x="22" y="150"/>
                    </a:cubicBezTo>
                    <a:cubicBezTo>
                      <a:pt x="23" y="151"/>
                      <a:pt x="25" y="151"/>
                      <a:pt x="25" y="153"/>
                    </a:cubicBezTo>
                    <a:cubicBezTo>
                      <a:pt x="26" y="154"/>
                      <a:pt x="24" y="157"/>
                      <a:pt x="24" y="155"/>
                    </a:cubicBezTo>
                    <a:cubicBezTo>
                      <a:pt x="24" y="153"/>
                      <a:pt x="24" y="153"/>
                      <a:pt x="24" y="153"/>
                    </a:cubicBezTo>
                    <a:cubicBezTo>
                      <a:pt x="22" y="154"/>
                      <a:pt x="21" y="153"/>
                      <a:pt x="23" y="155"/>
                    </a:cubicBezTo>
                    <a:cubicBezTo>
                      <a:pt x="24" y="157"/>
                      <a:pt x="24" y="157"/>
                      <a:pt x="24" y="157"/>
                    </a:cubicBezTo>
                    <a:cubicBezTo>
                      <a:pt x="24" y="157"/>
                      <a:pt x="24" y="158"/>
                      <a:pt x="25" y="159"/>
                    </a:cubicBezTo>
                    <a:cubicBezTo>
                      <a:pt x="26" y="158"/>
                      <a:pt x="26" y="158"/>
                      <a:pt x="27" y="157"/>
                    </a:cubicBezTo>
                    <a:cubicBezTo>
                      <a:pt x="27" y="158"/>
                      <a:pt x="27" y="159"/>
                      <a:pt x="29" y="159"/>
                    </a:cubicBezTo>
                    <a:cubicBezTo>
                      <a:pt x="29" y="158"/>
                      <a:pt x="29" y="157"/>
                      <a:pt x="30" y="157"/>
                    </a:cubicBezTo>
                    <a:cubicBezTo>
                      <a:pt x="29" y="155"/>
                      <a:pt x="29" y="153"/>
                      <a:pt x="28" y="151"/>
                    </a:cubicBezTo>
                    <a:cubicBezTo>
                      <a:pt x="28" y="151"/>
                      <a:pt x="29" y="151"/>
                      <a:pt x="30" y="151"/>
                    </a:cubicBezTo>
                    <a:cubicBezTo>
                      <a:pt x="30" y="152"/>
                      <a:pt x="30" y="154"/>
                      <a:pt x="31" y="155"/>
                    </a:cubicBezTo>
                    <a:cubicBezTo>
                      <a:pt x="32" y="156"/>
                      <a:pt x="31" y="157"/>
                      <a:pt x="31" y="157"/>
                    </a:cubicBezTo>
                    <a:cubicBezTo>
                      <a:pt x="29" y="160"/>
                      <a:pt x="29" y="160"/>
                      <a:pt x="26" y="161"/>
                    </a:cubicBezTo>
                    <a:cubicBezTo>
                      <a:pt x="26" y="163"/>
                      <a:pt x="25" y="165"/>
                      <a:pt x="25" y="166"/>
                    </a:cubicBezTo>
                    <a:cubicBezTo>
                      <a:pt x="25" y="167"/>
                      <a:pt x="26" y="168"/>
                      <a:pt x="26" y="167"/>
                    </a:cubicBezTo>
                    <a:cubicBezTo>
                      <a:pt x="26" y="167"/>
                      <a:pt x="25" y="168"/>
                      <a:pt x="25" y="168"/>
                    </a:cubicBezTo>
                    <a:cubicBezTo>
                      <a:pt x="25" y="170"/>
                      <a:pt x="25" y="170"/>
                      <a:pt x="25" y="170"/>
                    </a:cubicBezTo>
                    <a:cubicBezTo>
                      <a:pt x="27" y="170"/>
                      <a:pt x="28" y="171"/>
                      <a:pt x="28" y="171"/>
                    </a:cubicBezTo>
                    <a:cubicBezTo>
                      <a:pt x="28" y="171"/>
                      <a:pt x="28" y="170"/>
                      <a:pt x="29" y="167"/>
                    </a:cubicBezTo>
                    <a:cubicBezTo>
                      <a:pt x="29" y="165"/>
                      <a:pt x="31" y="168"/>
                      <a:pt x="31" y="168"/>
                    </a:cubicBezTo>
                    <a:cubicBezTo>
                      <a:pt x="29" y="167"/>
                      <a:pt x="30" y="173"/>
                      <a:pt x="30" y="174"/>
                    </a:cubicBezTo>
                    <a:cubicBezTo>
                      <a:pt x="30" y="174"/>
                      <a:pt x="32" y="174"/>
                      <a:pt x="32" y="174"/>
                    </a:cubicBezTo>
                    <a:cubicBezTo>
                      <a:pt x="33" y="173"/>
                      <a:pt x="34" y="171"/>
                      <a:pt x="35" y="170"/>
                    </a:cubicBezTo>
                    <a:cubicBezTo>
                      <a:pt x="34" y="170"/>
                      <a:pt x="33" y="171"/>
                      <a:pt x="34" y="170"/>
                    </a:cubicBezTo>
                    <a:cubicBezTo>
                      <a:pt x="34" y="169"/>
                      <a:pt x="36" y="168"/>
                      <a:pt x="36" y="168"/>
                    </a:cubicBezTo>
                    <a:cubicBezTo>
                      <a:pt x="37" y="165"/>
                      <a:pt x="36" y="163"/>
                      <a:pt x="37" y="161"/>
                    </a:cubicBezTo>
                    <a:cubicBezTo>
                      <a:pt x="38" y="158"/>
                      <a:pt x="40" y="155"/>
                      <a:pt x="42" y="153"/>
                    </a:cubicBezTo>
                    <a:cubicBezTo>
                      <a:pt x="42" y="152"/>
                      <a:pt x="40" y="152"/>
                      <a:pt x="40" y="152"/>
                    </a:cubicBezTo>
                    <a:cubicBezTo>
                      <a:pt x="39" y="151"/>
                      <a:pt x="39" y="150"/>
                      <a:pt x="39" y="149"/>
                    </a:cubicBezTo>
                    <a:cubicBezTo>
                      <a:pt x="37" y="150"/>
                      <a:pt x="38" y="146"/>
                      <a:pt x="38" y="144"/>
                    </a:cubicBezTo>
                    <a:cubicBezTo>
                      <a:pt x="38" y="144"/>
                      <a:pt x="35" y="144"/>
                      <a:pt x="34" y="144"/>
                    </a:cubicBezTo>
                    <a:cubicBezTo>
                      <a:pt x="33" y="143"/>
                      <a:pt x="34" y="141"/>
                      <a:pt x="35" y="141"/>
                    </a:cubicBezTo>
                    <a:cubicBezTo>
                      <a:pt x="33" y="140"/>
                      <a:pt x="31" y="140"/>
                      <a:pt x="30" y="140"/>
                    </a:cubicBezTo>
                    <a:close/>
                    <a:moveTo>
                      <a:pt x="63" y="137"/>
                    </a:moveTo>
                    <a:cubicBezTo>
                      <a:pt x="63" y="138"/>
                      <a:pt x="63" y="138"/>
                      <a:pt x="63" y="138"/>
                    </a:cubicBezTo>
                    <a:cubicBezTo>
                      <a:pt x="64" y="138"/>
                      <a:pt x="64" y="138"/>
                      <a:pt x="64" y="138"/>
                    </a:cubicBezTo>
                    <a:cubicBezTo>
                      <a:pt x="63" y="137"/>
                      <a:pt x="65" y="137"/>
                      <a:pt x="63" y="137"/>
                    </a:cubicBezTo>
                    <a:close/>
                    <a:moveTo>
                      <a:pt x="59" y="136"/>
                    </a:moveTo>
                    <a:cubicBezTo>
                      <a:pt x="58" y="136"/>
                      <a:pt x="57" y="136"/>
                      <a:pt x="56" y="137"/>
                    </a:cubicBezTo>
                    <a:cubicBezTo>
                      <a:pt x="55" y="138"/>
                      <a:pt x="56" y="139"/>
                      <a:pt x="55" y="139"/>
                    </a:cubicBezTo>
                    <a:cubicBezTo>
                      <a:pt x="54" y="140"/>
                      <a:pt x="50" y="139"/>
                      <a:pt x="50" y="139"/>
                    </a:cubicBezTo>
                    <a:cubicBezTo>
                      <a:pt x="49" y="140"/>
                      <a:pt x="48" y="142"/>
                      <a:pt x="48" y="143"/>
                    </a:cubicBezTo>
                    <a:cubicBezTo>
                      <a:pt x="47" y="144"/>
                      <a:pt x="46" y="145"/>
                      <a:pt x="45" y="146"/>
                    </a:cubicBezTo>
                    <a:cubicBezTo>
                      <a:pt x="44" y="145"/>
                      <a:pt x="45" y="146"/>
                      <a:pt x="44" y="147"/>
                    </a:cubicBezTo>
                    <a:cubicBezTo>
                      <a:pt x="42" y="144"/>
                      <a:pt x="46" y="150"/>
                      <a:pt x="46" y="150"/>
                    </a:cubicBezTo>
                    <a:cubicBezTo>
                      <a:pt x="47" y="150"/>
                      <a:pt x="47" y="150"/>
                      <a:pt x="47" y="150"/>
                    </a:cubicBezTo>
                    <a:cubicBezTo>
                      <a:pt x="47" y="150"/>
                      <a:pt x="47" y="152"/>
                      <a:pt x="48" y="154"/>
                    </a:cubicBezTo>
                    <a:cubicBezTo>
                      <a:pt x="48" y="154"/>
                      <a:pt x="49" y="155"/>
                      <a:pt x="50" y="155"/>
                    </a:cubicBezTo>
                    <a:cubicBezTo>
                      <a:pt x="50" y="155"/>
                      <a:pt x="49" y="158"/>
                      <a:pt x="51" y="157"/>
                    </a:cubicBezTo>
                    <a:cubicBezTo>
                      <a:pt x="51" y="156"/>
                      <a:pt x="52" y="154"/>
                      <a:pt x="52" y="154"/>
                    </a:cubicBezTo>
                    <a:cubicBezTo>
                      <a:pt x="53" y="153"/>
                      <a:pt x="52" y="150"/>
                      <a:pt x="53" y="149"/>
                    </a:cubicBezTo>
                    <a:cubicBezTo>
                      <a:pt x="53" y="148"/>
                      <a:pt x="56" y="149"/>
                      <a:pt x="56" y="149"/>
                    </a:cubicBezTo>
                    <a:cubicBezTo>
                      <a:pt x="56" y="149"/>
                      <a:pt x="57" y="147"/>
                      <a:pt x="58" y="147"/>
                    </a:cubicBezTo>
                    <a:cubicBezTo>
                      <a:pt x="59" y="147"/>
                      <a:pt x="59" y="148"/>
                      <a:pt x="59" y="149"/>
                    </a:cubicBezTo>
                    <a:cubicBezTo>
                      <a:pt x="60" y="148"/>
                      <a:pt x="62" y="148"/>
                      <a:pt x="62" y="148"/>
                    </a:cubicBezTo>
                    <a:cubicBezTo>
                      <a:pt x="62" y="147"/>
                      <a:pt x="62" y="146"/>
                      <a:pt x="62" y="146"/>
                    </a:cubicBezTo>
                    <a:cubicBezTo>
                      <a:pt x="62" y="145"/>
                      <a:pt x="64" y="144"/>
                      <a:pt x="64" y="144"/>
                    </a:cubicBezTo>
                    <a:cubicBezTo>
                      <a:pt x="65" y="139"/>
                      <a:pt x="63" y="141"/>
                      <a:pt x="62" y="139"/>
                    </a:cubicBezTo>
                    <a:cubicBezTo>
                      <a:pt x="61" y="138"/>
                      <a:pt x="62" y="137"/>
                      <a:pt x="61" y="136"/>
                    </a:cubicBezTo>
                    <a:cubicBezTo>
                      <a:pt x="61" y="136"/>
                      <a:pt x="59" y="136"/>
                      <a:pt x="59" y="136"/>
                    </a:cubicBezTo>
                    <a:close/>
                    <a:moveTo>
                      <a:pt x="53" y="128"/>
                    </a:moveTo>
                    <a:cubicBezTo>
                      <a:pt x="53" y="128"/>
                      <a:pt x="57" y="129"/>
                      <a:pt x="54" y="131"/>
                    </a:cubicBezTo>
                    <a:cubicBezTo>
                      <a:pt x="54" y="131"/>
                      <a:pt x="52" y="131"/>
                      <a:pt x="52" y="131"/>
                    </a:cubicBezTo>
                    <a:cubicBezTo>
                      <a:pt x="52" y="130"/>
                      <a:pt x="51" y="128"/>
                      <a:pt x="52" y="129"/>
                    </a:cubicBezTo>
                    <a:lnTo>
                      <a:pt x="53" y="128"/>
                    </a:lnTo>
                    <a:close/>
                    <a:moveTo>
                      <a:pt x="115" y="53"/>
                    </a:moveTo>
                    <a:cubicBezTo>
                      <a:pt x="114" y="53"/>
                      <a:pt x="114" y="53"/>
                      <a:pt x="113" y="53"/>
                    </a:cubicBezTo>
                    <a:cubicBezTo>
                      <a:pt x="113" y="59"/>
                      <a:pt x="113" y="58"/>
                      <a:pt x="109" y="61"/>
                    </a:cubicBezTo>
                    <a:cubicBezTo>
                      <a:pt x="109" y="63"/>
                      <a:pt x="109" y="62"/>
                      <a:pt x="110" y="63"/>
                    </a:cubicBezTo>
                    <a:cubicBezTo>
                      <a:pt x="110" y="68"/>
                      <a:pt x="110" y="69"/>
                      <a:pt x="107" y="71"/>
                    </a:cubicBezTo>
                    <a:cubicBezTo>
                      <a:pt x="108" y="71"/>
                      <a:pt x="108" y="72"/>
                      <a:pt x="108" y="72"/>
                    </a:cubicBezTo>
                    <a:cubicBezTo>
                      <a:pt x="108" y="72"/>
                      <a:pt x="111" y="71"/>
                      <a:pt x="111" y="71"/>
                    </a:cubicBezTo>
                    <a:cubicBezTo>
                      <a:pt x="111" y="73"/>
                      <a:pt x="111" y="75"/>
                      <a:pt x="110" y="77"/>
                    </a:cubicBezTo>
                    <a:cubicBezTo>
                      <a:pt x="110" y="77"/>
                      <a:pt x="108" y="78"/>
                      <a:pt x="108" y="79"/>
                    </a:cubicBezTo>
                    <a:cubicBezTo>
                      <a:pt x="108" y="81"/>
                      <a:pt x="108" y="82"/>
                      <a:pt x="108" y="84"/>
                    </a:cubicBezTo>
                    <a:cubicBezTo>
                      <a:pt x="107" y="85"/>
                      <a:pt x="106" y="85"/>
                      <a:pt x="106" y="85"/>
                    </a:cubicBezTo>
                    <a:cubicBezTo>
                      <a:pt x="105" y="87"/>
                      <a:pt x="105" y="89"/>
                      <a:pt x="104" y="90"/>
                    </a:cubicBezTo>
                    <a:cubicBezTo>
                      <a:pt x="104" y="91"/>
                      <a:pt x="100" y="95"/>
                      <a:pt x="99" y="96"/>
                    </a:cubicBezTo>
                    <a:cubicBezTo>
                      <a:pt x="98" y="97"/>
                      <a:pt x="96" y="97"/>
                      <a:pt x="96" y="98"/>
                    </a:cubicBezTo>
                    <a:cubicBezTo>
                      <a:pt x="94" y="100"/>
                      <a:pt x="96" y="103"/>
                      <a:pt x="93" y="104"/>
                    </a:cubicBezTo>
                    <a:cubicBezTo>
                      <a:pt x="93" y="105"/>
                      <a:pt x="93" y="105"/>
                      <a:pt x="93" y="105"/>
                    </a:cubicBezTo>
                    <a:cubicBezTo>
                      <a:pt x="92" y="105"/>
                      <a:pt x="91" y="104"/>
                      <a:pt x="90" y="105"/>
                    </a:cubicBezTo>
                    <a:cubicBezTo>
                      <a:pt x="88" y="105"/>
                      <a:pt x="86" y="108"/>
                      <a:pt x="85" y="109"/>
                    </a:cubicBezTo>
                    <a:cubicBezTo>
                      <a:pt x="84" y="109"/>
                      <a:pt x="83" y="108"/>
                      <a:pt x="82" y="108"/>
                    </a:cubicBezTo>
                    <a:cubicBezTo>
                      <a:pt x="82" y="108"/>
                      <a:pt x="82" y="106"/>
                      <a:pt x="82" y="106"/>
                    </a:cubicBezTo>
                    <a:cubicBezTo>
                      <a:pt x="81" y="107"/>
                      <a:pt x="81" y="104"/>
                      <a:pt x="81" y="104"/>
                    </a:cubicBezTo>
                    <a:cubicBezTo>
                      <a:pt x="83" y="103"/>
                      <a:pt x="83" y="103"/>
                      <a:pt x="84" y="101"/>
                    </a:cubicBezTo>
                    <a:cubicBezTo>
                      <a:pt x="84" y="101"/>
                      <a:pt x="85" y="100"/>
                      <a:pt x="85" y="100"/>
                    </a:cubicBezTo>
                    <a:cubicBezTo>
                      <a:pt x="86" y="98"/>
                      <a:pt x="85" y="99"/>
                      <a:pt x="84" y="100"/>
                    </a:cubicBezTo>
                    <a:cubicBezTo>
                      <a:pt x="82" y="101"/>
                      <a:pt x="80" y="102"/>
                      <a:pt x="79" y="103"/>
                    </a:cubicBezTo>
                    <a:cubicBezTo>
                      <a:pt x="78" y="105"/>
                      <a:pt x="79" y="107"/>
                      <a:pt x="79" y="109"/>
                    </a:cubicBezTo>
                    <a:cubicBezTo>
                      <a:pt x="79" y="110"/>
                      <a:pt x="75" y="115"/>
                      <a:pt x="75" y="116"/>
                    </a:cubicBezTo>
                    <a:cubicBezTo>
                      <a:pt x="75" y="117"/>
                      <a:pt x="75" y="119"/>
                      <a:pt x="75" y="120"/>
                    </a:cubicBezTo>
                    <a:cubicBezTo>
                      <a:pt x="76" y="119"/>
                      <a:pt x="75" y="121"/>
                      <a:pt x="75" y="121"/>
                    </a:cubicBezTo>
                    <a:cubicBezTo>
                      <a:pt x="73" y="125"/>
                      <a:pt x="72" y="124"/>
                      <a:pt x="68" y="123"/>
                    </a:cubicBezTo>
                    <a:cubicBezTo>
                      <a:pt x="68" y="122"/>
                      <a:pt x="68" y="122"/>
                      <a:pt x="68" y="122"/>
                    </a:cubicBezTo>
                    <a:cubicBezTo>
                      <a:pt x="63" y="120"/>
                      <a:pt x="62" y="124"/>
                      <a:pt x="60" y="125"/>
                    </a:cubicBezTo>
                    <a:cubicBezTo>
                      <a:pt x="57" y="125"/>
                      <a:pt x="56" y="124"/>
                      <a:pt x="54" y="123"/>
                    </a:cubicBezTo>
                    <a:cubicBezTo>
                      <a:pt x="54" y="123"/>
                      <a:pt x="52" y="126"/>
                      <a:pt x="55" y="125"/>
                    </a:cubicBezTo>
                    <a:cubicBezTo>
                      <a:pt x="54" y="126"/>
                      <a:pt x="54" y="128"/>
                      <a:pt x="52" y="127"/>
                    </a:cubicBezTo>
                    <a:cubicBezTo>
                      <a:pt x="52" y="127"/>
                      <a:pt x="52" y="124"/>
                      <a:pt x="52" y="124"/>
                    </a:cubicBezTo>
                    <a:cubicBezTo>
                      <a:pt x="51" y="124"/>
                      <a:pt x="51" y="124"/>
                      <a:pt x="51" y="124"/>
                    </a:cubicBezTo>
                    <a:cubicBezTo>
                      <a:pt x="51" y="125"/>
                      <a:pt x="50" y="125"/>
                      <a:pt x="49" y="125"/>
                    </a:cubicBezTo>
                    <a:cubicBezTo>
                      <a:pt x="48" y="127"/>
                      <a:pt x="49" y="128"/>
                      <a:pt x="48" y="129"/>
                    </a:cubicBezTo>
                    <a:cubicBezTo>
                      <a:pt x="47" y="129"/>
                      <a:pt x="45" y="129"/>
                      <a:pt x="44" y="130"/>
                    </a:cubicBezTo>
                    <a:cubicBezTo>
                      <a:pt x="44" y="131"/>
                      <a:pt x="44" y="133"/>
                      <a:pt x="43" y="134"/>
                    </a:cubicBezTo>
                    <a:cubicBezTo>
                      <a:pt x="41" y="135"/>
                      <a:pt x="37" y="136"/>
                      <a:pt x="35" y="137"/>
                    </a:cubicBezTo>
                    <a:cubicBezTo>
                      <a:pt x="35" y="136"/>
                      <a:pt x="35" y="135"/>
                      <a:pt x="34" y="135"/>
                    </a:cubicBezTo>
                    <a:cubicBezTo>
                      <a:pt x="33" y="136"/>
                      <a:pt x="33" y="137"/>
                      <a:pt x="32" y="139"/>
                    </a:cubicBezTo>
                    <a:cubicBezTo>
                      <a:pt x="34" y="139"/>
                      <a:pt x="41" y="141"/>
                      <a:pt x="44" y="140"/>
                    </a:cubicBezTo>
                    <a:cubicBezTo>
                      <a:pt x="45" y="140"/>
                      <a:pt x="45" y="137"/>
                      <a:pt x="46" y="137"/>
                    </a:cubicBezTo>
                    <a:cubicBezTo>
                      <a:pt x="49" y="137"/>
                      <a:pt x="51" y="137"/>
                      <a:pt x="54" y="136"/>
                    </a:cubicBezTo>
                    <a:cubicBezTo>
                      <a:pt x="55" y="136"/>
                      <a:pt x="57" y="134"/>
                      <a:pt x="57" y="134"/>
                    </a:cubicBezTo>
                    <a:cubicBezTo>
                      <a:pt x="58" y="134"/>
                      <a:pt x="58" y="135"/>
                      <a:pt x="60" y="135"/>
                    </a:cubicBezTo>
                    <a:cubicBezTo>
                      <a:pt x="60" y="135"/>
                      <a:pt x="62" y="133"/>
                      <a:pt x="62" y="133"/>
                    </a:cubicBezTo>
                    <a:cubicBezTo>
                      <a:pt x="64" y="132"/>
                      <a:pt x="67" y="134"/>
                      <a:pt x="70" y="134"/>
                    </a:cubicBezTo>
                    <a:cubicBezTo>
                      <a:pt x="69" y="134"/>
                      <a:pt x="69" y="136"/>
                      <a:pt x="69" y="136"/>
                    </a:cubicBezTo>
                    <a:cubicBezTo>
                      <a:pt x="66" y="138"/>
                      <a:pt x="67" y="136"/>
                      <a:pt x="67" y="141"/>
                    </a:cubicBezTo>
                    <a:cubicBezTo>
                      <a:pt x="67" y="140"/>
                      <a:pt x="66" y="141"/>
                      <a:pt x="66" y="141"/>
                    </a:cubicBezTo>
                    <a:cubicBezTo>
                      <a:pt x="68" y="143"/>
                      <a:pt x="68" y="147"/>
                      <a:pt x="72" y="147"/>
                    </a:cubicBezTo>
                    <a:cubicBezTo>
                      <a:pt x="75" y="146"/>
                      <a:pt x="76" y="143"/>
                      <a:pt x="78" y="141"/>
                    </a:cubicBezTo>
                    <a:cubicBezTo>
                      <a:pt x="79" y="140"/>
                      <a:pt x="81" y="140"/>
                      <a:pt x="82" y="139"/>
                    </a:cubicBezTo>
                    <a:cubicBezTo>
                      <a:pt x="82" y="138"/>
                      <a:pt x="80" y="135"/>
                      <a:pt x="80" y="135"/>
                    </a:cubicBezTo>
                    <a:cubicBezTo>
                      <a:pt x="80" y="134"/>
                      <a:pt x="82" y="135"/>
                      <a:pt x="81" y="133"/>
                    </a:cubicBezTo>
                    <a:cubicBezTo>
                      <a:pt x="82" y="133"/>
                      <a:pt x="83" y="133"/>
                      <a:pt x="84" y="133"/>
                    </a:cubicBezTo>
                    <a:cubicBezTo>
                      <a:pt x="84" y="133"/>
                      <a:pt x="86" y="133"/>
                      <a:pt x="88" y="133"/>
                    </a:cubicBezTo>
                    <a:cubicBezTo>
                      <a:pt x="88" y="135"/>
                      <a:pt x="88" y="135"/>
                      <a:pt x="88" y="135"/>
                    </a:cubicBezTo>
                    <a:cubicBezTo>
                      <a:pt x="86" y="134"/>
                      <a:pt x="86" y="137"/>
                      <a:pt x="86" y="137"/>
                    </a:cubicBezTo>
                    <a:cubicBezTo>
                      <a:pt x="87" y="136"/>
                      <a:pt x="88" y="137"/>
                      <a:pt x="89" y="137"/>
                    </a:cubicBezTo>
                    <a:cubicBezTo>
                      <a:pt x="89" y="136"/>
                      <a:pt x="90" y="134"/>
                      <a:pt x="90" y="134"/>
                    </a:cubicBezTo>
                    <a:cubicBezTo>
                      <a:pt x="92" y="134"/>
                      <a:pt x="93" y="136"/>
                      <a:pt x="96" y="135"/>
                    </a:cubicBezTo>
                    <a:cubicBezTo>
                      <a:pt x="96" y="135"/>
                      <a:pt x="96" y="134"/>
                      <a:pt x="96" y="133"/>
                    </a:cubicBezTo>
                    <a:cubicBezTo>
                      <a:pt x="97" y="133"/>
                      <a:pt x="98" y="134"/>
                      <a:pt x="98" y="133"/>
                    </a:cubicBezTo>
                    <a:cubicBezTo>
                      <a:pt x="99" y="133"/>
                      <a:pt x="100" y="132"/>
                      <a:pt x="101" y="131"/>
                    </a:cubicBezTo>
                    <a:cubicBezTo>
                      <a:pt x="101" y="133"/>
                      <a:pt x="101" y="134"/>
                      <a:pt x="101" y="136"/>
                    </a:cubicBezTo>
                    <a:cubicBezTo>
                      <a:pt x="103" y="137"/>
                      <a:pt x="103" y="137"/>
                      <a:pt x="103" y="137"/>
                    </a:cubicBezTo>
                    <a:cubicBezTo>
                      <a:pt x="104" y="134"/>
                      <a:pt x="104" y="133"/>
                      <a:pt x="104" y="129"/>
                    </a:cubicBezTo>
                    <a:cubicBezTo>
                      <a:pt x="107" y="129"/>
                      <a:pt x="107" y="129"/>
                      <a:pt x="107" y="129"/>
                    </a:cubicBezTo>
                    <a:cubicBezTo>
                      <a:pt x="108" y="129"/>
                      <a:pt x="107" y="130"/>
                      <a:pt x="108" y="130"/>
                    </a:cubicBezTo>
                    <a:cubicBezTo>
                      <a:pt x="108" y="129"/>
                      <a:pt x="109" y="128"/>
                      <a:pt x="108" y="128"/>
                    </a:cubicBezTo>
                    <a:cubicBezTo>
                      <a:pt x="109" y="127"/>
                      <a:pt x="109" y="122"/>
                      <a:pt x="110" y="121"/>
                    </a:cubicBezTo>
                    <a:cubicBezTo>
                      <a:pt x="110" y="121"/>
                      <a:pt x="112" y="121"/>
                      <a:pt x="112" y="121"/>
                    </a:cubicBezTo>
                    <a:cubicBezTo>
                      <a:pt x="112" y="121"/>
                      <a:pt x="113" y="122"/>
                      <a:pt x="113" y="123"/>
                    </a:cubicBezTo>
                    <a:cubicBezTo>
                      <a:pt x="113" y="124"/>
                      <a:pt x="111" y="124"/>
                      <a:pt x="111" y="125"/>
                    </a:cubicBezTo>
                    <a:cubicBezTo>
                      <a:pt x="110" y="126"/>
                      <a:pt x="111" y="128"/>
                      <a:pt x="110" y="130"/>
                    </a:cubicBezTo>
                    <a:cubicBezTo>
                      <a:pt x="112" y="131"/>
                      <a:pt x="112" y="131"/>
                      <a:pt x="112" y="131"/>
                    </a:cubicBezTo>
                    <a:cubicBezTo>
                      <a:pt x="114" y="128"/>
                      <a:pt x="116" y="125"/>
                      <a:pt x="118" y="122"/>
                    </a:cubicBezTo>
                    <a:cubicBezTo>
                      <a:pt x="118" y="122"/>
                      <a:pt x="118" y="120"/>
                      <a:pt x="118" y="120"/>
                    </a:cubicBezTo>
                    <a:cubicBezTo>
                      <a:pt x="116" y="119"/>
                      <a:pt x="115" y="119"/>
                      <a:pt x="114" y="119"/>
                    </a:cubicBezTo>
                    <a:cubicBezTo>
                      <a:pt x="115" y="118"/>
                      <a:pt x="115" y="118"/>
                      <a:pt x="116" y="117"/>
                    </a:cubicBezTo>
                    <a:cubicBezTo>
                      <a:pt x="116" y="115"/>
                      <a:pt x="115" y="112"/>
                      <a:pt x="115" y="110"/>
                    </a:cubicBezTo>
                    <a:cubicBezTo>
                      <a:pt x="115" y="109"/>
                      <a:pt x="118" y="103"/>
                      <a:pt x="118" y="101"/>
                    </a:cubicBezTo>
                    <a:cubicBezTo>
                      <a:pt x="118" y="98"/>
                      <a:pt x="118" y="91"/>
                      <a:pt x="118" y="87"/>
                    </a:cubicBezTo>
                    <a:cubicBezTo>
                      <a:pt x="119" y="87"/>
                      <a:pt x="121" y="87"/>
                      <a:pt x="122" y="87"/>
                    </a:cubicBezTo>
                    <a:cubicBezTo>
                      <a:pt x="122" y="86"/>
                      <a:pt x="122" y="85"/>
                      <a:pt x="122" y="85"/>
                    </a:cubicBezTo>
                    <a:cubicBezTo>
                      <a:pt x="122" y="83"/>
                      <a:pt x="122" y="83"/>
                      <a:pt x="122" y="83"/>
                    </a:cubicBezTo>
                    <a:cubicBezTo>
                      <a:pt x="122" y="83"/>
                      <a:pt x="124" y="83"/>
                      <a:pt x="124" y="83"/>
                    </a:cubicBezTo>
                    <a:cubicBezTo>
                      <a:pt x="125" y="82"/>
                      <a:pt x="124" y="81"/>
                      <a:pt x="124" y="80"/>
                    </a:cubicBezTo>
                    <a:cubicBezTo>
                      <a:pt x="124" y="79"/>
                      <a:pt x="127" y="78"/>
                      <a:pt x="127" y="77"/>
                    </a:cubicBezTo>
                    <a:cubicBezTo>
                      <a:pt x="127" y="75"/>
                      <a:pt x="127" y="68"/>
                      <a:pt x="126" y="66"/>
                    </a:cubicBezTo>
                    <a:cubicBezTo>
                      <a:pt x="125" y="65"/>
                      <a:pt x="125" y="65"/>
                      <a:pt x="125" y="65"/>
                    </a:cubicBezTo>
                    <a:cubicBezTo>
                      <a:pt x="124" y="63"/>
                      <a:pt x="124" y="59"/>
                      <a:pt x="122" y="57"/>
                    </a:cubicBezTo>
                    <a:cubicBezTo>
                      <a:pt x="120" y="57"/>
                      <a:pt x="117" y="56"/>
                      <a:pt x="116" y="56"/>
                    </a:cubicBezTo>
                    <a:cubicBezTo>
                      <a:pt x="117" y="55"/>
                      <a:pt x="117" y="55"/>
                      <a:pt x="117" y="54"/>
                    </a:cubicBezTo>
                    <a:cubicBezTo>
                      <a:pt x="117" y="54"/>
                      <a:pt x="115" y="53"/>
                      <a:pt x="115" y="53"/>
                    </a:cubicBezTo>
                    <a:close/>
                    <a:moveTo>
                      <a:pt x="120" y="50"/>
                    </a:moveTo>
                    <a:cubicBezTo>
                      <a:pt x="120" y="52"/>
                      <a:pt x="120" y="52"/>
                      <a:pt x="120" y="52"/>
                    </a:cubicBezTo>
                    <a:cubicBezTo>
                      <a:pt x="121" y="52"/>
                      <a:pt x="122" y="53"/>
                      <a:pt x="123" y="53"/>
                    </a:cubicBezTo>
                    <a:cubicBezTo>
                      <a:pt x="123" y="53"/>
                      <a:pt x="123" y="50"/>
                      <a:pt x="123" y="50"/>
                    </a:cubicBezTo>
                    <a:cubicBezTo>
                      <a:pt x="122" y="50"/>
                      <a:pt x="121" y="50"/>
                      <a:pt x="120" y="50"/>
                    </a:cubicBezTo>
                    <a:close/>
                    <a:moveTo>
                      <a:pt x="126" y="0"/>
                    </a:moveTo>
                    <a:cubicBezTo>
                      <a:pt x="122" y="3"/>
                      <a:pt x="122" y="4"/>
                      <a:pt x="125" y="8"/>
                    </a:cubicBezTo>
                    <a:cubicBezTo>
                      <a:pt x="125" y="9"/>
                      <a:pt x="127" y="9"/>
                      <a:pt x="127" y="10"/>
                    </a:cubicBezTo>
                    <a:cubicBezTo>
                      <a:pt x="127" y="12"/>
                      <a:pt x="125" y="13"/>
                      <a:pt x="125" y="15"/>
                    </a:cubicBezTo>
                    <a:cubicBezTo>
                      <a:pt x="125" y="17"/>
                      <a:pt x="125" y="19"/>
                      <a:pt x="125" y="20"/>
                    </a:cubicBezTo>
                    <a:cubicBezTo>
                      <a:pt x="125" y="21"/>
                      <a:pt x="123" y="21"/>
                      <a:pt x="122" y="22"/>
                    </a:cubicBezTo>
                    <a:cubicBezTo>
                      <a:pt x="121" y="27"/>
                      <a:pt x="127" y="33"/>
                      <a:pt x="118" y="30"/>
                    </a:cubicBezTo>
                    <a:cubicBezTo>
                      <a:pt x="117" y="30"/>
                      <a:pt x="116" y="29"/>
                      <a:pt x="114" y="28"/>
                    </a:cubicBezTo>
                    <a:cubicBezTo>
                      <a:pt x="112" y="28"/>
                      <a:pt x="112" y="29"/>
                      <a:pt x="114" y="30"/>
                    </a:cubicBezTo>
                    <a:cubicBezTo>
                      <a:pt x="112" y="33"/>
                      <a:pt x="113" y="33"/>
                      <a:pt x="109" y="36"/>
                    </a:cubicBezTo>
                    <a:cubicBezTo>
                      <a:pt x="109" y="37"/>
                      <a:pt x="109" y="38"/>
                      <a:pt x="109" y="39"/>
                    </a:cubicBezTo>
                    <a:cubicBezTo>
                      <a:pt x="109" y="40"/>
                      <a:pt x="111" y="41"/>
                      <a:pt x="112" y="42"/>
                    </a:cubicBezTo>
                    <a:cubicBezTo>
                      <a:pt x="112" y="44"/>
                      <a:pt x="112" y="46"/>
                      <a:pt x="112" y="48"/>
                    </a:cubicBezTo>
                    <a:cubicBezTo>
                      <a:pt x="113" y="48"/>
                      <a:pt x="113" y="49"/>
                      <a:pt x="114" y="49"/>
                    </a:cubicBezTo>
                    <a:cubicBezTo>
                      <a:pt x="114" y="49"/>
                      <a:pt x="116" y="46"/>
                      <a:pt x="117" y="46"/>
                    </a:cubicBezTo>
                    <a:cubicBezTo>
                      <a:pt x="118" y="46"/>
                      <a:pt x="121" y="46"/>
                      <a:pt x="122" y="46"/>
                    </a:cubicBezTo>
                    <a:cubicBezTo>
                      <a:pt x="119" y="44"/>
                      <a:pt x="118" y="43"/>
                      <a:pt x="115" y="42"/>
                    </a:cubicBezTo>
                    <a:cubicBezTo>
                      <a:pt x="115" y="41"/>
                      <a:pt x="115" y="39"/>
                      <a:pt x="115" y="38"/>
                    </a:cubicBezTo>
                    <a:cubicBezTo>
                      <a:pt x="117" y="38"/>
                      <a:pt x="118" y="36"/>
                      <a:pt x="120" y="37"/>
                    </a:cubicBezTo>
                    <a:cubicBezTo>
                      <a:pt x="120" y="37"/>
                      <a:pt x="120" y="38"/>
                      <a:pt x="122" y="38"/>
                    </a:cubicBezTo>
                    <a:cubicBezTo>
                      <a:pt x="122" y="38"/>
                      <a:pt x="123" y="36"/>
                      <a:pt x="124" y="36"/>
                    </a:cubicBezTo>
                    <a:cubicBezTo>
                      <a:pt x="124" y="36"/>
                      <a:pt x="127" y="37"/>
                      <a:pt x="126" y="37"/>
                    </a:cubicBezTo>
                    <a:cubicBezTo>
                      <a:pt x="127" y="37"/>
                      <a:pt x="127" y="37"/>
                      <a:pt x="127" y="37"/>
                    </a:cubicBezTo>
                    <a:cubicBezTo>
                      <a:pt x="127" y="38"/>
                      <a:pt x="127" y="39"/>
                      <a:pt x="128" y="40"/>
                    </a:cubicBezTo>
                    <a:cubicBezTo>
                      <a:pt x="129" y="40"/>
                      <a:pt x="129" y="41"/>
                      <a:pt x="129" y="42"/>
                    </a:cubicBezTo>
                    <a:cubicBezTo>
                      <a:pt x="132" y="42"/>
                      <a:pt x="136" y="42"/>
                      <a:pt x="139" y="42"/>
                    </a:cubicBezTo>
                    <a:cubicBezTo>
                      <a:pt x="141" y="37"/>
                      <a:pt x="142" y="31"/>
                      <a:pt x="149" y="32"/>
                    </a:cubicBezTo>
                    <a:cubicBezTo>
                      <a:pt x="149" y="32"/>
                      <a:pt x="151" y="34"/>
                      <a:pt x="151" y="34"/>
                    </a:cubicBezTo>
                    <a:cubicBezTo>
                      <a:pt x="152" y="34"/>
                      <a:pt x="152" y="32"/>
                      <a:pt x="152" y="32"/>
                    </a:cubicBezTo>
                    <a:cubicBezTo>
                      <a:pt x="153" y="32"/>
                      <a:pt x="155" y="32"/>
                      <a:pt x="156" y="32"/>
                    </a:cubicBezTo>
                    <a:cubicBezTo>
                      <a:pt x="157" y="31"/>
                      <a:pt x="162" y="28"/>
                      <a:pt x="157" y="28"/>
                    </a:cubicBezTo>
                    <a:cubicBezTo>
                      <a:pt x="157" y="28"/>
                      <a:pt x="158" y="27"/>
                      <a:pt x="157" y="26"/>
                    </a:cubicBezTo>
                    <a:cubicBezTo>
                      <a:pt x="154" y="26"/>
                      <a:pt x="156" y="24"/>
                      <a:pt x="157" y="22"/>
                    </a:cubicBezTo>
                    <a:cubicBezTo>
                      <a:pt x="151" y="22"/>
                      <a:pt x="151" y="22"/>
                      <a:pt x="148" y="18"/>
                    </a:cubicBezTo>
                    <a:cubicBezTo>
                      <a:pt x="145" y="19"/>
                      <a:pt x="143" y="20"/>
                      <a:pt x="140" y="19"/>
                    </a:cubicBezTo>
                    <a:cubicBezTo>
                      <a:pt x="138" y="18"/>
                      <a:pt x="138" y="18"/>
                      <a:pt x="138" y="18"/>
                    </a:cubicBezTo>
                    <a:cubicBezTo>
                      <a:pt x="137" y="17"/>
                      <a:pt x="134" y="9"/>
                      <a:pt x="133" y="7"/>
                    </a:cubicBezTo>
                    <a:cubicBezTo>
                      <a:pt x="132" y="6"/>
                      <a:pt x="131" y="6"/>
                      <a:pt x="130" y="6"/>
                    </a:cubicBezTo>
                    <a:cubicBezTo>
                      <a:pt x="129" y="5"/>
                      <a:pt x="130" y="3"/>
                      <a:pt x="129" y="2"/>
                    </a:cubicBezTo>
                    <a:cubicBezTo>
                      <a:pt x="128" y="1"/>
                      <a:pt x="126" y="0"/>
                      <a:pt x="126" y="0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189">
                <a:extLst>
                  <a:ext uri="{FF2B5EF4-FFF2-40B4-BE49-F238E27FC236}">
                    <a16:creationId xmlns:a16="http://schemas.microsoft.com/office/drawing/2014/main" id="{88F0C4BD-F599-4284-8E24-A07BFBF7521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63" y="1248"/>
                <a:ext cx="317" cy="441"/>
              </a:xfrm>
              <a:custGeom>
                <a:avLst/>
                <a:gdLst>
                  <a:gd name="T0" fmla="*/ 10 w 162"/>
                  <a:gd name="T1" fmla="*/ 220 h 225"/>
                  <a:gd name="T2" fmla="*/ 1 w 162"/>
                  <a:gd name="T3" fmla="*/ 221 h 225"/>
                  <a:gd name="T4" fmla="*/ 33 w 162"/>
                  <a:gd name="T5" fmla="*/ 179 h 225"/>
                  <a:gd name="T6" fmla="*/ 26 w 162"/>
                  <a:gd name="T7" fmla="*/ 145 h 225"/>
                  <a:gd name="T8" fmla="*/ 25 w 162"/>
                  <a:gd name="T9" fmla="*/ 153 h 225"/>
                  <a:gd name="T10" fmla="*/ 24 w 162"/>
                  <a:gd name="T11" fmla="*/ 157 h 225"/>
                  <a:gd name="T12" fmla="*/ 30 w 162"/>
                  <a:gd name="T13" fmla="*/ 157 h 225"/>
                  <a:gd name="T14" fmla="*/ 31 w 162"/>
                  <a:gd name="T15" fmla="*/ 157 h 225"/>
                  <a:gd name="T16" fmla="*/ 25 w 162"/>
                  <a:gd name="T17" fmla="*/ 168 h 225"/>
                  <a:gd name="T18" fmla="*/ 31 w 162"/>
                  <a:gd name="T19" fmla="*/ 168 h 225"/>
                  <a:gd name="T20" fmla="*/ 34 w 162"/>
                  <a:gd name="T21" fmla="*/ 170 h 225"/>
                  <a:gd name="T22" fmla="*/ 40 w 162"/>
                  <a:gd name="T23" fmla="*/ 152 h 225"/>
                  <a:gd name="T24" fmla="*/ 35 w 162"/>
                  <a:gd name="T25" fmla="*/ 141 h 225"/>
                  <a:gd name="T26" fmla="*/ 64 w 162"/>
                  <a:gd name="T27" fmla="*/ 138 h 225"/>
                  <a:gd name="T28" fmla="*/ 55 w 162"/>
                  <a:gd name="T29" fmla="*/ 139 h 225"/>
                  <a:gd name="T30" fmla="*/ 44 w 162"/>
                  <a:gd name="T31" fmla="*/ 147 h 225"/>
                  <a:gd name="T32" fmla="*/ 50 w 162"/>
                  <a:gd name="T33" fmla="*/ 155 h 225"/>
                  <a:gd name="T34" fmla="*/ 56 w 162"/>
                  <a:gd name="T35" fmla="*/ 149 h 225"/>
                  <a:gd name="T36" fmla="*/ 62 w 162"/>
                  <a:gd name="T37" fmla="*/ 146 h 225"/>
                  <a:gd name="T38" fmla="*/ 59 w 162"/>
                  <a:gd name="T39" fmla="*/ 136 h 225"/>
                  <a:gd name="T40" fmla="*/ 52 w 162"/>
                  <a:gd name="T41" fmla="*/ 129 h 225"/>
                  <a:gd name="T42" fmla="*/ 109 w 162"/>
                  <a:gd name="T43" fmla="*/ 61 h 225"/>
                  <a:gd name="T44" fmla="*/ 111 w 162"/>
                  <a:gd name="T45" fmla="*/ 71 h 225"/>
                  <a:gd name="T46" fmla="*/ 106 w 162"/>
                  <a:gd name="T47" fmla="*/ 85 h 225"/>
                  <a:gd name="T48" fmla="*/ 93 w 162"/>
                  <a:gd name="T49" fmla="*/ 104 h 225"/>
                  <a:gd name="T50" fmla="*/ 82 w 162"/>
                  <a:gd name="T51" fmla="*/ 108 h 225"/>
                  <a:gd name="T52" fmla="*/ 85 w 162"/>
                  <a:gd name="T53" fmla="*/ 100 h 225"/>
                  <a:gd name="T54" fmla="*/ 75 w 162"/>
                  <a:gd name="T55" fmla="*/ 116 h 225"/>
                  <a:gd name="T56" fmla="*/ 68 w 162"/>
                  <a:gd name="T57" fmla="*/ 122 h 225"/>
                  <a:gd name="T58" fmla="*/ 52 w 162"/>
                  <a:gd name="T59" fmla="*/ 127 h 225"/>
                  <a:gd name="T60" fmla="*/ 48 w 162"/>
                  <a:gd name="T61" fmla="*/ 129 h 225"/>
                  <a:gd name="T62" fmla="*/ 34 w 162"/>
                  <a:gd name="T63" fmla="*/ 135 h 225"/>
                  <a:gd name="T64" fmla="*/ 54 w 162"/>
                  <a:gd name="T65" fmla="*/ 136 h 225"/>
                  <a:gd name="T66" fmla="*/ 70 w 162"/>
                  <a:gd name="T67" fmla="*/ 134 h 225"/>
                  <a:gd name="T68" fmla="*/ 72 w 162"/>
                  <a:gd name="T69" fmla="*/ 147 h 225"/>
                  <a:gd name="T70" fmla="*/ 81 w 162"/>
                  <a:gd name="T71" fmla="*/ 133 h 225"/>
                  <a:gd name="T72" fmla="*/ 86 w 162"/>
                  <a:gd name="T73" fmla="*/ 137 h 225"/>
                  <a:gd name="T74" fmla="*/ 96 w 162"/>
                  <a:gd name="T75" fmla="*/ 133 h 225"/>
                  <a:gd name="T76" fmla="*/ 103 w 162"/>
                  <a:gd name="T77" fmla="*/ 137 h 225"/>
                  <a:gd name="T78" fmla="*/ 108 w 162"/>
                  <a:gd name="T79" fmla="*/ 128 h 225"/>
                  <a:gd name="T80" fmla="*/ 111 w 162"/>
                  <a:gd name="T81" fmla="*/ 125 h 225"/>
                  <a:gd name="T82" fmla="*/ 118 w 162"/>
                  <a:gd name="T83" fmla="*/ 120 h 225"/>
                  <a:gd name="T84" fmla="*/ 118 w 162"/>
                  <a:gd name="T85" fmla="*/ 101 h 225"/>
                  <a:gd name="T86" fmla="*/ 122 w 162"/>
                  <a:gd name="T87" fmla="*/ 83 h 225"/>
                  <a:gd name="T88" fmla="*/ 126 w 162"/>
                  <a:gd name="T89" fmla="*/ 66 h 225"/>
                  <a:gd name="T90" fmla="*/ 117 w 162"/>
                  <a:gd name="T91" fmla="*/ 54 h 225"/>
                  <a:gd name="T92" fmla="*/ 123 w 162"/>
                  <a:gd name="T93" fmla="*/ 53 h 225"/>
                  <a:gd name="T94" fmla="*/ 125 w 162"/>
                  <a:gd name="T95" fmla="*/ 8 h 225"/>
                  <a:gd name="T96" fmla="*/ 122 w 162"/>
                  <a:gd name="T97" fmla="*/ 22 h 225"/>
                  <a:gd name="T98" fmla="*/ 109 w 162"/>
                  <a:gd name="T99" fmla="*/ 36 h 225"/>
                  <a:gd name="T100" fmla="*/ 114 w 162"/>
                  <a:gd name="T101" fmla="*/ 49 h 225"/>
                  <a:gd name="T102" fmla="*/ 115 w 162"/>
                  <a:gd name="T103" fmla="*/ 38 h 225"/>
                  <a:gd name="T104" fmla="*/ 126 w 162"/>
                  <a:gd name="T105" fmla="*/ 37 h 225"/>
                  <a:gd name="T106" fmla="*/ 139 w 162"/>
                  <a:gd name="T107" fmla="*/ 42 h 225"/>
                  <a:gd name="T108" fmla="*/ 156 w 162"/>
                  <a:gd name="T109" fmla="*/ 32 h 225"/>
                  <a:gd name="T110" fmla="*/ 148 w 162"/>
                  <a:gd name="T111" fmla="*/ 18 h 225"/>
                  <a:gd name="T112" fmla="*/ 130 w 162"/>
                  <a:gd name="T113" fmla="*/ 6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2" h="225">
                    <a:moveTo>
                      <a:pt x="9" y="220"/>
                    </a:moveTo>
                    <a:cubicBezTo>
                      <a:pt x="6" y="222"/>
                      <a:pt x="7" y="223"/>
                      <a:pt x="6" y="224"/>
                    </a:cubicBezTo>
                    <a:cubicBezTo>
                      <a:pt x="6" y="224"/>
                      <a:pt x="5" y="225"/>
                      <a:pt x="7" y="224"/>
                    </a:cubicBezTo>
                    <a:cubicBezTo>
                      <a:pt x="8" y="224"/>
                      <a:pt x="9" y="221"/>
                      <a:pt x="10" y="220"/>
                    </a:cubicBezTo>
                    <a:lnTo>
                      <a:pt x="9" y="220"/>
                    </a:lnTo>
                    <a:close/>
                    <a:moveTo>
                      <a:pt x="0" y="218"/>
                    </a:moveTo>
                    <a:cubicBezTo>
                      <a:pt x="0" y="218"/>
                      <a:pt x="0" y="220"/>
                      <a:pt x="0" y="220"/>
                    </a:cubicBezTo>
                    <a:cubicBezTo>
                      <a:pt x="0" y="220"/>
                      <a:pt x="1" y="221"/>
                      <a:pt x="1" y="221"/>
                    </a:cubicBezTo>
                    <a:cubicBezTo>
                      <a:pt x="1" y="219"/>
                      <a:pt x="2" y="219"/>
                      <a:pt x="0" y="218"/>
                    </a:cubicBezTo>
                    <a:close/>
                    <a:moveTo>
                      <a:pt x="33" y="179"/>
                    </a:moveTo>
                    <a:cubicBezTo>
                      <a:pt x="33" y="179"/>
                      <a:pt x="31" y="183"/>
                      <a:pt x="33" y="182"/>
                    </a:cubicBezTo>
                    <a:cubicBezTo>
                      <a:pt x="34" y="182"/>
                      <a:pt x="35" y="178"/>
                      <a:pt x="33" y="179"/>
                    </a:cubicBezTo>
                    <a:close/>
                    <a:moveTo>
                      <a:pt x="30" y="140"/>
                    </a:moveTo>
                    <a:cubicBezTo>
                      <a:pt x="29" y="140"/>
                      <a:pt x="30" y="143"/>
                      <a:pt x="29" y="143"/>
                    </a:cubicBezTo>
                    <a:cubicBezTo>
                      <a:pt x="28" y="144"/>
                      <a:pt x="28" y="142"/>
                      <a:pt x="27" y="143"/>
                    </a:cubicBezTo>
                    <a:cubicBezTo>
                      <a:pt x="26" y="143"/>
                      <a:pt x="26" y="145"/>
                      <a:pt x="26" y="145"/>
                    </a:cubicBezTo>
                    <a:cubicBezTo>
                      <a:pt x="24" y="145"/>
                      <a:pt x="25" y="146"/>
                      <a:pt x="24" y="146"/>
                    </a:cubicBezTo>
                    <a:cubicBezTo>
                      <a:pt x="23" y="146"/>
                      <a:pt x="23" y="144"/>
                      <a:pt x="22" y="145"/>
                    </a:cubicBezTo>
                    <a:cubicBezTo>
                      <a:pt x="22" y="145"/>
                      <a:pt x="21" y="148"/>
                      <a:pt x="22" y="150"/>
                    </a:cubicBezTo>
                    <a:cubicBezTo>
                      <a:pt x="23" y="151"/>
                      <a:pt x="25" y="151"/>
                      <a:pt x="25" y="153"/>
                    </a:cubicBezTo>
                    <a:cubicBezTo>
                      <a:pt x="26" y="154"/>
                      <a:pt x="24" y="157"/>
                      <a:pt x="24" y="155"/>
                    </a:cubicBezTo>
                    <a:cubicBezTo>
                      <a:pt x="24" y="153"/>
                      <a:pt x="24" y="153"/>
                      <a:pt x="24" y="153"/>
                    </a:cubicBezTo>
                    <a:cubicBezTo>
                      <a:pt x="22" y="154"/>
                      <a:pt x="21" y="153"/>
                      <a:pt x="23" y="155"/>
                    </a:cubicBezTo>
                    <a:cubicBezTo>
                      <a:pt x="24" y="157"/>
                      <a:pt x="24" y="157"/>
                      <a:pt x="24" y="157"/>
                    </a:cubicBezTo>
                    <a:cubicBezTo>
                      <a:pt x="24" y="157"/>
                      <a:pt x="24" y="158"/>
                      <a:pt x="25" y="159"/>
                    </a:cubicBezTo>
                    <a:cubicBezTo>
                      <a:pt x="26" y="158"/>
                      <a:pt x="26" y="158"/>
                      <a:pt x="27" y="157"/>
                    </a:cubicBezTo>
                    <a:cubicBezTo>
                      <a:pt x="27" y="158"/>
                      <a:pt x="27" y="159"/>
                      <a:pt x="29" y="159"/>
                    </a:cubicBezTo>
                    <a:cubicBezTo>
                      <a:pt x="29" y="158"/>
                      <a:pt x="29" y="157"/>
                      <a:pt x="30" y="157"/>
                    </a:cubicBezTo>
                    <a:cubicBezTo>
                      <a:pt x="29" y="155"/>
                      <a:pt x="29" y="153"/>
                      <a:pt x="28" y="151"/>
                    </a:cubicBezTo>
                    <a:cubicBezTo>
                      <a:pt x="28" y="151"/>
                      <a:pt x="29" y="151"/>
                      <a:pt x="30" y="151"/>
                    </a:cubicBezTo>
                    <a:cubicBezTo>
                      <a:pt x="30" y="152"/>
                      <a:pt x="30" y="154"/>
                      <a:pt x="31" y="155"/>
                    </a:cubicBezTo>
                    <a:cubicBezTo>
                      <a:pt x="32" y="156"/>
                      <a:pt x="31" y="157"/>
                      <a:pt x="31" y="157"/>
                    </a:cubicBezTo>
                    <a:cubicBezTo>
                      <a:pt x="29" y="160"/>
                      <a:pt x="29" y="160"/>
                      <a:pt x="26" y="161"/>
                    </a:cubicBezTo>
                    <a:cubicBezTo>
                      <a:pt x="26" y="163"/>
                      <a:pt x="25" y="165"/>
                      <a:pt x="25" y="166"/>
                    </a:cubicBezTo>
                    <a:cubicBezTo>
                      <a:pt x="25" y="167"/>
                      <a:pt x="26" y="168"/>
                      <a:pt x="26" y="167"/>
                    </a:cubicBezTo>
                    <a:cubicBezTo>
                      <a:pt x="26" y="167"/>
                      <a:pt x="25" y="168"/>
                      <a:pt x="25" y="168"/>
                    </a:cubicBezTo>
                    <a:cubicBezTo>
                      <a:pt x="25" y="170"/>
                      <a:pt x="25" y="170"/>
                      <a:pt x="25" y="170"/>
                    </a:cubicBezTo>
                    <a:cubicBezTo>
                      <a:pt x="27" y="170"/>
                      <a:pt x="28" y="171"/>
                      <a:pt x="28" y="171"/>
                    </a:cubicBezTo>
                    <a:cubicBezTo>
                      <a:pt x="28" y="171"/>
                      <a:pt x="28" y="170"/>
                      <a:pt x="29" y="167"/>
                    </a:cubicBezTo>
                    <a:cubicBezTo>
                      <a:pt x="29" y="165"/>
                      <a:pt x="31" y="168"/>
                      <a:pt x="31" y="168"/>
                    </a:cubicBezTo>
                    <a:cubicBezTo>
                      <a:pt x="29" y="167"/>
                      <a:pt x="30" y="173"/>
                      <a:pt x="30" y="174"/>
                    </a:cubicBezTo>
                    <a:cubicBezTo>
                      <a:pt x="30" y="174"/>
                      <a:pt x="32" y="174"/>
                      <a:pt x="32" y="174"/>
                    </a:cubicBezTo>
                    <a:cubicBezTo>
                      <a:pt x="33" y="173"/>
                      <a:pt x="34" y="171"/>
                      <a:pt x="35" y="170"/>
                    </a:cubicBezTo>
                    <a:cubicBezTo>
                      <a:pt x="34" y="170"/>
                      <a:pt x="33" y="171"/>
                      <a:pt x="34" y="170"/>
                    </a:cubicBezTo>
                    <a:cubicBezTo>
                      <a:pt x="34" y="169"/>
                      <a:pt x="36" y="168"/>
                      <a:pt x="36" y="168"/>
                    </a:cubicBezTo>
                    <a:cubicBezTo>
                      <a:pt x="37" y="165"/>
                      <a:pt x="36" y="163"/>
                      <a:pt x="37" y="161"/>
                    </a:cubicBezTo>
                    <a:cubicBezTo>
                      <a:pt x="38" y="158"/>
                      <a:pt x="40" y="155"/>
                      <a:pt x="42" y="153"/>
                    </a:cubicBezTo>
                    <a:cubicBezTo>
                      <a:pt x="42" y="152"/>
                      <a:pt x="40" y="152"/>
                      <a:pt x="40" y="152"/>
                    </a:cubicBezTo>
                    <a:cubicBezTo>
                      <a:pt x="39" y="151"/>
                      <a:pt x="39" y="150"/>
                      <a:pt x="39" y="149"/>
                    </a:cubicBezTo>
                    <a:cubicBezTo>
                      <a:pt x="37" y="150"/>
                      <a:pt x="38" y="146"/>
                      <a:pt x="38" y="144"/>
                    </a:cubicBezTo>
                    <a:cubicBezTo>
                      <a:pt x="38" y="144"/>
                      <a:pt x="35" y="144"/>
                      <a:pt x="34" y="144"/>
                    </a:cubicBezTo>
                    <a:cubicBezTo>
                      <a:pt x="33" y="143"/>
                      <a:pt x="34" y="141"/>
                      <a:pt x="35" y="141"/>
                    </a:cubicBezTo>
                    <a:cubicBezTo>
                      <a:pt x="33" y="140"/>
                      <a:pt x="31" y="140"/>
                      <a:pt x="30" y="140"/>
                    </a:cubicBezTo>
                    <a:close/>
                    <a:moveTo>
                      <a:pt x="63" y="137"/>
                    </a:moveTo>
                    <a:cubicBezTo>
                      <a:pt x="63" y="138"/>
                      <a:pt x="63" y="138"/>
                      <a:pt x="63" y="138"/>
                    </a:cubicBezTo>
                    <a:cubicBezTo>
                      <a:pt x="64" y="138"/>
                      <a:pt x="64" y="138"/>
                      <a:pt x="64" y="138"/>
                    </a:cubicBezTo>
                    <a:cubicBezTo>
                      <a:pt x="63" y="137"/>
                      <a:pt x="65" y="137"/>
                      <a:pt x="63" y="137"/>
                    </a:cubicBezTo>
                    <a:close/>
                    <a:moveTo>
                      <a:pt x="59" y="136"/>
                    </a:moveTo>
                    <a:cubicBezTo>
                      <a:pt x="58" y="136"/>
                      <a:pt x="57" y="136"/>
                      <a:pt x="56" y="137"/>
                    </a:cubicBezTo>
                    <a:cubicBezTo>
                      <a:pt x="55" y="138"/>
                      <a:pt x="56" y="139"/>
                      <a:pt x="55" y="139"/>
                    </a:cubicBezTo>
                    <a:cubicBezTo>
                      <a:pt x="54" y="140"/>
                      <a:pt x="50" y="139"/>
                      <a:pt x="50" y="139"/>
                    </a:cubicBezTo>
                    <a:cubicBezTo>
                      <a:pt x="49" y="140"/>
                      <a:pt x="48" y="142"/>
                      <a:pt x="48" y="143"/>
                    </a:cubicBezTo>
                    <a:cubicBezTo>
                      <a:pt x="47" y="144"/>
                      <a:pt x="46" y="145"/>
                      <a:pt x="45" y="146"/>
                    </a:cubicBezTo>
                    <a:cubicBezTo>
                      <a:pt x="44" y="145"/>
                      <a:pt x="45" y="146"/>
                      <a:pt x="44" y="147"/>
                    </a:cubicBezTo>
                    <a:cubicBezTo>
                      <a:pt x="42" y="144"/>
                      <a:pt x="46" y="150"/>
                      <a:pt x="46" y="150"/>
                    </a:cubicBezTo>
                    <a:cubicBezTo>
                      <a:pt x="47" y="150"/>
                      <a:pt x="47" y="150"/>
                      <a:pt x="47" y="150"/>
                    </a:cubicBezTo>
                    <a:cubicBezTo>
                      <a:pt x="47" y="150"/>
                      <a:pt x="47" y="152"/>
                      <a:pt x="48" y="154"/>
                    </a:cubicBezTo>
                    <a:cubicBezTo>
                      <a:pt x="48" y="154"/>
                      <a:pt x="49" y="155"/>
                      <a:pt x="50" y="155"/>
                    </a:cubicBezTo>
                    <a:cubicBezTo>
                      <a:pt x="50" y="155"/>
                      <a:pt x="49" y="158"/>
                      <a:pt x="51" y="157"/>
                    </a:cubicBezTo>
                    <a:cubicBezTo>
                      <a:pt x="51" y="156"/>
                      <a:pt x="52" y="154"/>
                      <a:pt x="52" y="154"/>
                    </a:cubicBezTo>
                    <a:cubicBezTo>
                      <a:pt x="53" y="153"/>
                      <a:pt x="52" y="150"/>
                      <a:pt x="53" y="149"/>
                    </a:cubicBezTo>
                    <a:cubicBezTo>
                      <a:pt x="53" y="148"/>
                      <a:pt x="56" y="149"/>
                      <a:pt x="56" y="149"/>
                    </a:cubicBezTo>
                    <a:cubicBezTo>
                      <a:pt x="56" y="149"/>
                      <a:pt x="57" y="147"/>
                      <a:pt x="58" y="147"/>
                    </a:cubicBezTo>
                    <a:cubicBezTo>
                      <a:pt x="59" y="147"/>
                      <a:pt x="59" y="148"/>
                      <a:pt x="59" y="149"/>
                    </a:cubicBezTo>
                    <a:cubicBezTo>
                      <a:pt x="60" y="148"/>
                      <a:pt x="62" y="148"/>
                      <a:pt x="62" y="148"/>
                    </a:cubicBezTo>
                    <a:cubicBezTo>
                      <a:pt x="62" y="147"/>
                      <a:pt x="62" y="146"/>
                      <a:pt x="62" y="146"/>
                    </a:cubicBezTo>
                    <a:cubicBezTo>
                      <a:pt x="62" y="145"/>
                      <a:pt x="64" y="144"/>
                      <a:pt x="64" y="144"/>
                    </a:cubicBezTo>
                    <a:cubicBezTo>
                      <a:pt x="65" y="139"/>
                      <a:pt x="63" y="141"/>
                      <a:pt x="62" y="139"/>
                    </a:cubicBezTo>
                    <a:cubicBezTo>
                      <a:pt x="61" y="138"/>
                      <a:pt x="62" y="137"/>
                      <a:pt x="61" y="136"/>
                    </a:cubicBezTo>
                    <a:cubicBezTo>
                      <a:pt x="61" y="136"/>
                      <a:pt x="59" y="136"/>
                      <a:pt x="59" y="136"/>
                    </a:cubicBezTo>
                    <a:close/>
                    <a:moveTo>
                      <a:pt x="53" y="128"/>
                    </a:moveTo>
                    <a:cubicBezTo>
                      <a:pt x="53" y="128"/>
                      <a:pt x="57" y="129"/>
                      <a:pt x="54" y="131"/>
                    </a:cubicBezTo>
                    <a:cubicBezTo>
                      <a:pt x="54" y="131"/>
                      <a:pt x="52" y="131"/>
                      <a:pt x="52" y="131"/>
                    </a:cubicBezTo>
                    <a:cubicBezTo>
                      <a:pt x="52" y="130"/>
                      <a:pt x="51" y="128"/>
                      <a:pt x="52" y="129"/>
                    </a:cubicBezTo>
                    <a:lnTo>
                      <a:pt x="53" y="128"/>
                    </a:lnTo>
                    <a:close/>
                    <a:moveTo>
                      <a:pt x="115" y="53"/>
                    </a:moveTo>
                    <a:cubicBezTo>
                      <a:pt x="114" y="53"/>
                      <a:pt x="114" y="53"/>
                      <a:pt x="113" y="53"/>
                    </a:cubicBezTo>
                    <a:cubicBezTo>
                      <a:pt x="113" y="59"/>
                      <a:pt x="113" y="58"/>
                      <a:pt x="109" y="61"/>
                    </a:cubicBezTo>
                    <a:cubicBezTo>
                      <a:pt x="109" y="63"/>
                      <a:pt x="109" y="62"/>
                      <a:pt x="110" y="63"/>
                    </a:cubicBezTo>
                    <a:cubicBezTo>
                      <a:pt x="110" y="68"/>
                      <a:pt x="110" y="69"/>
                      <a:pt x="107" y="71"/>
                    </a:cubicBezTo>
                    <a:cubicBezTo>
                      <a:pt x="108" y="71"/>
                      <a:pt x="108" y="72"/>
                      <a:pt x="108" y="72"/>
                    </a:cubicBezTo>
                    <a:cubicBezTo>
                      <a:pt x="108" y="72"/>
                      <a:pt x="111" y="71"/>
                      <a:pt x="111" y="71"/>
                    </a:cubicBezTo>
                    <a:cubicBezTo>
                      <a:pt x="111" y="73"/>
                      <a:pt x="111" y="75"/>
                      <a:pt x="110" y="77"/>
                    </a:cubicBezTo>
                    <a:cubicBezTo>
                      <a:pt x="110" y="77"/>
                      <a:pt x="108" y="78"/>
                      <a:pt x="108" y="79"/>
                    </a:cubicBezTo>
                    <a:cubicBezTo>
                      <a:pt x="108" y="81"/>
                      <a:pt x="108" y="82"/>
                      <a:pt x="108" y="84"/>
                    </a:cubicBezTo>
                    <a:cubicBezTo>
                      <a:pt x="107" y="85"/>
                      <a:pt x="106" y="85"/>
                      <a:pt x="106" y="85"/>
                    </a:cubicBezTo>
                    <a:cubicBezTo>
                      <a:pt x="105" y="87"/>
                      <a:pt x="105" y="89"/>
                      <a:pt x="104" y="90"/>
                    </a:cubicBezTo>
                    <a:cubicBezTo>
                      <a:pt x="104" y="91"/>
                      <a:pt x="100" y="95"/>
                      <a:pt x="99" y="96"/>
                    </a:cubicBezTo>
                    <a:cubicBezTo>
                      <a:pt x="98" y="97"/>
                      <a:pt x="96" y="97"/>
                      <a:pt x="96" y="98"/>
                    </a:cubicBezTo>
                    <a:cubicBezTo>
                      <a:pt x="94" y="100"/>
                      <a:pt x="96" y="103"/>
                      <a:pt x="93" y="104"/>
                    </a:cubicBezTo>
                    <a:cubicBezTo>
                      <a:pt x="93" y="105"/>
                      <a:pt x="93" y="105"/>
                      <a:pt x="93" y="105"/>
                    </a:cubicBezTo>
                    <a:cubicBezTo>
                      <a:pt x="92" y="105"/>
                      <a:pt x="91" y="104"/>
                      <a:pt x="90" y="105"/>
                    </a:cubicBezTo>
                    <a:cubicBezTo>
                      <a:pt x="88" y="105"/>
                      <a:pt x="86" y="108"/>
                      <a:pt x="85" y="109"/>
                    </a:cubicBezTo>
                    <a:cubicBezTo>
                      <a:pt x="84" y="109"/>
                      <a:pt x="83" y="108"/>
                      <a:pt x="82" y="108"/>
                    </a:cubicBezTo>
                    <a:cubicBezTo>
                      <a:pt x="82" y="108"/>
                      <a:pt x="82" y="106"/>
                      <a:pt x="82" y="106"/>
                    </a:cubicBezTo>
                    <a:cubicBezTo>
                      <a:pt x="81" y="107"/>
                      <a:pt x="81" y="104"/>
                      <a:pt x="81" y="104"/>
                    </a:cubicBezTo>
                    <a:cubicBezTo>
                      <a:pt x="83" y="103"/>
                      <a:pt x="83" y="103"/>
                      <a:pt x="84" y="101"/>
                    </a:cubicBezTo>
                    <a:cubicBezTo>
                      <a:pt x="84" y="101"/>
                      <a:pt x="85" y="100"/>
                      <a:pt x="85" y="100"/>
                    </a:cubicBezTo>
                    <a:cubicBezTo>
                      <a:pt x="86" y="98"/>
                      <a:pt x="85" y="99"/>
                      <a:pt x="84" y="100"/>
                    </a:cubicBezTo>
                    <a:cubicBezTo>
                      <a:pt x="82" y="101"/>
                      <a:pt x="80" y="102"/>
                      <a:pt x="79" y="103"/>
                    </a:cubicBezTo>
                    <a:cubicBezTo>
                      <a:pt x="78" y="105"/>
                      <a:pt x="79" y="107"/>
                      <a:pt x="79" y="109"/>
                    </a:cubicBezTo>
                    <a:cubicBezTo>
                      <a:pt x="79" y="110"/>
                      <a:pt x="75" y="115"/>
                      <a:pt x="75" y="116"/>
                    </a:cubicBezTo>
                    <a:cubicBezTo>
                      <a:pt x="75" y="117"/>
                      <a:pt x="75" y="119"/>
                      <a:pt x="75" y="120"/>
                    </a:cubicBezTo>
                    <a:cubicBezTo>
                      <a:pt x="76" y="119"/>
                      <a:pt x="75" y="121"/>
                      <a:pt x="75" y="121"/>
                    </a:cubicBezTo>
                    <a:cubicBezTo>
                      <a:pt x="73" y="125"/>
                      <a:pt x="72" y="124"/>
                      <a:pt x="68" y="123"/>
                    </a:cubicBezTo>
                    <a:cubicBezTo>
                      <a:pt x="68" y="122"/>
                      <a:pt x="68" y="122"/>
                      <a:pt x="68" y="122"/>
                    </a:cubicBezTo>
                    <a:cubicBezTo>
                      <a:pt x="63" y="120"/>
                      <a:pt x="62" y="124"/>
                      <a:pt x="60" y="125"/>
                    </a:cubicBezTo>
                    <a:cubicBezTo>
                      <a:pt x="57" y="125"/>
                      <a:pt x="56" y="124"/>
                      <a:pt x="54" y="123"/>
                    </a:cubicBezTo>
                    <a:cubicBezTo>
                      <a:pt x="54" y="123"/>
                      <a:pt x="52" y="126"/>
                      <a:pt x="55" y="125"/>
                    </a:cubicBezTo>
                    <a:cubicBezTo>
                      <a:pt x="54" y="126"/>
                      <a:pt x="54" y="128"/>
                      <a:pt x="52" y="127"/>
                    </a:cubicBezTo>
                    <a:cubicBezTo>
                      <a:pt x="52" y="127"/>
                      <a:pt x="52" y="124"/>
                      <a:pt x="52" y="124"/>
                    </a:cubicBezTo>
                    <a:cubicBezTo>
                      <a:pt x="51" y="124"/>
                      <a:pt x="51" y="124"/>
                      <a:pt x="51" y="124"/>
                    </a:cubicBezTo>
                    <a:cubicBezTo>
                      <a:pt x="51" y="125"/>
                      <a:pt x="50" y="125"/>
                      <a:pt x="49" y="125"/>
                    </a:cubicBezTo>
                    <a:cubicBezTo>
                      <a:pt x="48" y="127"/>
                      <a:pt x="49" y="128"/>
                      <a:pt x="48" y="129"/>
                    </a:cubicBezTo>
                    <a:cubicBezTo>
                      <a:pt x="47" y="129"/>
                      <a:pt x="45" y="129"/>
                      <a:pt x="44" y="130"/>
                    </a:cubicBezTo>
                    <a:cubicBezTo>
                      <a:pt x="44" y="131"/>
                      <a:pt x="44" y="133"/>
                      <a:pt x="43" y="134"/>
                    </a:cubicBezTo>
                    <a:cubicBezTo>
                      <a:pt x="41" y="135"/>
                      <a:pt x="37" y="136"/>
                      <a:pt x="35" y="137"/>
                    </a:cubicBezTo>
                    <a:cubicBezTo>
                      <a:pt x="35" y="136"/>
                      <a:pt x="35" y="135"/>
                      <a:pt x="34" y="135"/>
                    </a:cubicBezTo>
                    <a:cubicBezTo>
                      <a:pt x="33" y="136"/>
                      <a:pt x="33" y="137"/>
                      <a:pt x="32" y="139"/>
                    </a:cubicBezTo>
                    <a:cubicBezTo>
                      <a:pt x="34" y="139"/>
                      <a:pt x="41" y="141"/>
                      <a:pt x="44" y="140"/>
                    </a:cubicBezTo>
                    <a:cubicBezTo>
                      <a:pt x="45" y="140"/>
                      <a:pt x="45" y="137"/>
                      <a:pt x="46" y="137"/>
                    </a:cubicBezTo>
                    <a:cubicBezTo>
                      <a:pt x="49" y="137"/>
                      <a:pt x="51" y="137"/>
                      <a:pt x="54" y="136"/>
                    </a:cubicBezTo>
                    <a:cubicBezTo>
                      <a:pt x="55" y="136"/>
                      <a:pt x="57" y="134"/>
                      <a:pt x="57" y="134"/>
                    </a:cubicBezTo>
                    <a:cubicBezTo>
                      <a:pt x="58" y="134"/>
                      <a:pt x="58" y="135"/>
                      <a:pt x="60" y="135"/>
                    </a:cubicBezTo>
                    <a:cubicBezTo>
                      <a:pt x="60" y="135"/>
                      <a:pt x="62" y="133"/>
                      <a:pt x="62" y="133"/>
                    </a:cubicBezTo>
                    <a:cubicBezTo>
                      <a:pt x="64" y="132"/>
                      <a:pt x="67" y="134"/>
                      <a:pt x="70" y="134"/>
                    </a:cubicBezTo>
                    <a:cubicBezTo>
                      <a:pt x="69" y="134"/>
                      <a:pt x="69" y="136"/>
                      <a:pt x="69" y="136"/>
                    </a:cubicBezTo>
                    <a:cubicBezTo>
                      <a:pt x="66" y="138"/>
                      <a:pt x="67" y="136"/>
                      <a:pt x="67" y="141"/>
                    </a:cubicBezTo>
                    <a:cubicBezTo>
                      <a:pt x="67" y="140"/>
                      <a:pt x="66" y="141"/>
                      <a:pt x="66" y="141"/>
                    </a:cubicBezTo>
                    <a:cubicBezTo>
                      <a:pt x="68" y="143"/>
                      <a:pt x="68" y="147"/>
                      <a:pt x="72" y="147"/>
                    </a:cubicBezTo>
                    <a:cubicBezTo>
                      <a:pt x="75" y="146"/>
                      <a:pt x="76" y="143"/>
                      <a:pt x="78" y="141"/>
                    </a:cubicBezTo>
                    <a:cubicBezTo>
                      <a:pt x="79" y="140"/>
                      <a:pt x="81" y="140"/>
                      <a:pt x="82" y="139"/>
                    </a:cubicBezTo>
                    <a:cubicBezTo>
                      <a:pt x="82" y="138"/>
                      <a:pt x="80" y="135"/>
                      <a:pt x="80" y="135"/>
                    </a:cubicBezTo>
                    <a:cubicBezTo>
                      <a:pt x="80" y="134"/>
                      <a:pt x="82" y="135"/>
                      <a:pt x="81" y="133"/>
                    </a:cubicBezTo>
                    <a:cubicBezTo>
                      <a:pt x="82" y="133"/>
                      <a:pt x="83" y="133"/>
                      <a:pt x="84" y="133"/>
                    </a:cubicBezTo>
                    <a:cubicBezTo>
                      <a:pt x="84" y="133"/>
                      <a:pt x="86" y="133"/>
                      <a:pt x="88" y="133"/>
                    </a:cubicBezTo>
                    <a:cubicBezTo>
                      <a:pt x="88" y="135"/>
                      <a:pt x="88" y="135"/>
                      <a:pt x="88" y="135"/>
                    </a:cubicBezTo>
                    <a:cubicBezTo>
                      <a:pt x="86" y="134"/>
                      <a:pt x="86" y="137"/>
                      <a:pt x="86" y="137"/>
                    </a:cubicBezTo>
                    <a:cubicBezTo>
                      <a:pt x="87" y="136"/>
                      <a:pt x="88" y="137"/>
                      <a:pt x="89" y="137"/>
                    </a:cubicBezTo>
                    <a:cubicBezTo>
                      <a:pt x="89" y="136"/>
                      <a:pt x="90" y="134"/>
                      <a:pt x="90" y="134"/>
                    </a:cubicBezTo>
                    <a:cubicBezTo>
                      <a:pt x="92" y="134"/>
                      <a:pt x="93" y="136"/>
                      <a:pt x="96" y="135"/>
                    </a:cubicBezTo>
                    <a:cubicBezTo>
                      <a:pt x="96" y="135"/>
                      <a:pt x="96" y="134"/>
                      <a:pt x="96" y="133"/>
                    </a:cubicBezTo>
                    <a:cubicBezTo>
                      <a:pt x="97" y="133"/>
                      <a:pt x="98" y="134"/>
                      <a:pt x="98" y="133"/>
                    </a:cubicBezTo>
                    <a:cubicBezTo>
                      <a:pt x="99" y="133"/>
                      <a:pt x="100" y="132"/>
                      <a:pt x="101" y="131"/>
                    </a:cubicBezTo>
                    <a:cubicBezTo>
                      <a:pt x="101" y="133"/>
                      <a:pt x="101" y="134"/>
                      <a:pt x="101" y="136"/>
                    </a:cubicBezTo>
                    <a:cubicBezTo>
                      <a:pt x="103" y="137"/>
                      <a:pt x="103" y="137"/>
                      <a:pt x="103" y="137"/>
                    </a:cubicBezTo>
                    <a:cubicBezTo>
                      <a:pt x="104" y="134"/>
                      <a:pt x="104" y="133"/>
                      <a:pt x="104" y="129"/>
                    </a:cubicBezTo>
                    <a:cubicBezTo>
                      <a:pt x="107" y="129"/>
                      <a:pt x="107" y="129"/>
                      <a:pt x="107" y="129"/>
                    </a:cubicBezTo>
                    <a:cubicBezTo>
                      <a:pt x="108" y="129"/>
                      <a:pt x="107" y="130"/>
                      <a:pt x="108" y="130"/>
                    </a:cubicBezTo>
                    <a:cubicBezTo>
                      <a:pt x="108" y="129"/>
                      <a:pt x="109" y="128"/>
                      <a:pt x="108" y="128"/>
                    </a:cubicBezTo>
                    <a:cubicBezTo>
                      <a:pt x="109" y="127"/>
                      <a:pt x="109" y="122"/>
                      <a:pt x="110" y="121"/>
                    </a:cubicBezTo>
                    <a:cubicBezTo>
                      <a:pt x="110" y="121"/>
                      <a:pt x="112" y="121"/>
                      <a:pt x="112" y="121"/>
                    </a:cubicBezTo>
                    <a:cubicBezTo>
                      <a:pt x="112" y="121"/>
                      <a:pt x="113" y="122"/>
                      <a:pt x="113" y="123"/>
                    </a:cubicBezTo>
                    <a:cubicBezTo>
                      <a:pt x="113" y="124"/>
                      <a:pt x="111" y="124"/>
                      <a:pt x="111" y="125"/>
                    </a:cubicBezTo>
                    <a:cubicBezTo>
                      <a:pt x="110" y="126"/>
                      <a:pt x="111" y="128"/>
                      <a:pt x="110" y="130"/>
                    </a:cubicBezTo>
                    <a:cubicBezTo>
                      <a:pt x="112" y="131"/>
                      <a:pt x="112" y="131"/>
                      <a:pt x="112" y="131"/>
                    </a:cubicBezTo>
                    <a:cubicBezTo>
                      <a:pt x="114" y="128"/>
                      <a:pt x="116" y="125"/>
                      <a:pt x="118" y="122"/>
                    </a:cubicBezTo>
                    <a:cubicBezTo>
                      <a:pt x="118" y="122"/>
                      <a:pt x="118" y="120"/>
                      <a:pt x="118" y="120"/>
                    </a:cubicBezTo>
                    <a:cubicBezTo>
                      <a:pt x="116" y="119"/>
                      <a:pt x="115" y="119"/>
                      <a:pt x="114" y="119"/>
                    </a:cubicBezTo>
                    <a:cubicBezTo>
                      <a:pt x="115" y="118"/>
                      <a:pt x="115" y="118"/>
                      <a:pt x="116" y="117"/>
                    </a:cubicBezTo>
                    <a:cubicBezTo>
                      <a:pt x="116" y="115"/>
                      <a:pt x="115" y="112"/>
                      <a:pt x="115" y="110"/>
                    </a:cubicBezTo>
                    <a:cubicBezTo>
                      <a:pt x="115" y="109"/>
                      <a:pt x="118" y="103"/>
                      <a:pt x="118" y="101"/>
                    </a:cubicBezTo>
                    <a:cubicBezTo>
                      <a:pt x="118" y="98"/>
                      <a:pt x="118" y="91"/>
                      <a:pt x="118" y="87"/>
                    </a:cubicBezTo>
                    <a:cubicBezTo>
                      <a:pt x="119" y="87"/>
                      <a:pt x="121" y="87"/>
                      <a:pt x="122" y="87"/>
                    </a:cubicBezTo>
                    <a:cubicBezTo>
                      <a:pt x="122" y="86"/>
                      <a:pt x="122" y="85"/>
                      <a:pt x="122" y="85"/>
                    </a:cubicBezTo>
                    <a:cubicBezTo>
                      <a:pt x="122" y="83"/>
                      <a:pt x="122" y="83"/>
                      <a:pt x="122" y="83"/>
                    </a:cubicBezTo>
                    <a:cubicBezTo>
                      <a:pt x="122" y="83"/>
                      <a:pt x="124" y="83"/>
                      <a:pt x="124" y="83"/>
                    </a:cubicBezTo>
                    <a:cubicBezTo>
                      <a:pt x="125" y="82"/>
                      <a:pt x="124" y="81"/>
                      <a:pt x="124" y="80"/>
                    </a:cubicBezTo>
                    <a:cubicBezTo>
                      <a:pt x="124" y="79"/>
                      <a:pt x="127" y="78"/>
                      <a:pt x="127" y="77"/>
                    </a:cubicBezTo>
                    <a:cubicBezTo>
                      <a:pt x="127" y="75"/>
                      <a:pt x="127" y="68"/>
                      <a:pt x="126" y="66"/>
                    </a:cubicBezTo>
                    <a:cubicBezTo>
                      <a:pt x="125" y="65"/>
                      <a:pt x="125" y="65"/>
                      <a:pt x="125" y="65"/>
                    </a:cubicBezTo>
                    <a:cubicBezTo>
                      <a:pt x="124" y="63"/>
                      <a:pt x="124" y="59"/>
                      <a:pt x="122" y="57"/>
                    </a:cubicBezTo>
                    <a:cubicBezTo>
                      <a:pt x="120" y="57"/>
                      <a:pt x="117" y="56"/>
                      <a:pt x="116" y="56"/>
                    </a:cubicBezTo>
                    <a:cubicBezTo>
                      <a:pt x="117" y="55"/>
                      <a:pt x="117" y="55"/>
                      <a:pt x="117" y="54"/>
                    </a:cubicBezTo>
                    <a:cubicBezTo>
                      <a:pt x="117" y="54"/>
                      <a:pt x="115" y="53"/>
                      <a:pt x="115" y="53"/>
                    </a:cubicBezTo>
                    <a:close/>
                    <a:moveTo>
                      <a:pt x="120" y="50"/>
                    </a:moveTo>
                    <a:cubicBezTo>
                      <a:pt x="120" y="52"/>
                      <a:pt x="120" y="52"/>
                      <a:pt x="120" y="52"/>
                    </a:cubicBezTo>
                    <a:cubicBezTo>
                      <a:pt x="121" y="52"/>
                      <a:pt x="122" y="53"/>
                      <a:pt x="123" y="53"/>
                    </a:cubicBezTo>
                    <a:cubicBezTo>
                      <a:pt x="123" y="53"/>
                      <a:pt x="123" y="50"/>
                      <a:pt x="123" y="50"/>
                    </a:cubicBezTo>
                    <a:cubicBezTo>
                      <a:pt x="122" y="50"/>
                      <a:pt x="121" y="50"/>
                      <a:pt x="120" y="50"/>
                    </a:cubicBezTo>
                    <a:close/>
                    <a:moveTo>
                      <a:pt x="126" y="0"/>
                    </a:moveTo>
                    <a:cubicBezTo>
                      <a:pt x="122" y="3"/>
                      <a:pt x="122" y="4"/>
                      <a:pt x="125" y="8"/>
                    </a:cubicBezTo>
                    <a:cubicBezTo>
                      <a:pt x="125" y="9"/>
                      <a:pt x="127" y="9"/>
                      <a:pt x="127" y="10"/>
                    </a:cubicBezTo>
                    <a:cubicBezTo>
                      <a:pt x="127" y="12"/>
                      <a:pt x="125" y="13"/>
                      <a:pt x="125" y="15"/>
                    </a:cubicBezTo>
                    <a:cubicBezTo>
                      <a:pt x="125" y="17"/>
                      <a:pt x="125" y="19"/>
                      <a:pt x="125" y="20"/>
                    </a:cubicBezTo>
                    <a:cubicBezTo>
                      <a:pt x="125" y="21"/>
                      <a:pt x="123" y="21"/>
                      <a:pt x="122" y="22"/>
                    </a:cubicBezTo>
                    <a:cubicBezTo>
                      <a:pt x="121" y="27"/>
                      <a:pt x="127" y="33"/>
                      <a:pt x="118" y="30"/>
                    </a:cubicBezTo>
                    <a:cubicBezTo>
                      <a:pt x="117" y="30"/>
                      <a:pt x="116" y="29"/>
                      <a:pt x="114" y="28"/>
                    </a:cubicBezTo>
                    <a:cubicBezTo>
                      <a:pt x="112" y="28"/>
                      <a:pt x="112" y="29"/>
                      <a:pt x="114" y="30"/>
                    </a:cubicBezTo>
                    <a:cubicBezTo>
                      <a:pt x="112" y="33"/>
                      <a:pt x="113" y="33"/>
                      <a:pt x="109" y="36"/>
                    </a:cubicBezTo>
                    <a:cubicBezTo>
                      <a:pt x="109" y="37"/>
                      <a:pt x="109" y="38"/>
                      <a:pt x="109" y="39"/>
                    </a:cubicBezTo>
                    <a:cubicBezTo>
                      <a:pt x="109" y="40"/>
                      <a:pt x="111" y="41"/>
                      <a:pt x="112" y="42"/>
                    </a:cubicBezTo>
                    <a:cubicBezTo>
                      <a:pt x="112" y="44"/>
                      <a:pt x="112" y="46"/>
                      <a:pt x="112" y="48"/>
                    </a:cubicBezTo>
                    <a:cubicBezTo>
                      <a:pt x="113" y="48"/>
                      <a:pt x="113" y="49"/>
                      <a:pt x="114" y="49"/>
                    </a:cubicBezTo>
                    <a:cubicBezTo>
                      <a:pt x="114" y="49"/>
                      <a:pt x="116" y="46"/>
                      <a:pt x="117" y="46"/>
                    </a:cubicBezTo>
                    <a:cubicBezTo>
                      <a:pt x="118" y="46"/>
                      <a:pt x="121" y="46"/>
                      <a:pt x="122" y="46"/>
                    </a:cubicBezTo>
                    <a:cubicBezTo>
                      <a:pt x="119" y="44"/>
                      <a:pt x="118" y="43"/>
                      <a:pt x="115" y="42"/>
                    </a:cubicBezTo>
                    <a:cubicBezTo>
                      <a:pt x="115" y="41"/>
                      <a:pt x="115" y="39"/>
                      <a:pt x="115" y="38"/>
                    </a:cubicBezTo>
                    <a:cubicBezTo>
                      <a:pt x="117" y="38"/>
                      <a:pt x="118" y="36"/>
                      <a:pt x="120" y="37"/>
                    </a:cubicBezTo>
                    <a:cubicBezTo>
                      <a:pt x="120" y="37"/>
                      <a:pt x="120" y="38"/>
                      <a:pt x="122" y="38"/>
                    </a:cubicBezTo>
                    <a:cubicBezTo>
                      <a:pt x="122" y="38"/>
                      <a:pt x="123" y="36"/>
                      <a:pt x="124" y="36"/>
                    </a:cubicBezTo>
                    <a:cubicBezTo>
                      <a:pt x="124" y="36"/>
                      <a:pt x="127" y="37"/>
                      <a:pt x="126" y="37"/>
                    </a:cubicBezTo>
                    <a:cubicBezTo>
                      <a:pt x="127" y="37"/>
                      <a:pt x="127" y="37"/>
                      <a:pt x="127" y="37"/>
                    </a:cubicBezTo>
                    <a:cubicBezTo>
                      <a:pt x="127" y="38"/>
                      <a:pt x="127" y="39"/>
                      <a:pt x="128" y="40"/>
                    </a:cubicBezTo>
                    <a:cubicBezTo>
                      <a:pt x="129" y="40"/>
                      <a:pt x="129" y="41"/>
                      <a:pt x="129" y="42"/>
                    </a:cubicBezTo>
                    <a:cubicBezTo>
                      <a:pt x="132" y="42"/>
                      <a:pt x="136" y="42"/>
                      <a:pt x="139" y="42"/>
                    </a:cubicBezTo>
                    <a:cubicBezTo>
                      <a:pt x="141" y="37"/>
                      <a:pt x="142" y="31"/>
                      <a:pt x="149" y="32"/>
                    </a:cubicBezTo>
                    <a:cubicBezTo>
                      <a:pt x="149" y="32"/>
                      <a:pt x="151" y="34"/>
                      <a:pt x="151" y="34"/>
                    </a:cubicBezTo>
                    <a:cubicBezTo>
                      <a:pt x="152" y="34"/>
                      <a:pt x="152" y="32"/>
                      <a:pt x="152" y="32"/>
                    </a:cubicBezTo>
                    <a:cubicBezTo>
                      <a:pt x="153" y="32"/>
                      <a:pt x="155" y="32"/>
                      <a:pt x="156" y="32"/>
                    </a:cubicBezTo>
                    <a:cubicBezTo>
                      <a:pt x="157" y="31"/>
                      <a:pt x="162" y="28"/>
                      <a:pt x="157" y="28"/>
                    </a:cubicBezTo>
                    <a:cubicBezTo>
                      <a:pt x="157" y="28"/>
                      <a:pt x="158" y="27"/>
                      <a:pt x="157" y="26"/>
                    </a:cubicBezTo>
                    <a:cubicBezTo>
                      <a:pt x="154" y="26"/>
                      <a:pt x="156" y="24"/>
                      <a:pt x="157" y="22"/>
                    </a:cubicBezTo>
                    <a:cubicBezTo>
                      <a:pt x="151" y="22"/>
                      <a:pt x="151" y="22"/>
                      <a:pt x="148" y="18"/>
                    </a:cubicBezTo>
                    <a:cubicBezTo>
                      <a:pt x="145" y="19"/>
                      <a:pt x="143" y="20"/>
                      <a:pt x="140" y="19"/>
                    </a:cubicBezTo>
                    <a:cubicBezTo>
                      <a:pt x="138" y="18"/>
                      <a:pt x="138" y="18"/>
                      <a:pt x="138" y="18"/>
                    </a:cubicBezTo>
                    <a:cubicBezTo>
                      <a:pt x="137" y="17"/>
                      <a:pt x="134" y="9"/>
                      <a:pt x="133" y="7"/>
                    </a:cubicBezTo>
                    <a:cubicBezTo>
                      <a:pt x="132" y="6"/>
                      <a:pt x="131" y="6"/>
                      <a:pt x="130" y="6"/>
                    </a:cubicBezTo>
                    <a:cubicBezTo>
                      <a:pt x="129" y="5"/>
                      <a:pt x="130" y="3"/>
                      <a:pt x="129" y="2"/>
                    </a:cubicBezTo>
                    <a:cubicBezTo>
                      <a:pt x="128" y="1"/>
                      <a:pt x="126" y="0"/>
                      <a:pt x="126" y="0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190">
                <a:extLst>
                  <a:ext uri="{FF2B5EF4-FFF2-40B4-BE49-F238E27FC236}">
                    <a16:creationId xmlns:a16="http://schemas.microsoft.com/office/drawing/2014/main" id="{304DFBE2-859A-4D98-B5B4-B01AFCEF08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0" y="1850"/>
                <a:ext cx="39" cy="22"/>
              </a:xfrm>
              <a:custGeom>
                <a:avLst/>
                <a:gdLst>
                  <a:gd name="T0" fmla="*/ 5 w 20"/>
                  <a:gd name="T1" fmla="*/ 0 h 11"/>
                  <a:gd name="T2" fmla="*/ 0 w 20"/>
                  <a:gd name="T3" fmla="*/ 4 h 11"/>
                  <a:gd name="T4" fmla="*/ 0 w 20"/>
                  <a:gd name="T5" fmla="*/ 5 h 11"/>
                  <a:gd name="T6" fmla="*/ 4 w 20"/>
                  <a:gd name="T7" fmla="*/ 5 h 11"/>
                  <a:gd name="T8" fmla="*/ 4 w 20"/>
                  <a:gd name="T9" fmla="*/ 7 h 11"/>
                  <a:gd name="T10" fmla="*/ 14 w 20"/>
                  <a:gd name="T11" fmla="*/ 10 h 11"/>
                  <a:gd name="T12" fmla="*/ 14 w 20"/>
                  <a:gd name="T13" fmla="*/ 8 h 11"/>
                  <a:gd name="T14" fmla="*/ 19 w 20"/>
                  <a:gd name="T15" fmla="*/ 8 h 11"/>
                  <a:gd name="T16" fmla="*/ 20 w 20"/>
                  <a:gd name="T17" fmla="*/ 6 h 11"/>
                  <a:gd name="T18" fmla="*/ 15 w 20"/>
                  <a:gd name="T19" fmla="*/ 2 h 11"/>
                  <a:gd name="T20" fmla="*/ 9 w 20"/>
                  <a:gd name="T21" fmla="*/ 2 h 11"/>
                  <a:gd name="T22" fmla="*/ 5 w 20"/>
                  <a:gd name="T2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11">
                    <a:moveTo>
                      <a:pt x="5" y="0"/>
                    </a:moveTo>
                    <a:cubicBezTo>
                      <a:pt x="3" y="1"/>
                      <a:pt x="1" y="3"/>
                      <a:pt x="0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1" y="5"/>
                      <a:pt x="3" y="5"/>
                      <a:pt x="4" y="5"/>
                    </a:cubicBezTo>
                    <a:cubicBezTo>
                      <a:pt x="4" y="6"/>
                      <a:pt x="4" y="6"/>
                      <a:pt x="4" y="7"/>
                    </a:cubicBezTo>
                    <a:cubicBezTo>
                      <a:pt x="5" y="9"/>
                      <a:pt x="10" y="11"/>
                      <a:pt x="14" y="10"/>
                    </a:cubicBezTo>
                    <a:cubicBezTo>
                      <a:pt x="14" y="10"/>
                      <a:pt x="14" y="9"/>
                      <a:pt x="14" y="8"/>
                    </a:cubicBezTo>
                    <a:cubicBezTo>
                      <a:pt x="16" y="8"/>
                      <a:pt x="17" y="8"/>
                      <a:pt x="19" y="8"/>
                    </a:cubicBezTo>
                    <a:cubicBezTo>
                      <a:pt x="19" y="8"/>
                      <a:pt x="19" y="7"/>
                      <a:pt x="20" y="6"/>
                    </a:cubicBezTo>
                    <a:cubicBezTo>
                      <a:pt x="19" y="6"/>
                      <a:pt x="15" y="2"/>
                      <a:pt x="15" y="2"/>
                    </a:cubicBezTo>
                    <a:cubicBezTo>
                      <a:pt x="13" y="2"/>
                      <a:pt x="11" y="3"/>
                      <a:pt x="9" y="2"/>
                    </a:cubicBezTo>
                    <a:cubicBezTo>
                      <a:pt x="9" y="2"/>
                      <a:pt x="8" y="0"/>
                      <a:pt x="5" y="0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191">
                <a:extLst>
                  <a:ext uri="{FF2B5EF4-FFF2-40B4-BE49-F238E27FC236}">
                    <a16:creationId xmlns:a16="http://schemas.microsoft.com/office/drawing/2014/main" id="{0D4220CD-4767-4BFC-80C0-BA1A52C00F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0" y="1850"/>
                <a:ext cx="39" cy="22"/>
              </a:xfrm>
              <a:custGeom>
                <a:avLst/>
                <a:gdLst>
                  <a:gd name="T0" fmla="*/ 5 w 20"/>
                  <a:gd name="T1" fmla="*/ 0 h 11"/>
                  <a:gd name="T2" fmla="*/ 0 w 20"/>
                  <a:gd name="T3" fmla="*/ 4 h 11"/>
                  <a:gd name="T4" fmla="*/ 0 w 20"/>
                  <a:gd name="T5" fmla="*/ 5 h 11"/>
                  <a:gd name="T6" fmla="*/ 4 w 20"/>
                  <a:gd name="T7" fmla="*/ 5 h 11"/>
                  <a:gd name="T8" fmla="*/ 4 w 20"/>
                  <a:gd name="T9" fmla="*/ 7 h 11"/>
                  <a:gd name="T10" fmla="*/ 14 w 20"/>
                  <a:gd name="T11" fmla="*/ 10 h 11"/>
                  <a:gd name="T12" fmla="*/ 14 w 20"/>
                  <a:gd name="T13" fmla="*/ 8 h 11"/>
                  <a:gd name="T14" fmla="*/ 19 w 20"/>
                  <a:gd name="T15" fmla="*/ 8 h 11"/>
                  <a:gd name="T16" fmla="*/ 20 w 20"/>
                  <a:gd name="T17" fmla="*/ 6 h 11"/>
                  <a:gd name="T18" fmla="*/ 15 w 20"/>
                  <a:gd name="T19" fmla="*/ 2 h 11"/>
                  <a:gd name="T20" fmla="*/ 9 w 20"/>
                  <a:gd name="T21" fmla="*/ 2 h 11"/>
                  <a:gd name="T22" fmla="*/ 5 w 20"/>
                  <a:gd name="T2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11">
                    <a:moveTo>
                      <a:pt x="5" y="0"/>
                    </a:moveTo>
                    <a:cubicBezTo>
                      <a:pt x="3" y="1"/>
                      <a:pt x="1" y="3"/>
                      <a:pt x="0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1" y="5"/>
                      <a:pt x="3" y="5"/>
                      <a:pt x="4" y="5"/>
                    </a:cubicBezTo>
                    <a:cubicBezTo>
                      <a:pt x="4" y="6"/>
                      <a:pt x="4" y="6"/>
                      <a:pt x="4" y="7"/>
                    </a:cubicBezTo>
                    <a:cubicBezTo>
                      <a:pt x="5" y="9"/>
                      <a:pt x="10" y="11"/>
                      <a:pt x="14" y="10"/>
                    </a:cubicBezTo>
                    <a:cubicBezTo>
                      <a:pt x="14" y="10"/>
                      <a:pt x="14" y="9"/>
                      <a:pt x="14" y="8"/>
                    </a:cubicBezTo>
                    <a:cubicBezTo>
                      <a:pt x="16" y="8"/>
                      <a:pt x="17" y="8"/>
                      <a:pt x="19" y="8"/>
                    </a:cubicBezTo>
                    <a:cubicBezTo>
                      <a:pt x="19" y="8"/>
                      <a:pt x="19" y="7"/>
                      <a:pt x="20" y="6"/>
                    </a:cubicBezTo>
                    <a:cubicBezTo>
                      <a:pt x="19" y="6"/>
                      <a:pt x="15" y="2"/>
                      <a:pt x="15" y="2"/>
                    </a:cubicBezTo>
                    <a:cubicBezTo>
                      <a:pt x="13" y="2"/>
                      <a:pt x="11" y="3"/>
                      <a:pt x="9" y="2"/>
                    </a:cubicBezTo>
                    <a:cubicBezTo>
                      <a:pt x="9" y="2"/>
                      <a:pt x="8" y="0"/>
                      <a:pt x="5" y="0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192">
                <a:extLst>
                  <a:ext uri="{FF2B5EF4-FFF2-40B4-BE49-F238E27FC236}">
                    <a16:creationId xmlns:a16="http://schemas.microsoft.com/office/drawing/2014/main" id="{55A4FD02-13E3-4832-BD37-89664F43D6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4" y="2025"/>
                <a:ext cx="110" cy="139"/>
              </a:xfrm>
              <a:custGeom>
                <a:avLst/>
                <a:gdLst>
                  <a:gd name="T0" fmla="*/ 10 w 56"/>
                  <a:gd name="T1" fmla="*/ 71 h 71"/>
                  <a:gd name="T2" fmla="*/ 22 w 56"/>
                  <a:gd name="T3" fmla="*/ 65 h 71"/>
                  <a:gd name="T4" fmla="*/ 25 w 56"/>
                  <a:gd name="T5" fmla="*/ 62 h 71"/>
                  <a:gd name="T6" fmla="*/ 39 w 56"/>
                  <a:gd name="T7" fmla="*/ 62 h 71"/>
                  <a:gd name="T8" fmla="*/ 45 w 56"/>
                  <a:gd name="T9" fmla="*/ 65 h 71"/>
                  <a:gd name="T10" fmla="*/ 47 w 56"/>
                  <a:gd name="T11" fmla="*/ 60 h 71"/>
                  <a:gd name="T12" fmla="*/ 46 w 56"/>
                  <a:gd name="T13" fmla="*/ 56 h 71"/>
                  <a:gd name="T14" fmla="*/ 46 w 56"/>
                  <a:gd name="T15" fmla="*/ 49 h 71"/>
                  <a:gd name="T16" fmla="*/ 47 w 56"/>
                  <a:gd name="T17" fmla="*/ 43 h 71"/>
                  <a:gd name="T18" fmla="*/ 50 w 56"/>
                  <a:gd name="T19" fmla="*/ 37 h 71"/>
                  <a:gd name="T20" fmla="*/ 53 w 56"/>
                  <a:gd name="T21" fmla="*/ 30 h 71"/>
                  <a:gd name="T22" fmla="*/ 55 w 56"/>
                  <a:gd name="T23" fmla="*/ 25 h 71"/>
                  <a:gd name="T24" fmla="*/ 56 w 56"/>
                  <a:gd name="T25" fmla="*/ 18 h 71"/>
                  <a:gd name="T26" fmla="*/ 54 w 56"/>
                  <a:gd name="T27" fmla="*/ 12 h 71"/>
                  <a:gd name="T28" fmla="*/ 53 w 56"/>
                  <a:gd name="T29" fmla="*/ 6 h 71"/>
                  <a:gd name="T30" fmla="*/ 47 w 56"/>
                  <a:gd name="T31" fmla="*/ 7 h 71"/>
                  <a:gd name="T32" fmla="*/ 46 w 56"/>
                  <a:gd name="T33" fmla="*/ 2 h 71"/>
                  <a:gd name="T34" fmla="*/ 42 w 56"/>
                  <a:gd name="T35" fmla="*/ 2 h 71"/>
                  <a:gd name="T36" fmla="*/ 40 w 56"/>
                  <a:gd name="T37" fmla="*/ 4 h 71"/>
                  <a:gd name="T38" fmla="*/ 36 w 56"/>
                  <a:gd name="T39" fmla="*/ 4 h 71"/>
                  <a:gd name="T40" fmla="*/ 35 w 56"/>
                  <a:gd name="T41" fmla="*/ 1 h 71"/>
                  <a:gd name="T42" fmla="*/ 28 w 56"/>
                  <a:gd name="T43" fmla="*/ 0 h 71"/>
                  <a:gd name="T44" fmla="*/ 26 w 56"/>
                  <a:gd name="T45" fmla="*/ 3 h 71"/>
                  <a:gd name="T46" fmla="*/ 24 w 56"/>
                  <a:gd name="T47" fmla="*/ 7 h 71"/>
                  <a:gd name="T48" fmla="*/ 20 w 56"/>
                  <a:gd name="T49" fmla="*/ 4 h 71"/>
                  <a:gd name="T50" fmla="*/ 18 w 56"/>
                  <a:gd name="T51" fmla="*/ 6 h 71"/>
                  <a:gd name="T52" fmla="*/ 17 w 56"/>
                  <a:gd name="T53" fmla="*/ 11 h 71"/>
                  <a:gd name="T54" fmla="*/ 15 w 56"/>
                  <a:gd name="T55" fmla="*/ 9 h 71"/>
                  <a:gd name="T56" fmla="*/ 11 w 56"/>
                  <a:gd name="T57" fmla="*/ 13 h 71"/>
                  <a:gd name="T58" fmla="*/ 9 w 56"/>
                  <a:gd name="T59" fmla="*/ 17 h 71"/>
                  <a:gd name="T60" fmla="*/ 11 w 56"/>
                  <a:gd name="T61" fmla="*/ 23 h 71"/>
                  <a:gd name="T62" fmla="*/ 5 w 56"/>
                  <a:gd name="T63" fmla="*/ 26 h 71"/>
                  <a:gd name="T64" fmla="*/ 6 w 56"/>
                  <a:gd name="T65" fmla="*/ 29 h 71"/>
                  <a:gd name="T66" fmla="*/ 3 w 56"/>
                  <a:gd name="T67" fmla="*/ 31 h 71"/>
                  <a:gd name="T68" fmla="*/ 4 w 56"/>
                  <a:gd name="T69" fmla="*/ 38 h 71"/>
                  <a:gd name="T70" fmla="*/ 0 w 56"/>
                  <a:gd name="T71" fmla="*/ 44 h 71"/>
                  <a:gd name="T72" fmla="*/ 6 w 56"/>
                  <a:gd name="T73" fmla="*/ 46 h 71"/>
                  <a:gd name="T74" fmla="*/ 9 w 56"/>
                  <a:gd name="T75" fmla="*/ 51 h 71"/>
                  <a:gd name="T76" fmla="*/ 12 w 56"/>
                  <a:gd name="T77" fmla="*/ 56 h 71"/>
                  <a:gd name="T78" fmla="*/ 12 w 56"/>
                  <a:gd name="T79" fmla="*/ 59 h 71"/>
                  <a:gd name="T80" fmla="*/ 10 w 56"/>
                  <a:gd name="T81" fmla="*/ 64 h 71"/>
                  <a:gd name="T82" fmla="*/ 10 w 56"/>
                  <a:gd name="T83" fmla="*/ 68 h 71"/>
                  <a:gd name="T84" fmla="*/ 10 w 56"/>
                  <a:gd name="T85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6" h="71">
                    <a:moveTo>
                      <a:pt x="10" y="71"/>
                    </a:moveTo>
                    <a:cubicBezTo>
                      <a:pt x="15" y="70"/>
                      <a:pt x="20" y="66"/>
                      <a:pt x="22" y="65"/>
                    </a:cubicBezTo>
                    <a:cubicBezTo>
                      <a:pt x="23" y="64"/>
                      <a:pt x="24" y="62"/>
                      <a:pt x="25" y="62"/>
                    </a:cubicBezTo>
                    <a:cubicBezTo>
                      <a:pt x="28" y="61"/>
                      <a:pt x="36" y="61"/>
                      <a:pt x="39" y="62"/>
                    </a:cubicBezTo>
                    <a:cubicBezTo>
                      <a:pt x="41" y="62"/>
                      <a:pt x="42" y="64"/>
                      <a:pt x="45" y="65"/>
                    </a:cubicBezTo>
                    <a:cubicBezTo>
                      <a:pt x="45" y="65"/>
                      <a:pt x="46" y="62"/>
                      <a:pt x="47" y="60"/>
                    </a:cubicBezTo>
                    <a:cubicBezTo>
                      <a:pt x="48" y="59"/>
                      <a:pt x="46" y="56"/>
                      <a:pt x="46" y="56"/>
                    </a:cubicBezTo>
                    <a:cubicBezTo>
                      <a:pt x="46" y="49"/>
                      <a:pt x="46" y="49"/>
                      <a:pt x="46" y="49"/>
                    </a:cubicBezTo>
                    <a:cubicBezTo>
                      <a:pt x="47" y="43"/>
                      <a:pt x="47" y="43"/>
                      <a:pt x="47" y="43"/>
                    </a:cubicBezTo>
                    <a:cubicBezTo>
                      <a:pt x="47" y="43"/>
                      <a:pt x="50" y="39"/>
                      <a:pt x="50" y="37"/>
                    </a:cubicBezTo>
                    <a:cubicBezTo>
                      <a:pt x="51" y="34"/>
                      <a:pt x="52" y="33"/>
                      <a:pt x="53" y="30"/>
                    </a:cubicBezTo>
                    <a:cubicBezTo>
                      <a:pt x="53" y="27"/>
                      <a:pt x="55" y="25"/>
                      <a:pt x="55" y="25"/>
                    </a:cubicBezTo>
                    <a:cubicBezTo>
                      <a:pt x="55" y="25"/>
                      <a:pt x="56" y="21"/>
                      <a:pt x="56" y="18"/>
                    </a:cubicBezTo>
                    <a:cubicBezTo>
                      <a:pt x="56" y="15"/>
                      <a:pt x="53" y="14"/>
                      <a:pt x="54" y="12"/>
                    </a:cubicBezTo>
                    <a:cubicBezTo>
                      <a:pt x="55" y="10"/>
                      <a:pt x="53" y="6"/>
                      <a:pt x="53" y="6"/>
                    </a:cubicBezTo>
                    <a:cubicBezTo>
                      <a:pt x="53" y="6"/>
                      <a:pt x="49" y="7"/>
                      <a:pt x="47" y="7"/>
                    </a:cubicBezTo>
                    <a:cubicBezTo>
                      <a:pt x="45" y="6"/>
                      <a:pt x="46" y="2"/>
                      <a:pt x="46" y="2"/>
                    </a:cubicBezTo>
                    <a:cubicBezTo>
                      <a:pt x="42" y="2"/>
                      <a:pt x="42" y="2"/>
                      <a:pt x="42" y="2"/>
                    </a:cubicBezTo>
                    <a:cubicBezTo>
                      <a:pt x="40" y="4"/>
                      <a:pt x="40" y="4"/>
                      <a:pt x="40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3"/>
                      <a:pt x="27" y="6"/>
                      <a:pt x="24" y="7"/>
                    </a:cubicBezTo>
                    <a:cubicBezTo>
                      <a:pt x="22" y="8"/>
                      <a:pt x="20" y="4"/>
                      <a:pt x="20" y="4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8"/>
                      <a:pt x="15" y="9"/>
                    </a:cubicBezTo>
                    <a:cubicBezTo>
                      <a:pt x="12" y="11"/>
                      <a:pt x="11" y="13"/>
                      <a:pt x="11" y="13"/>
                    </a:cubicBezTo>
                    <a:cubicBezTo>
                      <a:pt x="11" y="13"/>
                      <a:pt x="7" y="15"/>
                      <a:pt x="9" y="17"/>
                    </a:cubicBezTo>
                    <a:cubicBezTo>
                      <a:pt x="10" y="19"/>
                      <a:pt x="12" y="20"/>
                      <a:pt x="11" y="23"/>
                    </a:cubicBezTo>
                    <a:cubicBezTo>
                      <a:pt x="9" y="26"/>
                      <a:pt x="5" y="25"/>
                      <a:pt x="5" y="26"/>
                    </a:cubicBezTo>
                    <a:cubicBezTo>
                      <a:pt x="6" y="28"/>
                      <a:pt x="6" y="29"/>
                      <a:pt x="6" y="29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6" y="36"/>
                      <a:pt x="4" y="38"/>
                    </a:cubicBezTo>
                    <a:cubicBezTo>
                      <a:pt x="2" y="39"/>
                      <a:pt x="0" y="44"/>
                      <a:pt x="0" y="44"/>
                    </a:cubicBezTo>
                    <a:cubicBezTo>
                      <a:pt x="0" y="44"/>
                      <a:pt x="4" y="46"/>
                      <a:pt x="6" y="46"/>
                    </a:cubicBezTo>
                    <a:cubicBezTo>
                      <a:pt x="7" y="46"/>
                      <a:pt x="8" y="49"/>
                      <a:pt x="9" y="51"/>
                    </a:cubicBezTo>
                    <a:cubicBezTo>
                      <a:pt x="10" y="53"/>
                      <a:pt x="10" y="56"/>
                      <a:pt x="12" y="56"/>
                    </a:cubicBezTo>
                    <a:cubicBezTo>
                      <a:pt x="14" y="56"/>
                      <a:pt x="13" y="57"/>
                      <a:pt x="12" y="59"/>
                    </a:cubicBezTo>
                    <a:cubicBezTo>
                      <a:pt x="12" y="61"/>
                      <a:pt x="12" y="62"/>
                      <a:pt x="10" y="64"/>
                    </a:cubicBezTo>
                    <a:cubicBezTo>
                      <a:pt x="8" y="65"/>
                      <a:pt x="10" y="66"/>
                      <a:pt x="10" y="68"/>
                    </a:cubicBezTo>
                    <a:cubicBezTo>
                      <a:pt x="10" y="70"/>
                      <a:pt x="10" y="71"/>
                      <a:pt x="10" y="71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193">
                <a:extLst>
                  <a:ext uri="{FF2B5EF4-FFF2-40B4-BE49-F238E27FC236}">
                    <a16:creationId xmlns:a16="http://schemas.microsoft.com/office/drawing/2014/main" id="{CF90389B-6655-498D-8E2B-63254FB05F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4" y="2025"/>
                <a:ext cx="110" cy="139"/>
              </a:xfrm>
              <a:custGeom>
                <a:avLst/>
                <a:gdLst>
                  <a:gd name="T0" fmla="*/ 10 w 56"/>
                  <a:gd name="T1" fmla="*/ 71 h 71"/>
                  <a:gd name="T2" fmla="*/ 22 w 56"/>
                  <a:gd name="T3" fmla="*/ 65 h 71"/>
                  <a:gd name="T4" fmla="*/ 25 w 56"/>
                  <a:gd name="T5" fmla="*/ 62 h 71"/>
                  <a:gd name="T6" fmla="*/ 39 w 56"/>
                  <a:gd name="T7" fmla="*/ 62 h 71"/>
                  <a:gd name="T8" fmla="*/ 45 w 56"/>
                  <a:gd name="T9" fmla="*/ 65 h 71"/>
                  <a:gd name="T10" fmla="*/ 47 w 56"/>
                  <a:gd name="T11" fmla="*/ 60 h 71"/>
                  <a:gd name="T12" fmla="*/ 46 w 56"/>
                  <a:gd name="T13" fmla="*/ 56 h 71"/>
                  <a:gd name="T14" fmla="*/ 46 w 56"/>
                  <a:gd name="T15" fmla="*/ 49 h 71"/>
                  <a:gd name="T16" fmla="*/ 47 w 56"/>
                  <a:gd name="T17" fmla="*/ 43 h 71"/>
                  <a:gd name="T18" fmla="*/ 50 w 56"/>
                  <a:gd name="T19" fmla="*/ 37 h 71"/>
                  <a:gd name="T20" fmla="*/ 53 w 56"/>
                  <a:gd name="T21" fmla="*/ 30 h 71"/>
                  <a:gd name="T22" fmla="*/ 55 w 56"/>
                  <a:gd name="T23" fmla="*/ 25 h 71"/>
                  <a:gd name="T24" fmla="*/ 56 w 56"/>
                  <a:gd name="T25" fmla="*/ 18 h 71"/>
                  <a:gd name="T26" fmla="*/ 54 w 56"/>
                  <a:gd name="T27" fmla="*/ 12 h 71"/>
                  <a:gd name="T28" fmla="*/ 53 w 56"/>
                  <a:gd name="T29" fmla="*/ 6 h 71"/>
                  <a:gd name="T30" fmla="*/ 47 w 56"/>
                  <a:gd name="T31" fmla="*/ 7 h 71"/>
                  <a:gd name="T32" fmla="*/ 46 w 56"/>
                  <a:gd name="T33" fmla="*/ 2 h 71"/>
                  <a:gd name="T34" fmla="*/ 42 w 56"/>
                  <a:gd name="T35" fmla="*/ 2 h 71"/>
                  <a:gd name="T36" fmla="*/ 40 w 56"/>
                  <a:gd name="T37" fmla="*/ 4 h 71"/>
                  <a:gd name="T38" fmla="*/ 36 w 56"/>
                  <a:gd name="T39" fmla="*/ 4 h 71"/>
                  <a:gd name="T40" fmla="*/ 35 w 56"/>
                  <a:gd name="T41" fmla="*/ 1 h 71"/>
                  <a:gd name="T42" fmla="*/ 28 w 56"/>
                  <a:gd name="T43" fmla="*/ 0 h 71"/>
                  <a:gd name="T44" fmla="*/ 26 w 56"/>
                  <a:gd name="T45" fmla="*/ 3 h 71"/>
                  <a:gd name="T46" fmla="*/ 24 w 56"/>
                  <a:gd name="T47" fmla="*/ 7 h 71"/>
                  <a:gd name="T48" fmla="*/ 20 w 56"/>
                  <a:gd name="T49" fmla="*/ 4 h 71"/>
                  <a:gd name="T50" fmla="*/ 18 w 56"/>
                  <a:gd name="T51" fmla="*/ 6 h 71"/>
                  <a:gd name="T52" fmla="*/ 17 w 56"/>
                  <a:gd name="T53" fmla="*/ 11 h 71"/>
                  <a:gd name="T54" fmla="*/ 15 w 56"/>
                  <a:gd name="T55" fmla="*/ 9 h 71"/>
                  <a:gd name="T56" fmla="*/ 11 w 56"/>
                  <a:gd name="T57" fmla="*/ 13 h 71"/>
                  <a:gd name="T58" fmla="*/ 9 w 56"/>
                  <a:gd name="T59" fmla="*/ 17 h 71"/>
                  <a:gd name="T60" fmla="*/ 11 w 56"/>
                  <a:gd name="T61" fmla="*/ 23 h 71"/>
                  <a:gd name="T62" fmla="*/ 5 w 56"/>
                  <a:gd name="T63" fmla="*/ 26 h 71"/>
                  <a:gd name="T64" fmla="*/ 6 w 56"/>
                  <a:gd name="T65" fmla="*/ 29 h 71"/>
                  <a:gd name="T66" fmla="*/ 3 w 56"/>
                  <a:gd name="T67" fmla="*/ 31 h 71"/>
                  <a:gd name="T68" fmla="*/ 4 w 56"/>
                  <a:gd name="T69" fmla="*/ 38 h 71"/>
                  <a:gd name="T70" fmla="*/ 0 w 56"/>
                  <a:gd name="T71" fmla="*/ 44 h 71"/>
                  <a:gd name="T72" fmla="*/ 6 w 56"/>
                  <a:gd name="T73" fmla="*/ 46 h 71"/>
                  <a:gd name="T74" fmla="*/ 9 w 56"/>
                  <a:gd name="T75" fmla="*/ 51 h 71"/>
                  <a:gd name="T76" fmla="*/ 12 w 56"/>
                  <a:gd name="T77" fmla="*/ 56 h 71"/>
                  <a:gd name="T78" fmla="*/ 12 w 56"/>
                  <a:gd name="T79" fmla="*/ 59 h 71"/>
                  <a:gd name="T80" fmla="*/ 10 w 56"/>
                  <a:gd name="T81" fmla="*/ 64 h 71"/>
                  <a:gd name="T82" fmla="*/ 10 w 56"/>
                  <a:gd name="T83" fmla="*/ 68 h 71"/>
                  <a:gd name="T84" fmla="*/ 10 w 56"/>
                  <a:gd name="T85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6" h="71">
                    <a:moveTo>
                      <a:pt x="10" y="71"/>
                    </a:moveTo>
                    <a:cubicBezTo>
                      <a:pt x="15" y="70"/>
                      <a:pt x="20" y="66"/>
                      <a:pt x="22" y="65"/>
                    </a:cubicBezTo>
                    <a:cubicBezTo>
                      <a:pt x="23" y="64"/>
                      <a:pt x="24" y="62"/>
                      <a:pt x="25" y="62"/>
                    </a:cubicBezTo>
                    <a:cubicBezTo>
                      <a:pt x="28" y="61"/>
                      <a:pt x="36" y="61"/>
                      <a:pt x="39" y="62"/>
                    </a:cubicBezTo>
                    <a:cubicBezTo>
                      <a:pt x="41" y="62"/>
                      <a:pt x="42" y="64"/>
                      <a:pt x="45" y="65"/>
                    </a:cubicBezTo>
                    <a:cubicBezTo>
                      <a:pt x="45" y="65"/>
                      <a:pt x="46" y="62"/>
                      <a:pt x="47" y="60"/>
                    </a:cubicBezTo>
                    <a:cubicBezTo>
                      <a:pt x="48" y="59"/>
                      <a:pt x="46" y="56"/>
                      <a:pt x="46" y="56"/>
                    </a:cubicBezTo>
                    <a:cubicBezTo>
                      <a:pt x="46" y="49"/>
                      <a:pt x="46" y="49"/>
                      <a:pt x="46" y="49"/>
                    </a:cubicBezTo>
                    <a:cubicBezTo>
                      <a:pt x="47" y="43"/>
                      <a:pt x="47" y="43"/>
                      <a:pt x="47" y="43"/>
                    </a:cubicBezTo>
                    <a:cubicBezTo>
                      <a:pt x="47" y="43"/>
                      <a:pt x="50" y="39"/>
                      <a:pt x="50" y="37"/>
                    </a:cubicBezTo>
                    <a:cubicBezTo>
                      <a:pt x="51" y="34"/>
                      <a:pt x="52" y="33"/>
                      <a:pt x="53" y="30"/>
                    </a:cubicBezTo>
                    <a:cubicBezTo>
                      <a:pt x="53" y="27"/>
                      <a:pt x="55" y="25"/>
                      <a:pt x="55" y="25"/>
                    </a:cubicBezTo>
                    <a:cubicBezTo>
                      <a:pt x="55" y="25"/>
                      <a:pt x="56" y="21"/>
                      <a:pt x="56" y="18"/>
                    </a:cubicBezTo>
                    <a:cubicBezTo>
                      <a:pt x="56" y="15"/>
                      <a:pt x="53" y="14"/>
                      <a:pt x="54" y="12"/>
                    </a:cubicBezTo>
                    <a:cubicBezTo>
                      <a:pt x="55" y="10"/>
                      <a:pt x="53" y="6"/>
                      <a:pt x="53" y="6"/>
                    </a:cubicBezTo>
                    <a:cubicBezTo>
                      <a:pt x="53" y="6"/>
                      <a:pt x="49" y="7"/>
                      <a:pt x="47" y="7"/>
                    </a:cubicBezTo>
                    <a:cubicBezTo>
                      <a:pt x="45" y="6"/>
                      <a:pt x="46" y="2"/>
                      <a:pt x="46" y="2"/>
                    </a:cubicBezTo>
                    <a:cubicBezTo>
                      <a:pt x="42" y="2"/>
                      <a:pt x="42" y="2"/>
                      <a:pt x="42" y="2"/>
                    </a:cubicBezTo>
                    <a:cubicBezTo>
                      <a:pt x="40" y="4"/>
                      <a:pt x="40" y="4"/>
                      <a:pt x="40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3"/>
                      <a:pt x="27" y="6"/>
                      <a:pt x="24" y="7"/>
                    </a:cubicBezTo>
                    <a:cubicBezTo>
                      <a:pt x="22" y="8"/>
                      <a:pt x="20" y="4"/>
                      <a:pt x="20" y="4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8"/>
                      <a:pt x="15" y="9"/>
                    </a:cubicBezTo>
                    <a:cubicBezTo>
                      <a:pt x="12" y="11"/>
                      <a:pt x="11" y="13"/>
                      <a:pt x="11" y="13"/>
                    </a:cubicBezTo>
                    <a:cubicBezTo>
                      <a:pt x="11" y="13"/>
                      <a:pt x="7" y="15"/>
                      <a:pt x="9" y="17"/>
                    </a:cubicBezTo>
                    <a:cubicBezTo>
                      <a:pt x="10" y="19"/>
                      <a:pt x="12" y="20"/>
                      <a:pt x="11" y="23"/>
                    </a:cubicBezTo>
                    <a:cubicBezTo>
                      <a:pt x="9" y="26"/>
                      <a:pt x="5" y="25"/>
                      <a:pt x="5" y="26"/>
                    </a:cubicBezTo>
                    <a:cubicBezTo>
                      <a:pt x="6" y="28"/>
                      <a:pt x="6" y="29"/>
                      <a:pt x="6" y="29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6" y="36"/>
                      <a:pt x="4" y="38"/>
                    </a:cubicBezTo>
                    <a:cubicBezTo>
                      <a:pt x="2" y="39"/>
                      <a:pt x="0" y="44"/>
                      <a:pt x="0" y="44"/>
                    </a:cubicBezTo>
                    <a:cubicBezTo>
                      <a:pt x="0" y="44"/>
                      <a:pt x="4" y="46"/>
                      <a:pt x="6" y="46"/>
                    </a:cubicBezTo>
                    <a:cubicBezTo>
                      <a:pt x="7" y="46"/>
                      <a:pt x="8" y="49"/>
                      <a:pt x="9" y="51"/>
                    </a:cubicBezTo>
                    <a:cubicBezTo>
                      <a:pt x="10" y="53"/>
                      <a:pt x="10" y="56"/>
                      <a:pt x="12" y="56"/>
                    </a:cubicBezTo>
                    <a:cubicBezTo>
                      <a:pt x="14" y="56"/>
                      <a:pt x="13" y="57"/>
                      <a:pt x="12" y="59"/>
                    </a:cubicBezTo>
                    <a:cubicBezTo>
                      <a:pt x="12" y="61"/>
                      <a:pt x="12" y="62"/>
                      <a:pt x="10" y="64"/>
                    </a:cubicBezTo>
                    <a:cubicBezTo>
                      <a:pt x="8" y="65"/>
                      <a:pt x="10" y="66"/>
                      <a:pt x="10" y="68"/>
                    </a:cubicBezTo>
                    <a:cubicBezTo>
                      <a:pt x="10" y="70"/>
                      <a:pt x="10" y="71"/>
                      <a:pt x="10" y="71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71" name="Freeform 194">
                <a:extLst>
                  <a:ext uri="{FF2B5EF4-FFF2-40B4-BE49-F238E27FC236}">
                    <a16:creationId xmlns:a16="http://schemas.microsoft.com/office/drawing/2014/main" id="{B74F8CA8-1F10-406A-977A-8E4ED44984F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27" y="1212"/>
                <a:ext cx="196" cy="248"/>
              </a:xfrm>
              <a:custGeom>
                <a:avLst/>
                <a:gdLst>
                  <a:gd name="T0" fmla="*/ 51 w 100"/>
                  <a:gd name="T1" fmla="*/ 110 h 126"/>
                  <a:gd name="T2" fmla="*/ 55 w 100"/>
                  <a:gd name="T3" fmla="*/ 117 h 126"/>
                  <a:gd name="T4" fmla="*/ 60 w 100"/>
                  <a:gd name="T5" fmla="*/ 121 h 126"/>
                  <a:gd name="T6" fmla="*/ 69 w 100"/>
                  <a:gd name="T7" fmla="*/ 124 h 126"/>
                  <a:gd name="T8" fmla="*/ 73 w 100"/>
                  <a:gd name="T9" fmla="*/ 125 h 126"/>
                  <a:gd name="T10" fmla="*/ 74 w 100"/>
                  <a:gd name="T11" fmla="*/ 121 h 126"/>
                  <a:gd name="T12" fmla="*/ 74 w 100"/>
                  <a:gd name="T13" fmla="*/ 114 h 126"/>
                  <a:gd name="T14" fmla="*/ 75 w 100"/>
                  <a:gd name="T15" fmla="*/ 109 h 126"/>
                  <a:gd name="T16" fmla="*/ 58 w 100"/>
                  <a:gd name="T17" fmla="*/ 110 h 126"/>
                  <a:gd name="T18" fmla="*/ 52 w 100"/>
                  <a:gd name="T19" fmla="*/ 109 h 126"/>
                  <a:gd name="T20" fmla="*/ 9 w 100"/>
                  <a:gd name="T21" fmla="*/ 40 h 126"/>
                  <a:gd name="T22" fmla="*/ 13 w 100"/>
                  <a:gd name="T23" fmla="*/ 38 h 126"/>
                  <a:gd name="T24" fmla="*/ 16 w 100"/>
                  <a:gd name="T25" fmla="*/ 34 h 126"/>
                  <a:gd name="T26" fmla="*/ 24 w 100"/>
                  <a:gd name="T27" fmla="*/ 35 h 126"/>
                  <a:gd name="T28" fmla="*/ 30 w 100"/>
                  <a:gd name="T29" fmla="*/ 38 h 126"/>
                  <a:gd name="T30" fmla="*/ 32 w 100"/>
                  <a:gd name="T31" fmla="*/ 39 h 126"/>
                  <a:gd name="T32" fmla="*/ 35 w 100"/>
                  <a:gd name="T33" fmla="*/ 46 h 126"/>
                  <a:gd name="T34" fmla="*/ 37 w 100"/>
                  <a:gd name="T35" fmla="*/ 51 h 126"/>
                  <a:gd name="T36" fmla="*/ 47 w 100"/>
                  <a:gd name="T37" fmla="*/ 65 h 126"/>
                  <a:gd name="T38" fmla="*/ 57 w 100"/>
                  <a:gd name="T39" fmla="*/ 73 h 126"/>
                  <a:gd name="T40" fmla="*/ 61 w 100"/>
                  <a:gd name="T41" fmla="*/ 73 h 126"/>
                  <a:gd name="T42" fmla="*/ 66 w 100"/>
                  <a:gd name="T43" fmla="*/ 77 h 126"/>
                  <a:gd name="T44" fmla="*/ 70 w 100"/>
                  <a:gd name="T45" fmla="*/ 81 h 126"/>
                  <a:gd name="T46" fmla="*/ 77 w 100"/>
                  <a:gd name="T47" fmla="*/ 88 h 126"/>
                  <a:gd name="T48" fmla="*/ 79 w 100"/>
                  <a:gd name="T49" fmla="*/ 103 h 126"/>
                  <a:gd name="T50" fmla="*/ 77 w 100"/>
                  <a:gd name="T51" fmla="*/ 110 h 126"/>
                  <a:gd name="T52" fmla="*/ 81 w 100"/>
                  <a:gd name="T53" fmla="*/ 113 h 126"/>
                  <a:gd name="T54" fmla="*/ 85 w 100"/>
                  <a:gd name="T55" fmla="*/ 108 h 126"/>
                  <a:gd name="T56" fmla="*/ 89 w 100"/>
                  <a:gd name="T57" fmla="*/ 101 h 126"/>
                  <a:gd name="T58" fmla="*/ 87 w 100"/>
                  <a:gd name="T59" fmla="*/ 94 h 126"/>
                  <a:gd name="T60" fmla="*/ 83 w 100"/>
                  <a:gd name="T61" fmla="*/ 89 h 126"/>
                  <a:gd name="T62" fmla="*/ 90 w 100"/>
                  <a:gd name="T63" fmla="*/ 83 h 126"/>
                  <a:gd name="T64" fmla="*/ 97 w 100"/>
                  <a:gd name="T65" fmla="*/ 88 h 126"/>
                  <a:gd name="T66" fmla="*/ 100 w 100"/>
                  <a:gd name="T67" fmla="*/ 86 h 126"/>
                  <a:gd name="T68" fmla="*/ 99 w 100"/>
                  <a:gd name="T69" fmla="*/ 82 h 126"/>
                  <a:gd name="T70" fmla="*/ 93 w 100"/>
                  <a:gd name="T71" fmla="*/ 76 h 126"/>
                  <a:gd name="T72" fmla="*/ 81 w 100"/>
                  <a:gd name="T73" fmla="*/ 65 h 126"/>
                  <a:gd name="T74" fmla="*/ 62 w 100"/>
                  <a:gd name="T75" fmla="*/ 52 h 126"/>
                  <a:gd name="T76" fmla="*/ 59 w 100"/>
                  <a:gd name="T77" fmla="*/ 46 h 126"/>
                  <a:gd name="T78" fmla="*/ 56 w 100"/>
                  <a:gd name="T79" fmla="*/ 42 h 126"/>
                  <a:gd name="T80" fmla="*/ 48 w 100"/>
                  <a:gd name="T81" fmla="*/ 37 h 126"/>
                  <a:gd name="T82" fmla="*/ 50 w 100"/>
                  <a:gd name="T83" fmla="*/ 27 h 126"/>
                  <a:gd name="T84" fmla="*/ 49 w 100"/>
                  <a:gd name="T85" fmla="*/ 20 h 126"/>
                  <a:gd name="T86" fmla="*/ 60 w 100"/>
                  <a:gd name="T87" fmla="*/ 17 h 126"/>
                  <a:gd name="T88" fmla="*/ 57 w 100"/>
                  <a:gd name="T89" fmla="*/ 9 h 126"/>
                  <a:gd name="T90" fmla="*/ 52 w 100"/>
                  <a:gd name="T91" fmla="*/ 3 h 126"/>
                  <a:gd name="T92" fmla="*/ 45 w 100"/>
                  <a:gd name="T93" fmla="*/ 2 h 126"/>
                  <a:gd name="T94" fmla="*/ 39 w 100"/>
                  <a:gd name="T95" fmla="*/ 1 h 126"/>
                  <a:gd name="T96" fmla="*/ 33 w 100"/>
                  <a:gd name="T97" fmla="*/ 3 h 126"/>
                  <a:gd name="T98" fmla="*/ 31 w 100"/>
                  <a:gd name="T99" fmla="*/ 7 h 126"/>
                  <a:gd name="T100" fmla="*/ 23 w 100"/>
                  <a:gd name="T101" fmla="*/ 12 h 126"/>
                  <a:gd name="T102" fmla="*/ 19 w 100"/>
                  <a:gd name="T103" fmla="*/ 14 h 126"/>
                  <a:gd name="T104" fmla="*/ 14 w 100"/>
                  <a:gd name="T105" fmla="*/ 13 h 126"/>
                  <a:gd name="T106" fmla="*/ 6 w 100"/>
                  <a:gd name="T107" fmla="*/ 21 h 126"/>
                  <a:gd name="T108" fmla="*/ 3 w 100"/>
                  <a:gd name="T109" fmla="*/ 29 h 126"/>
                  <a:gd name="T110" fmla="*/ 7 w 100"/>
                  <a:gd name="T111" fmla="*/ 37 h 126"/>
                  <a:gd name="T112" fmla="*/ 6 w 100"/>
                  <a:gd name="T113" fmla="*/ 42 h 126"/>
                  <a:gd name="T114" fmla="*/ 17 w 100"/>
                  <a:gd name="T115" fmla="*/ 77 h 126"/>
                  <a:gd name="T116" fmla="*/ 16 w 100"/>
                  <a:gd name="T117" fmla="*/ 82 h 126"/>
                  <a:gd name="T118" fmla="*/ 22 w 100"/>
                  <a:gd name="T119" fmla="*/ 98 h 126"/>
                  <a:gd name="T120" fmla="*/ 26 w 100"/>
                  <a:gd name="T121" fmla="*/ 96 h 126"/>
                  <a:gd name="T122" fmla="*/ 30 w 100"/>
                  <a:gd name="T123" fmla="*/ 79 h 126"/>
                  <a:gd name="T124" fmla="*/ 26 w 100"/>
                  <a:gd name="T125" fmla="*/ 72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00" h="126">
                    <a:moveTo>
                      <a:pt x="52" y="109"/>
                    </a:moveTo>
                    <a:cubicBezTo>
                      <a:pt x="52" y="111"/>
                      <a:pt x="52" y="110"/>
                      <a:pt x="51" y="110"/>
                    </a:cubicBezTo>
                    <a:cubicBezTo>
                      <a:pt x="51" y="111"/>
                      <a:pt x="51" y="112"/>
                      <a:pt x="51" y="113"/>
                    </a:cubicBezTo>
                    <a:cubicBezTo>
                      <a:pt x="52" y="114"/>
                      <a:pt x="54" y="116"/>
                      <a:pt x="55" y="117"/>
                    </a:cubicBezTo>
                    <a:cubicBezTo>
                      <a:pt x="56" y="117"/>
                      <a:pt x="58" y="117"/>
                      <a:pt x="59" y="118"/>
                    </a:cubicBezTo>
                    <a:cubicBezTo>
                      <a:pt x="59" y="118"/>
                      <a:pt x="60" y="121"/>
                      <a:pt x="60" y="121"/>
                    </a:cubicBezTo>
                    <a:cubicBezTo>
                      <a:pt x="61" y="121"/>
                      <a:pt x="63" y="120"/>
                      <a:pt x="64" y="121"/>
                    </a:cubicBezTo>
                    <a:cubicBezTo>
                      <a:pt x="66" y="122"/>
                      <a:pt x="66" y="123"/>
                      <a:pt x="69" y="124"/>
                    </a:cubicBezTo>
                    <a:cubicBezTo>
                      <a:pt x="70" y="125"/>
                      <a:pt x="70" y="125"/>
                      <a:pt x="70" y="125"/>
                    </a:cubicBezTo>
                    <a:cubicBezTo>
                      <a:pt x="71" y="126"/>
                      <a:pt x="72" y="125"/>
                      <a:pt x="73" y="125"/>
                    </a:cubicBezTo>
                    <a:cubicBezTo>
                      <a:pt x="73" y="124"/>
                      <a:pt x="72" y="123"/>
                      <a:pt x="72" y="122"/>
                    </a:cubicBezTo>
                    <a:cubicBezTo>
                      <a:pt x="72" y="122"/>
                      <a:pt x="74" y="121"/>
                      <a:pt x="74" y="121"/>
                    </a:cubicBezTo>
                    <a:cubicBezTo>
                      <a:pt x="75" y="119"/>
                      <a:pt x="74" y="117"/>
                      <a:pt x="75" y="115"/>
                    </a:cubicBezTo>
                    <a:cubicBezTo>
                      <a:pt x="73" y="116"/>
                      <a:pt x="74" y="115"/>
                      <a:pt x="74" y="114"/>
                    </a:cubicBezTo>
                    <a:cubicBezTo>
                      <a:pt x="73" y="112"/>
                      <a:pt x="75" y="113"/>
                      <a:pt x="75" y="111"/>
                    </a:cubicBezTo>
                    <a:cubicBezTo>
                      <a:pt x="76" y="111"/>
                      <a:pt x="75" y="110"/>
                      <a:pt x="75" y="109"/>
                    </a:cubicBezTo>
                    <a:cubicBezTo>
                      <a:pt x="72" y="111"/>
                      <a:pt x="65" y="113"/>
                      <a:pt x="60" y="112"/>
                    </a:cubicBezTo>
                    <a:cubicBezTo>
                      <a:pt x="60" y="112"/>
                      <a:pt x="59" y="110"/>
                      <a:pt x="58" y="110"/>
                    </a:cubicBezTo>
                    <a:cubicBezTo>
                      <a:pt x="56" y="110"/>
                      <a:pt x="56" y="111"/>
                      <a:pt x="54" y="111"/>
                    </a:cubicBezTo>
                    <a:cubicBezTo>
                      <a:pt x="54" y="111"/>
                      <a:pt x="53" y="110"/>
                      <a:pt x="52" y="109"/>
                    </a:cubicBezTo>
                    <a:close/>
                    <a:moveTo>
                      <a:pt x="6" y="42"/>
                    </a:moveTo>
                    <a:cubicBezTo>
                      <a:pt x="7" y="41"/>
                      <a:pt x="8" y="40"/>
                      <a:pt x="9" y="40"/>
                    </a:cubicBezTo>
                    <a:cubicBezTo>
                      <a:pt x="10" y="40"/>
                      <a:pt x="11" y="41"/>
                      <a:pt x="12" y="40"/>
                    </a:cubicBezTo>
                    <a:cubicBezTo>
                      <a:pt x="13" y="40"/>
                      <a:pt x="13" y="39"/>
                      <a:pt x="13" y="38"/>
                    </a:cubicBezTo>
                    <a:cubicBezTo>
                      <a:pt x="14" y="37"/>
                      <a:pt x="15" y="37"/>
                      <a:pt x="16" y="36"/>
                    </a:cubicBezTo>
                    <a:cubicBezTo>
                      <a:pt x="16" y="36"/>
                      <a:pt x="16" y="34"/>
                      <a:pt x="16" y="34"/>
                    </a:cubicBezTo>
                    <a:cubicBezTo>
                      <a:pt x="17" y="33"/>
                      <a:pt x="18" y="32"/>
                      <a:pt x="21" y="32"/>
                    </a:cubicBezTo>
                    <a:cubicBezTo>
                      <a:pt x="22" y="32"/>
                      <a:pt x="23" y="34"/>
                      <a:pt x="24" y="35"/>
                    </a:cubicBezTo>
                    <a:cubicBezTo>
                      <a:pt x="25" y="35"/>
                      <a:pt x="26" y="35"/>
                      <a:pt x="26" y="35"/>
                    </a:cubicBezTo>
                    <a:cubicBezTo>
                      <a:pt x="28" y="35"/>
                      <a:pt x="29" y="38"/>
                      <a:pt x="30" y="38"/>
                    </a:cubicBezTo>
                    <a:cubicBezTo>
                      <a:pt x="30" y="39"/>
                      <a:pt x="30" y="39"/>
                      <a:pt x="30" y="39"/>
                    </a:cubicBezTo>
                    <a:cubicBezTo>
                      <a:pt x="32" y="39"/>
                      <a:pt x="32" y="39"/>
                      <a:pt x="32" y="39"/>
                    </a:cubicBezTo>
                    <a:cubicBezTo>
                      <a:pt x="32" y="40"/>
                      <a:pt x="32" y="42"/>
                      <a:pt x="32" y="44"/>
                    </a:cubicBezTo>
                    <a:cubicBezTo>
                      <a:pt x="33" y="44"/>
                      <a:pt x="35" y="45"/>
                      <a:pt x="35" y="46"/>
                    </a:cubicBezTo>
                    <a:cubicBezTo>
                      <a:pt x="35" y="47"/>
                      <a:pt x="35" y="48"/>
                      <a:pt x="35" y="50"/>
                    </a:cubicBezTo>
                    <a:cubicBezTo>
                      <a:pt x="35" y="50"/>
                      <a:pt x="37" y="51"/>
                      <a:pt x="37" y="51"/>
                    </a:cubicBezTo>
                    <a:cubicBezTo>
                      <a:pt x="38" y="53"/>
                      <a:pt x="37" y="55"/>
                      <a:pt x="38" y="57"/>
                    </a:cubicBezTo>
                    <a:cubicBezTo>
                      <a:pt x="40" y="60"/>
                      <a:pt x="45" y="62"/>
                      <a:pt x="47" y="65"/>
                    </a:cubicBezTo>
                    <a:cubicBezTo>
                      <a:pt x="48" y="67"/>
                      <a:pt x="48" y="69"/>
                      <a:pt x="50" y="70"/>
                    </a:cubicBezTo>
                    <a:cubicBezTo>
                      <a:pt x="52" y="72"/>
                      <a:pt x="55" y="72"/>
                      <a:pt x="57" y="73"/>
                    </a:cubicBezTo>
                    <a:cubicBezTo>
                      <a:pt x="57" y="73"/>
                      <a:pt x="57" y="73"/>
                      <a:pt x="57" y="73"/>
                    </a:cubicBezTo>
                    <a:cubicBezTo>
                      <a:pt x="59" y="74"/>
                      <a:pt x="59" y="72"/>
                      <a:pt x="61" y="73"/>
                    </a:cubicBezTo>
                    <a:cubicBezTo>
                      <a:pt x="62" y="73"/>
                      <a:pt x="64" y="77"/>
                      <a:pt x="65" y="77"/>
                    </a:cubicBezTo>
                    <a:cubicBezTo>
                      <a:pt x="66" y="77"/>
                      <a:pt x="66" y="77"/>
                      <a:pt x="66" y="77"/>
                    </a:cubicBezTo>
                    <a:cubicBezTo>
                      <a:pt x="67" y="78"/>
                      <a:pt x="66" y="80"/>
                      <a:pt x="67" y="80"/>
                    </a:cubicBezTo>
                    <a:cubicBezTo>
                      <a:pt x="68" y="81"/>
                      <a:pt x="69" y="80"/>
                      <a:pt x="70" y="81"/>
                    </a:cubicBezTo>
                    <a:cubicBezTo>
                      <a:pt x="71" y="82"/>
                      <a:pt x="71" y="84"/>
                      <a:pt x="72" y="85"/>
                    </a:cubicBezTo>
                    <a:cubicBezTo>
                      <a:pt x="73" y="87"/>
                      <a:pt x="76" y="87"/>
                      <a:pt x="77" y="88"/>
                    </a:cubicBezTo>
                    <a:cubicBezTo>
                      <a:pt x="78" y="89"/>
                      <a:pt x="81" y="100"/>
                      <a:pt x="81" y="102"/>
                    </a:cubicBezTo>
                    <a:cubicBezTo>
                      <a:pt x="79" y="103"/>
                      <a:pt x="79" y="103"/>
                      <a:pt x="79" y="103"/>
                    </a:cubicBezTo>
                    <a:cubicBezTo>
                      <a:pt x="79" y="104"/>
                      <a:pt x="79" y="106"/>
                      <a:pt x="79" y="107"/>
                    </a:cubicBezTo>
                    <a:cubicBezTo>
                      <a:pt x="79" y="108"/>
                      <a:pt x="77" y="109"/>
                      <a:pt x="77" y="110"/>
                    </a:cubicBezTo>
                    <a:cubicBezTo>
                      <a:pt x="76" y="113"/>
                      <a:pt x="78" y="113"/>
                      <a:pt x="78" y="114"/>
                    </a:cubicBezTo>
                    <a:cubicBezTo>
                      <a:pt x="79" y="113"/>
                      <a:pt x="81" y="114"/>
                      <a:pt x="81" y="113"/>
                    </a:cubicBezTo>
                    <a:cubicBezTo>
                      <a:pt x="82" y="113"/>
                      <a:pt x="82" y="111"/>
                      <a:pt x="82" y="110"/>
                    </a:cubicBezTo>
                    <a:cubicBezTo>
                      <a:pt x="82" y="110"/>
                      <a:pt x="85" y="108"/>
                      <a:pt x="85" y="108"/>
                    </a:cubicBezTo>
                    <a:cubicBezTo>
                      <a:pt x="86" y="106"/>
                      <a:pt x="85" y="104"/>
                      <a:pt x="86" y="103"/>
                    </a:cubicBezTo>
                    <a:cubicBezTo>
                      <a:pt x="87" y="102"/>
                      <a:pt x="89" y="102"/>
                      <a:pt x="89" y="101"/>
                    </a:cubicBezTo>
                    <a:cubicBezTo>
                      <a:pt x="90" y="99"/>
                      <a:pt x="89" y="96"/>
                      <a:pt x="89" y="95"/>
                    </a:cubicBezTo>
                    <a:cubicBezTo>
                      <a:pt x="88" y="95"/>
                      <a:pt x="88" y="95"/>
                      <a:pt x="87" y="94"/>
                    </a:cubicBezTo>
                    <a:cubicBezTo>
                      <a:pt x="87" y="93"/>
                      <a:pt x="87" y="92"/>
                      <a:pt x="86" y="91"/>
                    </a:cubicBezTo>
                    <a:cubicBezTo>
                      <a:pt x="86" y="90"/>
                      <a:pt x="84" y="90"/>
                      <a:pt x="83" y="89"/>
                    </a:cubicBezTo>
                    <a:cubicBezTo>
                      <a:pt x="85" y="86"/>
                      <a:pt x="86" y="80"/>
                      <a:pt x="90" y="81"/>
                    </a:cubicBezTo>
                    <a:cubicBezTo>
                      <a:pt x="90" y="83"/>
                      <a:pt x="90" y="83"/>
                      <a:pt x="90" y="83"/>
                    </a:cubicBezTo>
                    <a:cubicBezTo>
                      <a:pt x="92" y="83"/>
                      <a:pt x="93" y="83"/>
                      <a:pt x="96" y="84"/>
                    </a:cubicBezTo>
                    <a:cubicBezTo>
                      <a:pt x="96" y="85"/>
                      <a:pt x="96" y="87"/>
                      <a:pt x="97" y="88"/>
                    </a:cubicBezTo>
                    <a:cubicBezTo>
                      <a:pt x="97" y="88"/>
                      <a:pt x="98" y="88"/>
                      <a:pt x="99" y="88"/>
                    </a:cubicBezTo>
                    <a:cubicBezTo>
                      <a:pt x="99" y="87"/>
                      <a:pt x="99" y="87"/>
                      <a:pt x="100" y="86"/>
                    </a:cubicBezTo>
                    <a:cubicBezTo>
                      <a:pt x="100" y="86"/>
                      <a:pt x="99" y="85"/>
                      <a:pt x="99" y="85"/>
                    </a:cubicBezTo>
                    <a:cubicBezTo>
                      <a:pt x="99" y="84"/>
                      <a:pt x="100" y="83"/>
                      <a:pt x="99" y="82"/>
                    </a:cubicBezTo>
                    <a:cubicBezTo>
                      <a:pt x="99" y="81"/>
                      <a:pt x="97" y="81"/>
                      <a:pt x="97" y="81"/>
                    </a:cubicBezTo>
                    <a:cubicBezTo>
                      <a:pt x="95" y="80"/>
                      <a:pt x="94" y="77"/>
                      <a:pt x="93" y="76"/>
                    </a:cubicBezTo>
                    <a:cubicBezTo>
                      <a:pt x="89" y="73"/>
                      <a:pt x="84" y="72"/>
                      <a:pt x="81" y="69"/>
                    </a:cubicBezTo>
                    <a:cubicBezTo>
                      <a:pt x="81" y="68"/>
                      <a:pt x="81" y="65"/>
                      <a:pt x="81" y="65"/>
                    </a:cubicBezTo>
                    <a:cubicBezTo>
                      <a:pt x="77" y="65"/>
                      <a:pt x="74" y="65"/>
                      <a:pt x="70" y="63"/>
                    </a:cubicBezTo>
                    <a:cubicBezTo>
                      <a:pt x="68" y="62"/>
                      <a:pt x="63" y="55"/>
                      <a:pt x="62" y="52"/>
                    </a:cubicBezTo>
                    <a:cubicBezTo>
                      <a:pt x="61" y="50"/>
                      <a:pt x="62" y="49"/>
                      <a:pt x="61" y="47"/>
                    </a:cubicBezTo>
                    <a:cubicBezTo>
                      <a:pt x="60" y="46"/>
                      <a:pt x="60" y="47"/>
                      <a:pt x="59" y="46"/>
                    </a:cubicBezTo>
                    <a:cubicBezTo>
                      <a:pt x="58" y="46"/>
                      <a:pt x="57" y="43"/>
                      <a:pt x="57" y="42"/>
                    </a:cubicBezTo>
                    <a:cubicBezTo>
                      <a:pt x="56" y="42"/>
                      <a:pt x="56" y="42"/>
                      <a:pt x="56" y="42"/>
                    </a:cubicBezTo>
                    <a:cubicBezTo>
                      <a:pt x="56" y="42"/>
                      <a:pt x="56" y="42"/>
                      <a:pt x="56" y="42"/>
                    </a:cubicBezTo>
                    <a:cubicBezTo>
                      <a:pt x="53" y="39"/>
                      <a:pt x="51" y="41"/>
                      <a:pt x="48" y="37"/>
                    </a:cubicBezTo>
                    <a:cubicBezTo>
                      <a:pt x="48" y="37"/>
                      <a:pt x="47" y="36"/>
                      <a:pt x="47" y="36"/>
                    </a:cubicBezTo>
                    <a:cubicBezTo>
                      <a:pt x="46" y="33"/>
                      <a:pt x="50" y="28"/>
                      <a:pt x="50" y="27"/>
                    </a:cubicBezTo>
                    <a:cubicBezTo>
                      <a:pt x="51" y="24"/>
                      <a:pt x="49" y="24"/>
                      <a:pt x="48" y="22"/>
                    </a:cubicBezTo>
                    <a:cubicBezTo>
                      <a:pt x="48" y="21"/>
                      <a:pt x="49" y="20"/>
                      <a:pt x="49" y="20"/>
                    </a:cubicBezTo>
                    <a:cubicBezTo>
                      <a:pt x="50" y="20"/>
                      <a:pt x="50" y="21"/>
                      <a:pt x="50" y="21"/>
                    </a:cubicBezTo>
                    <a:cubicBezTo>
                      <a:pt x="53" y="19"/>
                      <a:pt x="56" y="18"/>
                      <a:pt x="60" y="17"/>
                    </a:cubicBezTo>
                    <a:cubicBezTo>
                      <a:pt x="58" y="15"/>
                      <a:pt x="60" y="14"/>
                      <a:pt x="60" y="12"/>
                    </a:cubicBezTo>
                    <a:cubicBezTo>
                      <a:pt x="60" y="10"/>
                      <a:pt x="60" y="9"/>
                      <a:pt x="57" y="9"/>
                    </a:cubicBezTo>
                    <a:cubicBezTo>
                      <a:pt x="54" y="9"/>
                      <a:pt x="58" y="3"/>
                      <a:pt x="58" y="3"/>
                    </a:cubicBezTo>
                    <a:cubicBezTo>
                      <a:pt x="58" y="3"/>
                      <a:pt x="54" y="3"/>
                      <a:pt x="52" y="3"/>
                    </a:cubicBezTo>
                    <a:cubicBezTo>
                      <a:pt x="50" y="4"/>
                      <a:pt x="50" y="4"/>
                      <a:pt x="48" y="4"/>
                    </a:cubicBezTo>
                    <a:cubicBezTo>
                      <a:pt x="46" y="4"/>
                      <a:pt x="48" y="2"/>
                      <a:pt x="45" y="2"/>
                    </a:cubicBezTo>
                    <a:cubicBezTo>
                      <a:pt x="41" y="2"/>
                      <a:pt x="44" y="2"/>
                      <a:pt x="41" y="1"/>
                    </a:cubicBezTo>
                    <a:cubicBezTo>
                      <a:pt x="38" y="0"/>
                      <a:pt x="39" y="0"/>
                      <a:pt x="39" y="1"/>
                    </a:cubicBezTo>
                    <a:cubicBezTo>
                      <a:pt x="39" y="3"/>
                      <a:pt x="34" y="0"/>
                      <a:pt x="34" y="0"/>
                    </a:cubicBezTo>
                    <a:cubicBezTo>
                      <a:pt x="34" y="0"/>
                      <a:pt x="35" y="2"/>
                      <a:pt x="33" y="3"/>
                    </a:cubicBezTo>
                    <a:cubicBezTo>
                      <a:pt x="31" y="5"/>
                      <a:pt x="35" y="4"/>
                      <a:pt x="34" y="6"/>
                    </a:cubicBezTo>
                    <a:cubicBezTo>
                      <a:pt x="32" y="8"/>
                      <a:pt x="33" y="8"/>
                      <a:pt x="31" y="7"/>
                    </a:cubicBezTo>
                    <a:cubicBezTo>
                      <a:pt x="29" y="5"/>
                      <a:pt x="27" y="7"/>
                      <a:pt x="27" y="9"/>
                    </a:cubicBezTo>
                    <a:cubicBezTo>
                      <a:pt x="26" y="11"/>
                      <a:pt x="23" y="9"/>
                      <a:pt x="23" y="12"/>
                    </a:cubicBezTo>
                    <a:cubicBezTo>
                      <a:pt x="23" y="15"/>
                      <a:pt x="24" y="14"/>
                      <a:pt x="23" y="15"/>
                    </a:cubicBezTo>
                    <a:cubicBezTo>
                      <a:pt x="22" y="16"/>
                      <a:pt x="22" y="14"/>
                      <a:pt x="19" y="14"/>
                    </a:cubicBezTo>
                    <a:cubicBezTo>
                      <a:pt x="16" y="13"/>
                      <a:pt x="17" y="13"/>
                      <a:pt x="15" y="11"/>
                    </a:cubicBezTo>
                    <a:cubicBezTo>
                      <a:pt x="14" y="9"/>
                      <a:pt x="14" y="11"/>
                      <a:pt x="14" y="13"/>
                    </a:cubicBezTo>
                    <a:cubicBezTo>
                      <a:pt x="14" y="16"/>
                      <a:pt x="9" y="15"/>
                      <a:pt x="8" y="17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5" y="24"/>
                      <a:pt x="3" y="24"/>
                    </a:cubicBezTo>
                    <a:cubicBezTo>
                      <a:pt x="0" y="24"/>
                      <a:pt x="0" y="29"/>
                      <a:pt x="3" y="29"/>
                    </a:cubicBezTo>
                    <a:cubicBezTo>
                      <a:pt x="5" y="29"/>
                      <a:pt x="2" y="35"/>
                      <a:pt x="3" y="36"/>
                    </a:cubicBezTo>
                    <a:cubicBezTo>
                      <a:pt x="4" y="37"/>
                      <a:pt x="8" y="35"/>
                      <a:pt x="7" y="37"/>
                    </a:cubicBezTo>
                    <a:cubicBezTo>
                      <a:pt x="6" y="39"/>
                      <a:pt x="7" y="37"/>
                      <a:pt x="5" y="39"/>
                    </a:cubicBezTo>
                    <a:cubicBezTo>
                      <a:pt x="4" y="41"/>
                      <a:pt x="6" y="42"/>
                      <a:pt x="6" y="42"/>
                    </a:cubicBezTo>
                    <a:close/>
                    <a:moveTo>
                      <a:pt x="23" y="71"/>
                    </a:moveTo>
                    <a:cubicBezTo>
                      <a:pt x="22" y="73"/>
                      <a:pt x="18" y="76"/>
                      <a:pt x="17" y="77"/>
                    </a:cubicBezTo>
                    <a:cubicBezTo>
                      <a:pt x="16" y="77"/>
                      <a:pt x="16" y="76"/>
                      <a:pt x="15" y="77"/>
                    </a:cubicBezTo>
                    <a:cubicBezTo>
                      <a:pt x="15" y="79"/>
                      <a:pt x="16" y="79"/>
                      <a:pt x="16" y="82"/>
                    </a:cubicBezTo>
                    <a:cubicBezTo>
                      <a:pt x="17" y="86"/>
                      <a:pt x="17" y="93"/>
                      <a:pt x="18" y="96"/>
                    </a:cubicBezTo>
                    <a:cubicBezTo>
                      <a:pt x="19" y="98"/>
                      <a:pt x="20" y="97"/>
                      <a:pt x="22" y="98"/>
                    </a:cubicBezTo>
                    <a:cubicBezTo>
                      <a:pt x="21" y="98"/>
                      <a:pt x="23" y="99"/>
                      <a:pt x="24" y="99"/>
                    </a:cubicBezTo>
                    <a:cubicBezTo>
                      <a:pt x="24" y="99"/>
                      <a:pt x="26" y="96"/>
                      <a:pt x="26" y="96"/>
                    </a:cubicBezTo>
                    <a:cubicBezTo>
                      <a:pt x="27" y="96"/>
                      <a:pt x="27" y="96"/>
                      <a:pt x="27" y="96"/>
                    </a:cubicBezTo>
                    <a:cubicBezTo>
                      <a:pt x="27" y="96"/>
                      <a:pt x="30" y="79"/>
                      <a:pt x="30" y="79"/>
                    </a:cubicBezTo>
                    <a:cubicBezTo>
                      <a:pt x="30" y="78"/>
                      <a:pt x="27" y="77"/>
                      <a:pt x="27" y="76"/>
                    </a:cubicBezTo>
                    <a:cubicBezTo>
                      <a:pt x="26" y="75"/>
                      <a:pt x="27" y="73"/>
                      <a:pt x="26" y="72"/>
                    </a:cubicBezTo>
                    <a:cubicBezTo>
                      <a:pt x="25" y="71"/>
                      <a:pt x="24" y="72"/>
                      <a:pt x="23" y="71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195">
                <a:extLst>
                  <a:ext uri="{FF2B5EF4-FFF2-40B4-BE49-F238E27FC236}">
                    <a16:creationId xmlns:a16="http://schemas.microsoft.com/office/drawing/2014/main" id="{33212175-79F4-4CC7-B667-149A46097C0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27" y="1212"/>
                <a:ext cx="196" cy="248"/>
              </a:xfrm>
              <a:custGeom>
                <a:avLst/>
                <a:gdLst>
                  <a:gd name="T0" fmla="*/ 51 w 100"/>
                  <a:gd name="T1" fmla="*/ 110 h 126"/>
                  <a:gd name="T2" fmla="*/ 55 w 100"/>
                  <a:gd name="T3" fmla="*/ 117 h 126"/>
                  <a:gd name="T4" fmla="*/ 60 w 100"/>
                  <a:gd name="T5" fmla="*/ 121 h 126"/>
                  <a:gd name="T6" fmla="*/ 69 w 100"/>
                  <a:gd name="T7" fmla="*/ 124 h 126"/>
                  <a:gd name="T8" fmla="*/ 73 w 100"/>
                  <a:gd name="T9" fmla="*/ 125 h 126"/>
                  <a:gd name="T10" fmla="*/ 74 w 100"/>
                  <a:gd name="T11" fmla="*/ 121 h 126"/>
                  <a:gd name="T12" fmla="*/ 74 w 100"/>
                  <a:gd name="T13" fmla="*/ 114 h 126"/>
                  <a:gd name="T14" fmla="*/ 75 w 100"/>
                  <a:gd name="T15" fmla="*/ 109 h 126"/>
                  <a:gd name="T16" fmla="*/ 58 w 100"/>
                  <a:gd name="T17" fmla="*/ 110 h 126"/>
                  <a:gd name="T18" fmla="*/ 52 w 100"/>
                  <a:gd name="T19" fmla="*/ 109 h 126"/>
                  <a:gd name="T20" fmla="*/ 9 w 100"/>
                  <a:gd name="T21" fmla="*/ 40 h 126"/>
                  <a:gd name="T22" fmla="*/ 13 w 100"/>
                  <a:gd name="T23" fmla="*/ 38 h 126"/>
                  <a:gd name="T24" fmla="*/ 16 w 100"/>
                  <a:gd name="T25" fmla="*/ 34 h 126"/>
                  <a:gd name="T26" fmla="*/ 24 w 100"/>
                  <a:gd name="T27" fmla="*/ 35 h 126"/>
                  <a:gd name="T28" fmla="*/ 30 w 100"/>
                  <a:gd name="T29" fmla="*/ 38 h 126"/>
                  <a:gd name="T30" fmla="*/ 32 w 100"/>
                  <a:gd name="T31" fmla="*/ 39 h 126"/>
                  <a:gd name="T32" fmla="*/ 35 w 100"/>
                  <a:gd name="T33" fmla="*/ 46 h 126"/>
                  <a:gd name="T34" fmla="*/ 37 w 100"/>
                  <a:gd name="T35" fmla="*/ 51 h 126"/>
                  <a:gd name="T36" fmla="*/ 47 w 100"/>
                  <a:gd name="T37" fmla="*/ 65 h 126"/>
                  <a:gd name="T38" fmla="*/ 57 w 100"/>
                  <a:gd name="T39" fmla="*/ 73 h 126"/>
                  <a:gd name="T40" fmla="*/ 61 w 100"/>
                  <a:gd name="T41" fmla="*/ 73 h 126"/>
                  <a:gd name="T42" fmla="*/ 66 w 100"/>
                  <a:gd name="T43" fmla="*/ 77 h 126"/>
                  <a:gd name="T44" fmla="*/ 70 w 100"/>
                  <a:gd name="T45" fmla="*/ 81 h 126"/>
                  <a:gd name="T46" fmla="*/ 77 w 100"/>
                  <a:gd name="T47" fmla="*/ 88 h 126"/>
                  <a:gd name="T48" fmla="*/ 79 w 100"/>
                  <a:gd name="T49" fmla="*/ 103 h 126"/>
                  <a:gd name="T50" fmla="*/ 77 w 100"/>
                  <a:gd name="T51" fmla="*/ 110 h 126"/>
                  <a:gd name="T52" fmla="*/ 81 w 100"/>
                  <a:gd name="T53" fmla="*/ 113 h 126"/>
                  <a:gd name="T54" fmla="*/ 85 w 100"/>
                  <a:gd name="T55" fmla="*/ 108 h 126"/>
                  <a:gd name="T56" fmla="*/ 89 w 100"/>
                  <a:gd name="T57" fmla="*/ 101 h 126"/>
                  <a:gd name="T58" fmla="*/ 87 w 100"/>
                  <a:gd name="T59" fmla="*/ 94 h 126"/>
                  <a:gd name="T60" fmla="*/ 83 w 100"/>
                  <a:gd name="T61" fmla="*/ 89 h 126"/>
                  <a:gd name="T62" fmla="*/ 90 w 100"/>
                  <a:gd name="T63" fmla="*/ 83 h 126"/>
                  <a:gd name="T64" fmla="*/ 97 w 100"/>
                  <a:gd name="T65" fmla="*/ 88 h 126"/>
                  <a:gd name="T66" fmla="*/ 100 w 100"/>
                  <a:gd name="T67" fmla="*/ 86 h 126"/>
                  <a:gd name="T68" fmla="*/ 99 w 100"/>
                  <a:gd name="T69" fmla="*/ 82 h 126"/>
                  <a:gd name="T70" fmla="*/ 93 w 100"/>
                  <a:gd name="T71" fmla="*/ 76 h 126"/>
                  <a:gd name="T72" fmla="*/ 81 w 100"/>
                  <a:gd name="T73" fmla="*/ 65 h 126"/>
                  <a:gd name="T74" fmla="*/ 62 w 100"/>
                  <a:gd name="T75" fmla="*/ 52 h 126"/>
                  <a:gd name="T76" fmla="*/ 59 w 100"/>
                  <a:gd name="T77" fmla="*/ 46 h 126"/>
                  <a:gd name="T78" fmla="*/ 56 w 100"/>
                  <a:gd name="T79" fmla="*/ 42 h 126"/>
                  <a:gd name="T80" fmla="*/ 48 w 100"/>
                  <a:gd name="T81" fmla="*/ 37 h 126"/>
                  <a:gd name="T82" fmla="*/ 50 w 100"/>
                  <a:gd name="T83" fmla="*/ 27 h 126"/>
                  <a:gd name="T84" fmla="*/ 49 w 100"/>
                  <a:gd name="T85" fmla="*/ 20 h 126"/>
                  <a:gd name="T86" fmla="*/ 60 w 100"/>
                  <a:gd name="T87" fmla="*/ 17 h 126"/>
                  <a:gd name="T88" fmla="*/ 57 w 100"/>
                  <a:gd name="T89" fmla="*/ 9 h 126"/>
                  <a:gd name="T90" fmla="*/ 52 w 100"/>
                  <a:gd name="T91" fmla="*/ 3 h 126"/>
                  <a:gd name="T92" fmla="*/ 45 w 100"/>
                  <a:gd name="T93" fmla="*/ 2 h 126"/>
                  <a:gd name="T94" fmla="*/ 39 w 100"/>
                  <a:gd name="T95" fmla="*/ 1 h 126"/>
                  <a:gd name="T96" fmla="*/ 33 w 100"/>
                  <a:gd name="T97" fmla="*/ 3 h 126"/>
                  <a:gd name="T98" fmla="*/ 31 w 100"/>
                  <a:gd name="T99" fmla="*/ 7 h 126"/>
                  <a:gd name="T100" fmla="*/ 23 w 100"/>
                  <a:gd name="T101" fmla="*/ 12 h 126"/>
                  <a:gd name="T102" fmla="*/ 19 w 100"/>
                  <a:gd name="T103" fmla="*/ 14 h 126"/>
                  <a:gd name="T104" fmla="*/ 14 w 100"/>
                  <a:gd name="T105" fmla="*/ 13 h 126"/>
                  <a:gd name="T106" fmla="*/ 6 w 100"/>
                  <a:gd name="T107" fmla="*/ 21 h 126"/>
                  <a:gd name="T108" fmla="*/ 3 w 100"/>
                  <a:gd name="T109" fmla="*/ 29 h 126"/>
                  <a:gd name="T110" fmla="*/ 7 w 100"/>
                  <a:gd name="T111" fmla="*/ 37 h 126"/>
                  <a:gd name="T112" fmla="*/ 6 w 100"/>
                  <a:gd name="T113" fmla="*/ 42 h 126"/>
                  <a:gd name="T114" fmla="*/ 17 w 100"/>
                  <a:gd name="T115" fmla="*/ 77 h 126"/>
                  <a:gd name="T116" fmla="*/ 16 w 100"/>
                  <a:gd name="T117" fmla="*/ 82 h 126"/>
                  <a:gd name="T118" fmla="*/ 22 w 100"/>
                  <a:gd name="T119" fmla="*/ 98 h 126"/>
                  <a:gd name="T120" fmla="*/ 26 w 100"/>
                  <a:gd name="T121" fmla="*/ 96 h 126"/>
                  <a:gd name="T122" fmla="*/ 30 w 100"/>
                  <a:gd name="T123" fmla="*/ 79 h 126"/>
                  <a:gd name="T124" fmla="*/ 26 w 100"/>
                  <a:gd name="T125" fmla="*/ 72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00" h="126">
                    <a:moveTo>
                      <a:pt x="52" y="109"/>
                    </a:moveTo>
                    <a:cubicBezTo>
                      <a:pt x="52" y="111"/>
                      <a:pt x="52" y="110"/>
                      <a:pt x="51" y="110"/>
                    </a:cubicBezTo>
                    <a:cubicBezTo>
                      <a:pt x="51" y="111"/>
                      <a:pt x="51" y="112"/>
                      <a:pt x="51" y="113"/>
                    </a:cubicBezTo>
                    <a:cubicBezTo>
                      <a:pt x="52" y="114"/>
                      <a:pt x="54" y="116"/>
                      <a:pt x="55" y="117"/>
                    </a:cubicBezTo>
                    <a:cubicBezTo>
                      <a:pt x="56" y="117"/>
                      <a:pt x="58" y="117"/>
                      <a:pt x="59" y="118"/>
                    </a:cubicBezTo>
                    <a:cubicBezTo>
                      <a:pt x="59" y="118"/>
                      <a:pt x="60" y="121"/>
                      <a:pt x="60" y="121"/>
                    </a:cubicBezTo>
                    <a:cubicBezTo>
                      <a:pt x="61" y="121"/>
                      <a:pt x="63" y="120"/>
                      <a:pt x="64" y="121"/>
                    </a:cubicBezTo>
                    <a:cubicBezTo>
                      <a:pt x="66" y="122"/>
                      <a:pt x="66" y="123"/>
                      <a:pt x="69" y="124"/>
                    </a:cubicBezTo>
                    <a:cubicBezTo>
                      <a:pt x="70" y="125"/>
                      <a:pt x="70" y="125"/>
                      <a:pt x="70" y="125"/>
                    </a:cubicBezTo>
                    <a:cubicBezTo>
                      <a:pt x="71" y="126"/>
                      <a:pt x="72" y="125"/>
                      <a:pt x="73" y="125"/>
                    </a:cubicBezTo>
                    <a:cubicBezTo>
                      <a:pt x="73" y="124"/>
                      <a:pt x="72" y="123"/>
                      <a:pt x="72" y="122"/>
                    </a:cubicBezTo>
                    <a:cubicBezTo>
                      <a:pt x="72" y="122"/>
                      <a:pt x="74" y="121"/>
                      <a:pt x="74" y="121"/>
                    </a:cubicBezTo>
                    <a:cubicBezTo>
                      <a:pt x="75" y="119"/>
                      <a:pt x="74" y="117"/>
                      <a:pt x="75" y="115"/>
                    </a:cubicBezTo>
                    <a:cubicBezTo>
                      <a:pt x="73" y="116"/>
                      <a:pt x="74" y="115"/>
                      <a:pt x="74" y="114"/>
                    </a:cubicBezTo>
                    <a:cubicBezTo>
                      <a:pt x="73" y="112"/>
                      <a:pt x="75" y="113"/>
                      <a:pt x="75" y="111"/>
                    </a:cubicBezTo>
                    <a:cubicBezTo>
                      <a:pt x="76" y="111"/>
                      <a:pt x="75" y="110"/>
                      <a:pt x="75" y="109"/>
                    </a:cubicBezTo>
                    <a:cubicBezTo>
                      <a:pt x="72" y="111"/>
                      <a:pt x="65" y="113"/>
                      <a:pt x="60" y="112"/>
                    </a:cubicBezTo>
                    <a:cubicBezTo>
                      <a:pt x="60" y="112"/>
                      <a:pt x="59" y="110"/>
                      <a:pt x="58" y="110"/>
                    </a:cubicBezTo>
                    <a:cubicBezTo>
                      <a:pt x="56" y="110"/>
                      <a:pt x="56" y="111"/>
                      <a:pt x="54" y="111"/>
                    </a:cubicBezTo>
                    <a:cubicBezTo>
                      <a:pt x="54" y="111"/>
                      <a:pt x="53" y="110"/>
                      <a:pt x="52" y="109"/>
                    </a:cubicBezTo>
                    <a:close/>
                    <a:moveTo>
                      <a:pt x="6" y="42"/>
                    </a:moveTo>
                    <a:cubicBezTo>
                      <a:pt x="7" y="41"/>
                      <a:pt x="8" y="40"/>
                      <a:pt x="9" y="40"/>
                    </a:cubicBezTo>
                    <a:cubicBezTo>
                      <a:pt x="10" y="40"/>
                      <a:pt x="11" y="41"/>
                      <a:pt x="12" y="40"/>
                    </a:cubicBezTo>
                    <a:cubicBezTo>
                      <a:pt x="13" y="40"/>
                      <a:pt x="13" y="39"/>
                      <a:pt x="13" y="38"/>
                    </a:cubicBezTo>
                    <a:cubicBezTo>
                      <a:pt x="14" y="37"/>
                      <a:pt x="15" y="37"/>
                      <a:pt x="16" y="36"/>
                    </a:cubicBezTo>
                    <a:cubicBezTo>
                      <a:pt x="16" y="36"/>
                      <a:pt x="16" y="34"/>
                      <a:pt x="16" y="34"/>
                    </a:cubicBezTo>
                    <a:cubicBezTo>
                      <a:pt x="17" y="33"/>
                      <a:pt x="18" y="32"/>
                      <a:pt x="21" y="32"/>
                    </a:cubicBezTo>
                    <a:cubicBezTo>
                      <a:pt x="22" y="32"/>
                      <a:pt x="23" y="34"/>
                      <a:pt x="24" y="35"/>
                    </a:cubicBezTo>
                    <a:cubicBezTo>
                      <a:pt x="25" y="35"/>
                      <a:pt x="26" y="35"/>
                      <a:pt x="26" y="35"/>
                    </a:cubicBezTo>
                    <a:cubicBezTo>
                      <a:pt x="28" y="35"/>
                      <a:pt x="29" y="38"/>
                      <a:pt x="30" y="38"/>
                    </a:cubicBezTo>
                    <a:cubicBezTo>
                      <a:pt x="30" y="39"/>
                      <a:pt x="30" y="39"/>
                      <a:pt x="30" y="39"/>
                    </a:cubicBezTo>
                    <a:cubicBezTo>
                      <a:pt x="32" y="39"/>
                      <a:pt x="32" y="39"/>
                      <a:pt x="32" y="39"/>
                    </a:cubicBezTo>
                    <a:cubicBezTo>
                      <a:pt x="32" y="40"/>
                      <a:pt x="32" y="42"/>
                      <a:pt x="32" y="44"/>
                    </a:cubicBezTo>
                    <a:cubicBezTo>
                      <a:pt x="33" y="44"/>
                      <a:pt x="35" y="45"/>
                      <a:pt x="35" y="46"/>
                    </a:cubicBezTo>
                    <a:cubicBezTo>
                      <a:pt x="35" y="47"/>
                      <a:pt x="35" y="48"/>
                      <a:pt x="35" y="50"/>
                    </a:cubicBezTo>
                    <a:cubicBezTo>
                      <a:pt x="35" y="50"/>
                      <a:pt x="37" y="51"/>
                      <a:pt x="37" y="51"/>
                    </a:cubicBezTo>
                    <a:cubicBezTo>
                      <a:pt x="38" y="53"/>
                      <a:pt x="37" y="55"/>
                      <a:pt x="38" y="57"/>
                    </a:cubicBezTo>
                    <a:cubicBezTo>
                      <a:pt x="40" y="60"/>
                      <a:pt x="45" y="62"/>
                      <a:pt x="47" y="65"/>
                    </a:cubicBezTo>
                    <a:cubicBezTo>
                      <a:pt x="48" y="67"/>
                      <a:pt x="48" y="69"/>
                      <a:pt x="50" y="70"/>
                    </a:cubicBezTo>
                    <a:cubicBezTo>
                      <a:pt x="52" y="72"/>
                      <a:pt x="55" y="72"/>
                      <a:pt x="57" y="73"/>
                    </a:cubicBezTo>
                    <a:cubicBezTo>
                      <a:pt x="57" y="73"/>
                      <a:pt x="57" y="73"/>
                      <a:pt x="57" y="73"/>
                    </a:cubicBezTo>
                    <a:cubicBezTo>
                      <a:pt x="59" y="74"/>
                      <a:pt x="59" y="72"/>
                      <a:pt x="61" y="73"/>
                    </a:cubicBezTo>
                    <a:cubicBezTo>
                      <a:pt x="62" y="73"/>
                      <a:pt x="64" y="77"/>
                      <a:pt x="65" y="77"/>
                    </a:cubicBezTo>
                    <a:cubicBezTo>
                      <a:pt x="66" y="77"/>
                      <a:pt x="66" y="77"/>
                      <a:pt x="66" y="77"/>
                    </a:cubicBezTo>
                    <a:cubicBezTo>
                      <a:pt x="67" y="78"/>
                      <a:pt x="66" y="80"/>
                      <a:pt x="67" y="80"/>
                    </a:cubicBezTo>
                    <a:cubicBezTo>
                      <a:pt x="68" y="81"/>
                      <a:pt x="69" y="80"/>
                      <a:pt x="70" y="81"/>
                    </a:cubicBezTo>
                    <a:cubicBezTo>
                      <a:pt x="71" y="82"/>
                      <a:pt x="71" y="84"/>
                      <a:pt x="72" y="85"/>
                    </a:cubicBezTo>
                    <a:cubicBezTo>
                      <a:pt x="73" y="87"/>
                      <a:pt x="76" y="87"/>
                      <a:pt x="77" y="88"/>
                    </a:cubicBezTo>
                    <a:cubicBezTo>
                      <a:pt x="78" y="89"/>
                      <a:pt x="81" y="100"/>
                      <a:pt x="81" y="102"/>
                    </a:cubicBezTo>
                    <a:cubicBezTo>
                      <a:pt x="79" y="103"/>
                      <a:pt x="79" y="103"/>
                      <a:pt x="79" y="103"/>
                    </a:cubicBezTo>
                    <a:cubicBezTo>
                      <a:pt x="79" y="104"/>
                      <a:pt x="79" y="106"/>
                      <a:pt x="79" y="107"/>
                    </a:cubicBezTo>
                    <a:cubicBezTo>
                      <a:pt x="79" y="108"/>
                      <a:pt x="77" y="109"/>
                      <a:pt x="77" y="110"/>
                    </a:cubicBezTo>
                    <a:cubicBezTo>
                      <a:pt x="76" y="113"/>
                      <a:pt x="78" y="113"/>
                      <a:pt x="78" y="114"/>
                    </a:cubicBezTo>
                    <a:cubicBezTo>
                      <a:pt x="79" y="113"/>
                      <a:pt x="81" y="114"/>
                      <a:pt x="81" y="113"/>
                    </a:cubicBezTo>
                    <a:cubicBezTo>
                      <a:pt x="82" y="113"/>
                      <a:pt x="82" y="111"/>
                      <a:pt x="82" y="110"/>
                    </a:cubicBezTo>
                    <a:cubicBezTo>
                      <a:pt x="82" y="110"/>
                      <a:pt x="85" y="108"/>
                      <a:pt x="85" y="108"/>
                    </a:cubicBezTo>
                    <a:cubicBezTo>
                      <a:pt x="86" y="106"/>
                      <a:pt x="85" y="104"/>
                      <a:pt x="86" y="103"/>
                    </a:cubicBezTo>
                    <a:cubicBezTo>
                      <a:pt x="87" y="102"/>
                      <a:pt x="89" y="102"/>
                      <a:pt x="89" y="101"/>
                    </a:cubicBezTo>
                    <a:cubicBezTo>
                      <a:pt x="90" y="99"/>
                      <a:pt x="89" y="96"/>
                      <a:pt x="89" y="95"/>
                    </a:cubicBezTo>
                    <a:cubicBezTo>
                      <a:pt x="88" y="95"/>
                      <a:pt x="88" y="95"/>
                      <a:pt x="87" y="94"/>
                    </a:cubicBezTo>
                    <a:cubicBezTo>
                      <a:pt x="87" y="93"/>
                      <a:pt x="87" y="92"/>
                      <a:pt x="86" y="91"/>
                    </a:cubicBezTo>
                    <a:cubicBezTo>
                      <a:pt x="86" y="90"/>
                      <a:pt x="84" y="90"/>
                      <a:pt x="83" y="89"/>
                    </a:cubicBezTo>
                    <a:cubicBezTo>
                      <a:pt x="85" y="86"/>
                      <a:pt x="86" y="80"/>
                      <a:pt x="90" y="81"/>
                    </a:cubicBezTo>
                    <a:cubicBezTo>
                      <a:pt x="90" y="83"/>
                      <a:pt x="90" y="83"/>
                      <a:pt x="90" y="83"/>
                    </a:cubicBezTo>
                    <a:cubicBezTo>
                      <a:pt x="92" y="83"/>
                      <a:pt x="93" y="83"/>
                      <a:pt x="96" y="84"/>
                    </a:cubicBezTo>
                    <a:cubicBezTo>
                      <a:pt x="96" y="85"/>
                      <a:pt x="96" y="87"/>
                      <a:pt x="97" y="88"/>
                    </a:cubicBezTo>
                    <a:cubicBezTo>
                      <a:pt x="97" y="88"/>
                      <a:pt x="98" y="88"/>
                      <a:pt x="99" y="88"/>
                    </a:cubicBezTo>
                    <a:cubicBezTo>
                      <a:pt x="99" y="87"/>
                      <a:pt x="99" y="87"/>
                      <a:pt x="100" y="86"/>
                    </a:cubicBezTo>
                    <a:cubicBezTo>
                      <a:pt x="100" y="86"/>
                      <a:pt x="99" y="85"/>
                      <a:pt x="99" y="85"/>
                    </a:cubicBezTo>
                    <a:cubicBezTo>
                      <a:pt x="99" y="84"/>
                      <a:pt x="100" y="83"/>
                      <a:pt x="99" y="82"/>
                    </a:cubicBezTo>
                    <a:cubicBezTo>
                      <a:pt x="99" y="81"/>
                      <a:pt x="97" y="81"/>
                      <a:pt x="97" y="81"/>
                    </a:cubicBezTo>
                    <a:cubicBezTo>
                      <a:pt x="95" y="80"/>
                      <a:pt x="94" y="77"/>
                      <a:pt x="93" y="76"/>
                    </a:cubicBezTo>
                    <a:cubicBezTo>
                      <a:pt x="89" y="73"/>
                      <a:pt x="84" y="72"/>
                      <a:pt x="81" y="69"/>
                    </a:cubicBezTo>
                    <a:cubicBezTo>
                      <a:pt x="81" y="68"/>
                      <a:pt x="81" y="65"/>
                      <a:pt x="81" y="65"/>
                    </a:cubicBezTo>
                    <a:cubicBezTo>
                      <a:pt x="77" y="65"/>
                      <a:pt x="74" y="65"/>
                      <a:pt x="70" y="63"/>
                    </a:cubicBezTo>
                    <a:cubicBezTo>
                      <a:pt x="68" y="62"/>
                      <a:pt x="63" y="55"/>
                      <a:pt x="62" y="52"/>
                    </a:cubicBezTo>
                    <a:cubicBezTo>
                      <a:pt x="61" y="50"/>
                      <a:pt x="62" y="49"/>
                      <a:pt x="61" y="47"/>
                    </a:cubicBezTo>
                    <a:cubicBezTo>
                      <a:pt x="60" y="46"/>
                      <a:pt x="60" y="47"/>
                      <a:pt x="59" y="46"/>
                    </a:cubicBezTo>
                    <a:cubicBezTo>
                      <a:pt x="58" y="46"/>
                      <a:pt x="57" y="43"/>
                      <a:pt x="57" y="42"/>
                    </a:cubicBezTo>
                    <a:cubicBezTo>
                      <a:pt x="56" y="42"/>
                      <a:pt x="56" y="42"/>
                      <a:pt x="56" y="42"/>
                    </a:cubicBezTo>
                    <a:cubicBezTo>
                      <a:pt x="56" y="42"/>
                      <a:pt x="56" y="42"/>
                      <a:pt x="56" y="42"/>
                    </a:cubicBezTo>
                    <a:cubicBezTo>
                      <a:pt x="53" y="39"/>
                      <a:pt x="51" y="41"/>
                      <a:pt x="48" y="37"/>
                    </a:cubicBezTo>
                    <a:cubicBezTo>
                      <a:pt x="48" y="37"/>
                      <a:pt x="47" y="36"/>
                      <a:pt x="47" y="36"/>
                    </a:cubicBezTo>
                    <a:cubicBezTo>
                      <a:pt x="46" y="33"/>
                      <a:pt x="50" y="28"/>
                      <a:pt x="50" y="27"/>
                    </a:cubicBezTo>
                    <a:cubicBezTo>
                      <a:pt x="51" y="24"/>
                      <a:pt x="49" y="24"/>
                      <a:pt x="48" y="22"/>
                    </a:cubicBezTo>
                    <a:cubicBezTo>
                      <a:pt x="48" y="21"/>
                      <a:pt x="49" y="20"/>
                      <a:pt x="49" y="20"/>
                    </a:cubicBezTo>
                    <a:cubicBezTo>
                      <a:pt x="50" y="20"/>
                      <a:pt x="50" y="21"/>
                      <a:pt x="50" y="21"/>
                    </a:cubicBezTo>
                    <a:cubicBezTo>
                      <a:pt x="53" y="19"/>
                      <a:pt x="56" y="18"/>
                      <a:pt x="60" y="17"/>
                    </a:cubicBezTo>
                    <a:cubicBezTo>
                      <a:pt x="58" y="15"/>
                      <a:pt x="60" y="14"/>
                      <a:pt x="60" y="12"/>
                    </a:cubicBezTo>
                    <a:cubicBezTo>
                      <a:pt x="60" y="10"/>
                      <a:pt x="60" y="9"/>
                      <a:pt x="57" y="9"/>
                    </a:cubicBezTo>
                    <a:cubicBezTo>
                      <a:pt x="54" y="9"/>
                      <a:pt x="58" y="3"/>
                      <a:pt x="58" y="3"/>
                    </a:cubicBezTo>
                    <a:cubicBezTo>
                      <a:pt x="58" y="3"/>
                      <a:pt x="54" y="3"/>
                      <a:pt x="52" y="3"/>
                    </a:cubicBezTo>
                    <a:cubicBezTo>
                      <a:pt x="50" y="4"/>
                      <a:pt x="50" y="4"/>
                      <a:pt x="48" y="4"/>
                    </a:cubicBezTo>
                    <a:cubicBezTo>
                      <a:pt x="46" y="4"/>
                      <a:pt x="48" y="2"/>
                      <a:pt x="45" y="2"/>
                    </a:cubicBezTo>
                    <a:cubicBezTo>
                      <a:pt x="41" y="2"/>
                      <a:pt x="44" y="2"/>
                      <a:pt x="41" y="1"/>
                    </a:cubicBezTo>
                    <a:cubicBezTo>
                      <a:pt x="38" y="0"/>
                      <a:pt x="39" y="0"/>
                      <a:pt x="39" y="1"/>
                    </a:cubicBezTo>
                    <a:cubicBezTo>
                      <a:pt x="39" y="3"/>
                      <a:pt x="34" y="0"/>
                      <a:pt x="34" y="0"/>
                    </a:cubicBezTo>
                    <a:cubicBezTo>
                      <a:pt x="34" y="0"/>
                      <a:pt x="35" y="2"/>
                      <a:pt x="33" y="3"/>
                    </a:cubicBezTo>
                    <a:cubicBezTo>
                      <a:pt x="31" y="5"/>
                      <a:pt x="35" y="4"/>
                      <a:pt x="34" y="6"/>
                    </a:cubicBezTo>
                    <a:cubicBezTo>
                      <a:pt x="32" y="8"/>
                      <a:pt x="33" y="8"/>
                      <a:pt x="31" y="7"/>
                    </a:cubicBezTo>
                    <a:cubicBezTo>
                      <a:pt x="29" y="5"/>
                      <a:pt x="27" y="7"/>
                      <a:pt x="27" y="9"/>
                    </a:cubicBezTo>
                    <a:cubicBezTo>
                      <a:pt x="26" y="11"/>
                      <a:pt x="23" y="9"/>
                      <a:pt x="23" y="12"/>
                    </a:cubicBezTo>
                    <a:cubicBezTo>
                      <a:pt x="23" y="15"/>
                      <a:pt x="24" y="14"/>
                      <a:pt x="23" y="15"/>
                    </a:cubicBezTo>
                    <a:cubicBezTo>
                      <a:pt x="22" y="16"/>
                      <a:pt x="22" y="14"/>
                      <a:pt x="19" y="14"/>
                    </a:cubicBezTo>
                    <a:cubicBezTo>
                      <a:pt x="16" y="13"/>
                      <a:pt x="17" y="13"/>
                      <a:pt x="15" y="11"/>
                    </a:cubicBezTo>
                    <a:cubicBezTo>
                      <a:pt x="14" y="9"/>
                      <a:pt x="14" y="11"/>
                      <a:pt x="14" y="13"/>
                    </a:cubicBezTo>
                    <a:cubicBezTo>
                      <a:pt x="14" y="16"/>
                      <a:pt x="9" y="15"/>
                      <a:pt x="8" y="17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5" y="24"/>
                      <a:pt x="3" y="24"/>
                    </a:cubicBezTo>
                    <a:cubicBezTo>
                      <a:pt x="0" y="24"/>
                      <a:pt x="0" y="29"/>
                      <a:pt x="3" y="29"/>
                    </a:cubicBezTo>
                    <a:cubicBezTo>
                      <a:pt x="5" y="29"/>
                      <a:pt x="2" y="35"/>
                      <a:pt x="3" y="36"/>
                    </a:cubicBezTo>
                    <a:cubicBezTo>
                      <a:pt x="4" y="37"/>
                      <a:pt x="8" y="35"/>
                      <a:pt x="7" y="37"/>
                    </a:cubicBezTo>
                    <a:cubicBezTo>
                      <a:pt x="6" y="39"/>
                      <a:pt x="7" y="37"/>
                      <a:pt x="5" y="39"/>
                    </a:cubicBezTo>
                    <a:cubicBezTo>
                      <a:pt x="4" y="41"/>
                      <a:pt x="6" y="42"/>
                      <a:pt x="6" y="42"/>
                    </a:cubicBezTo>
                    <a:close/>
                    <a:moveTo>
                      <a:pt x="23" y="71"/>
                    </a:moveTo>
                    <a:cubicBezTo>
                      <a:pt x="22" y="73"/>
                      <a:pt x="18" y="76"/>
                      <a:pt x="17" y="77"/>
                    </a:cubicBezTo>
                    <a:cubicBezTo>
                      <a:pt x="16" y="77"/>
                      <a:pt x="16" y="76"/>
                      <a:pt x="15" y="77"/>
                    </a:cubicBezTo>
                    <a:cubicBezTo>
                      <a:pt x="15" y="79"/>
                      <a:pt x="16" y="79"/>
                      <a:pt x="16" y="82"/>
                    </a:cubicBezTo>
                    <a:cubicBezTo>
                      <a:pt x="17" y="86"/>
                      <a:pt x="17" y="93"/>
                      <a:pt x="18" y="96"/>
                    </a:cubicBezTo>
                    <a:cubicBezTo>
                      <a:pt x="19" y="98"/>
                      <a:pt x="20" y="97"/>
                      <a:pt x="22" y="98"/>
                    </a:cubicBezTo>
                    <a:cubicBezTo>
                      <a:pt x="21" y="98"/>
                      <a:pt x="23" y="99"/>
                      <a:pt x="24" y="99"/>
                    </a:cubicBezTo>
                    <a:cubicBezTo>
                      <a:pt x="24" y="99"/>
                      <a:pt x="26" y="96"/>
                      <a:pt x="26" y="96"/>
                    </a:cubicBezTo>
                    <a:cubicBezTo>
                      <a:pt x="27" y="96"/>
                      <a:pt x="27" y="96"/>
                      <a:pt x="27" y="96"/>
                    </a:cubicBezTo>
                    <a:cubicBezTo>
                      <a:pt x="27" y="96"/>
                      <a:pt x="30" y="79"/>
                      <a:pt x="30" y="79"/>
                    </a:cubicBezTo>
                    <a:cubicBezTo>
                      <a:pt x="30" y="78"/>
                      <a:pt x="27" y="77"/>
                      <a:pt x="27" y="76"/>
                    </a:cubicBezTo>
                    <a:cubicBezTo>
                      <a:pt x="26" y="75"/>
                      <a:pt x="27" y="73"/>
                      <a:pt x="26" y="72"/>
                    </a:cubicBezTo>
                    <a:cubicBezTo>
                      <a:pt x="25" y="71"/>
                      <a:pt x="24" y="72"/>
                      <a:pt x="23" y="71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73" name="Freeform 196">
                <a:extLst>
                  <a:ext uri="{FF2B5EF4-FFF2-40B4-BE49-F238E27FC236}">
                    <a16:creationId xmlns:a16="http://schemas.microsoft.com/office/drawing/2014/main" id="{E3C78C27-F2CD-41D7-8D94-4D0E4B81F7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00" y="1550"/>
                <a:ext cx="27" cy="78"/>
              </a:xfrm>
              <a:custGeom>
                <a:avLst/>
                <a:gdLst>
                  <a:gd name="T0" fmla="*/ 12 w 14"/>
                  <a:gd name="T1" fmla="*/ 15 h 40"/>
                  <a:gd name="T2" fmla="*/ 12 w 14"/>
                  <a:gd name="T3" fmla="*/ 15 h 40"/>
                  <a:gd name="T4" fmla="*/ 13 w 14"/>
                  <a:gd name="T5" fmla="*/ 19 h 40"/>
                  <a:gd name="T6" fmla="*/ 9 w 14"/>
                  <a:gd name="T7" fmla="*/ 19 h 40"/>
                  <a:gd name="T8" fmla="*/ 9 w 14"/>
                  <a:gd name="T9" fmla="*/ 14 h 40"/>
                  <a:gd name="T10" fmla="*/ 10 w 14"/>
                  <a:gd name="T11" fmla="*/ 8 h 40"/>
                  <a:gd name="T12" fmla="*/ 12 w 14"/>
                  <a:gd name="T13" fmla="*/ 9 h 40"/>
                  <a:gd name="T14" fmla="*/ 12 w 14"/>
                  <a:gd name="T15" fmla="*/ 11 h 40"/>
                  <a:gd name="T16" fmla="*/ 11 w 14"/>
                  <a:gd name="T17" fmla="*/ 11 h 40"/>
                  <a:gd name="T18" fmla="*/ 11 w 14"/>
                  <a:gd name="T19" fmla="*/ 15 h 40"/>
                  <a:gd name="T20" fmla="*/ 12 w 14"/>
                  <a:gd name="T21" fmla="*/ 15 h 40"/>
                  <a:gd name="T22" fmla="*/ 2 w 14"/>
                  <a:gd name="T23" fmla="*/ 15 h 40"/>
                  <a:gd name="T24" fmla="*/ 0 w 14"/>
                  <a:gd name="T25" fmla="*/ 17 h 40"/>
                  <a:gd name="T26" fmla="*/ 1 w 14"/>
                  <a:gd name="T27" fmla="*/ 19 h 40"/>
                  <a:gd name="T28" fmla="*/ 4 w 14"/>
                  <a:gd name="T29" fmla="*/ 16 h 40"/>
                  <a:gd name="T30" fmla="*/ 2 w 14"/>
                  <a:gd name="T31" fmla="*/ 15 h 40"/>
                  <a:gd name="T32" fmla="*/ 4 w 14"/>
                  <a:gd name="T33" fmla="*/ 40 h 40"/>
                  <a:gd name="T34" fmla="*/ 11 w 14"/>
                  <a:gd name="T35" fmla="*/ 30 h 40"/>
                  <a:gd name="T36" fmla="*/ 13 w 14"/>
                  <a:gd name="T37" fmla="*/ 19 h 40"/>
                  <a:gd name="T38" fmla="*/ 9 w 14"/>
                  <a:gd name="T39" fmla="*/ 19 h 40"/>
                  <a:gd name="T40" fmla="*/ 9 w 14"/>
                  <a:gd name="T41" fmla="*/ 14 h 40"/>
                  <a:gd name="T42" fmla="*/ 10 w 14"/>
                  <a:gd name="T43" fmla="*/ 8 h 40"/>
                  <a:gd name="T44" fmla="*/ 12 w 14"/>
                  <a:gd name="T45" fmla="*/ 9 h 40"/>
                  <a:gd name="T46" fmla="*/ 14 w 14"/>
                  <a:gd name="T47" fmla="*/ 5 h 40"/>
                  <a:gd name="T48" fmla="*/ 13 w 14"/>
                  <a:gd name="T49" fmla="*/ 1 h 40"/>
                  <a:gd name="T50" fmla="*/ 11 w 14"/>
                  <a:gd name="T51" fmla="*/ 2 h 40"/>
                  <a:gd name="T52" fmla="*/ 7 w 14"/>
                  <a:gd name="T53" fmla="*/ 3 h 40"/>
                  <a:gd name="T54" fmla="*/ 7 w 14"/>
                  <a:gd name="T55" fmla="*/ 6 h 40"/>
                  <a:gd name="T56" fmla="*/ 4 w 14"/>
                  <a:gd name="T57" fmla="*/ 9 h 40"/>
                  <a:gd name="T58" fmla="*/ 3 w 14"/>
                  <a:gd name="T59" fmla="*/ 14 h 40"/>
                  <a:gd name="T60" fmla="*/ 2 w 14"/>
                  <a:gd name="T61" fmla="*/ 15 h 40"/>
                  <a:gd name="T62" fmla="*/ 4 w 14"/>
                  <a:gd name="T63" fmla="*/ 16 h 40"/>
                  <a:gd name="T64" fmla="*/ 1 w 14"/>
                  <a:gd name="T65" fmla="*/ 19 h 40"/>
                  <a:gd name="T66" fmla="*/ 2 w 14"/>
                  <a:gd name="T67" fmla="*/ 23 h 40"/>
                  <a:gd name="T68" fmla="*/ 4 w 14"/>
                  <a:gd name="T6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" h="40">
                    <a:moveTo>
                      <a:pt x="12" y="15"/>
                    </a:move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7"/>
                      <a:pt x="13" y="19"/>
                      <a:pt x="13" y="19"/>
                    </a:cubicBezTo>
                    <a:cubicBezTo>
                      <a:pt x="13" y="19"/>
                      <a:pt x="10" y="21"/>
                      <a:pt x="9" y="19"/>
                    </a:cubicBezTo>
                    <a:cubicBezTo>
                      <a:pt x="9" y="18"/>
                      <a:pt x="9" y="16"/>
                      <a:pt x="9" y="14"/>
                    </a:cubicBezTo>
                    <a:cubicBezTo>
                      <a:pt x="9" y="12"/>
                      <a:pt x="8" y="8"/>
                      <a:pt x="10" y="8"/>
                    </a:cubicBezTo>
                    <a:cubicBezTo>
                      <a:pt x="11" y="8"/>
                      <a:pt x="12" y="7"/>
                      <a:pt x="12" y="9"/>
                    </a:cubicBezTo>
                    <a:cubicBezTo>
                      <a:pt x="12" y="10"/>
                      <a:pt x="12" y="10"/>
                      <a:pt x="12" y="11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1" y="12"/>
                      <a:pt x="11" y="15"/>
                      <a:pt x="11" y="15"/>
                    </a:cubicBezTo>
                    <a:cubicBezTo>
                      <a:pt x="11" y="15"/>
                      <a:pt x="12" y="15"/>
                      <a:pt x="12" y="15"/>
                    </a:cubicBezTo>
                    <a:close/>
                    <a:moveTo>
                      <a:pt x="2" y="15"/>
                    </a:moveTo>
                    <a:cubicBezTo>
                      <a:pt x="2" y="16"/>
                      <a:pt x="0" y="17"/>
                      <a:pt x="0" y="17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4" y="16"/>
                      <a:pt x="4" y="16"/>
                      <a:pt x="4" y="16"/>
                    </a:cubicBezTo>
                    <a:lnTo>
                      <a:pt x="2" y="15"/>
                    </a:lnTo>
                    <a:close/>
                    <a:moveTo>
                      <a:pt x="4" y="40"/>
                    </a:moveTo>
                    <a:cubicBezTo>
                      <a:pt x="4" y="40"/>
                      <a:pt x="11" y="32"/>
                      <a:pt x="11" y="30"/>
                    </a:cubicBezTo>
                    <a:cubicBezTo>
                      <a:pt x="10" y="25"/>
                      <a:pt x="13" y="19"/>
                      <a:pt x="13" y="19"/>
                    </a:cubicBezTo>
                    <a:cubicBezTo>
                      <a:pt x="13" y="19"/>
                      <a:pt x="10" y="21"/>
                      <a:pt x="9" y="19"/>
                    </a:cubicBezTo>
                    <a:cubicBezTo>
                      <a:pt x="9" y="18"/>
                      <a:pt x="9" y="16"/>
                      <a:pt x="9" y="14"/>
                    </a:cubicBezTo>
                    <a:cubicBezTo>
                      <a:pt x="9" y="12"/>
                      <a:pt x="8" y="8"/>
                      <a:pt x="10" y="8"/>
                    </a:cubicBezTo>
                    <a:cubicBezTo>
                      <a:pt x="11" y="8"/>
                      <a:pt x="12" y="7"/>
                      <a:pt x="12" y="9"/>
                    </a:cubicBezTo>
                    <a:cubicBezTo>
                      <a:pt x="13" y="11"/>
                      <a:pt x="14" y="5"/>
                      <a:pt x="14" y="5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1" y="0"/>
                      <a:pt x="11" y="2"/>
                    </a:cubicBezTo>
                    <a:cubicBezTo>
                      <a:pt x="10" y="4"/>
                      <a:pt x="7" y="3"/>
                      <a:pt x="7" y="3"/>
                    </a:cubicBezTo>
                    <a:cubicBezTo>
                      <a:pt x="7" y="4"/>
                      <a:pt x="7" y="5"/>
                      <a:pt x="7" y="6"/>
                    </a:cubicBezTo>
                    <a:cubicBezTo>
                      <a:pt x="6" y="6"/>
                      <a:pt x="4" y="8"/>
                      <a:pt x="4" y="9"/>
                    </a:cubicBezTo>
                    <a:cubicBezTo>
                      <a:pt x="3" y="10"/>
                      <a:pt x="4" y="12"/>
                      <a:pt x="3" y="14"/>
                    </a:cubicBezTo>
                    <a:cubicBezTo>
                      <a:pt x="3" y="14"/>
                      <a:pt x="3" y="14"/>
                      <a:pt x="2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23"/>
                      <a:pt x="2" y="23"/>
                      <a:pt x="2" y="23"/>
                    </a:cubicBezTo>
                    <a:lnTo>
                      <a:pt x="4" y="40"/>
                    </a:ln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197">
                <a:extLst>
                  <a:ext uri="{FF2B5EF4-FFF2-40B4-BE49-F238E27FC236}">
                    <a16:creationId xmlns:a16="http://schemas.microsoft.com/office/drawing/2014/main" id="{948385AC-1F3B-4C41-B0C1-D14226B8058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00" y="1550"/>
                <a:ext cx="27" cy="78"/>
              </a:xfrm>
              <a:custGeom>
                <a:avLst/>
                <a:gdLst>
                  <a:gd name="T0" fmla="*/ 12 w 14"/>
                  <a:gd name="T1" fmla="*/ 15 h 40"/>
                  <a:gd name="T2" fmla="*/ 12 w 14"/>
                  <a:gd name="T3" fmla="*/ 15 h 40"/>
                  <a:gd name="T4" fmla="*/ 13 w 14"/>
                  <a:gd name="T5" fmla="*/ 19 h 40"/>
                  <a:gd name="T6" fmla="*/ 9 w 14"/>
                  <a:gd name="T7" fmla="*/ 19 h 40"/>
                  <a:gd name="T8" fmla="*/ 9 w 14"/>
                  <a:gd name="T9" fmla="*/ 14 h 40"/>
                  <a:gd name="T10" fmla="*/ 10 w 14"/>
                  <a:gd name="T11" fmla="*/ 8 h 40"/>
                  <a:gd name="T12" fmla="*/ 12 w 14"/>
                  <a:gd name="T13" fmla="*/ 9 h 40"/>
                  <a:gd name="T14" fmla="*/ 12 w 14"/>
                  <a:gd name="T15" fmla="*/ 11 h 40"/>
                  <a:gd name="T16" fmla="*/ 11 w 14"/>
                  <a:gd name="T17" fmla="*/ 11 h 40"/>
                  <a:gd name="T18" fmla="*/ 11 w 14"/>
                  <a:gd name="T19" fmla="*/ 15 h 40"/>
                  <a:gd name="T20" fmla="*/ 12 w 14"/>
                  <a:gd name="T21" fmla="*/ 15 h 40"/>
                  <a:gd name="T22" fmla="*/ 2 w 14"/>
                  <a:gd name="T23" fmla="*/ 15 h 40"/>
                  <a:gd name="T24" fmla="*/ 0 w 14"/>
                  <a:gd name="T25" fmla="*/ 17 h 40"/>
                  <a:gd name="T26" fmla="*/ 1 w 14"/>
                  <a:gd name="T27" fmla="*/ 19 h 40"/>
                  <a:gd name="T28" fmla="*/ 4 w 14"/>
                  <a:gd name="T29" fmla="*/ 16 h 40"/>
                  <a:gd name="T30" fmla="*/ 2 w 14"/>
                  <a:gd name="T31" fmla="*/ 15 h 40"/>
                  <a:gd name="T32" fmla="*/ 4 w 14"/>
                  <a:gd name="T33" fmla="*/ 40 h 40"/>
                  <a:gd name="T34" fmla="*/ 11 w 14"/>
                  <a:gd name="T35" fmla="*/ 30 h 40"/>
                  <a:gd name="T36" fmla="*/ 13 w 14"/>
                  <a:gd name="T37" fmla="*/ 19 h 40"/>
                  <a:gd name="T38" fmla="*/ 9 w 14"/>
                  <a:gd name="T39" fmla="*/ 19 h 40"/>
                  <a:gd name="T40" fmla="*/ 9 w 14"/>
                  <a:gd name="T41" fmla="*/ 14 h 40"/>
                  <a:gd name="T42" fmla="*/ 10 w 14"/>
                  <a:gd name="T43" fmla="*/ 8 h 40"/>
                  <a:gd name="T44" fmla="*/ 12 w 14"/>
                  <a:gd name="T45" fmla="*/ 9 h 40"/>
                  <a:gd name="T46" fmla="*/ 14 w 14"/>
                  <a:gd name="T47" fmla="*/ 5 h 40"/>
                  <a:gd name="T48" fmla="*/ 13 w 14"/>
                  <a:gd name="T49" fmla="*/ 1 h 40"/>
                  <a:gd name="T50" fmla="*/ 11 w 14"/>
                  <a:gd name="T51" fmla="*/ 2 h 40"/>
                  <a:gd name="T52" fmla="*/ 7 w 14"/>
                  <a:gd name="T53" fmla="*/ 3 h 40"/>
                  <a:gd name="T54" fmla="*/ 7 w 14"/>
                  <a:gd name="T55" fmla="*/ 6 h 40"/>
                  <a:gd name="T56" fmla="*/ 4 w 14"/>
                  <a:gd name="T57" fmla="*/ 9 h 40"/>
                  <a:gd name="T58" fmla="*/ 3 w 14"/>
                  <a:gd name="T59" fmla="*/ 14 h 40"/>
                  <a:gd name="T60" fmla="*/ 2 w 14"/>
                  <a:gd name="T61" fmla="*/ 15 h 40"/>
                  <a:gd name="T62" fmla="*/ 4 w 14"/>
                  <a:gd name="T63" fmla="*/ 16 h 40"/>
                  <a:gd name="T64" fmla="*/ 1 w 14"/>
                  <a:gd name="T65" fmla="*/ 19 h 40"/>
                  <a:gd name="T66" fmla="*/ 2 w 14"/>
                  <a:gd name="T67" fmla="*/ 23 h 40"/>
                  <a:gd name="T68" fmla="*/ 4 w 14"/>
                  <a:gd name="T6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" h="40">
                    <a:moveTo>
                      <a:pt x="12" y="15"/>
                    </a:move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7"/>
                      <a:pt x="13" y="19"/>
                      <a:pt x="13" y="19"/>
                    </a:cubicBezTo>
                    <a:cubicBezTo>
                      <a:pt x="13" y="19"/>
                      <a:pt x="10" y="21"/>
                      <a:pt x="9" y="19"/>
                    </a:cubicBezTo>
                    <a:cubicBezTo>
                      <a:pt x="9" y="18"/>
                      <a:pt x="9" y="16"/>
                      <a:pt x="9" y="14"/>
                    </a:cubicBezTo>
                    <a:cubicBezTo>
                      <a:pt x="9" y="12"/>
                      <a:pt x="8" y="8"/>
                      <a:pt x="10" y="8"/>
                    </a:cubicBezTo>
                    <a:cubicBezTo>
                      <a:pt x="11" y="8"/>
                      <a:pt x="12" y="7"/>
                      <a:pt x="12" y="9"/>
                    </a:cubicBezTo>
                    <a:cubicBezTo>
                      <a:pt x="12" y="10"/>
                      <a:pt x="12" y="10"/>
                      <a:pt x="12" y="11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1" y="12"/>
                      <a:pt x="11" y="15"/>
                      <a:pt x="11" y="15"/>
                    </a:cubicBezTo>
                    <a:cubicBezTo>
                      <a:pt x="11" y="15"/>
                      <a:pt x="12" y="15"/>
                      <a:pt x="12" y="15"/>
                    </a:cubicBezTo>
                    <a:close/>
                    <a:moveTo>
                      <a:pt x="2" y="15"/>
                    </a:moveTo>
                    <a:cubicBezTo>
                      <a:pt x="2" y="16"/>
                      <a:pt x="0" y="17"/>
                      <a:pt x="0" y="17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4" y="16"/>
                      <a:pt x="4" y="16"/>
                      <a:pt x="4" y="16"/>
                    </a:cubicBezTo>
                    <a:lnTo>
                      <a:pt x="2" y="15"/>
                    </a:lnTo>
                    <a:close/>
                    <a:moveTo>
                      <a:pt x="4" y="40"/>
                    </a:moveTo>
                    <a:cubicBezTo>
                      <a:pt x="4" y="40"/>
                      <a:pt x="11" y="32"/>
                      <a:pt x="11" y="30"/>
                    </a:cubicBezTo>
                    <a:cubicBezTo>
                      <a:pt x="10" y="25"/>
                      <a:pt x="13" y="19"/>
                      <a:pt x="13" y="19"/>
                    </a:cubicBezTo>
                    <a:cubicBezTo>
                      <a:pt x="13" y="19"/>
                      <a:pt x="10" y="21"/>
                      <a:pt x="9" y="19"/>
                    </a:cubicBezTo>
                    <a:cubicBezTo>
                      <a:pt x="9" y="18"/>
                      <a:pt x="9" y="16"/>
                      <a:pt x="9" y="14"/>
                    </a:cubicBezTo>
                    <a:cubicBezTo>
                      <a:pt x="9" y="12"/>
                      <a:pt x="8" y="8"/>
                      <a:pt x="10" y="8"/>
                    </a:cubicBezTo>
                    <a:cubicBezTo>
                      <a:pt x="11" y="8"/>
                      <a:pt x="12" y="7"/>
                      <a:pt x="12" y="9"/>
                    </a:cubicBezTo>
                    <a:cubicBezTo>
                      <a:pt x="13" y="11"/>
                      <a:pt x="14" y="5"/>
                      <a:pt x="14" y="5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1" y="0"/>
                      <a:pt x="11" y="2"/>
                    </a:cubicBezTo>
                    <a:cubicBezTo>
                      <a:pt x="10" y="4"/>
                      <a:pt x="7" y="3"/>
                      <a:pt x="7" y="3"/>
                    </a:cubicBezTo>
                    <a:cubicBezTo>
                      <a:pt x="7" y="4"/>
                      <a:pt x="7" y="5"/>
                      <a:pt x="7" y="6"/>
                    </a:cubicBezTo>
                    <a:cubicBezTo>
                      <a:pt x="6" y="6"/>
                      <a:pt x="4" y="8"/>
                      <a:pt x="4" y="9"/>
                    </a:cubicBezTo>
                    <a:cubicBezTo>
                      <a:pt x="3" y="10"/>
                      <a:pt x="4" y="12"/>
                      <a:pt x="3" y="14"/>
                    </a:cubicBezTo>
                    <a:cubicBezTo>
                      <a:pt x="3" y="14"/>
                      <a:pt x="3" y="14"/>
                      <a:pt x="2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23"/>
                      <a:pt x="2" y="23"/>
                      <a:pt x="2" y="23"/>
                    </a:cubicBezTo>
                    <a:lnTo>
                      <a:pt x="4" y="4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198">
                <a:extLst>
                  <a:ext uri="{FF2B5EF4-FFF2-40B4-BE49-F238E27FC236}">
                    <a16:creationId xmlns:a16="http://schemas.microsoft.com/office/drawing/2014/main" id="{5BB14EA0-929B-430E-9574-C6AF3B1852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43" y="995"/>
                <a:ext cx="66" cy="106"/>
              </a:xfrm>
              <a:custGeom>
                <a:avLst/>
                <a:gdLst>
                  <a:gd name="T0" fmla="*/ 30 w 34"/>
                  <a:gd name="T1" fmla="*/ 2 h 54"/>
                  <a:gd name="T2" fmla="*/ 27 w 34"/>
                  <a:gd name="T3" fmla="*/ 0 h 54"/>
                  <a:gd name="T4" fmla="*/ 24 w 34"/>
                  <a:gd name="T5" fmla="*/ 3 h 54"/>
                  <a:gd name="T6" fmla="*/ 19 w 34"/>
                  <a:gd name="T7" fmla="*/ 2 h 54"/>
                  <a:gd name="T8" fmla="*/ 19 w 34"/>
                  <a:gd name="T9" fmla="*/ 7 h 54"/>
                  <a:gd name="T10" fmla="*/ 16 w 34"/>
                  <a:gd name="T11" fmla="*/ 11 h 54"/>
                  <a:gd name="T12" fmla="*/ 14 w 34"/>
                  <a:gd name="T13" fmla="*/ 14 h 54"/>
                  <a:gd name="T14" fmla="*/ 9 w 34"/>
                  <a:gd name="T15" fmla="*/ 15 h 54"/>
                  <a:gd name="T16" fmla="*/ 7 w 34"/>
                  <a:gd name="T17" fmla="*/ 12 h 54"/>
                  <a:gd name="T18" fmla="*/ 8 w 34"/>
                  <a:gd name="T19" fmla="*/ 19 h 54"/>
                  <a:gd name="T20" fmla="*/ 3 w 34"/>
                  <a:gd name="T21" fmla="*/ 22 h 54"/>
                  <a:gd name="T22" fmla="*/ 1 w 34"/>
                  <a:gd name="T23" fmla="*/ 24 h 54"/>
                  <a:gd name="T24" fmla="*/ 11 w 34"/>
                  <a:gd name="T25" fmla="*/ 28 h 54"/>
                  <a:gd name="T26" fmla="*/ 12 w 34"/>
                  <a:gd name="T27" fmla="*/ 29 h 54"/>
                  <a:gd name="T28" fmla="*/ 8 w 34"/>
                  <a:gd name="T29" fmla="*/ 34 h 54"/>
                  <a:gd name="T30" fmla="*/ 4 w 34"/>
                  <a:gd name="T31" fmla="*/ 41 h 54"/>
                  <a:gd name="T32" fmla="*/ 0 w 34"/>
                  <a:gd name="T33" fmla="*/ 43 h 54"/>
                  <a:gd name="T34" fmla="*/ 2 w 34"/>
                  <a:gd name="T35" fmla="*/ 46 h 54"/>
                  <a:gd name="T36" fmla="*/ 0 w 34"/>
                  <a:gd name="T37" fmla="*/ 50 h 54"/>
                  <a:gd name="T38" fmla="*/ 5 w 34"/>
                  <a:gd name="T39" fmla="*/ 50 h 54"/>
                  <a:gd name="T40" fmla="*/ 10 w 34"/>
                  <a:gd name="T41" fmla="*/ 50 h 54"/>
                  <a:gd name="T42" fmla="*/ 12 w 34"/>
                  <a:gd name="T43" fmla="*/ 53 h 54"/>
                  <a:gd name="T44" fmla="*/ 17 w 34"/>
                  <a:gd name="T45" fmla="*/ 50 h 54"/>
                  <a:gd name="T46" fmla="*/ 18 w 34"/>
                  <a:gd name="T47" fmla="*/ 47 h 54"/>
                  <a:gd name="T48" fmla="*/ 23 w 34"/>
                  <a:gd name="T49" fmla="*/ 46 h 54"/>
                  <a:gd name="T50" fmla="*/ 25 w 34"/>
                  <a:gd name="T51" fmla="*/ 43 h 54"/>
                  <a:gd name="T52" fmla="*/ 29 w 34"/>
                  <a:gd name="T53" fmla="*/ 40 h 54"/>
                  <a:gd name="T54" fmla="*/ 30 w 34"/>
                  <a:gd name="T55" fmla="*/ 39 h 54"/>
                  <a:gd name="T56" fmla="*/ 34 w 34"/>
                  <a:gd name="T57" fmla="*/ 38 h 54"/>
                  <a:gd name="T58" fmla="*/ 32 w 34"/>
                  <a:gd name="T59" fmla="*/ 30 h 54"/>
                  <a:gd name="T60" fmla="*/ 31 w 34"/>
                  <a:gd name="T61" fmla="*/ 27 h 54"/>
                  <a:gd name="T62" fmla="*/ 32 w 34"/>
                  <a:gd name="T63" fmla="*/ 21 h 54"/>
                  <a:gd name="T64" fmla="*/ 34 w 34"/>
                  <a:gd name="T65" fmla="*/ 18 h 54"/>
                  <a:gd name="T66" fmla="*/ 30 w 34"/>
                  <a:gd name="T67" fmla="*/ 18 h 54"/>
                  <a:gd name="T68" fmla="*/ 26 w 34"/>
                  <a:gd name="T69" fmla="*/ 17 h 54"/>
                  <a:gd name="T70" fmla="*/ 21 w 34"/>
                  <a:gd name="T71" fmla="*/ 12 h 54"/>
                  <a:gd name="T72" fmla="*/ 30 w 34"/>
                  <a:gd name="T73" fmla="*/ 4 h 54"/>
                  <a:gd name="T74" fmla="*/ 10 w 34"/>
                  <a:gd name="T75" fmla="*/ 38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4" h="54">
                    <a:moveTo>
                      <a:pt x="30" y="4"/>
                    </a:moveTo>
                    <a:cubicBezTo>
                      <a:pt x="30" y="3"/>
                      <a:pt x="29" y="2"/>
                      <a:pt x="30" y="2"/>
                    </a:cubicBezTo>
                    <a:cubicBezTo>
                      <a:pt x="29" y="1"/>
                      <a:pt x="29" y="0"/>
                      <a:pt x="28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0"/>
                      <a:pt x="27" y="2"/>
                      <a:pt x="27" y="2"/>
                    </a:cubicBezTo>
                    <a:cubicBezTo>
                      <a:pt x="26" y="2"/>
                      <a:pt x="25" y="3"/>
                      <a:pt x="24" y="3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2" y="2"/>
                      <a:pt x="20" y="2"/>
                      <a:pt x="19" y="2"/>
                    </a:cubicBezTo>
                    <a:cubicBezTo>
                      <a:pt x="19" y="2"/>
                      <a:pt x="19" y="5"/>
                      <a:pt x="19" y="5"/>
                    </a:cubicBezTo>
                    <a:cubicBezTo>
                      <a:pt x="16" y="6"/>
                      <a:pt x="15" y="7"/>
                      <a:pt x="19" y="7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18" y="10"/>
                      <a:pt x="17" y="10"/>
                      <a:pt x="16" y="11"/>
                    </a:cubicBezTo>
                    <a:cubicBezTo>
                      <a:pt x="15" y="12"/>
                      <a:pt x="15" y="14"/>
                      <a:pt x="16" y="14"/>
                    </a:cubicBezTo>
                    <a:cubicBezTo>
                      <a:pt x="16" y="14"/>
                      <a:pt x="13" y="15"/>
                      <a:pt x="14" y="14"/>
                    </a:cubicBezTo>
                    <a:cubicBezTo>
                      <a:pt x="13" y="14"/>
                      <a:pt x="12" y="13"/>
                      <a:pt x="10" y="13"/>
                    </a:cubicBezTo>
                    <a:cubicBezTo>
                      <a:pt x="10" y="13"/>
                      <a:pt x="9" y="15"/>
                      <a:pt x="9" y="15"/>
                    </a:cubicBezTo>
                    <a:cubicBezTo>
                      <a:pt x="9" y="15"/>
                      <a:pt x="8" y="14"/>
                      <a:pt x="8" y="14"/>
                    </a:cubicBezTo>
                    <a:cubicBezTo>
                      <a:pt x="7" y="14"/>
                      <a:pt x="7" y="13"/>
                      <a:pt x="7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7"/>
                      <a:pt x="5" y="17"/>
                      <a:pt x="8" y="19"/>
                    </a:cubicBezTo>
                    <a:cubicBezTo>
                      <a:pt x="8" y="19"/>
                      <a:pt x="7" y="20"/>
                      <a:pt x="8" y="21"/>
                    </a:cubicBezTo>
                    <a:cubicBezTo>
                      <a:pt x="6" y="21"/>
                      <a:pt x="4" y="21"/>
                      <a:pt x="3" y="22"/>
                    </a:cubicBezTo>
                    <a:cubicBezTo>
                      <a:pt x="3" y="22"/>
                      <a:pt x="4" y="23"/>
                      <a:pt x="4" y="24"/>
                    </a:cubicBezTo>
                    <a:cubicBezTo>
                      <a:pt x="3" y="24"/>
                      <a:pt x="3" y="24"/>
                      <a:pt x="1" y="24"/>
                    </a:cubicBezTo>
                    <a:cubicBezTo>
                      <a:pt x="1" y="25"/>
                      <a:pt x="1" y="27"/>
                      <a:pt x="1" y="27"/>
                    </a:cubicBezTo>
                    <a:cubicBezTo>
                      <a:pt x="6" y="28"/>
                      <a:pt x="6" y="28"/>
                      <a:pt x="11" y="28"/>
                    </a:cubicBezTo>
                    <a:cubicBezTo>
                      <a:pt x="11" y="27"/>
                      <a:pt x="11" y="26"/>
                      <a:pt x="12" y="26"/>
                    </a:cubicBezTo>
                    <a:cubicBezTo>
                      <a:pt x="13" y="26"/>
                      <a:pt x="12" y="28"/>
                      <a:pt x="12" y="29"/>
                    </a:cubicBezTo>
                    <a:cubicBezTo>
                      <a:pt x="11" y="29"/>
                      <a:pt x="9" y="30"/>
                      <a:pt x="8" y="31"/>
                    </a:cubicBezTo>
                    <a:cubicBezTo>
                      <a:pt x="8" y="32"/>
                      <a:pt x="9" y="33"/>
                      <a:pt x="8" y="34"/>
                    </a:cubicBezTo>
                    <a:cubicBezTo>
                      <a:pt x="8" y="37"/>
                      <a:pt x="2" y="37"/>
                      <a:pt x="8" y="39"/>
                    </a:cubicBezTo>
                    <a:cubicBezTo>
                      <a:pt x="6" y="40"/>
                      <a:pt x="5" y="40"/>
                      <a:pt x="4" y="41"/>
                    </a:cubicBezTo>
                    <a:cubicBezTo>
                      <a:pt x="4" y="41"/>
                      <a:pt x="6" y="43"/>
                      <a:pt x="5" y="44"/>
                    </a:cubicBezTo>
                    <a:cubicBezTo>
                      <a:pt x="3" y="44"/>
                      <a:pt x="2" y="43"/>
                      <a:pt x="0" y="43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6"/>
                      <a:pt x="2" y="46"/>
                      <a:pt x="2" y="46"/>
                    </a:cubicBezTo>
                    <a:cubicBezTo>
                      <a:pt x="2" y="46"/>
                      <a:pt x="2" y="47"/>
                      <a:pt x="2" y="48"/>
                    </a:cubicBezTo>
                    <a:cubicBezTo>
                      <a:pt x="1" y="48"/>
                      <a:pt x="1" y="50"/>
                      <a:pt x="0" y="50"/>
                    </a:cubicBezTo>
                    <a:cubicBezTo>
                      <a:pt x="2" y="50"/>
                      <a:pt x="3" y="49"/>
                      <a:pt x="3" y="49"/>
                    </a:cubicBezTo>
                    <a:cubicBezTo>
                      <a:pt x="5" y="48"/>
                      <a:pt x="8" y="50"/>
                      <a:pt x="5" y="50"/>
                    </a:cubicBezTo>
                    <a:cubicBezTo>
                      <a:pt x="4" y="50"/>
                      <a:pt x="3" y="54"/>
                      <a:pt x="5" y="53"/>
                    </a:cubicBezTo>
                    <a:cubicBezTo>
                      <a:pt x="5" y="53"/>
                      <a:pt x="9" y="50"/>
                      <a:pt x="10" y="50"/>
                    </a:cubicBezTo>
                    <a:cubicBezTo>
                      <a:pt x="11" y="50"/>
                      <a:pt x="10" y="51"/>
                      <a:pt x="10" y="52"/>
                    </a:cubicBezTo>
                    <a:cubicBezTo>
                      <a:pt x="11" y="52"/>
                      <a:pt x="12" y="52"/>
                      <a:pt x="12" y="53"/>
                    </a:cubicBezTo>
                    <a:cubicBezTo>
                      <a:pt x="13" y="52"/>
                      <a:pt x="15" y="50"/>
                      <a:pt x="15" y="50"/>
                    </a:cubicBezTo>
                    <a:cubicBezTo>
                      <a:pt x="16" y="50"/>
                      <a:pt x="17" y="51"/>
                      <a:pt x="17" y="50"/>
                    </a:cubicBezTo>
                    <a:cubicBezTo>
                      <a:pt x="18" y="50"/>
                      <a:pt x="18" y="49"/>
                      <a:pt x="18" y="48"/>
                    </a:cubicBezTo>
                    <a:cubicBezTo>
                      <a:pt x="18" y="47"/>
                      <a:pt x="18" y="47"/>
                      <a:pt x="18" y="47"/>
                    </a:cubicBezTo>
                    <a:cubicBezTo>
                      <a:pt x="20" y="46"/>
                      <a:pt x="21" y="47"/>
                      <a:pt x="22" y="48"/>
                    </a:cubicBezTo>
                    <a:cubicBezTo>
                      <a:pt x="22" y="47"/>
                      <a:pt x="23" y="46"/>
                      <a:pt x="23" y="46"/>
                    </a:cubicBezTo>
                    <a:cubicBezTo>
                      <a:pt x="24" y="46"/>
                      <a:pt x="24" y="46"/>
                      <a:pt x="24" y="46"/>
                    </a:cubicBezTo>
                    <a:cubicBezTo>
                      <a:pt x="25" y="44"/>
                      <a:pt x="24" y="44"/>
                      <a:pt x="25" y="43"/>
                    </a:cubicBezTo>
                    <a:cubicBezTo>
                      <a:pt x="26" y="43"/>
                      <a:pt x="28" y="43"/>
                      <a:pt x="28" y="43"/>
                    </a:cubicBezTo>
                    <a:cubicBezTo>
                      <a:pt x="29" y="43"/>
                      <a:pt x="28" y="40"/>
                      <a:pt x="29" y="40"/>
                    </a:cubicBezTo>
                    <a:cubicBezTo>
                      <a:pt x="30" y="40"/>
                      <a:pt x="30" y="41"/>
                      <a:pt x="32" y="42"/>
                    </a:cubicBezTo>
                    <a:cubicBezTo>
                      <a:pt x="32" y="42"/>
                      <a:pt x="31" y="39"/>
                      <a:pt x="30" y="39"/>
                    </a:cubicBezTo>
                    <a:cubicBezTo>
                      <a:pt x="30" y="38"/>
                      <a:pt x="30" y="38"/>
                      <a:pt x="30" y="38"/>
                    </a:cubicBezTo>
                    <a:cubicBezTo>
                      <a:pt x="31" y="38"/>
                      <a:pt x="34" y="38"/>
                      <a:pt x="34" y="38"/>
                    </a:cubicBezTo>
                    <a:cubicBezTo>
                      <a:pt x="34" y="35"/>
                      <a:pt x="34" y="33"/>
                      <a:pt x="34" y="30"/>
                    </a:cubicBezTo>
                    <a:cubicBezTo>
                      <a:pt x="32" y="30"/>
                      <a:pt x="32" y="30"/>
                      <a:pt x="32" y="30"/>
                    </a:cubicBezTo>
                    <a:cubicBezTo>
                      <a:pt x="32" y="29"/>
                      <a:pt x="33" y="28"/>
                      <a:pt x="32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1" y="27"/>
                      <a:pt x="32" y="24"/>
                      <a:pt x="32" y="23"/>
                    </a:cubicBezTo>
                    <a:cubicBezTo>
                      <a:pt x="32" y="22"/>
                      <a:pt x="33" y="20"/>
                      <a:pt x="32" y="21"/>
                    </a:cubicBezTo>
                    <a:cubicBezTo>
                      <a:pt x="32" y="21"/>
                      <a:pt x="32" y="19"/>
                      <a:pt x="32" y="19"/>
                    </a:cubicBezTo>
                    <a:cubicBezTo>
                      <a:pt x="33" y="19"/>
                      <a:pt x="34" y="18"/>
                      <a:pt x="34" y="18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30" y="18"/>
                      <a:pt x="30" y="18"/>
                      <a:pt x="30" y="18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9" y="16"/>
                      <a:pt x="29" y="15"/>
                      <a:pt x="26" y="17"/>
                    </a:cubicBezTo>
                    <a:cubicBezTo>
                      <a:pt x="24" y="19"/>
                      <a:pt x="26" y="14"/>
                      <a:pt x="23" y="14"/>
                    </a:cubicBezTo>
                    <a:cubicBezTo>
                      <a:pt x="20" y="14"/>
                      <a:pt x="22" y="14"/>
                      <a:pt x="21" y="12"/>
                    </a:cubicBezTo>
                    <a:cubicBezTo>
                      <a:pt x="20" y="9"/>
                      <a:pt x="26" y="11"/>
                      <a:pt x="25" y="8"/>
                    </a:cubicBezTo>
                    <a:cubicBezTo>
                      <a:pt x="24" y="5"/>
                      <a:pt x="30" y="4"/>
                      <a:pt x="30" y="4"/>
                    </a:cubicBezTo>
                    <a:close/>
                    <a:moveTo>
                      <a:pt x="11" y="36"/>
                    </a:moveTo>
                    <a:cubicBezTo>
                      <a:pt x="14" y="35"/>
                      <a:pt x="11" y="38"/>
                      <a:pt x="10" y="38"/>
                    </a:cubicBezTo>
                    <a:cubicBezTo>
                      <a:pt x="8" y="39"/>
                      <a:pt x="10" y="36"/>
                      <a:pt x="11" y="36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199">
                <a:extLst>
                  <a:ext uri="{FF2B5EF4-FFF2-40B4-BE49-F238E27FC236}">
                    <a16:creationId xmlns:a16="http://schemas.microsoft.com/office/drawing/2014/main" id="{F585CE43-A3BA-4616-AA0E-61CF060A194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43" y="995"/>
                <a:ext cx="66" cy="106"/>
              </a:xfrm>
              <a:custGeom>
                <a:avLst/>
                <a:gdLst>
                  <a:gd name="T0" fmla="*/ 30 w 34"/>
                  <a:gd name="T1" fmla="*/ 2 h 54"/>
                  <a:gd name="T2" fmla="*/ 27 w 34"/>
                  <a:gd name="T3" fmla="*/ 0 h 54"/>
                  <a:gd name="T4" fmla="*/ 24 w 34"/>
                  <a:gd name="T5" fmla="*/ 3 h 54"/>
                  <a:gd name="T6" fmla="*/ 19 w 34"/>
                  <a:gd name="T7" fmla="*/ 2 h 54"/>
                  <a:gd name="T8" fmla="*/ 19 w 34"/>
                  <a:gd name="T9" fmla="*/ 7 h 54"/>
                  <a:gd name="T10" fmla="*/ 16 w 34"/>
                  <a:gd name="T11" fmla="*/ 11 h 54"/>
                  <a:gd name="T12" fmla="*/ 14 w 34"/>
                  <a:gd name="T13" fmla="*/ 14 h 54"/>
                  <a:gd name="T14" fmla="*/ 9 w 34"/>
                  <a:gd name="T15" fmla="*/ 15 h 54"/>
                  <a:gd name="T16" fmla="*/ 7 w 34"/>
                  <a:gd name="T17" fmla="*/ 12 h 54"/>
                  <a:gd name="T18" fmla="*/ 8 w 34"/>
                  <a:gd name="T19" fmla="*/ 19 h 54"/>
                  <a:gd name="T20" fmla="*/ 3 w 34"/>
                  <a:gd name="T21" fmla="*/ 22 h 54"/>
                  <a:gd name="T22" fmla="*/ 1 w 34"/>
                  <a:gd name="T23" fmla="*/ 24 h 54"/>
                  <a:gd name="T24" fmla="*/ 11 w 34"/>
                  <a:gd name="T25" fmla="*/ 28 h 54"/>
                  <a:gd name="T26" fmla="*/ 12 w 34"/>
                  <a:gd name="T27" fmla="*/ 29 h 54"/>
                  <a:gd name="T28" fmla="*/ 8 w 34"/>
                  <a:gd name="T29" fmla="*/ 34 h 54"/>
                  <a:gd name="T30" fmla="*/ 4 w 34"/>
                  <a:gd name="T31" fmla="*/ 41 h 54"/>
                  <a:gd name="T32" fmla="*/ 0 w 34"/>
                  <a:gd name="T33" fmla="*/ 43 h 54"/>
                  <a:gd name="T34" fmla="*/ 2 w 34"/>
                  <a:gd name="T35" fmla="*/ 46 h 54"/>
                  <a:gd name="T36" fmla="*/ 0 w 34"/>
                  <a:gd name="T37" fmla="*/ 50 h 54"/>
                  <a:gd name="T38" fmla="*/ 5 w 34"/>
                  <a:gd name="T39" fmla="*/ 50 h 54"/>
                  <a:gd name="T40" fmla="*/ 10 w 34"/>
                  <a:gd name="T41" fmla="*/ 50 h 54"/>
                  <a:gd name="T42" fmla="*/ 12 w 34"/>
                  <a:gd name="T43" fmla="*/ 53 h 54"/>
                  <a:gd name="T44" fmla="*/ 17 w 34"/>
                  <a:gd name="T45" fmla="*/ 50 h 54"/>
                  <a:gd name="T46" fmla="*/ 18 w 34"/>
                  <a:gd name="T47" fmla="*/ 47 h 54"/>
                  <a:gd name="T48" fmla="*/ 23 w 34"/>
                  <a:gd name="T49" fmla="*/ 46 h 54"/>
                  <a:gd name="T50" fmla="*/ 25 w 34"/>
                  <a:gd name="T51" fmla="*/ 43 h 54"/>
                  <a:gd name="T52" fmla="*/ 29 w 34"/>
                  <a:gd name="T53" fmla="*/ 40 h 54"/>
                  <a:gd name="T54" fmla="*/ 30 w 34"/>
                  <a:gd name="T55" fmla="*/ 39 h 54"/>
                  <a:gd name="T56" fmla="*/ 34 w 34"/>
                  <a:gd name="T57" fmla="*/ 38 h 54"/>
                  <a:gd name="T58" fmla="*/ 32 w 34"/>
                  <a:gd name="T59" fmla="*/ 30 h 54"/>
                  <a:gd name="T60" fmla="*/ 31 w 34"/>
                  <a:gd name="T61" fmla="*/ 27 h 54"/>
                  <a:gd name="T62" fmla="*/ 32 w 34"/>
                  <a:gd name="T63" fmla="*/ 21 h 54"/>
                  <a:gd name="T64" fmla="*/ 34 w 34"/>
                  <a:gd name="T65" fmla="*/ 18 h 54"/>
                  <a:gd name="T66" fmla="*/ 30 w 34"/>
                  <a:gd name="T67" fmla="*/ 18 h 54"/>
                  <a:gd name="T68" fmla="*/ 26 w 34"/>
                  <a:gd name="T69" fmla="*/ 17 h 54"/>
                  <a:gd name="T70" fmla="*/ 21 w 34"/>
                  <a:gd name="T71" fmla="*/ 12 h 54"/>
                  <a:gd name="T72" fmla="*/ 30 w 34"/>
                  <a:gd name="T73" fmla="*/ 4 h 54"/>
                  <a:gd name="T74" fmla="*/ 10 w 34"/>
                  <a:gd name="T75" fmla="*/ 38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4" h="54">
                    <a:moveTo>
                      <a:pt x="30" y="4"/>
                    </a:moveTo>
                    <a:cubicBezTo>
                      <a:pt x="30" y="3"/>
                      <a:pt x="29" y="2"/>
                      <a:pt x="30" y="2"/>
                    </a:cubicBezTo>
                    <a:cubicBezTo>
                      <a:pt x="29" y="1"/>
                      <a:pt x="29" y="0"/>
                      <a:pt x="28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0"/>
                      <a:pt x="27" y="2"/>
                      <a:pt x="27" y="2"/>
                    </a:cubicBezTo>
                    <a:cubicBezTo>
                      <a:pt x="26" y="2"/>
                      <a:pt x="25" y="3"/>
                      <a:pt x="24" y="3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2" y="2"/>
                      <a:pt x="20" y="2"/>
                      <a:pt x="19" y="2"/>
                    </a:cubicBezTo>
                    <a:cubicBezTo>
                      <a:pt x="19" y="2"/>
                      <a:pt x="19" y="5"/>
                      <a:pt x="19" y="5"/>
                    </a:cubicBezTo>
                    <a:cubicBezTo>
                      <a:pt x="16" y="6"/>
                      <a:pt x="15" y="7"/>
                      <a:pt x="19" y="7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18" y="10"/>
                      <a:pt x="17" y="10"/>
                      <a:pt x="16" y="11"/>
                    </a:cubicBezTo>
                    <a:cubicBezTo>
                      <a:pt x="15" y="12"/>
                      <a:pt x="15" y="14"/>
                      <a:pt x="16" y="14"/>
                    </a:cubicBezTo>
                    <a:cubicBezTo>
                      <a:pt x="16" y="14"/>
                      <a:pt x="13" y="15"/>
                      <a:pt x="14" y="14"/>
                    </a:cubicBezTo>
                    <a:cubicBezTo>
                      <a:pt x="13" y="14"/>
                      <a:pt x="12" y="13"/>
                      <a:pt x="10" y="13"/>
                    </a:cubicBezTo>
                    <a:cubicBezTo>
                      <a:pt x="10" y="13"/>
                      <a:pt x="9" y="15"/>
                      <a:pt x="9" y="15"/>
                    </a:cubicBezTo>
                    <a:cubicBezTo>
                      <a:pt x="9" y="15"/>
                      <a:pt x="8" y="14"/>
                      <a:pt x="8" y="14"/>
                    </a:cubicBezTo>
                    <a:cubicBezTo>
                      <a:pt x="7" y="14"/>
                      <a:pt x="7" y="13"/>
                      <a:pt x="7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7"/>
                      <a:pt x="5" y="17"/>
                      <a:pt x="8" y="19"/>
                    </a:cubicBezTo>
                    <a:cubicBezTo>
                      <a:pt x="8" y="19"/>
                      <a:pt x="7" y="20"/>
                      <a:pt x="8" y="21"/>
                    </a:cubicBezTo>
                    <a:cubicBezTo>
                      <a:pt x="6" y="21"/>
                      <a:pt x="4" y="21"/>
                      <a:pt x="3" y="22"/>
                    </a:cubicBezTo>
                    <a:cubicBezTo>
                      <a:pt x="3" y="22"/>
                      <a:pt x="4" y="23"/>
                      <a:pt x="4" y="24"/>
                    </a:cubicBezTo>
                    <a:cubicBezTo>
                      <a:pt x="3" y="24"/>
                      <a:pt x="3" y="24"/>
                      <a:pt x="1" y="24"/>
                    </a:cubicBezTo>
                    <a:cubicBezTo>
                      <a:pt x="1" y="25"/>
                      <a:pt x="1" y="27"/>
                      <a:pt x="1" y="27"/>
                    </a:cubicBezTo>
                    <a:cubicBezTo>
                      <a:pt x="6" y="28"/>
                      <a:pt x="6" y="28"/>
                      <a:pt x="11" y="28"/>
                    </a:cubicBezTo>
                    <a:cubicBezTo>
                      <a:pt x="11" y="27"/>
                      <a:pt x="11" y="26"/>
                      <a:pt x="12" y="26"/>
                    </a:cubicBezTo>
                    <a:cubicBezTo>
                      <a:pt x="13" y="26"/>
                      <a:pt x="12" y="28"/>
                      <a:pt x="12" y="29"/>
                    </a:cubicBezTo>
                    <a:cubicBezTo>
                      <a:pt x="11" y="29"/>
                      <a:pt x="9" y="30"/>
                      <a:pt x="8" y="31"/>
                    </a:cubicBezTo>
                    <a:cubicBezTo>
                      <a:pt x="8" y="32"/>
                      <a:pt x="9" y="33"/>
                      <a:pt x="8" y="34"/>
                    </a:cubicBezTo>
                    <a:cubicBezTo>
                      <a:pt x="8" y="37"/>
                      <a:pt x="2" y="37"/>
                      <a:pt x="8" y="39"/>
                    </a:cubicBezTo>
                    <a:cubicBezTo>
                      <a:pt x="6" y="40"/>
                      <a:pt x="5" y="40"/>
                      <a:pt x="4" y="41"/>
                    </a:cubicBezTo>
                    <a:cubicBezTo>
                      <a:pt x="4" y="41"/>
                      <a:pt x="6" y="43"/>
                      <a:pt x="5" y="44"/>
                    </a:cubicBezTo>
                    <a:cubicBezTo>
                      <a:pt x="3" y="44"/>
                      <a:pt x="2" y="43"/>
                      <a:pt x="0" y="43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6"/>
                      <a:pt x="2" y="46"/>
                      <a:pt x="2" y="46"/>
                    </a:cubicBezTo>
                    <a:cubicBezTo>
                      <a:pt x="2" y="46"/>
                      <a:pt x="2" y="47"/>
                      <a:pt x="2" y="48"/>
                    </a:cubicBezTo>
                    <a:cubicBezTo>
                      <a:pt x="1" y="48"/>
                      <a:pt x="1" y="50"/>
                      <a:pt x="0" y="50"/>
                    </a:cubicBezTo>
                    <a:cubicBezTo>
                      <a:pt x="2" y="50"/>
                      <a:pt x="3" y="49"/>
                      <a:pt x="3" y="49"/>
                    </a:cubicBezTo>
                    <a:cubicBezTo>
                      <a:pt x="5" y="48"/>
                      <a:pt x="8" y="50"/>
                      <a:pt x="5" y="50"/>
                    </a:cubicBezTo>
                    <a:cubicBezTo>
                      <a:pt x="4" y="50"/>
                      <a:pt x="3" y="54"/>
                      <a:pt x="5" y="53"/>
                    </a:cubicBezTo>
                    <a:cubicBezTo>
                      <a:pt x="5" y="53"/>
                      <a:pt x="9" y="50"/>
                      <a:pt x="10" y="50"/>
                    </a:cubicBezTo>
                    <a:cubicBezTo>
                      <a:pt x="11" y="50"/>
                      <a:pt x="10" y="51"/>
                      <a:pt x="10" y="52"/>
                    </a:cubicBezTo>
                    <a:cubicBezTo>
                      <a:pt x="11" y="52"/>
                      <a:pt x="12" y="52"/>
                      <a:pt x="12" y="53"/>
                    </a:cubicBezTo>
                    <a:cubicBezTo>
                      <a:pt x="13" y="52"/>
                      <a:pt x="15" y="50"/>
                      <a:pt x="15" y="50"/>
                    </a:cubicBezTo>
                    <a:cubicBezTo>
                      <a:pt x="16" y="50"/>
                      <a:pt x="17" y="51"/>
                      <a:pt x="17" y="50"/>
                    </a:cubicBezTo>
                    <a:cubicBezTo>
                      <a:pt x="18" y="50"/>
                      <a:pt x="18" y="49"/>
                      <a:pt x="18" y="48"/>
                    </a:cubicBezTo>
                    <a:cubicBezTo>
                      <a:pt x="18" y="47"/>
                      <a:pt x="18" y="47"/>
                      <a:pt x="18" y="47"/>
                    </a:cubicBezTo>
                    <a:cubicBezTo>
                      <a:pt x="20" y="46"/>
                      <a:pt x="21" y="47"/>
                      <a:pt x="22" y="48"/>
                    </a:cubicBezTo>
                    <a:cubicBezTo>
                      <a:pt x="22" y="47"/>
                      <a:pt x="23" y="46"/>
                      <a:pt x="23" y="46"/>
                    </a:cubicBezTo>
                    <a:cubicBezTo>
                      <a:pt x="24" y="46"/>
                      <a:pt x="24" y="46"/>
                      <a:pt x="24" y="46"/>
                    </a:cubicBezTo>
                    <a:cubicBezTo>
                      <a:pt x="25" y="44"/>
                      <a:pt x="24" y="44"/>
                      <a:pt x="25" y="43"/>
                    </a:cubicBezTo>
                    <a:cubicBezTo>
                      <a:pt x="26" y="43"/>
                      <a:pt x="28" y="43"/>
                      <a:pt x="28" y="43"/>
                    </a:cubicBezTo>
                    <a:cubicBezTo>
                      <a:pt x="29" y="43"/>
                      <a:pt x="28" y="40"/>
                      <a:pt x="29" y="40"/>
                    </a:cubicBezTo>
                    <a:cubicBezTo>
                      <a:pt x="30" y="40"/>
                      <a:pt x="30" y="41"/>
                      <a:pt x="32" y="42"/>
                    </a:cubicBezTo>
                    <a:cubicBezTo>
                      <a:pt x="32" y="42"/>
                      <a:pt x="31" y="39"/>
                      <a:pt x="30" y="39"/>
                    </a:cubicBezTo>
                    <a:cubicBezTo>
                      <a:pt x="30" y="38"/>
                      <a:pt x="30" y="38"/>
                      <a:pt x="30" y="38"/>
                    </a:cubicBezTo>
                    <a:cubicBezTo>
                      <a:pt x="31" y="38"/>
                      <a:pt x="34" y="38"/>
                      <a:pt x="34" y="38"/>
                    </a:cubicBezTo>
                    <a:cubicBezTo>
                      <a:pt x="34" y="35"/>
                      <a:pt x="34" y="33"/>
                      <a:pt x="34" y="30"/>
                    </a:cubicBezTo>
                    <a:cubicBezTo>
                      <a:pt x="32" y="30"/>
                      <a:pt x="32" y="30"/>
                      <a:pt x="32" y="30"/>
                    </a:cubicBezTo>
                    <a:cubicBezTo>
                      <a:pt x="32" y="29"/>
                      <a:pt x="33" y="28"/>
                      <a:pt x="32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1" y="27"/>
                      <a:pt x="32" y="24"/>
                      <a:pt x="32" y="23"/>
                    </a:cubicBezTo>
                    <a:cubicBezTo>
                      <a:pt x="32" y="22"/>
                      <a:pt x="33" y="20"/>
                      <a:pt x="32" y="21"/>
                    </a:cubicBezTo>
                    <a:cubicBezTo>
                      <a:pt x="32" y="21"/>
                      <a:pt x="32" y="19"/>
                      <a:pt x="32" y="19"/>
                    </a:cubicBezTo>
                    <a:cubicBezTo>
                      <a:pt x="33" y="19"/>
                      <a:pt x="34" y="18"/>
                      <a:pt x="34" y="18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30" y="18"/>
                      <a:pt x="30" y="18"/>
                      <a:pt x="30" y="18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9" y="16"/>
                      <a:pt x="29" y="15"/>
                      <a:pt x="26" y="17"/>
                    </a:cubicBezTo>
                    <a:cubicBezTo>
                      <a:pt x="24" y="19"/>
                      <a:pt x="26" y="14"/>
                      <a:pt x="23" y="14"/>
                    </a:cubicBezTo>
                    <a:cubicBezTo>
                      <a:pt x="20" y="14"/>
                      <a:pt x="22" y="14"/>
                      <a:pt x="21" y="12"/>
                    </a:cubicBezTo>
                    <a:cubicBezTo>
                      <a:pt x="20" y="9"/>
                      <a:pt x="26" y="11"/>
                      <a:pt x="25" y="8"/>
                    </a:cubicBezTo>
                    <a:cubicBezTo>
                      <a:pt x="24" y="5"/>
                      <a:pt x="30" y="4"/>
                      <a:pt x="30" y="4"/>
                    </a:cubicBezTo>
                    <a:close/>
                    <a:moveTo>
                      <a:pt x="11" y="36"/>
                    </a:moveTo>
                    <a:cubicBezTo>
                      <a:pt x="14" y="35"/>
                      <a:pt x="11" y="38"/>
                      <a:pt x="10" y="38"/>
                    </a:cubicBezTo>
                    <a:cubicBezTo>
                      <a:pt x="8" y="39"/>
                      <a:pt x="10" y="36"/>
                      <a:pt x="11" y="36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77" name="Freeform 200">
                <a:extLst>
                  <a:ext uri="{FF2B5EF4-FFF2-40B4-BE49-F238E27FC236}">
                    <a16:creationId xmlns:a16="http://schemas.microsoft.com/office/drawing/2014/main" id="{77769103-4A58-4408-8CC6-6A7F2B7753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6" y="1444"/>
                <a:ext cx="175" cy="181"/>
              </a:xfrm>
              <a:custGeom>
                <a:avLst/>
                <a:gdLst>
                  <a:gd name="T0" fmla="*/ 89 w 89"/>
                  <a:gd name="T1" fmla="*/ 83 h 92"/>
                  <a:gd name="T2" fmla="*/ 88 w 89"/>
                  <a:gd name="T3" fmla="*/ 82 h 92"/>
                  <a:gd name="T4" fmla="*/ 86 w 89"/>
                  <a:gd name="T5" fmla="*/ 80 h 92"/>
                  <a:gd name="T6" fmla="*/ 83 w 89"/>
                  <a:gd name="T7" fmla="*/ 78 h 92"/>
                  <a:gd name="T8" fmla="*/ 83 w 89"/>
                  <a:gd name="T9" fmla="*/ 73 h 92"/>
                  <a:gd name="T10" fmla="*/ 81 w 89"/>
                  <a:gd name="T11" fmla="*/ 73 h 92"/>
                  <a:gd name="T12" fmla="*/ 80 w 89"/>
                  <a:gd name="T13" fmla="*/ 66 h 92"/>
                  <a:gd name="T14" fmla="*/ 78 w 89"/>
                  <a:gd name="T15" fmla="*/ 61 h 92"/>
                  <a:gd name="T16" fmla="*/ 75 w 89"/>
                  <a:gd name="T17" fmla="*/ 55 h 92"/>
                  <a:gd name="T18" fmla="*/ 70 w 89"/>
                  <a:gd name="T19" fmla="*/ 54 h 92"/>
                  <a:gd name="T20" fmla="*/ 71 w 89"/>
                  <a:gd name="T21" fmla="*/ 52 h 92"/>
                  <a:gd name="T22" fmla="*/ 64 w 89"/>
                  <a:gd name="T23" fmla="*/ 45 h 92"/>
                  <a:gd name="T24" fmla="*/ 59 w 89"/>
                  <a:gd name="T25" fmla="*/ 38 h 92"/>
                  <a:gd name="T26" fmla="*/ 57 w 89"/>
                  <a:gd name="T27" fmla="*/ 34 h 92"/>
                  <a:gd name="T28" fmla="*/ 58 w 89"/>
                  <a:gd name="T29" fmla="*/ 29 h 92"/>
                  <a:gd name="T30" fmla="*/ 61 w 89"/>
                  <a:gd name="T31" fmla="*/ 28 h 92"/>
                  <a:gd name="T32" fmla="*/ 61 w 89"/>
                  <a:gd name="T33" fmla="*/ 23 h 92"/>
                  <a:gd name="T34" fmla="*/ 65 w 89"/>
                  <a:gd name="T35" fmla="*/ 21 h 92"/>
                  <a:gd name="T36" fmla="*/ 64 w 89"/>
                  <a:gd name="T37" fmla="*/ 19 h 92"/>
                  <a:gd name="T38" fmla="*/ 60 w 89"/>
                  <a:gd name="T39" fmla="*/ 19 h 92"/>
                  <a:gd name="T40" fmla="*/ 56 w 89"/>
                  <a:gd name="T41" fmla="*/ 18 h 92"/>
                  <a:gd name="T42" fmla="*/ 53 w 89"/>
                  <a:gd name="T43" fmla="*/ 16 h 92"/>
                  <a:gd name="T44" fmla="*/ 51 w 89"/>
                  <a:gd name="T45" fmla="*/ 13 h 92"/>
                  <a:gd name="T46" fmla="*/ 50 w 89"/>
                  <a:gd name="T47" fmla="*/ 10 h 92"/>
                  <a:gd name="T48" fmla="*/ 50 w 89"/>
                  <a:gd name="T49" fmla="*/ 7 h 92"/>
                  <a:gd name="T50" fmla="*/ 48 w 89"/>
                  <a:gd name="T51" fmla="*/ 2 h 92"/>
                  <a:gd name="T52" fmla="*/ 45 w 89"/>
                  <a:gd name="T53" fmla="*/ 1 h 92"/>
                  <a:gd name="T54" fmla="*/ 42 w 89"/>
                  <a:gd name="T55" fmla="*/ 3 h 92"/>
                  <a:gd name="T56" fmla="*/ 41 w 89"/>
                  <a:gd name="T57" fmla="*/ 1 h 92"/>
                  <a:gd name="T58" fmla="*/ 39 w 89"/>
                  <a:gd name="T59" fmla="*/ 0 h 92"/>
                  <a:gd name="T60" fmla="*/ 37 w 89"/>
                  <a:gd name="T61" fmla="*/ 2 h 92"/>
                  <a:gd name="T62" fmla="*/ 31 w 89"/>
                  <a:gd name="T63" fmla="*/ 1 h 92"/>
                  <a:gd name="T64" fmla="*/ 29 w 89"/>
                  <a:gd name="T65" fmla="*/ 2 h 92"/>
                  <a:gd name="T66" fmla="*/ 27 w 89"/>
                  <a:gd name="T67" fmla="*/ 8 h 92"/>
                  <a:gd name="T68" fmla="*/ 23 w 89"/>
                  <a:gd name="T69" fmla="*/ 13 h 92"/>
                  <a:gd name="T70" fmla="*/ 24 w 89"/>
                  <a:gd name="T71" fmla="*/ 17 h 92"/>
                  <a:gd name="T72" fmla="*/ 22 w 89"/>
                  <a:gd name="T73" fmla="*/ 23 h 92"/>
                  <a:gd name="T74" fmla="*/ 22 w 89"/>
                  <a:gd name="T75" fmla="*/ 27 h 92"/>
                  <a:gd name="T76" fmla="*/ 20 w 89"/>
                  <a:gd name="T77" fmla="*/ 32 h 92"/>
                  <a:gd name="T78" fmla="*/ 18 w 89"/>
                  <a:gd name="T79" fmla="*/ 35 h 92"/>
                  <a:gd name="T80" fmla="*/ 0 w 89"/>
                  <a:gd name="T81" fmla="*/ 49 h 92"/>
                  <a:gd name="T82" fmla="*/ 5 w 89"/>
                  <a:gd name="T83" fmla="*/ 64 h 92"/>
                  <a:gd name="T84" fmla="*/ 29 w 89"/>
                  <a:gd name="T85" fmla="*/ 78 h 92"/>
                  <a:gd name="T86" fmla="*/ 30 w 89"/>
                  <a:gd name="T87" fmla="*/ 81 h 92"/>
                  <a:gd name="T88" fmla="*/ 36 w 89"/>
                  <a:gd name="T89" fmla="*/ 81 h 92"/>
                  <a:gd name="T90" fmla="*/ 37 w 89"/>
                  <a:gd name="T91" fmla="*/ 87 h 92"/>
                  <a:gd name="T92" fmla="*/ 43 w 89"/>
                  <a:gd name="T93" fmla="*/ 90 h 92"/>
                  <a:gd name="T94" fmla="*/ 59 w 89"/>
                  <a:gd name="T95" fmla="*/ 92 h 92"/>
                  <a:gd name="T96" fmla="*/ 67 w 89"/>
                  <a:gd name="T97" fmla="*/ 86 h 92"/>
                  <a:gd name="T98" fmla="*/ 73 w 89"/>
                  <a:gd name="T99" fmla="*/ 79 h 92"/>
                  <a:gd name="T100" fmla="*/ 78 w 89"/>
                  <a:gd name="T101" fmla="*/ 80 h 92"/>
                  <a:gd name="T102" fmla="*/ 80 w 89"/>
                  <a:gd name="T103" fmla="*/ 80 h 92"/>
                  <a:gd name="T104" fmla="*/ 81 w 89"/>
                  <a:gd name="T105" fmla="*/ 82 h 92"/>
                  <a:gd name="T106" fmla="*/ 85 w 89"/>
                  <a:gd name="T107" fmla="*/ 83 h 92"/>
                  <a:gd name="T108" fmla="*/ 86 w 89"/>
                  <a:gd name="T109" fmla="*/ 81 h 92"/>
                  <a:gd name="T110" fmla="*/ 88 w 89"/>
                  <a:gd name="T111" fmla="*/ 83 h 92"/>
                  <a:gd name="T112" fmla="*/ 89 w 89"/>
                  <a:gd name="T113" fmla="*/ 83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89" h="92">
                    <a:moveTo>
                      <a:pt x="89" y="83"/>
                    </a:moveTo>
                    <a:cubicBezTo>
                      <a:pt x="88" y="82"/>
                      <a:pt x="88" y="82"/>
                      <a:pt x="88" y="82"/>
                    </a:cubicBezTo>
                    <a:cubicBezTo>
                      <a:pt x="88" y="82"/>
                      <a:pt x="87" y="82"/>
                      <a:pt x="86" y="80"/>
                    </a:cubicBezTo>
                    <a:cubicBezTo>
                      <a:pt x="85" y="78"/>
                      <a:pt x="83" y="78"/>
                      <a:pt x="83" y="78"/>
                    </a:cubicBezTo>
                    <a:cubicBezTo>
                      <a:pt x="83" y="73"/>
                      <a:pt x="83" y="73"/>
                      <a:pt x="83" y="73"/>
                    </a:cubicBezTo>
                    <a:cubicBezTo>
                      <a:pt x="81" y="73"/>
                      <a:pt x="81" y="73"/>
                      <a:pt x="81" y="73"/>
                    </a:cubicBezTo>
                    <a:cubicBezTo>
                      <a:pt x="80" y="70"/>
                      <a:pt x="80" y="69"/>
                      <a:pt x="80" y="66"/>
                    </a:cubicBezTo>
                    <a:cubicBezTo>
                      <a:pt x="81" y="63"/>
                      <a:pt x="80" y="63"/>
                      <a:pt x="78" y="61"/>
                    </a:cubicBezTo>
                    <a:cubicBezTo>
                      <a:pt x="76" y="58"/>
                      <a:pt x="76" y="57"/>
                      <a:pt x="75" y="55"/>
                    </a:cubicBezTo>
                    <a:cubicBezTo>
                      <a:pt x="74" y="53"/>
                      <a:pt x="73" y="54"/>
                      <a:pt x="70" y="54"/>
                    </a:cubicBezTo>
                    <a:cubicBezTo>
                      <a:pt x="67" y="54"/>
                      <a:pt x="71" y="54"/>
                      <a:pt x="71" y="52"/>
                    </a:cubicBezTo>
                    <a:cubicBezTo>
                      <a:pt x="70" y="50"/>
                      <a:pt x="66" y="46"/>
                      <a:pt x="64" y="45"/>
                    </a:cubicBezTo>
                    <a:cubicBezTo>
                      <a:pt x="61" y="45"/>
                      <a:pt x="61" y="39"/>
                      <a:pt x="59" y="38"/>
                    </a:cubicBezTo>
                    <a:cubicBezTo>
                      <a:pt x="57" y="37"/>
                      <a:pt x="58" y="35"/>
                      <a:pt x="57" y="34"/>
                    </a:cubicBezTo>
                    <a:cubicBezTo>
                      <a:pt x="56" y="32"/>
                      <a:pt x="60" y="34"/>
                      <a:pt x="58" y="29"/>
                    </a:cubicBezTo>
                    <a:cubicBezTo>
                      <a:pt x="57" y="27"/>
                      <a:pt x="60" y="30"/>
                      <a:pt x="61" y="28"/>
                    </a:cubicBezTo>
                    <a:cubicBezTo>
                      <a:pt x="62" y="27"/>
                      <a:pt x="62" y="26"/>
                      <a:pt x="61" y="23"/>
                    </a:cubicBezTo>
                    <a:cubicBezTo>
                      <a:pt x="60" y="21"/>
                      <a:pt x="63" y="23"/>
                      <a:pt x="65" y="21"/>
                    </a:cubicBezTo>
                    <a:cubicBezTo>
                      <a:pt x="66" y="20"/>
                      <a:pt x="64" y="19"/>
                      <a:pt x="64" y="19"/>
                    </a:cubicBezTo>
                    <a:cubicBezTo>
                      <a:pt x="64" y="19"/>
                      <a:pt x="62" y="20"/>
                      <a:pt x="60" y="19"/>
                    </a:cubicBezTo>
                    <a:cubicBezTo>
                      <a:pt x="58" y="18"/>
                      <a:pt x="58" y="18"/>
                      <a:pt x="56" y="18"/>
                    </a:cubicBezTo>
                    <a:cubicBezTo>
                      <a:pt x="55" y="18"/>
                      <a:pt x="55" y="16"/>
                      <a:pt x="53" y="16"/>
                    </a:cubicBezTo>
                    <a:cubicBezTo>
                      <a:pt x="51" y="16"/>
                      <a:pt x="53" y="13"/>
                      <a:pt x="51" y="13"/>
                    </a:cubicBezTo>
                    <a:cubicBezTo>
                      <a:pt x="49" y="13"/>
                      <a:pt x="52" y="10"/>
                      <a:pt x="50" y="10"/>
                    </a:cubicBezTo>
                    <a:cubicBezTo>
                      <a:pt x="48" y="10"/>
                      <a:pt x="51" y="8"/>
                      <a:pt x="50" y="7"/>
                    </a:cubicBezTo>
                    <a:cubicBezTo>
                      <a:pt x="49" y="5"/>
                      <a:pt x="48" y="2"/>
                      <a:pt x="48" y="2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1" y="1"/>
                      <a:pt x="41" y="1"/>
                      <a:pt x="41" y="1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38" y="1"/>
                      <a:pt x="37" y="2"/>
                    </a:cubicBezTo>
                    <a:cubicBezTo>
                      <a:pt x="36" y="4"/>
                      <a:pt x="33" y="0"/>
                      <a:pt x="31" y="1"/>
                    </a:cubicBezTo>
                    <a:cubicBezTo>
                      <a:pt x="31" y="2"/>
                      <a:pt x="30" y="2"/>
                      <a:pt x="29" y="2"/>
                    </a:cubicBezTo>
                    <a:cubicBezTo>
                      <a:pt x="29" y="2"/>
                      <a:pt x="29" y="6"/>
                      <a:pt x="27" y="8"/>
                    </a:cubicBezTo>
                    <a:cubicBezTo>
                      <a:pt x="25" y="9"/>
                      <a:pt x="23" y="10"/>
                      <a:pt x="23" y="13"/>
                    </a:cubicBezTo>
                    <a:cubicBezTo>
                      <a:pt x="23" y="16"/>
                      <a:pt x="24" y="15"/>
                      <a:pt x="24" y="17"/>
                    </a:cubicBezTo>
                    <a:cubicBezTo>
                      <a:pt x="23" y="20"/>
                      <a:pt x="21" y="20"/>
                      <a:pt x="22" y="23"/>
                    </a:cubicBezTo>
                    <a:cubicBezTo>
                      <a:pt x="23" y="26"/>
                      <a:pt x="23" y="25"/>
                      <a:pt x="22" y="27"/>
                    </a:cubicBezTo>
                    <a:cubicBezTo>
                      <a:pt x="21" y="30"/>
                      <a:pt x="21" y="30"/>
                      <a:pt x="20" y="32"/>
                    </a:cubicBezTo>
                    <a:cubicBezTo>
                      <a:pt x="19" y="34"/>
                      <a:pt x="18" y="35"/>
                      <a:pt x="18" y="35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5" y="64"/>
                      <a:pt x="5" y="64"/>
                      <a:pt x="5" y="64"/>
                    </a:cubicBezTo>
                    <a:cubicBezTo>
                      <a:pt x="29" y="78"/>
                      <a:pt x="29" y="78"/>
                      <a:pt x="29" y="78"/>
                    </a:cubicBezTo>
                    <a:cubicBezTo>
                      <a:pt x="30" y="81"/>
                      <a:pt x="30" y="81"/>
                      <a:pt x="30" y="81"/>
                    </a:cubicBezTo>
                    <a:cubicBezTo>
                      <a:pt x="36" y="81"/>
                      <a:pt x="36" y="81"/>
                      <a:pt x="36" y="81"/>
                    </a:cubicBezTo>
                    <a:cubicBezTo>
                      <a:pt x="37" y="87"/>
                      <a:pt x="37" y="87"/>
                      <a:pt x="37" y="87"/>
                    </a:cubicBezTo>
                    <a:cubicBezTo>
                      <a:pt x="43" y="90"/>
                      <a:pt x="43" y="90"/>
                      <a:pt x="43" y="90"/>
                    </a:cubicBezTo>
                    <a:cubicBezTo>
                      <a:pt x="59" y="92"/>
                      <a:pt x="59" y="92"/>
                      <a:pt x="59" y="92"/>
                    </a:cubicBezTo>
                    <a:cubicBezTo>
                      <a:pt x="59" y="92"/>
                      <a:pt x="65" y="88"/>
                      <a:pt x="67" y="86"/>
                    </a:cubicBezTo>
                    <a:cubicBezTo>
                      <a:pt x="69" y="83"/>
                      <a:pt x="71" y="78"/>
                      <a:pt x="73" y="79"/>
                    </a:cubicBezTo>
                    <a:cubicBezTo>
                      <a:pt x="76" y="80"/>
                      <a:pt x="78" y="80"/>
                      <a:pt x="78" y="80"/>
                    </a:cubicBezTo>
                    <a:cubicBezTo>
                      <a:pt x="78" y="80"/>
                      <a:pt x="79" y="80"/>
                      <a:pt x="80" y="80"/>
                    </a:cubicBezTo>
                    <a:cubicBezTo>
                      <a:pt x="80" y="80"/>
                      <a:pt x="81" y="82"/>
                      <a:pt x="81" y="82"/>
                    </a:cubicBezTo>
                    <a:cubicBezTo>
                      <a:pt x="82" y="83"/>
                      <a:pt x="83" y="83"/>
                      <a:pt x="85" y="83"/>
                    </a:cubicBezTo>
                    <a:cubicBezTo>
                      <a:pt x="85" y="83"/>
                      <a:pt x="85" y="81"/>
                      <a:pt x="86" y="81"/>
                    </a:cubicBezTo>
                    <a:cubicBezTo>
                      <a:pt x="86" y="81"/>
                      <a:pt x="88" y="83"/>
                      <a:pt x="88" y="83"/>
                    </a:cubicBezTo>
                    <a:cubicBezTo>
                      <a:pt x="88" y="83"/>
                      <a:pt x="88" y="83"/>
                      <a:pt x="89" y="83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78" name="Freeform 201">
                <a:extLst>
                  <a:ext uri="{FF2B5EF4-FFF2-40B4-BE49-F238E27FC236}">
                    <a16:creationId xmlns:a16="http://schemas.microsoft.com/office/drawing/2014/main" id="{4C8A0C33-6B64-43BB-976E-4A81456540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6" y="1444"/>
                <a:ext cx="175" cy="181"/>
              </a:xfrm>
              <a:custGeom>
                <a:avLst/>
                <a:gdLst>
                  <a:gd name="T0" fmla="*/ 89 w 89"/>
                  <a:gd name="T1" fmla="*/ 83 h 92"/>
                  <a:gd name="T2" fmla="*/ 88 w 89"/>
                  <a:gd name="T3" fmla="*/ 82 h 92"/>
                  <a:gd name="T4" fmla="*/ 86 w 89"/>
                  <a:gd name="T5" fmla="*/ 80 h 92"/>
                  <a:gd name="T6" fmla="*/ 83 w 89"/>
                  <a:gd name="T7" fmla="*/ 78 h 92"/>
                  <a:gd name="T8" fmla="*/ 83 w 89"/>
                  <a:gd name="T9" fmla="*/ 73 h 92"/>
                  <a:gd name="T10" fmla="*/ 81 w 89"/>
                  <a:gd name="T11" fmla="*/ 73 h 92"/>
                  <a:gd name="T12" fmla="*/ 80 w 89"/>
                  <a:gd name="T13" fmla="*/ 66 h 92"/>
                  <a:gd name="T14" fmla="*/ 78 w 89"/>
                  <a:gd name="T15" fmla="*/ 61 h 92"/>
                  <a:gd name="T16" fmla="*/ 75 w 89"/>
                  <a:gd name="T17" fmla="*/ 55 h 92"/>
                  <a:gd name="T18" fmla="*/ 70 w 89"/>
                  <a:gd name="T19" fmla="*/ 54 h 92"/>
                  <a:gd name="T20" fmla="*/ 71 w 89"/>
                  <a:gd name="T21" fmla="*/ 52 h 92"/>
                  <a:gd name="T22" fmla="*/ 64 w 89"/>
                  <a:gd name="T23" fmla="*/ 45 h 92"/>
                  <a:gd name="T24" fmla="*/ 59 w 89"/>
                  <a:gd name="T25" fmla="*/ 38 h 92"/>
                  <a:gd name="T26" fmla="*/ 57 w 89"/>
                  <a:gd name="T27" fmla="*/ 34 h 92"/>
                  <a:gd name="T28" fmla="*/ 58 w 89"/>
                  <a:gd name="T29" fmla="*/ 29 h 92"/>
                  <a:gd name="T30" fmla="*/ 61 w 89"/>
                  <a:gd name="T31" fmla="*/ 28 h 92"/>
                  <a:gd name="T32" fmla="*/ 61 w 89"/>
                  <a:gd name="T33" fmla="*/ 23 h 92"/>
                  <a:gd name="T34" fmla="*/ 65 w 89"/>
                  <a:gd name="T35" fmla="*/ 21 h 92"/>
                  <a:gd name="T36" fmla="*/ 64 w 89"/>
                  <a:gd name="T37" fmla="*/ 19 h 92"/>
                  <a:gd name="T38" fmla="*/ 60 w 89"/>
                  <a:gd name="T39" fmla="*/ 19 h 92"/>
                  <a:gd name="T40" fmla="*/ 56 w 89"/>
                  <a:gd name="T41" fmla="*/ 18 h 92"/>
                  <a:gd name="T42" fmla="*/ 53 w 89"/>
                  <a:gd name="T43" fmla="*/ 16 h 92"/>
                  <a:gd name="T44" fmla="*/ 51 w 89"/>
                  <a:gd name="T45" fmla="*/ 13 h 92"/>
                  <a:gd name="T46" fmla="*/ 50 w 89"/>
                  <a:gd name="T47" fmla="*/ 10 h 92"/>
                  <a:gd name="T48" fmla="*/ 50 w 89"/>
                  <a:gd name="T49" fmla="*/ 7 h 92"/>
                  <a:gd name="T50" fmla="*/ 48 w 89"/>
                  <a:gd name="T51" fmla="*/ 2 h 92"/>
                  <a:gd name="T52" fmla="*/ 45 w 89"/>
                  <a:gd name="T53" fmla="*/ 1 h 92"/>
                  <a:gd name="T54" fmla="*/ 42 w 89"/>
                  <a:gd name="T55" fmla="*/ 3 h 92"/>
                  <a:gd name="T56" fmla="*/ 41 w 89"/>
                  <a:gd name="T57" fmla="*/ 1 h 92"/>
                  <a:gd name="T58" fmla="*/ 39 w 89"/>
                  <a:gd name="T59" fmla="*/ 0 h 92"/>
                  <a:gd name="T60" fmla="*/ 37 w 89"/>
                  <a:gd name="T61" fmla="*/ 2 h 92"/>
                  <a:gd name="T62" fmla="*/ 31 w 89"/>
                  <a:gd name="T63" fmla="*/ 1 h 92"/>
                  <a:gd name="T64" fmla="*/ 29 w 89"/>
                  <a:gd name="T65" fmla="*/ 2 h 92"/>
                  <a:gd name="T66" fmla="*/ 27 w 89"/>
                  <a:gd name="T67" fmla="*/ 8 h 92"/>
                  <a:gd name="T68" fmla="*/ 23 w 89"/>
                  <a:gd name="T69" fmla="*/ 13 h 92"/>
                  <a:gd name="T70" fmla="*/ 24 w 89"/>
                  <a:gd name="T71" fmla="*/ 17 h 92"/>
                  <a:gd name="T72" fmla="*/ 22 w 89"/>
                  <a:gd name="T73" fmla="*/ 23 h 92"/>
                  <a:gd name="T74" fmla="*/ 22 w 89"/>
                  <a:gd name="T75" fmla="*/ 27 h 92"/>
                  <a:gd name="T76" fmla="*/ 20 w 89"/>
                  <a:gd name="T77" fmla="*/ 32 h 92"/>
                  <a:gd name="T78" fmla="*/ 18 w 89"/>
                  <a:gd name="T79" fmla="*/ 35 h 92"/>
                  <a:gd name="T80" fmla="*/ 0 w 89"/>
                  <a:gd name="T81" fmla="*/ 49 h 92"/>
                  <a:gd name="T82" fmla="*/ 5 w 89"/>
                  <a:gd name="T83" fmla="*/ 64 h 92"/>
                  <a:gd name="T84" fmla="*/ 29 w 89"/>
                  <a:gd name="T85" fmla="*/ 78 h 92"/>
                  <a:gd name="T86" fmla="*/ 30 w 89"/>
                  <a:gd name="T87" fmla="*/ 81 h 92"/>
                  <a:gd name="T88" fmla="*/ 36 w 89"/>
                  <a:gd name="T89" fmla="*/ 81 h 92"/>
                  <a:gd name="T90" fmla="*/ 37 w 89"/>
                  <a:gd name="T91" fmla="*/ 87 h 92"/>
                  <a:gd name="T92" fmla="*/ 43 w 89"/>
                  <a:gd name="T93" fmla="*/ 90 h 92"/>
                  <a:gd name="T94" fmla="*/ 59 w 89"/>
                  <a:gd name="T95" fmla="*/ 92 h 92"/>
                  <a:gd name="T96" fmla="*/ 67 w 89"/>
                  <a:gd name="T97" fmla="*/ 86 h 92"/>
                  <a:gd name="T98" fmla="*/ 73 w 89"/>
                  <a:gd name="T99" fmla="*/ 79 h 92"/>
                  <a:gd name="T100" fmla="*/ 78 w 89"/>
                  <a:gd name="T101" fmla="*/ 80 h 92"/>
                  <a:gd name="T102" fmla="*/ 80 w 89"/>
                  <a:gd name="T103" fmla="*/ 80 h 92"/>
                  <a:gd name="T104" fmla="*/ 81 w 89"/>
                  <a:gd name="T105" fmla="*/ 82 h 92"/>
                  <a:gd name="T106" fmla="*/ 85 w 89"/>
                  <a:gd name="T107" fmla="*/ 83 h 92"/>
                  <a:gd name="T108" fmla="*/ 86 w 89"/>
                  <a:gd name="T109" fmla="*/ 81 h 92"/>
                  <a:gd name="T110" fmla="*/ 88 w 89"/>
                  <a:gd name="T111" fmla="*/ 83 h 92"/>
                  <a:gd name="T112" fmla="*/ 89 w 89"/>
                  <a:gd name="T113" fmla="*/ 83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89" h="92">
                    <a:moveTo>
                      <a:pt x="89" y="83"/>
                    </a:moveTo>
                    <a:cubicBezTo>
                      <a:pt x="88" y="82"/>
                      <a:pt x="88" y="82"/>
                      <a:pt x="88" y="82"/>
                    </a:cubicBezTo>
                    <a:cubicBezTo>
                      <a:pt x="88" y="82"/>
                      <a:pt x="87" y="82"/>
                      <a:pt x="86" y="80"/>
                    </a:cubicBezTo>
                    <a:cubicBezTo>
                      <a:pt x="85" y="78"/>
                      <a:pt x="83" y="78"/>
                      <a:pt x="83" y="78"/>
                    </a:cubicBezTo>
                    <a:cubicBezTo>
                      <a:pt x="83" y="73"/>
                      <a:pt x="83" y="73"/>
                      <a:pt x="83" y="73"/>
                    </a:cubicBezTo>
                    <a:cubicBezTo>
                      <a:pt x="81" y="73"/>
                      <a:pt x="81" y="73"/>
                      <a:pt x="81" y="73"/>
                    </a:cubicBezTo>
                    <a:cubicBezTo>
                      <a:pt x="80" y="70"/>
                      <a:pt x="80" y="69"/>
                      <a:pt x="80" y="66"/>
                    </a:cubicBezTo>
                    <a:cubicBezTo>
                      <a:pt x="81" y="63"/>
                      <a:pt x="80" y="63"/>
                      <a:pt x="78" y="61"/>
                    </a:cubicBezTo>
                    <a:cubicBezTo>
                      <a:pt x="76" y="58"/>
                      <a:pt x="76" y="57"/>
                      <a:pt x="75" y="55"/>
                    </a:cubicBezTo>
                    <a:cubicBezTo>
                      <a:pt x="74" y="53"/>
                      <a:pt x="73" y="54"/>
                      <a:pt x="70" y="54"/>
                    </a:cubicBezTo>
                    <a:cubicBezTo>
                      <a:pt x="67" y="54"/>
                      <a:pt x="71" y="54"/>
                      <a:pt x="71" y="52"/>
                    </a:cubicBezTo>
                    <a:cubicBezTo>
                      <a:pt x="70" y="50"/>
                      <a:pt x="66" y="46"/>
                      <a:pt x="64" y="45"/>
                    </a:cubicBezTo>
                    <a:cubicBezTo>
                      <a:pt x="61" y="45"/>
                      <a:pt x="61" y="39"/>
                      <a:pt x="59" y="38"/>
                    </a:cubicBezTo>
                    <a:cubicBezTo>
                      <a:pt x="57" y="37"/>
                      <a:pt x="58" y="35"/>
                      <a:pt x="57" y="34"/>
                    </a:cubicBezTo>
                    <a:cubicBezTo>
                      <a:pt x="56" y="32"/>
                      <a:pt x="60" y="34"/>
                      <a:pt x="58" y="29"/>
                    </a:cubicBezTo>
                    <a:cubicBezTo>
                      <a:pt x="57" y="27"/>
                      <a:pt x="60" y="30"/>
                      <a:pt x="61" y="28"/>
                    </a:cubicBezTo>
                    <a:cubicBezTo>
                      <a:pt x="62" y="27"/>
                      <a:pt x="62" y="26"/>
                      <a:pt x="61" y="23"/>
                    </a:cubicBezTo>
                    <a:cubicBezTo>
                      <a:pt x="60" y="21"/>
                      <a:pt x="63" y="23"/>
                      <a:pt x="65" y="21"/>
                    </a:cubicBezTo>
                    <a:cubicBezTo>
                      <a:pt x="66" y="20"/>
                      <a:pt x="64" y="19"/>
                      <a:pt x="64" y="19"/>
                    </a:cubicBezTo>
                    <a:cubicBezTo>
                      <a:pt x="64" y="19"/>
                      <a:pt x="62" y="20"/>
                      <a:pt x="60" y="19"/>
                    </a:cubicBezTo>
                    <a:cubicBezTo>
                      <a:pt x="58" y="18"/>
                      <a:pt x="58" y="18"/>
                      <a:pt x="56" y="18"/>
                    </a:cubicBezTo>
                    <a:cubicBezTo>
                      <a:pt x="55" y="18"/>
                      <a:pt x="55" y="16"/>
                      <a:pt x="53" y="16"/>
                    </a:cubicBezTo>
                    <a:cubicBezTo>
                      <a:pt x="51" y="16"/>
                      <a:pt x="53" y="13"/>
                      <a:pt x="51" y="13"/>
                    </a:cubicBezTo>
                    <a:cubicBezTo>
                      <a:pt x="49" y="13"/>
                      <a:pt x="52" y="10"/>
                      <a:pt x="50" y="10"/>
                    </a:cubicBezTo>
                    <a:cubicBezTo>
                      <a:pt x="48" y="10"/>
                      <a:pt x="51" y="8"/>
                      <a:pt x="50" y="7"/>
                    </a:cubicBezTo>
                    <a:cubicBezTo>
                      <a:pt x="49" y="5"/>
                      <a:pt x="48" y="2"/>
                      <a:pt x="48" y="2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1" y="1"/>
                      <a:pt x="41" y="1"/>
                      <a:pt x="41" y="1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38" y="1"/>
                      <a:pt x="37" y="2"/>
                    </a:cubicBezTo>
                    <a:cubicBezTo>
                      <a:pt x="36" y="4"/>
                      <a:pt x="33" y="0"/>
                      <a:pt x="31" y="1"/>
                    </a:cubicBezTo>
                    <a:cubicBezTo>
                      <a:pt x="31" y="2"/>
                      <a:pt x="30" y="2"/>
                      <a:pt x="29" y="2"/>
                    </a:cubicBezTo>
                    <a:cubicBezTo>
                      <a:pt x="29" y="2"/>
                      <a:pt x="29" y="6"/>
                      <a:pt x="27" y="8"/>
                    </a:cubicBezTo>
                    <a:cubicBezTo>
                      <a:pt x="25" y="9"/>
                      <a:pt x="23" y="10"/>
                      <a:pt x="23" y="13"/>
                    </a:cubicBezTo>
                    <a:cubicBezTo>
                      <a:pt x="23" y="16"/>
                      <a:pt x="24" y="15"/>
                      <a:pt x="24" y="17"/>
                    </a:cubicBezTo>
                    <a:cubicBezTo>
                      <a:pt x="23" y="20"/>
                      <a:pt x="21" y="20"/>
                      <a:pt x="22" y="23"/>
                    </a:cubicBezTo>
                    <a:cubicBezTo>
                      <a:pt x="23" y="26"/>
                      <a:pt x="23" y="25"/>
                      <a:pt x="22" y="27"/>
                    </a:cubicBezTo>
                    <a:cubicBezTo>
                      <a:pt x="21" y="30"/>
                      <a:pt x="21" y="30"/>
                      <a:pt x="20" y="32"/>
                    </a:cubicBezTo>
                    <a:cubicBezTo>
                      <a:pt x="19" y="34"/>
                      <a:pt x="18" y="35"/>
                      <a:pt x="18" y="35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5" y="64"/>
                      <a:pt x="5" y="64"/>
                      <a:pt x="5" y="64"/>
                    </a:cubicBezTo>
                    <a:cubicBezTo>
                      <a:pt x="29" y="78"/>
                      <a:pt x="29" y="78"/>
                      <a:pt x="29" y="78"/>
                    </a:cubicBezTo>
                    <a:cubicBezTo>
                      <a:pt x="30" y="81"/>
                      <a:pt x="30" y="81"/>
                      <a:pt x="30" y="81"/>
                    </a:cubicBezTo>
                    <a:cubicBezTo>
                      <a:pt x="36" y="81"/>
                      <a:pt x="36" y="81"/>
                      <a:pt x="36" y="81"/>
                    </a:cubicBezTo>
                    <a:cubicBezTo>
                      <a:pt x="37" y="87"/>
                      <a:pt x="37" y="87"/>
                      <a:pt x="37" y="87"/>
                    </a:cubicBezTo>
                    <a:cubicBezTo>
                      <a:pt x="43" y="90"/>
                      <a:pt x="43" y="90"/>
                      <a:pt x="43" y="90"/>
                    </a:cubicBezTo>
                    <a:cubicBezTo>
                      <a:pt x="59" y="92"/>
                      <a:pt x="59" y="92"/>
                      <a:pt x="59" y="92"/>
                    </a:cubicBezTo>
                    <a:cubicBezTo>
                      <a:pt x="59" y="92"/>
                      <a:pt x="65" y="88"/>
                      <a:pt x="67" y="86"/>
                    </a:cubicBezTo>
                    <a:cubicBezTo>
                      <a:pt x="69" y="83"/>
                      <a:pt x="71" y="78"/>
                      <a:pt x="73" y="79"/>
                    </a:cubicBezTo>
                    <a:cubicBezTo>
                      <a:pt x="76" y="80"/>
                      <a:pt x="78" y="80"/>
                      <a:pt x="78" y="80"/>
                    </a:cubicBezTo>
                    <a:cubicBezTo>
                      <a:pt x="78" y="80"/>
                      <a:pt x="79" y="80"/>
                      <a:pt x="80" y="80"/>
                    </a:cubicBezTo>
                    <a:cubicBezTo>
                      <a:pt x="80" y="80"/>
                      <a:pt x="81" y="82"/>
                      <a:pt x="81" y="82"/>
                    </a:cubicBezTo>
                    <a:cubicBezTo>
                      <a:pt x="82" y="83"/>
                      <a:pt x="83" y="83"/>
                      <a:pt x="85" y="83"/>
                    </a:cubicBezTo>
                    <a:cubicBezTo>
                      <a:pt x="85" y="83"/>
                      <a:pt x="85" y="81"/>
                      <a:pt x="86" y="81"/>
                    </a:cubicBezTo>
                    <a:cubicBezTo>
                      <a:pt x="86" y="81"/>
                      <a:pt x="88" y="83"/>
                      <a:pt x="88" y="83"/>
                    </a:cubicBezTo>
                    <a:cubicBezTo>
                      <a:pt x="88" y="83"/>
                      <a:pt x="88" y="83"/>
                      <a:pt x="89" y="83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79" name="Freeform 202">
                <a:extLst>
                  <a:ext uri="{FF2B5EF4-FFF2-40B4-BE49-F238E27FC236}">
                    <a16:creationId xmlns:a16="http://schemas.microsoft.com/office/drawing/2014/main" id="{1CF763C9-473C-4EBF-AF38-502A476942C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61" y="1385"/>
                <a:ext cx="333" cy="338"/>
              </a:xfrm>
              <a:custGeom>
                <a:avLst/>
                <a:gdLst>
                  <a:gd name="T0" fmla="*/ 156 w 170"/>
                  <a:gd name="T1" fmla="*/ 154 h 172"/>
                  <a:gd name="T2" fmla="*/ 170 w 170"/>
                  <a:gd name="T3" fmla="*/ 148 h 172"/>
                  <a:gd name="T4" fmla="*/ 165 w 170"/>
                  <a:gd name="T5" fmla="*/ 138 h 172"/>
                  <a:gd name="T6" fmla="*/ 155 w 170"/>
                  <a:gd name="T7" fmla="*/ 127 h 172"/>
                  <a:gd name="T8" fmla="*/ 151 w 170"/>
                  <a:gd name="T9" fmla="*/ 113 h 172"/>
                  <a:gd name="T10" fmla="*/ 159 w 170"/>
                  <a:gd name="T11" fmla="*/ 97 h 172"/>
                  <a:gd name="T12" fmla="*/ 150 w 170"/>
                  <a:gd name="T13" fmla="*/ 89 h 172"/>
                  <a:gd name="T14" fmla="*/ 145 w 170"/>
                  <a:gd name="T15" fmla="*/ 76 h 172"/>
                  <a:gd name="T16" fmla="*/ 145 w 170"/>
                  <a:gd name="T17" fmla="*/ 70 h 172"/>
                  <a:gd name="T18" fmla="*/ 149 w 170"/>
                  <a:gd name="T19" fmla="*/ 58 h 172"/>
                  <a:gd name="T20" fmla="*/ 156 w 170"/>
                  <a:gd name="T21" fmla="*/ 51 h 172"/>
                  <a:gd name="T22" fmla="*/ 156 w 170"/>
                  <a:gd name="T23" fmla="*/ 39 h 172"/>
                  <a:gd name="T24" fmla="*/ 148 w 170"/>
                  <a:gd name="T25" fmla="*/ 31 h 172"/>
                  <a:gd name="T26" fmla="*/ 134 w 170"/>
                  <a:gd name="T27" fmla="*/ 24 h 172"/>
                  <a:gd name="T28" fmla="*/ 120 w 170"/>
                  <a:gd name="T29" fmla="*/ 19 h 172"/>
                  <a:gd name="T30" fmla="*/ 103 w 170"/>
                  <a:gd name="T31" fmla="*/ 20 h 172"/>
                  <a:gd name="T32" fmla="*/ 94 w 170"/>
                  <a:gd name="T33" fmla="*/ 23 h 172"/>
                  <a:gd name="T34" fmla="*/ 85 w 170"/>
                  <a:gd name="T35" fmla="*/ 28 h 172"/>
                  <a:gd name="T36" fmla="*/ 81 w 170"/>
                  <a:gd name="T37" fmla="*/ 35 h 172"/>
                  <a:gd name="T38" fmla="*/ 56 w 170"/>
                  <a:gd name="T39" fmla="*/ 32 h 172"/>
                  <a:gd name="T40" fmla="*/ 50 w 170"/>
                  <a:gd name="T41" fmla="*/ 27 h 172"/>
                  <a:gd name="T42" fmla="*/ 41 w 170"/>
                  <a:gd name="T43" fmla="*/ 14 h 172"/>
                  <a:gd name="T44" fmla="*/ 36 w 170"/>
                  <a:gd name="T45" fmla="*/ 6 h 172"/>
                  <a:gd name="T46" fmla="*/ 27 w 170"/>
                  <a:gd name="T47" fmla="*/ 7 h 172"/>
                  <a:gd name="T48" fmla="*/ 19 w 170"/>
                  <a:gd name="T49" fmla="*/ 11 h 172"/>
                  <a:gd name="T50" fmla="*/ 11 w 170"/>
                  <a:gd name="T51" fmla="*/ 3 h 172"/>
                  <a:gd name="T52" fmla="*/ 6 w 170"/>
                  <a:gd name="T53" fmla="*/ 4 h 172"/>
                  <a:gd name="T54" fmla="*/ 3 w 170"/>
                  <a:gd name="T55" fmla="*/ 13 h 172"/>
                  <a:gd name="T56" fmla="*/ 6 w 170"/>
                  <a:gd name="T57" fmla="*/ 29 h 172"/>
                  <a:gd name="T58" fmla="*/ 7 w 170"/>
                  <a:gd name="T59" fmla="*/ 40 h 172"/>
                  <a:gd name="T60" fmla="*/ 13 w 170"/>
                  <a:gd name="T61" fmla="*/ 48 h 172"/>
                  <a:gd name="T62" fmla="*/ 22 w 170"/>
                  <a:gd name="T63" fmla="*/ 51 h 172"/>
                  <a:gd name="T64" fmla="*/ 15 w 170"/>
                  <a:gd name="T65" fmla="*/ 59 h 172"/>
                  <a:gd name="T66" fmla="*/ 21 w 170"/>
                  <a:gd name="T67" fmla="*/ 75 h 172"/>
                  <a:gd name="T68" fmla="*/ 32 w 170"/>
                  <a:gd name="T69" fmla="*/ 85 h 172"/>
                  <a:gd name="T70" fmla="*/ 38 w 170"/>
                  <a:gd name="T71" fmla="*/ 103 h 172"/>
                  <a:gd name="T72" fmla="*/ 43 w 170"/>
                  <a:gd name="T73" fmla="*/ 110 h 172"/>
                  <a:gd name="T74" fmla="*/ 54 w 170"/>
                  <a:gd name="T75" fmla="*/ 113 h 172"/>
                  <a:gd name="T76" fmla="*/ 60 w 170"/>
                  <a:gd name="T77" fmla="*/ 126 h 172"/>
                  <a:gd name="T78" fmla="*/ 63 w 170"/>
                  <a:gd name="T79" fmla="*/ 135 h 172"/>
                  <a:gd name="T80" fmla="*/ 71 w 170"/>
                  <a:gd name="T81" fmla="*/ 145 h 172"/>
                  <a:gd name="T82" fmla="*/ 78 w 170"/>
                  <a:gd name="T83" fmla="*/ 153 h 172"/>
                  <a:gd name="T84" fmla="*/ 85 w 170"/>
                  <a:gd name="T85" fmla="*/ 155 h 172"/>
                  <a:gd name="T86" fmla="*/ 108 w 170"/>
                  <a:gd name="T87" fmla="*/ 148 h 172"/>
                  <a:gd name="T88" fmla="*/ 131 w 170"/>
                  <a:gd name="T89" fmla="*/ 168 h 172"/>
                  <a:gd name="T90" fmla="*/ 146 w 170"/>
                  <a:gd name="T91" fmla="*/ 170 h 172"/>
                  <a:gd name="T92" fmla="*/ 6 w 170"/>
                  <a:gd name="T93" fmla="*/ 18 h 172"/>
                  <a:gd name="T94" fmla="*/ 16 w 170"/>
                  <a:gd name="T95" fmla="*/ 31 h 172"/>
                  <a:gd name="T96" fmla="*/ 10 w 170"/>
                  <a:gd name="T97" fmla="*/ 32 h 172"/>
                  <a:gd name="T98" fmla="*/ 8 w 170"/>
                  <a:gd name="T99" fmla="*/ 23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70" h="172">
                    <a:moveTo>
                      <a:pt x="149" y="172"/>
                    </a:moveTo>
                    <a:cubicBezTo>
                      <a:pt x="150" y="162"/>
                      <a:pt x="150" y="162"/>
                      <a:pt x="150" y="162"/>
                    </a:cubicBezTo>
                    <a:cubicBezTo>
                      <a:pt x="156" y="154"/>
                      <a:pt x="156" y="154"/>
                      <a:pt x="156" y="154"/>
                    </a:cubicBezTo>
                    <a:cubicBezTo>
                      <a:pt x="161" y="153"/>
                      <a:pt x="161" y="153"/>
                      <a:pt x="161" y="153"/>
                    </a:cubicBezTo>
                    <a:cubicBezTo>
                      <a:pt x="166" y="151"/>
                      <a:pt x="166" y="151"/>
                      <a:pt x="166" y="151"/>
                    </a:cubicBezTo>
                    <a:cubicBezTo>
                      <a:pt x="170" y="148"/>
                      <a:pt x="170" y="148"/>
                      <a:pt x="170" y="148"/>
                    </a:cubicBezTo>
                    <a:cubicBezTo>
                      <a:pt x="170" y="145"/>
                      <a:pt x="170" y="145"/>
                      <a:pt x="170" y="145"/>
                    </a:cubicBezTo>
                    <a:cubicBezTo>
                      <a:pt x="166" y="143"/>
                      <a:pt x="166" y="143"/>
                      <a:pt x="166" y="143"/>
                    </a:cubicBezTo>
                    <a:cubicBezTo>
                      <a:pt x="165" y="138"/>
                      <a:pt x="165" y="138"/>
                      <a:pt x="165" y="138"/>
                    </a:cubicBezTo>
                    <a:cubicBezTo>
                      <a:pt x="163" y="134"/>
                      <a:pt x="163" y="134"/>
                      <a:pt x="163" y="134"/>
                    </a:cubicBezTo>
                    <a:cubicBezTo>
                      <a:pt x="159" y="133"/>
                      <a:pt x="159" y="133"/>
                      <a:pt x="159" y="133"/>
                    </a:cubicBezTo>
                    <a:cubicBezTo>
                      <a:pt x="155" y="127"/>
                      <a:pt x="155" y="127"/>
                      <a:pt x="155" y="127"/>
                    </a:cubicBezTo>
                    <a:cubicBezTo>
                      <a:pt x="154" y="124"/>
                      <a:pt x="154" y="124"/>
                      <a:pt x="154" y="124"/>
                    </a:cubicBezTo>
                    <a:cubicBezTo>
                      <a:pt x="155" y="122"/>
                      <a:pt x="155" y="122"/>
                      <a:pt x="155" y="122"/>
                    </a:cubicBezTo>
                    <a:cubicBezTo>
                      <a:pt x="151" y="113"/>
                      <a:pt x="151" y="113"/>
                      <a:pt x="151" y="113"/>
                    </a:cubicBezTo>
                    <a:cubicBezTo>
                      <a:pt x="161" y="102"/>
                      <a:pt x="161" y="102"/>
                      <a:pt x="161" y="102"/>
                    </a:cubicBezTo>
                    <a:cubicBezTo>
                      <a:pt x="161" y="99"/>
                      <a:pt x="161" y="99"/>
                      <a:pt x="161" y="99"/>
                    </a:cubicBezTo>
                    <a:cubicBezTo>
                      <a:pt x="159" y="97"/>
                      <a:pt x="159" y="97"/>
                      <a:pt x="159" y="97"/>
                    </a:cubicBezTo>
                    <a:cubicBezTo>
                      <a:pt x="151" y="96"/>
                      <a:pt x="151" y="96"/>
                      <a:pt x="151" y="96"/>
                    </a:cubicBezTo>
                    <a:cubicBezTo>
                      <a:pt x="151" y="94"/>
                      <a:pt x="151" y="94"/>
                      <a:pt x="151" y="94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149" y="84"/>
                      <a:pt x="149" y="84"/>
                      <a:pt x="149" y="84"/>
                    </a:cubicBezTo>
                    <a:cubicBezTo>
                      <a:pt x="145" y="80"/>
                      <a:pt x="145" y="80"/>
                      <a:pt x="145" y="80"/>
                    </a:cubicBezTo>
                    <a:cubicBezTo>
                      <a:pt x="145" y="76"/>
                      <a:pt x="145" y="76"/>
                      <a:pt x="145" y="76"/>
                    </a:cubicBezTo>
                    <a:cubicBezTo>
                      <a:pt x="148" y="74"/>
                      <a:pt x="148" y="74"/>
                      <a:pt x="148" y="74"/>
                    </a:cubicBezTo>
                    <a:cubicBezTo>
                      <a:pt x="145" y="72"/>
                      <a:pt x="145" y="72"/>
                      <a:pt x="145" y="72"/>
                    </a:cubicBezTo>
                    <a:cubicBezTo>
                      <a:pt x="145" y="70"/>
                      <a:pt x="145" y="70"/>
                      <a:pt x="145" y="70"/>
                    </a:cubicBezTo>
                    <a:cubicBezTo>
                      <a:pt x="146" y="63"/>
                      <a:pt x="146" y="63"/>
                      <a:pt x="146" y="63"/>
                    </a:cubicBezTo>
                    <a:cubicBezTo>
                      <a:pt x="147" y="59"/>
                      <a:pt x="147" y="59"/>
                      <a:pt x="147" y="59"/>
                    </a:cubicBezTo>
                    <a:cubicBezTo>
                      <a:pt x="149" y="58"/>
                      <a:pt x="149" y="58"/>
                      <a:pt x="149" y="58"/>
                    </a:cubicBezTo>
                    <a:cubicBezTo>
                      <a:pt x="153" y="58"/>
                      <a:pt x="153" y="58"/>
                      <a:pt x="153" y="58"/>
                    </a:cubicBezTo>
                    <a:cubicBezTo>
                      <a:pt x="154" y="55"/>
                      <a:pt x="154" y="55"/>
                      <a:pt x="154" y="55"/>
                    </a:cubicBezTo>
                    <a:cubicBezTo>
                      <a:pt x="156" y="51"/>
                      <a:pt x="156" y="51"/>
                      <a:pt x="156" y="51"/>
                    </a:cubicBezTo>
                    <a:cubicBezTo>
                      <a:pt x="157" y="47"/>
                      <a:pt x="157" y="47"/>
                      <a:pt x="157" y="47"/>
                    </a:cubicBezTo>
                    <a:cubicBezTo>
                      <a:pt x="156" y="43"/>
                      <a:pt x="156" y="43"/>
                      <a:pt x="156" y="43"/>
                    </a:cubicBezTo>
                    <a:cubicBezTo>
                      <a:pt x="156" y="39"/>
                      <a:pt x="156" y="39"/>
                      <a:pt x="156" y="39"/>
                    </a:cubicBezTo>
                    <a:cubicBezTo>
                      <a:pt x="151" y="38"/>
                      <a:pt x="151" y="38"/>
                      <a:pt x="151" y="38"/>
                    </a:cubicBezTo>
                    <a:cubicBezTo>
                      <a:pt x="150" y="34"/>
                      <a:pt x="150" y="34"/>
                      <a:pt x="150" y="34"/>
                    </a:cubicBezTo>
                    <a:cubicBezTo>
                      <a:pt x="148" y="31"/>
                      <a:pt x="148" y="31"/>
                      <a:pt x="148" y="31"/>
                    </a:cubicBezTo>
                    <a:cubicBezTo>
                      <a:pt x="145" y="29"/>
                      <a:pt x="145" y="29"/>
                      <a:pt x="145" y="29"/>
                    </a:cubicBezTo>
                    <a:cubicBezTo>
                      <a:pt x="140" y="26"/>
                      <a:pt x="140" y="26"/>
                      <a:pt x="140" y="26"/>
                    </a:cubicBezTo>
                    <a:cubicBezTo>
                      <a:pt x="134" y="24"/>
                      <a:pt x="134" y="24"/>
                      <a:pt x="134" y="24"/>
                    </a:cubicBezTo>
                    <a:cubicBezTo>
                      <a:pt x="128" y="21"/>
                      <a:pt x="128" y="21"/>
                      <a:pt x="128" y="21"/>
                    </a:cubicBezTo>
                    <a:cubicBezTo>
                      <a:pt x="126" y="20"/>
                      <a:pt x="126" y="20"/>
                      <a:pt x="126" y="20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10" y="17"/>
                      <a:pt x="110" y="17"/>
                      <a:pt x="110" y="17"/>
                    </a:cubicBezTo>
                    <a:cubicBezTo>
                      <a:pt x="106" y="19"/>
                      <a:pt x="106" y="19"/>
                      <a:pt x="106" y="19"/>
                    </a:cubicBezTo>
                    <a:cubicBezTo>
                      <a:pt x="103" y="20"/>
                      <a:pt x="103" y="20"/>
                      <a:pt x="103" y="20"/>
                    </a:cubicBezTo>
                    <a:cubicBezTo>
                      <a:pt x="98" y="19"/>
                      <a:pt x="98" y="19"/>
                      <a:pt x="98" y="19"/>
                    </a:cubicBezTo>
                    <a:cubicBezTo>
                      <a:pt x="95" y="21"/>
                      <a:pt x="95" y="21"/>
                      <a:pt x="95" y="21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93" y="25"/>
                      <a:pt x="93" y="25"/>
                      <a:pt x="93" y="25"/>
                    </a:cubicBezTo>
                    <a:cubicBezTo>
                      <a:pt x="91" y="29"/>
                      <a:pt x="91" y="29"/>
                      <a:pt x="91" y="29"/>
                    </a:cubicBezTo>
                    <a:cubicBezTo>
                      <a:pt x="85" y="28"/>
                      <a:pt x="85" y="28"/>
                      <a:pt x="85" y="28"/>
                    </a:cubicBezTo>
                    <a:cubicBezTo>
                      <a:pt x="86" y="30"/>
                      <a:pt x="85" y="33"/>
                      <a:pt x="85" y="35"/>
                    </a:cubicBezTo>
                    <a:cubicBezTo>
                      <a:pt x="85" y="35"/>
                      <a:pt x="84" y="36"/>
                      <a:pt x="84" y="36"/>
                    </a:cubicBezTo>
                    <a:cubicBezTo>
                      <a:pt x="83" y="37"/>
                      <a:pt x="81" y="35"/>
                      <a:pt x="81" y="35"/>
                    </a:cubicBezTo>
                    <a:cubicBezTo>
                      <a:pt x="83" y="36"/>
                      <a:pt x="81" y="34"/>
                      <a:pt x="78" y="34"/>
                    </a:cubicBezTo>
                    <a:cubicBezTo>
                      <a:pt x="76" y="34"/>
                      <a:pt x="70" y="39"/>
                      <a:pt x="69" y="39"/>
                    </a:cubicBezTo>
                    <a:cubicBezTo>
                      <a:pt x="67" y="39"/>
                      <a:pt x="58" y="33"/>
                      <a:pt x="56" y="32"/>
                    </a:cubicBezTo>
                    <a:cubicBezTo>
                      <a:pt x="56" y="31"/>
                      <a:pt x="54" y="29"/>
                      <a:pt x="54" y="29"/>
                    </a:cubicBezTo>
                    <a:cubicBezTo>
                      <a:pt x="53" y="28"/>
                      <a:pt x="52" y="29"/>
                      <a:pt x="51" y="29"/>
                    </a:cubicBezTo>
                    <a:cubicBezTo>
                      <a:pt x="50" y="27"/>
                      <a:pt x="50" y="27"/>
                      <a:pt x="50" y="27"/>
                    </a:cubicBezTo>
                    <a:cubicBezTo>
                      <a:pt x="48" y="27"/>
                      <a:pt x="47" y="32"/>
                      <a:pt x="44" y="27"/>
                    </a:cubicBezTo>
                    <a:cubicBezTo>
                      <a:pt x="44" y="26"/>
                      <a:pt x="44" y="26"/>
                      <a:pt x="44" y="26"/>
                    </a:cubicBezTo>
                    <a:cubicBezTo>
                      <a:pt x="42" y="23"/>
                      <a:pt x="41" y="18"/>
                      <a:pt x="41" y="14"/>
                    </a:cubicBezTo>
                    <a:cubicBezTo>
                      <a:pt x="41" y="14"/>
                      <a:pt x="39" y="13"/>
                      <a:pt x="38" y="12"/>
                    </a:cubicBezTo>
                    <a:cubicBezTo>
                      <a:pt x="36" y="11"/>
                      <a:pt x="37" y="11"/>
                      <a:pt x="36" y="9"/>
                    </a:cubicBezTo>
                    <a:cubicBezTo>
                      <a:pt x="37" y="7"/>
                      <a:pt x="33" y="6"/>
                      <a:pt x="36" y="6"/>
                    </a:cubicBezTo>
                    <a:cubicBezTo>
                      <a:pt x="37" y="6"/>
                      <a:pt x="36" y="4"/>
                      <a:pt x="35" y="2"/>
                    </a:cubicBezTo>
                    <a:cubicBezTo>
                      <a:pt x="33" y="0"/>
                      <a:pt x="34" y="3"/>
                      <a:pt x="32" y="3"/>
                    </a:cubicBezTo>
                    <a:cubicBezTo>
                      <a:pt x="30" y="4"/>
                      <a:pt x="27" y="7"/>
                      <a:pt x="27" y="7"/>
                    </a:cubicBezTo>
                    <a:cubicBezTo>
                      <a:pt x="27" y="7"/>
                      <a:pt x="27" y="8"/>
                      <a:pt x="26" y="9"/>
                    </a:cubicBezTo>
                    <a:cubicBezTo>
                      <a:pt x="24" y="10"/>
                      <a:pt x="24" y="10"/>
                      <a:pt x="23" y="10"/>
                    </a:cubicBezTo>
                    <a:cubicBezTo>
                      <a:pt x="23" y="10"/>
                      <a:pt x="20" y="11"/>
                      <a:pt x="19" y="11"/>
                    </a:cubicBezTo>
                    <a:cubicBezTo>
                      <a:pt x="17" y="11"/>
                      <a:pt x="17" y="11"/>
                      <a:pt x="16" y="10"/>
                    </a:cubicBezTo>
                    <a:cubicBezTo>
                      <a:pt x="14" y="9"/>
                      <a:pt x="15" y="7"/>
                      <a:pt x="13" y="6"/>
                    </a:cubicBezTo>
                    <a:cubicBezTo>
                      <a:pt x="11" y="4"/>
                      <a:pt x="11" y="3"/>
                      <a:pt x="11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7" y="6"/>
                      <a:pt x="6" y="4"/>
                    </a:cubicBezTo>
                    <a:cubicBezTo>
                      <a:pt x="4" y="3"/>
                      <a:pt x="5" y="5"/>
                      <a:pt x="3" y="6"/>
                    </a:cubicBezTo>
                    <a:cubicBezTo>
                      <a:pt x="1" y="8"/>
                      <a:pt x="2" y="9"/>
                      <a:pt x="3" y="11"/>
                    </a:cubicBezTo>
                    <a:cubicBezTo>
                      <a:pt x="4" y="12"/>
                      <a:pt x="3" y="11"/>
                      <a:pt x="3" y="13"/>
                    </a:cubicBezTo>
                    <a:cubicBezTo>
                      <a:pt x="4" y="15"/>
                      <a:pt x="2" y="15"/>
                      <a:pt x="1" y="17"/>
                    </a:cubicBezTo>
                    <a:cubicBezTo>
                      <a:pt x="0" y="19"/>
                      <a:pt x="2" y="22"/>
                      <a:pt x="4" y="23"/>
                    </a:cubicBezTo>
                    <a:cubicBezTo>
                      <a:pt x="5" y="25"/>
                      <a:pt x="5" y="27"/>
                      <a:pt x="6" y="29"/>
                    </a:cubicBezTo>
                    <a:cubicBezTo>
                      <a:pt x="7" y="30"/>
                      <a:pt x="5" y="32"/>
                      <a:pt x="5" y="32"/>
                    </a:cubicBezTo>
                    <a:cubicBezTo>
                      <a:pt x="5" y="32"/>
                      <a:pt x="6" y="35"/>
                      <a:pt x="7" y="37"/>
                    </a:cubicBezTo>
                    <a:cubicBezTo>
                      <a:pt x="8" y="38"/>
                      <a:pt x="5" y="40"/>
                      <a:pt x="7" y="40"/>
                    </a:cubicBezTo>
                    <a:cubicBezTo>
                      <a:pt x="9" y="40"/>
                      <a:pt x="6" y="43"/>
                      <a:pt x="8" y="43"/>
                    </a:cubicBezTo>
                    <a:cubicBezTo>
                      <a:pt x="10" y="43"/>
                      <a:pt x="8" y="46"/>
                      <a:pt x="10" y="46"/>
                    </a:cubicBezTo>
                    <a:cubicBezTo>
                      <a:pt x="12" y="46"/>
                      <a:pt x="12" y="48"/>
                      <a:pt x="13" y="48"/>
                    </a:cubicBezTo>
                    <a:cubicBezTo>
                      <a:pt x="15" y="48"/>
                      <a:pt x="15" y="48"/>
                      <a:pt x="17" y="49"/>
                    </a:cubicBezTo>
                    <a:cubicBezTo>
                      <a:pt x="19" y="50"/>
                      <a:pt x="21" y="49"/>
                      <a:pt x="21" y="49"/>
                    </a:cubicBezTo>
                    <a:cubicBezTo>
                      <a:pt x="21" y="49"/>
                      <a:pt x="23" y="50"/>
                      <a:pt x="22" y="51"/>
                    </a:cubicBezTo>
                    <a:cubicBezTo>
                      <a:pt x="20" y="53"/>
                      <a:pt x="17" y="51"/>
                      <a:pt x="18" y="53"/>
                    </a:cubicBezTo>
                    <a:cubicBezTo>
                      <a:pt x="19" y="56"/>
                      <a:pt x="19" y="57"/>
                      <a:pt x="18" y="58"/>
                    </a:cubicBezTo>
                    <a:cubicBezTo>
                      <a:pt x="17" y="60"/>
                      <a:pt x="14" y="57"/>
                      <a:pt x="15" y="59"/>
                    </a:cubicBezTo>
                    <a:cubicBezTo>
                      <a:pt x="17" y="64"/>
                      <a:pt x="13" y="62"/>
                      <a:pt x="14" y="64"/>
                    </a:cubicBezTo>
                    <a:cubicBezTo>
                      <a:pt x="15" y="65"/>
                      <a:pt x="14" y="67"/>
                      <a:pt x="16" y="68"/>
                    </a:cubicBezTo>
                    <a:cubicBezTo>
                      <a:pt x="18" y="69"/>
                      <a:pt x="18" y="75"/>
                      <a:pt x="21" y="75"/>
                    </a:cubicBezTo>
                    <a:cubicBezTo>
                      <a:pt x="23" y="76"/>
                      <a:pt x="27" y="80"/>
                      <a:pt x="28" y="82"/>
                    </a:cubicBezTo>
                    <a:cubicBezTo>
                      <a:pt x="28" y="84"/>
                      <a:pt x="24" y="84"/>
                      <a:pt x="27" y="84"/>
                    </a:cubicBezTo>
                    <a:cubicBezTo>
                      <a:pt x="30" y="84"/>
                      <a:pt x="31" y="83"/>
                      <a:pt x="32" y="85"/>
                    </a:cubicBezTo>
                    <a:cubicBezTo>
                      <a:pt x="33" y="87"/>
                      <a:pt x="33" y="88"/>
                      <a:pt x="35" y="91"/>
                    </a:cubicBezTo>
                    <a:cubicBezTo>
                      <a:pt x="37" y="93"/>
                      <a:pt x="38" y="93"/>
                      <a:pt x="37" y="96"/>
                    </a:cubicBezTo>
                    <a:cubicBezTo>
                      <a:pt x="37" y="99"/>
                      <a:pt x="37" y="100"/>
                      <a:pt x="38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0" y="108"/>
                      <a:pt x="40" y="108"/>
                      <a:pt x="40" y="108"/>
                    </a:cubicBezTo>
                    <a:cubicBezTo>
                      <a:pt x="40" y="108"/>
                      <a:pt x="42" y="108"/>
                      <a:pt x="43" y="110"/>
                    </a:cubicBezTo>
                    <a:cubicBezTo>
                      <a:pt x="44" y="111"/>
                      <a:pt x="45" y="112"/>
                      <a:pt x="45" y="112"/>
                    </a:cubicBezTo>
                    <a:cubicBezTo>
                      <a:pt x="45" y="113"/>
                      <a:pt x="45" y="113"/>
                      <a:pt x="45" y="113"/>
                    </a:cubicBezTo>
                    <a:cubicBezTo>
                      <a:pt x="48" y="115"/>
                      <a:pt x="50" y="114"/>
                      <a:pt x="54" y="113"/>
                    </a:cubicBezTo>
                    <a:cubicBezTo>
                      <a:pt x="55" y="115"/>
                      <a:pt x="56" y="118"/>
                      <a:pt x="57" y="120"/>
                    </a:cubicBezTo>
                    <a:cubicBezTo>
                      <a:pt x="57" y="122"/>
                      <a:pt x="57" y="123"/>
                      <a:pt x="58" y="124"/>
                    </a:cubicBezTo>
                    <a:cubicBezTo>
                      <a:pt x="58" y="125"/>
                      <a:pt x="60" y="125"/>
                      <a:pt x="60" y="126"/>
                    </a:cubicBezTo>
                    <a:cubicBezTo>
                      <a:pt x="60" y="128"/>
                      <a:pt x="60" y="128"/>
                      <a:pt x="60" y="128"/>
                    </a:cubicBezTo>
                    <a:cubicBezTo>
                      <a:pt x="60" y="130"/>
                      <a:pt x="63" y="130"/>
                      <a:pt x="63" y="132"/>
                    </a:cubicBezTo>
                    <a:cubicBezTo>
                      <a:pt x="63" y="133"/>
                      <a:pt x="62" y="134"/>
                      <a:pt x="63" y="135"/>
                    </a:cubicBezTo>
                    <a:cubicBezTo>
                      <a:pt x="63" y="136"/>
                      <a:pt x="66" y="136"/>
                      <a:pt x="66" y="136"/>
                    </a:cubicBezTo>
                    <a:cubicBezTo>
                      <a:pt x="67" y="138"/>
                      <a:pt x="66" y="139"/>
                      <a:pt x="67" y="140"/>
                    </a:cubicBezTo>
                    <a:cubicBezTo>
                      <a:pt x="67" y="141"/>
                      <a:pt x="70" y="145"/>
                      <a:pt x="71" y="145"/>
                    </a:cubicBezTo>
                    <a:cubicBezTo>
                      <a:pt x="72" y="145"/>
                      <a:pt x="72" y="145"/>
                      <a:pt x="72" y="145"/>
                    </a:cubicBezTo>
                    <a:cubicBezTo>
                      <a:pt x="73" y="146"/>
                      <a:pt x="72" y="147"/>
                      <a:pt x="72" y="148"/>
                    </a:cubicBezTo>
                    <a:cubicBezTo>
                      <a:pt x="78" y="153"/>
                      <a:pt x="78" y="153"/>
                      <a:pt x="78" y="153"/>
                    </a:cubicBezTo>
                    <a:cubicBezTo>
                      <a:pt x="79" y="153"/>
                      <a:pt x="80" y="153"/>
                      <a:pt x="81" y="153"/>
                    </a:cubicBezTo>
                    <a:cubicBezTo>
                      <a:pt x="81" y="153"/>
                      <a:pt x="83" y="155"/>
                      <a:pt x="83" y="155"/>
                    </a:cubicBezTo>
                    <a:cubicBezTo>
                      <a:pt x="84" y="155"/>
                      <a:pt x="85" y="155"/>
                      <a:pt x="85" y="155"/>
                    </a:cubicBezTo>
                    <a:cubicBezTo>
                      <a:pt x="87" y="156"/>
                      <a:pt x="89" y="158"/>
                      <a:pt x="93" y="157"/>
                    </a:cubicBezTo>
                    <a:cubicBezTo>
                      <a:pt x="93" y="156"/>
                      <a:pt x="93" y="156"/>
                      <a:pt x="93" y="156"/>
                    </a:cubicBezTo>
                    <a:cubicBezTo>
                      <a:pt x="98" y="153"/>
                      <a:pt x="103" y="151"/>
                      <a:pt x="108" y="148"/>
                    </a:cubicBezTo>
                    <a:cubicBezTo>
                      <a:pt x="110" y="150"/>
                      <a:pt x="113" y="152"/>
                      <a:pt x="114" y="155"/>
                    </a:cubicBezTo>
                    <a:cubicBezTo>
                      <a:pt x="116" y="160"/>
                      <a:pt x="115" y="164"/>
                      <a:pt x="119" y="166"/>
                    </a:cubicBezTo>
                    <a:cubicBezTo>
                      <a:pt x="123" y="168"/>
                      <a:pt x="126" y="168"/>
                      <a:pt x="131" y="168"/>
                    </a:cubicBezTo>
                    <a:cubicBezTo>
                      <a:pt x="131" y="169"/>
                      <a:pt x="131" y="169"/>
                      <a:pt x="131" y="169"/>
                    </a:cubicBezTo>
                    <a:cubicBezTo>
                      <a:pt x="135" y="170"/>
                      <a:pt x="139" y="168"/>
                      <a:pt x="142" y="168"/>
                    </a:cubicBezTo>
                    <a:cubicBezTo>
                      <a:pt x="143" y="168"/>
                      <a:pt x="145" y="170"/>
                      <a:pt x="146" y="170"/>
                    </a:cubicBezTo>
                    <a:cubicBezTo>
                      <a:pt x="146" y="172"/>
                      <a:pt x="146" y="172"/>
                      <a:pt x="146" y="172"/>
                    </a:cubicBezTo>
                    <a:cubicBezTo>
                      <a:pt x="147" y="172"/>
                      <a:pt x="148" y="172"/>
                      <a:pt x="149" y="172"/>
                    </a:cubicBezTo>
                    <a:close/>
                    <a:moveTo>
                      <a:pt x="6" y="18"/>
                    </a:moveTo>
                    <a:cubicBezTo>
                      <a:pt x="11" y="18"/>
                      <a:pt x="11" y="22"/>
                      <a:pt x="13" y="25"/>
                    </a:cubicBezTo>
                    <a:cubicBezTo>
                      <a:pt x="14" y="25"/>
                      <a:pt x="16" y="26"/>
                      <a:pt x="16" y="27"/>
                    </a:cubicBezTo>
                    <a:cubicBezTo>
                      <a:pt x="16" y="28"/>
                      <a:pt x="15" y="30"/>
                      <a:pt x="16" y="31"/>
                    </a:cubicBezTo>
                    <a:cubicBezTo>
                      <a:pt x="16" y="32"/>
                      <a:pt x="23" y="31"/>
                      <a:pt x="18" y="35"/>
                    </a:cubicBezTo>
                    <a:cubicBezTo>
                      <a:pt x="16" y="38"/>
                      <a:pt x="17" y="36"/>
                      <a:pt x="13" y="37"/>
                    </a:cubicBezTo>
                    <a:cubicBezTo>
                      <a:pt x="12" y="36"/>
                      <a:pt x="11" y="33"/>
                      <a:pt x="10" y="32"/>
                    </a:cubicBezTo>
                    <a:cubicBezTo>
                      <a:pt x="10" y="31"/>
                      <a:pt x="11" y="30"/>
                      <a:pt x="10" y="29"/>
                    </a:cubicBezTo>
                    <a:cubicBezTo>
                      <a:pt x="10" y="29"/>
                      <a:pt x="8" y="28"/>
                      <a:pt x="8" y="27"/>
                    </a:cubicBezTo>
                    <a:cubicBezTo>
                      <a:pt x="7" y="26"/>
                      <a:pt x="9" y="24"/>
                      <a:pt x="8" y="23"/>
                    </a:cubicBezTo>
                    <a:cubicBezTo>
                      <a:pt x="8" y="22"/>
                      <a:pt x="6" y="21"/>
                      <a:pt x="6" y="20"/>
                    </a:cubicBezTo>
                    <a:cubicBezTo>
                      <a:pt x="6" y="20"/>
                      <a:pt x="4" y="18"/>
                      <a:pt x="6" y="18"/>
                    </a:cubicBez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80" name="Freeform 203">
                <a:extLst>
                  <a:ext uri="{FF2B5EF4-FFF2-40B4-BE49-F238E27FC236}">
                    <a16:creationId xmlns:a16="http://schemas.microsoft.com/office/drawing/2014/main" id="{A4F24D2F-28AA-46A0-9A12-B583584496F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61" y="1385"/>
                <a:ext cx="333" cy="338"/>
              </a:xfrm>
              <a:custGeom>
                <a:avLst/>
                <a:gdLst>
                  <a:gd name="T0" fmla="*/ 156 w 170"/>
                  <a:gd name="T1" fmla="*/ 154 h 172"/>
                  <a:gd name="T2" fmla="*/ 170 w 170"/>
                  <a:gd name="T3" fmla="*/ 148 h 172"/>
                  <a:gd name="T4" fmla="*/ 165 w 170"/>
                  <a:gd name="T5" fmla="*/ 138 h 172"/>
                  <a:gd name="T6" fmla="*/ 155 w 170"/>
                  <a:gd name="T7" fmla="*/ 127 h 172"/>
                  <a:gd name="T8" fmla="*/ 151 w 170"/>
                  <a:gd name="T9" fmla="*/ 113 h 172"/>
                  <a:gd name="T10" fmla="*/ 159 w 170"/>
                  <a:gd name="T11" fmla="*/ 97 h 172"/>
                  <a:gd name="T12" fmla="*/ 150 w 170"/>
                  <a:gd name="T13" fmla="*/ 89 h 172"/>
                  <a:gd name="T14" fmla="*/ 145 w 170"/>
                  <a:gd name="T15" fmla="*/ 76 h 172"/>
                  <a:gd name="T16" fmla="*/ 145 w 170"/>
                  <a:gd name="T17" fmla="*/ 70 h 172"/>
                  <a:gd name="T18" fmla="*/ 149 w 170"/>
                  <a:gd name="T19" fmla="*/ 58 h 172"/>
                  <a:gd name="T20" fmla="*/ 156 w 170"/>
                  <a:gd name="T21" fmla="*/ 51 h 172"/>
                  <a:gd name="T22" fmla="*/ 156 w 170"/>
                  <a:gd name="T23" fmla="*/ 39 h 172"/>
                  <a:gd name="T24" fmla="*/ 148 w 170"/>
                  <a:gd name="T25" fmla="*/ 31 h 172"/>
                  <a:gd name="T26" fmla="*/ 134 w 170"/>
                  <a:gd name="T27" fmla="*/ 24 h 172"/>
                  <a:gd name="T28" fmla="*/ 120 w 170"/>
                  <a:gd name="T29" fmla="*/ 19 h 172"/>
                  <a:gd name="T30" fmla="*/ 103 w 170"/>
                  <a:gd name="T31" fmla="*/ 20 h 172"/>
                  <a:gd name="T32" fmla="*/ 94 w 170"/>
                  <a:gd name="T33" fmla="*/ 23 h 172"/>
                  <a:gd name="T34" fmla="*/ 85 w 170"/>
                  <a:gd name="T35" fmla="*/ 28 h 172"/>
                  <a:gd name="T36" fmla="*/ 81 w 170"/>
                  <a:gd name="T37" fmla="*/ 35 h 172"/>
                  <a:gd name="T38" fmla="*/ 56 w 170"/>
                  <a:gd name="T39" fmla="*/ 32 h 172"/>
                  <a:gd name="T40" fmla="*/ 50 w 170"/>
                  <a:gd name="T41" fmla="*/ 27 h 172"/>
                  <a:gd name="T42" fmla="*/ 41 w 170"/>
                  <a:gd name="T43" fmla="*/ 14 h 172"/>
                  <a:gd name="T44" fmla="*/ 36 w 170"/>
                  <a:gd name="T45" fmla="*/ 6 h 172"/>
                  <a:gd name="T46" fmla="*/ 27 w 170"/>
                  <a:gd name="T47" fmla="*/ 7 h 172"/>
                  <a:gd name="T48" fmla="*/ 19 w 170"/>
                  <a:gd name="T49" fmla="*/ 11 h 172"/>
                  <a:gd name="T50" fmla="*/ 11 w 170"/>
                  <a:gd name="T51" fmla="*/ 3 h 172"/>
                  <a:gd name="T52" fmla="*/ 6 w 170"/>
                  <a:gd name="T53" fmla="*/ 4 h 172"/>
                  <a:gd name="T54" fmla="*/ 3 w 170"/>
                  <a:gd name="T55" fmla="*/ 13 h 172"/>
                  <a:gd name="T56" fmla="*/ 6 w 170"/>
                  <a:gd name="T57" fmla="*/ 29 h 172"/>
                  <a:gd name="T58" fmla="*/ 7 w 170"/>
                  <a:gd name="T59" fmla="*/ 40 h 172"/>
                  <a:gd name="T60" fmla="*/ 13 w 170"/>
                  <a:gd name="T61" fmla="*/ 48 h 172"/>
                  <a:gd name="T62" fmla="*/ 22 w 170"/>
                  <a:gd name="T63" fmla="*/ 51 h 172"/>
                  <a:gd name="T64" fmla="*/ 15 w 170"/>
                  <a:gd name="T65" fmla="*/ 59 h 172"/>
                  <a:gd name="T66" fmla="*/ 21 w 170"/>
                  <a:gd name="T67" fmla="*/ 75 h 172"/>
                  <a:gd name="T68" fmla="*/ 32 w 170"/>
                  <a:gd name="T69" fmla="*/ 85 h 172"/>
                  <a:gd name="T70" fmla="*/ 38 w 170"/>
                  <a:gd name="T71" fmla="*/ 103 h 172"/>
                  <a:gd name="T72" fmla="*/ 43 w 170"/>
                  <a:gd name="T73" fmla="*/ 110 h 172"/>
                  <a:gd name="T74" fmla="*/ 54 w 170"/>
                  <a:gd name="T75" fmla="*/ 113 h 172"/>
                  <a:gd name="T76" fmla="*/ 60 w 170"/>
                  <a:gd name="T77" fmla="*/ 126 h 172"/>
                  <a:gd name="T78" fmla="*/ 63 w 170"/>
                  <a:gd name="T79" fmla="*/ 135 h 172"/>
                  <a:gd name="T80" fmla="*/ 71 w 170"/>
                  <a:gd name="T81" fmla="*/ 145 h 172"/>
                  <a:gd name="T82" fmla="*/ 78 w 170"/>
                  <a:gd name="T83" fmla="*/ 153 h 172"/>
                  <a:gd name="T84" fmla="*/ 85 w 170"/>
                  <a:gd name="T85" fmla="*/ 155 h 172"/>
                  <a:gd name="T86" fmla="*/ 108 w 170"/>
                  <a:gd name="T87" fmla="*/ 148 h 172"/>
                  <a:gd name="T88" fmla="*/ 131 w 170"/>
                  <a:gd name="T89" fmla="*/ 168 h 172"/>
                  <a:gd name="T90" fmla="*/ 146 w 170"/>
                  <a:gd name="T91" fmla="*/ 170 h 172"/>
                  <a:gd name="T92" fmla="*/ 6 w 170"/>
                  <a:gd name="T93" fmla="*/ 18 h 172"/>
                  <a:gd name="T94" fmla="*/ 16 w 170"/>
                  <a:gd name="T95" fmla="*/ 31 h 172"/>
                  <a:gd name="T96" fmla="*/ 10 w 170"/>
                  <a:gd name="T97" fmla="*/ 32 h 172"/>
                  <a:gd name="T98" fmla="*/ 8 w 170"/>
                  <a:gd name="T99" fmla="*/ 23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70" h="172">
                    <a:moveTo>
                      <a:pt x="149" y="172"/>
                    </a:moveTo>
                    <a:cubicBezTo>
                      <a:pt x="150" y="162"/>
                      <a:pt x="150" y="162"/>
                      <a:pt x="150" y="162"/>
                    </a:cubicBezTo>
                    <a:cubicBezTo>
                      <a:pt x="156" y="154"/>
                      <a:pt x="156" y="154"/>
                      <a:pt x="156" y="154"/>
                    </a:cubicBezTo>
                    <a:cubicBezTo>
                      <a:pt x="161" y="153"/>
                      <a:pt x="161" y="153"/>
                      <a:pt x="161" y="153"/>
                    </a:cubicBezTo>
                    <a:cubicBezTo>
                      <a:pt x="166" y="151"/>
                      <a:pt x="166" y="151"/>
                      <a:pt x="166" y="151"/>
                    </a:cubicBezTo>
                    <a:cubicBezTo>
                      <a:pt x="170" y="148"/>
                      <a:pt x="170" y="148"/>
                      <a:pt x="170" y="148"/>
                    </a:cubicBezTo>
                    <a:cubicBezTo>
                      <a:pt x="170" y="145"/>
                      <a:pt x="170" y="145"/>
                      <a:pt x="170" y="145"/>
                    </a:cubicBezTo>
                    <a:cubicBezTo>
                      <a:pt x="166" y="143"/>
                      <a:pt x="166" y="143"/>
                      <a:pt x="166" y="143"/>
                    </a:cubicBezTo>
                    <a:cubicBezTo>
                      <a:pt x="165" y="138"/>
                      <a:pt x="165" y="138"/>
                      <a:pt x="165" y="138"/>
                    </a:cubicBezTo>
                    <a:cubicBezTo>
                      <a:pt x="163" y="134"/>
                      <a:pt x="163" y="134"/>
                      <a:pt x="163" y="134"/>
                    </a:cubicBezTo>
                    <a:cubicBezTo>
                      <a:pt x="159" y="133"/>
                      <a:pt x="159" y="133"/>
                      <a:pt x="159" y="133"/>
                    </a:cubicBezTo>
                    <a:cubicBezTo>
                      <a:pt x="155" y="127"/>
                      <a:pt x="155" y="127"/>
                      <a:pt x="155" y="127"/>
                    </a:cubicBezTo>
                    <a:cubicBezTo>
                      <a:pt x="154" y="124"/>
                      <a:pt x="154" y="124"/>
                      <a:pt x="154" y="124"/>
                    </a:cubicBezTo>
                    <a:cubicBezTo>
                      <a:pt x="155" y="122"/>
                      <a:pt x="155" y="122"/>
                      <a:pt x="155" y="122"/>
                    </a:cubicBezTo>
                    <a:cubicBezTo>
                      <a:pt x="151" y="113"/>
                      <a:pt x="151" y="113"/>
                      <a:pt x="151" y="113"/>
                    </a:cubicBezTo>
                    <a:cubicBezTo>
                      <a:pt x="161" y="102"/>
                      <a:pt x="161" y="102"/>
                      <a:pt x="161" y="102"/>
                    </a:cubicBezTo>
                    <a:cubicBezTo>
                      <a:pt x="161" y="99"/>
                      <a:pt x="161" y="99"/>
                      <a:pt x="161" y="99"/>
                    </a:cubicBezTo>
                    <a:cubicBezTo>
                      <a:pt x="159" y="97"/>
                      <a:pt x="159" y="97"/>
                      <a:pt x="159" y="97"/>
                    </a:cubicBezTo>
                    <a:cubicBezTo>
                      <a:pt x="151" y="96"/>
                      <a:pt x="151" y="96"/>
                      <a:pt x="151" y="96"/>
                    </a:cubicBezTo>
                    <a:cubicBezTo>
                      <a:pt x="151" y="94"/>
                      <a:pt x="151" y="94"/>
                      <a:pt x="151" y="94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149" y="84"/>
                      <a:pt x="149" y="84"/>
                      <a:pt x="149" y="84"/>
                    </a:cubicBezTo>
                    <a:cubicBezTo>
                      <a:pt x="145" y="80"/>
                      <a:pt x="145" y="80"/>
                      <a:pt x="145" y="80"/>
                    </a:cubicBezTo>
                    <a:cubicBezTo>
                      <a:pt x="145" y="76"/>
                      <a:pt x="145" y="76"/>
                      <a:pt x="145" y="76"/>
                    </a:cubicBezTo>
                    <a:cubicBezTo>
                      <a:pt x="148" y="74"/>
                      <a:pt x="148" y="74"/>
                      <a:pt x="148" y="74"/>
                    </a:cubicBezTo>
                    <a:cubicBezTo>
                      <a:pt x="145" y="72"/>
                      <a:pt x="145" y="72"/>
                      <a:pt x="145" y="72"/>
                    </a:cubicBezTo>
                    <a:cubicBezTo>
                      <a:pt x="145" y="70"/>
                      <a:pt x="145" y="70"/>
                      <a:pt x="145" y="70"/>
                    </a:cubicBezTo>
                    <a:cubicBezTo>
                      <a:pt x="146" y="63"/>
                      <a:pt x="146" y="63"/>
                      <a:pt x="146" y="63"/>
                    </a:cubicBezTo>
                    <a:cubicBezTo>
                      <a:pt x="147" y="59"/>
                      <a:pt x="147" y="59"/>
                      <a:pt x="147" y="59"/>
                    </a:cubicBezTo>
                    <a:cubicBezTo>
                      <a:pt x="149" y="58"/>
                      <a:pt x="149" y="58"/>
                      <a:pt x="149" y="58"/>
                    </a:cubicBezTo>
                    <a:cubicBezTo>
                      <a:pt x="153" y="58"/>
                      <a:pt x="153" y="58"/>
                      <a:pt x="153" y="58"/>
                    </a:cubicBezTo>
                    <a:cubicBezTo>
                      <a:pt x="154" y="55"/>
                      <a:pt x="154" y="55"/>
                      <a:pt x="154" y="55"/>
                    </a:cubicBezTo>
                    <a:cubicBezTo>
                      <a:pt x="156" y="51"/>
                      <a:pt x="156" y="51"/>
                      <a:pt x="156" y="51"/>
                    </a:cubicBezTo>
                    <a:cubicBezTo>
                      <a:pt x="157" y="47"/>
                      <a:pt x="157" y="47"/>
                      <a:pt x="157" y="47"/>
                    </a:cubicBezTo>
                    <a:cubicBezTo>
                      <a:pt x="156" y="43"/>
                      <a:pt x="156" y="43"/>
                      <a:pt x="156" y="43"/>
                    </a:cubicBezTo>
                    <a:cubicBezTo>
                      <a:pt x="156" y="39"/>
                      <a:pt x="156" y="39"/>
                      <a:pt x="156" y="39"/>
                    </a:cubicBezTo>
                    <a:cubicBezTo>
                      <a:pt x="151" y="38"/>
                      <a:pt x="151" y="38"/>
                      <a:pt x="151" y="38"/>
                    </a:cubicBezTo>
                    <a:cubicBezTo>
                      <a:pt x="150" y="34"/>
                      <a:pt x="150" y="34"/>
                      <a:pt x="150" y="34"/>
                    </a:cubicBezTo>
                    <a:cubicBezTo>
                      <a:pt x="148" y="31"/>
                      <a:pt x="148" y="31"/>
                      <a:pt x="148" y="31"/>
                    </a:cubicBezTo>
                    <a:cubicBezTo>
                      <a:pt x="145" y="29"/>
                      <a:pt x="145" y="29"/>
                      <a:pt x="145" y="29"/>
                    </a:cubicBezTo>
                    <a:cubicBezTo>
                      <a:pt x="140" y="26"/>
                      <a:pt x="140" y="26"/>
                      <a:pt x="140" y="26"/>
                    </a:cubicBezTo>
                    <a:cubicBezTo>
                      <a:pt x="134" y="24"/>
                      <a:pt x="134" y="24"/>
                      <a:pt x="134" y="24"/>
                    </a:cubicBezTo>
                    <a:cubicBezTo>
                      <a:pt x="128" y="21"/>
                      <a:pt x="128" y="21"/>
                      <a:pt x="128" y="21"/>
                    </a:cubicBezTo>
                    <a:cubicBezTo>
                      <a:pt x="126" y="20"/>
                      <a:pt x="126" y="20"/>
                      <a:pt x="126" y="20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10" y="17"/>
                      <a:pt x="110" y="17"/>
                      <a:pt x="110" y="17"/>
                    </a:cubicBezTo>
                    <a:cubicBezTo>
                      <a:pt x="106" y="19"/>
                      <a:pt x="106" y="19"/>
                      <a:pt x="106" y="19"/>
                    </a:cubicBezTo>
                    <a:cubicBezTo>
                      <a:pt x="103" y="20"/>
                      <a:pt x="103" y="20"/>
                      <a:pt x="103" y="20"/>
                    </a:cubicBezTo>
                    <a:cubicBezTo>
                      <a:pt x="98" y="19"/>
                      <a:pt x="98" y="19"/>
                      <a:pt x="98" y="19"/>
                    </a:cubicBezTo>
                    <a:cubicBezTo>
                      <a:pt x="95" y="21"/>
                      <a:pt x="95" y="21"/>
                      <a:pt x="95" y="21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93" y="25"/>
                      <a:pt x="93" y="25"/>
                      <a:pt x="93" y="25"/>
                    </a:cubicBezTo>
                    <a:cubicBezTo>
                      <a:pt x="91" y="29"/>
                      <a:pt x="91" y="29"/>
                      <a:pt x="91" y="29"/>
                    </a:cubicBezTo>
                    <a:cubicBezTo>
                      <a:pt x="85" y="28"/>
                      <a:pt x="85" y="28"/>
                      <a:pt x="85" y="28"/>
                    </a:cubicBezTo>
                    <a:cubicBezTo>
                      <a:pt x="86" y="30"/>
                      <a:pt x="85" y="33"/>
                      <a:pt x="85" y="35"/>
                    </a:cubicBezTo>
                    <a:cubicBezTo>
                      <a:pt x="85" y="35"/>
                      <a:pt x="84" y="36"/>
                      <a:pt x="84" y="36"/>
                    </a:cubicBezTo>
                    <a:cubicBezTo>
                      <a:pt x="83" y="37"/>
                      <a:pt x="81" y="35"/>
                      <a:pt x="81" y="35"/>
                    </a:cubicBezTo>
                    <a:cubicBezTo>
                      <a:pt x="83" y="36"/>
                      <a:pt x="81" y="34"/>
                      <a:pt x="78" y="34"/>
                    </a:cubicBezTo>
                    <a:cubicBezTo>
                      <a:pt x="76" y="34"/>
                      <a:pt x="70" y="39"/>
                      <a:pt x="69" y="39"/>
                    </a:cubicBezTo>
                    <a:cubicBezTo>
                      <a:pt x="67" y="39"/>
                      <a:pt x="58" y="33"/>
                      <a:pt x="56" y="32"/>
                    </a:cubicBezTo>
                    <a:cubicBezTo>
                      <a:pt x="56" y="31"/>
                      <a:pt x="54" y="29"/>
                      <a:pt x="54" y="29"/>
                    </a:cubicBezTo>
                    <a:cubicBezTo>
                      <a:pt x="53" y="28"/>
                      <a:pt x="52" y="29"/>
                      <a:pt x="51" y="29"/>
                    </a:cubicBezTo>
                    <a:cubicBezTo>
                      <a:pt x="50" y="27"/>
                      <a:pt x="50" y="27"/>
                      <a:pt x="50" y="27"/>
                    </a:cubicBezTo>
                    <a:cubicBezTo>
                      <a:pt x="48" y="27"/>
                      <a:pt x="47" y="32"/>
                      <a:pt x="44" y="27"/>
                    </a:cubicBezTo>
                    <a:cubicBezTo>
                      <a:pt x="44" y="26"/>
                      <a:pt x="44" y="26"/>
                      <a:pt x="44" y="26"/>
                    </a:cubicBezTo>
                    <a:cubicBezTo>
                      <a:pt x="42" y="23"/>
                      <a:pt x="41" y="18"/>
                      <a:pt x="41" y="14"/>
                    </a:cubicBezTo>
                    <a:cubicBezTo>
                      <a:pt x="41" y="14"/>
                      <a:pt x="39" y="13"/>
                      <a:pt x="38" y="12"/>
                    </a:cubicBezTo>
                    <a:cubicBezTo>
                      <a:pt x="36" y="11"/>
                      <a:pt x="37" y="11"/>
                      <a:pt x="36" y="9"/>
                    </a:cubicBezTo>
                    <a:cubicBezTo>
                      <a:pt x="37" y="7"/>
                      <a:pt x="33" y="6"/>
                      <a:pt x="36" y="6"/>
                    </a:cubicBezTo>
                    <a:cubicBezTo>
                      <a:pt x="37" y="6"/>
                      <a:pt x="36" y="4"/>
                      <a:pt x="35" y="2"/>
                    </a:cubicBezTo>
                    <a:cubicBezTo>
                      <a:pt x="33" y="0"/>
                      <a:pt x="34" y="3"/>
                      <a:pt x="32" y="3"/>
                    </a:cubicBezTo>
                    <a:cubicBezTo>
                      <a:pt x="30" y="4"/>
                      <a:pt x="27" y="7"/>
                      <a:pt x="27" y="7"/>
                    </a:cubicBezTo>
                    <a:cubicBezTo>
                      <a:pt x="27" y="7"/>
                      <a:pt x="27" y="8"/>
                      <a:pt x="26" y="9"/>
                    </a:cubicBezTo>
                    <a:cubicBezTo>
                      <a:pt x="24" y="10"/>
                      <a:pt x="24" y="10"/>
                      <a:pt x="23" y="10"/>
                    </a:cubicBezTo>
                    <a:cubicBezTo>
                      <a:pt x="23" y="10"/>
                      <a:pt x="20" y="11"/>
                      <a:pt x="19" y="11"/>
                    </a:cubicBezTo>
                    <a:cubicBezTo>
                      <a:pt x="17" y="11"/>
                      <a:pt x="17" y="11"/>
                      <a:pt x="16" y="10"/>
                    </a:cubicBezTo>
                    <a:cubicBezTo>
                      <a:pt x="14" y="9"/>
                      <a:pt x="15" y="7"/>
                      <a:pt x="13" y="6"/>
                    </a:cubicBezTo>
                    <a:cubicBezTo>
                      <a:pt x="11" y="4"/>
                      <a:pt x="11" y="3"/>
                      <a:pt x="11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7" y="6"/>
                      <a:pt x="6" y="4"/>
                    </a:cubicBezTo>
                    <a:cubicBezTo>
                      <a:pt x="4" y="3"/>
                      <a:pt x="5" y="5"/>
                      <a:pt x="3" y="6"/>
                    </a:cubicBezTo>
                    <a:cubicBezTo>
                      <a:pt x="1" y="8"/>
                      <a:pt x="2" y="9"/>
                      <a:pt x="3" y="11"/>
                    </a:cubicBezTo>
                    <a:cubicBezTo>
                      <a:pt x="4" y="12"/>
                      <a:pt x="3" y="11"/>
                      <a:pt x="3" y="13"/>
                    </a:cubicBezTo>
                    <a:cubicBezTo>
                      <a:pt x="4" y="15"/>
                      <a:pt x="2" y="15"/>
                      <a:pt x="1" y="17"/>
                    </a:cubicBezTo>
                    <a:cubicBezTo>
                      <a:pt x="0" y="19"/>
                      <a:pt x="2" y="22"/>
                      <a:pt x="4" y="23"/>
                    </a:cubicBezTo>
                    <a:cubicBezTo>
                      <a:pt x="5" y="25"/>
                      <a:pt x="5" y="27"/>
                      <a:pt x="6" y="29"/>
                    </a:cubicBezTo>
                    <a:cubicBezTo>
                      <a:pt x="7" y="30"/>
                      <a:pt x="5" y="32"/>
                      <a:pt x="5" y="32"/>
                    </a:cubicBezTo>
                    <a:cubicBezTo>
                      <a:pt x="5" y="32"/>
                      <a:pt x="6" y="35"/>
                      <a:pt x="7" y="37"/>
                    </a:cubicBezTo>
                    <a:cubicBezTo>
                      <a:pt x="8" y="38"/>
                      <a:pt x="5" y="40"/>
                      <a:pt x="7" y="40"/>
                    </a:cubicBezTo>
                    <a:cubicBezTo>
                      <a:pt x="9" y="40"/>
                      <a:pt x="6" y="43"/>
                      <a:pt x="8" y="43"/>
                    </a:cubicBezTo>
                    <a:cubicBezTo>
                      <a:pt x="10" y="43"/>
                      <a:pt x="8" y="46"/>
                      <a:pt x="10" y="46"/>
                    </a:cubicBezTo>
                    <a:cubicBezTo>
                      <a:pt x="12" y="46"/>
                      <a:pt x="12" y="48"/>
                      <a:pt x="13" y="48"/>
                    </a:cubicBezTo>
                    <a:cubicBezTo>
                      <a:pt x="15" y="48"/>
                      <a:pt x="15" y="48"/>
                      <a:pt x="17" y="49"/>
                    </a:cubicBezTo>
                    <a:cubicBezTo>
                      <a:pt x="19" y="50"/>
                      <a:pt x="21" y="49"/>
                      <a:pt x="21" y="49"/>
                    </a:cubicBezTo>
                    <a:cubicBezTo>
                      <a:pt x="21" y="49"/>
                      <a:pt x="23" y="50"/>
                      <a:pt x="22" y="51"/>
                    </a:cubicBezTo>
                    <a:cubicBezTo>
                      <a:pt x="20" y="53"/>
                      <a:pt x="17" y="51"/>
                      <a:pt x="18" y="53"/>
                    </a:cubicBezTo>
                    <a:cubicBezTo>
                      <a:pt x="19" y="56"/>
                      <a:pt x="19" y="57"/>
                      <a:pt x="18" y="58"/>
                    </a:cubicBezTo>
                    <a:cubicBezTo>
                      <a:pt x="17" y="60"/>
                      <a:pt x="14" y="57"/>
                      <a:pt x="15" y="59"/>
                    </a:cubicBezTo>
                    <a:cubicBezTo>
                      <a:pt x="17" y="64"/>
                      <a:pt x="13" y="62"/>
                      <a:pt x="14" y="64"/>
                    </a:cubicBezTo>
                    <a:cubicBezTo>
                      <a:pt x="15" y="65"/>
                      <a:pt x="14" y="67"/>
                      <a:pt x="16" y="68"/>
                    </a:cubicBezTo>
                    <a:cubicBezTo>
                      <a:pt x="18" y="69"/>
                      <a:pt x="18" y="75"/>
                      <a:pt x="21" y="75"/>
                    </a:cubicBezTo>
                    <a:cubicBezTo>
                      <a:pt x="23" y="76"/>
                      <a:pt x="27" y="80"/>
                      <a:pt x="28" y="82"/>
                    </a:cubicBezTo>
                    <a:cubicBezTo>
                      <a:pt x="28" y="84"/>
                      <a:pt x="24" y="84"/>
                      <a:pt x="27" y="84"/>
                    </a:cubicBezTo>
                    <a:cubicBezTo>
                      <a:pt x="30" y="84"/>
                      <a:pt x="31" y="83"/>
                      <a:pt x="32" y="85"/>
                    </a:cubicBezTo>
                    <a:cubicBezTo>
                      <a:pt x="33" y="87"/>
                      <a:pt x="33" y="88"/>
                      <a:pt x="35" y="91"/>
                    </a:cubicBezTo>
                    <a:cubicBezTo>
                      <a:pt x="37" y="93"/>
                      <a:pt x="38" y="93"/>
                      <a:pt x="37" y="96"/>
                    </a:cubicBezTo>
                    <a:cubicBezTo>
                      <a:pt x="37" y="99"/>
                      <a:pt x="37" y="100"/>
                      <a:pt x="38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0" y="108"/>
                      <a:pt x="40" y="108"/>
                      <a:pt x="40" y="108"/>
                    </a:cubicBezTo>
                    <a:cubicBezTo>
                      <a:pt x="40" y="108"/>
                      <a:pt x="42" y="108"/>
                      <a:pt x="43" y="110"/>
                    </a:cubicBezTo>
                    <a:cubicBezTo>
                      <a:pt x="44" y="111"/>
                      <a:pt x="45" y="112"/>
                      <a:pt x="45" y="112"/>
                    </a:cubicBezTo>
                    <a:cubicBezTo>
                      <a:pt x="45" y="113"/>
                      <a:pt x="45" y="113"/>
                      <a:pt x="45" y="113"/>
                    </a:cubicBezTo>
                    <a:cubicBezTo>
                      <a:pt x="48" y="115"/>
                      <a:pt x="50" y="114"/>
                      <a:pt x="54" y="113"/>
                    </a:cubicBezTo>
                    <a:cubicBezTo>
                      <a:pt x="55" y="115"/>
                      <a:pt x="56" y="118"/>
                      <a:pt x="57" y="120"/>
                    </a:cubicBezTo>
                    <a:cubicBezTo>
                      <a:pt x="57" y="122"/>
                      <a:pt x="57" y="123"/>
                      <a:pt x="58" y="124"/>
                    </a:cubicBezTo>
                    <a:cubicBezTo>
                      <a:pt x="58" y="125"/>
                      <a:pt x="60" y="125"/>
                      <a:pt x="60" y="126"/>
                    </a:cubicBezTo>
                    <a:cubicBezTo>
                      <a:pt x="60" y="128"/>
                      <a:pt x="60" y="128"/>
                      <a:pt x="60" y="128"/>
                    </a:cubicBezTo>
                    <a:cubicBezTo>
                      <a:pt x="60" y="130"/>
                      <a:pt x="63" y="130"/>
                      <a:pt x="63" y="132"/>
                    </a:cubicBezTo>
                    <a:cubicBezTo>
                      <a:pt x="63" y="133"/>
                      <a:pt x="62" y="134"/>
                      <a:pt x="63" y="135"/>
                    </a:cubicBezTo>
                    <a:cubicBezTo>
                      <a:pt x="63" y="136"/>
                      <a:pt x="66" y="136"/>
                      <a:pt x="66" y="136"/>
                    </a:cubicBezTo>
                    <a:cubicBezTo>
                      <a:pt x="67" y="138"/>
                      <a:pt x="66" y="139"/>
                      <a:pt x="67" y="140"/>
                    </a:cubicBezTo>
                    <a:cubicBezTo>
                      <a:pt x="67" y="141"/>
                      <a:pt x="70" y="145"/>
                      <a:pt x="71" y="145"/>
                    </a:cubicBezTo>
                    <a:cubicBezTo>
                      <a:pt x="72" y="145"/>
                      <a:pt x="72" y="145"/>
                      <a:pt x="72" y="145"/>
                    </a:cubicBezTo>
                    <a:cubicBezTo>
                      <a:pt x="73" y="146"/>
                      <a:pt x="72" y="147"/>
                      <a:pt x="72" y="148"/>
                    </a:cubicBezTo>
                    <a:cubicBezTo>
                      <a:pt x="78" y="153"/>
                      <a:pt x="78" y="153"/>
                      <a:pt x="78" y="153"/>
                    </a:cubicBezTo>
                    <a:cubicBezTo>
                      <a:pt x="79" y="153"/>
                      <a:pt x="80" y="153"/>
                      <a:pt x="81" y="153"/>
                    </a:cubicBezTo>
                    <a:cubicBezTo>
                      <a:pt x="81" y="153"/>
                      <a:pt x="83" y="155"/>
                      <a:pt x="83" y="155"/>
                    </a:cubicBezTo>
                    <a:cubicBezTo>
                      <a:pt x="84" y="155"/>
                      <a:pt x="85" y="155"/>
                      <a:pt x="85" y="155"/>
                    </a:cubicBezTo>
                    <a:cubicBezTo>
                      <a:pt x="87" y="156"/>
                      <a:pt x="89" y="158"/>
                      <a:pt x="93" y="157"/>
                    </a:cubicBezTo>
                    <a:cubicBezTo>
                      <a:pt x="93" y="156"/>
                      <a:pt x="93" y="156"/>
                      <a:pt x="93" y="156"/>
                    </a:cubicBezTo>
                    <a:cubicBezTo>
                      <a:pt x="98" y="153"/>
                      <a:pt x="103" y="151"/>
                      <a:pt x="108" y="148"/>
                    </a:cubicBezTo>
                    <a:cubicBezTo>
                      <a:pt x="110" y="150"/>
                      <a:pt x="113" y="152"/>
                      <a:pt x="114" y="155"/>
                    </a:cubicBezTo>
                    <a:cubicBezTo>
                      <a:pt x="116" y="160"/>
                      <a:pt x="115" y="164"/>
                      <a:pt x="119" y="166"/>
                    </a:cubicBezTo>
                    <a:cubicBezTo>
                      <a:pt x="123" y="168"/>
                      <a:pt x="126" y="168"/>
                      <a:pt x="131" y="168"/>
                    </a:cubicBezTo>
                    <a:cubicBezTo>
                      <a:pt x="131" y="169"/>
                      <a:pt x="131" y="169"/>
                      <a:pt x="131" y="169"/>
                    </a:cubicBezTo>
                    <a:cubicBezTo>
                      <a:pt x="135" y="170"/>
                      <a:pt x="139" y="168"/>
                      <a:pt x="142" y="168"/>
                    </a:cubicBezTo>
                    <a:cubicBezTo>
                      <a:pt x="143" y="168"/>
                      <a:pt x="145" y="170"/>
                      <a:pt x="146" y="170"/>
                    </a:cubicBezTo>
                    <a:cubicBezTo>
                      <a:pt x="146" y="172"/>
                      <a:pt x="146" y="172"/>
                      <a:pt x="146" y="172"/>
                    </a:cubicBezTo>
                    <a:cubicBezTo>
                      <a:pt x="147" y="172"/>
                      <a:pt x="148" y="172"/>
                      <a:pt x="149" y="172"/>
                    </a:cubicBezTo>
                    <a:close/>
                    <a:moveTo>
                      <a:pt x="6" y="18"/>
                    </a:moveTo>
                    <a:cubicBezTo>
                      <a:pt x="11" y="18"/>
                      <a:pt x="11" y="22"/>
                      <a:pt x="13" y="25"/>
                    </a:cubicBezTo>
                    <a:cubicBezTo>
                      <a:pt x="14" y="25"/>
                      <a:pt x="16" y="26"/>
                      <a:pt x="16" y="27"/>
                    </a:cubicBezTo>
                    <a:cubicBezTo>
                      <a:pt x="16" y="28"/>
                      <a:pt x="15" y="30"/>
                      <a:pt x="16" y="31"/>
                    </a:cubicBezTo>
                    <a:cubicBezTo>
                      <a:pt x="16" y="32"/>
                      <a:pt x="23" y="31"/>
                      <a:pt x="18" y="35"/>
                    </a:cubicBezTo>
                    <a:cubicBezTo>
                      <a:pt x="16" y="38"/>
                      <a:pt x="17" y="36"/>
                      <a:pt x="13" y="37"/>
                    </a:cubicBezTo>
                    <a:cubicBezTo>
                      <a:pt x="12" y="36"/>
                      <a:pt x="11" y="33"/>
                      <a:pt x="10" y="32"/>
                    </a:cubicBezTo>
                    <a:cubicBezTo>
                      <a:pt x="10" y="31"/>
                      <a:pt x="11" y="30"/>
                      <a:pt x="10" y="29"/>
                    </a:cubicBezTo>
                    <a:cubicBezTo>
                      <a:pt x="10" y="29"/>
                      <a:pt x="8" y="28"/>
                      <a:pt x="8" y="27"/>
                    </a:cubicBezTo>
                    <a:cubicBezTo>
                      <a:pt x="7" y="26"/>
                      <a:pt x="9" y="24"/>
                      <a:pt x="8" y="23"/>
                    </a:cubicBezTo>
                    <a:cubicBezTo>
                      <a:pt x="8" y="22"/>
                      <a:pt x="6" y="21"/>
                      <a:pt x="6" y="20"/>
                    </a:cubicBezTo>
                    <a:cubicBezTo>
                      <a:pt x="6" y="20"/>
                      <a:pt x="4" y="18"/>
                      <a:pt x="6" y="18"/>
                    </a:cubicBezTo>
                    <a:close/>
                  </a:path>
                </a:pathLst>
              </a:custGeom>
              <a:solidFill>
                <a:srgbClr val="025EA1"/>
              </a:solidFill>
              <a:ln w="3175" cap="rnd">
                <a:solidFill>
                  <a:srgbClr val="FFFFFF">
                    <a:alpha val="19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381" name="Freeform 204">
                <a:extLst>
                  <a:ext uri="{FF2B5EF4-FFF2-40B4-BE49-F238E27FC236}">
                    <a16:creationId xmlns:a16="http://schemas.microsoft.com/office/drawing/2014/main" id="{008735A3-C280-4689-92C8-636363B0031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21" y="2131"/>
                <a:ext cx="769" cy="363"/>
              </a:xfrm>
              <a:custGeom>
                <a:avLst/>
                <a:gdLst>
                  <a:gd name="T0" fmla="*/ 21 w 392"/>
                  <a:gd name="T1" fmla="*/ 30 h 185"/>
                  <a:gd name="T2" fmla="*/ 42 w 392"/>
                  <a:gd name="T3" fmla="*/ 67 h 185"/>
                  <a:gd name="T4" fmla="*/ 73 w 392"/>
                  <a:gd name="T5" fmla="*/ 116 h 185"/>
                  <a:gd name="T6" fmla="*/ 93 w 392"/>
                  <a:gd name="T7" fmla="*/ 97 h 185"/>
                  <a:gd name="T8" fmla="*/ 73 w 392"/>
                  <a:gd name="T9" fmla="*/ 74 h 185"/>
                  <a:gd name="T10" fmla="*/ 65 w 392"/>
                  <a:gd name="T11" fmla="*/ 54 h 185"/>
                  <a:gd name="T12" fmla="*/ 47 w 392"/>
                  <a:gd name="T13" fmla="*/ 31 h 185"/>
                  <a:gd name="T14" fmla="*/ 7 w 392"/>
                  <a:gd name="T15" fmla="*/ 32 h 185"/>
                  <a:gd name="T16" fmla="*/ 279 w 392"/>
                  <a:gd name="T17" fmla="*/ 55 h 185"/>
                  <a:gd name="T18" fmla="*/ 286 w 392"/>
                  <a:gd name="T19" fmla="*/ 62 h 185"/>
                  <a:gd name="T20" fmla="*/ 282 w 392"/>
                  <a:gd name="T21" fmla="*/ 43 h 185"/>
                  <a:gd name="T22" fmla="*/ 63 w 392"/>
                  <a:gd name="T23" fmla="*/ 45 h 185"/>
                  <a:gd name="T24" fmla="*/ 254 w 392"/>
                  <a:gd name="T25" fmla="*/ 47 h 185"/>
                  <a:gd name="T26" fmla="*/ 214 w 392"/>
                  <a:gd name="T27" fmla="*/ 54 h 185"/>
                  <a:gd name="T28" fmla="*/ 209 w 392"/>
                  <a:gd name="T29" fmla="*/ 105 h 185"/>
                  <a:gd name="T30" fmla="*/ 217 w 392"/>
                  <a:gd name="T31" fmla="*/ 100 h 185"/>
                  <a:gd name="T32" fmla="*/ 236 w 392"/>
                  <a:gd name="T33" fmla="*/ 107 h 185"/>
                  <a:gd name="T34" fmla="*/ 226 w 392"/>
                  <a:gd name="T35" fmla="*/ 74 h 185"/>
                  <a:gd name="T36" fmla="*/ 237 w 392"/>
                  <a:gd name="T37" fmla="*/ 60 h 185"/>
                  <a:gd name="T38" fmla="*/ 81 w 392"/>
                  <a:gd name="T39" fmla="*/ 51 h 185"/>
                  <a:gd name="T40" fmla="*/ 32 w 392"/>
                  <a:gd name="T41" fmla="*/ 77 h 185"/>
                  <a:gd name="T42" fmla="*/ 304 w 392"/>
                  <a:gd name="T43" fmla="*/ 80 h 185"/>
                  <a:gd name="T44" fmla="*/ 241 w 392"/>
                  <a:gd name="T45" fmla="*/ 85 h 185"/>
                  <a:gd name="T46" fmla="*/ 96 w 392"/>
                  <a:gd name="T47" fmla="*/ 86 h 185"/>
                  <a:gd name="T48" fmla="*/ 249 w 392"/>
                  <a:gd name="T49" fmla="*/ 87 h 185"/>
                  <a:gd name="T50" fmla="*/ 282 w 392"/>
                  <a:gd name="T51" fmla="*/ 98 h 185"/>
                  <a:gd name="T52" fmla="*/ 291 w 392"/>
                  <a:gd name="T53" fmla="*/ 97 h 185"/>
                  <a:gd name="T54" fmla="*/ 241 w 392"/>
                  <a:gd name="T55" fmla="*/ 113 h 185"/>
                  <a:gd name="T56" fmla="*/ 241 w 392"/>
                  <a:gd name="T57" fmla="*/ 113 h 185"/>
                  <a:gd name="T58" fmla="*/ 121 w 392"/>
                  <a:gd name="T59" fmla="*/ 145 h 185"/>
                  <a:gd name="T60" fmla="*/ 168 w 392"/>
                  <a:gd name="T61" fmla="*/ 151 h 185"/>
                  <a:gd name="T62" fmla="*/ 134 w 392"/>
                  <a:gd name="T63" fmla="*/ 128 h 185"/>
                  <a:gd name="T64" fmla="*/ 335 w 392"/>
                  <a:gd name="T65" fmla="*/ 127 h 185"/>
                  <a:gd name="T66" fmla="*/ 156 w 392"/>
                  <a:gd name="T67" fmla="*/ 136 h 185"/>
                  <a:gd name="T68" fmla="*/ 309 w 392"/>
                  <a:gd name="T69" fmla="*/ 147 h 185"/>
                  <a:gd name="T70" fmla="*/ 271 w 392"/>
                  <a:gd name="T71" fmla="*/ 155 h 185"/>
                  <a:gd name="T72" fmla="*/ 189 w 392"/>
                  <a:gd name="T73" fmla="*/ 158 h 185"/>
                  <a:gd name="T74" fmla="*/ 283 w 392"/>
                  <a:gd name="T75" fmla="*/ 157 h 185"/>
                  <a:gd name="T76" fmla="*/ 231 w 392"/>
                  <a:gd name="T77" fmla="*/ 159 h 185"/>
                  <a:gd name="T78" fmla="*/ 243 w 392"/>
                  <a:gd name="T79" fmla="*/ 159 h 185"/>
                  <a:gd name="T80" fmla="*/ 249 w 392"/>
                  <a:gd name="T81" fmla="*/ 170 h 185"/>
                  <a:gd name="T82" fmla="*/ 259 w 392"/>
                  <a:gd name="T83" fmla="*/ 171 h 185"/>
                  <a:gd name="T84" fmla="*/ 219 w 392"/>
                  <a:gd name="T85" fmla="*/ 174 h 185"/>
                  <a:gd name="T86" fmla="*/ 126 w 392"/>
                  <a:gd name="T87" fmla="*/ 42 h 185"/>
                  <a:gd name="T88" fmla="*/ 124 w 392"/>
                  <a:gd name="T89" fmla="*/ 75 h 185"/>
                  <a:gd name="T90" fmla="*/ 146 w 392"/>
                  <a:gd name="T91" fmla="*/ 97 h 185"/>
                  <a:gd name="T92" fmla="*/ 172 w 392"/>
                  <a:gd name="T93" fmla="*/ 103 h 185"/>
                  <a:gd name="T94" fmla="*/ 203 w 392"/>
                  <a:gd name="T95" fmla="*/ 52 h 185"/>
                  <a:gd name="T96" fmla="*/ 180 w 392"/>
                  <a:gd name="T97" fmla="*/ 21 h 185"/>
                  <a:gd name="T98" fmla="*/ 156 w 392"/>
                  <a:gd name="T99" fmla="*/ 51 h 185"/>
                  <a:gd name="T100" fmla="*/ 314 w 392"/>
                  <a:gd name="T101" fmla="*/ 75 h 185"/>
                  <a:gd name="T102" fmla="*/ 325 w 392"/>
                  <a:gd name="T103" fmla="*/ 92 h 185"/>
                  <a:gd name="T104" fmla="*/ 329 w 392"/>
                  <a:gd name="T105" fmla="*/ 102 h 185"/>
                  <a:gd name="T106" fmla="*/ 368 w 392"/>
                  <a:gd name="T107" fmla="*/ 122 h 185"/>
                  <a:gd name="T108" fmla="*/ 373 w 392"/>
                  <a:gd name="T109" fmla="*/ 155 h 185"/>
                  <a:gd name="T110" fmla="*/ 392 w 392"/>
                  <a:gd name="T111" fmla="*/ 134 h 185"/>
                  <a:gd name="T112" fmla="*/ 348 w 392"/>
                  <a:gd name="T113" fmla="*/ 99 h 185"/>
                  <a:gd name="T114" fmla="*/ 331 w 392"/>
                  <a:gd name="T115" fmla="*/ 73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92" h="185">
                    <a:moveTo>
                      <a:pt x="11" y="4"/>
                    </a:moveTo>
                    <a:cubicBezTo>
                      <a:pt x="10" y="4"/>
                      <a:pt x="9" y="2"/>
                      <a:pt x="8" y="1"/>
                    </a:cubicBezTo>
                    <a:cubicBezTo>
                      <a:pt x="6" y="0"/>
                      <a:pt x="4" y="0"/>
                      <a:pt x="1" y="0"/>
                    </a:cubicBezTo>
                    <a:cubicBezTo>
                      <a:pt x="1" y="2"/>
                      <a:pt x="0" y="5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4" y="11"/>
                      <a:pt x="4" y="15"/>
                      <a:pt x="7" y="17"/>
                    </a:cubicBezTo>
                    <a:cubicBezTo>
                      <a:pt x="8" y="17"/>
                      <a:pt x="9" y="17"/>
                      <a:pt x="9" y="18"/>
                    </a:cubicBezTo>
                    <a:cubicBezTo>
                      <a:pt x="11" y="19"/>
                      <a:pt x="11" y="21"/>
                      <a:pt x="12" y="22"/>
                    </a:cubicBezTo>
                    <a:cubicBezTo>
                      <a:pt x="13" y="23"/>
                      <a:pt x="15" y="23"/>
                      <a:pt x="16" y="24"/>
                    </a:cubicBezTo>
                    <a:cubicBezTo>
                      <a:pt x="17" y="25"/>
                      <a:pt x="16" y="26"/>
                      <a:pt x="17" y="27"/>
                    </a:cubicBezTo>
                    <a:cubicBezTo>
                      <a:pt x="18" y="28"/>
                      <a:pt x="20" y="29"/>
                      <a:pt x="21" y="30"/>
                    </a:cubicBezTo>
                    <a:cubicBezTo>
                      <a:pt x="21" y="31"/>
                      <a:pt x="21" y="32"/>
                      <a:pt x="21" y="33"/>
                    </a:cubicBezTo>
                    <a:cubicBezTo>
                      <a:pt x="22" y="33"/>
                      <a:pt x="23" y="34"/>
                      <a:pt x="23" y="34"/>
                    </a:cubicBezTo>
                    <a:cubicBezTo>
                      <a:pt x="24" y="36"/>
                      <a:pt x="24" y="37"/>
                      <a:pt x="24" y="40"/>
                    </a:cubicBezTo>
                    <a:cubicBezTo>
                      <a:pt x="26" y="40"/>
                      <a:pt x="28" y="40"/>
                      <a:pt x="29" y="41"/>
                    </a:cubicBezTo>
                    <a:cubicBezTo>
                      <a:pt x="30" y="41"/>
                      <a:pt x="31" y="43"/>
                      <a:pt x="31" y="44"/>
                    </a:cubicBezTo>
                    <a:cubicBezTo>
                      <a:pt x="32" y="44"/>
                      <a:pt x="33" y="43"/>
                      <a:pt x="33" y="44"/>
                    </a:cubicBezTo>
                    <a:cubicBezTo>
                      <a:pt x="34" y="46"/>
                      <a:pt x="33" y="49"/>
                      <a:pt x="33" y="52"/>
                    </a:cubicBezTo>
                    <a:cubicBezTo>
                      <a:pt x="34" y="53"/>
                      <a:pt x="36" y="56"/>
                      <a:pt x="36" y="57"/>
                    </a:cubicBezTo>
                    <a:cubicBezTo>
                      <a:pt x="36" y="58"/>
                      <a:pt x="36" y="59"/>
                      <a:pt x="36" y="60"/>
                    </a:cubicBezTo>
                    <a:cubicBezTo>
                      <a:pt x="37" y="61"/>
                      <a:pt x="39" y="61"/>
                      <a:pt x="39" y="62"/>
                    </a:cubicBezTo>
                    <a:cubicBezTo>
                      <a:pt x="41" y="63"/>
                      <a:pt x="41" y="65"/>
                      <a:pt x="42" y="67"/>
                    </a:cubicBezTo>
                    <a:cubicBezTo>
                      <a:pt x="43" y="68"/>
                      <a:pt x="46" y="69"/>
                      <a:pt x="47" y="70"/>
                    </a:cubicBezTo>
                    <a:cubicBezTo>
                      <a:pt x="48" y="72"/>
                      <a:pt x="51" y="81"/>
                      <a:pt x="53" y="82"/>
                    </a:cubicBezTo>
                    <a:cubicBezTo>
                      <a:pt x="53" y="82"/>
                      <a:pt x="53" y="82"/>
                      <a:pt x="53" y="82"/>
                    </a:cubicBezTo>
                    <a:cubicBezTo>
                      <a:pt x="54" y="84"/>
                      <a:pt x="53" y="86"/>
                      <a:pt x="53" y="87"/>
                    </a:cubicBezTo>
                    <a:cubicBezTo>
                      <a:pt x="53" y="88"/>
                      <a:pt x="55" y="88"/>
                      <a:pt x="55" y="89"/>
                    </a:cubicBezTo>
                    <a:cubicBezTo>
                      <a:pt x="56" y="91"/>
                      <a:pt x="58" y="97"/>
                      <a:pt x="59" y="98"/>
                    </a:cubicBezTo>
                    <a:cubicBezTo>
                      <a:pt x="59" y="98"/>
                      <a:pt x="61" y="99"/>
                      <a:pt x="61" y="99"/>
                    </a:cubicBezTo>
                    <a:cubicBezTo>
                      <a:pt x="63" y="102"/>
                      <a:pt x="63" y="105"/>
                      <a:pt x="64" y="108"/>
                    </a:cubicBezTo>
                    <a:cubicBezTo>
                      <a:pt x="64" y="109"/>
                      <a:pt x="66" y="111"/>
                      <a:pt x="67" y="112"/>
                    </a:cubicBezTo>
                    <a:cubicBezTo>
                      <a:pt x="67" y="113"/>
                      <a:pt x="67" y="113"/>
                      <a:pt x="67" y="113"/>
                    </a:cubicBezTo>
                    <a:cubicBezTo>
                      <a:pt x="67" y="114"/>
                      <a:pt x="72" y="115"/>
                      <a:pt x="73" y="116"/>
                    </a:cubicBezTo>
                    <a:cubicBezTo>
                      <a:pt x="73" y="116"/>
                      <a:pt x="75" y="116"/>
                      <a:pt x="75" y="117"/>
                    </a:cubicBezTo>
                    <a:cubicBezTo>
                      <a:pt x="76" y="117"/>
                      <a:pt x="79" y="121"/>
                      <a:pt x="80" y="122"/>
                    </a:cubicBezTo>
                    <a:cubicBezTo>
                      <a:pt x="81" y="123"/>
                      <a:pt x="83" y="123"/>
                      <a:pt x="85" y="123"/>
                    </a:cubicBezTo>
                    <a:cubicBezTo>
                      <a:pt x="84" y="122"/>
                      <a:pt x="84" y="120"/>
                      <a:pt x="83" y="120"/>
                    </a:cubicBezTo>
                    <a:cubicBezTo>
                      <a:pt x="82" y="120"/>
                      <a:pt x="83" y="119"/>
                      <a:pt x="85" y="119"/>
                    </a:cubicBezTo>
                    <a:cubicBezTo>
                      <a:pt x="85" y="120"/>
                      <a:pt x="87" y="122"/>
                      <a:pt x="89" y="121"/>
                    </a:cubicBezTo>
                    <a:cubicBezTo>
                      <a:pt x="90" y="121"/>
                      <a:pt x="89" y="120"/>
                      <a:pt x="90" y="119"/>
                    </a:cubicBezTo>
                    <a:cubicBezTo>
                      <a:pt x="90" y="120"/>
                      <a:pt x="90" y="120"/>
                      <a:pt x="90" y="120"/>
                    </a:cubicBezTo>
                    <a:cubicBezTo>
                      <a:pt x="92" y="120"/>
                      <a:pt x="93" y="120"/>
                      <a:pt x="94" y="120"/>
                    </a:cubicBezTo>
                    <a:cubicBezTo>
                      <a:pt x="92" y="119"/>
                      <a:pt x="95" y="101"/>
                      <a:pt x="96" y="98"/>
                    </a:cubicBezTo>
                    <a:cubicBezTo>
                      <a:pt x="95" y="97"/>
                      <a:pt x="94" y="97"/>
                      <a:pt x="93" y="97"/>
                    </a:cubicBezTo>
                    <a:cubicBezTo>
                      <a:pt x="92" y="96"/>
                      <a:pt x="91" y="91"/>
                      <a:pt x="91" y="89"/>
                    </a:cubicBezTo>
                    <a:cubicBezTo>
                      <a:pt x="89" y="90"/>
                      <a:pt x="87" y="89"/>
                      <a:pt x="87" y="89"/>
                    </a:cubicBezTo>
                    <a:cubicBezTo>
                      <a:pt x="86" y="89"/>
                      <a:pt x="85" y="88"/>
                      <a:pt x="85" y="88"/>
                    </a:cubicBezTo>
                    <a:cubicBezTo>
                      <a:pt x="85" y="87"/>
                      <a:pt x="86" y="87"/>
                      <a:pt x="85" y="85"/>
                    </a:cubicBezTo>
                    <a:cubicBezTo>
                      <a:pt x="85" y="85"/>
                      <a:pt x="82" y="84"/>
                      <a:pt x="82" y="83"/>
                    </a:cubicBezTo>
                    <a:cubicBezTo>
                      <a:pt x="82" y="82"/>
                      <a:pt x="82" y="77"/>
                      <a:pt x="83" y="76"/>
                    </a:cubicBezTo>
                    <a:cubicBezTo>
                      <a:pt x="81" y="76"/>
                      <a:pt x="80" y="76"/>
                      <a:pt x="79" y="76"/>
                    </a:cubicBezTo>
                    <a:cubicBezTo>
                      <a:pt x="79" y="75"/>
                      <a:pt x="79" y="75"/>
                      <a:pt x="79" y="75"/>
                    </a:cubicBezTo>
                    <a:cubicBezTo>
                      <a:pt x="77" y="75"/>
                      <a:pt x="77" y="75"/>
                      <a:pt x="77" y="75"/>
                    </a:cubicBezTo>
                    <a:cubicBezTo>
                      <a:pt x="77" y="75"/>
                      <a:pt x="77" y="76"/>
                      <a:pt x="76" y="76"/>
                    </a:cubicBezTo>
                    <a:cubicBezTo>
                      <a:pt x="76" y="76"/>
                      <a:pt x="74" y="74"/>
                      <a:pt x="73" y="74"/>
                    </a:cubicBezTo>
                    <a:cubicBezTo>
                      <a:pt x="73" y="73"/>
                      <a:pt x="73" y="70"/>
                      <a:pt x="73" y="69"/>
                    </a:cubicBezTo>
                    <a:cubicBezTo>
                      <a:pt x="73" y="68"/>
                      <a:pt x="76" y="67"/>
                      <a:pt x="76" y="66"/>
                    </a:cubicBezTo>
                    <a:cubicBezTo>
                      <a:pt x="76" y="66"/>
                      <a:pt x="76" y="64"/>
                      <a:pt x="76" y="64"/>
                    </a:cubicBezTo>
                    <a:cubicBezTo>
                      <a:pt x="76" y="64"/>
                      <a:pt x="73" y="59"/>
                      <a:pt x="73" y="59"/>
                    </a:cubicBezTo>
                    <a:cubicBezTo>
                      <a:pt x="72" y="58"/>
                      <a:pt x="73" y="57"/>
                      <a:pt x="73" y="56"/>
                    </a:cubicBezTo>
                    <a:cubicBezTo>
                      <a:pt x="71" y="55"/>
                      <a:pt x="70" y="56"/>
                      <a:pt x="69" y="56"/>
                    </a:cubicBezTo>
                    <a:cubicBezTo>
                      <a:pt x="69" y="54"/>
                      <a:pt x="69" y="54"/>
                      <a:pt x="70" y="52"/>
                    </a:cubicBezTo>
                    <a:cubicBezTo>
                      <a:pt x="70" y="52"/>
                      <a:pt x="69" y="51"/>
                      <a:pt x="69" y="51"/>
                    </a:cubicBezTo>
                    <a:cubicBezTo>
                      <a:pt x="68" y="53"/>
                      <a:pt x="68" y="53"/>
                      <a:pt x="67" y="55"/>
                    </a:cubicBezTo>
                    <a:cubicBezTo>
                      <a:pt x="67" y="55"/>
                      <a:pt x="65" y="55"/>
                      <a:pt x="65" y="55"/>
                    </a:cubicBezTo>
                    <a:cubicBezTo>
                      <a:pt x="65" y="55"/>
                      <a:pt x="65" y="54"/>
                      <a:pt x="65" y="54"/>
                    </a:cubicBezTo>
                    <a:cubicBezTo>
                      <a:pt x="64" y="54"/>
                      <a:pt x="63" y="54"/>
                      <a:pt x="63" y="54"/>
                    </a:cubicBezTo>
                    <a:cubicBezTo>
                      <a:pt x="61" y="52"/>
                      <a:pt x="62" y="50"/>
                      <a:pt x="61" y="48"/>
                    </a:cubicBezTo>
                    <a:cubicBezTo>
                      <a:pt x="60" y="47"/>
                      <a:pt x="58" y="46"/>
                      <a:pt x="57" y="45"/>
                    </a:cubicBezTo>
                    <a:cubicBezTo>
                      <a:pt x="55" y="43"/>
                      <a:pt x="55" y="41"/>
                      <a:pt x="55" y="40"/>
                    </a:cubicBezTo>
                    <a:cubicBezTo>
                      <a:pt x="52" y="40"/>
                      <a:pt x="52" y="40"/>
                      <a:pt x="52" y="40"/>
                    </a:cubicBezTo>
                    <a:cubicBezTo>
                      <a:pt x="52" y="40"/>
                      <a:pt x="52" y="40"/>
                      <a:pt x="52" y="40"/>
                    </a:cubicBezTo>
                    <a:cubicBezTo>
                      <a:pt x="54" y="41"/>
                      <a:pt x="49" y="42"/>
                      <a:pt x="51" y="41"/>
                    </a:cubicBezTo>
                    <a:cubicBezTo>
                      <a:pt x="51" y="41"/>
                      <a:pt x="50" y="41"/>
                      <a:pt x="50" y="40"/>
                    </a:cubicBezTo>
                    <a:cubicBezTo>
                      <a:pt x="49" y="39"/>
                      <a:pt x="49" y="37"/>
                      <a:pt x="47" y="36"/>
                    </a:cubicBezTo>
                    <a:cubicBezTo>
                      <a:pt x="47" y="36"/>
                      <a:pt x="47" y="36"/>
                      <a:pt x="47" y="36"/>
                    </a:cubicBezTo>
                    <a:cubicBezTo>
                      <a:pt x="46" y="35"/>
                      <a:pt x="47" y="32"/>
                      <a:pt x="47" y="31"/>
                    </a:cubicBezTo>
                    <a:cubicBezTo>
                      <a:pt x="43" y="30"/>
                      <a:pt x="43" y="30"/>
                      <a:pt x="43" y="30"/>
                    </a:cubicBezTo>
                    <a:cubicBezTo>
                      <a:pt x="43" y="29"/>
                      <a:pt x="43" y="28"/>
                      <a:pt x="43" y="27"/>
                    </a:cubicBezTo>
                    <a:cubicBezTo>
                      <a:pt x="41" y="26"/>
                      <a:pt x="36" y="23"/>
                      <a:pt x="35" y="22"/>
                    </a:cubicBezTo>
                    <a:cubicBezTo>
                      <a:pt x="34" y="21"/>
                      <a:pt x="35" y="19"/>
                      <a:pt x="34" y="18"/>
                    </a:cubicBezTo>
                    <a:cubicBezTo>
                      <a:pt x="34" y="18"/>
                      <a:pt x="32" y="18"/>
                      <a:pt x="31" y="17"/>
                    </a:cubicBezTo>
                    <a:cubicBezTo>
                      <a:pt x="30" y="16"/>
                      <a:pt x="31" y="13"/>
                      <a:pt x="29" y="13"/>
                    </a:cubicBezTo>
                    <a:cubicBezTo>
                      <a:pt x="29" y="13"/>
                      <a:pt x="27" y="13"/>
                      <a:pt x="27" y="13"/>
                    </a:cubicBezTo>
                    <a:cubicBezTo>
                      <a:pt x="26" y="13"/>
                      <a:pt x="27" y="11"/>
                      <a:pt x="27" y="10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19" y="2"/>
                      <a:pt x="14" y="5"/>
                      <a:pt x="11" y="4"/>
                    </a:cubicBezTo>
                    <a:close/>
                    <a:moveTo>
                      <a:pt x="7" y="32"/>
                    </a:moveTo>
                    <a:cubicBezTo>
                      <a:pt x="9" y="35"/>
                      <a:pt x="11" y="38"/>
                      <a:pt x="8" y="32"/>
                    </a:cubicBezTo>
                    <a:lnTo>
                      <a:pt x="7" y="32"/>
                    </a:lnTo>
                    <a:close/>
                    <a:moveTo>
                      <a:pt x="285" y="35"/>
                    </a:moveTo>
                    <a:cubicBezTo>
                      <a:pt x="285" y="38"/>
                      <a:pt x="285" y="40"/>
                      <a:pt x="286" y="42"/>
                    </a:cubicBezTo>
                    <a:cubicBezTo>
                      <a:pt x="286" y="42"/>
                      <a:pt x="288" y="42"/>
                      <a:pt x="289" y="42"/>
                    </a:cubicBezTo>
                    <a:cubicBezTo>
                      <a:pt x="289" y="42"/>
                      <a:pt x="290" y="41"/>
                      <a:pt x="289" y="41"/>
                    </a:cubicBezTo>
                    <a:cubicBezTo>
                      <a:pt x="289" y="41"/>
                      <a:pt x="289" y="38"/>
                      <a:pt x="289" y="38"/>
                    </a:cubicBezTo>
                    <a:cubicBezTo>
                      <a:pt x="287" y="36"/>
                      <a:pt x="286" y="36"/>
                      <a:pt x="285" y="35"/>
                    </a:cubicBezTo>
                    <a:close/>
                    <a:moveTo>
                      <a:pt x="280" y="39"/>
                    </a:moveTo>
                    <a:cubicBezTo>
                      <a:pt x="277" y="43"/>
                      <a:pt x="277" y="47"/>
                      <a:pt x="275" y="52"/>
                    </a:cubicBezTo>
                    <a:cubicBezTo>
                      <a:pt x="276" y="53"/>
                      <a:pt x="278" y="54"/>
                      <a:pt x="279" y="55"/>
                    </a:cubicBezTo>
                    <a:cubicBezTo>
                      <a:pt x="279" y="57"/>
                      <a:pt x="278" y="56"/>
                      <a:pt x="277" y="57"/>
                    </a:cubicBezTo>
                    <a:cubicBezTo>
                      <a:pt x="277" y="58"/>
                      <a:pt x="277" y="58"/>
                      <a:pt x="277" y="58"/>
                    </a:cubicBezTo>
                    <a:cubicBezTo>
                      <a:pt x="277" y="58"/>
                      <a:pt x="279" y="62"/>
                      <a:pt x="277" y="63"/>
                    </a:cubicBezTo>
                    <a:cubicBezTo>
                      <a:pt x="277" y="64"/>
                      <a:pt x="277" y="64"/>
                      <a:pt x="277" y="64"/>
                    </a:cubicBezTo>
                    <a:cubicBezTo>
                      <a:pt x="277" y="65"/>
                      <a:pt x="279" y="67"/>
                      <a:pt x="280" y="68"/>
                    </a:cubicBezTo>
                    <a:cubicBezTo>
                      <a:pt x="281" y="69"/>
                      <a:pt x="281" y="70"/>
                      <a:pt x="283" y="70"/>
                    </a:cubicBezTo>
                    <a:cubicBezTo>
                      <a:pt x="285" y="71"/>
                      <a:pt x="279" y="66"/>
                      <a:pt x="279" y="66"/>
                    </a:cubicBezTo>
                    <a:cubicBezTo>
                      <a:pt x="279" y="64"/>
                      <a:pt x="279" y="62"/>
                      <a:pt x="279" y="61"/>
                    </a:cubicBezTo>
                    <a:cubicBezTo>
                      <a:pt x="279" y="61"/>
                      <a:pt x="283" y="58"/>
                      <a:pt x="282" y="59"/>
                    </a:cubicBezTo>
                    <a:cubicBezTo>
                      <a:pt x="283" y="59"/>
                      <a:pt x="283" y="59"/>
                      <a:pt x="284" y="59"/>
                    </a:cubicBezTo>
                    <a:cubicBezTo>
                      <a:pt x="285" y="59"/>
                      <a:pt x="285" y="61"/>
                      <a:pt x="286" y="62"/>
                    </a:cubicBezTo>
                    <a:cubicBezTo>
                      <a:pt x="287" y="62"/>
                      <a:pt x="287" y="61"/>
                      <a:pt x="288" y="62"/>
                    </a:cubicBezTo>
                    <a:cubicBezTo>
                      <a:pt x="287" y="60"/>
                      <a:pt x="287" y="58"/>
                      <a:pt x="287" y="56"/>
                    </a:cubicBezTo>
                    <a:cubicBezTo>
                      <a:pt x="286" y="56"/>
                      <a:pt x="284" y="57"/>
                      <a:pt x="283" y="56"/>
                    </a:cubicBezTo>
                    <a:cubicBezTo>
                      <a:pt x="285" y="55"/>
                      <a:pt x="286" y="53"/>
                      <a:pt x="288" y="52"/>
                    </a:cubicBezTo>
                    <a:cubicBezTo>
                      <a:pt x="286" y="51"/>
                      <a:pt x="289" y="51"/>
                      <a:pt x="286" y="50"/>
                    </a:cubicBezTo>
                    <a:cubicBezTo>
                      <a:pt x="286" y="49"/>
                      <a:pt x="286" y="49"/>
                      <a:pt x="286" y="49"/>
                    </a:cubicBezTo>
                    <a:cubicBezTo>
                      <a:pt x="285" y="50"/>
                      <a:pt x="283" y="51"/>
                      <a:pt x="283" y="52"/>
                    </a:cubicBezTo>
                    <a:cubicBezTo>
                      <a:pt x="282" y="52"/>
                      <a:pt x="283" y="53"/>
                      <a:pt x="283" y="54"/>
                    </a:cubicBezTo>
                    <a:cubicBezTo>
                      <a:pt x="281" y="54"/>
                      <a:pt x="281" y="54"/>
                      <a:pt x="281" y="54"/>
                    </a:cubicBezTo>
                    <a:cubicBezTo>
                      <a:pt x="282" y="50"/>
                      <a:pt x="283" y="46"/>
                      <a:pt x="281" y="45"/>
                    </a:cubicBezTo>
                    <a:cubicBezTo>
                      <a:pt x="281" y="45"/>
                      <a:pt x="282" y="42"/>
                      <a:pt x="282" y="43"/>
                    </a:cubicBezTo>
                    <a:cubicBezTo>
                      <a:pt x="283" y="42"/>
                      <a:pt x="283" y="42"/>
                      <a:pt x="283" y="42"/>
                    </a:cubicBezTo>
                    <a:cubicBezTo>
                      <a:pt x="282" y="41"/>
                      <a:pt x="282" y="41"/>
                      <a:pt x="282" y="40"/>
                    </a:cubicBezTo>
                    <a:lnTo>
                      <a:pt x="280" y="39"/>
                    </a:lnTo>
                    <a:close/>
                    <a:moveTo>
                      <a:pt x="57" y="41"/>
                    </a:moveTo>
                    <a:cubicBezTo>
                      <a:pt x="57" y="41"/>
                      <a:pt x="57" y="43"/>
                      <a:pt x="57" y="43"/>
                    </a:cubicBezTo>
                    <a:cubicBezTo>
                      <a:pt x="58" y="43"/>
                      <a:pt x="58" y="43"/>
                      <a:pt x="59" y="44"/>
                    </a:cubicBezTo>
                    <a:cubicBezTo>
                      <a:pt x="58" y="42"/>
                      <a:pt x="60" y="41"/>
                      <a:pt x="57" y="41"/>
                    </a:cubicBezTo>
                    <a:close/>
                    <a:moveTo>
                      <a:pt x="63" y="45"/>
                    </a:moveTo>
                    <a:cubicBezTo>
                      <a:pt x="63" y="45"/>
                      <a:pt x="63" y="47"/>
                      <a:pt x="63" y="47"/>
                    </a:cubicBezTo>
                    <a:cubicBezTo>
                      <a:pt x="64" y="47"/>
                      <a:pt x="64" y="47"/>
                      <a:pt x="65" y="48"/>
                    </a:cubicBezTo>
                    <a:cubicBezTo>
                      <a:pt x="68" y="48"/>
                      <a:pt x="63" y="45"/>
                      <a:pt x="63" y="45"/>
                    </a:cubicBezTo>
                    <a:close/>
                    <a:moveTo>
                      <a:pt x="19" y="46"/>
                    </a:moveTo>
                    <a:cubicBezTo>
                      <a:pt x="19" y="48"/>
                      <a:pt x="19" y="48"/>
                      <a:pt x="19" y="48"/>
                    </a:cubicBezTo>
                    <a:cubicBezTo>
                      <a:pt x="19" y="49"/>
                      <a:pt x="21" y="49"/>
                      <a:pt x="21" y="50"/>
                    </a:cubicBezTo>
                    <a:cubicBezTo>
                      <a:pt x="22" y="50"/>
                      <a:pt x="24" y="54"/>
                      <a:pt x="25" y="55"/>
                    </a:cubicBezTo>
                    <a:cubicBezTo>
                      <a:pt x="26" y="55"/>
                      <a:pt x="26" y="52"/>
                      <a:pt x="25" y="51"/>
                    </a:cubicBezTo>
                    <a:cubicBezTo>
                      <a:pt x="24" y="51"/>
                      <a:pt x="24" y="51"/>
                      <a:pt x="24" y="51"/>
                    </a:cubicBezTo>
                    <a:cubicBezTo>
                      <a:pt x="23" y="50"/>
                      <a:pt x="23" y="48"/>
                      <a:pt x="22" y="48"/>
                    </a:cubicBezTo>
                    <a:cubicBezTo>
                      <a:pt x="21" y="48"/>
                      <a:pt x="21" y="48"/>
                      <a:pt x="21" y="48"/>
                    </a:cubicBezTo>
                    <a:cubicBezTo>
                      <a:pt x="21" y="46"/>
                      <a:pt x="21" y="46"/>
                      <a:pt x="21" y="46"/>
                    </a:cubicBezTo>
                    <a:cubicBezTo>
                      <a:pt x="21" y="46"/>
                      <a:pt x="20" y="47"/>
                      <a:pt x="19" y="46"/>
                    </a:cubicBezTo>
                    <a:close/>
                    <a:moveTo>
                      <a:pt x="254" y="47"/>
                    </a:moveTo>
                    <a:cubicBezTo>
                      <a:pt x="254" y="47"/>
                      <a:pt x="254" y="49"/>
                      <a:pt x="253" y="50"/>
                    </a:cubicBezTo>
                    <a:cubicBezTo>
                      <a:pt x="253" y="50"/>
                      <a:pt x="251" y="50"/>
                      <a:pt x="251" y="50"/>
                    </a:cubicBezTo>
                    <a:cubicBezTo>
                      <a:pt x="251" y="50"/>
                      <a:pt x="251" y="52"/>
                      <a:pt x="251" y="52"/>
                    </a:cubicBezTo>
                    <a:cubicBezTo>
                      <a:pt x="249" y="53"/>
                      <a:pt x="246" y="55"/>
                      <a:pt x="245" y="55"/>
                    </a:cubicBezTo>
                    <a:cubicBezTo>
                      <a:pt x="239" y="56"/>
                      <a:pt x="234" y="55"/>
                      <a:pt x="228" y="55"/>
                    </a:cubicBezTo>
                    <a:cubicBezTo>
                      <a:pt x="227" y="54"/>
                      <a:pt x="227" y="54"/>
                      <a:pt x="227" y="54"/>
                    </a:cubicBezTo>
                    <a:cubicBezTo>
                      <a:pt x="226" y="53"/>
                      <a:pt x="227" y="55"/>
                      <a:pt x="225" y="54"/>
                    </a:cubicBezTo>
                    <a:cubicBezTo>
                      <a:pt x="225" y="52"/>
                      <a:pt x="225" y="52"/>
                      <a:pt x="225" y="52"/>
                    </a:cubicBezTo>
                    <a:cubicBezTo>
                      <a:pt x="221" y="51"/>
                      <a:pt x="218" y="53"/>
                      <a:pt x="216" y="54"/>
                    </a:cubicBezTo>
                    <a:cubicBezTo>
                      <a:pt x="216" y="55"/>
                      <a:pt x="216" y="55"/>
                      <a:pt x="216" y="55"/>
                    </a:cubicBezTo>
                    <a:cubicBezTo>
                      <a:pt x="215" y="55"/>
                      <a:pt x="215" y="54"/>
                      <a:pt x="214" y="54"/>
                    </a:cubicBezTo>
                    <a:cubicBezTo>
                      <a:pt x="213" y="56"/>
                      <a:pt x="212" y="57"/>
                      <a:pt x="211" y="58"/>
                    </a:cubicBezTo>
                    <a:cubicBezTo>
                      <a:pt x="212" y="58"/>
                      <a:pt x="210" y="60"/>
                      <a:pt x="210" y="60"/>
                    </a:cubicBezTo>
                    <a:cubicBezTo>
                      <a:pt x="210" y="61"/>
                      <a:pt x="211" y="62"/>
                      <a:pt x="211" y="62"/>
                    </a:cubicBezTo>
                    <a:cubicBezTo>
                      <a:pt x="211" y="66"/>
                      <a:pt x="211" y="72"/>
                      <a:pt x="209" y="75"/>
                    </a:cubicBezTo>
                    <a:cubicBezTo>
                      <a:pt x="208" y="75"/>
                      <a:pt x="208" y="75"/>
                      <a:pt x="208" y="75"/>
                    </a:cubicBezTo>
                    <a:cubicBezTo>
                      <a:pt x="207" y="78"/>
                      <a:pt x="207" y="81"/>
                      <a:pt x="207" y="86"/>
                    </a:cubicBezTo>
                    <a:cubicBezTo>
                      <a:pt x="207" y="87"/>
                      <a:pt x="206" y="91"/>
                      <a:pt x="205" y="91"/>
                    </a:cubicBezTo>
                    <a:cubicBezTo>
                      <a:pt x="204" y="92"/>
                      <a:pt x="204" y="92"/>
                      <a:pt x="204" y="92"/>
                    </a:cubicBezTo>
                    <a:cubicBezTo>
                      <a:pt x="203" y="96"/>
                      <a:pt x="204" y="99"/>
                      <a:pt x="204" y="103"/>
                    </a:cubicBezTo>
                    <a:cubicBezTo>
                      <a:pt x="205" y="103"/>
                      <a:pt x="207" y="103"/>
                      <a:pt x="208" y="103"/>
                    </a:cubicBezTo>
                    <a:cubicBezTo>
                      <a:pt x="209" y="105"/>
                      <a:pt x="209" y="105"/>
                      <a:pt x="209" y="105"/>
                    </a:cubicBezTo>
                    <a:cubicBezTo>
                      <a:pt x="209" y="105"/>
                      <a:pt x="208" y="106"/>
                      <a:pt x="208" y="107"/>
                    </a:cubicBezTo>
                    <a:cubicBezTo>
                      <a:pt x="209" y="109"/>
                      <a:pt x="209" y="109"/>
                      <a:pt x="209" y="109"/>
                    </a:cubicBezTo>
                    <a:cubicBezTo>
                      <a:pt x="209" y="111"/>
                      <a:pt x="206" y="113"/>
                      <a:pt x="206" y="114"/>
                    </a:cubicBezTo>
                    <a:cubicBezTo>
                      <a:pt x="205" y="117"/>
                      <a:pt x="206" y="121"/>
                      <a:pt x="206" y="123"/>
                    </a:cubicBezTo>
                    <a:cubicBezTo>
                      <a:pt x="209" y="123"/>
                      <a:pt x="213" y="123"/>
                      <a:pt x="217" y="123"/>
                    </a:cubicBezTo>
                    <a:cubicBezTo>
                      <a:pt x="216" y="122"/>
                      <a:pt x="217" y="120"/>
                      <a:pt x="217" y="119"/>
                    </a:cubicBezTo>
                    <a:cubicBezTo>
                      <a:pt x="217" y="119"/>
                      <a:pt x="215" y="119"/>
                      <a:pt x="215" y="118"/>
                    </a:cubicBezTo>
                    <a:cubicBezTo>
                      <a:pt x="215" y="118"/>
                      <a:pt x="218" y="115"/>
                      <a:pt x="217" y="115"/>
                    </a:cubicBezTo>
                    <a:cubicBezTo>
                      <a:pt x="217" y="114"/>
                      <a:pt x="215" y="110"/>
                      <a:pt x="215" y="109"/>
                    </a:cubicBezTo>
                    <a:cubicBezTo>
                      <a:pt x="216" y="109"/>
                      <a:pt x="218" y="108"/>
                      <a:pt x="218" y="107"/>
                    </a:cubicBezTo>
                    <a:cubicBezTo>
                      <a:pt x="219" y="105"/>
                      <a:pt x="218" y="102"/>
                      <a:pt x="217" y="100"/>
                    </a:cubicBezTo>
                    <a:cubicBezTo>
                      <a:pt x="220" y="99"/>
                      <a:pt x="221" y="100"/>
                      <a:pt x="223" y="99"/>
                    </a:cubicBezTo>
                    <a:cubicBezTo>
                      <a:pt x="224" y="103"/>
                      <a:pt x="225" y="107"/>
                      <a:pt x="225" y="109"/>
                    </a:cubicBezTo>
                    <a:cubicBezTo>
                      <a:pt x="226" y="112"/>
                      <a:pt x="227" y="114"/>
                      <a:pt x="227" y="118"/>
                    </a:cubicBezTo>
                    <a:cubicBezTo>
                      <a:pt x="228" y="118"/>
                      <a:pt x="230" y="119"/>
                      <a:pt x="232" y="119"/>
                    </a:cubicBezTo>
                    <a:cubicBezTo>
                      <a:pt x="232" y="119"/>
                      <a:pt x="232" y="119"/>
                      <a:pt x="232" y="119"/>
                    </a:cubicBezTo>
                    <a:cubicBezTo>
                      <a:pt x="234" y="117"/>
                      <a:pt x="233" y="116"/>
                      <a:pt x="233" y="115"/>
                    </a:cubicBezTo>
                    <a:cubicBezTo>
                      <a:pt x="233" y="114"/>
                      <a:pt x="233" y="114"/>
                      <a:pt x="233" y="114"/>
                    </a:cubicBezTo>
                    <a:cubicBezTo>
                      <a:pt x="234" y="113"/>
                      <a:pt x="237" y="113"/>
                      <a:pt x="239" y="113"/>
                    </a:cubicBezTo>
                    <a:cubicBezTo>
                      <a:pt x="240" y="111"/>
                      <a:pt x="240" y="111"/>
                      <a:pt x="240" y="111"/>
                    </a:cubicBezTo>
                    <a:cubicBezTo>
                      <a:pt x="239" y="111"/>
                      <a:pt x="239" y="111"/>
                      <a:pt x="239" y="111"/>
                    </a:cubicBezTo>
                    <a:cubicBezTo>
                      <a:pt x="238" y="110"/>
                      <a:pt x="237" y="108"/>
                      <a:pt x="236" y="107"/>
                    </a:cubicBezTo>
                    <a:cubicBezTo>
                      <a:pt x="234" y="104"/>
                      <a:pt x="235" y="104"/>
                      <a:pt x="235" y="101"/>
                    </a:cubicBezTo>
                    <a:cubicBezTo>
                      <a:pt x="234" y="101"/>
                      <a:pt x="234" y="101"/>
                      <a:pt x="234" y="101"/>
                    </a:cubicBezTo>
                    <a:cubicBezTo>
                      <a:pt x="234" y="101"/>
                      <a:pt x="234" y="99"/>
                      <a:pt x="234" y="99"/>
                    </a:cubicBezTo>
                    <a:cubicBezTo>
                      <a:pt x="233" y="98"/>
                      <a:pt x="231" y="98"/>
                      <a:pt x="230" y="97"/>
                    </a:cubicBezTo>
                    <a:cubicBezTo>
                      <a:pt x="229" y="96"/>
                      <a:pt x="230" y="93"/>
                      <a:pt x="229" y="91"/>
                    </a:cubicBezTo>
                    <a:cubicBezTo>
                      <a:pt x="229" y="91"/>
                      <a:pt x="223" y="89"/>
                      <a:pt x="223" y="89"/>
                    </a:cubicBezTo>
                    <a:cubicBezTo>
                      <a:pt x="224" y="88"/>
                      <a:pt x="224" y="88"/>
                      <a:pt x="225" y="87"/>
                    </a:cubicBezTo>
                    <a:cubicBezTo>
                      <a:pt x="225" y="87"/>
                      <a:pt x="227" y="87"/>
                      <a:pt x="229" y="87"/>
                    </a:cubicBezTo>
                    <a:cubicBezTo>
                      <a:pt x="235" y="84"/>
                      <a:pt x="235" y="79"/>
                      <a:pt x="241" y="78"/>
                    </a:cubicBezTo>
                    <a:cubicBezTo>
                      <a:pt x="242" y="76"/>
                      <a:pt x="241" y="76"/>
                      <a:pt x="242" y="75"/>
                    </a:cubicBezTo>
                    <a:cubicBezTo>
                      <a:pt x="235" y="75"/>
                      <a:pt x="232" y="75"/>
                      <a:pt x="226" y="74"/>
                    </a:cubicBezTo>
                    <a:cubicBezTo>
                      <a:pt x="226" y="75"/>
                      <a:pt x="226" y="76"/>
                      <a:pt x="225" y="77"/>
                    </a:cubicBezTo>
                    <a:cubicBezTo>
                      <a:pt x="225" y="78"/>
                      <a:pt x="223" y="77"/>
                      <a:pt x="222" y="78"/>
                    </a:cubicBezTo>
                    <a:cubicBezTo>
                      <a:pt x="222" y="78"/>
                      <a:pt x="221" y="75"/>
                      <a:pt x="221" y="75"/>
                    </a:cubicBezTo>
                    <a:cubicBezTo>
                      <a:pt x="220" y="74"/>
                      <a:pt x="218" y="75"/>
                      <a:pt x="217" y="74"/>
                    </a:cubicBezTo>
                    <a:cubicBezTo>
                      <a:pt x="217" y="74"/>
                      <a:pt x="216" y="72"/>
                      <a:pt x="216" y="72"/>
                    </a:cubicBezTo>
                    <a:cubicBezTo>
                      <a:pt x="215" y="70"/>
                      <a:pt x="217" y="67"/>
                      <a:pt x="217" y="66"/>
                    </a:cubicBezTo>
                    <a:cubicBezTo>
                      <a:pt x="217" y="63"/>
                      <a:pt x="217" y="62"/>
                      <a:pt x="217" y="60"/>
                    </a:cubicBezTo>
                    <a:cubicBezTo>
                      <a:pt x="219" y="60"/>
                      <a:pt x="219" y="61"/>
                      <a:pt x="220" y="61"/>
                    </a:cubicBezTo>
                    <a:cubicBezTo>
                      <a:pt x="221" y="61"/>
                      <a:pt x="224" y="59"/>
                      <a:pt x="225" y="60"/>
                    </a:cubicBezTo>
                    <a:cubicBezTo>
                      <a:pt x="226" y="60"/>
                      <a:pt x="227" y="61"/>
                      <a:pt x="229" y="61"/>
                    </a:cubicBezTo>
                    <a:cubicBezTo>
                      <a:pt x="230" y="61"/>
                      <a:pt x="235" y="60"/>
                      <a:pt x="237" y="60"/>
                    </a:cubicBezTo>
                    <a:cubicBezTo>
                      <a:pt x="240" y="61"/>
                      <a:pt x="244" y="63"/>
                      <a:pt x="248" y="62"/>
                    </a:cubicBezTo>
                    <a:cubicBezTo>
                      <a:pt x="248" y="61"/>
                      <a:pt x="248" y="61"/>
                      <a:pt x="248" y="61"/>
                    </a:cubicBezTo>
                    <a:cubicBezTo>
                      <a:pt x="249" y="60"/>
                      <a:pt x="250" y="61"/>
                      <a:pt x="251" y="60"/>
                    </a:cubicBezTo>
                    <a:cubicBezTo>
                      <a:pt x="252" y="59"/>
                      <a:pt x="252" y="56"/>
                      <a:pt x="253" y="55"/>
                    </a:cubicBezTo>
                    <a:cubicBezTo>
                      <a:pt x="254" y="54"/>
                      <a:pt x="255" y="54"/>
                      <a:pt x="255" y="54"/>
                    </a:cubicBezTo>
                    <a:cubicBezTo>
                      <a:pt x="257" y="53"/>
                      <a:pt x="257" y="53"/>
                      <a:pt x="257" y="53"/>
                    </a:cubicBezTo>
                    <a:cubicBezTo>
                      <a:pt x="257" y="52"/>
                      <a:pt x="257" y="49"/>
                      <a:pt x="257" y="48"/>
                    </a:cubicBezTo>
                    <a:cubicBezTo>
                      <a:pt x="257" y="48"/>
                      <a:pt x="256" y="48"/>
                      <a:pt x="256" y="47"/>
                    </a:cubicBezTo>
                    <a:cubicBezTo>
                      <a:pt x="255" y="47"/>
                      <a:pt x="254" y="47"/>
                      <a:pt x="254" y="47"/>
                    </a:cubicBezTo>
                    <a:close/>
                    <a:moveTo>
                      <a:pt x="81" y="50"/>
                    </a:moveTo>
                    <a:cubicBezTo>
                      <a:pt x="81" y="51"/>
                      <a:pt x="81" y="51"/>
                      <a:pt x="81" y="51"/>
                    </a:cubicBezTo>
                    <a:cubicBezTo>
                      <a:pt x="83" y="51"/>
                      <a:pt x="83" y="50"/>
                      <a:pt x="81" y="50"/>
                    </a:cubicBezTo>
                    <a:close/>
                    <a:moveTo>
                      <a:pt x="304" y="66"/>
                    </a:moveTo>
                    <a:cubicBezTo>
                      <a:pt x="303" y="67"/>
                      <a:pt x="303" y="67"/>
                      <a:pt x="303" y="67"/>
                    </a:cubicBezTo>
                    <a:cubicBezTo>
                      <a:pt x="294" y="69"/>
                      <a:pt x="305" y="69"/>
                      <a:pt x="309" y="69"/>
                    </a:cubicBezTo>
                    <a:cubicBezTo>
                      <a:pt x="309" y="69"/>
                      <a:pt x="310" y="68"/>
                      <a:pt x="310" y="67"/>
                    </a:cubicBezTo>
                    <a:cubicBezTo>
                      <a:pt x="309" y="67"/>
                      <a:pt x="304" y="65"/>
                      <a:pt x="304" y="66"/>
                    </a:cubicBezTo>
                    <a:close/>
                    <a:moveTo>
                      <a:pt x="277" y="69"/>
                    </a:moveTo>
                    <a:cubicBezTo>
                      <a:pt x="277" y="71"/>
                      <a:pt x="277" y="73"/>
                      <a:pt x="277" y="74"/>
                    </a:cubicBezTo>
                    <a:cubicBezTo>
                      <a:pt x="281" y="72"/>
                      <a:pt x="279" y="73"/>
                      <a:pt x="277" y="69"/>
                    </a:cubicBezTo>
                    <a:close/>
                    <a:moveTo>
                      <a:pt x="33" y="75"/>
                    </a:moveTo>
                    <a:cubicBezTo>
                      <a:pt x="33" y="76"/>
                      <a:pt x="32" y="76"/>
                      <a:pt x="32" y="77"/>
                    </a:cubicBezTo>
                    <a:cubicBezTo>
                      <a:pt x="32" y="78"/>
                      <a:pt x="34" y="82"/>
                      <a:pt x="34" y="83"/>
                    </a:cubicBezTo>
                    <a:cubicBezTo>
                      <a:pt x="34" y="83"/>
                      <a:pt x="37" y="84"/>
                      <a:pt x="38" y="84"/>
                    </a:cubicBezTo>
                    <a:cubicBezTo>
                      <a:pt x="38" y="83"/>
                      <a:pt x="39" y="83"/>
                      <a:pt x="37" y="83"/>
                    </a:cubicBezTo>
                    <a:cubicBezTo>
                      <a:pt x="36" y="80"/>
                      <a:pt x="36" y="78"/>
                      <a:pt x="35" y="75"/>
                    </a:cubicBezTo>
                    <a:cubicBezTo>
                      <a:pt x="35" y="75"/>
                      <a:pt x="33" y="76"/>
                      <a:pt x="33" y="75"/>
                    </a:cubicBezTo>
                    <a:close/>
                    <a:moveTo>
                      <a:pt x="301" y="75"/>
                    </a:moveTo>
                    <a:cubicBezTo>
                      <a:pt x="300" y="76"/>
                      <a:pt x="302" y="77"/>
                      <a:pt x="302" y="77"/>
                    </a:cubicBezTo>
                    <a:cubicBezTo>
                      <a:pt x="303" y="77"/>
                      <a:pt x="304" y="75"/>
                      <a:pt x="301" y="75"/>
                    </a:cubicBezTo>
                    <a:close/>
                    <a:moveTo>
                      <a:pt x="305" y="77"/>
                    </a:moveTo>
                    <a:cubicBezTo>
                      <a:pt x="304" y="78"/>
                      <a:pt x="304" y="78"/>
                      <a:pt x="304" y="78"/>
                    </a:cubicBezTo>
                    <a:cubicBezTo>
                      <a:pt x="304" y="79"/>
                      <a:pt x="304" y="80"/>
                      <a:pt x="304" y="80"/>
                    </a:cubicBezTo>
                    <a:cubicBezTo>
                      <a:pt x="304" y="80"/>
                      <a:pt x="306" y="80"/>
                      <a:pt x="307" y="81"/>
                    </a:cubicBezTo>
                    <a:cubicBezTo>
                      <a:pt x="306" y="80"/>
                      <a:pt x="309" y="79"/>
                      <a:pt x="305" y="77"/>
                    </a:cubicBezTo>
                    <a:close/>
                    <a:moveTo>
                      <a:pt x="279" y="79"/>
                    </a:moveTo>
                    <a:cubicBezTo>
                      <a:pt x="277" y="79"/>
                      <a:pt x="280" y="80"/>
                      <a:pt x="281" y="80"/>
                    </a:cubicBezTo>
                    <a:cubicBezTo>
                      <a:pt x="280" y="80"/>
                      <a:pt x="281" y="78"/>
                      <a:pt x="279" y="79"/>
                    </a:cubicBezTo>
                    <a:close/>
                    <a:moveTo>
                      <a:pt x="237" y="81"/>
                    </a:moveTo>
                    <a:cubicBezTo>
                      <a:pt x="237" y="81"/>
                      <a:pt x="237" y="82"/>
                      <a:pt x="237" y="82"/>
                    </a:cubicBezTo>
                    <a:cubicBezTo>
                      <a:pt x="236" y="81"/>
                      <a:pt x="236" y="83"/>
                      <a:pt x="236" y="83"/>
                    </a:cubicBezTo>
                    <a:cubicBezTo>
                      <a:pt x="237" y="85"/>
                      <a:pt x="237" y="85"/>
                      <a:pt x="237" y="85"/>
                    </a:cubicBezTo>
                    <a:cubicBezTo>
                      <a:pt x="238" y="84"/>
                      <a:pt x="239" y="84"/>
                      <a:pt x="239" y="84"/>
                    </a:cubicBezTo>
                    <a:cubicBezTo>
                      <a:pt x="241" y="84"/>
                      <a:pt x="241" y="85"/>
                      <a:pt x="241" y="85"/>
                    </a:cubicBezTo>
                    <a:cubicBezTo>
                      <a:pt x="241" y="85"/>
                      <a:pt x="242" y="84"/>
                      <a:pt x="242" y="83"/>
                    </a:cubicBezTo>
                    <a:cubicBezTo>
                      <a:pt x="244" y="84"/>
                      <a:pt x="243" y="82"/>
                      <a:pt x="243" y="82"/>
                    </a:cubicBezTo>
                    <a:cubicBezTo>
                      <a:pt x="242" y="82"/>
                      <a:pt x="239" y="81"/>
                      <a:pt x="237" y="81"/>
                    </a:cubicBezTo>
                    <a:close/>
                    <a:moveTo>
                      <a:pt x="92" y="82"/>
                    </a:moveTo>
                    <a:cubicBezTo>
                      <a:pt x="90" y="84"/>
                      <a:pt x="90" y="84"/>
                      <a:pt x="90" y="87"/>
                    </a:cubicBezTo>
                    <a:cubicBezTo>
                      <a:pt x="92" y="88"/>
                      <a:pt x="93" y="88"/>
                      <a:pt x="94" y="88"/>
                    </a:cubicBezTo>
                    <a:cubicBezTo>
                      <a:pt x="94" y="90"/>
                      <a:pt x="93" y="90"/>
                      <a:pt x="94" y="93"/>
                    </a:cubicBezTo>
                    <a:cubicBezTo>
                      <a:pt x="94" y="94"/>
                      <a:pt x="96" y="95"/>
                      <a:pt x="97" y="95"/>
                    </a:cubicBezTo>
                    <a:cubicBezTo>
                      <a:pt x="98" y="96"/>
                      <a:pt x="98" y="97"/>
                      <a:pt x="98" y="97"/>
                    </a:cubicBezTo>
                    <a:cubicBezTo>
                      <a:pt x="100" y="97"/>
                      <a:pt x="100" y="97"/>
                      <a:pt x="100" y="97"/>
                    </a:cubicBezTo>
                    <a:cubicBezTo>
                      <a:pt x="99" y="91"/>
                      <a:pt x="99" y="90"/>
                      <a:pt x="96" y="86"/>
                    </a:cubicBezTo>
                    <a:cubicBezTo>
                      <a:pt x="95" y="84"/>
                      <a:pt x="94" y="83"/>
                      <a:pt x="92" y="82"/>
                    </a:cubicBezTo>
                    <a:close/>
                    <a:moveTo>
                      <a:pt x="299" y="82"/>
                    </a:moveTo>
                    <a:cubicBezTo>
                      <a:pt x="298" y="85"/>
                      <a:pt x="298" y="85"/>
                      <a:pt x="298" y="85"/>
                    </a:cubicBezTo>
                    <a:cubicBezTo>
                      <a:pt x="299" y="85"/>
                      <a:pt x="300" y="85"/>
                      <a:pt x="301" y="85"/>
                    </a:cubicBezTo>
                    <a:cubicBezTo>
                      <a:pt x="301" y="85"/>
                      <a:pt x="301" y="83"/>
                      <a:pt x="301" y="83"/>
                    </a:cubicBezTo>
                    <a:cubicBezTo>
                      <a:pt x="301" y="83"/>
                      <a:pt x="300" y="82"/>
                      <a:pt x="299" y="82"/>
                    </a:cubicBezTo>
                    <a:close/>
                    <a:moveTo>
                      <a:pt x="260" y="83"/>
                    </a:moveTo>
                    <a:cubicBezTo>
                      <a:pt x="260" y="83"/>
                      <a:pt x="259" y="84"/>
                      <a:pt x="259" y="84"/>
                    </a:cubicBezTo>
                    <a:cubicBezTo>
                      <a:pt x="266" y="84"/>
                      <a:pt x="269" y="83"/>
                      <a:pt x="260" y="83"/>
                    </a:cubicBezTo>
                    <a:close/>
                    <a:moveTo>
                      <a:pt x="249" y="84"/>
                    </a:moveTo>
                    <a:cubicBezTo>
                      <a:pt x="249" y="84"/>
                      <a:pt x="249" y="87"/>
                      <a:pt x="249" y="87"/>
                    </a:cubicBezTo>
                    <a:cubicBezTo>
                      <a:pt x="258" y="86"/>
                      <a:pt x="258" y="85"/>
                      <a:pt x="249" y="84"/>
                    </a:cubicBezTo>
                    <a:close/>
                    <a:moveTo>
                      <a:pt x="43" y="91"/>
                    </a:moveTo>
                    <a:cubicBezTo>
                      <a:pt x="43" y="94"/>
                      <a:pt x="43" y="94"/>
                      <a:pt x="43" y="94"/>
                    </a:cubicBezTo>
                    <a:cubicBezTo>
                      <a:pt x="45" y="95"/>
                      <a:pt x="44" y="92"/>
                      <a:pt x="43" y="91"/>
                    </a:cubicBezTo>
                    <a:close/>
                    <a:moveTo>
                      <a:pt x="108" y="94"/>
                    </a:moveTo>
                    <a:cubicBezTo>
                      <a:pt x="106" y="101"/>
                      <a:pt x="108" y="100"/>
                      <a:pt x="114" y="98"/>
                    </a:cubicBezTo>
                    <a:cubicBezTo>
                      <a:pt x="114" y="96"/>
                      <a:pt x="114" y="95"/>
                      <a:pt x="114" y="94"/>
                    </a:cubicBezTo>
                    <a:cubicBezTo>
                      <a:pt x="112" y="94"/>
                      <a:pt x="110" y="94"/>
                      <a:pt x="108" y="94"/>
                    </a:cubicBezTo>
                    <a:close/>
                    <a:moveTo>
                      <a:pt x="285" y="97"/>
                    </a:moveTo>
                    <a:cubicBezTo>
                      <a:pt x="285" y="97"/>
                      <a:pt x="284" y="98"/>
                      <a:pt x="284" y="98"/>
                    </a:cubicBezTo>
                    <a:cubicBezTo>
                      <a:pt x="283" y="98"/>
                      <a:pt x="282" y="98"/>
                      <a:pt x="282" y="98"/>
                    </a:cubicBezTo>
                    <a:cubicBezTo>
                      <a:pt x="281" y="100"/>
                      <a:pt x="281" y="100"/>
                      <a:pt x="281" y="100"/>
                    </a:cubicBezTo>
                    <a:cubicBezTo>
                      <a:pt x="282" y="100"/>
                      <a:pt x="283" y="100"/>
                      <a:pt x="284" y="100"/>
                    </a:cubicBezTo>
                    <a:cubicBezTo>
                      <a:pt x="284" y="100"/>
                      <a:pt x="285" y="102"/>
                      <a:pt x="285" y="102"/>
                    </a:cubicBezTo>
                    <a:cubicBezTo>
                      <a:pt x="288" y="102"/>
                      <a:pt x="287" y="100"/>
                      <a:pt x="288" y="100"/>
                    </a:cubicBezTo>
                    <a:cubicBezTo>
                      <a:pt x="290" y="99"/>
                      <a:pt x="291" y="102"/>
                      <a:pt x="293" y="102"/>
                    </a:cubicBezTo>
                    <a:cubicBezTo>
                      <a:pt x="294" y="102"/>
                      <a:pt x="295" y="101"/>
                      <a:pt x="296" y="101"/>
                    </a:cubicBezTo>
                    <a:cubicBezTo>
                      <a:pt x="298" y="101"/>
                      <a:pt x="301" y="103"/>
                      <a:pt x="304" y="103"/>
                    </a:cubicBezTo>
                    <a:cubicBezTo>
                      <a:pt x="304" y="103"/>
                      <a:pt x="305" y="102"/>
                      <a:pt x="305" y="101"/>
                    </a:cubicBezTo>
                    <a:cubicBezTo>
                      <a:pt x="304" y="100"/>
                      <a:pt x="303" y="100"/>
                      <a:pt x="303" y="99"/>
                    </a:cubicBezTo>
                    <a:cubicBezTo>
                      <a:pt x="299" y="98"/>
                      <a:pt x="296" y="98"/>
                      <a:pt x="293" y="98"/>
                    </a:cubicBezTo>
                    <a:cubicBezTo>
                      <a:pt x="291" y="97"/>
                      <a:pt x="291" y="97"/>
                      <a:pt x="291" y="97"/>
                    </a:cubicBezTo>
                    <a:cubicBezTo>
                      <a:pt x="291" y="97"/>
                      <a:pt x="285" y="97"/>
                      <a:pt x="285" y="97"/>
                    </a:cubicBezTo>
                    <a:close/>
                    <a:moveTo>
                      <a:pt x="273" y="97"/>
                    </a:moveTo>
                    <a:cubicBezTo>
                      <a:pt x="271" y="97"/>
                      <a:pt x="265" y="98"/>
                      <a:pt x="263" y="99"/>
                    </a:cubicBezTo>
                    <a:cubicBezTo>
                      <a:pt x="263" y="99"/>
                      <a:pt x="263" y="101"/>
                      <a:pt x="263" y="101"/>
                    </a:cubicBezTo>
                    <a:cubicBezTo>
                      <a:pt x="265" y="101"/>
                      <a:pt x="267" y="101"/>
                      <a:pt x="268" y="102"/>
                    </a:cubicBezTo>
                    <a:cubicBezTo>
                      <a:pt x="268" y="102"/>
                      <a:pt x="268" y="104"/>
                      <a:pt x="269" y="104"/>
                    </a:cubicBezTo>
                    <a:cubicBezTo>
                      <a:pt x="271" y="104"/>
                      <a:pt x="274" y="103"/>
                      <a:pt x="276" y="103"/>
                    </a:cubicBezTo>
                    <a:cubicBezTo>
                      <a:pt x="276" y="102"/>
                      <a:pt x="276" y="100"/>
                      <a:pt x="277" y="100"/>
                    </a:cubicBezTo>
                    <a:cubicBezTo>
                      <a:pt x="276" y="100"/>
                      <a:pt x="275" y="100"/>
                      <a:pt x="275" y="100"/>
                    </a:cubicBezTo>
                    <a:cubicBezTo>
                      <a:pt x="273" y="98"/>
                      <a:pt x="276" y="98"/>
                      <a:pt x="273" y="97"/>
                    </a:cubicBezTo>
                    <a:close/>
                    <a:moveTo>
                      <a:pt x="241" y="113"/>
                    </a:moveTo>
                    <a:cubicBezTo>
                      <a:pt x="241" y="115"/>
                      <a:pt x="241" y="114"/>
                      <a:pt x="240" y="114"/>
                    </a:cubicBezTo>
                    <a:cubicBezTo>
                      <a:pt x="240" y="115"/>
                      <a:pt x="240" y="117"/>
                      <a:pt x="240" y="118"/>
                    </a:cubicBezTo>
                    <a:cubicBezTo>
                      <a:pt x="240" y="118"/>
                      <a:pt x="238" y="121"/>
                      <a:pt x="239" y="118"/>
                    </a:cubicBezTo>
                    <a:cubicBezTo>
                      <a:pt x="238" y="118"/>
                      <a:pt x="238" y="117"/>
                      <a:pt x="238" y="117"/>
                    </a:cubicBezTo>
                    <a:cubicBezTo>
                      <a:pt x="238" y="117"/>
                      <a:pt x="236" y="117"/>
                      <a:pt x="236" y="117"/>
                    </a:cubicBezTo>
                    <a:cubicBezTo>
                      <a:pt x="235" y="119"/>
                      <a:pt x="236" y="120"/>
                      <a:pt x="235" y="121"/>
                    </a:cubicBezTo>
                    <a:cubicBezTo>
                      <a:pt x="239" y="123"/>
                      <a:pt x="237" y="120"/>
                      <a:pt x="239" y="125"/>
                    </a:cubicBezTo>
                    <a:cubicBezTo>
                      <a:pt x="239" y="125"/>
                      <a:pt x="241" y="126"/>
                      <a:pt x="241" y="125"/>
                    </a:cubicBezTo>
                    <a:cubicBezTo>
                      <a:pt x="241" y="125"/>
                      <a:pt x="244" y="122"/>
                      <a:pt x="244" y="122"/>
                    </a:cubicBezTo>
                    <a:cubicBezTo>
                      <a:pt x="244" y="121"/>
                      <a:pt x="242" y="120"/>
                      <a:pt x="242" y="119"/>
                    </a:cubicBezTo>
                    <a:cubicBezTo>
                      <a:pt x="241" y="116"/>
                      <a:pt x="245" y="115"/>
                      <a:pt x="241" y="113"/>
                    </a:cubicBezTo>
                    <a:close/>
                    <a:moveTo>
                      <a:pt x="102" y="123"/>
                    </a:moveTo>
                    <a:cubicBezTo>
                      <a:pt x="101" y="125"/>
                      <a:pt x="101" y="125"/>
                      <a:pt x="101" y="125"/>
                    </a:cubicBezTo>
                    <a:cubicBezTo>
                      <a:pt x="97" y="124"/>
                      <a:pt x="95" y="124"/>
                      <a:pt x="91" y="124"/>
                    </a:cubicBezTo>
                    <a:cubicBezTo>
                      <a:pt x="90" y="130"/>
                      <a:pt x="89" y="130"/>
                      <a:pt x="87" y="134"/>
                    </a:cubicBezTo>
                    <a:cubicBezTo>
                      <a:pt x="87" y="134"/>
                      <a:pt x="87" y="135"/>
                      <a:pt x="87" y="135"/>
                    </a:cubicBezTo>
                    <a:cubicBezTo>
                      <a:pt x="91" y="135"/>
                      <a:pt x="92" y="135"/>
                      <a:pt x="96" y="135"/>
                    </a:cubicBezTo>
                    <a:cubicBezTo>
                      <a:pt x="95" y="137"/>
                      <a:pt x="97" y="136"/>
                      <a:pt x="94" y="137"/>
                    </a:cubicBezTo>
                    <a:cubicBezTo>
                      <a:pt x="95" y="138"/>
                      <a:pt x="95" y="140"/>
                      <a:pt x="95" y="140"/>
                    </a:cubicBezTo>
                    <a:cubicBezTo>
                      <a:pt x="99" y="140"/>
                      <a:pt x="103" y="139"/>
                      <a:pt x="106" y="141"/>
                    </a:cubicBezTo>
                    <a:cubicBezTo>
                      <a:pt x="107" y="142"/>
                      <a:pt x="108" y="144"/>
                      <a:pt x="108" y="145"/>
                    </a:cubicBezTo>
                    <a:cubicBezTo>
                      <a:pt x="121" y="145"/>
                      <a:pt x="121" y="145"/>
                      <a:pt x="121" y="145"/>
                    </a:cubicBezTo>
                    <a:cubicBezTo>
                      <a:pt x="121" y="145"/>
                      <a:pt x="122" y="143"/>
                      <a:pt x="123" y="143"/>
                    </a:cubicBezTo>
                    <a:cubicBezTo>
                      <a:pt x="125" y="145"/>
                      <a:pt x="125" y="145"/>
                      <a:pt x="125" y="145"/>
                    </a:cubicBezTo>
                    <a:cubicBezTo>
                      <a:pt x="129" y="146"/>
                      <a:pt x="131" y="146"/>
                      <a:pt x="135" y="147"/>
                    </a:cubicBezTo>
                    <a:cubicBezTo>
                      <a:pt x="136" y="147"/>
                      <a:pt x="138" y="149"/>
                      <a:pt x="139" y="149"/>
                    </a:cubicBezTo>
                    <a:cubicBezTo>
                      <a:pt x="141" y="150"/>
                      <a:pt x="142" y="148"/>
                      <a:pt x="144" y="149"/>
                    </a:cubicBezTo>
                    <a:cubicBezTo>
                      <a:pt x="146" y="149"/>
                      <a:pt x="150" y="152"/>
                      <a:pt x="153" y="151"/>
                    </a:cubicBezTo>
                    <a:cubicBezTo>
                      <a:pt x="154" y="151"/>
                      <a:pt x="155" y="149"/>
                      <a:pt x="157" y="150"/>
                    </a:cubicBezTo>
                    <a:cubicBezTo>
                      <a:pt x="159" y="150"/>
                      <a:pt x="159" y="153"/>
                      <a:pt x="160" y="153"/>
                    </a:cubicBezTo>
                    <a:cubicBezTo>
                      <a:pt x="162" y="155"/>
                      <a:pt x="164" y="154"/>
                      <a:pt x="166" y="155"/>
                    </a:cubicBezTo>
                    <a:cubicBezTo>
                      <a:pt x="167" y="155"/>
                      <a:pt x="168" y="156"/>
                      <a:pt x="169" y="157"/>
                    </a:cubicBezTo>
                    <a:cubicBezTo>
                      <a:pt x="168" y="155"/>
                      <a:pt x="169" y="153"/>
                      <a:pt x="168" y="151"/>
                    </a:cubicBezTo>
                    <a:cubicBezTo>
                      <a:pt x="167" y="151"/>
                      <a:pt x="166" y="150"/>
                      <a:pt x="166" y="150"/>
                    </a:cubicBezTo>
                    <a:cubicBezTo>
                      <a:pt x="165" y="149"/>
                      <a:pt x="166" y="145"/>
                      <a:pt x="167" y="144"/>
                    </a:cubicBezTo>
                    <a:cubicBezTo>
                      <a:pt x="162" y="142"/>
                      <a:pt x="159" y="142"/>
                      <a:pt x="153" y="142"/>
                    </a:cubicBezTo>
                    <a:cubicBezTo>
                      <a:pt x="153" y="142"/>
                      <a:pt x="153" y="136"/>
                      <a:pt x="153" y="136"/>
                    </a:cubicBezTo>
                    <a:cubicBezTo>
                      <a:pt x="153" y="136"/>
                      <a:pt x="152" y="135"/>
                      <a:pt x="152" y="135"/>
                    </a:cubicBezTo>
                    <a:cubicBezTo>
                      <a:pt x="151" y="134"/>
                      <a:pt x="152" y="132"/>
                      <a:pt x="152" y="131"/>
                    </a:cubicBezTo>
                    <a:cubicBezTo>
                      <a:pt x="150" y="132"/>
                      <a:pt x="147" y="133"/>
                      <a:pt x="146" y="133"/>
                    </a:cubicBezTo>
                    <a:cubicBezTo>
                      <a:pt x="146" y="133"/>
                      <a:pt x="146" y="131"/>
                      <a:pt x="146" y="131"/>
                    </a:cubicBezTo>
                    <a:cubicBezTo>
                      <a:pt x="145" y="130"/>
                      <a:pt x="144" y="131"/>
                      <a:pt x="143" y="131"/>
                    </a:cubicBezTo>
                    <a:cubicBezTo>
                      <a:pt x="142" y="129"/>
                      <a:pt x="142" y="129"/>
                      <a:pt x="142" y="129"/>
                    </a:cubicBezTo>
                    <a:cubicBezTo>
                      <a:pt x="138" y="129"/>
                      <a:pt x="138" y="130"/>
                      <a:pt x="134" y="128"/>
                    </a:cubicBezTo>
                    <a:cubicBezTo>
                      <a:pt x="134" y="129"/>
                      <a:pt x="134" y="130"/>
                      <a:pt x="133" y="131"/>
                    </a:cubicBezTo>
                    <a:cubicBezTo>
                      <a:pt x="130" y="131"/>
                      <a:pt x="127" y="132"/>
                      <a:pt x="124" y="131"/>
                    </a:cubicBezTo>
                    <a:cubicBezTo>
                      <a:pt x="122" y="130"/>
                      <a:pt x="122" y="130"/>
                      <a:pt x="122" y="130"/>
                    </a:cubicBezTo>
                    <a:cubicBezTo>
                      <a:pt x="116" y="129"/>
                      <a:pt x="116" y="129"/>
                      <a:pt x="114" y="125"/>
                    </a:cubicBezTo>
                    <a:cubicBezTo>
                      <a:pt x="114" y="125"/>
                      <a:pt x="109" y="126"/>
                      <a:pt x="108" y="125"/>
                    </a:cubicBezTo>
                    <a:cubicBezTo>
                      <a:pt x="107" y="124"/>
                      <a:pt x="107" y="124"/>
                      <a:pt x="107" y="124"/>
                    </a:cubicBezTo>
                    <a:cubicBezTo>
                      <a:pt x="105" y="123"/>
                      <a:pt x="104" y="123"/>
                      <a:pt x="102" y="123"/>
                    </a:cubicBezTo>
                    <a:close/>
                    <a:moveTo>
                      <a:pt x="229" y="124"/>
                    </a:moveTo>
                    <a:cubicBezTo>
                      <a:pt x="230" y="125"/>
                      <a:pt x="230" y="125"/>
                      <a:pt x="230" y="125"/>
                    </a:cubicBezTo>
                    <a:cubicBezTo>
                      <a:pt x="230" y="124"/>
                      <a:pt x="231" y="124"/>
                      <a:pt x="229" y="124"/>
                    </a:cubicBezTo>
                    <a:close/>
                    <a:moveTo>
                      <a:pt x="335" y="127"/>
                    </a:moveTo>
                    <a:cubicBezTo>
                      <a:pt x="335" y="128"/>
                      <a:pt x="334" y="128"/>
                      <a:pt x="334" y="129"/>
                    </a:cubicBezTo>
                    <a:cubicBezTo>
                      <a:pt x="337" y="130"/>
                      <a:pt x="336" y="133"/>
                      <a:pt x="336" y="137"/>
                    </a:cubicBezTo>
                    <a:cubicBezTo>
                      <a:pt x="335" y="137"/>
                      <a:pt x="334" y="137"/>
                      <a:pt x="333" y="138"/>
                    </a:cubicBezTo>
                    <a:cubicBezTo>
                      <a:pt x="333" y="138"/>
                      <a:pt x="335" y="140"/>
                      <a:pt x="335" y="141"/>
                    </a:cubicBezTo>
                    <a:cubicBezTo>
                      <a:pt x="333" y="141"/>
                      <a:pt x="336" y="143"/>
                      <a:pt x="336" y="143"/>
                    </a:cubicBezTo>
                    <a:cubicBezTo>
                      <a:pt x="338" y="137"/>
                      <a:pt x="336" y="139"/>
                      <a:pt x="340" y="136"/>
                    </a:cubicBezTo>
                    <a:cubicBezTo>
                      <a:pt x="340" y="136"/>
                      <a:pt x="340" y="134"/>
                      <a:pt x="340" y="134"/>
                    </a:cubicBezTo>
                    <a:cubicBezTo>
                      <a:pt x="337" y="135"/>
                      <a:pt x="341" y="130"/>
                      <a:pt x="339" y="129"/>
                    </a:cubicBezTo>
                    <a:cubicBezTo>
                      <a:pt x="338" y="128"/>
                      <a:pt x="337" y="128"/>
                      <a:pt x="335" y="127"/>
                    </a:cubicBezTo>
                    <a:close/>
                    <a:moveTo>
                      <a:pt x="155" y="133"/>
                    </a:moveTo>
                    <a:cubicBezTo>
                      <a:pt x="155" y="133"/>
                      <a:pt x="153" y="135"/>
                      <a:pt x="156" y="136"/>
                    </a:cubicBezTo>
                    <a:cubicBezTo>
                      <a:pt x="157" y="137"/>
                      <a:pt x="161" y="135"/>
                      <a:pt x="161" y="135"/>
                    </a:cubicBezTo>
                    <a:cubicBezTo>
                      <a:pt x="164" y="136"/>
                      <a:pt x="162" y="133"/>
                      <a:pt x="162" y="133"/>
                    </a:cubicBezTo>
                    <a:cubicBezTo>
                      <a:pt x="159" y="133"/>
                      <a:pt x="158" y="133"/>
                      <a:pt x="155" y="133"/>
                    </a:cubicBezTo>
                    <a:close/>
                    <a:moveTo>
                      <a:pt x="370" y="143"/>
                    </a:moveTo>
                    <a:cubicBezTo>
                      <a:pt x="370" y="145"/>
                      <a:pt x="370" y="145"/>
                      <a:pt x="370" y="145"/>
                    </a:cubicBezTo>
                    <a:cubicBezTo>
                      <a:pt x="370" y="145"/>
                      <a:pt x="371" y="145"/>
                      <a:pt x="372" y="145"/>
                    </a:cubicBezTo>
                    <a:cubicBezTo>
                      <a:pt x="371" y="144"/>
                      <a:pt x="372" y="142"/>
                      <a:pt x="370" y="143"/>
                    </a:cubicBezTo>
                    <a:close/>
                    <a:moveTo>
                      <a:pt x="309" y="147"/>
                    </a:moveTo>
                    <a:cubicBezTo>
                      <a:pt x="308" y="147"/>
                      <a:pt x="309" y="149"/>
                      <a:pt x="308" y="150"/>
                    </a:cubicBezTo>
                    <a:cubicBezTo>
                      <a:pt x="307" y="151"/>
                      <a:pt x="303" y="153"/>
                      <a:pt x="307" y="155"/>
                    </a:cubicBezTo>
                    <a:cubicBezTo>
                      <a:pt x="307" y="154"/>
                      <a:pt x="313" y="145"/>
                      <a:pt x="309" y="147"/>
                    </a:cubicBezTo>
                    <a:close/>
                    <a:moveTo>
                      <a:pt x="169" y="149"/>
                    </a:moveTo>
                    <a:cubicBezTo>
                      <a:pt x="169" y="150"/>
                      <a:pt x="169" y="152"/>
                      <a:pt x="169" y="153"/>
                    </a:cubicBezTo>
                    <a:cubicBezTo>
                      <a:pt x="169" y="153"/>
                      <a:pt x="170" y="153"/>
                      <a:pt x="171" y="153"/>
                    </a:cubicBezTo>
                    <a:cubicBezTo>
                      <a:pt x="172" y="154"/>
                      <a:pt x="172" y="156"/>
                      <a:pt x="172" y="158"/>
                    </a:cubicBezTo>
                    <a:cubicBezTo>
                      <a:pt x="172" y="158"/>
                      <a:pt x="174" y="157"/>
                      <a:pt x="174" y="157"/>
                    </a:cubicBezTo>
                    <a:cubicBezTo>
                      <a:pt x="174" y="156"/>
                      <a:pt x="176" y="154"/>
                      <a:pt x="176" y="153"/>
                    </a:cubicBezTo>
                    <a:cubicBezTo>
                      <a:pt x="176" y="152"/>
                      <a:pt x="175" y="151"/>
                      <a:pt x="176" y="151"/>
                    </a:cubicBezTo>
                    <a:cubicBezTo>
                      <a:pt x="172" y="151"/>
                      <a:pt x="172" y="151"/>
                      <a:pt x="169" y="149"/>
                    </a:cubicBezTo>
                    <a:close/>
                    <a:moveTo>
                      <a:pt x="263" y="152"/>
                    </a:moveTo>
                    <a:cubicBezTo>
                      <a:pt x="263" y="152"/>
                      <a:pt x="263" y="154"/>
                      <a:pt x="263" y="155"/>
                    </a:cubicBezTo>
                    <a:cubicBezTo>
                      <a:pt x="271" y="155"/>
                      <a:pt x="271" y="155"/>
                      <a:pt x="271" y="155"/>
                    </a:cubicBezTo>
                    <a:cubicBezTo>
                      <a:pt x="271" y="154"/>
                      <a:pt x="271" y="152"/>
                      <a:pt x="271" y="152"/>
                    </a:cubicBezTo>
                    <a:cubicBezTo>
                      <a:pt x="267" y="152"/>
                      <a:pt x="267" y="152"/>
                      <a:pt x="263" y="152"/>
                    </a:cubicBezTo>
                    <a:close/>
                    <a:moveTo>
                      <a:pt x="182" y="154"/>
                    </a:moveTo>
                    <a:cubicBezTo>
                      <a:pt x="182" y="156"/>
                      <a:pt x="181" y="158"/>
                      <a:pt x="180" y="160"/>
                    </a:cubicBezTo>
                    <a:cubicBezTo>
                      <a:pt x="186" y="160"/>
                      <a:pt x="184" y="161"/>
                      <a:pt x="186" y="155"/>
                    </a:cubicBezTo>
                    <a:cubicBezTo>
                      <a:pt x="185" y="155"/>
                      <a:pt x="183" y="154"/>
                      <a:pt x="182" y="154"/>
                    </a:cubicBezTo>
                    <a:close/>
                    <a:moveTo>
                      <a:pt x="194" y="155"/>
                    </a:moveTo>
                    <a:cubicBezTo>
                      <a:pt x="194" y="155"/>
                      <a:pt x="194" y="157"/>
                      <a:pt x="194" y="158"/>
                    </a:cubicBezTo>
                    <a:cubicBezTo>
                      <a:pt x="194" y="158"/>
                      <a:pt x="196" y="158"/>
                      <a:pt x="196" y="158"/>
                    </a:cubicBezTo>
                    <a:cubicBezTo>
                      <a:pt x="195" y="159"/>
                      <a:pt x="198" y="161"/>
                      <a:pt x="193" y="161"/>
                    </a:cubicBezTo>
                    <a:cubicBezTo>
                      <a:pt x="191" y="160"/>
                      <a:pt x="190" y="158"/>
                      <a:pt x="189" y="158"/>
                    </a:cubicBezTo>
                    <a:cubicBezTo>
                      <a:pt x="188" y="158"/>
                      <a:pt x="189" y="159"/>
                      <a:pt x="187" y="159"/>
                    </a:cubicBezTo>
                    <a:cubicBezTo>
                      <a:pt x="186" y="160"/>
                      <a:pt x="186" y="162"/>
                      <a:pt x="186" y="165"/>
                    </a:cubicBezTo>
                    <a:cubicBezTo>
                      <a:pt x="187" y="164"/>
                      <a:pt x="188" y="164"/>
                      <a:pt x="190" y="164"/>
                    </a:cubicBezTo>
                    <a:cubicBezTo>
                      <a:pt x="190" y="164"/>
                      <a:pt x="191" y="165"/>
                      <a:pt x="192" y="165"/>
                    </a:cubicBezTo>
                    <a:cubicBezTo>
                      <a:pt x="194" y="164"/>
                      <a:pt x="194" y="164"/>
                      <a:pt x="194" y="164"/>
                    </a:cubicBezTo>
                    <a:cubicBezTo>
                      <a:pt x="197" y="163"/>
                      <a:pt x="204" y="163"/>
                      <a:pt x="205" y="163"/>
                    </a:cubicBezTo>
                    <a:cubicBezTo>
                      <a:pt x="205" y="161"/>
                      <a:pt x="205" y="160"/>
                      <a:pt x="204" y="159"/>
                    </a:cubicBezTo>
                    <a:cubicBezTo>
                      <a:pt x="199" y="158"/>
                      <a:pt x="198" y="157"/>
                      <a:pt x="194" y="155"/>
                    </a:cubicBezTo>
                    <a:close/>
                    <a:moveTo>
                      <a:pt x="282" y="156"/>
                    </a:moveTo>
                    <a:cubicBezTo>
                      <a:pt x="282" y="157"/>
                      <a:pt x="282" y="157"/>
                      <a:pt x="282" y="157"/>
                    </a:cubicBezTo>
                    <a:cubicBezTo>
                      <a:pt x="283" y="157"/>
                      <a:pt x="283" y="157"/>
                      <a:pt x="283" y="157"/>
                    </a:cubicBezTo>
                    <a:cubicBezTo>
                      <a:pt x="282" y="157"/>
                      <a:pt x="284" y="156"/>
                      <a:pt x="282" y="156"/>
                    </a:cubicBezTo>
                    <a:close/>
                    <a:moveTo>
                      <a:pt x="215" y="157"/>
                    </a:moveTo>
                    <a:cubicBezTo>
                      <a:pt x="214" y="157"/>
                      <a:pt x="212" y="157"/>
                      <a:pt x="211" y="158"/>
                    </a:cubicBezTo>
                    <a:cubicBezTo>
                      <a:pt x="211" y="158"/>
                      <a:pt x="212" y="161"/>
                      <a:pt x="211" y="161"/>
                    </a:cubicBezTo>
                    <a:cubicBezTo>
                      <a:pt x="217" y="162"/>
                      <a:pt x="220" y="163"/>
                      <a:pt x="225" y="163"/>
                    </a:cubicBezTo>
                    <a:cubicBezTo>
                      <a:pt x="225" y="164"/>
                      <a:pt x="225" y="164"/>
                      <a:pt x="225" y="164"/>
                    </a:cubicBezTo>
                    <a:cubicBezTo>
                      <a:pt x="229" y="164"/>
                      <a:pt x="233" y="160"/>
                      <a:pt x="236" y="161"/>
                    </a:cubicBezTo>
                    <a:cubicBezTo>
                      <a:pt x="236" y="161"/>
                      <a:pt x="237" y="162"/>
                      <a:pt x="238" y="163"/>
                    </a:cubicBezTo>
                    <a:cubicBezTo>
                      <a:pt x="239" y="161"/>
                      <a:pt x="239" y="159"/>
                      <a:pt x="239" y="159"/>
                    </a:cubicBezTo>
                    <a:cubicBezTo>
                      <a:pt x="239" y="159"/>
                      <a:pt x="237" y="158"/>
                      <a:pt x="235" y="158"/>
                    </a:cubicBezTo>
                    <a:cubicBezTo>
                      <a:pt x="234" y="158"/>
                      <a:pt x="233" y="159"/>
                      <a:pt x="231" y="159"/>
                    </a:cubicBezTo>
                    <a:cubicBezTo>
                      <a:pt x="231" y="159"/>
                      <a:pt x="228" y="157"/>
                      <a:pt x="227" y="157"/>
                    </a:cubicBezTo>
                    <a:cubicBezTo>
                      <a:pt x="225" y="157"/>
                      <a:pt x="225" y="158"/>
                      <a:pt x="222" y="158"/>
                    </a:cubicBezTo>
                    <a:cubicBezTo>
                      <a:pt x="221" y="158"/>
                      <a:pt x="217" y="156"/>
                      <a:pt x="215" y="157"/>
                    </a:cubicBezTo>
                    <a:close/>
                    <a:moveTo>
                      <a:pt x="251" y="158"/>
                    </a:moveTo>
                    <a:cubicBezTo>
                      <a:pt x="251" y="159"/>
                      <a:pt x="251" y="159"/>
                      <a:pt x="251" y="159"/>
                    </a:cubicBezTo>
                    <a:cubicBezTo>
                      <a:pt x="253" y="159"/>
                      <a:pt x="254" y="159"/>
                      <a:pt x="255" y="159"/>
                    </a:cubicBezTo>
                    <a:cubicBezTo>
                      <a:pt x="255" y="159"/>
                      <a:pt x="255" y="158"/>
                      <a:pt x="253" y="158"/>
                    </a:cubicBezTo>
                    <a:cubicBezTo>
                      <a:pt x="254" y="158"/>
                      <a:pt x="252" y="158"/>
                      <a:pt x="251" y="158"/>
                    </a:cubicBezTo>
                    <a:close/>
                    <a:moveTo>
                      <a:pt x="243" y="159"/>
                    </a:moveTo>
                    <a:cubicBezTo>
                      <a:pt x="242" y="159"/>
                      <a:pt x="244" y="160"/>
                      <a:pt x="244" y="160"/>
                    </a:cubicBezTo>
                    <a:cubicBezTo>
                      <a:pt x="244" y="160"/>
                      <a:pt x="246" y="158"/>
                      <a:pt x="243" y="159"/>
                    </a:cubicBezTo>
                    <a:close/>
                    <a:moveTo>
                      <a:pt x="248" y="159"/>
                    </a:moveTo>
                    <a:cubicBezTo>
                      <a:pt x="247" y="159"/>
                      <a:pt x="247" y="160"/>
                      <a:pt x="249" y="161"/>
                    </a:cubicBezTo>
                    <a:cubicBezTo>
                      <a:pt x="249" y="161"/>
                      <a:pt x="250" y="158"/>
                      <a:pt x="248" y="159"/>
                    </a:cubicBezTo>
                    <a:close/>
                    <a:moveTo>
                      <a:pt x="271" y="159"/>
                    </a:moveTo>
                    <a:cubicBezTo>
                      <a:pt x="269" y="160"/>
                      <a:pt x="269" y="160"/>
                      <a:pt x="269" y="160"/>
                    </a:cubicBezTo>
                    <a:cubicBezTo>
                      <a:pt x="268" y="160"/>
                      <a:pt x="266" y="159"/>
                      <a:pt x="265" y="160"/>
                    </a:cubicBezTo>
                    <a:cubicBezTo>
                      <a:pt x="264" y="160"/>
                      <a:pt x="264" y="162"/>
                      <a:pt x="263" y="162"/>
                    </a:cubicBezTo>
                    <a:cubicBezTo>
                      <a:pt x="261" y="162"/>
                      <a:pt x="257" y="161"/>
                      <a:pt x="255" y="163"/>
                    </a:cubicBezTo>
                    <a:cubicBezTo>
                      <a:pt x="254" y="163"/>
                      <a:pt x="255" y="165"/>
                      <a:pt x="254" y="166"/>
                    </a:cubicBezTo>
                    <a:cubicBezTo>
                      <a:pt x="253" y="167"/>
                      <a:pt x="251" y="166"/>
                      <a:pt x="250" y="167"/>
                    </a:cubicBezTo>
                    <a:cubicBezTo>
                      <a:pt x="249" y="168"/>
                      <a:pt x="250" y="169"/>
                      <a:pt x="249" y="170"/>
                    </a:cubicBezTo>
                    <a:cubicBezTo>
                      <a:pt x="249" y="171"/>
                      <a:pt x="244" y="173"/>
                      <a:pt x="242" y="174"/>
                    </a:cubicBezTo>
                    <a:cubicBezTo>
                      <a:pt x="242" y="175"/>
                      <a:pt x="243" y="176"/>
                      <a:pt x="243" y="177"/>
                    </a:cubicBezTo>
                    <a:cubicBezTo>
                      <a:pt x="240" y="179"/>
                      <a:pt x="239" y="180"/>
                      <a:pt x="235" y="181"/>
                    </a:cubicBezTo>
                    <a:cubicBezTo>
                      <a:pt x="235" y="182"/>
                      <a:pt x="234" y="182"/>
                      <a:pt x="234" y="183"/>
                    </a:cubicBezTo>
                    <a:cubicBezTo>
                      <a:pt x="235" y="183"/>
                      <a:pt x="235" y="184"/>
                      <a:pt x="235" y="184"/>
                    </a:cubicBezTo>
                    <a:cubicBezTo>
                      <a:pt x="237" y="185"/>
                      <a:pt x="240" y="184"/>
                      <a:pt x="241" y="183"/>
                    </a:cubicBezTo>
                    <a:cubicBezTo>
                      <a:pt x="242" y="183"/>
                      <a:pt x="241" y="182"/>
                      <a:pt x="241" y="181"/>
                    </a:cubicBezTo>
                    <a:cubicBezTo>
                      <a:pt x="241" y="181"/>
                      <a:pt x="245" y="178"/>
                      <a:pt x="245" y="178"/>
                    </a:cubicBezTo>
                    <a:cubicBezTo>
                      <a:pt x="248" y="176"/>
                      <a:pt x="250" y="178"/>
                      <a:pt x="253" y="177"/>
                    </a:cubicBezTo>
                    <a:cubicBezTo>
                      <a:pt x="255" y="176"/>
                      <a:pt x="256" y="173"/>
                      <a:pt x="257" y="171"/>
                    </a:cubicBezTo>
                    <a:cubicBezTo>
                      <a:pt x="258" y="171"/>
                      <a:pt x="259" y="171"/>
                      <a:pt x="259" y="171"/>
                    </a:cubicBezTo>
                    <a:cubicBezTo>
                      <a:pt x="260" y="171"/>
                      <a:pt x="260" y="170"/>
                      <a:pt x="260" y="169"/>
                    </a:cubicBezTo>
                    <a:cubicBezTo>
                      <a:pt x="261" y="168"/>
                      <a:pt x="263" y="169"/>
                      <a:pt x="264" y="168"/>
                    </a:cubicBezTo>
                    <a:cubicBezTo>
                      <a:pt x="265" y="167"/>
                      <a:pt x="265" y="166"/>
                      <a:pt x="265" y="165"/>
                    </a:cubicBezTo>
                    <a:cubicBezTo>
                      <a:pt x="267" y="164"/>
                      <a:pt x="268" y="165"/>
                      <a:pt x="270" y="164"/>
                    </a:cubicBezTo>
                    <a:cubicBezTo>
                      <a:pt x="270" y="164"/>
                      <a:pt x="271" y="162"/>
                      <a:pt x="271" y="162"/>
                    </a:cubicBezTo>
                    <a:cubicBezTo>
                      <a:pt x="273" y="161"/>
                      <a:pt x="276" y="158"/>
                      <a:pt x="271" y="159"/>
                    </a:cubicBezTo>
                    <a:close/>
                    <a:moveTo>
                      <a:pt x="207" y="171"/>
                    </a:moveTo>
                    <a:cubicBezTo>
                      <a:pt x="205" y="174"/>
                      <a:pt x="205" y="174"/>
                      <a:pt x="205" y="174"/>
                    </a:cubicBezTo>
                    <a:cubicBezTo>
                      <a:pt x="211" y="176"/>
                      <a:pt x="212" y="179"/>
                      <a:pt x="220" y="179"/>
                    </a:cubicBezTo>
                    <a:cubicBezTo>
                      <a:pt x="220" y="178"/>
                      <a:pt x="221" y="174"/>
                      <a:pt x="219" y="175"/>
                    </a:cubicBezTo>
                    <a:cubicBezTo>
                      <a:pt x="219" y="174"/>
                      <a:pt x="219" y="174"/>
                      <a:pt x="219" y="174"/>
                    </a:cubicBezTo>
                    <a:cubicBezTo>
                      <a:pt x="215" y="172"/>
                      <a:pt x="212" y="172"/>
                      <a:pt x="207" y="171"/>
                    </a:cubicBezTo>
                    <a:close/>
                    <a:moveTo>
                      <a:pt x="63" y="50"/>
                    </a:moveTo>
                    <a:cubicBezTo>
                      <a:pt x="63" y="50"/>
                      <a:pt x="63" y="52"/>
                      <a:pt x="63" y="52"/>
                    </a:cubicBezTo>
                    <a:cubicBezTo>
                      <a:pt x="63" y="52"/>
                      <a:pt x="65" y="53"/>
                      <a:pt x="66" y="53"/>
                    </a:cubicBezTo>
                    <a:cubicBezTo>
                      <a:pt x="66" y="52"/>
                      <a:pt x="66" y="51"/>
                      <a:pt x="66" y="51"/>
                    </a:cubicBezTo>
                    <a:lnTo>
                      <a:pt x="63" y="50"/>
                    </a:lnTo>
                    <a:close/>
                    <a:moveTo>
                      <a:pt x="75" y="68"/>
                    </a:moveTo>
                    <a:cubicBezTo>
                      <a:pt x="75" y="70"/>
                      <a:pt x="75" y="70"/>
                      <a:pt x="75" y="70"/>
                    </a:cubicBezTo>
                    <a:cubicBezTo>
                      <a:pt x="77" y="70"/>
                      <a:pt x="77" y="68"/>
                      <a:pt x="75" y="68"/>
                    </a:cubicBezTo>
                    <a:close/>
                    <a:moveTo>
                      <a:pt x="127" y="42"/>
                    </a:moveTo>
                    <a:cubicBezTo>
                      <a:pt x="127" y="42"/>
                      <a:pt x="127" y="42"/>
                      <a:pt x="126" y="42"/>
                    </a:cubicBezTo>
                    <a:cubicBezTo>
                      <a:pt x="126" y="41"/>
                      <a:pt x="125" y="42"/>
                      <a:pt x="124" y="42"/>
                    </a:cubicBezTo>
                    <a:cubicBezTo>
                      <a:pt x="124" y="42"/>
                      <a:pt x="124" y="44"/>
                      <a:pt x="124" y="45"/>
                    </a:cubicBezTo>
                    <a:cubicBezTo>
                      <a:pt x="123" y="45"/>
                      <a:pt x="122" y="45"/>
                      <a:pt x="122" y="46"/>
                    </a:cubicBezTo>
                    <a:cubicBezTo>
                      <a:pt x="120" y="47"/>
                      <a:pt x="121" y="49"/>
                      <a:pt x="120" y="51"/>
                    </a:cubicBezTo>
                    <a:cubicBezTo>
                      <a:pt x="118" y="52"/>
                      <a:pt x="118" y="52"/>
                      <a:pt x="118" y="52"/>
                    </a:cubicBezTo>
                    <a:cubicBezTo>
                      <a:pt x="118" y="53"/>
                      <a:pt x="118" y="61"/>
                      <a:pt x="118" y="62"/>
                    </a:cubicBezTo>
                    <a:cubicBezTo>
                      <a:pt x="119" y="62"/>
                      <a:pt x="121" y="64"/>
                      <a:pt x="121" y="65"/>
                    </a:cubicBezTo>
                    <a:cubicBezTo>
                      <a:pt x="121" y="66"/>
                      <a:pt x="120" y="68"/>
                      <a:pt x="120" y="69"/>
                    </a:cubicBezTo>
                    <a:cubicBezTo>
                      <a:pt x="120" y="69"/>
                      <a:pt x="122" y="71"/>
                      <a:pt x="122" y="71"/>
                    </a:cubicBezTo>
                    <a:cubicBezTo>
                      <a:pt x="123" y="72"/>
                      <a:pt x="122" y="73"/>
                      <a:pt x="122" y="74"/>
                    </a:cubicBezTo>
                    <a:cubicBezTo>
                      <a:pt x="122" y="74"/>
                      <a:pt x="123" y="74"/>
                      <a:pt x="124" y="75"/>
                    </a:cubicBezTo>
                    <a:cubicBezTo>
                      <a:pt x="123" y="77"/>
                      <a:pt x="123" y="77"/>
                      <a:pt x="122" y="79"/>
                    </a:cubicBezTo>
                    <a:cubicBezTo>
                      <a:pt x="123" y="78"/>
                      <a:pt x="124" y="79"/>
                      <a:pt x="124" y="79"/>
                    </a:cubicBezTo>
                    <a:cubicBezTo>
                      <a:pt x="125" y="79"/>
                      <a:pt x="126" y="77"/>
                      <a:pt x="126" y="77"/>
                    </a:cubicBezTo>
                    <a:cubicBezTo>
                      <a:pt x="128" y="77"/>
                      <a:pt x="127" y="78"/>
                      <a:pt x="128" y="77"/>
                    </a:cubicBezTo>
                    <a:cubicBezTo>
                      <a:pt x="129" y="81"/>
                      <a:pt x="129" y="84"/>
                      <a:pt x="130" y="88"/>
                    </a:cubicBezTo>
                    <a:cubicBezTo>
                      <a:pt x="131" y="89"/>
                      <a:pt x="132" y="90"/>
                      <a:pt x="132" y="91"/>
                    </a:cubicBezTo>
                    <a:cubicBezTo>
                      <a:pt x="133" y="93"/>
                      <a:pt x="133" y="94"/>
                      <a:pt x="133" y="96"/>
                    </a:cubicBezTo>
                    <a:cubicBezTo>
                      <a:pt x="135" y="97"/>
                      <a:pt x="138" y="98"/>
                      <a:pt x="140" y="97"/>
                    </a:cubicBezTo>
                    <a:cubicBezTo>
                      <a:pt x="141" y="97"/>
                      <a:pt x="140" y="95"/>
                      <a:pt x="143" y="95"/>
                    </a:cubicBezTo>
                    <a:cubicBezTo>
                      <a:pt x="143" y="96"/>
                      <a:pt x="143" y="96"/>
                      <a:pt x="143" y="96"/>
                    </a:cubicBezTo>
                    <a:cubicBezTo>
                      <a:pt x="144" y="97"/>
                      <a:pt x="144" y="96"/>
                      <a:pt x="146" y="97"/>
                    </a:cubicBezTo>
                    <a:cubicBezTo>
                      <a:pt x="146" y="97"/>
                      <a:pt x="146" y="100"/>
                      <a:pt x="146" y="100"/>
                    </a:cubicBezTo>
                    <a:cubicBezTo>
                      <a:pt x="147" y="101"/>
                      <a:pt x="148" y="99"/>
                      <a:pt x="148" y="101"/>
                    </a:cubicBezTo>
                    <a:cubicBezTo>
                      <a:pt x="152" y="101"/>
                      <a:pt x="152" y="100"/>
                      <a:pt x="156" y="100"/>
                    </a:cubicBezTo>
                    <a:cubicBezTo>
                      <a:pt x="156" y="98"/>
                      <a:pt x="156" y="98"/>
                      <a:pt x="156" y="98"/>
                    </a:cubicBezTo>
                    <a:cubicBezTo>
                      <a:pt x="157" y="98"/>
                      <a:pt x="158" y="98"/>
                      <a:pt x="158" y="98"/>
                    </a:cubicBezTo>
                    <a:cubicBezTo>
                      <a:pt x="160" y="99"/>
                      <a:pt x="161" y="102"/>
                      <a:pt x="164" y="100"/>
                    </a:cubicBezTo>
                    <a:cubicBezTo>
                      <a:pt x="164" y="100"/>
                      <a:pt x="164" y="99"/>
                      <a:pt x="165" y="99"/>
                    </a:cubicBezTo>
                    <a:cubicBezTo>
                      <a:pt x="166" y="100"/>
                      <a:pt x="166" y="100"/>
                      <a:pt x="166" y="100"/>
                    </a:cubicBezTo>
                    <a:cubicBezTo>
                      <a:pt x="170" y="101"/>
                      <a:pt x="168" y="101"/>
                      <a:pt x="170" y="102"/>
                    </a:cubicBezTo>
                    <a:cubicBezTo>
                      <a:pt x="170" y="103"/>
                      <a:pt x="170" y="103"/>
                      <a:pt x="170" y="103"/>
                    </a:cubicBezTo>
                    <a:cubicBezTo>
                      <a:pt x="171" y="103"/>
                      <a:pt x="171" y="104"/>
                      <a:pt x="172" y="103"/>
                    </a:cubicBezTo>
                    <a:cubicBezTo>
                      <a:pt x="172" y="103"/>
                      <a:pt x="174" y="102"/>
                      <a:pt x="174" y="101"/>
                    </a:cubicBezTo>
                    <a:cubicBezTo>
                      <a:pt x="177" y="100"/>
                      <a:pt x="179" y="100"/>
                      <a:pt x="182" y="99"/>
                    </a:cubicBezTo>
                    <a:cubicBezTo>
                      <a:pt x="183" y="94"/>
                      <a:pt x="186" y="90"/>
                      <a:pt x="190" y="88"/>
                    </a:cubicBezTo>
                    <a:cubicBezTo>
                      <a:pt x="189" y="86"/>
                      <a:pt x="188" y="85"/>
                      <a:pt x="187" y="83"/>
                    </a:cubicBezTo>
                    <a:cubicBezTo>
                      <a:pt x="189" y="81"/>
                      <a:pt x="191" y="79"/>
                      <a:pt x="193" y="76"/>
                    </a:cubicBezTo>
                    <a:cubicBezTo>
                      <a:pt x="193" y="75"/>
                      <a:pt x="193" y="74"/>
                      <a:pt x="193" y="73"/>
                    </a:cubicBezTo>
                    <a:cubicBezTo>
                      <a:pt x="193" y="73"/>
                      <a:pt x="190" y="72"/>
                      <a:pt x="191" y="71"/>
                    </a:cubicBezTo>
                    <a:cubicBezTo>
                      <a:pt x="192" y="71"/>
                      <a:pt x="192" y="72"/>
                      <a:pt x="193" y="71"/>
                    </a:cubicBezTo>
                    <a:cubicBezTo>
                      <a:pt x="195" y="68"/>
                      <a:pt x="194" y="62"/>
                      <a:pt x="194" y="58"/>
                    </a:cubicBezTo>
                    <a:cubicBezTo>
                      <a:pt x="197" y="56"/>
                      <a:pt x="199" y="55"/>
                      <a:pt x="204" y="54"/>
                    </a:cubicBezTo>
                    <a:cubicBezTo>
                      <a:pt x="203" y="54"/>
                      <a:pt x="204" y="52"/>
                      <a:pt x="203" y="52"/>
                    </a:cubicBezTo>
                    <a:cubicBezTo>
                      <a:pt x="200" y="50"/>
                      <a:pt x="196" y="49"/>
                      <a:pt x="195" y="46"/>
                    </a:cubicBezTo>
                    <a:cubicBezTo>
                      <a:pt x="194" y="44"/>
                      <a:pt x="196" y="42"/>
                      <a:pt x="196" y="41"/>
                    </a:cubicBezTo>
                    <a:cubicBezTo>
                      <a:pt x="197" y="37"/>
                      <a:pt x="194" y="33"/>
                      <a:pt x="192" y="30"/>
                    </a:cubicBezTo>
                    <a:cubicBezTo>
                      <a:pt x="192" y="30"/>
                      <a:pt x="191" y="28"/>
                      <a:pt x="192" y="28"/>
                    </a:cubicBezTo>
                    <a:cubicBezTo>
                      <a:pt x="192" y="27"/>
                      <a:pt x="193" y="27"/>
                      <a:pt x="193" y="26"/>
                    </a:cubicBezTo>
                    <a:cubicBezTo>
                      <a:pt x="194" y="27"/>
                      <a:pt x="193" y="26"/>
                      <a:pt x="194" y="26"/>
                    </a:cubicBezTo>
                    <a:cubicBezTo>
                      <a:pt x="195" y="26"/>
                      <a:pt x="194" y="24"/>
                      <a:pt x="194" y="24"/>
                    </a:cubicBezTo>
                    <a:cubicBezTo>
                      <a:pt x="194" y="23"/>
                      <a:pt x="192" y="23"/>
                      <a:pt x="192" y="23"/>
                    </a:cubicBezTo>
                    <a:cubicBezTo>
                      <a:pt x="191" y="23"/>
                      <a:pt x="191" y="22"/>
                      <a:pt x="191" y="22"/>
                    </a:cubicBezTo>
                    <a:cubicBezTo>
                      <a:pt x="186" y="22"/>
                      <a:pt x="186" y="22"/>
                      <a:pt x="186" y="22"/>
                    </a:cubicBezTo>
                    <a:cubicBezTo>
                      <a:pt x="180" y="21"/>
                      <a:pt x="180" y="21"/>
                      <a:pt x="180" y="21"/>
                    </a:cubicBezTo>
                    <a:cubicBezTo>
                      <a:pt x="178" y="24"/>
                      <a:pt x="178" y="24"/>
                      <a:pt x="178" y="24"/>
                    </a:cubicBezTo>
                    <a:cubicBezTo>
                      <a:pt x="177" y="30"/>
                      <a:pt x="177" y="30"/>
                      <a:pt x="177" y="30"/>
                    </a:cubicBezTo>
                    <a:cubicBezTo>
                      <a:pt x="175" y="33"/>
                      <a:pt x="175" y="33"/>
                      <a:pt x="175" y="33"/>
                    </a:cubicBezTo>
                    <a:cubicBezTo>
                      <a:pt x="173" y="35"/>
                      <a:pt x="173" y="35"/>
                      <a:pt x="173" y="35"/>
                    </a:cubicBezTo>
                    <a:cubicBezTo>
                      <a:pt x="171" y="38"/>
                      <a:pt x="171" y="38"/>
                      <a:pt x="171" y="38"/>
                    </a:cubicBezTo>
                    <a:cubicBezTo>
                      <a:pt x="169" y="39"/>
                      <a:pt x="169" y="39"/>
                      <a:pt x="169" y="39"/>
                    </a:cubicBezTo>
                    <a:cubicBezTo>
                      <a:pt x="168" y="42"/>
                      <a:pt x="168" y="42"/>
                      <a:pt x="168" y="42"/>
                    </a:cubicBezTo>
                    <a:cubicBezTo>
                      <a:pt x="166" y="47"/>
                      <a:pt x="166" y="47"/>
                      <a:pt x="166" y="47"/>
                    </a:cubicBezTo>
                    <a:cubicBezTo>
                      <a:pt x="165" y="49"/>
                      <a:pt x="165" y="49"/>
                      <a:pt x="165" y="49"/>
                    </a:cubicBezTo>
                    <a:cubicBezTo>
                      <a:pt x="161" y="51"/>
                      <a:pt x="161" y="51"/>
                      <a:pt x="161" y="51"/>
                    </a:cubicBezTo>
                    <a:cubicBezTo>
                      <a:pt x="156" y="51"/>
                      <a:pt x="156" y="51"/>
                      <a:pt x="156" y="51"/>
                    </a:cubicBezTo>
                    <a:cubicBezTo>
                      <a:pt x="154" y="50"/>
                      <a:pt x="154" y="50"/>
                      <a:pt x="154" y="50"/>
                    </a:cubicBezTo>
                    <a:cubicBezTo>
                      <a:pt x="149" y="51"/>
                      <a:pt x="149" y="51"/>
                      <a:pt x="149" y="51"/>
                    </a:cubicBezTo>
                    <a:cubicBezTo>
                      <a:pt x="147" y="53"/>
                      <a:pt x="147" y="53"/>
                      <a:pt x="147" y="53"/>
                    </a:cubicBezTo>
                    <a:cubicBezTo>
                      <a:pt x="143" y="54"/>
                      <a:pt x="143" y="54"/>
                      <a:pt x="143" y="54"/>
                    </a:cubicBezTo>
                    <a:cubicBezTo>
                      <a:pt x="138" y="55"/>
                      <a:pt x="138" y="55"/>
                      <a:pt x="138" y="55"/>
                    </a:cubicBezTo>
                    <a:cubicBezTo>
                      <a:pt x="134" y="54"/>
                      <a:pt x="134" y="54"/>
                      <a:pt x="134" y="54"/>
                    </a:cubicBezTo>
                    <a:cubicBezTo>
                      <a:pt x="131" y="52"/>
                      <a:pt x="131" y="52"/>
                      <a:pt x="131" y="52"/>
                    </a:cubicBezTo>
                    <a:cubicBezTo>
                      <a:pt x="128" y="51"/>
                      <a:pt x="128" y="51"/>
                      <a:pt x="128" y="51"/>
                    </a:cubicBezTo>
                    <a:cubicBezTo>
                      <a:pt x="127" y="47"/>
                      <a:pt x="127" y="47"/>
                      <a:pt x="127" y="47"/>
                    </a:cubicBezTo>
                    <a:lnTo>
                      <a:pt x="127" y="42"/>
                    </a:lnTo>
                    <a:close/>
                    <a:moveTo>
                      <a:pt x="314" y="75"/>
                    </a:moveTo>
                    <a:cubicBezTo>
                      <a:pt x="314" y="76"/>
                      <a:pt x="309" y="76"/>
                      <a:pt x="309" y="76"/>
                    </a:cubicBezTo>
                    <a:cubicBezTo>
                      <a:pt x="309" y="75"/>
                      <a:pt x="309" y="81"/>
                      <a:pt x="309" y="81"/>
                    </a:cubicBezTo>
                    <a:cubicBezTo>
                      <a:pt x="307" y="81"/>
                      <a:pt x="308" y="83"/>
                      <a:pt x="309" y="83"/>
                    </a:cubicBezTo>
                    <a:cubicBezTo>
                      <a:pt x="310" y="84"/>
                      <a:pt x="313" y="83"/>
                      <a:pt x="314" y="83"/>
                    </a:cubicBezTo>
                    <a:cubicBezTo>
                      <a:pt x="315" y="84"/>
                      <a:pt x="316" y="84"/>
                      <a:pt x="316" y="85"/>
                    </a:cubicBezTo>
                    <a:cubicBezTo>
                      <a:pt x="316" y="85"/>
                      <a:pt x="317" y="88"/>
                      <a:pt x="317" y="88"/>
                    </a:cubicBezTo>
                    <a:cubicBezTo>
                      <a:pt x="317" y="88"/>
                      <a:pt x="314" y="88"/>
                      <a:pt x="316" y="89"/>
                    </a:cubicBezTo>
                    <a:cubicBezTo>
                      <a:pt x="318" y="90"/>
                      <a:pt x="323" y="88"/>
                      <a:pt x="326" y="89"/>
                    </a:cubicBezTo>
                    <a:cubicBezTo>
                      <a:pt x="327" y="89"/>
                      <a:pt x="330" y="90"/>
                      <a:pt x="332" y="90"/>
                    </a:cubicBezTo>
                    <a:cubicBezTo>
                      <a:pt x="332" y="91"/>
                      <a:pt x="332" y="91"/>
                      <a:pt x="332" y="91"/>
                    </a:cubicBezTo>
                    <a:cubicBezTo>
                      <a:pt x="329" y="92"/>
                      <a:pt x="327" y="92"/>
                      <a:pt x="325" y="92"/>
                    </a:cubicBezTo>
                    <a:cubicBezTo>
                      <a:pt x="324" y="93"/>
                      <a:pt x="324" y="93"/>
                      <a:pt x="324" y="93"/>
                    </a:cubicBezTo>
                    <a:cubicBezTo>
                      <a:pt x="321" y="94"/>
                      <a:pt x="316" y="94"/>
                      <a:pt x="314" y="94"/>
                    </a:cubicBezTo>
                    <a:cubicBezTo>
                      <a:pt x="315" y="96"/>
                      <a:pt x="315" y="96"/>
                      <a:pt x="315" y="96"/>
                    </a:cubicBezTo>
                    <a:cubicBezTo>
                      <a:pt x="317" y="96"/>
                      <a:pt x="318" y="96"/>
                      <a:pt x="319" y="95"/>
                    </a:cubicBezTo>
                    <a:cubicBezTo>
                      <a:pt x="321" y="101"/>
                      <a:pt x="319" y="99"/>
                      <a:pt x="323" y="101"/>
                    </a:cubicBezTo>
                    <a:cubicBezTo>
                      <a:pt x="323" y="102"/>
                      <a:pt x="322" y="102"/>
                      <a:pt x="322" y="104"/>
                    </a:cubicBezTo>
                    <a:cubicBezTo>
                      <a:pt x="322" y="104"/>
                      <a:pt x="324" y="106"/>
                      <a:pt x="324" y="106"/>
                    </a:cubicBezTo>
                    <a:cubicBezTo>
                      <a:pt x="324" y="106"/>
                      <a:pt x="326" y="106"/>
                      <a:pt x="326" y="106"/>
                    </a:cubicBezTo>
                    <a:cubicBezTo>
                      <a:pt x="326" y="105"/>
                      <a:pt x="327" y="102"/>
                      <a:pt x="328" y="101"/>
                    </a:cubicBezTo>
                    <a:cubicBezTo>
                      <a:pt x="328" y="101"/>
                      <a:pt x="329" y="100"/>
                      <a:pt x="329" y="100"/>
                    </a:cubicBezTo>
                    <a:cubicBezTo>
                      <a:pt x="329" y="100"/>
                      <a:pt x="329" y="102"/>
                      <a:pt x="329" y="102"/>
                    </a:cubicBezTo>
                    <a:cubicBezTo>
                      <a:pt x="333" y="104"/>
                      <a:pt x="333" y="104"/>
                      <a:pt x="333" y="104"/>
                    </a:cubicBezTo>
                    <a:cubicBezTo>
                      <a:pt x="333" y="105"/>
                      <a:pt x="333" y="105"/>
                      <a:pt x="333" y="105"/>
                    </a:cubicBezTo>
                    <a:cubicBezTo>
                      <a:pt x="337" y="106"/>
                      <a:pt x="338" y="105"/>
                      <a:pt x="338" y="105"/>
                    </a:cubicBezTo>
                    <a:cubicBezTo>
                      <a:pt x="338" y="105"/>
                      <a:pt x="336" y="111"/>
                      <a:pt x="340" y="112"/>
                    </a:cubicBezTo>
                    <a:cubicBezTo>
                      <a:pt x="342" y="112"/>
                      <a:pt x="342" y="111"/>
                      <a:pt x="344" y="111"/>
                    </a:cubicBezTo>
                    <a:cubicBezTo>
                      <a:pt x="346" y="113"/>
                      <a:pt x="346" y="113"/>
                      <a:pt x="346" y="113"/>
                    </a:cubicBezTo>
                    <a:cubicBezTo>
                      <a:pt x="348" y="113"/>
                      <a:pt x="348" y="111"/>
                      <a:pt x="350" y="112"/>
                    </a:cubicBezTo>
                    <a:cubicBezTo>
                      <a:pt x="350" y="113"/>
                      <a:pt x="350" y="113"/>
                      <a:pt x="350" y="113"/>
                    </a:cubicBezTo>
                    <a:cubicBezTo>
                      <a:pt x="354" y="115"/>
                      <a:pt x="355" y="116"/>
                      <a:pt x="357" y="120"/>
                    </a:cubicBezTo>
                    <a:cubicBezTo>
                      <a:pt x="363" y="119"/>
                      <a:pt x="360" y="120"/>
                      <a:pt x="364" y="121"/>
                    </a:cubicBezTo>
                    <a:cubicBezTo>
                      <a:pt x="366" y="122"/>
                      <a:pt x="367" y="121"/>
                      <a:pt x="368" y="122"/>
                    </a:cubicBezTo>
                    <a:cubicBezTo>
                      <a:pt x="370" y="127"/>
                      <a:pt x="370" y="127"/>
                      <a:pt x="370" y="127"/>
                    </a:cubicBezTo>
                    <a:cubicBezTo>
                      <a:pt x="370" y="133"/>
                      <a:pt x="370" y="133"/>
                      <a:pt x="370" y="133"/>
                    </a:cubicBezTo>
                    <a:cubicBezTo>
                      <a:pt x="370" y="134"/>
                      <a:pt x="369" y="134"/>
                      <a:pt x="370" y="135"/>
                    </a:cubicBezTo>
                    <a:cubicBezTo>
                      <a:pt x="370" y="136"/>
                      <a:pt x="371" y="136"/>
                      <a:pt x="372" y="137"/>
                    </a:cubicBezTo>
                    <a:cubicBezTo>
                      <a:pt x="372" y="138"/>
                      <a:pt x="372" y="139"/>
                      <a:pt x="372" y="141"/>
                    </a:cubicBezTo>
                    <a:cubicBezTo>
                      <a:pt x="372" y="141"/>
                      <a:pt x="374" y="143"/>
                      <a:pt x="374" y="143"/>
                    </a:cubicBezTo>
                    <a:cubicBezTo>
                      <a:pt x="375" y="147"/>
                      <a:pt x="374" y="147"/>
                      <a:pt x="375" y="151"/>
                    </a:cubicBezTo>
                    <a:cubicBezTo>
                      <a:pt x="374" y="151"/>
                      <a:pt x="373" y="149"/>
                      <a:pt x="372" y="149"/>
                    </a:cubicBezTo>
                    <a:cubicBezTo>
                      <a:pt x="371" y="149"/>
                      <a:pt x="370" y="148"/>
                      <a:pt x="368" y="149"/>
                    </a:cubicBezTo>
                    <a:cubicBezTo>
                      <a:pt x="368" y="149"/>
                      <a:pt x="364" y="155"/>
                      <a:pt x="364" y="156"/>
                    </a:cubicBezTo>
                    <a:cubicBezTo>
                      <a:pt x="367" y="155"/>
                      <a:pt x="370" y="155"/>
                      <a:pt x="373" y="155"/>
                    </a:cubicBezTo>
                    <a:cubicBezTo>
                      <a:pt x="373" y="154"/>
                      <a:pt x="374" y="152"/>
                      <a:pt x="374" y="152"/>
                    </a:cubicBezTo>
                    <a:cubicBezTo>
                      <a:pt x="375" y="152"/>
                      <a:pt x="375" y="153"/>
                      <a:pt x="375" y="153"/>
                    </a:cubicBezTo>
                    <a:cubicBezTo>
                      <a:pt x="378" y="154"/>
                      <a:pt x="380" y="152"/>
                      <a:pt x="382" y="153"/>
                    </a:cubicBezTo>
                    <a:cubicBezTo>
                      <a:pt x="384" y="153"/>
                      <a:pt x="387" y="157"/>
                      <a:pt x="387" y="159"/>
                    </a:cubicBezTo>
                    <a:cubicBezTo>
                      <a:pt x="387" y="159"/>
                      <a:pt x="387" y="161"/>
                      <a:pt x="387" y="161"/>
                    </a:cubicBezTo>
                    <a:cubicBezTo>
                      <a:pt x="388" y="161"/>
                      <a:pt x="388" y="161"/>
                      <a:pt x="388" y="161"/>
                    </a:cubicBezTo>
                    <a:cubicBezTo>
                      <a:pt x="389" y="161"/>
                      <a:pt x="389" y="163"/>
                      <a:pt x="390" y="163"/>
                    </a:cubicBezTo>
                    <a:cubicBezTo>
                      <a:pt x="390" y="164"/>
                      <a:pt x="391" y="164"/>
                      <a:pt x="392" y="164"/>
                    </a:cubicBezTo>
                    <a:cubicBezTo>
                      <a:pt x="392" y="141"/>
                      <a:pt x="392" y="141"/>
                      <a:pt x="392" y="141"/>
                    </a:cubicBezTo>
                    <a:cubicBezTo>
                      <a:pt x="390" y="137"/>
                      <a:pt x="390" y="137"/>
                      <a:pt x="390" y="137"/>
                    </a:cubicBezTo>
                    <a:cubicBezTo>
                      <a:pt x="392" y="134"/>
                      <a:pt x="392" y="134"/>
                      <a:pt x="392" y="134"/>
                    </a:cubicBezTo>
                    <a:cubicBezTo>
                      <a:pt x="391" y="95"/>
                      <a:pt x="391" y="95"/>
                      <a:pt x="391" y="95"/>
                    </a:cubicBezTo>
                    <a:cubicBezTo>
                      <a:pt x="391" y="95"/>
                      <a:pt x="391" y="95"/>
                      <a:pt x="390" y="95"/>
                    </a:cubicBezTo>
                    <a:cubicBezTo>
                      <a:pt x="390" y="95"/>
                      <a:pt x="389" y="92"/>
                      <a:pt x="388" y="91"/>
                    </a:cubicBezTo>
                    <a:cubicBezTo>
                      <a:pt x="386" y="91"/>
                      <a:pt x="385" y="92"/>
                      <a:pt x="384" y="92"/>
                    </a:cubicBezTo>
                    <a:cubicBezTo>
                      <a:pt x="381" y="92"/>
                      <a:pt x="376" y="90"/>
                      <a:pt x="374" y="89"/>
                    </a:cubicBezTo>
                    <a:cubicBezTo>
                      <a:pt x="372" y="88"/>
                      <a:pt x="366" y="83"/>
                      <a:pt x="363" y="83"/>
                    </a:cubicBezTo>
                    <a:cubicBezTo>
                      <a:pt x="363" y="85"/>
                      <a:pt x="363" y="85"/>
                      <a:pt x="363" y="85"/>
                    </a:cubicBezTo>
                    <a:cubicBezTo>
                      <a:pt x="362" y="85"/>
                      <a:pt x="361" y="85"/>
                      <a:pt x="360" y="85"/>
                    </a:cubicBezTo>
                    <a:cubicBezTo>
                      <a:pt x="359" y="86"/>
                      <a:pt x="358" y="89"/>
                      <a:pt x="357" y="89"/>
                    </a:cubicBezTo>
                    <a:cubicBezTo>
                      <a:pt x="356" y="90"/>
                      <a:pt x="353" y="90"/>
                      <a:pt x="352" y="91"/>
                    </a:cubicBezTo>
                    <a:cubicBezTo>
                      <a:pt x="351" y="93"/>
                      <a:pt x="350" y="97"/>
                      <a:pt x="348" y="99"/>
                    </a:cubicBezTo>
                    <a:cubicBezTo>
                      <a:pt x="347" y="100"/>
                      <a:pt x="345" y="100"/>
                      <a:pt x="343" y="101"/>
                    </a:cubicBezTo>
                    <a:cubicBezTo>
                      <a:pt x="343" y="100"/>
                      <a:pt x="343" y="101"/>
                      <a:pt x="342" y="101"/>
                    </a:cubicBezTo>
                    <a:cubicBezTo>
                      <a:pt x="341" y="99"/>
                      <a:pt x="341" y="98"/>
                      <a:pt x="341" y="97"/>
                    </a:cubicBezTo>
                    <a:cubicBezTo>
                      <a:pt x="339" y="98"/>
                      <a:pt x="339" y="98"/>
                      <a:pt x="339" y="98"/>
                    </a:cubicBezTo>
                    <a:cubicBezTo>
                      <a:pt x="339" y="97"/>
                      <a:pt x="339" y="95"/>
                      <a:pt x="339" y="93"/>
                    </a:cubicBezTo>
                    <a:cubicBezTo>
                      <a:pt x="337" y="93"/>
                      <a:pt x="337" y="93"/>
                      <a:pt x="337" y="93"/>
                    </a:cubicBezTo>
                    <a:cubicBezTo>
                      <a:pt x="336" y="94"/>
                      <a:pt x="337" y="94"/>
                      <a:pt x="336" y="95"/>
                    </a:cubicBezTo>
                    <a:cubicBezTo>
                      <a:pt x="335" y="90"/>
                      <a:pt x="333" y="87"/>
                      <a:pt x="334" y="82"/>
                    </a:cubicBezTo>
                    <a:cubicBezTo>
                      <a:pt x="335" y="81"/>
                      <a:pt x="336" y="81"/>
                      <a:pt x="336" y="79"/>
                    </a:cubicBezTo>
                    <a:cubicBezTo>
                      <a:pt x="336" y="78"/>
                      <a:pt x="334" y="74"/>
                      <a:pt x="332" y="73"/>
                    </a:cubicBezTo>
                    <a:cubicBezTo>
                      <a:pt x="331" y="73"/>
                      <a:pt x="331" y="73"/>
                      <a:pt x="331" y="73"/>
                    </a:cubicBezTo>
                    <a:cubicBezTo>
                      <a:pt x="332" y="74"/>
                      <a:pt x="330" y="74"/>
                      <a:pt x="329" y="74"/>
                    </a:cubicBezTo>
                    <a:cubicBezTo>
                      <a:pt x="329" y="74"/>
                      <a:pt x="329" y="72"/>
                      <a:pt x="327" y="73"/>
                    </a:cubicBezTo>
                    <a:cubicBezTo>
                      <a:pt x="327" y="73"/>
                      <a:pt x="328" y="74"/>
                      <a:pt x="326" y="74"/>
                    </a:cubicBezTo>
                    <a:cubicBezTo>
                      <a:pt x="324" y="74"/>
                      <a:pt x="321" y="71"/>
                      <a:pt x="319" y="71"/>
                    </a:cubicBezTo>
                    <a:cubicBezTo>
                      <a:pt x="315" y="72"/>
                      <a:pt x="315" y="75"/>
                      <a:pt x="314" y="75"/>
                    </a:cubicBezTo>
                    <a:close/>
                    <a:moveTo>
                      <a:pt x="110" y="19"/>
                    </a:moveTo>
                    <a:cubicBezTo>
                      <a:pt x="111" y="19"/>
                      <a:pt x="110" y="22"/>
                      <a:pt x="110" y="23"/>
                    </a:cubicBezTo>
                    <a:cubicBezTo>
                      <a:pt x="110" y="23"/>
                      <a:pt x="113" y="22"/>
                      <a:pt x="113" y="22"/>
                    </a:cubicBezTo>
                    <a:cubicBezTo>
                      <a:pt x="113" y="22"/>
                      <a:pt x="113" y="18"/>
                      <a:pt x="112" y="20"/>
                    </a:cubicBezTo>
                    <a:lnTo>
                      <a:pt x="110" y="19"/>
                    </a:lnTo>
                    <a:close/>
                  </a:path>
                </a:pathLst>
              </a:custGeom>
              <a:grpFill/>
              <a:ln w="3175">
                <a:solidFill>
                  <a:srgbClr val="FFFFFF">
                    <a:alpha val="19000"/>
                  </a:srgb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Arial" panose="020B0604020202020204" pitchFamily="34" charset="0"/>
                  <a:ea typeface="Rosatom" panose="020B0503040504020204" pitchFamily="34" charset="-5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Freeform 206">
              <a:extLst>
                <a:ext uri="{FF2B5EF4-FFF2-40B4-BE49-F238E27FC236}">
                  <a16:creationId xmlns:a16="http://schemas.microsoft.com/office/drawing/2014/main" id="{766FA252-2018-4680-BECF-367B8FB335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55504" y="4014684"/>
              <a:ext cx="1381439" cy="652105"/>
            </a:xfrm>
            <a:custGeom>
              <a:avLst/>
              <a:gdLst>
                <a:gd name="T0" fmla="*/ 21 w 392"/>
                <a:gd name="T1" fmla="*/ 30 h 185"/>
                <a:gd name="T2" fmla="*/ 42 w 392"/>
                <a:gd name="T3" fmla="*/ 67 h 185"/>
                <a:gd name="T4" fmla="*/ 73 w 392"/>
                <a:gd name="T5" fmla="*/ 116 h 185"/>
                <a:gd name="T6" fmla="*/ 93 w 392"/>
                <a:gd name="T7" fmla="*/ 97 h 185"/>
                <a:gd name="T8" fmla="*/ 73 w 392"/>
                <a:gd name="T9" fmla="*/ 74 h 185"/>
                <a:gd name="T10" fmla="*/ 65 w 392"/>
                <a:gd name="T11" fmla="*/ 54 h 185"/>
                <a:gd name="T12" fmla="*/ 47 w 392"/>
                <a:gd name="T13" fmla="*/ 31 h 185"/>
                <a:gd name="T14" fmla="*/ 7 w 392"/>
                <a:gd name="T15" fmla="*/ 32 h 185"/>
                <a:gd name="T16" fmla="*/ 279 w 392"/>
                <a:gd name="T17" fmla="*/ 55 h 185"/>
                <a:gd name="T18" fmla="*/ 286 w 392"/>
                <a:gd name="T19" fmla="*/ 62 h 185"/>
                <a:gd name="T20" fmla="*/ 282 w 392"/>
                <a:gd name="T21" fmla="*/ 43 h 185"/>
                <a:gd name="T22" fmla="*/ 63 w 392"/>
                <a:gd name="T23" fmla="*/ 45 h 185"/>
                <a:gd name="T24" fmla="*/ 254 w 392"/>
                <a:gd name="T25" fmla="*/ 47 h 185"/>
                <a:gd name="T26" fmla="*/ 214 w 392"/>
                <a:gd name="T27" fmla="*/ 54 h 185"/>
                <a:gd name="T28" fmla="*/ 209 w 392"/>
                <a:gd name="T29" fmla="*/ 105 h 185"/>
                <a:gd name="T30" fmla="*/ 217 w 392"/>
                <a:gd name="T31" fmla="*/ 100 h 185"/>
                <a:gd name="T32" fmla="*/ 236 w 392"/>
                <a:gd name="T33" fmla="*/ 107 h 185"/>
                <a:gd name="T34" fmla="*/ 226 w 392"/>
                <a:gd name="T35" fmla="*/ 74 h 185"/>
                <a:gd name="T36" fmla="*/ 237 w 392"/>
                <a:gd name="T37" fmla="*/ 60 h 185"/>
                <a:gd name="T38" fmla="*/ 81 w 392"/>
                <a:gd name="T39" fmla="*/ 51 h 185"/>
                <a:gd name="T40" fmla="*/ 32 w 392"/>
                <a:gd name="T41" fmla="*/ 77 h 185"/>
                <a:gd name="T42" fmla="*/ 304 w 392"/>
                <a:gd name="T43" fmla="*/ 80 h 185"/>
                <a:gd name="T44" fmla="*/ 241 w 392"/>
                <a:gd name="T45" fmla="*/ 85 h 185"/>
                <a:gd name="T46" fmla="*/ 96 w 392"/>
                <a:gd name="T47" fmla="*/ 86 h 185"/>
                <a:gd name="T48" fmla="*/ 249 w 392"/>
                <a:gd name="T49" fmla="*/ 87 h 185"/>
                <a:gd name="T50" fmla="*/ 282 w 392"/>
                <a:gd name="T51" fmla="*/ 98 h 185"/>
                <a:gd name="T52" fmla="*/ 291 w 392"/>
                <a:gd name="T53" fmla="*/ 97 h 185"/>
                <a:gd name="T54" fmla="*/ 241 w 392"/>
                <a:gd name="T55" fmla="*/ 113 h 185"/>
                <a:gd name="T56" fmla="*/ 241 w 392"/>
                <a:gd name="T57" fmla="*/ 113 h 185"/>
                <a:gd name="T58" fmla="*/ 121 w 392"/>
                <a:gd name="T59" fmla="*/ 145 h 185"/>
                <a:gd name="T60" fmla="*/ 168 w 392"/>
                <a:gd name="T61" fmla="*/ 151 h 185"/>
                <a:gd name="T62" fmla="*/ 134 w 392"/>
                <a:gd name="T63" fmla="*/ 128 h 185"/>
                <a:gd name="T64" fmla="*/ 335 w 392"/>
                <a:gd name="T65" fmla="*/ 127 h 185"/>
                <a:gd name="T66" fmla="*/ 156 w 392"/>
                <a:gd name="T67" fmla="*/ 136 h 185"/>
                <a:gd name="T68" fmla="*/ 309 w 392"/>
                <a:gd name="T69" fmla="*/ 147 h 185"/>
                <a:gd name="T70" fmla="*/ 271 w 392"/>
                <a:gd name="T71" fmla="*/ 155 h 185"/>
                <a:gd name="T72" fmla="*/ 189 w 392"/>
                <a:gd name="T73" fmla="*/ 158 h 185"/>
                <a:gd name="T74" fmla="*/ 283 w 392"/>
                <a:gd name="T75" fmla="*/ 157 h 185"/>
                <a:gd name="T76" fmla="*/ 231 w 392"/>
                <a:gd name="T77" fmla="*/ 159 h 185"/>
                <a:gd name="T78" fmla="*/ 243 w 392"/>
                <a:gd name="T79" fmla="*/ 159 h 185"/>
                <a:gd name="T80" fmla="*/ 249 w 392"/>
                <a:gd name="T81" fmla="*/ 170 h 185"/>
                <a:gd name="T82" fmla="*/ 259 w 392"/>
                <a:gd name="T83" fmla="*/ 171 h 185"/>
                <a:gd name="T84" fmla="*/ 219 w 392"/>
                <a:gd name="T85" fmla="*/ 174 h 185"/>
                <a:gd name="T86" fmla="*/ 126 w 392"/>
                <a:gd name="T87" fmla="*/ 42 h 185"/>
                <a:gd name="T88" fmla="*/ 124 w 392"/>
                <a:gd name="T89" fmla="*/ 75 h 185"/>
                <a:gd name="T90" fmla="*/ 146 w 392"/>
                <a:gd name="T91" fmla="*/ 97 h 185"/>
                <a:gd name="T92" fmla="*/ 172 w 392"/>
                <a:gd name="T93" fmla="*/ 103 h 185"/>
                <a:gd name="T94" fmla="*/ 203 w 392"/>
                <a:gd name="T95" fmla="*/ 52 h 185"/>
                <a:gd name="T96" fmla="*/ 180 w 392"/>
                <a:gd name="T97" fmla="*/ 21 h 185"/>
                <a:gd name="T98" fmla="*/ 156 w 392"/>
                <a:gd name="T99" fmla="*/ 51 h 185"/>
                <a:gd name="T100" fmla="*/ 314 w 392"/>
                <a:gd name="T101" fmla="*/ 75 h 185"/>
                <a:gd name="T102" fmla="*/ 325 w 392"/>
                <a:gd name="T103" fmla="*/ 92 h 185"/>
                <a:gd name="T104" fmla="*/ 329 w 392"/>
                <a:gd name="T105" fmla="*/ 102 h 185"/>
                <a:gd name="T106" fmla="*/ 368 w 392"/>
                <a:gd name="T107" fmla="*/ 122 h 185"/>
                <a:gd name="T108" fmla="*/ 373 w 392"/>
                <a:gd name="T109" fmla="*/ 155 h 185"/>
                <a:gd name="T110" fmla="*/ 392 w 392"/>
                <a:gd name="T111" fmla="*/ 134 h 185"/>
                <a:gd name="T112" fmla="*/ 348 w 392"/>
                <a:gd name="T113" fmla="*/ 99 h 185"/>
                <a:gd name="T114" fmla="*/ 331 w 392"/>
                <a:gd name="T115" fmla="*/ 73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92" h="185">
                  <a:moveTo>
                    <a:pt x="11" y="4"/>
                  </a:moveTo>
                  <a:cubicBezTo>
                    <a:pt x="10" y="4"/>
                    <a:pt x="9" y="2"/>
                    <a:pt x="8" y="1"/>
                  </a:cubicBezTo>
                  <a:cubicBezTo>
                    <a:pt x="6" y="0"/>
                    <a:pt x="4" y="0"/>
                    <a:pt x="1" y="0"/>
                  </a:cubicBezTo>
                  <a:cubicBezTo>
                    <a:pt x="1" y="2"/>
                    <a:pt x="0" y="5"/>
                    <a:pt x="1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4" y="11"/>
                    <a:pt x="4" y="15"/>
                    <a:pt x="7" y="17"/>
                  </a:cubicBezTo>
                  <a:cubicBezTo>
                    <a:pt x="8" y="17"/>
                    <a:pt x="9" y="17"/>
                    <a:pt x="9" y="18"/>
                  </a:cubicBezTo>
                  <a:cubicBezTo>
                    <a:pt x="11" y="19"/>
                    <a:pt x="11" y="21"/>
                    <a:pt x="12" y="22"/>
                  </a:cubicBezTo>
                  <a:cubicBezTo>
                    <a:pt x="13" y="23"/>
                    <a:pt x="15" y="23"/>
                    <a:pt x="16" y="24"/>
                  </a:cubicBezTo>
                  <a:cubicBezTo>
                    <a:pt x="17" y="25"/>
                    <a:pt x="16" y="26"/>
                    <a:pt x="17" y="27"/>
                  </a:cubicBezTo>
                  <a:cubicBezTo>
                    <a:pt x="18" y="28"/>
                    <a:pt x="20" y="29"/>
                    <a:pt x="21" y="30"/>
                  </a:cubicBezTo>
                  <a:cubicBezTo>
                    <a:pt x="21" y="31"/>
                    <a:pt x="21" y="32"/>
                    <a:pt x="21" y="33"/>
                  </a:cubicBezTo>
                  <a:cubicBezTo>
                    <a:pt x="22" y="33"/>
                    <a:pt x="23" y="34"/>
                    <a:pt x="23" y="34"/>
                  </a:cubicBezTo>
                  <a:cubicBezTo>
                    <a:pt x="24" y="36"/>
                    <a:pt x="24" y="37"/>
                    <a:pt x="24" y="40"/>
                  </a:cubicBezTo>
                  <a:cubicBezTo>
                    <a:pt x="26" y="40"/>
                    <a:pt x="28" y="40"/>
                    <a:pt x="29" y="41"/>
                  </a:cubicBezTo>
                  <a:cubicBezTo>
                    <a:pt x="30" y="41"/>
                    <a:pt x="31" y="43"/>
                    <a:pt x="31" y="44"/>
                  </a:cubicBezTo>
                  <a:cubicBezTo>
                    <a:pt x="32" y="44"/>
                    <a:pt x="33" y="43"/>
                    <a:pt x="33" y="44"/>
                  </a:cubicBezTo>
                  <a:cubicBezTo>
                    <a:pt x="34" y="46"/>
                    <a:pt x="33" y="49"/>
                    <a:pt x="33" y="52"/>
                  </a:cubicBezTo>
                  <a:cubicBezTo>
                    <a:pt x="34" y="53"/>
                    <a:pt x="36" y="56"/>
                    <a:pt x="36" y="57"/>
                  </a:cubicBezTo>
                  <a:cubicBezTo>
                    <a:pt x="36" y="58"/>
                    <a:pt x="36" y="59"/>
                    <a:pt x="36" y="60"/>
                  </a:cubicBezTo>
                  <a:cubicBezTo>
                    <a:pt x="37" y="61"/>
                    <a:pt x="39" y="61"/>
                    <a:pt x="39" y="62"/>
                  </a:cubicBezTo>
                  <a:cubicBezTo>
                    <a:pt x="41" y="63"/>
                    <a:pt x="41" y="65"/>
                    <a:pt x="42" y="67"/>
                  </a:cubicBezTo>
                  <a:cubicBezTo>
                    <a:pt x="43" y="68"/>
                    <a:pt x="46" y="69"/>
                    <a:pt x="47" y="70"/>
                  </a:cubicBezTo>
                  <a:cubicBezTo>
                    <a:pt x="48" y="72"/>
                    <a:pt x="51" y="81"/>
                    <a:pt x="53" y="82"/>
                  </a:cubicBezTo>
                  <a:cubicBezTo>
                    <a:pt x="53" y="82"/>
                    <a:pt x="53" y="82"/>
                    <a:pt x="53" y="82"/>
                  </a:cubicBezTo>
                  <a:cubicBezTo>
                    <a:pt x="54" y="84"/>
                    <a:pt x="53" y="86"/>
                    <a:pt x="53" y="87"/>
                  </a:cubicBezTo>
                  <a:cubicBezTo>
                    <a:pt x="53" y="88"/>
                    <a:pt x="55" y="88"/>
                    <a:pt x="55" y="89"/>
                  </a:cubicBezTo>
                  <a:cubicBezTo>
                    <a:pt x="56" y="91"/>
                    <a:pt x="58" y="97"/>
                    <a:pt x="59" y="98"/>
                  </a:cubicBezTo>
                  <a:cubicBezTo>
                    <a:pt x="59" y="98"/>
                    <a:pt x="61" y="99"/>
                    <a:pt x="61" y="99"/>
                  </a:cubicBezTo>
                  <a:cubicBezTo>
                    <a:pt x="63" y="102"/>
                    <a:pt x="63" y="105"/>
                    <a:pt x="64" y="108"/>
                  </a:cubicBezTo>
                  <a:cubicBezTo>
                    <a:pt x="64" y="109"/>
                    <a:pt x="66" y="111"/>
                    <a:pt x="67" y="112"/>
                  </a:cubicBezTo>
                  <a:cubicBezTo>
                    <a:pt x="67" y="113"/>
                    <a:pt x="67" y="113"/>
                    <a:pt x="67" y="113"/>
                  </a:cubicBezTo>
                  <a:cubicBezTo>
                    <a:pt x="67" y="114"/>
                    <a:pt x="72" y="115"/>
                    <a:pt x="73" y="116"/>
                  </a:cubicBezTo>
                  <a:cubicBezTo>
                    <a:pt x="73" y="116"/>
                    <a:pt x="75" y="116"/>
                    <a:pt x="75" y="117"/>
                  </a:cubicBezTo>
                  <a:cubicBezTo>
                    <a:pt x="76" y="117"/>
                    <a:pt x="79" y="121"/>
                    <a:pt x="80" y="122"/>
                  </a:cubicBezTo>
                  <a:cubicBezTo>
                    <a:pt x="81" y="123"/>
                    <a:pt x="83" y="123"/>
                    <a:pt x="85" y="123"/>
                  </a:cubicBezTo>
                  <a:cubicBezTo>
                    <a:pt x="84" y="122"/>
                    <a:pt x="84" y="120"/>
                    <a:pt x="83" y="120"/>
                  </a:cubicBezTo>
                  <a:cubicBezTo>
                    <a:pt x="82" y="120"/>
                    <a:pt x="83" y="119"/>
                    <a:pt x="85" y="119"/>
                  </a:cubicBezTo>
                  <a:cubicBezTo>
                    <a:pt x="85" y="120"/>
                    <a:pt x="87" y="122"/>
                    <a:pt x="89" y="121"/>
                  </a:cubicBezTo>
                  <a:cubicBezTo>
                    <a:pt x="90" y="121"/>
                    <a:pt x="89" y="120"/>
                    <a:pt x="90" y="119"/>
                  </a:cubicBezTo>
                  <a:cubicBezTo>
                    <a:pt x="90" y="120"/>
                    <a:pt x="90" y="120"/>
                    <a:pt x="90" y="120"/>
                  </a:cubicBezTo>
                  <a:cubicBezTo>
                    <a:pt x="92" y="120"/>
                    <a:pt x="93" y="120"/>
                    <a:pt x="94" y="120"/>
                  </a:cubicBezTo>
                  <a:cubicBezTo>
                    <a:pt x="92" y="119"/>
                    <a:pt x="95" y="101"/>
                    <a:pt x="96" y="98"/>
                  </a:cubicBezTo>
                  <a:cubicBezTo>
                    <a:pt x="95" y="97"/>
                    <a:pt x="94" y="97"/>
                    <a:pt x="93" y="97"/>
                  </a:cubicBezTo>
                  <a:cubicBezTo>
                    <a:pt x="92" y="96"/>
                    <a:pt x="91" y="91"/>
                    <a:pt x="91" y="89"/>
                  </a:cubicBezTo>
                  <a:cubicBezTo>
                    <a:pt x="89" y="90"/>
                    <a:pt x="87" y="89"/>
                    <a:pt x="87" y="89"/>
                  </a:cubicBezTo>
                  <a:cubicBezTo>
                    <a:pt x="86" y="89"/>
                    <a:pt x="85" y="88"/>
                    <a:pt x="85" y="88"/>
                  </a:cubicBezTo>
                  <a:cubicBezTo>
                    <a:pt x="85" y="87"/>
                    <a:pt x="86" y="87"/>
                    <a:pt x="85" y="85"/>
                  </a:cubicBezTo>
                  <a:cubicBezTo>
                    <a:pt x="85" y="85"/>
                    <a:pt x="82" y="84"/>
                    <a:pt x="82" y="83"/>
                  </a:cubicBezTo>
                  <a:cubicBezTo>
                    <a:pt x="82" y="82"/>
                    <a:pt x="82" y="77"/>
                    <a:pt x="83" y="76"/>
                  </a:cubicBezTo>
                  <a:cubicBezTo>
                    <a:pt x="81" y="76"/>
                    <a:pt x="80" y="76"/>
                    <a:pt x="79" y="76"/>
                  </a:cubicBezTo>
                  <a:cubicBezTo>
                    <a:pt x="79" y="75"/>
                    <a:pt x="79" y="75"/>
                    <a:pt x="79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7" y="75"/>
                    <a:pt x="77" y="76"/>
                    <a:pt x="76" y="76"/>
                  </a:cubicBezTo>
                  <a:cubicBezTo>
                    <a:pt x="76" y="76"/>
                    <a:pt x="74" y="74"/>
                    <a:pt x="73" y="74"/>
                  </a:cubicBezTo>
                  <a:cubicBezTo>
                    <a:pt x="73" y="73"/>
                    <a:pt x="73" y="70"/>
                    <a:pt x="73" y="69"/>
                  </a:cubicBezTo>
                  <a:cubicBezTo>
                    <a:pt x="73" y="68"/>
                    <a:pt x="76" y="67"/>
                    <a:pt x="76" y="66"/>
                  </a:cubicBezTo>
                  <a:cubicBezTo>
                    <a:pt x="76" y="66"/>
                    <a:pt x="76" y="64"/>
                    <a:pt x="76" y="64"/>
                  </a:cubicBezTo>
                  <a:cubicBezTo>
                    <a:pt x="76" y="64"/>
                    <a:pt x="73" y="59"/>
                    <a:pt x="73" y="59"/>
                  </a:cubicBezTo>
                  <a:cubicBezTo>
                    <a:pt x="72" y="58"/>
                    <a:pt x="73" y="57"/>
                    <a:pt x="73" y="56"/>
                  </a:cubicBezTo>
                  <a:cubicBezTo>
                    <a:pt x="71" y="55"/>
                    <a:pt x="70" y="56"/>
                    <a:pt x="69" y="56"/>
                  </a:cubicBezTo>
                  <a:cubicBezTo>
                    <a:pt x="69" y="54"/>
                    <a:pt x="69" y="54"/>
                    <a:pt x="70" y="52"/>
                  </a:cubicBezTo>
                  <a:cubicBezTo>
                    <a:pt x="70" y="52"/>
                    <a:pt x="69" y="51"/>
                    <a:pt x="69" y="51"/>
                  </a:cubicBezTo>
                  <a:cubicBezTo>
                    <a:pt x="68" y="53"/>
                    <a:pt x="68" y="53"/>
                    <a:pt x="67" y="55"/>
                  </a:cubicBezTo>
                  <a:cubicBezTo>
                    <a:pt x="67" y="55"/>
                    <a:pt x="65" y="55"/>
                    <a:pt x="65" y="55"/>
                  </a:cubicBezTo>
                  <a:cubicBezTo>
                    <a:pt x="65" y="55"/>
                    <a:pt x="65" y="54"/>
                    <a:pt x="65" y="54"/>
                  </a:cubicBezTo>
                  <a:cubicBezTo>
                    <a:pt x="64" y="54"/>
                    <a:pt x="63" y="54"/>
                    <a:pt x="63" y="54"/>
                  </a:cubicBezTo>
                  <a:cubicBezTo>
                    <a:pt x="61" y="52"/>
                    <a:pt x="62" y="50"/>
                    <a:pt x="61" y="48"/>
                  </a:cubicBezTo>
                  <a:cubicBezTo>
                    <a:pt x="60" y="47"/>
                    <a:pt x="58" y="46"/>
                    <a:pt x="57" y="45"/>
                  </a:cubicBezTo>
                  <a:cubicBezTo>
                    <a:pt x="55" y="43"/>
                    <a:pt x="55" y="41"/>
                    <a:pt x="55" y="40"/>
                  </a:cubicBezTo>
                  <a:cubicBezTo>
                    <a:pt x="52" y="40"/>
                    <a:pt x="52" y="40"/>
                    <a:pt x="52" y="40"/>
                  </a:cubicBezTo>
                  <a:cubicBezTo>
                    <a:pt x="52" y="40"/>
                    <a:pt x="52" y="40"/>
                    <a:pt x="52" y="40"/>
                  </a:cubicBezTo>
                  <a:cubicBezTo>
                    <a:pt x="54" y="41"/>
                    <a:pt x="49" y="42"/>
                    <a:pt x="51" y="41"/>
                  </a:cubicBezTo>
                  <a:cubicBezTo>
                    <a:pt x="51" y="41"/>
                    <a:pt x="50" y="41"/>
                    <a:pt x="50" y="40"/>
                  </a:cubicBezTo>
                  <a:cubicBezTo>
                    <a:pt x="49" y="39"/>
                    <a:pt x="49" y="37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6" y="35"/>
                    <a:pt x="47" y="32"/>
                    <a:pt x="47" y="31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29"/>
                    <a:pt x="43" y="28"/>
                    <a:pt x="43" y="27"/>
                  </a:cubicBezTo>
                  <a:cubicBezTo>
                    <a:pt x="41" y="26"/>
                    <a:pt x="36" y="23"/>
                    <a:pt x="35" y="22"/>
                  </a:cubicBezTo>
                  <a:cubicBezTo>
                    <a:pt x="34" y="21"/>
                    <a:pt x="35" y="19"/>
                    <a:pt x="34" y="18"/>
                  </a:cubicBezTo>
                  <a:cubicBezTo>
                    <a:pt x="34" y="18"/>
                    <a:pt x="32" y="18"/>
                    <a:pt x="31" y="17"/>
                  </a:cubicBezTo>
                  <a:cubicBezTo>
                    <a:pt x="30" y="16"/>
                    <a:pt x="31" y="13"/>
                    <a:pt x="29" y="13"/>
                  </a:cubicBezTo>
                  <a:cubicBezTo>
                    <a:pt x="29" y="13"/>
                    <a:pt x="27" y="13"/>
                    <a:pt x="27" y="13"/>
                  </a:cubicBezTo>
                  <a:cubicBezTo>
                    <a:pt x="26" y="13"/>
                    <a:pt x="27" y="11"/>
                    <a:pt x="27" y="1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19" y="2"/>
                    <a:pt x="14" y="5"/>
                    <a:pt x="11" y="4"/>
                  </a:cubicBezTo>
                  <a:close/>
                  <a:moveTo>
                    <a:pt x="7" y="32"/>
                  </a:moveTo>
                  <a:cubicBezTo>
                    <a:pt x="9" y="35"/>
                    <a:pt x="11" y="38"/>
                    <a:pt x="8" y="32"/>
                  </a:cubicBezTo>
                  <a:lnTo>
                    <a:pt x="7" y="32"/>
                  </a:lnTo>
                  <a:close/>
                  <a:moveTo>
                    <a:pt x="285" y="35"/>
                  </a:moveTo>
                  <a:cubicBezTo>
                    <a:pt x="285" y="38"/>
                    <a:pt x="285" y="40"/>
                    <a:pt x="286" y="42"/>
                  </a:cubicBezTo>
                  <a:cubicBezTo>
                    <a:pt x="286" y="42"/>
                    <a:pt x="288" y="42"/>
                    <a:pt x="289" y="42"/>
                  </a:cubicBezTo>
                  <a:cubicBezTo>
                    <a:pt x="289" y="42"/>
                    <a:pt x="290" y="41"/>
                    <a:pt x="289" y="41"/>
                  </a:cubicBezTo>
                  <a:cubicBezTo>
                    <a:pt x="289" y="41"/>
                    <a:pt x="289" y="38"/>
                    <a:pt x="289" y="38"/>
                  </a:cubicBezTo>
                  <a:cubicBezTo>
                    <a:pt x="287" y="36"/>
                    <a:pt x="286" y="36"/>
                    <a:pt x="285" y="35"/>
                  </a:cubicBezTo>
                  <a:close/>
                  <a:moveTo>
                    <a:pt x="280" y="39"/>
                  </a:moveTo>
                  <a:cubicBezTo>
                    <a:pt x="277" y="43"/>
                    <a:pt x="277" y="47"/>
                    <a:pt x="275" y="52"/>
                  </a:cubicBezTo>
                  <a:cubicBezTo>
                    <a:pt x="276" y="53"/>
                    <a:pt x="278" y="54"/>
                    <a:pt x="279" y="55"/>
                  </a:cubicBezTo>
                  <a:cubicBezTo>
                    <a:pt x="279" y="57"/>
                    <a:pt x="278" y="56"/>
                    <a:pt x="277" y="57"/>
                  </a:cubicBezTo>
                  <a:cubicBezTo>
                    <a:pt x="277" y="58"/>
                    <a:pt x="277" y="58"/>
                    <a:pt x="277" y="58"/>
                  </a:cubicBezTo>
                  <a:cubicBezTo>
                    <a:pt x="277" y="58"/>
                    <a:pt x="279" y="62"/>
                    <a:pt x="277" y="63"/>
                  </a:cubicBezTo>
                  <a:cubicBezTo>
                    <a:pt x="277" y="64"/>
                    <a:pt x="277" y="64"/>
                    <a:pt x="277" y="64"/>
                  </a:cubicBezTo>
                  <a:cubicBezTo>
                    <a:pt x="277" y="65"/>
                    <a:pt x="279" y="67"/>
                    <a:pt x="280" y="68"/>
                  </a:cubicBezTo>
                  <a:cubicBezTo>
                    <a:pt x="281" y="69"/>
                    <a:pt x="281" y="70"/>
                    <a:pt x="283" y="70"/>
                  </a:cubicBezTo>
                  <a:cubicBezTo>
                    <a:pt x="285" y="71"/>
                    <a:pt x="279" y="66"/>
                    <a:pt x="279" y="66"/>
                  </a:cubicBezTo>
                  <a:cubicBezTo>
                    <a:pt x="279" y="64"/>
                    <a:pt x="279" y="62"/>
                    <a:pt x="279" y="61"/>
                  </a:cubicBezTo>
                  <a:cubicBezTo>
                    <a:pt x="279" y="61"/>
                    <a:pt x="283" y="58"/>
                    <a:pt x="282" y="59"/>
                  </a:cubicBezTo>
                  <a:cubicBezTo>
                    <a:pt x="283" y="59"/>
                    <a:pt x="283" y="59"/>
                    <a:pt x="284" y="59"/>
                  </a:cubicBezTo>
                  <a:cubicBezTo>
                    <a:pt x="285" y="59"/>
                    <a:pt x="285" y="61"/>
                    <a:pt x="286" y="62"/>
                  </a:cubicBezTo>
                  <a:cubicBezTo>
                    <a:pt x="287" y="62"/>
                    <a:pt x="287" y="61"/>
                    <a:pt x="288" y="62"/>
                  </a:cubicBezTo>
                  <a:cubicBezTo>
                    <a:pt x="287" y="60"/>
                    <a:pt x="287" y="58"/>
                    <a:pt x="287" y="56"/>
                  </a:cubicBezTo>
                  <a:cubicBezTo>
                    <a:pt x="286" y="56"/>
                    <a:pt x="284" y="57"/>
                    <a:pt x="283" y="56"/>
                  </a:cubicBezTo>
                  <a:cubicBezTo>
                    <a:pt x="285" y="55"/>
                    <a:pt x="286" y="53"/>
                    <a:pt x="288" y="52"/>
                  </a:cubicBezTo>
                  <a:cubicBezTo>
                    <a:pt x="286" y="51"/>
                    <a:pt x="289" y="51"/>
                    <a:pt x="286" y="50"/>
                  </a:cubicBezTo>
                  <a:cubicBezTo>
                    <a:pt x="286" y="49"/>
                    <a:pt x="286" y="49"/>
                    <a:pt x="286" y="49"/>
                  </a:cubicBezTo>
                  <a:cubicBezTo>
                    <a:pt x="285" y="50"/>
                    <a:pt x="283" y="51"/>
                    <a:pt x="283" y="52"/>
                  </a:cubicBezTo>
                  <a:cubicBezTo>
                    <a:pt x="282" y="52"/>
                    <a:pt x="283" y="53"/>
                    <a:pt x="283" y="54"/>
                  </a:cubicBezTo>
                  <a:cubicBezTo>
                    <a:pt x="281" y="54"/>
                    <a:pt x="281" y="54"/>
                    <a:pt x="281" y="54"/>
                  </a:cubicBezTo>
                  <a:cubicBezTo>
                    <a:pt x="282" y="50"/>
                    <a:pt x="283" y="46"/>
                    <a:pt x="281" y="45"/>
                  </a:cubicBezTo>
                  <a:cubicBezTo>
                    <a:pt x="281" y="45"/>
                    <a:pt x="282" y="42"/>
                    <a:pt x="282" y="43"/>
                  </a:cubicBezTo>
                  <a:cubicBezTo>
                    <a:pt x="283" y="42"/>
                    <a:pt x="283" y="42"/>
                    <a:pt x="283" y="42"/>
                  </a:cubicBezTo>
                  <a:cubicBezTo>
                    <a:pt x="282" y="41"/>
                    <a:pt x="282" y="41"/>
                    <a:pt x="282" y="40"/>
                  </a:cubicBezTo>
                  <a:lnTo>
                    <a:pt x="280" y="39"/>
                  </a:lnTo>
                  <a:close/>
                  <a:moveTo>
                    <a:pt x="57" y="41"/>
                  </a:moveTo>
                  <a:cubicBezTo>
                    <a:pt x="57" y="41"/>
                    <a:pt x="57" y="43"/>
                    <a:pt x="57" y="43"/>
                  </a:cubicBezTo>
                  <a:cubicBezTo>
                    <a:pt x="58" y="43"/>
                    <a:pt x="58" y="43"/>
                    <a:pt x="59" y="44"/>
                  </a:cubicBezTo>
                  <a:cubicBezTo>
                    <a:pt x="58" y="42"/>
                    <a:pt x="60" y="41"/>
                    <a:pt x="57" y="41"/>
                  </a:cubicBezTo>
                  <a:close/>
                  <a:moveTo>
                    <a:pt x="63" y="45"/>
                  </a:moveTo>
                  <a:cubicBezTo>
                    <a:pt x="63" y="45"/>
                    <a:pt x="63" y="47"/>
                    <a:pt x="63" y="47"/>
                  </a:cubicBezTo>
                  <a:cubicBezTo>
                    <a:pt x="64" y="47"/>
                    <a:pt x="64" y="47"/>
                    <a:pt x="65" y="48"/>
                  </a:cubicBezTo>
                  <a:cubicBezTo>
                    <a:pt x="68" y="48"/>
                    <a:pt x="63" y="45"/>
                    <a:pt x="63" y="45"/>
                  </a:cubicBezTo>
                  <a:close/>
                  <a:moveTo>
                    <a:pt x="19" y="46"/>
                  </a:moveTo>
                  <a:cubicBezTo>
                    <a:pt x="19" y="48"/>
                    <a:pt x="19" y="48"/>
                    <a:pt x="19" y="48"/>
                  </a:cubicBezTo>
                  <a:cubicBezTo>
                    <a:pt x="19" y="49"/>
                    <a:pt x="21" y="49"/>
                    <a:pt x="21" y="50"/>
                  </a:cubicBezTo>
                  <a:cubicBezTo>
                    <a:pt x="22" y="50"/>
                    <a:pt x="24" y="54"/>
                    <a:pt x="25" y="55"/>
                  </a:cubicBezTo>
                  <a:cubicBezTo>
                    <a:pt x="26" y="55"/>
                    <a:pt x="26" y="52"/>
                    <a:pt x="25" y="51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3" y="50"/>
                    <a:pt x="23" y="48"/>
                    <a:pt x="22" y="48"/>
                  </a:cubicBezTo>
                  <a:cubicBezTo>
                    <a:pt x="21" y="48"/>
                    <a:pt x="21" y="48"/>
                    <a:pt x="21" y="48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6"/>
                    <a:pt x="20" y="47"/>
                    <a:pt x="19" y="46"/>
                  </a:cubicBezTo>
                  <a:close/>
                  <a:moveTo>
                    <a:pt x="254" y="47"/>
                  </a:moveTo>
                  <a:cubicBezTo>
                    <a:pt x="254" y="47"/>
                    <a:pt x="254" y="49"/>
                    <a:pt x="253" y="50"/>
                  </a:cubicBezTo>
                  <a:cubicBezTo>
                    <a:pt x="253" y="50"/>
                    <a:pt x="251" y="50"/>
                    <a:pt x="251" y="50"/>
                  </a:cubicBezTo>
                  <a:cubicBezTo>
                    <a:pt x="251" y="50"/>
                    <a:pt x="251" y="52"/>
                    <a:pt x="251" y="52"/>
                  </a:cubicBezTo>
                  <a:cubicBezTo>
                    <a:pt x="249" y="53"/>
                    <a:pt x="246" y="55"/>
                    <a:pt x="245" y="55"/>
                  </a:cubicBezTo>
                  <a:cubicBezTo>
                    <a:pt x="239" y="56"/>
                    <a:pt x="234" y="55"/>
                    <a:pt x="228" y="55"/>
                  </a:cubicBezTo>
                  <a:cubicBezTo>
                    <a:pt x="227" y="54"/>
                    <a:pt x="227" y="54"/>
                    <a:pt x="227" y="54"/>
                  </a:cubicBezTo>
                  <a:cubicBezTo>
                    <a:pt x="226" y="53"/>
                    <a:pt x="227" y="55"/>
                    <a:pt x="225" y="54"/>
                  </a:cubicBezTo>
                  <a:cubicBezTo>
                    <a:pt x="225" y="52"/>
                    <a:pt x="225" y="52"/>
                    <a:pt x="225" y="52"/>
                  </a:cubicBezTo>
                  <a:cubicBezTo>
                    <a:pt x="221" y="51"/>
                    <a:pt x="218" y="53"/>
                    <a:pt x="216" y="54"/>
                  </a:cubicBezTo>
                  <a:cubicBezTo>
                    <a:pt x="216" y="55"/>
                    <a:pt x="216" y="55"/>
                    <a:pt x="216" y="55"/>
                  </a:cubicBezTo>
                  <a:cubicBezTo>
                    <a:pt x="215" y="55"/>
                    <a:pt x="215" y="54"/>
                    <a:pt x="214" y="54"/>
                  </a:cubicBezTo>
                  <a:cubicBezTo>
                    <a:pt x="213" y="56"/>
                    <a:pt x="212" y="57"/>
                    <a:pt x="211" y="58"/>
                  </a:cubicBezTo>
                  <a:cubicBezTo>
                    <a:pt x="212" y="58"/>
                    <a:pt x="210" y="60"/>
                    <a:pt x="210" y="60"/>
                  </a:cubicBezTo>
                  <a:cubicBezTo>
                    <a:pt x="210" y="61"/>
                    <a:pt x="211" y="62"/>
                    <a:pt x="211" y="62"/>
                  </a:cubicBezTo>
                  <a:cubicBezTo>
                    <a:pt x="211" y="66"/>
                    <a:pt x="211" y="72"/>
                    <a:pt x="209" y="75"/>
                  </a:cubicBezTo>
                  <a:cubicBezTo>
                    <a:pt x="208" y="75"/>
                    <a:pt x="208" y="75"/>
                    <a:pt x="208" y="75"/>
                  </a:cubicBezTo>
                  <a:cubicBezTo>
                    <a:pt x="207" y="78"/>
                    <a:pt x="207" y="81"/>
                    <a:pt x="207" y="86"/>
                  </a:cubicBezTo>
                  <a:cubicBezTo>
                    <a:pt x="207" y="87"/>
                    <a:pt x="206" y="91"/>
                    <a:pt x="205" y="91"/>
                  </a:cubicBezTo>
                  <a:cubicBezTo>
                    <a:pt x="204" y="92"/>
                    <a:pt x="204" y="92"/>
                    <a:pt x="204" y="92"/>
                  </a:cubicBezTo>
                  <a:cubicBezTo>
                    <a:pt x="203" y="96"/>
                    <a:pt x="204" y="99"/>
                    <a:pt x="204" y="103"/>
                  </a:cubicBezTo>
                  <a:cubicBezTo>
                    <a:pt x="205" y="103"/>
                    <a:pt x="207" y="103"/>
                    <a:pt x="208" y="103"/>
                  </a:cubicBezTo>
                  <a:cubicBezTo>
                    <a:pt x="209" y="105"/>
                    <a:pt x="209" y="105"/>
                    <a:pt x="209" y="105"/>
                  </a:cubicBezTo>
                  <a:cubicBezTo>
                    <a:pt x="209" y="105"/>
                    <a:pt x="208" y="106"/>
                    <a:pt x="208" y="107"/>
                  </a:cubicBezTo>
                  <a:cubicBezTo>
                    <a:pt x="209" y="109"/>
                    <a:pt x="209" y="109"/>
                    <a:pt x="209" y="109"/>
                  </a:cubicBezTo>
                  <a:cubicBezTo>
                    <a:pt x="209" y="111"/>
                    <a:pt x="206" y="113"/>
                    <a:pt x="206" y="114"/>
                  </a:cubicBezTo>
                  <a:cubicBezTo>
                    <a:pt x="205" y="117"/>
                    <a:pt x="206" y="121"/>
                    <a:pt x="206" y="123"/>
                  </a:cubicBezTo>
                  <a:cubicBezTo>
                    <a:pt x="209" y="123"/>
                    <a:pt x="213" y="123"/>
                    <a:pt x="217" y="123"/>
                  </a:cubicBezTo>
                  <a:cubicBezTo>
                    <a:pt x="216" y="122"/>
                    <a:pt x="217" y="120"/>
                    <a:pt x="217" y="119"/>
                  </a:cubicBezTo>
                  <a:cubicBezTo>
                    <a:pt x="217" y="119"/>
                    <a:pt x="215" y="119"/>
                    <a:pt x="215" y="118"/>
                  </a:cubicBezTo>
                  <a:cubicBezTo>
                    <a:pt x="215" y="118"/>
                    <a:pt x="218" y="115"/>
                    <a:pt x="217" y="115"/>
                  </a:cubicBezTo>
                  <a:cubicBezTo>
                    <a:pt x="217" y="114"/>
                    <a:pt x="215" y="110"/>
                    <a:pt x="215" y="109"/>
                  </a:cubicBezTo>
                  <a:cubicBezTo>
                    <a:pt x="216" y="109"/>
                    <a:pt x="218" y="108"/>
                    <a:pt x="218" y="107"/>
                  </a:cubicBezTo>
                  <a:cubicBezTo>
                    <a:pt x="219" y="105"/>
                    <a:pt x="218" y="102"/>
                    <a:pt x="217" y="100"/>
                  </a:cubicBezTo>
                  <a:cubicBezTo>
                    <a:pt x="220" y="99"/>
                    <a:pt x="221" y="100"/>
                    <a:pt x="223" y="99"/>
                  </a:cubicBezTo>
                  <a:cubicBezTo>
                    <a:pt x="224" y="103"/>
                    <a:pt x="225" y="107"/>
                    <a:pt x="225" y="109"/>
                  </a:cubicBezTo>
                  <a:cubicBezTo>
                    <a:pt x="226" y="112"/>
                    <a:pt x="227" y="114"/>
                    <a:pt x="227" y="118"/>
                  </a:cubicBezTo>
                  <a:cubicBezTo>
                    <a:pt x="228" y="118"/>
                    <a:pt x="230" y="119"/>
                    <a:pt x="232" y="119"/>
                  </a:cubicBezTo>
                  <a:cubicBezTo>
                    <a:pt x="232" y="119"/>
                    <a:pt x="232" y="119"/>
                    <a:pt x="232" y="119"/>
                  </a:cubicBezTo>
                  <a:cubicBezTo>
                    <a:pt x="234" y="117"/>
                    <a:pt x="233" y="116"/>
                    <a:pt x="233" y="115"/>
                  </a:cubicBezTo>
                  <a:cubicBezTo>
                    <a:pt x="233" y="114"/>
                    <a:pt x="233" y="114"/>
                    <a:pt x="233" y="114"/>
                  </a:cubicBezTo>
                  <a:cubicBezTo>
                    <a:pt x="234" y="113"/>
                    <a:pt x="237" y="113"/>
                    <a:pt x="239" y="113"/>
                  </a:cubicBezTo>
                  <a:cubicBezTo>
                    <a:pt x="240" y="111"/>
                    <a:pt x="240" y="111"/>
                    <a:pt x="240" y="111"/>
                  </a:cubicBezTo>
                  <a:cubicBezTo>
                    <a:pt x="239" y="111"/>
                    <a:pt x="239" y="111"/>
                    <a:pt x="239" y="111"/>
                  </a:cubicBezTo>
                  <a:cubicBezTo>
                    <a:pt x="238" y="110"/>
                    <a:pt x="237" y="108"/>
                    <a:pt x="236" y="107"/>
                  </a:cubicBezTo>
                  <a:cubicBezTo>
                    <a:pt x="234" y="104"/>
                    <a:pt x="235" y="104"/>
                    <a:pt x="235" y="101"/>
                  </a:cubicBezTo>
                  <a:cubicBezTo>
                    <a:pt x="234" y="101"/>
                    <a:pt x="234" y="101"/>
                    <a:pt x="234" y="101"/>
                  </a:cubicBezTo>
                  <a:cubicBezTo>
                    <a:pt x="234" y="101"/>
                    <a:pt x="234" y="99"/>
                    <a:pt x="234" y="99"/>
                  </a:cubicBezTo>
                  <a:cubicBezTo>
                    <a:pt x="233" y="98"/>
                    <a:pt x="231" y="98"/>
                    <a:pt x="230" y="97"/>
                  </a:cubicBezTo>
                  <a:cubicBezTo>
                    <a:pt x="229" y="96"/>
                    <a:pt x="230" y="93"/>
                    <a:pt x="229" y="91"/>
                  </a:cubicBezTo>
                  <a:cubicBezTo>
                    <a:pt x="229" y="91"/>
                    <a:pt x="223" y="89"/>
                    <a:pt x="223" y="89"/>
                  </a:cubicBezTo>
                  <a:cubicBezTo>
                    <a:pt x="224" y="88"/>
                    <a:pt x="224" y="88"/>
                    <a:pt x="225" y="87"/>
                  </a:cubicBezTo>
                  <a:cubicBezTo>
                    <a:pt x="225" y="87"/>
                    <a:pt x="227" y="87"/>
                    <a:pt x="229" y="87"/>
                  </a:cubicBezTo>
                  <a:cubicBezTo>
                    <a:pt x="235" y="84"/>
                    <a:pt x="235" y="79"/>
                    <a:pt x="241" y="78"/>
                  </a:cubicBezTo>
                  <a:cubicBezTo>
                    <a:pt x="242" y="76"/>
                    <a:pt x="241" y="76"/>
                    <a:pt x="242" y="75"/>
                  </a:cubicBezTo>
                  <a:cubicBezTo>
                    <a:pt x="235" y="75"/>
                    <a:pt x="232" y="75"/>
                    <a:pt x="226" y="74"/>
                  </a:cubicBezTo>
                  <a:cubicBezTo>
                    <a:pt x="226" y="75"/>
                    <a:pt x="226" y="76"/>
                    <a:pt x="225" y="77"/>
                  </a:cubicBezTo>
                  <a:cubicBezTo>
                    <a:pt x="225" y="78"/>
                    <a:pt x="223" y="77"/>
                    <a:pt x="222" y="78"/>
                  </a:cubicBezTo>
                  <a:cubicBezTo>
                    <a:pt x="222" y="78"/>
                    <a:pt x="221" y="75"/>
                    <a:pt x="221" y="75"/>
                  </a:cubicBezTo>
                  <a:cubicBezTo>
                    <a:pt x="220" y="74"/>
                    <a:pt x="218" y="75"/>
                    <a:pt x="217" y="74"/>
                  </a:cubicBezTo>
                  <a:cubicBezTo>
                    <a:pt x="217" y="74"/>
                    <a:pt x="216" y="72"/>
                    <a:pt x="216" y="72"/>
                  </a:cubicBezTo>
                  <a:cubicBezTo>
                    <a:pt x="215" y="70"/>
                    <a:pt x="217" y="67"/>
                    <a:pt x="217" y="66"/>
                  </a:cubicBezTo>
                  <a:cubicBezTo>
                    <a:pt x="217" y="63"/>
                    <a:pt x="217" y="62"/>
                    <a:pt x="217" y="60"/>
                  </a:cubicBezTo>
                  <a:cubicBezTo>
                    <a:pt x="219" y="60"/>
                    <a:pt x="219" y="61"/>
                    <a:pt x="220" y="61"/>
                  </a:cubicBezTo>
                  <a:cubicBezTo>
                    <a:pt x="221" y="61"/>
                    <a:pt x="224" y="59"/>
                    <a:pt x="225" y="60"/>
                  </a:cubicBezTo>
                  <a:cubicBezTo>
                    <a:pt x="226" y="60"/>
                    <a:pt x="227" y="61"/>
                    <a:pt x="229" y="61"/>
                  </a:cubicBezTo>
                  <a:cubicBezTo>
                    <a:pt x="230" y="61"/>
                    <a:pt x="235" y="60"/>
                    <a:pt x="237" y="60"/>
                  </a:cubicBezTo>
                  <a:cubicBezTo>
                    <a:pt x="240" y="61"/>
                    <a:pt x="244" y="63"/>
                    <a:pt x="248" y="62"/>
                  </a:cubicBezTo>
                  <a:cubicBezTo>
                    <a:pt x="248" y="61"/>
                    <a:pt x="248" y="61"/>
                    <a:pt x="248" y="61"/>
                  </a:cubicBezTo>
                  <a:cubicBezTo>
                    <a:pt x="249" y="60"/>
                    <a:pt x="250" y="61"/>
                    <a:pt x="251" y="60"/>
                  </a:cubicBezTo>
                  <a:cubicBezTo>
                    <a:pt x="252" y="59"/>
                    <a:pt x="252" y="56"/>
                    <a:pt x="253" y="55"/>
                  </a:cubicBezTo>
                  <a:cubicBezTo>
                    <a:pt x="254" y="54"/>
                    <a:pt x="255" y="54"/>
                    <a:pt x="255" y="54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2"/>
                    <a:pt x="257" y="49"/>
                    <a:pt x="257" y="48"/>
                  </a:cubicBezTo>
                  <a:cubicBezTo>
                    <a:pt x="257" y="48"/>
                    <a:pt x="256" y="48"/>
                    <a:pt x="256" y="47"/>
                  </a:cubicBezTo>
                  <a:cubicBezTo>
                    <a:pt x="255" y="47"/>
                    <a:pt x="254" y="47"/>
                    <a:pt x="254" y="47"/>
                  </a:cubicBezTo>
                  <a:close/>
                  <a:moveTo>
                    <a:pt x="81" y="50"/>
                  </a:moveTo>
                  <a:cubicBezTo>
                    <a:pt x="81" y="51"/>
                    <a:pt x="81" y="51"/>
                    <a:pt x="81" y="51"/>
                  </a:cubicBezTo>
                  <a:cubicBezTo>
                    <a:pt x="83" y="51"/>
                    <a:pt x="83" y="50"/>
                    <a:pt x="81" y="50"/>
                  </a:cubicBezTo>
                  <a:close/>
                  <a:moveTo>
                    <a:pt x="304" y="66"/>
                  </a:moveTo>
                  <a:cubicBezTo>
                    <a:pt x="303" y="67"/>
                    <a:pt x="303" y="67"/>
                    <a:pt x="303" y="67"/>
                  </a:cubicBezTo>
                  <a:cubicBezTo>
                    <a:pt x="294" y="69"/>
                    <a:pt x="305" y="69"/>
                    <a:pt x="309" y="69"/>
                  </a:cubicBezTo>
                  <a:cubicBezTo>
                    <a:pt x="309" y="69"/>
                    <a:pt x="310" y="68"/>
                    <a:pt x="310" y="67"/>
                  </a:cubicBezTo>
                  <a:cubicBezTo>
                    <a:pt x="309" y="67"/>
                    <a:pt x="304" y="65"/>
                    <a:pt x="304" y="66"/>
                  </a:cubicBezTo>
                  <a:close/>
                  <a:moveTo>
                    <a:pt x="277" y="69"/>
                  </a:moveTo>
                  <a:cubicBezTo>
                    <a:pt x="277" y="71"/>
                    <a:pt x="277" y="73"/>
                    <a:pt x="277" y="74"/>
                  </a:cubicBezTo>
                  <a:cubicBezTo>
                    <a:pt x="281" y="72"/>
                    <a:pt x="279" y="73"/>
                    <a:pt x="277" y="69"/>
                  </a:cubicBezTo>
                  <a:close/>
                  <a:moveTo>
                    <a:pt x="33" y="75"/>
                  </a:moveTo>
                  <a:cubicBezTo>
                    <a:pt x="33" y="76"/>
                    <a:pt x="32" y="76"/>
                    <a:pt x="32" y="77"/>
                  </a:cubicBezTo>
                  <a:cubicBezTo>
                    <a:pt x="32" y="78"/>
                    <a:pt x="34" y="82"/>
                    <a:pt x="34" y="83"/>
                  </a:cubicBezTo>
                  <a:cubicBezTo>
                    <a:pt x="34" y="83"/>
                    <a:pt x="37" y="84"/>
                    <a:pt x="38" y="84"/>
                  </a:cubicBezTo>
                  <a:cubicBezTo>
                    <a:pt x="38" y="83"/>
                    <a:pt x="39" y="83"/>
                    <a:pt x="37" y="83"/>
                  </a:cubicBezTo>
                  <a:cubicBezTo>
                    <a:pt x="36" y="80"/>
                    <a:pt x="36" y="78"/>
                    <a:pt x="35" y="75"/>
                  </a:cubicBezTo>
                  <a:cubicBezTo>
                    <a:pt x="35" y="75"/>
                    <a:pt x="33" y="76"/>
                    <a:pt x="33" y="75"/>
                  </a:cubicBezTo>
                  <a:close/>
                  <a:moveTo>
                    <a:pt x="301" y="75"/>
                  </a:moveTo>
                  <a:cubicBezTo>
                    <a:pt x="300" y="76"/>
                    <a:pt x="302" y="77"/>
                    <a:pt x="302" y="77"/>
                  </a:cubicBezTo>
                  <a:cubicBezTo>
                    <a:pt x="303" y="77"/>
                    <a:pt x="304" y="75"/>
                    <a:pt x="301" y="75"/>
                  </a:cubicBezTo>
                  <a:close/>
                  <a:moveTo>
                    <a:pt x="305" y="77"/>
                  </a:moveTo>
                  <a:cubicBezTo>
                    <a:pt x="304" y="78"/>
                    <a:pt x="304" y="78"/>
                    <a:pt x="304" y="78"/>
                  </a:cubicBezTo>
                  <a:cubicBezTo>
                    <a:pt x="304" y="79"/>
                    <a:pt x="304" y="80"/>
                    <a:pt x="304" y="80"/>
                  </a:cubicBezTo>
                  <a:cubicBezTo>
                    <a:pt x="304" y="80"/>
                    <a:pt x="306" y="80"/>
                    <a:pt x="307" y="81"/>
                  </a:cubicBezTo>
                  <a:cubicBezTo>
                    <a:pt x="306" y="80"/>
                    <a:pt x="309" y="79"/>
                    <a:pt x="305" y="77"/>
                  </a:cubicBezTo>
                  <a:close/>
                  <a:moveTo>
                    <a:pt x="279" y="79"/>
                  </a:moveTo>
                  <a:cubicBezTo>
                    <a:pt x="277" y="79"/>
                    <a:pt x="280" y="80"/>
                    <a:pt x="281" y="80"/>
                  </a:cubicBezTo>
                  <a:cubicBezTo>
                    <a:pt x="280" y="80"/>
                    <a:pt x="281" y="78"/>
                    <a:pt x="279" y="79"/>
                  </a:cubicBezTo>
                  <a:close/>
                  <a:moveTo>
                    <a:pt x="237" y="81"/>
                  </a:moveTo>
                  <a:cubicBezTo>
                    <a:pt x="237" y="81"/>
                    <a:pt x="237" y="82"/>
                    <a:pt x="237" y="82"/>
                  </a:cubicBezTo>
                  <a:cubicBezTo>
                    <a:pt x="236" y="81"/>
                    <a:pt x="236" y="83"/>
                    <a:pt x="236" y="83"/>
                  </a:cubicBezTo>
                  <a:cubicBezTo>
                    <a:pt x="237" y="85"/>
                    <a:pt x="237" y="85"/>
                    <a:pt x="237" y="85"/>
                  </a:cubicBezTo>
                  <a:cubicBezTo>
                    <a:pt x="238" y="84"/>
                    <a:pt x="239" y="84"/>
                    <a:pt x="239" y="84"/>
                  </a:cubicBezTo>
                  <a:cubicBezTo>
                    <a:pt x="241" y="84"/>
                    <a:pt x="241" y="85"/>
                    <a:pt x="241" y="85"/>
                  </a:cubicBezTo>
                  <a:cubicBezTo>
                    <a:pt x="241" y="85"/>
                    <a:pt x="242" y="84"/>
                    <a:pt x="242" y="83"/>
                  </a:cubicBezTo>
                  <a:cubicBezTo>
                    <a:pt x="244" y="84"/>
                    <a:pt x="243" y="82"/>
                    <a:pt x="243" y="82"/>
                  </a:cubicBezTo>
                  <a:cubicBezTo>
                    <a:pt x="242" y="82"/>
                    <a:pt x="239" y="81"/>
                    <a:pt x="237" y="81"/>
                  </a:cubicBezTo>
                  <a:close/>
                  <a:moveTo>
                    <a:pt x="92" y="82"/>
                  </a:moveTo>
                  <a:cubicBezTo>
                    <a:pt x="90" y="84"/>
                    <a:pt x="90" y="84"/>
                    <a:pt x="90" y="87"/>
                  </a:cubicBezTo>
                  <a:cubicBezTo>
                    <a:pt x="92" y="88"/>
                    <a:pt x="93" y="88"/>
                    <a:pt x="94" y="88"/>
                  </a:cubicBezTo>
                  <a:cubicBezTo>
                    <a:pt x="94" y="90"/>
                    <a:pt x="93" y="90"/>
                    <a:pt x="94" y="93"/>
                  </a:cubicBezTo>
                  <a:cubicBezTo>
                    <a:pt x="94" y="94"/>
                    <a:pt x="96" y="95"/>
                    <a:pt x="97" y="95"/>
                  </a:cubicBezTo>
                  <a:cubicBezTo>
                    <a:pt x="98" y="96"/>
                    <a:pt x="98" y="97"/>
                    <a:pt x="98" y="97"/>
                  </a:cubicBezTo>
                  <a:cubicBezTo>
                    <a:pt x="100" y="97"/>
                    <a:pt x="100" y="97"/>
                    <a:pt x="100" y="97"/>
                  </a:cubicBezTo>
                  <a:cubicBezTo>
                    <a:pt x="99" y="91"/>
                    <a:pt x="99" y="90"/>
                    <a:pt x="96" y="86"/>
                  </a:cubicBezTo>
                  <a:cubicBezTo>
                    <a:pt x="95" y="84"/>
                    <a:pt x="94" y="83"/>
                    <a:pt x="92" y="82"/>
                  </a:cubicBezTo>
                  <a:close/>
                  <a:moveTo>
                    <a:pt x="299" y="82"/>
                  </a:moveTo>
                  <a:cubicBezTo>
                    <a:pt x="298" y="85"/>
                    <a:pt x="298" y="85"/>
                    <a:pt x="298" y="85"/>
                  </a:cubicBezTo>
                  <a:cubicBezTo>
                    <a:pt x="299" y="85"/>
                    <a:pt x="300" y="85"/>
                    <a:pt x="301" y="85"/>
                  </a:cubicBezTo>
                  <a:cubicBezTo>
                    <a:pt x="301" y="85"/>
                    <a:pt x="301" y="83"/>
                    <a:pt x="301" y="83"/>
                  </a:cubicBezTo>
                  <a:cubicBezTo>
                    <a:pt x="301" y="83"/>
                    <a:pt x="300" y="82"/>
                    <a:pt x="299" y="82"/>
                  </a:cubicBezTo>
                  <a:close/>
                  <a:moveTo>
                    <a:pt x="260" y="83"/>
                  </a:moveTo>
                  <a:cubicBezTo>
                    <a:pt x="260" y="83"/>
                    <a:pt x="259" y="84"/>
                    <a:pt x="259" y="84"/>
                  </a:cubicBezTo>
                  <a:cubicBezTo>
                    <a:pt x="266" y="84"/>
                    <a:pt x="269" y="83"/>
                    <a:pt x="260" y="83"/>
                  </a:cubicBezTo>
                  <a:close/>
                  <a:moveTo>
                    <a:pt x="249" y="84"/>
                  </a:moveTo>
                  <a:cubicBezTo>
                    <a:pt x="249" y="84"/>
                    <a:pt x="249" y="87"/>
                    <a:pt x="249" y="87"/>
                  </a:cubicBezTo>
                  <a:cubicBezTo>
                    <a:pt x="258" y="86"/>
                    <a:pt x="258" y="85"/>
                    <a:pt x="249" y="84"/>
                  </a:cubicBezTo>
                  <a:close/>
                  <a:moveTo>
                    <a:pt x="43" y="91"/>
                  </a:moveTo>
                  <a:cubicBezTo>
                    <a:pt x="43" y="94"/>
                    <a:pt x="43" y="94"/>
                    <a:pt x="43" y="94"/>
                  </a:cubicBezTo>
                  <a:cubicBezTo>
                    <a:pt x="45" y="95"/>
                    <a:pt x="44" y="92"/>
                    <a:pt x="43" y="91"/>
                  </a:cubicBezTo>
                  <a:close/>
                  <a:moveTo>
                    <a:pt x="108" y="94"/>
                  </a:moveTo>
                  <a:cubicBezTo>
                    <a:pt x="106" y="101"/>
                    <a:pt x="108" y="100"/>
                    <a:pt x="114" y="98"/>
                  </a:cubicBezTo>
                  <a:cubicBezTo>
                    <a:pt x="114" y="96"/>
                    <a:pt x="114" y="95"/>
                    <a:pt x="114" y="94"/>
                  </a:cubicBezTo>
                  <a:cubicBezTo>
                    <a:pt x="112" y="94"/>
                    <a:pt x="110" y="94"/>
                    <a:pt x="108" y="94"/>
                  </a:cubicBezTo>
                  <a:close/>
                  <a:moveTo>
                    <a:pt x="285" y="97"/>
                  </a:moveTo>
                  <a:cubicBezTo>
                    <a:pt x="285" y="97"/>
                    <a:pt x="284" y="98"/>
                    <a:pt x="284" y="98"/>
                  </a:cubicBezTo>
                  <a:cubicBezTo>
                    <a:pt x="283" y="98"/>
                    <a:pt x="282" y="98"/>
                    <a:pt x="282" y="98"/>
                  </a:cubicBezTo>
                  <a:cubicBezTo>
                    <a:pt x="281" y="100"/>
                    <a:pt x="281" y="100"/>
                    <a:pt x="281" y="100"/>
                  </a:cubicBezTo>
                  <a:cubicBezTo>
                    <a:pt x="282" y="100"/>
                    <a:pt x="283" y="100"/>
                    <a:pt x="284" y="100"/>
                  </a:cubicBezTo>
                  <a:cubicBezTo>
                    <a:pt x="284" y="100"/>
                    <a:pt x="285" y="102"/>
                    <a:pt x="285" y="102"/>
                  </a:cubicBezTo>
                  <a:cubicBezTo>
                    <a:pt x="288" y="102"/>
                    <a:pt x="287" y="100"/>
                    <a:pt x="288" y="100"/>
                  </a:cubicBezTo>
                  <a:cubicBezTo>
                    <a:pt x="290" y="99"/>
                    <a:pt x="291" y="102"/>
                    <a:pt x="293" y="102"/>
                  </a:cubicBezTo>
                  <a:cubicBezTo>
                    <a:pt x="294" y="102"/>
                    <a:pt x="295" y="101"/>
                    <a:pt x="296" y="101"/>
                  </a:cubicBezTo>
                  <a:cubicBezTo>
                    <a:pt x="298" y="101"/>
                    <a:pt x="301" y="103"/>
                    <a:pt x="304" y="103"/>
                  </a:cubicBezTo>
                  <a:cubicBezTo>
                    <a:pt x="304" y="103"/>
                    <a:pt x="305" y="102"/>
                    <a:pt x="305" y="101"/>
                  </a:cubicBezTo>
                  <a:cubicBezTo>
                    <a:pt x="304" y="100"/>
                    <a:pt x="303" y="100"/>
                    <a:pt x="303" y="99"/>
                  </a:cubicBezTo>
                  <a:cubicBezTo>
                    <a:pt x="299" y="98"/>
                    <a:pt x="296" y="98"/>
                    <a:pt x="293" y="98"/>
                  </a:cubicBezTo>
                  <a:cubicBezTo>
                    <a:pt x="291" y="97"/>
                    <a:pt x="291" y="97"/>
                    <a:pt x="291" y="97"/>
                  </a:cubicBezTo>
                  <a:cubicBezTo>
                    <a:pt x="291" y="97"/>
                    <a:pt x="285" y="97"/>
                    <a:pt x="285" y="97"/>
                  </a:cubicBezTo>
                  <a:close/>
                  <a:moveTo>
                    <a:pt x="273" y="97"/>
                  </a:moveTo>
                  <a:cubicBezTo>
                    <a:pt x="271" y="97"/>
                    <a:pt x="265" y="98"/>
                    <a:pt x="263" y="99"/>
                  </a:cubicBezTo>
                  <a:cubicBezTo>
                    <a:pt x="263" y="99"/>
                    <a:pt x="263" y="101"/>
                    <a:pt x="263" y="101"/>
                  </a:cubicBezTo>
                  <a:cubicBezTo>
                    <a:pt x="265" y="101"/>
                    <a:pt x="267" y="101"/>
                    <a:pt x="268" y="102"/>
                  </a:cubicBezTo>
                  <a:cubicBezTo>
                    <a:pt x="268" y="102"/>
                    <a:pt x="268" y="104"/>
                    <a:pt x="269" y="104"/>
                  </a:cubicBezTo>
                  <a:cubicBezTo>
                    <a:pt x="271" y="104"/>
                    <a:pt x="274" y="103"/>
                    <a:pt x="276" y="103"/>
                  </a:cubicBezTo>
                  <a:cubicBezTo>
                    <a:pt x="276" y="102"/>
                    <a:pt x="276" y="100"/>
                    <a:pt x="277" y="100"/>
                  </a:cubicBezTo>
                  <a:cubicBezTo>
                    <a:pt x="276" y="100"/>
                    <a:pt x="275" y="100"/>
                    <a:pt x="275" y="100"/>
                  </a:cubicBezTo>
                  <a:cubicBezTo>
                    <a:pt x="273" y="98"/>
                    <a:pt x="276" y="98"/>
                    <a:pt x="273" y="97"/>
                  </a:cubicBezTo>
                  <a:close/>
                  <a:moveTo>
                    <a:pt x="241" y="113"/>
                  </a:moveTo>
                  <a:cubicBezTo>
                    <a:pt x="241" y="115"/>
                    <a:pt x="241" y="114"/>
                    <a:pt x="240" y="114"/>
                  </a:cubicBezTo>
                  <a:cubicBezTo>
                    <a:pt x="240" y="115"/>
                    <a:pt x="240" y="117"/>
                    <a:pt x="240" y="118"/>
                  </a:cubicBezTo>
                  <a:cubicBezTo>
                    <a:pt x="240" y="118"/>
                    <a:pt x="238" y="121"/>
                    <a:pt x="239" y="118"/>
                  </a:cubicBezTo>
                  <a:cubicBezTo>
                    <a:pt x="238" y="118"/>
                    <a:pt x="238" y="117"/>
                    <a:pt x="238" y="117"/>
                  </a:cubicBezTo>
                  <a:cubicBezTo>
                    <a:pt x="238" y="117"/>
                    <a:pt x="236" y="117"/>
                    <a:pt x="236" y="117"/>
                  </a:cubicBezTo>
                  <a:cubicBezTo>
                    <a:pt x="235" y="119"/>
                    <a:pt x="236" y="120"/>
                    <a:pt x="235" y="121"/>
                  </a:cubicBezTo>
                  <a:cubicBezTo>
                    <a:pt x="239" y="123"/>
                    <a:pt x="237" y="120"/>
                    <a:pt x="239" y="125"/>
                  </a:cubicBezTo>
                  <a:cubicBezTo>
                    <a:pt x="239" y="125"/>
                    <a:pt x="241" y="126"/>
                    <a:pt x="241" y="125"/>
                  </a:cubicBezTo>
                  <a:cubicBezTo>
                    <a:pt x="241" y="125"/>
                    <a:pt x="244" y="122"/>
                    <a:pt x="244" y="122"/>
                  </a:cubicBezTo>
                  <a:cubicBezTo>
                    <a:pt x="244" y="121"/>
                    <a:pt x="242" y="120"/>
                    <a:pt x="242" y="119"/>
                  </a:cubicBezTo>
                  <a:cubicBezTo>
                    <a:pt x="241" y="116"/>
                    <a:pt x="245" y="115"/>
                    <a:pt x="241" y="113"/>
                  </a:cubicBezTo>
                  <a:close/>
                  <a:moveTo>
                    <a:pt x="102" y="123"/>
                  </a:moveTo>
                  <a:cubicBezTo>
                    <a:pt x="101" y="125"/>
                    <a:pt x="101" y="125"/>
                    <a:pt x="101" y="125"/>
                  </a:cubicBezTo>
                  <a:cubicBezTo>
                    <a:pt x="97" y="124"/>
                    <a:pt x="95" y="124"/>
                    <a:pt x="91" y="124"/>
                  </a:cubicBezTo>
                  <a:cubicBezTo>
                    <a:pt x="90" y="130"/>
                    <a:pt x="89" y="130"/>
                    <a:pt x="87" y="134"/>
                  </a:cubicBezTo>
                  <a:cubicBezTo>
                    <a:pt x="87" y="134"/>
                    <a:pt x="87" y="135"/>
                    <a:pt x="87" y="135"/>
                  </a:cubicBezTo>
                  <a:cubicBezTo>
                    <a:pt x="91" y="135"/>
                    <a:pt x="92" y="135"/>
                    <a:pt x="96" y="135"/>
                  </a:cubicBezTo>
                  <a:cubicBezTo>
                    <a:pt x="95" y="137"/>
                    <a:pt x="97" y="136"/>
                    <a:pt x="94" y="137"/>
                  </a:cubicBezTo>
                  <a:cubicBezTo>
                    <a:pt x="95" y="138"/>
                    <a:pt x="95" y="140"/>
                    <a:pt x="95" y="140"/>
                  </a:cubicBezTo>
                  <a:cubicBezTo>
                    <a:pt x="99" y="140"/>
                    <a:pt x="103" y="139"/>
                    <a:pt x="106" y="141"/>
                  </a:cubicBezTo>
                  <a:cubicBezTo>
                    <a:pt x="107" y="142"/>
                    <a:pt x="108" y="144"/>
                    <a:pt x="108" y="145"/>
                  </a:cubicBezTo>
                  <a:cubicBezTo>
                    <a:pt x="121" y="145"/>
                    <a:pt x="121" y="145"/>
                    <a:pt x="121" y="145"/>
                  </a:cubicBezTo>
                  <a:cubicBezTo>
                    <a:pt x="121" y="145"/>
                    <a:pt x="122" y="143"/>
                    <a:pt x="123" y="143"/>
                  </a:cubicBezTo>
                  <a:cubicBezTo>
                    <a:pt x="125" y="145"/>
                    <a:pt x="125" y="145"/>
                    <a:pt x="125" y="145"/>
                  </a:cubicBezTo>
                  <a:cubicBezTo>
                    <a:pt x="129" y="146"/>
                    <a:pt x="131" y="146"/>
                    <a:pt x="135" y="147"/>
                  </a:cubicBezTo>
                  <a:cubicBezTo>
                    <a:pt x="136" y="147"/>
                    <a:pt x="138" y="149"/>
                    <a:pt x="139" y="149"/>
                  </a:cubicBezTo>
                  <a:cubicBezTo>
                    <a:pt x="141" y="150"/>
                    <a:pt x="142" y="148"/>
                    <a:pt x="144" y="149"/>
                  </a:cubicBezTo>
                  <a:cubicBezTo>
                    <a:pt x="146" y="149"/>
                    <a:pt x="150" y="152"/>
                    <a:pt x="153" y="151"/>
                  </a:cubicBezTo>
                  <a:cubicBezTo>
                    <a:pt x="154" y="151"/>
                    <a:pt x="155" y="149"/>
                    <a:pt x="157" y="150"/>
                  </a:cubicBezTo>
                  <a:cubicBezTo>
                    <a:pt x="159" y="150"/>
                    <a:pt x="159" y="153"/>
                    <a:pt x="160" y="153"/>
                  </a:cubicBezTo>
                  <a:cubicBezTo>
                    <a:pt x="162" y="155"/>
                    <a:pt x="164" y="154"/>
                    <a:pt x="166" y="155"/>
                  </a:cubicBezTo>
                  <a:cubicBezTo>
                    <a:pt x="167" y="155"/>
                    <a:pt x="168" y="156"/>
                    <a:pt x="169" y="157"/>
                  </a:cubicBezTo>
                  <a:cubicBezTo>
                    <a:pt x="168" y="155"/>
                    <a:pt x="169" y="153"/>
                    <a:pt x="168" y="151"/>
                  </a:cubicBezTo>
                  <a:cubicBezTo>
                    <a:pt x="167" y="151"/>
                    <a:pt x="166" y="150"/>
                    <a:pt x="166" y="150"/>
                  </a:cubicBezTo>
                  <a:cubicBezTo>
                    <a:pt x="165" y="149"/>
                    <a:pt x="166" y="145"/>
                    <a:pt x="167" y="144"/>
                  </a:cubicBezTo>
                  <a:cubicBezTo>
                    <a:pt x="162" y="142"/>
                    <a:pt x="159" y="142"/>
                    <a:pt x="153" y="142"/>
                  </a:cubicBezTo>
                  <a:cubicBezTo>
                    <a:pt x="153" y="142"/>
                    <a:pt x="153" y="136"/>
                    <a:pt x="153" y="136"/>
                  </a:cubicBezTo>
                  <a:cubicBezTo>
                    <a:pt x="153" y="136"/>
                    <a:pt x="152" y="135"/>
                    <a:pt x="152" y="135"/>
                  </a:cubicBezTo>
                  <a:cubicBezTo>
                    <a:pt x="151" y="134"/>
                    <a:pt x="152" y="132"/>
                    <a:pt x="152" y="131"/>
                  </a:cubicBezTo>
                  <a:cubicBezTo>
                    <a:pt x="150" y="132"/>
                    <a:pt x="147" y="133"/>
                    <a:pt x="146" y="133"/>
                  </a:cubicBezTo>
                  <a:cubicBezTo>
                    <a:pt x="146" y="133"/>
                    <a:pt x="146" y="131"/>
                    <a:pt x="146" y="131"/>
                  </a:cubicBezTo>
                  <a:cubicBezTo>
                    <a:pt x="145" y="130"/>
                    <a:pt x="144" y="131"/>
                    <a:pt x="143" y="131"/>
                  </a:cubicBezTo>
                  <a:cubicBezTo>
                    <a:pt x="142" y="129"/>
                    <a:pt x="142" y="129"/>
                    <a:pt x="142" y="129"/>
                  </a:cubicBezTo>
                  <a:cubicBezTo>
                    <a:pt x="138" y="129"/>
                    <a:pt x="138" y="130"/>
                    <a:pt x="134" y="128"/>
                  </a:cubicBezTo>
                  <a:cubicBezTo>
                    <a:pt x="134" y="129"/>
                    <a:pt x="134" y="130"/>
                    <a:pt x="133" y="131"/>
                  </a:cubicBezTo>
                  <a:cubicBezTo>
                    <a:pt x="130" y="131"/>
                    <a:pt x="127" y="132"/>
                    <a:pt x="124" y="131"/>
                  </a:cubicBezTo>
                  <a:cubicBezTo>
                    <a:pt x="122" y="130"/>
                    <a:pt x="122" y="130"/>
                    <a:pt x="122" y="130"/>
                  </a:cubicBezTo>
                  <a:cubicBezTo>
                    <a:pt x="116" y="129"/>
                    <a:pt x="116" y="129"/>
                    <a:pt x="114" y="125"/>
                  </a:cubicBezTo>
                  <a:cubicBezTo>
                    <a:pt x="114" y="125"/>
                    <a:pt x="109" y="126"/>
                    <a:pt x="108" y="125"/>
                  </a:cubicBezTo>
                  <a:cubicBezTo>
                    <a:pt x="107" y="124"/>
                    <a:pt x="107" y="124"/>
                    <a:pt x="107" y="124"/>
                  </a:cubicBezTo>
                  <a:cubicBezTo>
                    <a:pt x="105" y="123"/>
                    <a:pt x="104" y="123"/>
                    <a:pt x="102" y="123"/>
                  </a:cubicBezTo>
                  <a:close/>
                  <a:moveTo>
                    <a:pt x="229" y="124"/>
                  </a:moveTo>
                  <a:cubicBezTo>
                    <a:pt x="230" y="125"/>
                    <a:pt x="230" y="125"/>
                    <a:pt x="230" y="125"/>
                  </a:cubicBezTo>
                  <a:cubicBezTo>
                    <a:pt x="230" y="124"/>
                    <a:pt x="231" y="124"/>
                    <a:pt x="229" y="124"/>
                  </a:cubicBezTo>
                  <a:close/>
                  <a:moveTo>
                    <a:pt x="335" y="127"/>
                  </a:moveTo>
                  <a:cubicBezTo>
                    <a:pt x="335" y="128"/>
                    <a:pt x="334" y="128"/>
                    <a:pt x="334" y="129"/>
                  </a:cubicBezTo>
                  <a:cubicBezTo>
                    <a:pt x="337" y="130"/>
                    <a:pt x="336" y="133"/>
                    <a:pt x="336" y="137"/>
                  </a:cubicBezTo>
                  <a:cubicBezTo>
                    <a:pt x="335" y="137"/>
                    <a:pt x="334" y="137"/>
                    <a:pt x="333" y="138"/>
                  </a:cubicBezTo>
                  <a:cubicBezTo>
                    <a:pt x="333" y="138"/>
                    <a:pt x="335" y="140"/>
                    <a:pt x="335" y="141"/>
                  </a:cubicBezTo>
                  <a:cubicBezTo>
                    <a:pt x="333" y="141"/>
                    <a:pt x="336" y="143"/>
                    <a:pt x="336" y="143"/>
                  </a:cubicBezTo>
                  <a:cubicBezTo>
                    <a:pt x="338" y="137"/>
                    <a:pt x="336" y="139"/>
                    <a:pt x="340" y="136"/>
                  </a:cubicBezTo>
                  <a:cubicBezTo>
                    <a:pt x="340" y="136"/>
                    <a:pt x="340" y="134"/>
                    <a:pt x="340" y="134"/>
                  </a:cubicBezTo>
                  <a:cubicBezTo>
                    <a:pt x="337" y="135"/>
                    <a:pt x="341" y="130"/>
                    <a:pt x="339" y="129"/>
                  </a:cubicBezTo>
                  <a:cubicBezTo>
                    <a:pt x="338" y="128"/>
                    <a:pt x="337" y="128"/>
                    <a:pt x="335" y="127"/>
                  </a:cubicBezTo>
                  <a:close/>
                  <a:moveTo>
                    <a:pt x="155" y="133"/>
                  </a:moveTo>
                  <a:cubicBezTo>
                    <a:pt x="155" y="133"/>
                    <a:pt x="153" y="135"/>
                    <a:pt x="156" y="136"/>
                  </a:cubicBezTo>
                  <a:cubicBezTo>
                    <a:pt x="157" y="137"/>
                    <a:pt x="161" y="135"/>
                    <a:pt x="161" y="135"/>
                  </a:cubicBezTo>
                  <a:cubicBezTo>
                    <a:pt x="164" y="136"/>
                    <a:pt x="162" y="133"/>
                    <a:pt x="162" y="133"/>
                  </a:cubicBezTo>
                  <a:cubicBezTo>
                    <a:pt x="159" y="133"/>
                    <a:pt x="158" y="133"/>
                    <a:pt x="155" y="133"/>
                  </a:cubicBezTo>
                  <a:close/>
                  <a:moveTo>
                    <a:pt x="370" y="143"/>
                  </a:moveTo>
                  <a:cubicBezTo>
                    <a:pt x="370" y="145"/>
                    <a:pt x="370" y="145"/>
                    <a:pt x="370" y="145"/>
                  </a:cubicBezTo>
                  <a:cubicBezTo>
                    <a:pt x="370" y="145"/>
                    <a:pt x="371" y="145"/>
                    <a:pt x="372" y="145"/>
                  </a:cubicBezTo>
                  <a:cubicBezTo>
                    <a:pt x="371" y="144"/>
                    <a:pt x="372" y="142"/>
                    <a:pt x="370" y="143"/>
                  </a:cubicBezTo>
                  <a:close/>
                  <a:moveTo>
                    <a:pt x="309" y="147"/>
                  </a:moveTo>
                  <a:cubicBezTo>
                    <a:pt x="308" y="147"/>
                    <a:pt x="309" y="149"/>
                    <a:pt x="308" y="150"/>
                  </a:cubicBezTo>
                  <a:cubicBezTo>
                    <a:pt x="307" y="151"/>
                    <a:pt x="303" y="153"/>
                    <a:pt x="307" y="155"/>
                  </a:cubicBezTo>
                  <a:cubicBezTo>
                    <a:pt x="307" y="154"/>
                    <a:pt x="313" y="145"/>
                    <a:pt x="309" y="147"/>
                  </a:cubicBezTo>
                  <a:close/>
                  <a:moveTo>
                    <a:pt x="169" y="149"/>
                  </a:moveTo>
                  <a:cubicBezTo>
                    <a:pt x="169" y="150"/>
                    <a:pt x="169" y="152"/>
                    <a:pt x="169" y="153"/>
                  </a:cubicBezTo>
                  <a:cubicBezTo>
                    <a:pt x="169" y="153"/>
                    <a:pt x="170" y="153"/>
                    <a:pt x="171" y="153"/>
                  </a:cubicBezTo>
                  <a:cubicBezTo>
                    <a:pt x="172" y="154"/>
                    <a:pt x="172" y="156"/>
                    <a:pt x="172" y="158"/>
                  </a:cubicBezTo>
                  <a:cubicBezTo>
                    <a:pt x="172" y="158"/>
                    <a:pt x="174" y="157"/>
                    <a:pt x="174" y="157"/>
                  </a:cubicBezTo>
                  <a:cubicBezTo>
                    <a:pt x="174" y="156"/>
                    <a:pt x="176" y="154"/>
                    <a:pt x="176" y="153"/>
                  </a:cubicBezTo>
                  <a:cubicBezTo>
                    <a:pt x="176" y="152"/>
                    <a:pt x="175" y="151"/>
                    <a:pt x="176" y="151"/>
                  </a:cubicBezTo>
                  <a:cubicBezTo>
                    <a:pt x="172" y="151"/>
                    <a:pt x="172" y="151"/>
                    <a:pt x="169" y="149"/>
                  </a:cubicBezTo>
                  <a:close/>
                  <a:moveTo>
                    <a:pt x="263" y="152"/>
                  </a:moveTo>
                  <a:cubicBezTo>
                    <a:pt x="263" y="152"/>
                    <a:pt x="263" y="154"/>
                    <a:pt x="263" y="155"/>
                  </a:cubicBezTo>
                  <a:cubicBezTo>
                    <a:pt x="271" y="155"/>
                    <a:pt x="271" y="155"/>
                    <a:pt x="271" y="155"/>
                  </a:cubicBezTo>
                  <a:cubicBezTo>
                    <a:pt x="271" y="154"/>
                    <a:pt x="271" y="152"/>
                    <a:pt x="271" y="152"/>
                  </a:cubicBezTo>
                  <a:cubicBezTo>
                    <a:pt x="267" y="152"/>
                    <a:pt x="267" y="152"/>
                    <a:pt x="263" y="152"/>
                  </a:cubicBezTo>
                  <a:close/>
                  <a:moveTo>
                    <a:pt x="182" y="154"/>
                  </a:moveTo>
                  <a:cubicBezTo>
                    <a:pt x="182" y="156"/>
                    <a:pt x="181" y="158"/>
                    <a:pt x="180" y="160"/>
                  </a:cubicBezTo>
                  <a:cubicBezTo>
                    <a:pt x="186" y="160"/>
                    <a:pt x="184" y="161"/>
                    <a:pt x="186" y="155"/>
                  </a:cubicBezTo>
                  <a:cubicBezTo>
                    <a:pt x="185" y="155"/>
                    <a:pt x="183" y="154"/>
                    <a:pt x="182" y="154"/>
                  </a:cubicBezTo>
                  <a:close/>
                  <a:moveTo>
                    <a:pt x="194" y="155"/>
                  </a:moveTo>
                  <a:cubicBezTo>
                    <a:pt x="194" y="155"/>
                    <a:pt x="194" y="157"/>
                    <a:pt x="194" y="158"/>
                  </a:cubicBezTo>
                  <a:cubicBezTo>
                    <a:pt x="194" y="158"/>
                    <a:pt x="196" y="158"/>
                    <a:pt x="196" y="158"/>
                  </a:cubicBezTo>
                  <a:cubicBezTo>
                    <a:pt x="195" y="159"/>
                    <a:pt x="198" y="161"/>
                    <a:pt x="193" y="161"/>
                  </a:cubicBezTo>
                  <a:cubicBezTo>
                    <a:pt x="191" y="160"/>
                    <a:pt x="190" y="158"/>
                    <a:pt x="189" y="158"/>
                  </a:cubicBezTo>
                  <a:cubicBezTo>
                    <a:pt x="188" y="158"/>
                    <a:pt x="189" y="159"/>
                    <a:pt x="187" y="159"/>
                  </a:cubicBezTo>
                  <a:cubicBezTo>
                    <a:pt x="186" y="160"/>
                    <a:pt x="186" y="162"/>
                    <a:pt x="186" y="165"/>
                  </a:cubicBezTo>
                  <a:cubicBezTo>
                    <a:pt x="187" y="164"/>
                    <a:pt x="188" y="164"/>
                    <a:pt x="190" y="164"/>
                  </a:cubicBezTo>
                  <a:cubicBezTo>
                    <a:pt x="190" y="164"/>
                    <a:pt x="191" y="165"/>
                    <a:pt x="192" y="165"/>
                  </a:cubicBezTo>
                  <a:cubicBezTo>
                    <a:pt x="194" y="164"/>
                    <a:pt x="194" y="164"/>
                    <a:pt x="194" y="164"/>
                  </a:cubicBezTo>
                  <a:cubicBezTo>
                    <a:pt x="197" y="163"/>
                    <a:pt x="204" y="163"/>
                    <a:pt x="205" y="163"/>
                  </a:cubicBezTo>
                  <a:cubicBezTo>
                    <a:pt x="205" y="161"/>
                    <a:pt x="205" y="160"/>
                    <a:pt x="204" y="159"/>
                  </a:cubicBezTo>
                  <a:cubicBezTo>
                    <a:pt x="199" y="158"/>
                    <a:pt x="198" y="157"/>
                    <a:pt x="194" y="155"/>
                  </a:cubicBezTo>
                  <a:close/>
                  <a:moveTo>
                    <a:pt x="282" y="156"/>
                  </a:moveTo>
                  <a:cubicBezTo>
                    <a:pt x="282" y="157"/>
                    <a:pt x="282" y="157"/>
                    <a:pt x="282" y="157"/>
                  </a:cubicBezTo>
                  <a:cubicBezTo>
                    <a:pt x="283" y="157"/>
                    <a:pt x="283" y="157"/>
                    <a:pt x="283" y="157"/>
                  </a:cubicBezTo>
                  <a:cubicBezTo>
                    <a:pt x="282" y="157"/>
                    <a:pt x="284" y="156"/>
                    <a:pt x="282" y="156"/>
                  </a:cubicBezTo>
                  <a:close/>
                  <a:moveTo>
                    <a:pt x="215" y="157"/>
                  </a:moveTo>
                  <a:cubicBezTo>
                    <a:pt x="214" y="157"/>
                    <a:pt x="212" y="157"/>
                    <a:pt x="211" y="158"/>
                  </a:cubicBezTo>
                  <a:cubicBezTo>
                    <a:pt x="211" y="158"/>
                    <a:pt x="212" y="161"/>
                    <a:pt x="211" y="161"/>
                  </a:cubicBezTo>
                  <a:cubicBezTo>
                    <a:pt x="217" y="162"/>
                    <a:pt x="220" y="163"/>
                    <a:pt x="225" y="163"/>
                  </a:cubicBezTo>
                  <a:cubicBezTo>
                    <a:pt x="225" y="164"/>
                    <a:pt x="225" y="164"/>
                    <a:pt x="225" y="164"/>
                  </a:cubicBezTo>
                  <a:cubicBezTo>
                    <a:pt x="229" y="164"/>
                    <a:pt x="233" y="160"/>
                    <a:pt x="236" y="161"/>
                  </a:cubicBezTo>
                  <a:cubicBezTo>
                    <a:pt x="236" y="161"/>
                    <a:pt x="237" y="162"/>
                    <a:pt x="238" y="163"/>
                  </a:cubicBezTo>
                  <a:cubicBezTo>
                    <a:pt x="239" y="161"/>
                    <a:pt x="239" y="159"/>
                    <a:pt x="239" y="159"/>
                  </a:cubicBezTo>
                  <a:cubicBezTo>
                    <a:pt x="239" y="159"/>
                    <a:pt x="237" y="158"/>
                    <a:pt x="235" y="158"/>
                  </a:cubicBezTo>
                  <a:cubicBezTo>
                    <a:pt x="234" y="158"/>
                    <a:pt x="233" y="159"/>
                    <a:pt x="231" y="159"/>
                  </a:cubicBezTo>
                  <a:cubicBezTo>
                    <a:pt x="231" y="159"/>
                    <a:pt x="228" y="157"/>
                    <a:pt x="227" y="157"/>
                  </a:cubicBezTo>
                  <a:cubicBezTo>
                    <a:pt x="225" y="157"/>
                    <a:pt x="225" y="158"/>
                    <a:pt x="222" y="158"/>
                  </a:cubicBezTo>
                  <a:cubicBezTo>
                    <a:pt x="221" y="158"/>
                    <a:pt x="217" y="156"/>
                    <a:pt x="215" y="157"/>
                  </a:cubicBezTo>
                  <a:close/>
                  <a:moveTo>
                    <a:pt x="251" y="158"/>
                  </a:moveTo>
                  <a:cubicBezTo>
                    <a:pt x="251" y="159"/>
                    <a:pt x="251" y="159"/>
                    <a:pt x="251" y="159"/>
                  </a:cubicBezTo>
                  <a:cubicBezTo>
                    <a:pt x="253" y="159"/>
                    <a:pt x="254" y="159"/>
                    <a:pt x="255" y="159"/>
                  </a:cubicBezTo>
                  <a:cubicBezTo>
                    <a:pt x="255" y="159"/>
                    <a:pt x="255" y="158"/>
                    <a:pt x="253" y="158"/>
                  </a:cubicBezTo>
                  <a:cubicBezTo>
                    <a:pt x="254" y="158"/>
                    <a:pt x="252" y="158"/>
                    <a:pt x="251" y="158"/>
                  </a:cubicBezTo>
                  <a:close/>
                  <a:moveTo>
                    <a:pt x="243" y="159"/>
                  </a:moveTo>
                  <a:cubicBezTo>
                    <a:pt x="242" y="159"/>
                    <a:pt x="244" y="160"/>
                    <a:pt x="244" y="160"/>
                  </a:cubicBezTo>
                  <a:cubicBezTo>
                    <a:pt x="244" y="160"/>
                    <a:pt x="246" y="158"/>
                    <a:pt x="243" y="159"/>
                  </a:cubicBezTo>
                  <a:close/>
                  <a:moveTo>
                    <a:pt x="248" y="159"/>
                  </a:moveTo>
                  <a:cubicBezTo>
                    <a:pt x="247" y="159"/>
                    <a:pt x="247" y="160"/>
                    <a:pt x="249" y="161"/>
                  </a:cubicBezTo>
                  <a:cubicBezTo>
                    <a:pt x="249" y="161"/>
                    <a:pt x="250" y="158"/>
                    <a:pt x="248" y="159"/>
                  </a:cubicBezTo>
                  <a:close/>
                  <a:moveTo>
                    <a:pt x="271" y="159"/>
                  </a:moveTo>
                  <a:cubicBezTo>
                    <a:pt x="269" y="160"/>
                    <a:pt x="269" y="160"/>
                    <a:pt x="269" y="160"/>
                  </a:cubicBezTo>
                  <a:cubicBezTo>
                    <a:pt x="268" y="160"/>
                    <a:pt x="266" y="159"/>
                    <a:pt x="265" y="160"/>
                  </a:cubicBezTo>
                  <a:cubicBezTo>
                    <a:pt x="264" y="160"/>
                    <a:pt x="264" y="162"/>
                    <a:pt x="263" y="162"/>
                  </a:cubicBezTo>
                  <a:cubicBezTo>
                    <a:pt x="261" y="162"/>
                    <a:pt x="257" y="161"/>
                    <a:pt x="255" y="163"/>
                  </a:cubicBezTo>
                  <a:cubicBezTo>
                    <a:pt x="254" y="163"/>
                    <a:pt x="255" y="165"/>
                    <a:pt x="254" y="166"/>
                  </a:cubicBezTo>
                  <a:cubicBezTo>
                    <a:pt x="253" y="167"/>
                    <a:pt x="251" y="166"/>
                    <a:pt x="250" y="167"/>
                  </a:cubicBezTo>
                  <a:cubicBezTo>
                    <a:pt x="249" y="168"/>
                    <a:pt x="250" y="169"/>
                    <a:pt x="249" y="170"/>
                  </a:cubicBezTo>
                  <a:cubicBezTo>
                    <a:pt x="249" y="171"/>
                    <a:pt x="244" y="173"/>
                    <a:pt x="242" y="174"/>
                  </a:cubicBezTo>
                  <a:cubicBezTo>
                    <a:pt x="242" y="175"/>
                    <a:pt x="243" y="176"/>
                    <a:pt x="243" y="177"/>
                  </a:cubicBezTo>
                  <a:cubicBezTo>
                    <a:pt x="240" y="179"/>
                    <a:pt x="239" y="180"/>
                    <a:pt x="235" y="181"/>
                  </a:cubicBezTo>
                  <a:cubicBezTo>
                    <a:pt x="235" y="182"/>
                    <a:pt x="234" y="182"/>
                    <a:pt x="234" y="183"/>
                  </a:cubicBezTo>
                  <a:cubicBezTo>
                    <a:pt x="235" y="183"/>
                    <a:pt x="235" y="184"/>
                    <a:pt x="235" y="184"/>
                  </a:cubicBezTo>
                  <a:cubicBezTo>
                    <a:pt x="237" y="185"/>
                    <a:pt x="240" y="184"/>
                    <a:pt x="241" y="183"/>
                  </a:cubicBezTo>
                  <a:cubicBezTo>
                    <a:pt x="242" y="183"/>
                    <a:pt x="241" y="182"/>
                    <a:pt x="241" y="181"/>
                  </a:cubicBezTo>
                  <a:cubicBezTo>
                    <a:pt x="241" y="181"/>
                    <a:pt x="245" y="178"/>
                    <a:pt x="245" y="178"/>
                  </a:cubicBezTo>
                  <a:cubicBezTo>
                    <a:pt x="248" y="176"/>
                    <a:pt x="250" y="178"/>
                    <a:pt x="253" y="177"/>
                  </a:cubicBezTo>
                  <a:cubicBezTo>
                    <a:pt x="255" y="176"/>
                    <a:pt x="256" y="173"/>
                    <a:pt x="257" y="171"/>
                  </a:cubicBezTo>
                  <a:cubicBezTo>
                    <a:pt x="258" y="171"/>
                    <a:pt x="259" y="171"/>
                    <a:pt x="259" y="171"/>
                  </a:cubicBezTo>
                  <a:cubicBezTo>
                    <a:pt x="260" y="171"/>
                    <a:pt x="260" y="170"/>
                    <a:pt x="260" y="169"/>
                  </a:cubicBezTo>
                  <a:cubicBezTo>
                    <a:pt x="261" y="168"/>
                    <a:pt x="263" y="169"/>
                    <a:pt x="264" y="168"/>
                  </a:cubicBezTo>
                  <a:cubicBezTo>
                    <a:pt x="265" y="167"/>
                    <a:pt x="265" y="166"/>
                    <a:pt x="265" y="165"/>
                  </a:cubicBezTo>
                  <a:cubicBezTo>
                    <a:pt x="267" y="164"/>
                    <a:pt x="268" y="165"/>
                    <a:pt x="270" y="164"/>
                  </a:cubicBezTo>
                  <a:cubicBezTo>
                    <a:pt x="270" y="164"/>
                    <a:pt x="271" y="162"/>
                    <a:pt x="271" y="162"/>
                  </a:cubicBezTo>
                  <a:cubicBezTo>
                    <a:pt x="273" y="161"/>
                    <a:pt x="276" y="158"/>
                    <a:pt x="271" y="159"/>
                  </a:cubicBezTo>
                  <a:close/>
                  <a:moveTo>
                    <a:pt x="207" y="171"/>
                  </a:moveTo>
                  <a:cubicBezTo>
                    <a:pt x="205" y="174"/>
                    <a:pt x="205" y="174"/>
                    <a:pt x="205" y="174"/>
                  </a:cubicBezTo>
                  <a:cubicBezTo>
                    <a:pt x="211" y="176"/>
                    <a:pt x="212" y="179"/>
                    <a:pt x="220" y="179"/>
                  </a:cubicBezTo>
                  <a:cubicBezTo>
                    <a:pt x="220" y="178"/>
                    <a:pt x="221" y="174"/>
                    <a:pt x="219" y="175"/>
                  </a:cubicBezTo>
                  <a:cubicBezTo>
                    <a:pt x="219" y="174"/>
                    <a:pt x="219" y="174"/>
                    <a:pt x="219" y="174"/>
                  </a:cubicBezTo>
                  <a:cubicBezTo>
                    <a:pt x="215" y="172"/>
                    <a:pt x="212" y="172"/>
                    <a:pt x="207" y="171"/>
                  </a:cubicBezTo>
                  <a:close/>
                  <a:moveTo>
                    <a:pt x="63" y="50"/>
                  </a:moveTo>
                  <a:cubicBezTo>
                    <a:pt x="63" y="50"/>
                    <a:pt x="63" y="52"/>
                    <a:pt x="63" y="52"/>
                  </a:cubicBezTo>
                  <a:cubicBezTo>
                    <a:pt x="63" y="52"/>
                    <a:pt x="65" y="53"/>
                    <a:pt x="66" y="53"/>
                  </a:cubicBezTo>
                  <a:cubicBezTo>
                    <a:pt x="66" y="52"/>
                    <a:pt x="66" y="51"/>
                    <a:pt x="66" y="51"/>
                  </a:cubicBezTo>
                  <a:lnTo>
                    <a:pt x="63" y="50"/>
                  </a:lnTo>
                  <a:close/>
                  <a:moveTo>
                    <a:pt x="75" y="68"/>
                  </a:moveTo>
                  <a:cubicBezTo>
                    <a:pt x="75" y="70"/>
                    <a:pt x="75" y="70"/>
                    <a:pt x="75" y="70"/>
                  </a:cubicBezTo>
                  <a:cubicBezTo>
                    <a:pt x="77" y="70"/>
                    <a:pt x="77" y="68"/>
                    <a:pt x="75" y="68"/>
                  </a:cubicBezTo>
                  <a:close/>
                  <a:moveTo>
                    <a:pt x="127" y="42"/>
                  </a:moveTo>
                  <a:cubicBezTo>
                    <a:pt x="127" y="42"/>
                    <a:pt x="127" y="42"/>
                    <a:pt x="126" y="42"/>
                  </a:cubicBezTo>
                  <a:cubicBezTo>
                    <a:pt x="126" y="41"/>
                    <a:pt x="125" y="42"/>
                    <a:pt x="124" y="42"/>
                  </a:cubicBezTo>
                  <a:cubicBezTo>
                    <a:pt x="124" y="42"/>
                    <a:pt x="124" y="44"/>
                    <a:pt x="124" y="45"/>
                  </a:cubicBezTo>
                  <a:cubicBezTo>
                    <a:pt x="123" y="45"/>
                    <a:pt x="122" y="45"/>
                    <a:pt x="122" y="46"/>
                  </a:cubicBezTo>
                  <a:cubicBezTo>
                    <a:pt x="120" y="47"/>
                    <a:pt x="121" y="49"/>
                    <a:pt x="120" y="51"/>
                  </a:cubicBezTo>
                  <a:cubicBezTo>
                    <a:pt x="118" y="52"/>
                    <a:pt x="118" y="52"/>
                    <a:pt x="118" y="52"/>
                  </a:cubicBezTo>
                  <a:cubicBezTo>
                    <a:pt x="118" y="53"/>
                    <a:pt x="118" y="61"/>
                    <a:pt x="118" y="62"/>
                  </a:cubicBezTo>
                  <a:cubicBezTo>
                    <a:pt x="119" y="62"/>
                    <a:pt x="121" y="64"/>
                    <a:pt x="121" y="65"/>
                  </a:cubicBezTo>
                  <a:cubicBezTo>
                    <a:pt x="121" y="66"/>
                    <a:pt x="120" y="68"/>
                    <a:pt x="120" y="69"/>
                  </a:cubicBezTo>
                  <a:cubicBezTo>
                    <a:pt x="120" y="69"/>
                    <a:pt x="122" y="71"/>
                    <a:pt x="122" y="71"/>
                  </a:cubicBezTo>
                  <a:cubicBezTo>
                    <a:pt x="123" y="72"/>
                    <a:pt x="122" y="73"/>
                    <a:pt x="122" y="74"/>
                  </a:cubicBezTo>
                  <a:cubicBezTo>
                    <a:pt x="122" y="74"/>
                    <a:pt x="123" y="74"/>
                    <a:pt x="124" y="75"/>
                  </a:cubicBezTo>
                  <a:cubicBezTo>
                    <a:pt x="123" y="77"/>
                    <a:pt x="123" y="77"/>
                    <a:pt x="122" y="79"/>
                  </a:cubicBezTo>
                  <a:cubicBezTo>
                    <a:pt x="123" y="78"/>
                    <a:pt x="124" y="79"/>
                    <a:pt x="124" y="79"/>
                  </a:cubicBezTo>
                  <a:cubicBezTo>
                    <a:pt x="125" y="79"/>
                    <a:pt x="126" y="77"/>
                    <a:pt x="126" y="77"/>
                  </a:cubicBezTo>
                  <a:cubicBezTo>
                    <a:pt x="128" y="77"/>
                    <a:pt x="127" y="78"/>
                    <a:pt x="128" y="77"/>
                  </a:cubicBezTo>
                  <a:cubicBezTo>
                    <a:pt x="129" y="81"/>
                    <a:pt x="129" y="84"/>
                    <a:pt x="130" y="88"/>
                  </a:cubicBezTo>
                  <a:cubicBezTo>
                    <a:pt x="131" y="89"/>
                    <a:pt x="132" y="90"/>
                    <a:pt x="132" y="91"/>
                  </a:cubicBezTo>
                  <a:cubicBezTo>
                    <a:pt x="133" y="93"/>
                    <a:pt x="133" y="94"/>
                    <a:pt x="133" y="96"/>
                  </a:cubicBezTo>
                  <a:cubicBezTo>
                    <a:pt x="135" y="97"/>
                    <a:pt x="138" y="98"/>
                    <a:pt x="140" y="97"/>
                  </a:cubicBezTo>
                  <a:cubicBezTo>
                    <a:pt x="141" y="97"/>
                    <a:pt x="140" y="95"/>
                    <a:pt x="143" y="95"/>
                  </a:cubicBezTo>
                  <a:cubicBezTo>
                    <a:pt x="143" y="96"/>
                    <a:pt x="143" y="96"/>
                    <a:pt x="143" y="96"/>
                  </a:cubicBezTo>
                  <a:cubicBezTo>
                    <a:pt x="144" y="97"/>
                    <a:pt x="144" y="96"/>
                    <a:pt x="146" y="97"/>
                  </a:cubicBezTo>
                  <a:cubicBezTo>
                    <a:pt x="146" y="97"/>
                    <a:pt x="146" y="100"/>
                    <a:pt x="146" y="100"/>
                  </a:cubicBezTo>
                  <a:cubicBezTo>
                    <a:pt x="147" y="101"/>
                    <a:pt x="148" y="99"/>
                    <a:pt x="148" y="101"/>
                  </a:cubicBezTo>
                  <a:cubicBezTo>
                    <a:pt x="152" y="101"/>
                    <a:pt x="152" y="100"/>
                    <a:pt x="156" y="100"/>
                  </a:cubicBezTo>
                  <a:cubicBezTo>
                    <a:pt x="156" y="98"/>
                    <a:pt x="156" y="98"/>
                    <a:pt x="156" y="98"/>
                  </a:cubicBezTo>
                  <a:cubicBezTo>
                    <a:pt x="157" y="98"/>
                    <a:pt x="158" y="98"/>
                    <a:pt x="158" y="98"/>
                  </a:cubicBezTo>
                  <a:cubicBezTo>
                    <a:pt x="160" y="99"/>
                    <a:pt x="161" y="102"/>
                    <a:pt x="164" y="100"/>
                  </a:cubicBezTo>
                  <a:cubicBezTo>
                    <a:pt x="164" y="100"/>
                    <a:pt x="164" y="99"/>
                    <a:pt x="165" y="99"/>
                  </a:cubicBezTo>
                  <a:cubicBezTo>
                    <a:pt x="166" y="100"/>
                    <a:pt x="166" y="100"/>
                    <a:pt x="166" y="100"/>
                  </a:cubicBezTo>
                  <a:cubicBezTo>
                    <a:pt x="170" y="101"/>
                    <a:pt x="168" y="101"/>
                    <a:pt x="170" y="102"/>
                  </a:cubicBezTo>
                  <a:cubicBezTo>
                    <a:pt x="170" y="103"/>
                    <a:pt x="170" y="103"/>
                    <a:pt x="170" y="103"/>
                  </a:cubicBezTo>
                  <a:cubicBezTo>
                    <a:pt x="171" y="103"/>
                    <a:pt x="171" y="104"/>
                    <a:pt x="172" y="103"/>
                  </a:cubicBezTo>
                  <a:cubicBezTo>
                    <a:pt x="172" y="103"/>
                    <a:pt x="174" y="102"/>
                    <a:pt x="174" y="101"/>
                  </a:cubicBezTo>
                  <a:cubicBezTo>
                    <a:pt x="177" y="100"/>
                    <a:pt x="179" y="100"/>
                    <a:pt x="182" y="99"/>
                  </a:cubicBezTo>
                  <a:cubicBezTo>
                    <a:pt x="183" y="94"/>
                    <a:pt x="186" y="90"/>
                    <a:pt x="190" y="88"/>
                  </a:cubicBezTo>
                  <a:cubicBezTo>
                    <a:pt x="189" y="86"/>
                    <a:pt x="188" y="85"/>
                    <a:pt x="187" y="83"/>
                  </a:cubicBezTo>
                  <a:cubicBezTo>
                    <a:pt x="189" y="81"/>
                    <a:pt x="191" y="79"/>
                    <a:pt x="193" y="76"/>
                  </a:cubicBezTo>
                  <a:cubicBezTo>
                    <a:pt x="193" y="75"/>
                    <a:pt x="193" y="74"/>
                    <a:pt x="193" y="73"/>
                  </a:cubicBezTo>
                  <a:cubicBezTo>
                    <a:pt x="193" y="73"/>
                    <a:pt x="190" y="72"/>
                    <a:pt x="191" y="71"/>
                  </a:cubicBezTo>
                  <a:cubicBezTo>
                    <a:pt x="192" y="71"/>
                    <a:pt x="192" y="72"/>
                    <a:pt x="193" y="71"/>
                  </a:cubicBezTo>
                  <a:cubicBezTo>
                    <a:pt x="195" y="68"/>
                    <a:pt x="194" y="62"/>
                    <a:pt x="194" y="58"/>
                  </a:cubicBezTo>
                  <a:cubicBezTo>
                    <a:pt x="197" y="56"/>
                    <a:pt x="199" y="55"/>
                    <a:pt x="204" y="54"/>
                  </a:cubicBezTo>
                  <a:cubicBezTo>
                    <a:pt x="203" y="54"/>
                    <a:pt x="204" y="52"/>
                    <a:pt x="203" y="52"/>
                  </a:cubicBezTo>
                  <a:cubicBezTo>
                    <a:pt x="200" y="50"/>
                    <a:pt x="196" y="49"/>
                    <a:pt x="195" y="46"/>
                  </a:cubicBezTo>
                  <a:cubicBezTo>
                    <a:pt x="194" y="44"/>
                    <a:pt x="196" y="42"/>
                    <a:pt x="196" y="41"/>
                  </a:cubicBezTo>
                  <a:cubicBezTo>
                    <a:pt x="197" y="37"/>
                    <a:pt x="194" y="33"/>
                    <a:pt x="192" y="30"/>
                  </a:cubicBezTo>
                  <a:cubicBezTo>
                    <a:pt x="192" y="30"/>
                    <a:pt x="191" y="28"/>
                    <a:pt x="192" y="28"/>
                  </a:cubicBezTo>
                  <a:cubicBezTo>
                    <a:pt x="192" y="27"/>
                    <a:pt x="193" y="27"/>
                    <a:pt x="193" y="26"/>
                  </a:cubicBezTo>
                  <a:cubicBezTo>
                    <a:pt x="194" y="27"/>
                    <a:pt x="193" y="26"/>
                    <a:pt x="194" y="26"/>
                  </a:cubicBezTo>
                  <a:cubicBezTo>
                    <a:pt x="195" y="26"/>
                    <a:pt x="194" y="24"/>
                    <a:pt x="194" y="24"/>
                  </a:cubicBezTo>
                  <a:cubicBezTo>
                    <a:pt x="194" y="23"/>
                    <a:pt x="192" y="23"/>
                    <a:pt x="192" y="23"/>
                  </a:cubicBezTo>
                  <a:cubicBezTo>
                    <a:pt x="191" y="23"/>
                    <a:pt x="191" y="22"/>
                    <a:pt x="191" y="22"/>
                  </a:cubicBezTo>
                  <a:cubicBezTo>
                    <a:pt x="186" y="22"/>
                    <a:pt x="186" y="22"/>
                    <a:pt x="186" y="22"/>
                  </a:cubicBezTo>
                  <a:cubicBezTo>
                    <a:pt x="180" y="21"/>
                    <a:pt x="180" y="21"/>
                    <a:pt x="180" y="21"/>
                  </a:cubicBezTo>
                  <a:cubicBezTo>
                    <a:pt x="178" y="24"/>
                    <a:pt x="178" y="24"/>
                    <a:pt x="178" y="24"/>
                  </a:cubicBezTo>
                  <a:cubicBezTo>
                    <a:pt x="177" y="30"/>
                    <a:pt x="177" y="30"/>
                    <a:pt x="177" y="30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3" y="35"/>
                    <a:pt x="173" y="35"/>
                    <a:pt x="173" y="35"/>
                  </a:cubicBezTo>
                  <a:cubicBezTo>
                    <a:pt x="171" y="38"/>
                    <a:pt x="171" y="38"/>
                    <a:pt x="171" y="38"/>
                  </a:cubicBezTo>
                  <a:cubicBezTo>
                    <a:pt x="169" y="39"/>
                    <a:pt x="169" y="39"/>
                    <a:pt x="169" y="39"/>
                  </a:cubicBezTo>
                  <a:cubicBezTo>
                    <a:pt x="168" y="42"/>
                    <a:pt x="168" y="42"/>
                    <a:pt x="168" y="42"/>
                  </a:cubicBezTo>
                  <a:cubicBezTo>
                    <a:pt x="166" y="47"/>
                    <a:pt x="166" y="47"/>
                    <a:pt x="166" y="47"/>
                  </a:cubicBezTo>
                  <a:cubicBezTo>
                    <a:pt x="165" y="49"/>
                    <a:pt x="165" y="49"/>
                    <a:pt x="165" y="49"/>
                  </a:cubicBezTo>
                  <a:cubicBezTo>
                    <a:pt x="161" y="51"/>
                    <a:pt x="161" y="51"/>
                    <a:pt x="161" y="51"/>
                  </a:cubicBezTo>
                  <a:cubicBezTo>
                    <a:pt x="156" y="51"/>
                    <a:pt x="156" y="51"/>
                    <a:pt x="156" y="51"/>
                  </a:cubicBezTo>
                  <a:cubicBezTo>
                    <a:pt x="154" y="50"/>
                    <a:pt x="154" y="50"/>
                    <a:pt x="154" y="50"/>
                  </a:cubicBezTo>
                  <a:cubicBezTo>
                    <a:pt x="149" y="51"/>
                    <a:pt x="149" y="51"/>
                    <a:pt x="149" y="51"/>
                  </a:cubicBezTo>
                  <a:cubicBezTo>
                    <a:pt x="147" y="53"/>
                    <a:pt x="147" y="53"/>
                    <a:pt x="147" y="53"/>
                  </a:cubicBezTo>
                  <a:cubicBezTo>
                    <a:pt x="143" y="54"/>
                    <a:pt x="143" y="54"/>
                    <a:pt x="143" y="54"/>
                  </a:cubicBezTo>
                  <a:cubicBezTo>
                    <a:pt x="138" y="55"/>
                    <a:pt x="138" y="55"/>
                    <a:pt x="138" y="55"/>
                  </a:cubicBezTo>
                  <a:cubicBezTo>
                    <a:pt x="134" y="54"/>
                    <a:pt x="134" y="54"/>
                    <a:pt x="134" y="54"/>
                  </a:cubicBezTo>
                  <a:cubicBezTo>
                    <a:pt x="131" y="52"/>
                    <a:pt x="131" y="52"/>
                    <a:pt x="131" y="52"/>
                  </a:cubicBezTo>
                  <a:cubicBezTo>
                    <a:pt x="128" y="51"/>
                    <a:pt x="128" y="51"/>
                    <a:pt x="128" y="51"/>
                  </a:cubicBezTo>
                  <a:cubicBezTo>
                    <a:pt x="127" y="47"/>
                    <a:pt x="127" y="47"/>
                    <a:pt x="127" y="47"/>
                  </a:cubicBezTo>
                  <a:lnTo>
                    <a:pt x="127" y="42"/>
                  </a:lnTo>
                  <a:close/>
                  <a:moveTo>
                    <a:pt x="314" y="75"/>
                  </a:moveTo>
                  <a:cubicBezTo>
                    <a:pt x="314" y="76"/>
                    <a:pt x="309" y="76"/>
                    <a:pt x="309" y="76"/>
                  </a:cubicBezTo>
                  <a:cubicBezTo>
                    <a:pt x="309" y="75"/>
                    <a:pt x="309" y="81"/>
                    <a:pt x="309" y="81"/>
                  </a:cubicBezTo>
                  <a:cubicBezTo>
                    <a:pt x="307" y="81"/>
                    <a:pt x="308" y="83"/>
                    <a:pt x="309" y="83"/>
                  </a:cubicBezTo>
                  <a:cubicBezTo>
                    <a:pt x="310" y="84"/>
                    <a:pt x="313" y="83"/>
                    <a:pt x="314" y="83"/>
                  </a:cubicBezTo>
                  <a:cubicBezTo>
                    <a:pt x="315" y="84"/>
                    <a:pt x="316" y="84"/>
                    <a:pt x="316" y="85"/>
                  </a:cubicBezTo>
                  <a:cubicBezTo>
                    <a:pt x="316" y="85"/>
                    <a:pt x="317" y="88"/>
                    <a:pt x="317" y="88"/>
                  </a:cubicBezTo>
                  <a:cubicBezTo>
                    <a:pt x="317" y="88"/>
                    <a:pt x="314" y="88"/>
                    <a:pt x="316" y="89"/>
                  </a:cubicBezTo>
                  <a:cubicBezTo>
                    <a:pt x="318" y="90"/>
                    <a:pt x="323" y="88"/>
                    <a:pt x="326" y="89"/>
                  </a:cubicBezTo>
                  <a:cubicBezTo>
                    <a:pt x="327" y="89"/>
                    <a:pt x="330" y="90"/>
                    <a:pt x="332" y="90"/>
                  </a:cubicBezTo>
                  <a:cubicBezTo>
                    <a:pt x="332" y="91"/>
                    <a:pt x="332" y="91"/>
                    <a:pt x="332" y="91"/>
                  </a:cubicBezTo>
                  <a:cubicBezTo>
                    <a:pt x="329" y="92"/>
                    <a:pt x="327" y="92"/>
                    <a:pt x="325" y="92"/>
                  </a:cubicBezTo>
                  <a:cubicBezTo>
                    <a:pt x="324" y="93"/>
                    <a:pt x="324" y="93"/>
                    <a:pt x="324" y="93"/>
                  </a:cubicBezTo>
                  <a:cubicBezTo>
                    <a:pt x="321" y="94"/>
                    <a:pt x="316" y="94"/>
                    <a:pt x="314" y="94"/>
                  </a:cubicBezTo>
                  <a:cubicBezTo>
                    <a:pt x="315" y="96"/>
                    <a:pt x="315" y="96"/>
                    <a:pt x="315" y="96"/>
                  </a:cubicBezTo>
                  <a:cubicBezTo>
                    <a:pt x="317" y="96"/>
                    <a:pt x="318" y="96"/>
                    <a:pt x="319" y="95"/>
                  </a:cubicBezTo>
                  <a:cubicBezTo>
                    <a:pt x="321" y="101"/>
                    <a:pt x="319" y="99"/>
                    <a:pt x="323" y="101"/>
                  </a:cubicBezTo>
                  <a:cubicBezTo>
                    <a:pt x="323" y="102"/>
                    <a:pt x="322" y="102"/>
                    <a:pt x="322" y="104"/>
                  </a:cubicBezTo>
                  <a:cubicBezTo>
                    <a:pt x="322" y="104"/>
                    <a:pt x="324" y="106"/>
                    <a:pt x="324" y="106"/>
                  </a:cubicBezTo>
                  <a:cubicBezTo>
                    <a:pt x="324" y="106"/>
                    <a:pt x="326" y="106"/>
                    <a:pt x="326" y="106"/>
                  </a:cubicBezTo>
                  <a:cubicBezTo>
                    <a:pt x="326" y="105"/>
                    <a:pt x="327" y="102"/>
                    <a:pt x="328" y="101"/>
                  </a:cubicBezTo>
                  <a:cubicBezTo>
                    <a:pt x="328" y="101"/>
                    <a:pt x="329" y="100"/>
                    <a:pt x="329" y="100"/>
                  </a:cubicBezTo>
                  <a:cubicBezTo>
                    <a:pt x="329" y="100"/>
                    <a:pt x="329" y="102"/>
                    <a:pt x="329" y="102"/>
                  </a:cubicBezTo>
                  <a:cubicBezTo>
                    <a:pt x="333" y="104"/>
                    <a:pt x="333" y="104"/>
                    <a:pt x="333" y="104"/>
                  </a:cubicBezTo>
                  <a:cubicBezTo>
                    <a:pt x="333" y="105"/>
                    <a:pt x="333" y="105"/>
                    <a:pt x="333" y="105"/>
                  </a:cubicBezTo>
                  <a:cubicBezTo>
                    <a:pt x="337" y="106"/>
                    <a:pt x="338" y="105"/>
                    <a:pt x="338" y="105"/>
                  </a:cubicBezTo>
                  <a:cubicBezTo>
                    <a:pt x="338" y="105"/>
                    <a:pt x="336" y="111"/>
                    <a:pt x="340" y="112"/>
                  </a:cubicBezTo>
                  <a:cubicBezTo>
                    <a:pt x="342" y="112"/>
                    <a:pt x="342" y="111"/>
                    <a:pt x="344" y="111"/>
                  </a:cubicBezTo>
                  <a:cubicBezTo>
                    <a:pt x="346" y="113"/>
                    <a:pt x="346" y="113"/>
                    <a:pt x="346" y="113"/>
                  </a:cubicBezTo>
                  <a:cubicBezTo>
                    <a:pt x="348" y="113"/>
                    <a:pt x="348" y="111"/>
                    <a:pt x="350" y="112"/>
                  </a:cubicBezTo>
                  <a:cubicBezTo>
                    <a:pt x="350" y="113"/>
                    <a:pt x="350" y="113"/>
                    <a:pt x="350" y="113"/>
                  </a:cubicBezTo>
                  <a:cubicBezTo>
                    <a:pt x="354" y="115"/>
                    <a:pt x="355" y="116"/>
                    <a:pt x="357" y="120"/>
                  </a:cubicBezTo>
                  <a:cubicBezTo>
                    <a:pt x="363" y="119"/>
                    <a:pt x="360" y="120"/>
                    <a:pt x="364" y="121"/>
                  </a:cubicBezTo>
                  <a:cubicBezTo>
                    <a:pt x="366" y="122"/>
                    <a:pt x="367" y="121"/>
                    <a:pt x="368" y="122"/>
                  </a:cubicBezTo>
                  <a:cubicBezTo>
                    <a:pt x="370" y="127"/>
                    <a:pt x="370" y="127"/>
                    <a:pt x="370" y="127"/>
                  </a:cubicBezTo>
                  <a:cubicBezTo>
                    <a:pt x="370" y="133"/>
                    <a:pt x="370" y="133"/>
                    <a:pt x="370" y="133"/>
                  </a:cubicBezTo>
                  <a:cubicBezTo>
                    <a:pt x="370" y="134"/>
                    <a:pt x="369" y="134"/>
                    <a:pt x="370" y="135"/>
                  </a:cubicBezTo>
                  <a:cubicBezTo>
                    <a:pt x="370" y="136"/>
                    <a:pt x="371" y="136"/>
                    <a:pt x="372" y="137"/>
                  </a:cubicBezTo>
                  <a:cubicBezTo>
                    <a:pt x="372" y="138"/>
                    <a:pt x="372" y="139"/>
                    <a:pt x="372" y="141"/>
                  </a:cubicBezTo>
                  <a:cubicBezTo>
                    <a:pt x="372" y="141"/>
                    <a:pt x="374" y="143"/>
                    <a:pt x="374" y="143"/>
                  </a:cubicBezTo>
                  <a:cubicBezTo>
                    <a:pt x="375" y="147"/>
                    <a:pt x="374" y="147"/>
                    <a:pt x="375" y="151"/>
                  </a:cubicBezTo>
                  <a:cubicBezTo>
                    <a:pt x="374" y="151"/>
                    <a:pt x="373" y="149"/>
                    <a:pt x="372" y="149"/>
                  </a:cubicBezTo>
                  <a:cubicBezTo>
                    <a:pt x="371" y="149"/>
                    <a:pt x="370" y="148"/>
                    <a:pt x="368" y="149"/>
                  </a:cubicBezTo>
                  <a:cubicBezTo>
                    <a:pt x="368" y="149"/>
                    <a:pt x="364" y="155"/>
                    <a:pt x="364" y="156"/>
                  </a:cubicBezTo>
                  <a:cubicBezTo>
                    <a:pt x="367" y="155"/>
                    <a:pt x="370" y="155"/>
                    <a:pt x="373" y="155"/>
                  </a:cubicBezTo>
                  <a:cubicBezTo>
                    <a:pt x="373" y="154"/>
                    <a:pt x="374" y="152"/>
                    <a:pt x="374" y="152"/>
                  </a:cubicBezTo>
                  <a:cubicBezTo>
                    <a:pt x="375" y="152"/>
                    <a:pt x="375" y="153"/>
                    <a:pt x="375" y="153"/>
                  </a:cubicBezTo>
                  <a:cubicBezTo>
                    <a:pt x="378" y="154"/>
                    <a:pt x="380" y="152"/>
                    <a:pt x="382" y="153"/>
                  </a:cubicBezTo>
                  <a:cubicBezTo>
                    <a:pt x="384" y="153"/>
                    <a:pt x="387" y="157"/>
                    <a:pt x="387" y="159"/>
                  </a:cubicBezTo>
                  <a:cubicBezTo>
                    <a:pt x="387" y="159"/>
                    <a:pt x="387" y="161"/>
                    <a:pt x="387" y="161"/>
                  </a:cubicBezTo>
                  <a:cubicBezTo>
                    <a:pt x="388" y="161"/>
                    <a:pt x="388" y="161"/>
                    <a:pt x="388" y="161"/>
                  </a:cubicBezTo>
                  <a:cubicBezTo>
                    <a:pt x="389" y="161"/>
                    <a:pt x="389" y="163"/>
                    <a:pt x="390" y="163"/>
                  </a:cubicBezTo>
                  <a:cubicBezTo>
                    <a:pt x="390" y="164"/>
                    <a:pt x="391" y="164"/>
                    <a:pt x="392" y="164"/>
                  </a:cubicBezTo>
                  <a:cubicBezTo>
                    <a:pt x="392" y="141"/>
                    <a:pt x="392" y="141"/>
                    <a:pt x="392" y="141"/>
                  </a:cubicBezTo>
                  <a:cubicBezTo>
                    <a:pt x="390" y="137"/>
                    <a:pt x="390" y="137"/>
                    <a:pt x="390" y="137"/>
                  </a:cubicBezTo>
                  <a:cubicBezTo>
                    <a:pt x="392" y="134"/>
                    <a:pt x="392" y="134"/>
                    <a:pt x="392" y="134"/>
                  </a:cubicBezTo>
                  <a:cubicBezTo>
                    <a:pt x="391" y="95"/>
                    <a:pt x="391" y="95"/>
                    <a:pt x="391" y="95"/>
                  </a:cubicBezTo>
                  <a:cubicBezTo>
                    <a:pt x="391" y="95"/>
                    <a:pt x="391" y="95"/>
                    <a:pt x="390" y="95"/>
                  </a:cubicBezTo>
                  <a:cubicBezTo>
                    <a:pt x="390" y="95"/>
                    <a:pt x="389" y="92"/>
                    <a:pt x="388" y="91"/>
                  </a:cubicBezTo>
                  <a:cubicBezTo>
                    <a:pt x="386" y="91"/>
                    <a:pt x="385" y="92"/>
                    <a:pt x="384" y="92"/>
                  </a:cubicBezTo>
                  <a:cubicBezTo>
                    <a:pt x="381" y="92"/>
                    <a:pt x="376" y="90"/>
                    <a:pt x="374" y="89"/>
                  </a:cubicBezTo>
                  <a:cubicBezTo>
                    <a:pt x="372" y="88"/>
                    <a:pt x="366" y="83"/>
                    <a:pt x="363" y="83"/>
                  </a:cubicBezTo>
                  <a:cubicBezTo>
                    <a:pt x="363" y="85"/>
                    <a:pt x="363" y="85"/>
                    <a:pt x="363" y="85"/>
                  </a:cubicBezTo>
                  <a:cubicBezTo>
                    <a:pt x="362" y="85"/>
                    <a:pt x="361" y="85"/>
                    <a:pt x="360" y="85"/>
                  </a:cubicBezTo>
                  <a:cubicBezTo>
                    <a:pt x="359" y="86"/>
                    <a:pt x="358" y="89"/>
                    <a:pt x="357" y="89"/>
                  </a:cubicBezTo>
                  <a:cubicBezTo>
                    <a:pt x="356" y="90"/>
                    <a:pt x="353" y="90"/>
                    <a:pt x="352" y="91"/>
                  </a:cubicBezTo>
                  <a:cubicBezTo>
                    <a:pt x="351" y="93"/>
                    <a:pt x="350" y="97"/>
                    <a:pt x="348" y="99"/>
                  </a:cubicBezTo>
                  <a:cubicBezTo>
                    <a:pt x="347" y="100"/>
                    <a:pt x="345" y="100"/>
                    <a:pt x="343" y="101"/>
                  </a:cubicBezTo>
                  <a:cubicBezTo>
                    <a:pt x="343" y="100"/>
                    <a:pt x="343" y="101"/>
                    <a:pt x="342" y="101"/>
                  </a:cubicBezTo>
                  <a:cubicBezTo>
                    <a:pt x="341" y="99"/>
                    <a:pt x="341" y="98"/>
                    <a:pt x="341" y="97"/>
                  </a:cubicBezTo>
                  <a:cubicBezTo>
                    <a:pt x="339" y="98"/>
                    <a:pt x="339" y="98"/>
                    <a:pt x="339" y="98"/>
                  </a:cubicBezTo>
                  <a:cubicBezTo>
                    <a:pt x="339" y="97"/>
                    <a:pt x="339" y="95"/>
                    <a:pt x="339" y="93"/>
                  </a:cubicBezTo>
                  <a:cubicBezTo>
                    <a:pt x="337" y="93"/>
                    <a:pt x="337" y="93"/>
                    <a:pt x="337" y="93"/>
                  </a:cubicBezTo>
                  <a:cubicBezTo>
                    <a:pt x="336" y="94"/>
                    <a:pt x="337" y="94"/>
                    <a:pt x="336" y="95"/>
                  </a:cubicBezTo>
                  <a:cubicBezTo>
                    <a:pt x="335" y="90"/>
                    <a:pt x="333" y="87"/>
                    <a:pt x="334" y="82"/>
                  </a:cubicBezTo>
                  <a:cubicBezTo>
                    <a:pt x="335" y="81"/>
                    <a:pt x="336" y="81"/>
                    <a:pt x="336" y="79"/>
                  </a:cubicBezTo>
                  <a:cubicBezTo>
                    <a:pt x="336" y="78"/>
                    <a:pt x="334" y="74"/>
                    <a:pt x="332" y="73"/>
                  </a:cubicBezTo>
                  <a:cubicBezTo>
                    <a:pt x="331" y="73"/>
                    <a:pt x="331" y="73"/>
                    <a:pt x="331" y="73"/>
                  </a:cubicBezTo>
                  <a:cubicBezTo>
                    <a:pt x="332" y="74"/>
                    <a:pt x="330" y="74"/>
                    <a:pt x="329" y="74"/>
                  </a:cubicBezTo>
                  <a:cubicBezTo>
                    <a:pt x="329" y="74"/>
                    <a:pt x="329" y="72"/>
                    <a:pt x="327" y="73"/>
                  </a:cubicBezTo>
                  <a:cubicBezTo>
                    <a:pt x="327" y="73"/>
                    <a:pt x="328" y="74"/>
                    <a:pt x="326" y="74"/>
                  </a:cubicBezTo>
                  <a:cubicBezTo>
                    <a:pt x="324" y="74"/>
                    <a:pt x="321" y="71"/>
                    <a:pt x="319" y="71"/>
                  </a:cubicBezTo>
                  <a:cubicBezTo>
                    <a:pt x="315" y="72"/>
                    <a:pt x="315" y="75"/>
                    <a:pt x="314" y="75"/>
                  </a:cubicBezTo>
                  <a:close/>
                  <a:moveTo>
                    <a:pt x="110" y="19"/>
                  </a:moveTo>
                  <a:cubicBezTo>
                    <a:pt x="111" y="19"/>
                    <a:pt x="110" y="22"/>
                    <a:pt x="110" y="23"/>
                  </a:cubicBezTo>
                  <a:cubicBezTo>
                    <a:pt x="110" y="23"/>
                    <a:pt x="113" y="22"/>
                    <a:pt x="113" y="22"/>
                  </a:cubicBezTo>
                  <a:cubicBezTo>
                    <a:pt x="113" y="22"/>
                    <a:pt x="113" y="18"/>
                    <a:pt x="112" y="20"/>
                  </a:cubicBezTo>
                  <a:lnTo>
                    <a:pt x="110" y="19"/>
                  </a:lnTo>
                  <a:close/>
                </a:path>
              </a:pathLst>
            </a:custGeom>
            <a:solidFill>
              <a:srgbClr val="6DACDE"/>
            </a:solidFill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8" name="Freeform 207">
              <a:extLst>
                <a:ext uri="{FF2B5EF4-FFF2-40B4-BE49-F238E27FC236}">
                  <a16:creationId xmlns:a16="http://schemas.microsoft.com/office/drawing/2014/main" id="{80850EFE-F0D1-4F52-B10D-4C7D65C4AD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52509" y="2832633"/>
              <a:ext cx="885630" cy="1142530"/>
            </a:xfrm>
            <a:custGeom>
              <a:avLst/>
              <a:gdLst>
                <a:gd name="T0" fmla="*/ 213 w 251"/>
                <a:gd name="T1" fmla="*/ 268 h 324"/>
                <a:gd name="T2" fmla="*/ 209 w 251"/>
                <a:gd name="T3" fmla="*/ 285 h 324"/>
                <a:gd name="T4" fmla="*/ 220 w 251"/>
                <a:gd name="T5" fmla="*/ 322 h 324"/>
                <a:gd name="T6" fmla="*/ 1 w 251"/>
                <a:gd name="T7" fmla="*/ 149 h 324"/>
                <a:gd name="T8" fmla="*/ 16 w 251"/>
                <a:gd name="T9" fmla="*/ 154 h 324"/>
                <a:gd name="T10" fmla="*/ 5 w 251"/>
                <a:gd name="T11" fmla="*/ 160 h 324"/>
                <a:gd name="T12" fmla="*/ 32 w 251"/>
                <a:gd name="T13" fmla="*/ 167 h 324"/>
                <a:gd name="T14" fmla="*/ 36 w 251"/>
                <a:gd name="T15" fmla="*/ 161 h 324"/>
                <a:gd name="T16" fmla="*/ 36 w 251"/>
                <a:gd name="T17" fmla="*/ 170 h 324"/>
                <a:gd name="T18" fmla="*/ 37 w 251"/>
                <a:gd name="T19" fmla="*/ 193 h 324"/>
                <a:gd name="T20" fmla="*/ 41 w 251"/>
                <a:gd name="T21" fmla="*/ 215 h 324"/>
                <a:gd name="T22" fmla="*/ 54 w 251"/>
                <a:gd name="T23" fmla="*/ 268 h 324"/>
                <a:gd name="T24" fmla="*/ 67 w 251"/>
                <a:gd name="T25" fmla="*/ 291 h 324"/>
                <a:gd name="T26" fmla="*/ 87 w 251"/>
                <a:gd name="T27" fmla="*/ 302 h 324"/>
                <a:gd name="T28" fmla="*/ 98 w 251"/>
                <a:gd name="T29" fmla="*/ 272 h 324"/>
                <a:gd name="T30" fmla="*/ 100 w 251"/>
                <a:gd name="T31" fmla="*/ 238 h 324"/>
                <a:gd name="T32" fmla="*/ 109 w 251"/>
                <a:gd name="T33" fmla="*/ 224 h 324"/>
                <a:gd name="T34" fmla="*/ 128 w 251"/>
                <a:gd name="T35" fmla="*/ 208 h 324"/>
                <a:gd name="T36" fmla="*/ 141 w 251"/>
                <a:gd name="T37" fmla="*/ 196 h 324"/>
                <a:gd name="T38" fmla="*/ 154 w 251"/>
                <a:gd name="T39" fmla="*/ 186 h 324"/>
                <a:gd name="T40" fmla="*/ 167 w 251"/>
                <a:gd name="T41" fmla="*/ 169 h 324"/>
                <a:gd name="T42" fmla="*/ 176 w 251"/>
                <a:gd name="T43" fmla="*/ 161 h 324"/>
                <a:gd name="T44" fmla="*/ 167 w 251"/>
                <a:gd name="T45" fmla="*/ 139 h 324"/>
                <a:gd name="T46" fmla="*/ 175 w 251"/>
                <a:gd name="T47" fmla="*/ 123 h 324"/>
                <a:gd name="T48" fmla="*/ 186 w 251"/>
                <a:gd name="T49" fmla="*/ 119 h 324"/>
                <a:gd name="T50" fmla="*/ 199 w 251"/>
                <a:gd name="T51" fmla="*/ 131 h 324"/>
                <a:gd name="T52" fmla="*/ 204 w 251"/>
                <a:gd name="T53" fmla="*/ 142 h 324"/>
                <a:gd name="T54" fmla="*/ 206 w 251"/>
                <a:gd name="T55" fmla="*/ 151 h 324"/>
                <a:gd name="T56" fmla="*/ 216 w 251"/>
                <a:gd name="T57" fmla="*/ 167 h 324"/>
                <a:gd name="T58" fmla="*/ 218 w 251"/>
                <a:gd name="T59" fmla="*/ 153 h 324"/>
                <a:gd name="T60" fmla="*/ 228 w 251"/>
                <a:gd name="T61" fmla="*/ 135 h 324"/>
                <a:gd name="T62" fmla="*/ 237 w 251"/>
                <a:gd name="T63" fmla="*/ 123 h 324"/>
                <a:gd name="T64" fmla="*/ 251 w 251"/>
                <a:gd name="T65" fmla="*/ 109 h 324"/>
                <a:gd name="T66" fmla="*/ 243 w 251"/>
                <a:gd name="T67" fmla="*/ 96 h 324"/>
                <a:gd name="T68" fmla="*/ 231 w 251"/>
                <a:gd name="T69" fmla="*/ 87 h 324"/>
                <a:gd name="T70" fmla="*/ 214 w 251"/>
                <a:gd name="T71" fmla="*/ 91 h 324"/>
                <a:gd name="T72" fmla="*/ 204 w 251"/>
                <a:gd name="T73" fmla="*/ 106 h 324"/>
                <a:gd name="T74" fmla="*/ 180 w 251"/>
                <a:gd name="T75" fmla="*/ 103 h 324"/>
                <a:gd name="T76" fmla="*/ 170 w 251"/>
                <a:gd name="T77" fmla="*/ 98 h 324"/>
                <a:gd name="T78" fmla="*/ 171 w 251"/>
                <a:gd name="T79" fmla="*/ 111 h 324"/>
                <a:gd name="T80" fmla="*/ 149 w 251"/>
                <a:gd name="T81" fmla="*/ 108 h 324"/>
                <a:gd name="T82" fmla="*/ 128 w 251"/>
                <a:gd name="T83" fmla="*/ 98 h 324"/>
                <a:gd name="T84" fmla="*/ 106 w 251"/>
                <a:gd name="T85" fmla="*/ 88 h 324"/>
                <a:gd name="T86" fmla="*/ 106 w 251"/>
                <a:gd name="T87" fmla="*/ 69 h 324"/>
                <a:gd name="T88" fmla="*/ 89 w 251"/>
                <a:gd name="T89" fmla="*/ 57 h 324"/>
                <a:gd name="T90" fmla="*/ 89 w 251"/>
                <a:gd name="T91" fmla="*/ 45 h 324"/>
                <a:gd name="T92" fmla="*/ 83 w 251"/>
                <a:gd name="T93" fmla="*/ 28 h 324"/>
                <a:gd name="T94" fmla="*/ 91 w 251"/>
                <a:gd name="T95" fmla="*/ 14 h 324"/>
                <a:gd name="T96" fmla="*/ 84 w 251"/>
                <a:gd name="T97" fmla="*/ 1 h 324"/>
                <a:gd name="T98" fmla="*/ 68 w 251"/>
                <a:gd name="T99" fmla="*/ 10 h 324"/>
                <a:gd name="T100" fmla="*/ 50 w 251"/>
                <a:gd name="T101" fmla="*/ 22 h 324"/>
                <a:gd name="T102" fmla="*/ 37 w 251"/>
                <a:gd name="T103" fmla="*/ 27 h 324"/>
                <a:gd name="T104" fmla="*/ 45 w 251"/>
                <a:gd name="T105" fmla="*/ 47 h 324"/>
                <a:gd name="T106" fmla="*/ 43 w 251"/>
                <a:gd name="T107" fmla="*/ 70 h 324"/>
                <a:gd name="T108" fmla="*/ 28 w 251"/>
                <a:gd name="T109" fmla="*/ 87 h 324"/>
                <a:gd name="T110" fmla="*/ 13 w 251"/>
                <a:gd name="T111" fmla="*/ 101 h 324"/>
                <a:gd name="T112" fmla="*/ 10 w 251"/>
                <a:gd name="T113" fmla="*/ 116 h 324"/>
                <a:gd name="T114" fmla="*/ 13 w 251"/>
                <a:gd name="T115" fmla="*/ 135 h 324"/>
                <a:gd name="T116" fmla="*/ 213 w 251"/>
                <a:gd name="T117" fmla="*/ 252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1" h="324">
                  <a:moveTo>
                    <a:pt x="213" y="262"/>
                  </a:moveTo>
                  <a:cubicBezTo>
                    <a:pt x="213" y="263"/>
                    <a:pt x="213" y="263"/>
                    <a:pt x="213" y="263"/>
                  </a:cubicBezTo>
                  <a:cubicBezTo>
                    <a:pt x="213" y="262"/>
                    <a:pt x="214" y="262"/>
                    <a:pt x="213" y="262"/>
                  </a:cubicBezTo>
                  <a:close/>
                  <a:moveTo>
                    <a:pt x="213" y="266"/>
                  </a:moveTo>
                  <a:cubicBezTo>
                    <a:pt x="213" y="266"/>
                    <a:pt x="213" y="268"/>
                    <a:pt x="213" y="268"/>
                  </a:cubicBezTo>
                  <a:cubicBezTo>
                    <a:pt x="215" y="269"/>
                    <a:pt x="214" y="266"/>
                    <a:pt x="213" y="266"/>
                  </a:cubicBezTo>
                  <a:close/>
                  <a:moveTo>
                    <a:pt x="211" y="272"/>
                  </a:moveTo>
                  <a:cubicBezTo>
                    <a:pt x="211" y="272"/>
                    <a:pt x="212" y="273"/>
                    <a:pt x="212" y="274"/>
                  </a:cubicBezTo>
                  <a:cubicBezTo>
                    <a:pt x="213" y="274"/>
                    <a:pt x="213" y="272"/>
                    <a:pt x="211" y="272"/>
                  </a:cubicBezTo>
                  <a:close/>
                  <a:moveTo>
                    <a:pt x="209" y="285"/>
                  </a:moveTo>
                  <a:cubicBezTo>
                    <a:pt x="209" y="286"/>
                    <a:pt x="209" y="286"/>
                    <a:pt x="209" y="286"/>
                  </a:cubicBezTo>
                  <a:cubicBezTo>
                    <a:pt x="212" y="287"/>
                    <a:pt x="211" y="285"/>
                    <a:pt x="209" y="285"/>
                  </a:cubicBezTo>
                  <a:close/>
                  <a:moveTo>
                    <a:pt x="218" y="322"/>
                  </a:moveTo>
                  <a:cubicBezTo>
                    <a:pt x="219" y="324"/>
                    <a:pt x="219" y="324"/>
                    <a:pt x="219" y="324"/>
                  </a:cubicBezTo>
                  <a:cubicBezTo>
                    <a:pt x="221" y="324"/>
                    <a:pt x="220" y="323"/>
                    <a:pt x="220" y="322"/>
                  </a:cubicBezTo>
                  <a:cubicBezTo>
                    <a:pt x="220" y="322"/>
                    <a:pt x="219" y="322"/>
                    <a:pt x="218" y="322"/>
                  </a:cubicBezTo>
                  <a:close/>
                  <a:moveTo>
                    <a:pt x="0" y="141"/>
                  </a:moveTo>
                  <a:cubicBezTo>
                    <a:pt x="1" y="141"/>
                    <a:pt x="1" y="141"/>
                    <a:pt x="1" y="141"/>
                  </a:cubicBezTo>
                  <a:cubicBezTo>
                    <a:pt x="1" y="142"/>
                    <a:pt x="1" y="141"/>
                    <a:pt x="0" y="142"/>
                  </a:cubicBezTo>
                  <a:cubicBezTo>
                    <a:pt x="1" y="145"/>
                    <a:pt x="1" y="147"/>
                    <a:pt x="1" y="149"/>
                  </a:cubicBezTo>
                  <a:cubicBezTo>
                    <a:pt x="4" y="150"/>
                    <a:pt x="10" y="154"/>
                    <a:pt x="16" y="152"/>
                  </a:cubicBezTo>
                  <a:cubicBezTo>
                    <a:pt x="18" y="151"/>
                    <a:pt x="18" y="148"/>
                    <a:pt x="19" y="147"/>
                  </a:cubicBezTo>
                  <a:cubicBezTo>
                    <a:pt x="20" y="147"/>
                    <a:pt x="21" y="148"/>
                    <a:pt x="21" y="147"/>
                  </a:cubicBezTo>
                  <a:cubicBezTo>
                    <a:pt x="20" y="149"/>
                    <a:pt x="20" y="151"/>
                    <a:pt x="19" y="153"/>
                  </a:cubicBezTo>
                  <a:cubicBezTo>
                    <a:pt x="18" y="153"/>
                    <a:pt x="17" y="153"/>
                    <a:pt x="16" y="154"/>
                  </a:cubicBezTo>
                  <a:cubicBezTo>
                    <a:pt x="15" y="155"/>
                    <a:pt x="16" y="157"/>
                    <a:pt x="15" y="157"/>
                  </a:cubicBezTo>
                  <a:cubicBezTo>
                    <a:pt x="14" y="158"/>
                    <a:pt x="12" y="157"/>
                    <a:pt x="11" y="157"/>
                  </a:cubicBezTo>
                  <a:cubicBezTo>
                    <a:pt x="11" y="157"/>
                    <a:pt x="10" y="159"/>
                    <a:pt x="9" y="159"/>
                  </a:cubicBezTo>
                  <a:cubicBezTo>
                    <a:pt x="8" y="160"/>
                    <a:pt x="8" y="158"/>
                    <a:pt x="7" y="159"/>
                  </a:cubicBezTo>
                  <a:cubicBezTo>
                    <a:pt x="6" y="159"/>
                    <a:pt x="6" y="160"/>
                    <a:pt x="5" y="160"/>
                  </a:cubicBezTo>
                  <a:cubicBezTo>
                    <a:pt x="6" y="161"/>
                    <a:pt x="7" y="163"/>
                    <a:pt x="7" y="164"/>
                  </a:cubicBezTo>
                  <a:cubicBezTo>
                    <a:pt x="11" y="169"/>
                    <a:pt x="15" y="172"/>
                    <a:pt x="18" y="177"/>
                  </a:cubicBezTo>
                  <a:cubicBezTo>
                    <a:pt x="19" y="177"/>
                    <a:pt x="20" y="177"/>
                    <a:pt x="21" y="177"/>
                  </a:cubicBezTo>
                  <a:cubicBezTo>
                    <a:pt x="22" y="177"/>
                    <a:pt x="23" y="175"/>
                    <a:pt x="23" y="175"/>
                  </a:cubicBezTo>
                  <a:cubicBezTo>
                    <a:pt x="27" y="173"/>
                    <a:pt x="31" y="172"/>
                    <a:pt x="32" y="167"/>
                  </a:cubicBezTo>
                  <a:cubicBezTo>
                    <a:pt x="33" y="163"/>
                    <a:pt x="31" y="161"/>
                    <a:pt x="33" y="157"/>
                  </a:cubicBezTo>
                  <a:cubicBezTo>
                    <a:pt x="34" y="157"/>
                    <a:pt x="34" y="157"/>
                    <a:pt x="34" y="157"/>
                  </a:cubicBezTo>
                  <a:cubicBezTo>
                    <a:pt x="34" y="158"/>
                    <a:pt x="34" y="158"/>
                    <a:pt x="35" y="158"/>
                  </a:cubicBezTo>
                  <a:cubicBezTo>
                    <a:pt x="35" y="159"/>
                    <a:pt x="35" y="159"/>
                    <a:pt x="35" y="160"/>
                  </a:cubicBezTo>
                  <a:cubicBezTo>
                    <a:pt x="35" y="159"/>
                    <a:pt x="36" y="161"/>
                    <a:pt x="36" y="161"/>
                  </a:cubicBezTo>
                  <a:cubicBezTo>
                    <a:pt x="36" y="162"/>
                    <a:pt x="35" y="162"/>
                    <a:pt x="35" y="164"/>
                  </a:cubicBezTo>
                  <a:cubicBezTo>
                    <a:pt x="37" y="165"/>
                    <a:pt x="37" y="166"/>
                    <a:pt x="36" y="166"/>
                  </a:cubicBezTo>
                  <a:cubicBezTo>
                    <a:pt x="36" y="166"/>
                    <a:pt x="37" y="167"/>
                    <a:pt x="35" y="167"/>
                  </a:cubicBezTo>
                  <a:cubicBezTo>
                    <a:pt x="35" y="167"/>
                    <a:pt x="35" y="169"/>
                    <a:pt x="36" y="168"/>
                  </a:cubicBezTo>
                  <a:cubicBezTo>
                    <a:pt x="36" y="170"/>
                    <a:pt x="36" y="170"/>
                    <a:pt x="36" y="170"/>
                  </a:cubicBezTo>
                  <a:cubicBezTo>
                    <a:pt x="37" y="172"/>
                    <a:pt x="39" y="172"/>
                    <a:pt x="39" y="175"/>
                  </a:cubicBezTo>
                  <a:cubicBezTo>
                    <a:pt x="37" y="176"/>
                    <a:pt x="37" y="176"/>
                    <a:pt x="37" y="176"/>
                  </a:cubicBezTo>
                  <a:cubicBezTo>
                    <a:pt x="37" y="177"/>
                    <a:pt x="34" y="187"/>
                    <a:pt x="34" y="187"/>
                  </a:cubicBezTo>
                  <a:cubicBezTo>
                    <a:pt x="34" y="188"/>
                    <a:pt x="37" y="190"/>
                    <a:pt x="37" y="191"/>
                  </a:cubicBezTo>
                  <a:cubicBezTo>
                    <a:pt x="38" y="192"/>
                    <a:pt x="36" y="193"/>
                    <a:pt x="37" y="193"/>
                  </a:cubicBezTo>
                  <a:cubicBezTo>
                    <a:pt x="39" y="194"/>
                    <a:pt x="37" y="198"/>
                    <a:pt x="37" y="200"/>
                  </a:cubicBezTo>
                  <a:cubicBezTo>
                    <a:pt x="38" y="200"/>
                    <a:pt x="38" y="200"/>
                    <a:pt x="38" y="200"/>
                  </a:cubicBezTo>
                  <a:cubicBezTo>
                    <a:pt x="38" y="203"/>
                    <a:pt x="37" y="209"/>
                    <a:pt x="39" y="210"/>
                  </a:cubicBezTo>
                  <a:cubicBezTo>
                    <a:pt x="39" y="210"/>
                    <a:pt x="38" y="211"/>
                    <a:pt x="39" y="212"/>
                  </a:cubicBezTo>
                  <a:cubicBezTo>
                    <a:pt x="39" y="212"/>
                    <a:pt x="40" y="214"/>
                    <a:pt x="41" y="215"/>
                  </a:cubicBezTo>
                  <a:cubicBezTo>
                    <a:pt x="41" y="218"/>
                    <a:pt x="41" y="220"/>
                    <a:pt x="41" y="224"/>
                  </a:cubicBezTo>
                  <a:cubicBezTo>
                    <a:pt x="43" y="231"/>
                    <a:pt x="48" y="237"/>
                    <a:pt x="49" y="244"/>
                  </a:cubicBezTo>
                  <a:cubicBezTo>
                    <a:pt x="51" y="250"/>
                    <a:pt x="50" y="253"/>
                    <a:pt x="51" y="260"/>
                  </a:cubicBezTo>
                  <a:cubicBezTo>
                    <a:pt x="51" y="260"/>
                    <a:pt x="53" y="262"/>
                    <a:pt x="53" y="263"/>
                  </a:cubicBezTo>
                  <a:cubicBezTo>
                    <a:pt x="54" y="265"/>
                    <a:pt x="53" y="266"/>
                    <a:pt x="54" y="268"/>
                  </a:cubicBezTo>
                  <a:cubicBezTo>
                    <a:pt x="55" y="269"/>
                    <a:pt x="57" y="269"/>
                    <a:pt x="57" y="270"/>
                  </a:cubicBezTo>
                  <a:cubicBezTo>
                    <a:pt x="58" y="272"/>
                    <a:pt x="57" y="273"/>
                    <a:pt x="58" y="274"/>
                  </a:cubicBezTo>
                  <a:cubicBezTo>
                    <a:pt x="59" y="276"/>
                    <a:pt x="61" y="277"/>
                    <a:pt x="61" y="279"/>
                  </a:cubicBezTo>
                  <a:cubicBezTo>
                    <a:pt x="62" y="281"/>
                    <a:pt x="62" y="283"/>
                    <a:pt x="63" y="285"/>
                  </a:cubicBezTo>
                  <a:cubicBezTo>
                    <a:pt x="63" y="287"/>
                    <a:pt x="67" y="289"/>
                    <a:pt x="67" y="291"/>
                  </a:cubicBezTo>
                  <a:cubicBezTo>
                    <a:pt x="67" y="293"/>
                    <a:pt x="66" y="294"/>
                    <a:pt x="65" y="295"/>
                  </a:cubicBezTo>
                  <a:cubicBezTo>
                    <a:pt x="68" y="300"/>
                    <a:pt x="72" y="306"/>
                    <a:pt x="75" y="311"/>
                  </a:cubicBezTo>
                  <a:cubicBezTo>
                    <a:pt x="77" y="311"/>
                    <a:pt x="78" y="312"/>
                    <a:pt x="79" y="311"/>
                  </a:cubicBezTo>
                  <a:cubicBezTo>
                    <a:pt x="82" y="309"/>
                    <a:pt x="81" y="305"/>
                    <a:pt x="83" y="303"/>
                  </a:cubicBezTo>
                  <a:cubicBezTo>
                    <a:pt x="84" y="303"/>
                    <a:pt x="86" y="303"/>
                    <a:pt x="87" y="302"/>
                  </a:cubicBezTo>
                  <a:cubicBezTo>
                    <a:pt x="87" y="302"/>
                    <a:pt x="86" y="300"/>
                    <a:pt x="87" y="300"/>
                  </a:cubicBezTo>
                  <a:cubicBezTo>
                    <a:pt x="87" y="300"/>
                    <a:pt x="92" y="291"/>
                    <a:pt x="92" y="291"/>
                  </a:cubicBezTo>
                  <a:cubicBezTo>
                    <a:pt x="93" y="291"/>
                    <a:pt x="95" y="291"/>
                    <a:pt x="96" y="291"/>
                  </a:cubicBezTo>
                  <a:cubicBezTo>
                    <a:pt x="95" y="286"/>
                    <a:pt x="93" y="279"/>
                    <a:pt x="94" y="276"/>
                  </a:cubicBezTo>
                  <a:cubicBezTo>
                    <a:pt x="95" y="274"/>
                    <a:pt x="97" y="273"/>
                    <a:pt x="98" y="272"/>
                  </a:cubicBezTo>
                  <a:cubicBezTo>
                    <a:pt x="99" y="270"/>
                    <a:pt x="98" y="268"/>
                    <a:pt x="98" y="266"/>
                  </a:cubicBezTo>
                  <a:cubicBezTo>
                    <a:pt x="100" y="266"/>
                    <a:pt x="100" y="266"/>
                    <a:pt x="100" y="266"/>
                  </a:cubicBezTo>
                  <a:cubicBezTo>
                    <a:pt x="100" y="263"/>
                    <a:pt x="99" y="261"/>
                    <a:pt x="98" y="260"/>
                  </a:cubicBezTo>
                  <a:cubicBezTo>
                    <a:pt x="98" y="254"/>
                    <a:pt x="97" y="250"/>
                    <a:pt x="98" y="244"/>
                  </a:cubicBezTo>
                  <a:cubicBezTo>
                    <a:pt x="98" y="242"/>
                    <a:pt x="100" y="240"/>
                    <a:pt x="100" y="238"/>
                  </a:cubicBezTo>
                  <a:cubicBezTo>
                    <a:pt x="99" y="238"/>
                    <a:pt x="99" y="238"/>
                    <a:pt x="99" y="238"/>
                  </a:cubicBezTo>
                  <a:cubicBezTo>
                    <a:pt x="99" y="236"/>
                    <a:pt x="98" y="234"/>
                    <a:pt x="98" y="232"/>
                  </a:cubicBezTo>
                  <a:cubicBezTo>
                    <a:pt x="99" y="231"/>
                    <a:pt x="100" y="230"/>
                    <a:pt x="100" y="230"/>
                  </a:cubicBezTo>
                  <a:cubicBezTo>
                    <a:pt x="103" y="228"/>
                    <a:pt x="103" y="229"/>
                    <a:pt x="106" y="228"/>
                  </a:cubicBezTo>
                  <a:cubicBezTo>
                    <a:pt x="108" y="228"/>
                    <a:pt x="108" y="225"/>
                    <a:pt x="109" y="224"/>
                  </a:cubicBezTo>
                  <a:cubicBezTo>
                    <a:pt x="111" y="223"/>
                    <a:pt x="114" y="224"/>
                    <a:pt x="115" y="222"/>
                  </a:cubicBezTo>
                  <a:cubicBezTo>
                    <a:pt x="117" y="220"/>
                    <a:pt x="116" y="215"/>
                    <a:pt x="119" y="213"/>
                  </a:cubicBezTo>
                  <a:cubicBezTo>
                    <a:pt x="121" y="212"/>
                    <a:pt x="123" y="213"/>
                    <a:pt x="126" y="212"/>
                  </a:cubicBezTo>
                  <a:cubicBezTo>
                    <a:pt x="126" y="211"/>
                    <a:pt x="126" y="211"/>
                    <a:pt x="126" y="211"/>
                  </a:cubicBezTo>
                  <a:cubicBezTo>
                    <a:pt x="127" y="210"/>
                    <a:pt x="127" y="209"/>
                    <a:pt x="128" y="208"/>
                  </a:cubicBezTo>
                  <a:cubicBezTo>
                    <a:pt x="130" y="207"/>
                    <a:pt x="132" y="208"/>
                    <a:pt x="134" y="207"/>
                  </a:cubicBezTo>
                  <a:cubicBezTo>
                    <a:pt x="135" y="206"/>
                    <a:pt x="134" y="204"/>
                    <a:pt x="135" y="203"/>
                  </a:cubicBezTo>
                  <a:cubicBezTo>
                    <a:pt x="136" y="202"/>
                    <a:pt x="138" y="201"/>
                    <a:pt x="138" y="200"/>
                  </a:cubicBezTo>
                  <a:cubicBezTo>
                    <a:pt x="139" y="199"/>
                    <a:pt x="139" y="198"/>
                    <a:pt x="140" y="196"/>
                  </a:cubicBezTo>
                  <a:cubicBezTo>
                    <a:pt x="141" y="196"/>
                    <a:pt x="141" y="196"/>
                    <a:pt x="141" y="196"/>
                  </a:cubicBezTo>
                  <a:cubicBezTo>
                    <a:pt x="141" y="195"/>
                    <a:pt x="141" y="195"/>
                    <a:pt x="141" y="195"/>
                  </a:cubicBezTo>
                  <a:cubicBezTo>
                    <a:pt x="141" y="194"/>
                    <a:pt x="144" y="194"/>
                    <a:pt x="144" y="193"/>
                  </a:cubicBezTo>
                  <a:cubicBezTo>
                    <a:pt x="146" y="189"/>
                    <a:pt x="146" y="189"/>
                    <a:pt x="146" y="189"/>
                  </a:cubicBezTo>
                  <a:cubicBezTo>
                    <a:pt x="147" y="189"/>
                    <a:pt x="149" y="190"/>
                    <a:pt x="150" y="189"/>
                  </a:cubicBezTo>
                  <a:cubicBezTo>
                    <a:pt x="151" y="189"/>
                    <a:pt x="153" y="186"/>
                    <a:pt x="154" y="186"/>
                  </a:cubicBezTo>
                  <a:cubicBezTo>
                    <a:pt x="155" y="185"/>
                    <a:pt x="156" y="186"/>
                    <a:pt x="157" y="185"/>
                  </a:cubicBezTo>
                  <a:cubicBezTo>
                    <a:pt x="162" y="181"/>
                    <a:pt x="159" y="180"/>
                    <a:pt x="160" y="174"/>
                  </a:cubicBezTo>
                  <a:cubicBezTo>
                    <a:pt x="160" y="174"/>
                    <a:pt x="163" y="172"/>
                    <a:pt x="163" y="171"/>
                  </a:cubicBezTo>
                  <a:cubicBezTo>
                    <a:pt x="163" y="171"/>
                    <a:pt x="163" y="169"/>
                    <a:pt x="163" y="169"/>
                  </a:cubicBezTo>
                  <a:cubicBezTo>
                    <a:pt x="164" y="168"/>
                    <a:pt x="166" y="169"/>
                    <a:pt x="167" y="169"/>
                  </a:cubicBezTo>
                  <a:cubicBezTo>
                    <a:pt x="168" y="168"/>
                    <a:pt x="169" y="166"/>
                    <a:pt x="169" y="166"/>
                  </a:cubicBezTo>
                  <a:cubicBezTo>
                    <a:pt x="170" y="166"/>
                    <a:pt x="169" y="166"/>
                    <a:pt x="170" y="167"/>
                  </a:cubicBezTo>
                  <a:cubicBezTo>
                    <a:pt x="172" y="167"/>
                    <a:pt x="172" y="167"/>
                    <a:pt x="174" y="167"/>
                  </a:cubicBezTo>
                  <a:cubicBezTo>
                    <a:pt x="174" y="164"/>
                    <a:pt x="174" y="164"/>
                    <a:pt x="174" y="164"/>
                  </a:cubicBezTo>
                  <a:cubicBezTo>
                    <a:pt x="176" y="161"/>
                    <a:pt x="176" y="161"/>
                    <a:pt x="176" y="161"/>
                  </a:cubicBezTo>
                  <a:cubicBezTo>
                    <a:pt x="176" y="155"/>
                    <a:pt x="176" y="155"/>
                    <a:pt x="176" y="155"/>
                  </a:cubicBezTo>
                  <a:cubicBezTo>
                    <a:pt x="173" y="151"/>
                    <a:pt x="173" y="151"/>
                    <a:pt x="173" y="151"/>
                  </a:cubicBezTo>
                  <a:cubicBezTo>
                    <a:pt x="175" y="145"/>
                    <a:pt x="175" y="145"/>
                    <a:pt x="175" y="145"/>
                  </a:cubicBezTo>
                  <a:cubicBezTo>
                    <a:pt x="173" y="142"/>
                    <a:pt x="173" y="142"/>
                    <a:pt x="173" y="142"/>
                  </a:cubicBezTo>
                  <a:cubicBezTo>
                    <a:pt x="167" y="139"/>
                    <a:pt x="167" y="139"/>
                    <a:pt x="167" y="139"/>
                  </a:cubicBezTo>
                  <a:cubicBezTo>
                    <a:pt x="167" y="137"/>
                    <a:pt x="167" y="137"/>
                    <a:pt x="167" y="137"/>
                  </a:cubicBezTo>
                  <a:cubicBezTo>
                    <a:pt x="166" y="130"/>
                    <a:pt x="166" y="130"/>
                    <a:pt x="166" y="130"/>
                  </a:cubicBezTo>
                  <a:cubicBezTo>
                    <a:pt x="169" y="128"/>
                    <a:pt x="169" y="128"/>
                    <a:pt x="169" y="128"/>
                  </a:cubicBezTo>
                  <a:cubicBezTo>
                    <a:pt x="173" y="126"/>
                    <a:pt x="173" y="126"/>
                    <a:pt x="173" y="126"/>
                  </a:cubicBezTo>
                  <a:cubicBezTo>
                    <a:pt x="175" y="123"/>
                    <a:pt x="175" y="123"/>
                    <a:pt x="175" y="123"/>
                  </a:cubicBezTo>
                  <a:cubicBezTo>
                    <a:pt x="171" y="118"/>
                    <a:pt x="171" y="118"/>
                    <a:pt x="171" y="118"/>
                  </a:cubicBezTo>
                  <a:cubicBezTo>
                    <a:pt x="173" y="114"/>
                    <a:pt x="173" y="114"/>
                    <a:pt x="173" y="114"/>
                  </a:cubicBezTo>
                  <a:cubicBezTo>
                    <a:pt x="178" y="118"/>
                    <a:pt x="178" y="118"/>
                    <a:pt x="178" y="118"/>
                  </a:cubicBezTo>
                  <a:cubicBezTo>
                    <a:pt x="182" y="117"/>
                    <a:pt x="182" y="117"/>
                    <a:pt x="182" y="117"/>
                  </a:cubicBezTo>
                  <a:cubicBezTo>
                    <a:pt x="186" y="119"/>
                    <a:pt x="186" y="119"/>
                    <a:pt x="186" y="119"/>
                  </a:cubicBezTo>
                  <a:cubicBezTo>
                    <a:pt x="185" y="125"/>
                    <a:pt x="185" y="125"/>
                    <a:pt x="185" y="125"/>
                  </a:cubicBezTo>
                  <a:cubicBezTo>
                    <a:pt x="185" y="132"/>
                    <a:pt x="185" y="132"/>
                    <a:pt x="185" y="132"/>
                  </a:cubicBezTo>
                  <a:cubicBezTo>
                    <a:pt x="188" y="132"/>
                    <a:pt x="188" y="132"/>
                    <a:pt x="188" y="132"/>
                  </a:cubicBezTo>
                  <a:cubicBezTo>
                    <a:pt x="194" y="132"/>
                    <a:pt x="194" y="132"/>
                    <a:pt x="194" y="132"/>
                  </a:cubicBezTo>
                  <a:cubicBezTo>
                    <a:pt x="199" y="131"/>
                    <a:pt x="199" y="131"/>
                    <a:pt x="199" y="131"/>
                  </a:cubicBezTo>
                  <a:cubicBezTo>
                    <a:pt x="204" y="130"/>
                    <a:pt x="204" y="130"/>
                    <a:pt x="204" y="130"/>
                  </a:cubicBezTo>
                  <a:cubicBezTo>
                    <a:pt x="210" y="130"/>
                    <a:pt x="210" y="130"/>
                    <a:pt x="210" y="130"/>
                  </a:cubicBezTo>
                  <a:cubicBezTo>
                    <a:pt x="205" y="133"/>
                    <a:pt x="205" y="133"/>
                    <a:pt x="205" y="133"/>
                  </a:cubicBezTo>
                  <a:cubicBezTo>
                    <a:pt x="206" y="137"/>
                    <a:pt x="206" y="137"/>
                    <a:pt x="206" y="137"/>
                  </a:cubicBezTo>
                  <a:cubicBezTo>
                    <a:pt x="205" y="138"/>
                    <a:pt x="204" y="142"/>
                    <a:pt x="204" y="142"/>
                  </a:cubicBezTo>
                  <a:cubicBezTo>
                    <a:pt x="202" y="146"/>
                    <a:pt x="202" y="146"/>
                    <a:pt x="202" y="146"/>
                  </a:cubicBezTo>
                  <a:cubicBezTo>
                    <a:pt x="200" y="152"/>
                    <a:pt x="200" y="152"/>
                    <a:pt x="200" y="152"/>
                  </a:cubicBezTo>
                  <a:cubicBezTo>
                    <a:pt x="201" y="155"/>
                    <a:pt x="201" y="155"/>
                    <a:pt x="201" y="155"/>
                  </a:cubicBezTo>
                  <a:cubicBezTo>
                    <a:pt x="205" y="155"/>
                    <a:pt x="205" y="155"/>
                    <a:pt x="205" y="155"/>
                  </a:cubicBezTo>
                  <a:cubicBezTo>
                    <a:pt x="206" y="151"/>
                    <a:pt x="206" y="151"/>
                    <a:pt x="206" y="151"/>
                  </a:cubicBezTo>
                  <a:cubicBezTo>
                    <a:pt x="210" y="157"/>
                    <a:pt x="210" y="157"/>
                    <a:pt x="210" y="157"/>
                  </a:cubicBezTo>
                  <a:cubicBezTo>
                    <a:pt x="210" y="162"/>
                    <a:pt x="210" y="162"/>
                    <a:pt x="210" y="162"/>
                  </a:cubicBezTo>
                  <a:cubicBezTo>
                    <a:pt x="211" y="166"/>
                    <a:pt x="211" y="166"/>
                    <a:pt x="211" y="166"/>
                  </a:cubicBezTo>
                  <a:cubicBezTo>
                    <a:pt x="214" y="165"/>
                    <a:pt x="214" y="165"/>
                    <a:pt x="214" y="165"/>
                  </a:cubicBezTo>
                  <a:cubicBezTo>
                    <a:pt x="216" y="167"/>
                    <a:pt x="216" y="167"/>
                    <a:pt x="216" y="167"/>
                  </a:cubicBezTo>
                  <a:cubicBezTo>
                    <a:pt x="218" y="165"/>
                    <a:pt x="218" y="165"/>
                    <a:pt x="218" y="165"/>
                  </a:cubicBezTo>
                  <a:cubicBezTo>
                    <a:pt x="219" y="163"/>
                    <a:pt x="219" y="163"/>
                    <a:pt x="219" y="163"/>
                  </a:cubicBezTo>
                  <a:cubicBezTo>
                    <a:pt x="220" y="161"/>
                    <a:pt x="220" y="161"/>
                    <a:pt x="220" y="161"/>
                  </a:cubicBezTo>
                  <a:cubicBezTo>
                    <a:pt x="219" y="156"/>
                    <a:pt x="219" y="156"/>
                    <a:pt x="219" y="156"/>
                  </a:cubicBezTo>
                  <a:cubicBezTo>
                    <a:pt x="218" y="153"/>
                    <a:pt x="218" y="153"/>
                    <a:pt x="218" y="153"/>
                  </a:cubicBezTo>
                  <a:cubicBezTo>
                    <a:pt x="218" y="144"/>
                    <a:pt x="218" y="144"/>
                    <a:pt x="218" y="144"/>
                  </a:cubicBezTo>
                  <a:cubicBezTo>
                    <a:pt x="223" y="148"/>
                    <a:pt x="223" y="148"/>
                    <a:pt x="223" y="148"/>
                  </a:cubicBezTo>
                  <a:cubicBezTo>
                    <a:pt x="225" y="142"/>
                    <a:pt x="225" y="142"/>
                    <a:pt x="225" y="142"/>
                  </a:cubicBezTo>
                  <a:cubicBezTo>
                    <a:pt x="228" y="137"/>
                    <a:pt x="228" y="137"/>
                    <a:pt x="228" y="137"/>
                  </a:cubicBezTo>
                  <a:cubicBezTo>
                    <a:pt x="228" y="135"/>
                    <a:pt x="228" y="135"/>
                    <a:pt x="228" y="135"/>
                  </a:cubicBezTo>
                  <a:cubicBezTo>
                    <a:pt x="226" y="133"/>
                    <a:pt x="226" y="133"/>
                    <a:pt x="226" y="133"/>
                  </a:cubicBezTo>
                  <a:cubicBezTo>
                    <a:pt x="227" y="132"/>
                    <a:pt x="227" y="132"/>
                    <a:pt x="227" y="132"/>
                  </a:cubicBezTo>
                  <a:cubicBezTo>
                    <a:pt x="231" y="130"/>
                    <a:pt x="231" y="130"/>
                    <a:pt x="231" y="130"/>
                  </a:cubicBezTo>
                  <a:cubicBezTo>
                    <a:pt x="233" y="126"/>
                    <a:pt x="233" y="126"/>
                    <a:pt x="233" y="126"/>
                  </a:cubicBezTo>
                  <a:cubicBezTo>
                    <a:pt x="237" y="123"/>
                    <a:pt x="237" y="123"/>
                    <a:pt x="237" y="123"/>
                  </a:cubicBezTo>
                  <a:cubicBezTo>
                    <a:pt x="237" y="120"/>
                    <a:pt x="237" y="120"/>
                    <a:pt x="237" y="120"/>
                  </a:cubicBezTo>
                  <a:cubicBezTo>
                    <a:pt x="240" y="115"/>
                    <a:pt x="240" y="115"/>
                    <a:pt x="240" y="115"/>
                  </a:cubicBezTo>
                  <a:cubicBezTo>
                    <a:pt x="245" y="114"/>
                    <a:pt x="245" y="114"/>
                    <a:pt x="245" y="114"/>
                  </a:cubicBezTo>
                  <a:cubicBezTo>
                    <a:pt x="248" y="115"/>
                    <a:pt x="248" y="115"/>
                    <a:pt x="248" y="115"/>
                  </a:cubicBezTo>
                  <a:cubicBezTo>
                    <a:pt x="251" y="109"/>
                    <a:pt x="251" y="109"/>
                    <a:pt x="251" y="109"/>
                  </a:cubicBezTo>
                  <a:cubicBezTo>
                    <a:pt x="251" y="104"/>
                    <a:pt x="251" y="104"/>
                    <a:pt x="251" y="104"/>
                  </a:cubicBezTo>
                  <a:cubicBezTo>
                    <a:pt x="250" y="101"/>
                    <a:pt x="250" y="101"/>
                    <a:pt x="250" y="101"/>
                  </a:cubicBezTo>
                  <a:cubicBezTo>
                    <a:pt x="249" y="98"/>
                    <a:pt x="249" y="98"/>
                    <a:pt x="249" y="98"/>
                  </a:cubicBezTo>
                  <a:cubicBezTo>
                    <a:pt x="246" y="97"/>
                    <a:pt x="246" y="97"/>
                    <a:pt x="246" y="97"/>
                  </a:cubicBezTo>
                  <a:cubicBezTo>
                    <a:pt x="243" y="96"/>
                    <a:pt x="243" y="96"/>
                    <a:pt x="243" y="96"/>
                  </a:cubicBezTo>
                  <a:cubicBezTo>
                    <a:pt x="241" y="95"/>
                    <a:pt x="241" y="95"/>
                    <a:pt x="241" y="95"/>
                  </a:cubicBezTo>
                  <a:cubicBezTo>
                    <a:pt x="238" y="96"/>
                    <a:pt x="238" y="96"/>
                    <a:pt x="238" y="96"/>
                  </a:cubicBezTo>
                  <a:cubicBezTo>
                    <a:pt x="236" y="94"/>
                    <a:pt x="236" y="94"/>
                    <a:pt x="236" y="94"/>
                  </a:cubicBezTo>
                  <a:cubicBezTo>
                    <a:pt x="236" y="89"/>
                    <a:pt x="236" y="89"/>
                    <a:pt x="236" y="89"/>
                  </a:cubicBezTo>
                  <a:cubicBezTo>
                    <a:pt x="231" y="87"/>
                    <a:pt x="231" y="87"/>
                    <a:pt x="231" y="87"/>
                  </a:cubicBezTo>
                  <a:cubicBezTo>
                    <a:pt x="228" y="87"/>
                    <a:pt x="228" y="87"/>
                    <a:pt x="228" y="87"/>
                  </a:cubicBezTo>
                  <a:cubicBezTo>
                    <a:pt x="224" y="90"/>
                    <a:pt x="224" y="90"/>
                    <a:pt x="224" y="90"/>
                  </a:cubicBezTo>
                  <a:cubicBezTo>
                    <a:pt x="221" y="89"/>
                    <a:pt x="221" y="89"/>
                    <a:pt x="221" y="89"/>
                  </a:cubicBezTo>
                  <a:cubicBezTo>
                    <a:pt x="217" y="89"/>
                    <a:pt x="217" y="89"/>
                    <a:pt x="217" y="89"/>
                  </a:cubicBezTo>
                  <a:cubicBezTo>
                    <a:pt x="214" y="91"/>
                    <a:pt x="214" y="91"/>
                    <a:pt x="214" y="91"/>
                  </a:cubicBezTo>
                  <a:cubicBezTo>
                    <a:pt x="209" y="94"/>
                    <a:pt x="209" y="94"/>
                    <a:pt x="209" y="94"/>
                  </a:cubicBezTo>
                  <a:cubicBezTo>
                    <a:pt x="205" y="95"/>
                    <a:pt x="205" y="95"/>
                    <a:pt x="205" y="95"/>
                  </a:cubicBezTo>
                  <a:cubicBezTo>
                    <a:pt x="206" y="101"/>
                    <a:pt x="206" y="101"/>
                    <a:pt x="206" y="101"/>
                  </a:cubicBezTo>
                  <a:cubicBezTo>
                    <a:pt x="206" y="105"/>
                    <a:pt x="206" y="105"/>
                    <a:pt x="206" y="105"/>
                  </a:cubicBezTo>
                  <a:cubicBezTo>
                    <a:pt x="204" y="106"/>
                    <a:pt x="204" y="106"/>
                    <a:pt x="204" y="106"/>
                  </a:cubicBezTo>
                  <a:cubicBezTo>
                    <a:pt x="196" y="107"/>
                    <a:pt x="196" y="107"/>
                    <a:pt x="196" y="107"/>
                  </a:cubicBezTo>
                  <a:cubicBezTo>
                    <a:pt x="191" y="105"/>
                    <a:pt x="191" y="105"/>
                    <a:pt x="191" y="105"/>
                  </a:cubicBezTo>
                  <a:cubicBezTo>
                    <a:pt x="187" y="106"/>
                    <a:pt x="187" y="106"/>
                    <a:pt x="187" y="106"/>
                  </a:cubicBezTo>
                  <a:cubicBezTo>
                    <a:pt x="183" y="107"/>
                    <a:pt x="183" y="107"/>
                    <a:pt x="183" y="107"/>
                  </a:cubicBezTo>
                  <a:cubicBezTo>
                    <a:pt x="180" y="103"/>
                    <a:pt x="180" y="103"/>
                    <a:pt x="180" y="103"/>
                  </a:cubicBezTo>
                  <a:cubicBezTo>
                    <a:pt x="181" y="99"/>
                    <a:pt x="181" y="99"/>
                    <a:pt x="181" y="99"/>
                  </a:cubicBezTo>
                  <a:cubicBezTo>
                    <a:pt x="179" y="101"/>
                    <a:pt x="179" y="101"/>
                    <a:pt x="179" y="101"/>
                  </a:cubicBezTo>
                  <a:cubicBezTo>
                    <a:pt x="177" y="97"/>
                    <a:pt x="177" y="97"/>
                    <a:pt x="177" y="97"/>
                  </a:cubicBezTo>
                  <a:cubicBezTo>
                    <a:pt x="173" y="96"/>
                    <a:pt x="173" y="96"/>
                    <a:pt x="173" y="96"/>
                  </a:cubicBezTo>
                  <a:cubicBezTo>
                    <a:pt x="170" y="98"/>
                    <a:pt x="170" y="98"/>
                    <a:pt x="170" y="98"/>
                  </a:cubicBezTo>
                  <a:cubicBezTo>
                    <a:pt x="171" y="98"/>
                    <a:pt x="171" y="98"/>
                    <a:pt x="171" y="98"/>
                  </a:cubicBezTo>
                  <a:cubicBezTo>
                    <a:pt x="170" y="103"/>
                    <a:pt x="170" y="103"/>
                    <a:pt x="170" y="103"/>
                  </a:cubicBezTo>
                  <a:cubicBezTo>
                    <a:pt x="169" y="106"/>
                    <a:pt x="169" y="106"/>
                    <a:pt x="169" y="106"/>
                  </a:cubicBezTo>
                  <a:cubicBezTo>
                    <a:pt x="171" y="108"/>
                    <a:pt x="171" y="108"/>
                    <a:pt x="171" y="108"/>
                  </a:cubicBezTo>
                  <a:cubicBezTo>
                    <a:pt x="171" y="111"/>
                    <a:pt x="171" y="111"/>
                    <a:pt x="171" y="111"/>
                  </a:cubicBezTo>
                  <a:cubicBezTo>
                    <a:pt x="169" y="113"/>
                    <a:pt x="169" y="113"/>
                    <a:pt x="169" y="113"/>
                  </a:cubicBezTo>
                  <a:cubicBezTo>
                    <a:pt x="165" y="114"/>
                    <a:pt x="165" y="114"/>
                    <a:pt x="165" y="114"/>
                  </a:cubicBezTo>
                  <a:cubicBezTo>
                    <a:pt x="161" y="112"/>
                    <a:pt x="161" y="112"/>
                    <a:pt x="161" y="112"/>
                  </a:cubicBezTo>
                  <a:cubicBezTo>
                    <a:pt x="156" y="112"/>
                    <a:pt x="156" y="112"/>
                    <a:pt x="156" y="112"/>
                  </a:cubicBezTo>
                  <a:cubicBezTo>
                    <a:pt x="149" y="108"/>
                    <a:pt x="149" y="108"/>
                    <a:pt x="149" y="108"/>
                  </a:cubicBezTo>
                  <a:cubicBezTo>
                    <a:pt x="142" y="108"/>
                    <a:pt x="142" y="108"/>
                    <a:pt x="142" y="108"/>
                  </a:cubicBezTo>
                  <a:cubicBezTo>
                    <a:pt x="138" y="104"/>
                    <a:pt x="138" y="104"/>
                    <a:pt x="138" y="104"/>
                  </a:cubicBezTo>
                  <a:cubicBezTo>
                    <a:pt x="134" y="104"/>
                    <a:pt x="134" y="104"/>
                    <a:pt x="134" y="104"/>
                  </a:cubicBezTo>
                  <a:cubicBezTo>
                    <a:pt x="132" y="101"/>
                    <a:pt x="132" y="101"/>
                    <a:pt x="132" y="101"/>
                  </a:cubicBezTo>
                  <a:cubicBezTo>
                    <a:pt x="128" y="98"/>
                    <a:pt x="128" y="98"/>
                    <a:pt x="128" y="98"/>
                  </a:cubicBezTo>
                  <a:cubicBezTo>
                    <a:pt x="123" y="98"/>
                    <a:pt x="123" y="98"/>
                    <a:pt x="123" y="98"/>
                  </a:cubicBezTo>
                  <a:cubicBezTo>
                    <a:pt x="117" y="95"/>
                    <a:pt x="117" y="95"/>
                    <a:pt x="117" y="95"/>
                  </a:cubicBezTo>
                  <a:cubicBezTo>
                    <a:pt x="112" y="93"/>
                    <a:pt x="112" y="93"/>
                    <a:pt x="112" y="93"/>
                  </a:cubicBezTo>
                  <a:cubicBezTo>
                    <a:pt x="108" y="91"/>
                    <a:pt x="108" y="91"/>
                    <a:pt x="108" y="91"/>
                  </a:cubicBezTo>
                  <a:cubicBezTo>
                    <a:pt x="106" y="88"/>
                    <a:pt x="106" y="88"/>
                    <a:pt x="106" y="88"/>
                  </a:cubicBezTo>
                  <a:cubicBezTo>
                    <a:pt x="101" y="86"/>
                    <a:pt x="101" y="86"/>
                    <a:pt x="101" y="86"/>
                  </a:cubicBezTo>
                  <a:cubicBezTo>
                    <a:pt x="100" y="81"/>
                    <a:pt x="100" y="81"/>
                    <a:pt x="100" y="81"/>
                  </a:cubicBezTo>
                  <a:cubicBezTo>
                    <a:pt x="104" y="75"/>
                    <a:pt x="104" y="75"/>
                    <a:pt x="104" y="75"/>
                  </a:cubicBezTo>
                  <a:cubicBezTo>
                    <a:pt x="109" y="72"/>
                    <a:pt x="109" y="72"/>
                    <a:pt x="109" y="72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3" y="66"/>
                    <a:pt x="103" y="66"/>
                    <a:pt x="103" y="66"/>
                  </a:cubicBezTo>
                  <a:cubicBezTo>
                    <a:pt x="98" y="65"/>
                    <a:pt x="98" y="65"/>
                    <a:pt x="98" y="65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91" y="55"/>
                    <a:pt x="91" y="55"/>
                    <a:pt x="91" y="55"/>
                  </a:cubicBezTo>
                  <a:cubicBezTo>
                    <a:pt x="90" y="53"/>
                    <a:pt x="90" y="53"/>
                    <a:pt x="90" y="53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89" y="45"/>
                    <a:pt x="89" y="45"/>
                    <a:pt x="89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38"/>
                    <a:pt x="87" y="38"/>
                    <a:pt x="87" y="38"/>
                  </a:cubicBezTo>
                  <a:cubicBezTo>
                    <a:pt x="85" y="35"/>
                    <a:pt x="85" y="35"/>
                    <a:pt x="85" y="35"/>
                  </a:cubicBezTo>
                  <a:cubicBezTo>
                    <a:pt x="81" y="32"/>
                    <a:pt x="81" y="32"/>
                    <a:pt x="81" y="32"/>
                  </a:cubicBezTo>
                  <a:cubicBezTo>
                    <a:pt x="83" y="28"/>
                    <a:pt x="83" y="28"/>
                    <a:pt x="83" y="28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87" y="22"/>
                    <a:pt x="87" y="22"/>
                    <a:pt x="87" y="22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91" y="17"/>
                    <a:pt x="91" y="17"/>
                    <a:pt x="91" y="17"/>
                  </a:cubicBezTo>
                  <a:cubicBezTo>
                    <a:pt x="91" y="14"/>
                    <a:pt x="91" y="14"/>
                    <a:pt x="91" y="14"/>
                  </a:cubicBezTo>
                  <a:cubicBezTo>
                    <a:pt x="94" y="12"/>
                    <a:pt x="94" y="12"/>
                    <a:pt x="94" y="12"/>
                  </a:cubicBezTo>
                  <a:cubicBezTo>
                    <a:pt x="92" y="8"/>
                    <a:pt x="92" y="8"/>
                    <a:pt x="92" y="8"/>
                  </a:cubicBezTo>
                  <a:cubicBezTo>
                    <a:pt x="90" y="5"/>
                    <a:pt x="90" y="5"/>
                    <a:pt x="90" y="5"/>
                  </a:cubicBezTo>
                  <a:cubicBezTo>
                    <a:pt x="88" y="2"/>
                    <a:pt x="88" y="2"/>
                    <a:pt x="88" y="2"/>
                  </a:cubicBezTo>
                  <a:cubicBezTo>
                    <a:pt x="84" y="1"/>
                    <a:pt x="84" y="1"/>
                    <a:pt x="84" y="1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4" y="2"/>
                    <a:pt x="74" y="2"/>
                    <a:pt x="74" y="2"/>
                  </a:cubicBezTo>
                  <a:cubicBezTo>
                    <a:pt x="70" y="5"/>
                    <a:pt x="70" y="5"/>
                    <a:pt x="70" y="5"/>
                  </a:cubicBezTo>
                  <a:cubicBezTo>
                    <a:pt x="68" y="10"/>
                    <a:pt x="68" y="10"/>
                    <a:pt x="68" y="10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4" y="15"/>
                    <a:pt x="64" y="15"/>
                    <a:pt x="64" y="15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0" y="22"/>
                    <a:pt x="50" y="22"/>
                    <a:pt x="50" y="22"/>
                  </a:cubicBezTo>
                  <a:cubicBezTo>
                    <a:pt x="49" y="24"/>
                    <a:pt x="49" y="24"/>
                    <a:pt x="49" y="24"/>
                  </a:cubicBezTo>
                  <a:cubicBezTo>
                    <a:pt x="47" y="26"/>
                    <a:pt x="47" y="26"/>
                    <a:pt x="47" y="26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1" y="42"/>
                    <a:pt x="41" y="42"/>
                    <a:pt x="41" y="42"/>
                  </a:cubicBezTo>
                  <a:cubicBezTo>
                    <a:pt x="42" y="45"/>
                    <a:pt x="42" y="45"/>
                    <a:pt x="42" y="45"/>
                  </a:cubicBezTo>
                  <a:cubicBezTo>
                    <a:pt x="45" y="47"/>
                    <a:pt x="45" y="47"/>
                    <a:pt x="45" y="47"/>
                  </a:cubicBezTo>
                  <a:cubicBezTo>
                    <a:pt x="49" y="51"/>
                    <a:pt x="49" y="51"/>
                    <a:pt x="49" y="51"/>
                  </a:cubicBezTo>
                  <a:cubicBezTo>
                    <a:pt x="49" y="56"/>
                    <a:pt x="49" y="56"/>
                    <a:pt x="49" y="56"/>
                  </a:cubicBezTo>
                  <a:cubicBezTo>
                    <a:pt x="47" y="60"/>
                    <a:pt x="47" y="60"/>
                    <a:pt x="47" y="60"/>
                  </a:cubicBezTo>
                  <a:cubicBezTo>
                    <a:pt x="44" y="64"/>
                    <a:pt x="44" y="64"/>
                    <a:pt x="44" y="64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5"/>
                    <a:pt x="43" y="75"/>
                    <a:pt x="43" y="75"/>
                  </a:cubicBezTo>
                  <a:cubicBezTo>
                    <a:pt x="39" y="78"/>
                    <a:pt x="39" y="78"/>
                    <a:pt x="39" y="78"/>
                  </a:cubicBezTo>
                  <a:cubicBezTo>
                    <a:pt x="36" y="81"/>
                    <a:pt x="36" y="81"/>
                    <a:pt x="36" y="81"/>
                  </a:cubicBezTo>
                  <a:cubicBezTo>
                    <a:pt x="33" y="84"/>
                    <a:pt x="33" y="84"/>
                    <a:pt x="33" y="84"/>
                  </a:cubicBezTo>
                  <a:cubicBezTo>
                    <a:pt x="28" y="87"/>
                    <a:pt x="28" y="87"/>
                    <a:pt x="28" y="87"/>
                  </a:cubicBezTo>
                  <a:cubicBezTo>
                    <a:pt x="24" y="93"/>
                    <a:pt x="24" y="93"/>
                    <a:pt x="24" y="93"/>
                  </a:cubicBezTo>
                  <a:cubicBezTo>
                    <a:pt x="21" y="98"/>
                    <a:pt x="21" y="98"/>
                    <a:pt x="21" y="98"/>
                  </a:cubicBezTo>
                  <a:cubicBezTo>
                    <a:pt x="17" y="99"/>
                    <a:pt x="17" y="99"/>
                    <a:pt x="17" y="99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3" y="101"/>
                    <a:pt x="13" y="101"/>
                    <a:pt x="13" y="101"/>
                  </a:cubicBezTo>
                  <a:cubicBezTo>
                    <a:pt x="10" y="104"/>
                    <a:pt x="10" y="104"/>
                    <a:pt x="10" y="104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10" y="111"/>
                    <a:pt x="10" y="111"/>
                    <a:pt x="10" y="111"/>
                  </a:cubicBezTo>
                  <a:cubicBezTo>
                    <a:pt x="11" y="113"/>
                    <a:pt x="11" y="113"/>
                    <a:pt x="11" y="113"/>
                  </a:cubicBezTo>
                  <a:cubicBezTo>
                    <a:pt x="10" y="116"/>
                    <a:pt x="10" y="116"/>
                    <a:pt x="10" y="116"/>
                  </a:cubicBezTo>
                  <a:cubicBezTo>
                    <a:pt x="10" y="120"/>
                    <a:pt x="10" y="120"/>
                    <a:pt x="10" y="120"/>
                  </a:cubicBezTo>
                  <a:cubicBezTo>
                    <a:pt x="14" y="121"/>
                    <a:pt x="14" y="121"/>
                    <a:pt x="14" y="121"/>
                  </a:cubicBezTo>
                  <a:cubicBezTo>
                    <a:pt x="15" y="125"/>
                    <a:pt x="15" y="125"/>
                    <a:pt x="15" y="125"/>
                  </a:cubicBezTo>
                  <a:cubicBezTo>
                    <a:pt x="16" y="136"/>
                    <a:pt x="16" y="136"/>
                    <a:pt x="16" y="136"/>
                  </a:cubicBezTo>
                  <a:cubicBezTo>
                    <a:pt x="13" y="135"/>
                    <a:pt x="13" y="135"/>
                    <a:pt x="13" y="135"/>
                  </a:cubicBezTo>
                  <a:cubicBezTo>
                    <a:pt x="8" y="135"/>
                    <a:pt x="8" y="135"/>
                    <a:pt x="8" y="135"/>
                  </a:cubicBezTo>
                  <a:cubicBezTo>
                    <a:pt x="5" y="135"/>
                    <a:pt x="5" y="135"/>
                    <a:pt x="5" y="135"/>
                  </a:cubicBezTo>
                  <a:cubicBezTo>
                    <a:pt x="1" y="137"/>
                    <a:pt x="1" y="137"/>
                    <a:pt x="1" y="137"/>
                  </a:cubicBezTo>
                  <a:lnTo>
                    <a:pt x="0" y="141"/>
                  </a:lnTo>
                  <a:close/>
                  <a:moveTo>
                    <a:pt x="213" y="252"/>
                  </a:moveTo>
                  <a:cubicBezTo>
                    <a:pt x="213" y="252"/>
                    <a:pt x="212" y="256"/>
                    <a:pt x="213" y="255"/>
                  </a:cubicBezTo>
                  <a:cubicBezTo>
                    <a:pt x="214" y="255"/>
                    <a:pt x="215" y="252"/>
                    <a:pt x="213" y="252"/>
                  </a:cubicBez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9" name="Freeform 208">
              <a:extLst>
                <a:ext uri="{FF2B5EF4-FFF2-40B4-BE49-F238E27FC236}">
                  <a16:creationId xmlns:a16="http://schemas.microsoft.com/office/drawing/2014/main" id="{D0D598D9-3029-4F99-A473-4F5AB665C8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52509" y="2832633"/>
              <a:ext cx="885630" cy="1142530"/>
            </a:xfrm>
            <a:custGeom>
              <a:avLst/>
              <a:gdLst>
                <a:gd name="T0" fmla="*/ 213 w 251"/>
                <a:gd name="T1" fmla="*/ 268 h 324"/>
                <a:gd name="T2" fmla="*/ 209 w 251"/>
                <a:gd name="T3" fmla="*/ 285 h 324"/>
                <a:gd name="T4" fmla="*/ 220 w 251"/>
                <a:gd name="T5" fmla="*/ 322 h 324"/>
                <a:gd name="T6" fmla="*/ 1 w 251"/>
                <a:gd name="T7" fmla="*/ 149 h 324"/>
                <a:gd name="T8" fmla="*/ 16 w 251"/>
                <a:gd name="T9" fmla="*/ 154 h 324"/>
                <a:gd name="T10" fmla="*/ 5 w 251"/>
                <a:gd name="T11" fmla="*/ 160 h 324"/>
                <a:gd name="T12" fmla="*/ 32 w 251"/>
                <a:gd name="T13" fmla="*/ 167 h 324"/>
                <a:gd name="T14" fmla="*/ 36 w 251"/>
                <a:gd name="T15" fmla="*/ 161 h 324"/>
                <a:gd name="T16" fmla="*/ 36 w 251"/>
                <a:gd name="T17" fmla="*/ 170 h 324"/>
                <a:gd name="T18" fmla="*/ 37 w 251"/>
                <a:gd name="T19" fmla="*/ 193 h 324"/>
                <a:gd name="T20" fmla="*/ 41 w 251"/>
                <a:gd name="T21" fmla="*/ 215 h 324"/>
                <a:gd name="T22" fmla="*/ 54 w 251"/>
                <a:gd name="T23" fmla="*/ 268 h 324"/>
                <a:gd name="T24" fmla="*/ 67 w 251"/>
                <a:gd name="T25" fmla="*/ 291 h 324"/>
                <a:gd name="T26" fmla="*/ 87 w 251"/>
                <a:gd name="T27" fmla="*/ 302 h 324"/>
                <a:gd name="T28" fmla="*/ 98 w 251"/>
                <a:gd name="T29" fmla="*/ 272 h 324"/>
                <a:gd name="T30" fmla="*/ 100 w 251"/>
                <a:gd name="T31" fmla="*/ 238 h 324"/>
                <a:gd name="T32" fmla="*/ 109 w 251"/>
                <a:gd name="T33" fmla="*/ 224 h 324"/>
                <a:gd name="T34" fmla="*/ 128 w 251"/>
                <a:gd name="T35" fmla="*/ 208 h 324"/>
                <a:gd name="T36" fmla="*/ 141 w 251"/>
                <a:gd name="T37" fmla="*/ 196 h 324"/>
                <a:gd name="T38" fmla="*/ 154 w 251"/>
                <a:gd name="T39" fmla="*/ 186 h 324"/>
                <a:gd name="T40" fmla="*/ 167 w 251"/>
                <a:gd name="T41" fmla="*/ 169 h 324"/>
                <a:gd name="T42" fmla="*/ 176 w 251"/>
                <a:gd name="T43" fmla="*/ 161 h 324"/>
                <a:gd name="T44" fmla="*/ 167 w 251"/>
                <a:gd name="T45" fmla="*/ 139 h 324"/>
                <a:gd name="T46" fmla="*/ 175 w 251"/>
                <a:gd name="T47" fmla="*/ 123 h 324"/>
                <a:gd name="T48" fmla="*/ 186 w 251"/>
                <a:gd name="T49" fmla="*/ 119 h 324"/>
                <a:gd name="T50" fmla="*/ 199 w 251"/>
                <a:gd name="T51" fmla="*/ 131 h 324"/>
                <a:gd name="T52" fmla="*/ 204 w 251"/>
                <a:gd name="T53" fmla="*/ 142 h 324"/>
                <a:gd name="T54" fmla="*/ 206 w 251"/>
                <a:gd name="T55" fmla="*/ 151 h 324"/>
                <a:gd name="T56" fmla="*/ 216 w 251"/>
                <a:gd name="T57" fmla="*/ 167 h 324"/>
                <a:gd name="T58" fmla="*/ 218 w 251"/>
                <a:gd name="T59" fmla="*/ 153 h 324"/>
                <a:gd name="T60" fmla="*/ 228 w 251"/>
                <a:gd name="T61" fmla="*/ 135 h 324"/>
                <a:gd name="T62" fmla="*/ 237 w 251"/>
                <a:gd name="T63" fmla="*/ 123 h 324"/>
                <a:gd name="T64" fmla="*/ 251 w 251"/>
                <a:gd name="T65" fmla="*/ 109 h 324"/>
                <a:gd name="T66" fmla="*/ 243 w 251"/>
                <a:gd name="T67" fmla="*/ 96 h 324"/>
                <a:gd name="T68" fmla="*/ 231 w 251"/>
                <a:gd name="T69" fmla="*/ 87 h 324"/>
                <a:gd name="T70" fmla="*/ 214 w 251"/>
                <a:gd name="T71" fmla="*/ 91 h 324"/>
                <a:gd name="T72" fmla="*/ 204 w 251"/>
                <a:gd name="T73" fmla="*/ 106 h 324"/>
                <a:gd name="T74" fmla="*/ 180 w 251"/>
                <a:gd name="T75" fmla="*/ 103 h 324"/>
                <a:gd name="T76" fmla="*/ 170 w 251"/>
                <a:gd name="T77" fmla="*/ 98 h 324"/>
                <a:gd name="T78" fmla="*/ 171 w 251"/>
                <a:gd name="T79" fmla="*/ 111 h 324"/>
                <a:gd name="T80" fmla="*/ 149 w 251"/>
                <a:gd name="T81" fmla="*/ 108 h 324"/>
                <a:gd name="T82" fmla="*/ 128 w 251"/>
                <a:gd name="T83" fmla="*/ 98 h 324"/>
                <a:gd name="T84" fmla="*/ 106 w 251"/>
                <a:gd name="T85" fmla="*/ 88 h 324"/>
                <a:gd name="T86" fmla="*/ 106 w 251"/>
                <a:gd name="T87" fmla="*/ 69 h 324"/>
                <a:gd name="T88" fmla="*/ 89 w 251"/>
                <a:gd name="T89" fmla="*/ 57 h 324"/>
                <a:gd name="T90" fmla="*/ 89 w 251"/>
                <a:gd name="T91" fmla="*/ 45 h 324"/>
                <a:gd name="T92" fmla="*/ 83 w 251"/>
                <a:gd name="T93" fmla="*/ 28 h 324"/>
                <a:gd name="T94" fmla="*/ 91 w 251"/>
                <a:gd name="T95" fmla="*/ 14 h 324"/>
                <a:gd name="T96" fmla="*/ 84 w 251"/>
                <a:gd name="T97" fmla="*/ 1 h 324"/>
                <a:gd name="T98" fmla="*/ 68 w 251"/>
                <a:gd name="T99" fmla="*/ 10 h 324"/>
                <a:gd name="T100" fmla="*/ 50 w 251"/>
                <a:gd name="T101" fmla="*/ 22 h 324"/>
                <a:gd name="T102" fmla="*/ 37 w 251"/>
                <a:gd name="T103" fmla="*/ 27 h 324"/>
                <a:gd name="T104" fmla="*/ 45 w 251"/>
                <a:gd name="T105" fmla="*/ 47 h 324"/>
                <a:gd name="T106" fmla="*/ 43 w 251"/>
                <a:gd name="T107" fmla="*/ 70 h 324"/>
                <a:gd name="T108" fmla="*/ 28 w 251"/>
                <a:gd name="T109" fmla="*/ 87 h 324"/>
                <a:gd name="T110" fmla="*/ 13 w 251"/>
                <a:gd name="T111" fmla="*/ 101 h 324"/>
                <a:gd name="T112" fmla="*/ 10 w 251"/>
                <a:gd name="T113" fmla="*/ 116 h 324"/>
                <a:gd name="T114" fmla="*/ 13 w 251"/>
                <a:gd name="T115" fmla="*/ 135 h 324"/>
                <a:gd name="T116" fmla="*/ 213 w 251"/>
                <a:gd name="T117" fmla="*/ 252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1" h="324">
                  <a:moveTo>
                    <a:pt x="213" y="262"/>
                  </a:moveTo>
                  <a:cubicBezTo>
                    <a:pt x="213" y="263"/>
                    <a:pt x="213" y="263"/>
                    <a:pt x="213" y="263"/>
                  </a:cubicBezTo>
                  <a:cubicBezTo>
                    <a:pt x="213" y="262"/>
                    <a:pt x="214" y="262"/>
                    <a:pt x="213" y="262"/>
                  </a:cubicBezTo>
                  <a:close/>
                  <a:moveTo>
                    <a:pt x="213" y="266"/>
                  </a:moveTo>
                  <a:cubicBezTo>
                    <a:pt x="213" y="266"/>
                    <a:pt x="213" y="268"/>
                    <a:pt x="213" y="268"/>
                  </a:cubicBezTo>
                  <a:cubicBezTo>
                    <a:pt x="215" y="269"/>
                    <a:pt x="214" y="266"/>
                    <a:pt x="213" y="266"/>
                  </a:cubicBezTo>
                  <a:close/>
                  <a:moveTo>
                    <a:pt x="211" y="272"/>
                  </a:moveTo>
                  <a:cubicBezTo>
                    <a:pt x="211" y="272"/>
                    <a:pt x="212" y="273"/>
                    <a:pt x="212" y="274"/>
                  </a:cubicBezTo>
                  <a:cubicBezTo>
                    <a:pt x="213" y="274"/>
                    <a:pt x="213" y="272"/>
                    <a:pt x="211" y="272"/>
                  </a:cubicBezTo>
                  <a:close/>
                  <a:moveTo>
                    <a:pt x="209" y="285"/>
                  </a:moveTo>
                  <a:cubicBezTo>
                    <a:pt x="209" y="286"/>
                    <a:pt x="209" y="286"/>
                    <a:pt x="209" y="286"/>
                  </a:cubicBezTo>
                  <a:cubicBezTo>
                    <a:pt x="212" y="287"/>
                    <a:pt x="211" y="285"/>
                    <a:pt x="209" y="285"/>
                  </a:cubicBezTo>
                  <a:close/>
                  <a:moveTo>
                    <a:pt x="218" y="322"/>
                  </a:moveTo>
                  <a:cubicBezTo>
                    <a:pt x="219" y="324"/>
                    <a:pt x="219" y="324"/>
                    <a:pt x="219" y="324"/>
                  </a:cubicBezTo>
                  <a:cubicBezTo>
                    <a:pt x="221" y="324"/>
                    <a:pt x="220" y="323"/>
                    <a:pt x="220" y="322"/>
                  </a:cubicBezTo>
                  <a:cubicBezTo>
                    <a:pt x="220" y="322"/>
                    <a:pt x="219" y="322"/>
                    <a:pt x="218" y="322"/>
                  </a:cubicBezTo>
                  <a:close/>
                  <a:moveTo>
                    <a:pt x="0" y="141"/>
                  </a:moveTo>
                  <a:cubicBezTo>
                    <a:pt x="1" y="141"/>
                    <a:pt x="1" y="141"/>
                    <a:pt x="1" y="141"/>
                  </a:cubicBezTo>
                  <a:cubicBezTo>
                    <a:pt x="1" y="142"/>
                    <a:pt x="1" y="141"/>
                    <a:pt x="0" y="142"/>
                  </a:cubicBezTo>
                  <a:cubicBezTo>
                    <a:pt x="1" y="145"/>
                    <a:pt x="1" y="147"/>
                    <a:pt x="1" y="149"/>
                  </a:cubicBezTo>
                  <a:cubicBezTo>
                    <a:pt x="4" y="150"/>
                    <a:pt x="10" y="154"/>
                    <a:pt x="16" y="152"/>
                  </a:cubicBezTo>
                  <a:cubicBezTo>
                    <a:pt x="18" y="151"/>
                    <a:pt x="18" y="148"/>
                    <a:pt x="19" y="147"/>
                  </a:cubicBezTo>
                  <a:cubicBezTo>
                    <a:pt x="20" y="147"/>
                    <a:pt x="21" y="148"/>
                    <a:pt x="21" y="147"/>
                  </a:cubicBezTo>
                  <a:cubicBezTo>
                    <a:pt x="20" y="149"/>
                    <a:pt x="20" y="151"/>
                    <a:pt x="19" y="153"/>
                  </a:cubicBezTo>
                  <a:cubicBezTo>
                    <a:pt x="18" y="153"/>
                    <a:pt x="17" y="153"/>
                    <a:pt x="16" y="154"/>
                  </a:cubicBezTo>
                  <a:cubicBezTo>
                    <a:pt x="15" y="155"/>
                    <a:pt x="16" y="157"/>
                    <a:pt x="15" y="157"/>
                  </a:cubicBezTo>
                  <a:cubicBezTo>
                    <a:pt x="14" y="158"/>
                    <a:pt x="12" y="157"/>
                    <a:pt x="11" y="157"/>
                  </a:cubicBezTo>
                  <a:cubicBezTo>
                    <a:pt x="11" y="157"/>
                    <a:pt x="10" y="159"/>
                    <a:pt x="9" y="159"/>
                  </a:cubicBezTo>
                  <a:cubicBezTo>
                    <a:pt x="8" y="160"/>
                    <a:pt x="8" y="158"/>
                    <a:pt x="7" y="159"/>
                  </a:cubicBezTo>
                  <a:cubicBezTo>
                    <a:pt x="6" y="159"/>
                    <a:pt x="6" y="160"/>
                    <a:pt x="5" y="160"/>
                  </a:cubicBezTo>
                  <a:cubicBezTo>
                    <a:pt x="6" y="161"/>
                    <a:pt x="7" y="163"/>
                    <a:pt x="7" y="164"/>
                  </a:cubicBezTo>
                  <a:cubicBezTo>
                    <a:pt x="11" y="169"/>
                    <a:pt x="15" y="172"/>
                    <a:pt x="18" y="177"/>
                  </a:cubicBezTo>
                  <a:cubicBezTo>
                    <a:pt x="19" y="177"/>
                    <a:pt x="20" y="177"/>
                    <a:pt x="21" y="177"/>
                  </a:cubicBezTo>
                  <a:cubicBezTo>
                    <a:pt x="22" y="177"/>
                    <a:pt x="23" y="175"/>
                    <a:pt x="23" y="175"/>
                  </a:cubicBezTo>
                  <a:cubicBezTo>
                    <a:pt x="27" y="173"/>
                    <a:pt x="31" y="172"/>
                    <a:pt x="32" y="167"/>
                  </a:cubicBezTo>
                  <a:cubicBezTo>
                    <a:pt x="33" y="163"/>
                    <a:pt x="31" y="161"/>
                    <a:pt x="33" y="157"/>
                  </a:cubicBezTo>
                  <a:cubicBezTo>
                    <a:pt x="34" y="157"/>
                    <a:pt x="34" y="157"/>
                    <a:pt x="34" y="157"/>
                  </a:cubicBezTo>
                  <a:cubicBezTo>
                    <a:pt x="34" y="158"/>
                    <a:pt x="34" y="158"/>
                    <a:pt x="35" y="158"/>
                  </a:cubicBezTo>
                  <a:cubicBezTo>
                    <a:pt x="35" y="159"/>
                    <a:pt x="35" y="159"/>
                    <a:pt x="35" y="160"/>
                  </a:cubicBezTo>
                  <a:cubicBezTo>
                    <a:pt x="35" y="159"/>
                    <a:pt x="36" y="161"/>
                    <a:pt x="36" y="161"/>
                  </a:cubicBezTo>
                  <a:cubicBezTo>
                    <a:pt x="36" y="162"/>
                    <a:pt x="35" y="162"/>
                    <a:pt x="35" y="164"/>
                  </a:cubicBezTo>
                  <a:cubicBezTo>
                    <a:pt x="37" y="165"/>
                    <a:pt x="37" y="166"/>
                    <a:pt x="36" y="166"/>
                  </a:cubicBezTo>
                  <a:cubicBezTo>
                    <a:pt x="36" y="166"/>
                    <a:pt x="37" y="167"/>
                    <a:pt x="35" y="167"/>
                  </a:cubicBezTo>
                  <a:cubicBezTo>
                    <a:pt x="35" y="167"/>
                    <a:pt x="35" y="169"/>
                    <a:pt x="36" y="168"/>
                  </a:cubicBezTo>
                  <a:cubicBezTo>
                    <a:pt x="36" y="170"/>
                    <a:pt x="36" y="170"/>
                    <a:pt x="36" y="170"/>
                  </a:cubicBezTo>
                  <a:cubicBezTo>
                    <a:pt x="37" y="172"/>
                    <a:pt x="39" y="172"/>
                    <a:pt x="39" y="175"/>
                  </a:cubicBezTo>
                  <a:cubicBezTo>
                    <a:pt x="37" y="176"/>
                    <a:pt x="37" y="176"/>
                    <a:pt x="37" y="176"/>
                  </a:cubicBezTo>
                  <a:cubicBezTo>
                    <a:pt x="37" y="177"/>
                    <a:pt x="34" y="187"/>
                    <a:pt x="34" y="187"/>
                  </a:cubicBezTo>
                  <a:cubicBezTo>
                    <a:pt x="34" y="188"/>
                    <a:pt x="37" y="190"/>
                    <a:pt x="37" y="191"/>
                  </a:cubicBezTo>
                  <a:cubicBezTo>
                    <a:pt x="38" y="192"/>
                    <a:pt x="36" y="193"/>
                    <a:pt x="37" y="193"/>
                  </a:cubicBezTo>
                  <a:cubicBezTo>
                    <a:pt x="39" y="194"/>
                    <a:pt x="37" y="198"/>
                    <a:pt x="37" y="200"/>
                  </a:cubicBezTo>
                  <a:cubicBezTo>
                    <a:pt x="38" y="200"/>
                    <a:pt x="38" y="200"/>
                    <a:pt x="38" y="200"/>
                  </a:cubicBezTo>
                  <a:cubicBezTo>
                    <a:pt x="38" y="203"/>
                    <a:pt x="37" y="209"/>
                    <a:pt x="39" y="210"/>
                  </a:cubicBezTo>
                  <a:cubicBezTo>
                    <a:pt x="39" y="210"/>
                    <a:pt x="38" y="211"/>
                    <a:pt x="39" y="212"/>
                  </a:cubicBezTo>
                  <a:cubicBezTo>
                    <a:pt x="39" y="212"/>
                    <a:pt x="40" y="214"/>
                    <a:pt x="41" y="215"/>
                  </a:cubicBezTo>
                  <a:cubicBezTo>
                    <a:pt x="41" y="218"/>
                    <a:pt x="41" y="220"/>
                    <a:pt x="41" y="224"/>
                  </a:cubicBezTo>
                  <a:cubicBezTo>
                    <a:pt x="43" y="231"/>
                    <a:pt x="48" y="237"/>
                    <a:pt x="49" y="244"/>
                  </a:cubicBezTo>
                  <a:cubicBezTo>
                    <a:pt x="51" y="250"/>
                    <a:pt x="50" y="253"/>
                    <a:pt x="51" y="260"/>
                  </a:cubicBezTo>
                  <a:cubicBezTo>
                    <a:pt x="51" y="260"/>
                    <a:pt x="53" y="262"/>
                    <a:pt x="53" y="263"/>
                  </a:cubicBezTo>
                  <a:cubicBezTo>
                    <a:pt x="54" y="265"/>
                    <a:pt x="53" y="266"/>
                    <a:pt x="54" y="268"/>
                  </a:cubicBezTo>
                  <a:cubicBezTo>
                    <a:pt x="55" y="269"/>
                    <a:pt x="57" y="269"/>
                    <a:pt x="57" y="270"/>
                  </a:cubicBezTo>
                  <a:cubicBezTo>
                    <a:pt x="58" y="272"/>
                    <a:pt x="57" y="273"/>
                    <a:pt x="58" y="274"/>
                  </a:cubicBezTo>
                  <a:cubicBezTo>
                    <a:pt x="59" y="276"/>
                    <a:pt x="61" y="277"/>
                    <a:pt x="61" y="279"/>
                  </a:cubicBezTo>
                  <a:cubicBezTo>
                    <a:pt x="62" y="281"/>
                    <a:pt x="62" y="283"/>
                    <a:pt x="63" y="285"/>
                  </a:cubicBezTo>
                  <a:cubicBezTo>
                    <a:pt x="63" y="287"/>
                    <a:pt x="67" y="289"/>
                    <a:pt x="67" y="291"/>
                  </a:cubicBezTo>
                  <a:cubicBezTo>
                    <a:pt x="67" y="293"/>
                    <a:pt x="66" y="294"/>
                    <a:pt x="65" y="295"/>
                  </a:cubicBezTo>
                  <a:cubicBezTo>
                    <a:pt x="68" y="300"/>
                    <a:pt x="72" y="306"/>
                    <a:pt x="75" y="311"/>
                  </a:cubicBezTo>
                  <a:cubicBezTo>
                    <a:pt x="77" y="311"/>
                    <a:pt x="78" y="312"/>
                    <a:pt x="79" y="311"/>
                  </a:cubicBezTo>
                  <a:cubicBezTo>
                    <a:pt x="82" y="309"/>
                    <a:pt x="81" y="305"/>
                    <a:pt x="83" y="303"/>
                  </a:cubicBezTo>
                  <a:cubicBezTo>
                    <a:pt x="84" y="303"/>
                    <a:pt x="86" y="303"/>
                    <a:pt x="87" y="302"/>
                  </a:cubicBezTo>
                  <a:cubicBezTo>
                    <a:pt x="87" y="302"/>
                    <a:pt x="86" y="300"/>
                    <a:pt x="87" y="300"/>
                  </a:cubicBezTo>
                  <a:cubicBezTo>
                    <a:pt x="87" y="300"/>
                    <a:pt x="92" y="291"/>
                    <a:pt x="92" y="291"/>
                  </a:cubicBezTo>
                  <a:cubicBezTo>
                    <a:pt x="93" y="291"/>
                    <a:pt x="95" y="291"/>
                    <a:pt x="96" y="291"/>
                  </a:cubicBezTo>
                  <a:cubicBezTo>
                    <a:pt x="95" y="286"/>
                    <a:pt x="93" y="279"/>
                    <a:pt x="94" y="276"/>
                  </a:cubicBezTo>
                  <a:cubicBezTo>
                    <a:pt x="95" y="274"/>
                    <a:pt x="97" y="273"/>
                    <a:pt x="98" y="272"/>
                  </a:cubicBezTo>
                  <a:cubicBezTo>
                    <a:pt x="99" y="270"/>
                    <a:pt x="98" y="268"/>
                    <a:pt x="98" y="266"/>
                  </a:cubicBezTo>
                  <a:cubicBezTo>
                    <a:pt x="100" y="266"/>
                    <a:pt x="100" y="266"/>
                    <a:pt x="100" y="266"/>
                  </a:cubicBezTo>
                  <a:cubicBezTo>
                    <a:pt x="100" y="263"/>
                    <a:pt x="99" y="261"/>
                    <a:pt x="98" y="260"/>
                  </a:cubicBezTo>
                  <a:cubicBezTo>
                    <a:pt x="98" y="254"/>
                    <a:pt x="97" y="250"/>
                    <a:pt x="98" y="244"/>
                  </a:cubicBezTo>
                  <a:cubicBezTo>
                    <a:pt x="98" y="242"/>
                    <a:pt x="100" y="240"/>
                    <a:pt x="100" y="238"/>
                  </a:cubicBezTo>
                  <a:cubicBezTo>
                    <a:pt x="99" y="238"/>
                    <a:pt x="99" y="238"/>
                    <a:pt x="99" y="238"/>
                  </a:cubicBezTo>
                  <a:cubicBezTo>
                    <a:pt x="99" y="236"/>
                    <a:pt x="98" y="234"/>
                    <a:pt x="98" y="232"/>
                  </a:cubicBezTo>
                  <a:cubicBezTo>
                    <a:pt x="99" y="231"/>
                    <a:pt x="100" y="230"/>
                    <a:pt x="100" y="230"/>
                  </a:cubicBezTo>
                  <a:cubicBezTo>
                    <a:pt x="103" y="228"/>
                    <a:pt x="103" y="229"/>
                    <a:pt x="106" y="228"/>
                  </a:cubicBezTo>
                  <a:cubicBezTo>
                    <a:pt x="108" y="228"/>
                    <a:pt x="108" y="225"/>
                    <a:pt x="109" y="224"/>
                  </a:cubicBezTo>
                  <a:cubicBezTo>
                    <a:pt x="111" y="223"/>
                    <a:pt x="114" y="224"/>
                    <a:pt x="115" y="222"/>
                  </a:cubicBezTo>
                  <a:cubicBezTo>
                    <a:pt x="117" y="220"/>
                    <a:pt x="116" y="215"/>
                    <a:pt x="119" y="213"/>
                  </a:cubicBezTo>
                  <a:cubicBezTo>
                    <a:pt x="121" y="212"/>
                    <a:pt x="123" y="213"/>
                    <a:pt x="126" y="212"/>
                  </a:cubicBezTo>
                  <a:cubicBezTo>
                    <a:pt x="126" y="211"/>
                    <a:pt x="126" y="211"/>
                    <a:pt x="126" y="211"/>
                  </a:cubicBezTo>
                  <a:cubicBezTo>
                    <a:pt x="127" y="210"/>
                    <a:pt x="127" y="209"/>
                    <a:pt x="128" y="208"/>
                  </a:cubicBezTo>
                  <a:cubicBezTo>
                    <a:pt x="130" y="207"/>
                    <a:pt x="132" y="208"/>
                    <a:pt x="134" y="207"/>
                  </a:cubicBezTo>
                  <a:cubicBezTo>
                    <a:pt x="135" y="206"/>
                    <a:pt x="134" y="204"/>
                    <a:pt x="135" y="203"/>
                  </a:cubicBezTo>
                  <a:cubicBezTo>
                    <a:pt x="136" y="202"/>
                    <a:pt x="138" y="201"/>
                    <a:pt x="138" y="200"/>
                  </a:cubicBezTo>
                  <a:cubicBezTo>
                    <a:pt x="139" y="199"/>
                    <a:pt x="139" y="198"/>
                    <a:pt x="140" y="196"/>
                  </a:cubicBezTo>
                  <a:cubicBezTo>
                    <a:pt x="141" y="196"/>
                    <a:pt x="141" y="196"/>
                    <a:pt x="141" y="196"/>
                  </a:cubicBezTo>
                  <a:cubicBezTo>
                    <a:pt x="141" y="195"/>
                    <a:pt x="141" y="195"/>
                    <a:pt x="141" y="195"/>
                  </a:cubicBezTo>
                  <a:cubicBezTo>
                    <a:pt x="141" y="194"/>
                    <a:pt x="144" y="194"/>
                    <a:pt x="144" y="193"/>
                  </a:cubicBezTo>
                  <a:cubicBezTo>
                    <a:pt x="146" y="189"/>
                    <a:pt x="146" y="189"/>
                    <a:pt x="146" y="189"/>
                  </a:cubicBezTo>
                  <a:cubicBezTo>
                    <a:pt x="147" y="189"/>
                    <a:pt x="149" y="190"/>
                    <a:pt x="150" y="189"/>
                  </a:cubicBezTo>
                  <a:cubicBezTo>
                    <a:pt x="151" y="189"/>
                    <a:pt x="153" y="186"/>
                    <a:pt x="154" y="186"/>
                  </a:cubicBezTo>
                  <a:cubicBezTo>
                    <a:pt x="155" y="185"/>
                    <a:pt x="156" y="186"/>
                    <a:pt x="157" y="185"/>
                  </a:cubicBezTo>
                  <a:cubicBezTo>
                    <a:pt x="162" y="181"/>
                    <a:pt x="159" y="180"/>
                    <a:pt x="160" y="174"/>
                  </a:cubicBezTo>
                  <a:cubicBezTo>
                    <a:pt x="160" y="174"/>
                    <a:pt x="163" y="172"/>
                    <a:pt x="163" y="171"/>
                  </a:cubicBezTo>
                  <a:cubicBezTo>
                    <a:pt x="163" y="171"/>
                    <a:pt x="163" y="169"/>
                    <a:pt x="163" y="169"/>
                  </a:cubicBezTo>
                  <a:cubicBezTo>
                    <a:pt x="164" y="168"/>
                    <a:pt x="166" y="169"/>
                    <a:pt x="167" y="169"/>
                  </a:cubicBezTo>
                  <a:cubicBezTo>
                    <a:pt x="168" y="168"/>
                    <a:pt x="169" y="166"/>
                    <a:pt x="169" y="166"/>
                  </a:cubicBezTo>
                  <a:cubicBezTo>
                    <a:pt x="170" y="166"/>
                    <a:pt x="169" y="166"/>
                    <a:pt x="170" y="167"/>
                  </a:cubicBezTo>
                  <a:cubicBezTo>
                    <a:pt x="172" y="167"/>
                    <a:pt x="172" y="167"/>
                    <a:pt x="174" y="167"/>
                  </a:cubicBezTo>
                  <a:cubicBezTo>
                    <a:pt x="174" y="164"/>
                    <a:pt x="174" y="164"/>
                    <a:pt x="174" y="164"/>
                  </a:cubicBezTo>
                  <a:cubicBezTo>
                    <a:pt x="176" y="161"/>
                    <a:pt x="176" y="161"/>
                    <a:pt x="176" y="161"/>
                  </a:cubicBezTo>
                  <a:cubicBezTo>
                    <a:pt x="176" y="155"/>
                    <a:pt x="176" y="155"/>
                    <a:pt x="176" y="155"/>
                  </a:cubicBezTo>
                  <a:cubicBezTo>
                    <a:pt x="173" y="151"/>
                    <a:pt x="173" y="151"/>
                    <a:pt x="173" y="151"/>
                  </a:cubicBezTo>
                  <a:cubicBezTo>
                    <a:pt x="175" y="145"/>
                    <a:pt x="175" y="145"/>
                    <a:pt x="175" y="145"/>
                  </a:cubicBezTo>
                  <a:cubicBezTo>
                    <a:pt x="173" y="142"/>
                    <a:pt x="173" y="142"/>
                    <a:pt x="173" y="142"/>
                  </a:cubicBezTo>
                  <a:cubicBezTo>
                    <a:pt x="167" y="139"/>
                    <a:pt x="167" y="139"/>
                    <a:pt x="167" y="139"/>
                  </a:cubicBezTo>
                  <a:cubicBezTo>
                    <a:pt x="167" y="137"/>
                    <a:pt x="167" y="137"/>
                    <a:pt x="167" y="137"/>
                  </a:cubicBezTo>
                  <a:cubicBezTo>
                    <a:pt x="166" y="130"/>
                    <a:pt x="166" y="130"/>
                    <a:pt x="166" y="130"/>
                  </a:cubicBezTo>
                  <a:cubicBezTo>
                    <a:pt x="169" y="128"/>
                    <a:pt x="169" y="128"/>
                    <a:pt x="169" y="128"/>
                  </a:cubicBezTo>
                  <a:cubicBezTo>
                    <a:pt x="173" y="126"/>
                    <a:pt x="173" y="126"/>
                    <a:pt x="173" y="126"/>
                  </a:cubicBezTo>
                  <a:cubicBezTo>
                    <a:pt x="175" y="123"/>
                    <a:pt x="175" y="123"/>
                    <a:pt x="175" y="123"/>
                  </a:cubicBezTo>
                  <a:cubicBezTo>
                    <a:pt x="171" y="118"/>
                    <a:pt x="171" y="118"/>
                    <a:pt x="171" y="118"/>
                  </a:cubicBezTo>
                  <a:cubicBezTo>
                    <a:pt x="173" y="114"/>
                    <a:pt x="173" y="114"/>
                    <a:pt x="173" y="114"/>
                  </a:cubicBezTo>
                  <a:cubicBezTo>
                    <a:pt x="178" y="118"/>
                    <a:pt x="178" y="118"/>
                    <a:pt x="178" y="118"/>
                  </a:cubicBezTo>
                  <a:cubicBezTo>
                    <a:pt x="182" y="117"/>
                    <a:pt x="182" y="117"/>
                    <a:pt x="182" y="117"/>
                  </a:cubicBezTo>
                  <a:cubicBezTo>
                    <a:pt x="186" y="119"/>
                    <a:pt x="186" y="119"/>
                    <a:pt x="186" y="119"/>
                  </a:cubicBezTo>
                  <a:cubicBezTo>
                    <a:pt x="185" y="125"/>
                    <a:pt x="185" y="125"/>
                    <a:pt x="185" y="125"/>
                  </a:cubicBezTo>
                  <a:cubicBezTo>
                    <a:pt x="185" y="132"/>
                    <a:pt x="185" y="132"/>
                    <a:pt x="185" y="132"/>
                  </a:cubicBezTo>
                  <a:cubicBezTo>
                    <a:pt x="188" y="132"/>
                    <a:pt x="188" y="132"/>
                    <a:pt x="188" y="132"/>
                  </a:cubicBezTo>
                  <a:cubicBezTo>
                    <a:pt x="194" y="132"/>
                    <a:pt x="194" y="132"/>
                    <a:pt x="194" y="132"/>
                  </a:cubicBezTo>
                  <a:cubicBezTo>
                    <a:pt x="199" y="131"/>
                    <a:pt x="199" y="131"/>
                    <a:pt x="199" y="131"/>
                  </a:cubicBezTo>
                  <a:cubicBezTo>
                    <a:pt x="204" y="130"/>
                    <a:pt x="204" y="130"/>
                    <a:pt x="204" y="130"/>
                  </a:cubicBezTo>
                  <a:cubicBezTo>
                    <a:pt x="210" y="130"/>
                    <a:pt x="210" y="130"/>
                    <a:pt x="210" y="130"/>
                  </a:cubicBezTo>
                  <a:cubicBezTo>
                    <a:pt x="205" y="133"/>
                    <a:pt x="205" y="133"/>
                    <a:pt x="205" y="133"/>
                  </a:cubicBezTo>
                  <a:cubicBezTo>
                    <a:pt x="206" y="137"/>
                    <a:pt x="206" y="137"/>
                    <a:pt x="206" y="137"/>
                  </a:cubicBezTo>
                  <a:cubicBezTo>
                    <a:pt x="205" y="138"/>
                    <a:pt x="204" y="142"/>
                    <a:pt x="204" y="142"/>
                  </a:cubicBezTo>
                  <a:cubicBezTo>
                    <a:pt x="202" y="146"/>
                    <a:pt x="202" y="146"/>
                    <a:pt x="202" y="146"/>
                  </a:cubicBezTo>
                  <a:cubicBezTo>
                    <a:pt x="200" y="152"/>
                    <a:pt x="200" y="152"/>
                    <a:pt x="200" y="152"/>
                  </a:cubicBezTo>
                  <a:cubicBezTo>
                    <a:pt x="201" y="155"/>
                    <a:pt x="201" y="155"/>
                    <a:pt x="201" y="155"/>
                  </a:cubicBezTo>
                  <a:cubicBezTo>
                    <a:pt x="205" y="155"/>
                    <a:pt x="205" y="155"/>
                    <a:pt x="205" y="155"/>
                  </a:cubicBezTo>
                  <a:cubicBezTo>
                    <a:pt x="206" y="151"/>
                    <a:pt x="206" y="151"/>
                    <a:pt x="206" y="151"/>
                  </a:cubicBezTo>
                  <a:cubicBezTo>
                    <a:pt x="210" y="157"/>
                    <a:pt x="210" y="157"/>
                    <a:pt x="210" y="157"/>
                  </a:cubicBezTo>
                  <a:cubicBezTo>
                    <a:pt x="210" y="162"/>
                    <a:pt x="210" y="162"/>
                    <a:pt x="210" y="162"/>
                  </a:cubicBezTo>
                  <a:cubicBezTo>
                    <a:pt x="211" y="166"/>
                    <a:pt x="211" y="166"/>
                    <a:pt x="211" y="166"/>
                  </a:cubicBezTo>
                  <a:cubicBezTo>
                    <a:pt x="214" y="165"/>
                    <a:pt x="214" y="165"/>
                    <a:pt x="214" y="165"/>
                  </a:cubicBezTo>
                  <a:cubicBezTo>
                    <a:pt x="216" y="167"/>
                    <a:pt x="216" y="167"/>
                    <a:pt x="216" y="167"/>
                  </a:cubicBezTo>
                  <a:cubicBezTo>
                    <a:pt x="218" y="165"/>
                    <a:pt x="218" y="165"/>
                    <a:pt x="218" y="165"/>
                  </a:cubicBezTo>
                  <a:cubicBezTo>
                    <a:pt x="219" y="163"/>
                    <a:pt x="219" y="163"/>
                    <a:pt x="219" y="163"/>
                  </a:cubicBezTo>
                  <a:cubicBezTo>
                    <a:pt x="220" y="161"/>
                    <a:pt x="220" y="161"/>
                    <a:pt x="220" y="161"/>
                  </a:cubicBezTo>
                  <a:cubicBezTo>
                    <a:pt x="219" y="156"/>
                    <a:pt x="219" y="156"/>
                    <a:pt x="219" y="156"/>
                  </a:cubicBezTo>
                  <a:cubicBezTo>
                    <a:pt x="218" y="153"/>
                    <a:pt x="218" y="153"/>
                    <a:pt x="218" y="153"/>
                  </a:cubicBezTo>
                  <a:cubicBezTo>
                    <a:pt x="218" y="144"/>
                    <a:pt x="218" y="144"/>
                    <a:pt x="218" y="144"/>
                  </a:cubicBezTo>
                  <a:cubicBezTo>
                    <a:pt x="223" y="148"/>
                    <a:pt x="223" y="148"/>
                    <a:pt x="223" y="148"/>
                  </a:cubicBezTo>
                  <a:cubicBezTo>
                    <a:pt x="225" y="142"/>
                    <a:pt x="225" y="142"/>
                    <a:pt x="225" y="142"/>
                  </a:cubicBezTo>
                  <a:cubicBezTo>
                    <a:pt x="228" y="137"/>
                    <a:pt x="228" y="137"/>
                    <a:pt x="228" y="137"/>
                  </a:cubicBezTo>
                  <a:cubicBezTo>
                    <a:pt x="228" y="135"/>
                    <a:pt x="228" y="135"/>
                    <a:pt x="228" y="135"/>
                  </a:cubicBezTo>
                  <a:cubicBezTo>
                    <a:pt x="226" y="133"/>
                    <a:pt x="226" y="133"/>
                    <a:pt x="226" y="133"/>
                  </a:cubicBezTo>
                  <a:cubicBezTo>
                    <a:pt x="227" y="132"/>
                    <a:pt x="227" y="132"/>
                    <a:pt x="227" y="132"/>
                  </a:cubicBezTo>
                  <a:cubicBezTo>
                    <a:pt x="231" y="130"/>
                    <a:pt x="231" y="130"/>
                    <a:pt x="231" y="130"/>
                  </a:cubicBezTo>
                  <a:cubicBezTo>
                    <a:pt x="233" y="126"/>
                    <a:pt x="233" y="126"/>
                    <a:pt x="233" y="126"/>
                  </a:cubicBezTo>
                  <a:cubicBezTo>
                    <a:pt x="237" y="123"/>
                    <a:pt x="237" y="123"/>
                    <a:pt x="237" y="123"/>
                  </a:cubicBezTo>
                  <a:cubicBezTo>
                    <a:pt x="237" y="120"/>
                    <a:pt x="237" y="120"/>
                    <a:pt x="237" y="120"/>
                  </a:cubicBezTo>
                  <a:cubicBezTo>
                    <a:pt x="240" y="115"/>
                    <a:pt x="240" y="115"/>
                    <a:pt x="240" y="115"/>
                  </a:cubicBezTo>
                  <a:cubicBezTo>
                    <a:pt x="245" y="114"/>
                    <a:pt x="245" y="114"/>
                    <a:pt x="245" y="114"/>
                  </a:cubicBezTo>
                  <a:cubicBezTo>
                    <a:pt x="248" y="115"/>
                    <a:pt x="248" y="115"/>
                    <a:pt x="248" y="115"/>
                  </a:cubicBezTo>
                  <a:cubicBezTo>
                    <a:pt x="251" y="109"/>
                    <a:pt x="251" y="109"/>
                    <a:pt x="251" y="109"/>
                  </a:cubicBezTo>
                  <a:cubicBezTo>
                    <a:pt x="251" y="104"/>
                    <a:pt x="251" y="104"/>
                    <a:pt x="251" y="104"/>
                  </a:cubicBezTo>
                  <a:cubicBezTo>
                    <a:pt x="250" y="101"/>
                    <a:pt x="250" y="101"/>
                    <a:pt x="250" y="101"/>
                  </a:cubicBezTo>
                  <a:cubicBezTo>
                    <a:pt x="249" y="98"/>
                    <a:pt x="249" y="98"/>
                    <a:pt x="249" y="98"/>
                  </a:cubicBezTo>
                  <a:cubicBezTo>
                    <a:pt x="246" y="97"/>
                    <a:pt x="246" y="97"/>
                    <a:pt x="246" y="97"/>
                  </a:cubicBezTo>
                  <a:cubicBezTo>
                    <a:pt x="243" y="96"/>
                    <a:pt x="243" y="96"/>
                    <a:pt x="243" y="96"/>
                  </a:cubicBezTo>
                  <a:cubicBezTo>
                    <a:pt x="241" y="95"/>
                    <a:pt x="241" y="95"/>
                    <a:pt x="241" y="95"/>
                  </a:cubicBezTo>
                  <a:cubicBezTo>
                    <a:pt x="238" y="96"/>
                    <a:pt x="238" y="96"/>
                    <a:pt x="238" y="96"/>
                  </a:cubicBezTo>
                  <a:cubicBezTo>
                    <a:pt x="236" y="94"/>
                    <a:pt x="236" y="94"/>
                    <a:pt x="236" y="94"/>
                  </a:cubicBezTo>
                  <a:cubicBezTo>
                    <a:pt x="236" y="89"/>
                    <a:pt x="236" y="89"/>
                    <a:pt x="236" y="89"/>
                  </a:cubicBezTo>
                  <a:cubicBezTo>
                    <a:pt x="231" y="87"/>
                    <a:pt x="231" y="87"/>
                    <a:pt x="231" y="87"/>
                  </a:cubicBezTo>
                  <a:cubicBezTo>
                    <a:pt x="228" y="87"/>
                    <a:pt x="228" y="87"/>
                    <a:pt x="228" y="87"/>
                  </a:cubicBezTo>
                  <a:cubicBezTo>
                    <a:pt x="224" y="90"/>
                    <a:pt x="224" y="90"/>
                    <a:pt x="224" y="90"/>
                  </a:cubicBezTo>
                  <a:cubicBezTo>
                    <a:pt x="221" y="89"/>
                    <a:pt x="221" y="89"/>
                    <a:pt x="221" y="89"/>
                  </a:cubicBezTo>
                  <a:cubicBezTo>
                    <a:pt x="217" y="89"/>
                    <a:pt x="217" y="89"/>
                    <a:pt x="217" y="89"/>
                  </a:cubicBezTo>
                  <a:cubicBezTo>
                    <a:pt x="214" y="91"/>
                    <a:pt x="214" y="91"/>
                    <a:pt x="214" y="91"/>
                  </a:cubicBezTo>
                  <a:cubicBezTo>
                    <a:pt x="209" y="94"/>
                    <a:pt x="209" y="94"/>
                    <a:pt x="209" y="94"/>
                  </a:cubicBezTo>
                  <a:cubicBezTo>
                    <a:pt x="205" y="95"/>
                    <a:pt x="205" y="95"/>
                    <a:pt x="205" y="95"/>
                  </a:cubicBezTo>
                  <a:cubicBezTo>
                    <a:pt x="206" y="101"/>
                    <a:pt x="206" y="101"/>
                    <a:pt x="206" y="101"/>
                  </a:cubicBezTo>
                  <a:cubicBezTo>
                    <a:pt x="206" y="105"/>
                    <a:pt x="206" y="105"/>
                    <a:pt x="206" y="105"/>
                  </a:cubicBezTo>
                  <a:cubicBezTo>
                    <a:pt x="204" y="106"/>
                    <a:pt x="204" y="106"/>
                    <a:pt x="204" y="106"/>
                  </a:cubicBezTo>
                  <a:cubicBezTo>
                    <a:pt x="196" y="107"/>
                    <a:pt x="196" y="107"/>
                    <a:pt x="196" y="107"/>
                  </a:cubicBezTo>
                  <a:cubicBezTo>
                    <a:pt x="191" y="105"/>
                    <a:pt x="191" y="105"/>
                    <a:pt x="191" y="105"/>
                  </a:cubicBezTo>
                  <a:cubicBezTo>
                    <a:pt x="187" y="106"/>
                    <a:pt x="187" y="106"/>
                    <a:pt x="187" y="106"/>
                  </a:cubicBezTo>
                  <a:cubicBezTo>
                    <a:pt x="183" y="107"/>
                    <a:pt x="183" y="107"/>
                    <a:pt x="183" y="107"/>
                  </a:cubicBezTo>
                  <a:cubicBezTo>
                    <a:pt x="180" y="103"/>
                    <a:pt x="180" y="103"/>
                    <a:pt x="180" y="103"/>
                  </a:cubicBezTo>
                  <a:cubicBezTo>
                    <a:pt x="181" y="99"/>
                    <a:pt x="181" y="99"/>
                    <a:pt x="181" y="99"/>
                  </a:cubicBezTo>
                  <a:cubicBezTo>
                    <a:pt x="179" y="101"/>
                    <a:pt x="179" y="101"/>
                    <a:pt x="179" y="101"/>
                  </a:cubicBezTo>
                  <a:cubicBezTo>
                    <a:pt x="177" y="97"/>
                    <a:pt x="177" y="97"/>
                    <a:pt x="177" y="97"/>
                  </a:cubicBezTo>
                  <a:cubicBezTo>
                    <a:pt x="173" y="96"/>
                    <a:pt x="173" y="96"/>
                    <a:pt x="173" y="96"/>
                  </a:cubicBezTo>
                  <a:cubicBezTo>
                    <a:pt x="170" y="98"/>
                    <a:pt x="170" y="98"/>
                    <a:pt x="170" y="98"/>
                  </a:cubicBezTo>
                  <a:cubicBezTo>
                    <a:pt x="171" y="98"/>
                    <a:pt x="171" y="98"/>
                    <a:pt x="171" y="98"/>
                  </a:cubicBezTo>
                  <a:cubicBezTo>
                    <a:pt x="170" y="103"/>
                    <a:pt x="170" y="103"/>
                    <a:pt x="170" y="103"/>
                  </a:cubicBezTo>
                  <a:cubicBezTo>
                    <a:pt x="169" y="106"/>
                    <a:pt x="169" y="106"/>
                    <a:pt x="169" y="106"/>
                  </a:cubicBezTo>
                  <a:cubicBezTo>
                    <a:pt x="171" y="108"/>
                    <a:pt x="171" y="108"/>
                    <a:pt x="171" y="108"/>
                  </a:cubicBezTo>
                  <a:cubicBezTo>
                    <a:pt x="171" y="111"/>
                    <a:pt x="171" y="111"/>
                    <a:pt x="171" y="111"/>
                  </a:cubicBezTo>
                  <a:cubicBezTo>
                    <a:pt x="169" y="113"/>
                    <a:pt x="169" y="113"/>
                    <a:pt x="169" y="113"/>
                  </a:cubicBezTo>
                  <a:cubicBezTo>
                    <a:pt x="165" y="114"/>
                    <a:pt x="165" y="114"/>
                    <a:pt x="165" y="114"/>
                  </a:cubicBezTo>
                  <a:cubicBezTo>
                    <a:pt x="161" y="112"/>
                    <a:pt x="161" y="112"/>
                    <a:pt x="161" y="112"/>
                  </a:cubicBezTo>
                  <a:cubicBezTo>
                    <a:pt x="156" y="112"/>
                    <a:pt x="156" y="112"/>
                    <a:pt x="156" y="112"/>
                  </a:cubicBezTo>
                  <a:cubicBezTo>
                    <a:pt x="149" y="108"/>
                    <a:pt x="149" y="108"/>
                    <a:pt x="149" y="108"/>
                  </a:cubicBezTo>
                  <a:cubicBezTo>
                    <a:pt x="142" y="108"/>
                    <a:pt x="142" y="108"/>
                    <a:pt x="142" y="108"/>
                  </a:cubicBezTo>
                  <a:cubicBezTo>
                    <a:pt x="138" y="104"/>
                    <a:pt x="138" y="104"/>
                    <a:pt x="138" y="104"/>
                  </a:cubicBezTo>
                  <a:cubicBezTo>
                    <a:pt x="134" y="104"/>
                    <a:pt x="134" y="104"/>
                    <a:pt x="134" y="104"/>
                  </a:cubicBezTo>
                  <a:cubicBezTo>
                    <a:pt x="132" y="101"/>
                    <a:pt x="132" y="101"/>
                    <a:pt x="132" y="101"/>
                  </a:cubicBezTo>
                  <a:cubicBezTo>
                    <a:pt x="128" y="98"/>
                    <a:pt x="128" y="98"/>
                    <a:pt x="128" y="98"/>
                  </a:cubicBezTo>
                  <a:cubicBezTo>
                    <a:pt x="123" y="98"/>
                    <a:pt x="123" y="98"/>
                    <a:pt x="123" y="98"/>
                  </a:cubicBezTo>
                  <a:cubicBezTo>
                    <a:pt x="117" y="95"/>
                    <a:pt x="117" y="95"/>
                    <a:pt x="117" y="95"/>
                  </a:cubicBezTo>
                  <a:cubicBezTo>
                    <a:pt x="112" y="93"/>
                    <a:pt x="112" y="93"/>
                    <a:pt x="112" y="93"/>
                  </a:cubicBezTo>
                  <a:cubicBezTo>
                    <a:pt x="108" y="91"/>
                    <a:pt x="108" y="91"/>
                    <a:pt x="108" y="91"/>
                  </a:cubicBezTo>
                  <a:cubicBezTo>
                    <a:pt x="106" y="88"/>
                    <a:pt x="106" y="88"/>
                    <a:pt x="106" y="88"/>
                  </a:cubicBezTo>
                  <a:cubicBezTo>
                    <a:pt x="101" y="86"/>
                    <a:pt x="101" y="86"/>
                    <a:pt x="101" y="86"/>
                  </a:cubicBezTo>
                  <a:cubicBezTo>
                    <a:pt x="100" y="81"/>
                    <a:pt x="100" y="81"/>
                    <a:pt x="100" y="81"/>
                  </a:cubicBezTo>
                  <a:cubicBezTo>
                    <a:pt x="104" y="75"/>
                    <a:pt x="104" y="75"/>
                    <a:pt x="104" y="75"/>
                  </a:cubicBezTo>
                  <a:cubicBezTo>
                    <a:pt x="109" y="72"/>
                    <a:pt x="109" y="72"/>
                    <a:pt x="109" y="72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3" y="66"/>
                    <a:pt x="103" y="66"/>
                    <a:pt x="103" y="66"/>
                  </a:cubicBezTo>
                  <a:cubicBezTo>
                    <a:pt x="98" y="65"/>
                    <a:pt x="98" y="65"/>
                    <a:pt x="98" y="65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91" y="55"/>
                    <a:pt x="91" y="55"/>
                    <a:pt x="91" y="55"/>
                  </a:cubicBezTo>
                  <a:cubicBezTo>
                    <a:pt x="90" y="53"/>
                    <a:pt x="90" y="53"/>
                    <a:pt x="90" y="53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89" y="45"/>
                    <a:pt x="89" y="45"/>
                    <a:pt x="89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38"/>
                    <a:pt x="87" y="38"/>
                    <a:pt x="87" y="38"/>
                  </a:cubicBezTo>
                  <a:cubicBezTo>
                    <a:pt x="85" y="35"/>
                    <a:pt x="85" y="35"/>
                    <a:pt x="85" y="35"/>
                  </a:cubicBezTo>
                  <a:cubicBezTo>
                    <a:pt x="81" y="32"/>
                    <a:pt x="81" y="32"/>
                    <a:pt x="81" y="32"/>
                  </a:cubicBezTo>
                  <a:cubicBezTo>
                    <a:pt x="83" y="28"/>
                    <a:pt x="83" y="28"/>
                    <a:pt x="83" y="28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87" y="22"/>
                    <a:pt x="87" y="22"/>
                    <a:pt x="87" y="22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91" y="17"/>
                    <a:pt x="91" y="17"/>
                    <a:pt x="91" y="17"/>
                  </a:cubicBezTo>
                  <a:cubicBezTo>
                    <a:pt x="91" y="14"/>
                    <a:pt x="91" y="14"/>
                    <a:pt x="91" y="14"/>
                  </a:cubicBezTo>
                  <a:cubicBezTo>
                    <a:pt x="94" y="12"/>
                    <a:pt x="94" y="12"/>
                    <a:pt x="94" y="12"/>
                  </a:cubicBezTo>
                  <a:cubicBezTo>
                    <a:pt x="92" y="8"/>
                    <a:pt x="92" y="8"/>
                    <a:pt x="92" y="8"/>
                  </a:cubicBezTo>
                  <a:cubicBezTo>
                    <a:pt x="90" y="5"/>
                    <a:pt x="90" y="5"/>
                    <a:pt x="90" y="5"/>
                  </a:cubicBezTo>
                  <a:cubicBezTo>
                    <a:pt x="88" y="2"/>
                    <a:pt x="88" y="2"/>
                    <a:pt x="88" y="2"/>
                  </a:cubicBezTo>
                  <a:cubicBezTo>
                    <a:pt x="84" y="1"/>
                    <a:pt x="84" y="1"/>
                    <a:pt x="84" y="1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4" y="2"/>
                    <a:pt x="74" y="2"/>
                    <a:pt x="74" y="2"/>
                  </a:cubicBezTo>
                  <a:cubicBezTo>
                    <a:pt x="70" y="5"/>
                    <a:pt x="70" y="5"/>
                    <a:pt x="70" y="5"/>
                  </a:cubicBezTo>
                  <a:cubicBezTo>
                    <a:pt x="68" y="10"/>
                    <a:pt x="68" y="10"/>
                    <a:pt x="68" y="10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4" y="15"/>
                    <a:pt x="64" y="15"/>
                    <a:pt x="64" y="15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0" y="22"/>
                    <a:pt x="50" y="22"/>
                    <a:pt x="50" y="22"/>
                  </a:cubicBezTo>
                  <a:cubicBezTo>
                    <a:pt x="49" y="24"/>
                    <a:pt x="49" y="24"/>
                    <a:pt x="49" y="24"/>
                  </a:cubicBezTo>
                  <a:cubicBezTo>
                    <a:pt x="47" y="26"/>
                    <a:pt x="47" y="26"/>
                    <a:pt x="47" y="26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1" y="42"/>
                    <a:pt x="41" y="42"/>
                    <a:pt x="41" y="42"/>
                  </a:cubicBezTo>
                  <a:cubicBezTo>
                    <a:pt x="42" y="45"/>
                    <a:pt x="42" y="45"/>
                    <a:pt x="42" y="45"/>
                  </a:cubicBezTo>
                  <a:cubicBezTo>
                    <a:pt x="45" y="47"/>
                    <a:pt x="45" y="47"/>
                    <a:pt x="45" y="47"/>
                  </a:cubicBezTo>
                  <a:cubicBezTo>
                    <a:pt x="49" y="51"/>
                    <a:pt x="49" y="51"/>
                    <a:pt x="49" y="51"/>
                  </a:cubicBezTo>
                  <a:cubicBezTo>
                    <a:pt x="49" y="56"/>
                    <a:pt x="49" y="56"/>
                    <a:pt x="49" y="56"/>
                  </a:cubicBezTo>
                  <a:cubicBezTo>
                    <a:pt x="47" y="60"/>
                    <a:pt x="47" y="60"/>
                    <a:pt x="47" y="60"/>
                  </a:cubicBezTo>
                  <a:cubicBezTo>
                    <a:pt x="44" y="64"/>
                    <a:pt x="44" y="64"/>
                    <a:pt x="44" y="64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5"/>
                    <a:pt x="43" y="75"/>
                    <a:pt x="43" y="75"/>
                  </a:cubicBezTo>
                  <a:cubicBezTo>
                    <a:pt x="39" y="78"/>
                    <a:pt x="39" y="78"/>
                    <a:pt x="39" y="78"/>
                  </a:cubicBezTo>
                  <a:cubicBezTo>
                    <a:pt x="36" y="81"/>
                    <a:pt x="36" y="81"/>
                    <a:pt x="36" y="81"/>
                  </a:cubicBezTo>
                  <a:cubicBezTo>
                    <a:pt x="33" y="84"/>
                    <a:pt x="33" y="84"/>
                    <a:pt x="33" y="84"/>
                  </a:cubicBezTo>
                  <a:cubicBezTo>
                    <a:pt x="28" y="87"/>
                    <a:pt x="28" y="87"/>
                    <a:pt x="28" y="87"/>
                  </a:cubicBezTo>
                  <a:cubicBezTo>
                    <a:pt x="24" y="93"/>
                    <a:pt x="24" y="93"/>
                    <a:pt x="24" y="93"/>
                  </a:cubicBezTo>
                  <a:cubicBezTo>
                    <a:pt x="21" y="98"/>
                    <a:pt x="21" y="98"/>
                    <a:pt x="21" y="98"/>
                  </a:cubicBezTo>
                  <a:cubicBezTo>
                    <a:pt x="17" y="99"/>
                    <a:pt x="17" y="99"/>
                    <a:pt x="17" y="99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3" y="101"/>
                    <a:pt x="13" y="101"/>
                    <a:pt x="13" y="101"/>
                  </a:cubicBezTo>
                  <a:cubicBezTo>
                    <a:pt x="10" y="104"/>
                    <a:pt x="10" y="104"/>
                    <a:pt x="10" y="104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10" y="111"/>
                    <a:pt x="10" y="111"/>
                    <a:pt x="10" y="111"/>
                  </a:cubicBezTo>
                  <a:cubicBezTo>
                    <a:pt x="11" y="113"/>
                    <a:pt x="11" y="113"/>
                    <a:pt x="11" y="113"/>
                  </a:cubicBezTo>
                  <a:cubicBezTo>
                    <a:pt x="10" y="116"/>
                    <a:pt x="10" y="116"/>
                    <a:pt x="10" y="116"/>
                  </a:cubicBezTo>
                  <a:cubicBezTo>
                    <a:pt x="10" y="120"/>
                    <a:pt x="10" y="120"/>
                    <a:pt x="10" y="120"/>
                  </a:cubicBezTo>
                  <a:cubicBezTo>
                    <a:pt x="14" y="121"/>
                    <a:pt x="14" y="121"/>
                    <a:pt x="14" y="121"/>
                  </a:cubicBezTo>
                  <a:cubicBezTo>
                    <a:pt x="15" y="125"/>
                    <a:pt x="15" y="125"/>
                    <a:pt x="15" y="125"/>
                  </a:cubicBezTo>
                  <a:cubicBezTo>
                    <a:pt x="16" y="136"/>
                    <a:pt x="16" y="136"/>
                    <a:pt x="16" y="136"/>
                  </a:cubicBezTo>
                  <a:cubicBezTo>
                    <a:pt x="13" y="135"/>
                    <a:pt x="13" y="135"/>
                    <a:pt x="13" y="135"/>
                  </a:cubicBezTo>
                  <a:cubicBezTo>
                    <a:pt x="8" y="135"/>
                    <a:pt x="8" y="135"/>
                    <a:pt x="8" y="135"/>
                  </a:cubicBezTo>
                  <a:cubicBezTo>
                    <a:pt x="5" y="135"/>
                    <a:pt x="5" y="135"/>
                    <a:pt x="5" y="135"/>
                  </a:cubicBezTo>
                  <a:cubicBezTo>
                    <a:pt x="1" y="137"/>
                    <a:pt x="1" y="137"/>
                    <a:pt x="1" y="137"/>
                  </a:cubicBezTo>
                  <a:lnTo>
                    <a:pt x="0" y="141"/>
                  </a:lnTo>
                  <a:close/>
                  <a:moveTo>
                    <a:pt x="213" y="252"/>
                  </a:moveTo>
                  <a:cubicBezTo>
                    <a:pt x="213" y="252"/>
                    <a:pt x="212" y="256"/>
                    <a:pt x="213" y="255"/>
                  </a:cubicBezTo>
                  <a:cubicBezTo>
                    <a:pt x="214" y="255"/>
                    <a:pt x="215" y="252"/>
                    <a:pt x="213" y="252"/>
                  </a:cubicBezTo>
                  <a:close/>
                </a:path>
              </a:pathLst>
            </a:custGeom>
            <a:solidFill>
              <a:srgbClr val="025EA1"/>
            </a:solidFill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20" name="Freeform 209">
              <a:extLst>
                <a:ext uri="{FF2B5EF4-FFF2-40B4-BE49-F238E27FC236}">
                  <a16:creationId xmlns:a16="http://schemas.microsoft.com/office/drawing/2014/main" id="{B67B4482-61C4-4C17-A129-287AD8947C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48315" y="1391896"/>
              <a:ext cx="317965" cy="168865"/>
            </a:xfrm>
            <a:custGeom>
              <a:avLst/>
              <a:gdLst>
                <a:gd name="T0" fmla="*/ 66 w 90"/>
                <a:gd name="T1" fmla="*/ 2 h 48"/>
                <a:gd name="T2" fmla="*/ 62 w 90"/>
                <a:gd name="T3" fmla="*/ 8 h 48"/>
                <a:gd name="T4" fmla="*/ 59 w 90"/>
                <a:gd name="T5" fmla="*/ 8 h 48"/>
                <a:gd name="T6" fmla="*/ 55 w 90"/>
                <a:gd name="T7" fmla="*/ 9 h 48"/>
                <a:gd name="T8" fmla="*/ 50 w 90"/>
                <a:gd name="T9" fmla="*/ 12 h 48"/>
                <a:gd name="T10" fmla="*/ 47 w 90"/>
                <a:gd name="T11" fmla="*/ 7 h 48"/>
                <a:gd name="T12" fmla="*/ 44 w 90"/>
                <a:gd name="T13" fmla="*/ 5 h 48"/>
                <a:gd name="T14" fmla="*/ 38 w 90"/>
                <a:gd name="T15" fmla="*/ 9 h 48"/>
                <a:gd name="T16" fmla="*/ 38 w 90"/>
                <a:gd name="T17" fmla="*/ 13 h 48"/>
                <a:gd name="T18" fmla="*/ 35 w 90"/>
                <a:gd name="T19" fmla="*/ 7 h 48"/>
                <a:gd name="T20" fmla="*/ 32 w 90"/>
                <a:gd name="T21" fmla="*/ 16 h 48"/>
                <a:gd name="T22" fmla="*/ 28 w 90"/>
                <a:gd name="T23" fmla="*/ 15 h 48"/>
                <a:gd name="T24" fmla="*/ 24 w 90"/>
                <a:gd name="T25" fmla="*/ 20 h 48"/>
                <a:gd name="T26" fmla="*/ 23 w 90"/>
                <a:gd name="T27" fmla="*/ 12 h 48"/>
                <a:gd name="T28" fmla="*/ 22 w 90"/>
                <a:gd name="T29" fmla="*/ 10 h 48"/>
                <a:gd name="T30" fmla="*/ 20 w 90"/>
                <a:gd name="T31" fmla="*/ 5 h 48"/>
                <a:gd name="T32" fmla="*/ 13 w 90"/>
                <a:gd name="T33" fmla="*/ 6 h 48"/>
                <a:gd name="T34" fmla="*/ 16 w 90"/>
                <a:gd name="T35" fmla="*/ 12 h 48"/>
                <a:gd name="T36" fmla="*/ 10 w 90"/>
                <a:gd name="T37" fmla="*/ 7 h 48"/>
                <a:gd name="T38" fmla="*/ 8 w 90"/>
                <a:gd name="T39" fmla="*/ 8 h 48"/>
                <a:gd name="T40" fmla="*/ 8 w 90"/>
                <a:gd name="T41" fmla="*/ 8 h 48"/>
                <a:gd name="T42" fmla="*/ 8 w 90"/>
                <a:gd name="T43" fmla="*/ 10 h 48"/>
                <a:gd name="T44" fmla="*/ 6 w 90"/>
                <a:gd name="T45" fmla="*/ 14 h 48"/>
                <a:gd name="T46" fmla="*/ 0 w 90"/>
                <a:gd name="T47" fmla="*/ 17 h 48"/>
                <a:gd name="T48" fmla="*/ 2 w 90"/>
                <a:gd name="T49" fmla="*/ 19 h 48"/>
                <a:gd name="T50" fmla="*/ 6 w 90"/>
                <a:gd name="T51" fmla="*/ 18 h 48"/>
                <a:gd name="T52" fmla="*/ 16 w 90"/>
                <a:gd name="T53" fmla="*/ 16 h 48"/>
                <a:gd name="T54" fmla="*/ 14 w 90"/>
                <a:gd name="T55" fmla="*/ 22 h 48"/>
                <a:gd name="T56" fmla="*/ 17 w 90"/>
                <a:gd name="T57" fmla="*/ 23 h 48"/>
                <a:gd name="T58" fmla="*/ 7 w 90"/>
                <a:gd name="T59" fmla="*/ 26 h 48"/>
                <a:gd name="T60" fmla="*/ 3 w 90"/>
                <a:gd name="T61" fmla="*/ 28 h 48"/>
                <a:gd name="T62" fmla="*/ 8 w 90"/>
                <a:gd name="T63" fmla="*/ 28 h 48"/>
                <a:gd name="T64" fmla="*/ 16 w 90"/>
                <a:gd name="T65" fmla="*/ 32 h 48"/>
                <a:gd name="T66" fmla="*/ 19 w 90"/>
                <a:gd name="T67" fmla="*/ 34 h 48"/>
                <a:gd name="T68" fmla="*/ 18 w 90"/>
                <a:gd name="T69" fmla="*/ 37 h 48"/>
                <a:gd name="T70" fmla="*/ 12 w 90"/>
                <a:gd name="T71" fmla="*/ 40 h 48"/>
                <a:gd name="T72" fmla="*/ 26 w 90"/>
                <a:gd name="T73" fmla="*/ 40 h 48"/>
                <a:gd name="T74" fmla="*/ 30 w 90"/>
                <a:gd name="T75" fmla="*/ 41 h 48"/>
                <a:gd name="T76" fmla="*/ 36 w 90"/>
                <a:gd name="T77" fmla="*/ 42 h 48"/>
                <a:gd name="T78" fmla="*/ 36 w 90"/>
                <a:gd name="T79" fmla="*/ 46 h 48"/>
                <a:gd name="T80" fmla="*/ 48 w 90"/>
                <a:gd name="T81" fmla="*/ 45 h 48"/>
                <a:gd name="T82" fmla="*/ 50 w 90"/>
                <a:gd name="T83" fmla="*/ 47 h 48"/>
                <a:gd name="T84" fmla="*/ 51 w 90"/>
                <a:gd name="T85" fmla="*/ 42 h 48"/>
                <a:gd name="T86" fmla="*/ 58 w 90"/>
                <a:gd name="T87" fmla="*/ 42 h 48"/>
                <a:gd name="T88" fmla="*/ 62 w 90"/>
                <a:gd name="T89" fmla="*/ 38 h 48"/>
                <a:gd name="T90" fmla="*/ 69 w 90"/>
                <a:gd name="T91" fmla="*/ 36 h 48"/>
                <a:gd name="T92" fmla="*/ 78 w 90"/>
                <a:gd name="T93" fmla="*/ 33 h 48"/>
                <a:gd name="T94" fmla="*/ 81 w 90"/>
                <a:gd name="T95" fmla="*/ 28 h 48"/>
                <a:gd name="T96" fmla="*/ 84 w 90"/>
                <a:gd name="T97" fmla="*/ 26 h 48"/>
                <a:gd name="T98" fmla="*/ 86 w 90"/>
                <a:gd name="T99" fmla="*/ 26 h 48"/>
                <a:gd name="T100" fmla="*/ 89 w 90"/>
                <a:gd name="T101" fmla="*/ 23 h 48"/>
                <a:gd name="T102" fmla="*/ 88 w 90"/>
                <a:gd name="T103" fmla="*/ 22 h 48"/>
                <a:gd name="T104" fmla="*/ 89 w 90"/>
                <a:gd name="T105" fmla="*/ 18 h 48"/>
                <a:gd name="T106" fmla="*/ 85 w 90"/>
                <a:gd name="T107" fmla="*/ 16 h 48"/>
                <a:gd name="T108" fmla="*/ 82 w 90"/>
                <a:gd name="T109" fmla="*/ 14 h 48"/>
                <a:gd name="T110" fmla="*/ 80 w 90"/>
                <a:gd name="T111" fmla="*/ 10 h 48"/>
                <a:gd name="T112" fmla="*/ 78 w 90"/>
                <a:gd name="T113" fmla="*/ 7 h 48"/>
                <a:gd name="T114" fmla="*/ 83 w 90"/>
                <a:gd name="T115" fmla="*/ 4 h 48"/>
                <a:gd name="T116" fmla="*/ 74 w 90"/>
                <a:gd name="T117" fmla="*/ 6 h 48"/>
                <a:gd name="T118" fmla="*/ 69 w 90"/>
                <a:gd name="T119" fmla="*/ 1 h 48"/>
                <a:gd name="T120" fmla="*/ 10 w 90"/>
                <a:gd name="T121" fmla="*/ 2 h 48"/>
                <a:gd name="T122" fmla="*/ 18 w 90"/>
                <a:gd name="T123" fmla="*/ 3 h 48"/>
                <a:gd name="T124" fmla="*/ 10 w 90"/>
                <a:gd name="T1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" h="48">
                  <a:moveTo>
                    <a:pt x="69" y="1"/>
                  </a:moveTo>
                  <a:cubicBezTo>
                    <a:pt x="68" y="2"/>
                    <a:pt x="68" y="2"/>
                    <a:pt x="66" y="2"/>
                  </a:cubicBezTo>
                  <a:cubicBezTo>
                    <a:pt x="66" y="4"/>
                    <a:pt x="66" y="6"/>
                    <a:pt x="66" y="7"/>
                  </a:cubicBezTo>
                  <a:cubicBezTo>
                    <a:pt x="64" y="7"/>
                    <a:pt x="63" y="8"/>
                    <a:pt x="62" y="8"/>
                  </a:cubicBezTo>
                  <a:cubicBezTo>
                    <a:pt x="62" y="8"/>
                    <a:pt x="62" y="5"/>
                    <a:pt x="60" y="6"/>
                  </a:cubicBezTo>
                  <a:cubicBezTo>
                    <a:pt x="59" y="6"/>
                    <a:pt x="59" y="8"/>
                    <a:pt x="59" y="8"/>
                  </a:cubicBezTo>
                  <a:cubicBezTo>
                    <a:pt x="58" y="8"/>
                    <a:pt x="57" y="8"/>
                    <a:pt x="56" y="8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53" y="10"/>
                    <a:pt x="51" y="7"/>
                    <a:pt x="50" y="6"/>
                  </a:cubicBezTo>
                  <a:cubicBezTo>
                    <a:pt x="50" y="8"/>
                    <a:pt x="49" y="10"/>
                    <a:pt x="50" y="12"/>
                  </a:cubicBezTo>
                  <a:cubicBezTo>
                    <a:pt x="49" y="11"/>
                    <a:pt x="47" y="11"/>
                    <a:pt x="46" y="8"/>
                  </a:cubicBezTo>
                  <a:cubicBezTo>
                    <a:pt x="46" y="8"/>
                    <a:pt x="47" y="6"/>
                    <a:pt x="47" y="7"/>
                  </a:cubicBezTo>
                  <a:cubicBezTo>
                    <a:pt x="47" y="7"/>
                    <a:pt x="47" y="5"/>
                    <a:pt x="47" y="5"/>
                  </a:cubicBezTo>
                  <a:cubicBezTo>
                    <a:pt x="47" y="5"/>
                    <a:pt x="45" y="5"/>
                    <a:pt x="44" y="5"/>
                  </a:cubicBezTo>
                  <a:cubicBezTo>
                    <a:pt x="44" y="5"/>
                    <a:pt x="44" y="7"/>
                    <a:pt x="44" y="7"/>
                  </a:cubicBezTo>
                  <a:cubicBezTo>
                    <a:pt x="42" y="8"/>
                    <a:pt x="39" y="7"/>
                    <a:pt x="38" y="9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8" y="13"/>
                    <a:pt x="38" y="12"/>
                    <a:pt x="38" y="13"/>
                  </a:cubicBezTo>
                  <a:cubicBezTo>
                    <a:pt x="37" y="12"/>
                    <a:pt x="36" y="11"/>
                    <a:pt x="36" y="10"/>
                  </a:cubicBezTo>
                  <a:cubicBezTo>
                    <a:pt x="35" y="9"/>
                    <a:pt x="35" y="8"/>
                    <a:pt x="35" y="7"/>
                  </a:cubicBezTo>
                  <a:cubicBezTo>
                    <a:pt x="34" y="8"/>
                    <a:pt x="33" y="8"/>
                    <a:pt x="32" y="8"/>
                  </a:cubicBezTo>
                  <a:cubicBezTo>
                    <a:pt x="32" y="10"/>
                    <a:pt x="33" y="15"/>
                    <a:pt x="32" y="16"/>
                  </a:cubicBezTo>
                  <a:cubicBezTo>
                    <a:pt x="31" y="16"/>
                    <a:pt x="28" y="14"/>
                    <a:pt x="29" y="15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7" y="17"/>
                    <a:pt x="28" y="18"/>
                    <a:pt x="27" y="19"/>
                  </a:cubicBezTo>
                  <a:cubicBezTo>
                    <a:pt x="27" y="19"/>
                    <a:pt x="25" y="20"/>
                    <a:pt x="24" y="20"/>
                  </a:cubicBezTo>
                  <a:cubicBezTo>
                    <a:pt x="24" y="20"/>
                    <a:pt x="23" y="18"/>
                    <a:pt x="23" y="18"/>
                  </a:cubicBezTo>
                  <a:cubicBezTo>
                    <a:pt x="23" y="15"/>
                    <a:pt x="26" y="12"/>
                    <a:pt x="23" y="12"/>
                  </a:cubicBezTo>
                  <a:cubicBezTo>
                    <a:pt x="23" y="12"/>
                    <a:pt x="24" y="11"/>
                    <a:pt x="24" y="10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2" y="9"/>
                    <a:pt x="23" y="8"/>
                    <a:pt x="22" y="8"/>
                  </a:cubicBezTo>
                  <a:cubicBezTo>
                    <a:pt x="22" y="7"/>
                    <a:pt x="20" y="6"/>
                    <a:pt x="20" y="5"/>
                  </a:cubicBezTo>
                  <a:cubicBezTo>
                    <a:pt x="19" y="5"/>
                    <a:pt x="15" y="5"/>
                    <a:pt x="14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4" y="7"/>
                    <a:pt x="16" y="8"/>
                    <a:pt x="17" y="8"/>
                  </a:cubicBezTo>
                  <a:cubicBezTo>
                    <a:pt x="17" y="9"/>
                    <a:pt x="20" y="13"/>
                    <a:pt x="16" y="12"/>
                  </a:cubicBezTo>
                  <a:cubicBezTo>
                    <a:pt x="16" y="12"/>
                    <a:pt x="16" y="11"/>
                    <a:pt x="15" y="11"/>
                  </a:cubicBezTo>
                  <a:cubicBezTo>
                    <a:pt x="12" y="10"/>
                    <a:pt x="11" y="9"/>
                    <a:pt x="10" y="7"/>
                  </a:cubicBezTo>
                  <a:cubicBezTo>
                    <a:pt x="12" y="6"/>
                    <a:pt x="8" y="6"/>
                    <a:pt x="8" y="6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9" y="8"/>
                    <a:pt x="9" y="8"/>
                  </a:cubicBezTo>
                  <a:cubicBezTo>
                    <a:pt x="9" y="8"/>
                    <a:pt x="7" y="8"/>
                    <a:pt x="8" y="8"/>
                  </a:cubicBezTo>
                  <a:cubicBezTo>
                    <a:pt x="7" y="8"/>
                    <a:pt x="6" y="9"/>
                    <a:pt x="5" y="9"/>
                  </a:cubicBezTo>
                  <a:cubicBezTo>
                    <a:pt x="6" y="10"/>
                    <a:pt x="6" y="9"/>
                    <a:pt x="8" y="10"/>
                  </a:cubicBezTo>
                  <a:cubicBezTo>
                    <a:pt x="7" y="11"/>
                    <a:pt x="8" y="13"/>
                    <a:pt x="8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5"/>
                    <a:pt x="4" y="17"/>
                    <a:pt x="3" y="18"/>
                  </a:cubicBezTo>
                  <a:cubicBezTo>
                    <a:pt x="2" y="18"/>
                    <a:pt x="1" y="17"/>
                    <a:pt x="0" y="17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2" y="19"/>
                    <a:pt x="2" y="19"/>
                  </a:cubicBezTo>
                  <a:cubicBezTo>
                    <a:pt x="1" y="19"/>
                    <a:pt x="5" y="20"/>
                    <a:pt x="5" y="20"/>
                  </a:cubicBezTo>
                  <a:cubicBezTo>
                    <a:pt x="5" y="19"/>
                    <a:pt x="6" y="18"/>
                    <a:pt x="6" y="18"/>
                  </a:cubicBezTo>
                  <a:cubicBezTo>
                    <a:pt x="9" y="17"/>
                    <a:pt x="11" y="17"/>
                    <a:pt x="14" y="16"/>
                  </a:cubicBezTo>
                  <a:cubicBezTo>
                    <a:pt x="13" y="15"/>
                    <a:pt x="15" y="16"/>
                    <a:pt x="16" y="16"/>
                  </a:cubicBezTo>
                  <a:cubicBezTo>
                    <a:pt x="18" y="18"/>
                    <a:pt x="16" y="18"/>
                    <a:pt x="14" y="18"/>
                  </a:cubicBezTo>
                  <a:cubicBezTo>
                    <a:pt x="14" y="19"/>
                    <a:pt x="15" y="22"/>
                    <a:pt x="14" y="22"/>
                  </a:cubicBezTo>
                  <a:cubicBezTo>
                    <a:pt x="15" y="22"/>
                    <a:pt x="16" y="21"/>
                    <a:pt x="16" y="21"/>
                  </a:cubicBezTo>
                  <a:cubicBezTo>
                    <a:pt x="19" y="21"/>
                    <a:pt x="17" y="23"/>
                    <a:pt x="17" y="23"/>
                  </a:cubicBezTo>
                  <a:cubicBezTo>
                    <a:pt x="15" y="23"/>
                    <a:pt x="12" y="22"/>
                    <a:pt x="11" y="22"/>
                  </a:cubicBezTo>
                  <a:cubicBezTo>
                    <a:pt x="10" y="23"/>
                    <a:pt x="9" y="25"/>
                    <a:pt x="7" y="26"/>
                  </a:cubicBezTo>
                  <a:cubicBezTo>
                    <a:pt x="6" y="26"/>
                    <a:pt x="4" y="26"/>
                    <a:pt x="3" y="26"/>
                  </a:cubicBezTo>
                  <a:cubicBezTo>
                    <a:pt x="2" y="27"/>
                    <a:pt x="2" y="28"/>
                    <a:pt x="3" y="28"/>
                  </a:cubicBezTo>
                  <a:cubicBezTo>
                    <a:pt x="3" y="28"/>
                    <a:pt x="5" y="29"/>
                    <a:pt x="6" y="29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9" y="28"/>
                    <a:pt x="13" y="28"/>
                    <a:pt x="15" y="28"/>
                  </a:cubicBezTo>
                  <a:cubicBezTo>
                    <a:pt x="16" y="30"/>
                    <a:pt x="16" y="31"/>
                    <a:pt x="16" y="32"/>
                  </a:cubicBezTo>
                  <a:cubicBezTo>
                    <a:pt x="17" y="32"/>
                    <a:pt x="18" y="31"/>
                    <a:pt x="19" y="31"/>
                  </a:cubicBezTo>
                  <a:cubicBezTo>
                    <a:pt x="19" y="31"/>
                    <a:pt x="19" y="33"/>
                    <a:pt x="19" y="34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18" y="35"/>
                    <a:pt x="19" y="36"/>
                    <a:pt x="18" y="37"/>
                  </a:cubicBezTo>
                  <a:cubicBezTo>
                    <a:pt x="15" y="37"/>
                    <a:pt x="15" y="37"/>
                    <a:pt x="12" y="38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41"/>
                    <a:pt x="20" y="40"/>
                    <a:pt x="25" y="39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7" y="41"/>
                    <a:pt x="28" y="40"/>
                    <a:pt x="29" y="40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2" y="42"/>
                    <a:pt x="33" y="42"/>
                    <a:pt x="34" y="42"/>
                  </a:cubicBezTo>
                  <a:cubicBezTo>
                    <a:pt x="36" y="42"/>
                    <a:pt x="36" y="42"/>
                    <a:pt x="36" y="42"/>
                  </a:cubicBezTo>
                  <a:cubicBezTo>
                    <a:pt x="34" y="44"/>
                    <a:pt x="34" y="45"/>
                    <a:pt x="32" y="46"/>
                  </a:cubicBezTo>
                  <a:cubicBezTo>
                    <a:pt x="34" y="46"/>
                    <a:pt x="34" y="46"/>
                    <a:pt x="36" y="46"/>
                  </a:cubicBezTo>
                  <a:cubicBezTo>
                    <a:pt x="38" y="46"/>
                    <a:pt x="43" y="48"/>
                    <a:pt x="46" y="47"/>
                  </a:cubicBezTo>
                  <a:cubicBezTo>
                    <a:pt x="47" y="47"/>
                    <a:pt x="48" y="45"/>
                    <a:pt x="48" y="45"/>
                  </a:cubicBezTo>
                  <a:cubicBezTo>
                    <a:pt x="48" y="45"/>
                    <a:pt x="49" y="46"/>
                    <a:pt x="49" y="47"/>
                  </a:cubicBezTo>
                  <a:cubicBezTo>
                    <a:pt x="50" y="47"/>
                    <a:pt x="50" y="47"/>
                    <a:pt x="50" y="47"/>
                  </a:cubicBezTo>
                  <a:cubicBezTo>
                    <a:pt x="51" y="47"/>
                    <a:pt x="51" y="46"/>
                    <a:pt x="51" y="45"/>
                  </a:cubicBezTo>
                  <a:cubicBezTo>
                    <a:pt x="52" y="43"/>
                    <a:pt x="54" y="43"/>
                    <a:pt x="51" y="42"/>
                  </a:cubicBezTo>
                  <a:cubicBezTo>
                    <a:pt x="51" y="41"/>
                    <a:pt x="51" y="40"/>
                    <a:pt x="51" y="39"/>
                  </a:cubicBezTo>
                  <a:cubicBezTo>
                    <a:pt x="56" y="40"/>
                    <a:pt x="55" y="40"/>
                    <a:pt x="58" y="42"/>
                  </a:cubicBezTo>
                  <a:cubicBezTo>
                    <a:pt x="59" y="41"/>
                    <a:pt x="60" y="41"/>
                    <a:pt x="61" y="41"/>
                  </a:cubicBezTo>
                  <a:cubicBezTo>
                    <a:pt x="61" y="40"/>
                    <a:pt x="61" y="39"/>
                    <a:pt x="62" y="38"/>
                  </a:cubicBezTo>
                  <a:cubicBezTo>
                    <a:pt x="62" y="38"/>
                    <a:pt x="64" y="40"/>
                    <a:pt x="65" y="40"/>
                  </a:cubicBezTo>
                  <a:cubicBezTo>
                    <a:pt x="66" y="39"/>
                    <a:pt x="67" y="37"/>
                    <a:pt x="69" y="36"/>
                  </a:cubicBezTo>
                  <a:cubicBezTo>
                    <a:pt x="71" y="35"/>
                    <a:pt x="73" y="36"/>
                    <a:pt x="76" y="35"/>
                  </a:cubicBezTo>
                  <a:cubicBezTo>
                    <a:pt x="76" y="35"/>
                    <a:pt x="78" y="33"/>
                    <a:pt x="78" y="33"/>
                  </a:cubicBezTo>
                  <a:cubicBezTo>
                    <a:pt x="78" y="33"/>
                    <a:pt x="79" y="33"/>
                    <a:pt x="80" y="33"/>
                  </a:cubicBezTo>
                  <a:cubicBezTo>
                    <a:pt x="80" y="33"/>
                    <a:pt x="81" y="29"/>
                    <a:pt x="81" y="28"/>
                  </a:cubicBezTo>
                  <a:cubicBezTo>
                    <a:pt x="83" y="27"/>
                    <a:pt x="83" y="28"/>
                    <a:pt x="84" y="27"/>
                  </a:cubicBezTo>
                  <a:cubicBezTo>
                    <a:pt x="84" y="26"/>
                    <a:pt x="84" y="26"/>
                    <a:pt x="84" y="26"/>
                  </a:cubicBez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7" y="25"/>
                    <a:pt x="86" y="26"/>
                  </a:cubicBezTo>
                  <a:cubicBezTo>
                    <a:pt x="87" y="25"/>
                    <a:pt x="87" y="27"/>
                    <a:pt x="89" y="26"/>
                  </a:cubicBezTo>
                  <a:cubicBezTo>
                    <a:pt x="90" y="26"/>
                    <a:pt x="90" y="23"/>
                    <a:pt x="89" y="23"/>
                  </a:cubicBezTo>
                  <a:cubicBezTo>
                    <a:pt x="90" y="22"/>
                    <a:pt x="90" y="22"/>
                    <a:pt x="90" y="22"/>
                  </a:cubicBezTo>
                  <a:cubicBezTo>
                    <a:pt x="89" y="22"/>
                    <a:pt x="88" y="22"/>
                    <a:pt x="88" y="22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8" y="21"/>
                    <a:pt x="89" y="19"/>
                    <a:pt x="89" y="18"/>
                  </a:cubicBezTo>
                  <a:cubicBezTo>
                    <a:pt x="88" y="18"/>
                    <a:pt x="88" y="16"/>
                    <a:pt x="87" y="16"/>
                  </a:cubicBezTo>
                  <a:cubicBezTo>
                    <a:pt x="86" y="15"/>
                    <a:pt x="86" y="17"/>
                    <a:pt x="85" y="16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3" y="15"/>
                    <a:pt x="83" y="14"/>
                    <a:pt x="82" y="14"/>
                  </a:cubicBezTo>
                  <a:cubicBezTo>
                    <a:pt x="81" y="15"/>
                    <a:pt x="80" y="16"/>
                    <a:pt x="79" y="16"/>
                  </a:cubicBezTo>
                  <a:cubicBezTo>
                    <a:pt x="79" y="14"/>
                    <a:pt x="80" y="12"/>
                    <a:pt x="80" y="10"/>
                  </a:cubicBezTo>
                  <a:cubicBezTo>
                    <a:pt x="80" y="10"/>
                    <a:pt x="79" y="10"/>
                    <a:pt x="78" y="10"/>
                  </a:cubicBezTo>
                  <a:cubicBezTo>
                    <a:pt x="78" y="9"/>
                    <a:pt x="79" y="8"/>
                    <a:pt x="78" y="7"/>
                  </a:cubicBezTo>
                  <a:cubicBezTo>
                    <a:pt x="79" y="7"/>
                    <a:pt x="80" y="6"/>
                    <a:pt x="82" y="6"/>
                  </a:cubicBezTo>
                  <a:cubicBezTo>
                    <a:pt x="82" y="6"/>
                    <a:pt x="82" y="4"/>
                    <a:pt x="83" y="4"/>
                  </a:cubicBezTo>
                  <a:cubicBezTo>
                    <a:pt x="80" y="5"/>
                    <a:pt x="79" y="5"/>
                    <a:pt x="76" y="6"/>
                  </a:cubicBezTo>
                  <a:cubicBezTo>
                    <a:pt x="77" y="6"/>
                    <a:pt x="74" y="6"/>
                    <a:pt x="74" y="6"/>
                  </a:cubicBezTo>
                  <a:cubicBezTo>
                    <a:pt x="74" y="6"/>
                    <a:pt x="71" y="1"/>
                    <a:pt x="71" y="1"/>
                  </a:cubicBezTo>
                  <a:cubicBezTo>
                    <a:pt x="70" y="1"/>
                    <a:pt x="69" y="1"/>
                    <a:pt x="69" y="1"/>
                  </a:cubicBezTo>
                  <a:close/>
                  <a:moveTo>
                    <a:pt x="10" y="0"/>
                  </a:moveTo>
                  <a:cubicBezTo>
                    <a:pt x="10" y="1"/>
                    <a:pt x="10" y="2"/>
                    <a:pt x="10" y="2"/>
                  </a:cubicBezTo>
                  <a:cubicBezTo>
                    <a:pt x="9" y="2"/>
                    <a:pt x="9" y="2"/>
                    <a:pt x="9" y="3"/>
                  </a:cubicBezTo>
                  <a:cubicBezTo>
                    <a:pt x="13" y="3"/>
                    <a:pt x="15" y="3"/>
                    <a:pt x="18" y="3"/>
                  </a:cubicBezTo>
                  <a:cubicBezTo>
                    <a:pt x="18" y="3"/>
                    <a:pt x="18" y="2"/>
                    <a:pt x="17" y="1"/>
                  </a:cubicBezTo>
                  <a:cubicBezTo>
                    <a:pt x="16" y="0"/>
                    <a:pt x="12" y="0"/>
                    <a:pt x="10" y="0"/>
                  </a:cubicBez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21" name="Freeform 210">
              <a:extLst>
                <a:ext uri="{FF2B5EF4-FFF2-40B4-BE49-F238E27FC236}">
                  <a16:creationId xmlns:a16="http://schemas.microsoft.com/office/drawing/2014/main" id="{7234D229-C718-4E81-A1B1-E63670B3A2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48315" y="1391896"/>
              <a:ext cx="317965" cy="168865"/>
            </a:xfrm>
            <a:custGeom>
              <a:avLst/>
              <a:gdLst>
                <a:gd name="T0" fmla="*/ 66 w 90"/>
                <a:gd name="T1" fmla="*/ 2 h 48"/>
                <a:gd name="T2" fmla="*/ 62 w 90"/>
                <a:gd name="T3" fmla="*/ 8 h 48"/>
                <a:gd name="T4" fmla="*/ 59 w 90"/>
                <a:gd name="T5" fmla="*/ 8 h 48"/>
                <a:gd name="T6" fmla="*/ 55 w 90"/>
                <a:gd name="T7" fmla="*/ 9 h 48"/>
                <a:gd name="T8" fmla="*/ 50 w 90"/>
                <a:gd name="T9" fmla="*/ 12 h 48"/>
                <a:gd name="T10" fmla="*/ 47 w 90"/>
                <a:gd name="T11" fmla="*/ 7 h 48"/>
                <a:gd name="T12" fmla="*/ 44 w 90"/>
                <a:gd name="T13" fmla="*/ 5 h 48"/>
                <a:gd name="T14" fmla="*/ 38 w 90"/>
                <a:gd name="T15" fmla="*/ 9 h 48"/>
                <a:gd name="T16" fmla="*/ 38 w 90"/>
                <a:gd name="T17" fmla="*/ 13 h 48"/>
                <a:gd name="T18" fmla="*/ 35 w 90"/>
                <a:gd name="T19" fmla="*/ 7 h 48"/>
                <a:gd name="T20" fmla="*/ 32 w 90"/>
                <a:gd name="T21" fmla="*/ 16 h 48"/>
                <a:gd name="T22" fmla="*/ 28 w 90"/>
                <a:gd name="T23" fmla="*/ 15 h 48"/>
                <a:gd name="T24" fmla="*/ 24 w 90"/>
                <a:gd name="T25" fmla="*/ 20 h 48"/>
                <a:gd name="T26" fmla="*/ 23 w 90"/>
                <a:gd name="T27" fmla="*/ 12 h 48"/>
                <a:gd name="T28" fmla="*/ 22 w 90"/>
                <a:gd name="T29" fmla="*/ 10 h 48"/>
                <a:gd name="T30" fmla="*/ 20 w 90"/>
                <a:gd name="T31" fmla="*/ 5 h 48"/>
                <a:gd name="T32" fmla="*/ 13 w 90"/>
                <a:gd name="T33" fmla="*/ 6 h 48"/>
                <a:gd name="T34" fmla="*/ 16 w 90"/>
                <a:gd name="T35" fmla="*/ 12 h 48"/>
                <a:gd name="T36" fmla="*/ 10 w 90"/>
                <a:gd name="T37" fmla="*/ 7 h 48"/>
                <a:gd name="T38" fmla="*/ 8 w 90"/>
                <a:gd name="T39" fmla="*/ 8 h 48"/>
                <a:gd name="T40" fmla="*/ 8 w 90"/>
                <a:gd name="T41" fmla="*/ 8 h 48"/>
                <a:gd name="T42" fmla="*/ 8 w 90"/>
                <a:gd name="T43" fmla="*/ 10 h 48"/>
                <a:gd name="T44" fmla="*/ 6 w 90"/>
                <a:gd name="T45" fmla="*/ 14 h 48"/>
                <a:gd name="T46" fmla="*/ 0 w 90"/>
                <a:gd name="T47" fmla="*/ 17 h 48"/>
                <a:gd name="T48" fmla="*/ 2 w 90"/>
                <a:gd name="T49" fmla="*/ 19 h 48"/>
                <a:gd name="T50" fmla="*/ 6 w 90"/>
                <a:gd name="T51" fmla="*/ 18 h 48"/>
                <a:gd name="T52" fmla="*/ 16 w 90"/>
                <a:gd name="T53" fmla="*/ 16 h 48"/>
                <a:gd name="T54" fmla="*/ 14 w 90"/>
                <a:gd name="T55" fmla="*/ 22 h 48"/>
                <a:gd name="T56" fmla="*/ 17 w 90"/>
                <a:gd name="T57" fmla="*/ 23 h 48"/>
                <a:gd name="T58" fmla="*/ 7 w 90"/>
                <a:gd name="T59" fmla="*/ 26 h 48"/>
                <a:gd name="T60" fmla="*/ 3 w 90"/>
                <a:gd name="T61" fmla="*/ 28 h 48"/>
                <a:gd name="T62" fmla="*/ 8 w 90"/>
                <a:gd name="T63" fmla="*/ 28 h 48"/>
                <a:gd name="T64" fmla="*/ 16 w 90"/>
                <a:gd name="T65" fmla="*/ 32 h 48"/>
                <a:gd name="T66" fmla="*/ 19 w 90"/>
                <a:gd name="T67" fmla="*/ 34 h 48"/>
                <a:gd name="T68" fmla="*/ 18 w 90"/>
                <a:gd name="T69" fmla="*/ 37 h 48"/>
                <a:gd name="T70" fmla="*/ 12 w 90"/>
                <a:gd name="T71" fmla="*/ 40 h 48"/>
                <a:gd name="T72" fmla="*/ 26 w 90"/>
                <a:gd name="T73" fmla="*/ 40 h 48"/>
                <a:gd name="T74" fmla="*/ 30 w 90"/>
                <a:gd name="T75" fmla="*/ 41 h 48"/>
                <a:gd name="T76" fmla="*/ 36 w 90"/>
                <a:gd name="T77" fmla="*/ 42 h 48"/>
                <a:gd name="T78" fmla="*/ 36 w 90"/>
                <a:gd name="T79" fmla="*/ 46 h 48"/>
                <a:gd name="T80" fmla="*/ 48 w 90"/>
                <a:gd name="T81" fmla="*/ 45 h 48"/>
                <a:gd name="T82" fmla="*/ 50 w 90"/>
                <a:gd name="T83" fmla="*/ 47 h 48"/>
                <a:gd name="T84" fmla="*/ 51 w 90"/>
                <a:gd name="T85" fmla="*/ 42 h 48"/>
                <a:gd name="T86" fmla="*/ 58 w 90"/>
                <a:gd name="T87" fmla="*/ 42 h 48"/>
                <a:gd name="T88" fmla="*/ 62 w 90"/>
                <a:gd name="T89" fmla="*/ 38 h 48"/>
                <a:gd name="T90" fmla="*/ 69 w 90"/>
                <a:gd name="T91" fmla="*/ 36 h 48"/>
                <a:gd name="T92" fmla="*/ 78 w 90"/>
                <a:gd name="T93" fmla="*/ 33 h 48"/>
                <a:gd name="T94" fmla="*/ 81 w 90"/>
                <a:gd name="T95" fmla="*/ 28 h 48"/>
                <a:gd name="T96" fmla="*/ 84 w 90"/>
                <a:gd name="T97" fmla="*/ 26 h 48"/>
                <a:gd name="T98" fmla="*/ 86 w 90"/>
                <a:gd name="T99" fmla="*/ 26 h 48"/>
                <a:gd name="T100" fmla="*/ 89 w 90"/>
                <a:gd name="T101" fmla="*/ 23 h 48"/>
                <a:gd name="T102" fmla="*/ 88 w 90"/>
                <a:gd name="T103" fmla="*/ 22 h 48"/>
                <a:gd name="T104" fmla="*/ 89 w 90"/>
                <a:gd name="T105" fmla="*/ 18 h 48"/>
                <a:gd name="T106" fmla="*/ 85 w 90"/>
                <a:gd name="T107" fmla="*/ 16 h 48"/>
                <a:gd name="T108" fmla="*/ 82 w 90"/>
                <a:gd name="T109" fmla="*/ 14 h 48"/>
                <a:gd name="T110" fmla="*/ 80 w 90"/>
                <a:gd name="T111" fmla="*/ 10 h 48"/>
                <a:gd name="T112" fmla="*/ 78 w 90"/>
                <a:gd name="T113" fmla="*/ 7 h 48"/>
                <a:gd name="T114" fmla="*/ 83 w 90"/>
                <a:gd name="T115" fmla="*/ 4 h 48"/>
                <a:gd name="T116" fmla="*/ 74 w 90"/>
                <a:gd name="T117" fmla="*/ 6 h 48"/>
                <a:gd name="T118" fmla="*/ 69 w 90"/>
                <a:gd name="T119" fmla="*/ 1 h 48"/>
                <a:gd name="T120" fmla="*/ 10 w 90"/>
                <a:gd name="T121" fmla="*/ 2 h 48"/>
                <a:gd name="T122" fmla="*/ 18 w 90"/>
                <a:gd name="T123" fmla="*/ 3 h 48"/>
                <a:gd name="T124" fmla="*/ 10 w 90"/>
                <a:gd name="T1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" h="48">
                  <a:moveTo>
                    <a:pt x="69" y="1"/>
                  </a:moveTo>
                  <a:cubicBezTo>
                    <a:pt x="68" y="2"/>
                    <a:pt x="68" y="2"/>
                    <a:pt x="66" y="2"/>
                  </a:cubicBezTo>
                  <a:cubicBezTo>
                    <a:pt x="66" y="4"/>
                    <a:pt x="66" y="6"/>
                    <a:pt x="66" y="7"/>
                  </a:cubicBezTo>
                  <a:cubicBezTo>
                    <a:pt x="64" y="7"/>
                    <a:pt x="63" y="8"/>
                    <a:pt x="62" y="8"/>
                  </a:cubicBezTo>
                  <a:cubicBezTo>
                    <a:pt x="62" y="8"/>
                    <a:pt x="62" y="5"/>
                    <a:pt x="60" y="6"/>
                  </a:cubicBezTo>
                  <a:cubicBezTo>
                    <a:pt x="59" y="6"/>
                    <a:pt x="59" y="8"/>
                    <a:pt x="59" y="8"/>
                  </a:cubicBezTo>
                  <a:cubicBezTo>
                    <a:pt x="58" y="8"/>
                    <a:pt x="57" y="8"/>
                    <a:pt x="56" y="8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53" y="10"/>
                    <a:pt x="51" y="7"/>
                    <a:pt x="50" y="6"/>
                  </a:cubicBezTo>
                  <a:cubicBezTo>
                    <a:pt x="50" y="8"/>
                    <a:pt x="49" y="10"/>
                    <a:pt x="50" y="12"/>
                  </a:cubicBezTo>
                  <a:cubicBezTo>
                    <a:pt x="49" y="11"/>
                    <a:pt x="47" y="11"/>
                    <a:pt x="46" y="8"/>
                  </a:cubicBezTo>
                  <a:cubicBezTo>
                    <a:pt x="46" y="8"/>
                    <a:pt x="47" y="6"/>
                    <a:pt x="47" y="7"/>
                  </a:cubicBezTo>
                  <a:cubicBezTo>
                    <a:pt x="47" y="7"/>
                    <a:pt x="47" y="5"/>
                    <a:pt x="47" y="5"/>
                  </a:cubicBezTo>
                  <a:cubicBezTo>
                    <a:pt x="47" y="5"/>
                    <a:pt x="45" y="5"/>
                    <a:pt x="44" y="5"/>
                  </a:cubicBezTo>
                  <a:cubicBezTo>
                    <a:pt x="44" y="5"/>
                    <a:pt x="44" y="7"/>
                    <a:pt x="44" y="7"/>
                  </a:cubicBezTo>
                  <a:cubicBezTo>
                    <a:pt x="42" y="8"/>
                    <a:pt x="39" y="7"/>
                    <a:pt x="38" y="9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8" y="13"/>
                    <a:pt x="38" y="12"/>
                    <a:pt x="38" y="13"/>
                  </a:cubicBezTo>
                  <a:cubicBezTo>
                    <a:pt x="37" y="12"/>
                    <a:pt x="36" y="11"/>
                    <a:pt x="36" y="10"/>
                  </a:cubicBezTo>
                  <a:cubicBezTo>
                    <a:pt x="35" y="9"/>
                    <a:pt x="35" y="8"/>
                    <a:pt x="35" y="7"/>
                  </a:cubicBezTo>
                  <a:cubicBezTo>
                    <a:pt x="34" y="8"/>
                    <a:pt x="33" y="8"/>
                    <a:pt x="32" y="8"/>
                  </a:cubicBezTo>
                  <a:cubicBezTo>
                    <a:pt x="32" y="10"/>
                    <a:pt x="33" y="15"/>
                    <a:pt x="32" y="16"/>
                  </a:cubicBezTo>
                  <a:cubicBezTo>
                    <a:pt x="31" y="16"/>
                    <a:pt x="28" y="14"/>
                    <a:pt x="29" y="15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7" y="17"/>
                    <a:pt x="28" y="18"/>
                    <a:pt x="27" y="19"/>
                  </a:cubicBezTo>
                  <a:cubicBezTo>
                    <a:pt x="27" y="19"/>
                    <a:pt x="25" y="20"/>
                    <a:pt x="24" y="20"/>
                  </a:cubicBezTo>
                  <a:cubicBezTo>
                    <a:pt x="24" y="20"/>
                    <a:pt x="23" y="18"/>
                    <a:pt x="23" y="18"/>
                  </a:cubicBezTo>
                  <a:cubicBezTo>
                    <a:pt x="23" y="15"/>
                    <a:pt x="26" y="12"/>
                    <a:pt x="23" y="12"/>
                  </a:cubicBezTo>
                  <a:cubicBezTo>
                    <a:pt x="23" y="12"/>
                    <a:pt x="24" y="11"/>
                    <a:pt x="24" y="10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2" y="9"/>
                    <a:pt x="23" y="8"/>
                    <a:pt x="22" y="8"/>
                  </a:cubicBezTo>
                  <a:cubicBezTo>
                    <a:pt x="22" y="7"/>
                    <a:pt x="20" y="6"/>
                    <a:pt x="20" y="5"/>
                  </a:cubicBezTo>
                  <a:cubicBezTo>
                    <a:pt x="19" y="5"/>
                    <a:pt x="15" y="5"/>
                    <a:pt x="14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4" y="7"/>
                    <a:pt x="16" y="8"/>
                    <a:pt x="17" y="8"/>
                  </a:cubicBezTo>
                  <a:cubicBezTo>
                    <a:pt x="17" y="9"/>
                    <a:pt x="20" y="13"/>
                    <a:pt x="16" y="12"/>
                  </a:cubicBezTo>
                  <a:cubicBezTo>
                    <a:pt x="16" y="12"/>
                    <a:pt x="16" y="11"/>
                    <a:pt x="15" y="11"/>
                  </a:cubicBezTo>
                  <a:cubicBezTo>
                    <a:pt x="12" y="10"/>
                    <a:pt x="11" y="9"/>
                    <a:pt x="10" y="7"/>
                  </a:cubicBezTo>
                  <a:cubicBezTo>
                    <a:pt x="12" y="6"/>
                    <a:pt x="8" y="6"/>
                    <a:pt x="8" y="6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9" y="8"/>
                    <a:pt x="9" y="8"/>
                  </a:cubicBezTo>
                  <a:cubicBezTo>
                    <a:pt x="9" y="8"/>
                    <a:pt x="7" y="8"/>
                    <a:pt x="8" y="8"/>
                  </a:cubicBezTo>
                  <a:cubicBezTo>
                    <a:pt x="7" y="8"/>
                    <a:pt x="6" y="9"/>
                    <a:pt x="5" y="9"/>
                  </a:cubicBezTo>
                  <a:cubicBezTo>
                    <a:pt x="6" y="10"/>
                    <a:pt x="6" y="9"/>
                    <a:pt x="8" y="10"/>
                  </a:cubicBezTo>
                  <a:cubicBezTo>
                    <a:pt x="7" y="11"/>
                    <a:pt x="8" y="13"/>
                    <a:pt x="8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5"/>
                    <a:pt x="4" y="17"/>
                    <a:pt x="3" y="18"/>
                  </a:cubicBezTo>
                  <a:cubicBezTo>
                    <a:pt x="2" y="18"/>
                    <a:pt x="1" y="17"/>
                    <a:pt x="0" y="17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2" y="19"/>
                    <a:pt x="2" y="19"/>
                  </a:cubicBezTo>
                  <a:cubicBezTo>
                    <a:pt x="1" y="19"/>
                    <a:pt x="5" y="20"/>
                    <a:pt x="5" y="20"/>
                  </a:cubicBezTo>
                  <a:cubicBezTo>
                    <a:pt x="5" y="19"/>
                    <a:pt x="6" y="18"/>
                    <a:pt x="6" y="18"/>
                  </a:cubicBezTo>
                  <a:cubicBezTo>
                    <a:pt x="9" y="17"/>
                    <a:pt x="11" y="17"/>
                    <a:pt x="14" y="16"/>
                  </a:cubicBezTo>
                  <a:cubicBezTo>
                    <a:pt x="13" y="15"/>
                    <a:pt x="15" y="16"/>
                    <a:pt x="16" y="16"/>
                  </a:cubicBezTo>
                  <a:cubicBezTo>
                    <a:pt x="18" y="18"/>
                    <a:pt x="16" y="18"/>
                    <a:pt x="14" y="18"/>
                  </a:cubicBezTo>
                  <a:cubicBezTo>
                    <a:pt x="14" y="19"/>
                    <a:pt x="15" y="22"/>
                    <a:pt x="14" y="22"/>
                  </a:cubicBezTo>
                  <a:cubicBezTo>
                    <a:pt x="15" y="22"/>
                    <a:pt x="16" y="21"/>
                    <a:pt x="16" y="21"/>
                  </a:cubicBezTo>
                  <a:cubicBezTo>
                    <a:pt x="19" y="21"/>
                    <a:pt x="17" y="23"/>
                    <a:pt x="17" y="23"/>
                  </a:cubicBezTo>
                  <a:cubicBezTo>
                    <a:pt x="15" y="23"/>
                    <a:pt x="12" y="22"/>
                    <a:pt x="11" y="22"/>
                  </a:cubicBezTo>
                  <a:cubicBezTo>
                    <a:pt x="10" y="23"/>
                    <a:pt x="9" y="25"/>
                    <a:pt x="7" y="26"/>
                  </a:cubicBezTo>
                  <a:cubicBezTo>
                    <a:pt x="6" y="26"/>
                    <a:pt x="4" y="26"/>
                    <a:pt x="3" y="26"/>
                  </a:cubicBezTo>
                  <a:cubicBezTo>
                    <a:pt x="2" y="27"/>
                    <a:pt x="2" y="28"/>
                    <a:pt x="3" y="28"/>
                  </a:cubicBezTo>
                  <a:cubicBezTo>
                    <a:pt x="3" y="28"/>
                    <a:pt x="5" y="29"/>
                    <a:pt x="6" y="29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9" y="28"/>
                    <a:pt x="13" y="28"/>
                    <a:pt x="15" y="28"/>
                  </a:cubicBezTo>
                  <a:cubicBezTo>
                    <a:pt x="16" y="30"/>
                    <a:pt x="16" y="31"/>
                    <a:pt x="16" y="32"/>
                  </a:cubicBezTo>
                  <a:cubicBezTo>
                    <a:pt x="17" y="32"/>
                    <a:pt x="18" y="31"/>
                    <a:pt x="19" y="31"/>
                  </a:cubicBezTo>
                  <a:cubicBezTo>
                    <a:pt x="19" y="31"/>
                    <a:pt x="19" y="33"/>
                    <a:pt x="19" y="34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18" y="35"/>
                    <a:pt x="19" y="36"/>
                    <a:pt x="18" y="37"/>
                  </a:cubicBezTo>
                  <a:cubicBezTo>
                    <a:pt x="15" y="37"/>
                    <a:pt x="15" y="37"/>
                    <a:pt x="12" y="38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41"/>
                    <a:pt x="20" y="40"/>
                    <a:pt x="25" y="39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7" y="41"/>
                    <a:pt x="28" y="40"/>
                    <a:pt x="29" y="40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2" y="42"/>
                    <a:pt x="33" y="42"/>
                    <a:pt x="34" y="42"/>
                  </a:cubicBezTo>
                  <a:cubicBezTo>
                    <a:pt x="36" y="42"/>
                    <a:pt x="36" y="42"/>
                    <a:pt x="36" y="42"/>
                  </a:cubicBezTo>
                  <a:cubicBezTo>
                    <a:pt x="34" y="44"/>
                    <a:pt x="34" y="45"/>
                    <a:pt x="32" y="46"/>
                  </a:cubicBezTo>
                  <a:cubicBezTo>
                    <a:pt x="34" y="46"/>
                    <a:pt x="34" y="46"/>
                    <a:pt x="36" y="46"/>
                  </a:cubicBezTo>
                  <a:cubicBezTo>
                    <a:pt x="38" y="46"/>
                    <a:pt x="43" y="48"/>
                    <a:pt x="46" y="47"/>
                  </a:cubicBezTo>
                  <a:cubicBezTo>
                    <a:pt x="47" y="47"/>
                    <a:pt x="48" y="45"/>
                    <a:pt x="48" y="45"/>
                  </a:cubicBezTo>
                  <a:cubicBezTo>
                    <a:pt x="48" y="45"/>
                    <a:pt x="49" y="46"/>
                    <a:pt x="49" y="47"/>
                  </a:cubicBezTo>
                  <a:cubicBezTo>
                    <a:pt x="50" y="47"/>
                    <a:pt x="50" y="47"/>
                    <a:pt x="50" y="47"/>
                  </a:cubicBezTo>
                  <a:cubicBezTo>
                    <a:pt x="51" y="47"/>
                    <a:pt x="51" y="46"/>
                    <a:pt x="51" y="45"/>
                  </a:cubicBezTo>
                  <a:cubicBezTo>
                    <a:pt x="52" y="43"/>
                    <a:pt x="54" y="43"/>
                    <a:pt x="51" y="42"/>
                  </a:cubicBezTo>
                  <a:cubicBezTo>
                    <a:pt x="51" y="41"/>
                    <a:pt x="51" y="40"/>
                    <a:pt x="51" y="39"/>
                  </a:cubicBezTo>
                  <a:cubicBezTo>
                    <a:pt x="56" y="40"/>
                    <a:pt x="55" y="40"/>
                    <a:pt x="58" y="42"/>
                  </a:cubicBezTo>
                  <a:cubicBezTo>
                    <a:pt x="59" y="41"/>
                    <a:pt x="60" y="41"/>
                    <a:pt x="61" y="41"/>
                  </a:cubicBezTo>
                  <a:cubicBezTo>
                    <a:pt x="61" y="40"/>
                    <a:pt x="61" y="39"/>
                    <a:pt x="62" y="38"/>
                  </a:cubicBezTo>
                  <a:cubicBezTo>
                    <a:pt x="62" y="38"/>
                    <a:pt x="64" y="40"/>
                    <a:pt x="65" y="40"/>
                  </a:cubicBezTo>
                  <a:cubicBezTo>
                    <a:pt x="66" y="39"/>
                    <a:pt x="67" y="37"/>
                    <a:pt x="69" y="36"/>
                  </a:cubicBezTo>
                  <a:cubicBezTo>
                    <a:pt x="71" y="35"/>
                    <a:pt x="73" y="36"/>
                    <a:pt x="76" y="35"/>
                  </a:cubicBezTo>
                  <a:cubicBezTo>
                    <a:pt x="76" y="35"/>
                    <a:pt x="78" y="33"/>
                    <a:pt x="78" y="33"/>
                  </a:cubicBezTo>
                  <a:cubicBezTo>
                    <a:pt x="78" y="33"/>
                    <a:pt x="79" y="33"/>
                    <a:pt x="80" y="33"/>
                  </a:cubicBezTo>
                  <a:cubicBezTo>
                    <a:pt x="80" y="33"/>
                    <a:pt x="81" y="29"/>
                    <a:pt x="81" y="28"/>
                  </a:cubicBezTo>
                  <a:cubicBezTo>
                    <a:pt x="83" y="27"/>
                    <a:pt x="83" y="28"/>
                    <a:pt x="84" y="27"/>
                  </a:cubicBezTo>
                  <a:cubicBezTo>
                    <a:pt x="84" y="26"/>
                    <a:pt x="84" y="26"/>
                    <a:pt x="84" y="26"/>
                  </a:cubicBez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7" y="25"/>
                    <a:pt x="86" y="26"/>
                  </a:cubicBezTo>
                  <a:cubicBezTo>
                    <a:pt x="87" y="25"/>
                    <a:pt x="87" y="27"/>
                    <a:pt x="89" y="26"/>
                  </a:cubicBezTo>
                  <a:cubicBezTo>
                    <a:pt x="90" y="26"/>
                    <a:pt x="90" y="23"/>
                    <a:pt x="89" y="23"/>
                  </a:cubicBezTo>
                  <a:cubicBezTo>
                    <a:pt x="90" y="22"/>
                    <a:pt x="90" y="22"/>
                    <a:pt x="90" y="22"/>
                  </a:cubicBezTo>
                  <a:cubicBezTo>
                    <a:pt x="89" y="22"/>
                    <a:pt x="88" y="22"/>
                    <a:pt x="88" y="22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8" y="21"/>
                    <a:pt x="89" y="19"/>
                    <a:pt x="89" y="18"/>
                  </a:cubicBezTo>
                  <a:cubicBezTo>
                    <a:pt x="88" y="18"/>
                    <a:pt x="88" y="16"/>
                    <a:pt x="87" y="16"/>
                  </a:cubicBezTo>
                  <a:cubicBezTo>
                    <a:pt x="86" y="15"/>
                    <a:pt x="86" y="17"/>
                    <a:pt x="85" y="16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3" y="15"/>
                    <a:pt x="83" y="14"/>
                    <a:pt x="82" y="14"/>
                  </a:cubicBezTo>
                  <a:cubicBezTo>
                    <a:pt x="81" y="15"/>
                    <a:pt x="80" y="16"/>
                    <a:pt x="79" y="16"/>
                  </a:cubicBezTo>
                  <a:cubicBezTo>
                    <a:pt x="79" y="14"/>
                    <a:pt x="80" y="12"/>
                    <a:pt x="80" y="10"/>
                  </a:cubicBezTo>
                  <a:cubicBezTo>
                    <a:pt x="80" y="10"/>
                    <a:pt x="79" y="10"/>
                    <a:pt x="78" y="10"/>
                  </a:cubicBezTo>
                  <a:cubicBezTo>
                    <a:pt x="78" y="9"/>
                    <a:pt x="79" y="8"/>
                    <a:pt x="78" y="7"/>
                  </a:cubicBezTo>
                  <a:cubicBezTo>
                    <a:pt x="79" y="7"/>
                    <a:pt x="80" y="6"/>
                    <a:pt x="82" y="6"/>
                  </a:cubicBezTo>
                  <a:cubicBezTo>
                    <a:pt x="82" y="6"/>
                    <a:pt x="82" y="4"/>
                    <a:pt x="83" y="4"/>
                  </a:cubicBezTo>
                  <a:cubicBezTo>
                    <a:pt x="80" y="5"/>
                    <a:pt x="79" y="5"/>
                    <a:pt x="76" y="6"/>
                  </a:cubicBezTo>
                  <a:cubicBezTo>
                    <a:pt x="77" y="6"/>
                    <a:pt x="74" y="6"/>
                    <a:pt x="74" y="6"/>
                  </a:cubicBezTo>
                  <a:cubicBezTo>
                    <a:pt x="74" y="6"/>
                    <a:pt x="71" y="1"/>
                    <a:pt x="71" y="1"/>
                  </a:cubicBezTo>
                  <a:cubicBezTo>
                    <a:pt x="70" y="1"/>
                    <a:pt x="69" y="1"/>
                    <a:pt x="69" y="1"/>
                  </a:cubicBezTo>
                  <a:close/>
                  <a:moveTo>
                    <a:pt x="10" y="0"/>
                  </a:moveTo>
                  <a:cubicBezTo>
                    <a:pt x="10" y="1"/>
                    <a:pt x="10" y="2"/>
                    <a:pt x="10" y="2"/>
                  </a:cubicBezTo>
                  <a:cubicBezTo>
                    <a:pt x="9" y="2"/>
                    <a:pt x="9" y="2"/>
                    <a:pt x="9" y="3"/>
                  </a:cubicBezTo>
                  <a:cubicBezTo>
                    <a:pt x="13" y="3"/>
                    <a:pt x="15" y="3"/>
                    <a:pt x="18" y="3"/>
                  </a:cubicBezTo>
                  <a:cubicBezTo>
                    <a:pt x="18" y="3"/>
                    <a:pt x="18" y="2"/>
                    <a:pt x="17" y="1"/>
                  </a:cubicBezTo>
                  <a:cubicBezTo>
                    <a:pt x="16" y="0"/>
                    <a:pt x="12" y="0"/>
                    <a:pt x="10" y="0"/>
                  </a:cubicBezTo>
                  <a:close/>
                </a:path>
              </a:pathLst>
            </a:custGeom>
            <a:grpFill/>
            <a:ln w="3175" cap="flat">
              <a:solidFill>
                <a:srgbClr val="FFFFFF">
                  <a:alpha val="19000"/>
                </a:srgb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22" name="Freeform 211">
              <a:extLst>
                <a:ext uri="{FF2B5EF4-FFF2-40B4-BE49-F238E27FC236}">
                  <a16:creationId xmlns:a16="http://schemas.microsoft.com/office/drawing/2014/main" id="{786FCDDE-E74C-47DD-AF78-E79F17A3EA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8078" y="2290111"/>
              <a:ext cx="215569" cy="152697"/>
            </a:xfrm>
            <a:custGeom>
              <a:avLst/>
              <a:gdLst>
                <a:gd name="T0" fmla="*/ 27 w 61"/>
                <a:gd name="T1" fmla="*/ 42 h 43"/>
                <a:gd name="T2" fmla="*/ 21 w 61"/>
                <a:gd name="T3" fmla="*/ 41 h 43"/>
                <a:gd name="T4" fmla="*/ 13 w 61"/>
                <a:gd name="T5" fmla="*/ 37 h 43"/>
                <a:gd name="T6" fmla="*/ 7 w 61"/>
                <a:gd name="T7" fmla="*/ 29 h 43"/>
                <a:gd name="T8" fmla="*/ 2 w 61"/>
                <a:gd name="T9" fmla="*/ 23 h 43"/>
                <a:gd name="T10" fmla="*/ 2 w 61"/>
                <a:gd name="T11" fmla="*/ 20 h 43"/>
                <a:gd name="T12" fmla="*/ 0 w 61"/>
                <a:gd name="T13" fmla="*/ 17 h 43"/>
                <a:gd name="T14" fmla="*/ 3 w 61"/>
                <a:gd name="T15" fmla="*/ 14 h 43"/>
                <a:gd name="T16" fmla="*/ 5 w 61"/>
                <a:gd name="T17" fmla="*/ 8 h 43"/>
                <a:gd name="T18" fmla="*/ 7 w 61"/>
                <a:gd name="T19" fmla="*/ 5 h 43"/>
                <a:gd name="T20" fmla="*/ 13 w 61"/>
                <a:gd name="T21" fmla="*/ 8 h 43"/>
                <a:gd name="T22" fmla="*/ 21 w 61"/>
                <a:gd name="T23" fmla="*/ 8 h 43"/>
                <a:gd name="T24" fmla="*/ 26 w 61"/>
                <a:gd name="T25" fmla="*/ 9 h 43"/>
                <a:gd name="T26" fmla="*/ 25 w 61"/>
                <a:gd name="T27" fmla="*/ 5 h 43"/>
                <a:gd name="T28" fmla="*/ 30 w 61"/>
                <a:gd name="T29" fmla="*/ 5 h 43"/>
                <a:gd name="T30" fmla="*/ 36 w 61"/>
                <a:gd name="T31" fmla="*/ 4 h 43"/>
                <a:gd name="T32" fmla="*/ 40 w 61"/>
                <a:gd name="T33" fmla="*/ 5 h 43"/>
                <a:gd name="T34" fmla="*/ 43 w 61"/>
                <a:gd name="T35" fmla="*/ 3 h 43"/>
                <a:gd name="T36" fmla="*/ 51 w 61"/>
                <a:gd name="T37" fmla="*/ 2 h 43"/>
                <a:gd name="T38" fmla="*/ 57 w 61"/>
                <a:gd name="T39" fmla="*/ 2 h 43"/>
                <a:gd name="T40" fmla="*/ 61 w 61"/>
                <a:gd name="T41" fmla="*/ 4 h 43"/>
                <a:gd name="T42" fmla="*/ 60 w 61"/>
                <a:gd name="T43" fmla="*/ 12 h 43"/>
                <a:gd name="T44" fmla="*/ 55 w 61"/>
                <a:gd name="T45" fmla="*/ 16 h 43"/>
                <a:gd name="T46" fmla="*/ 51 w 61"/>
                <a:gd name="T47" fmla="*/ 32 h 43"/>
                <a:gd name="T48" fmla="*/ 45 w 61"/>
                <a:gd name="T49" fmla="*/ 37 h 43"/>
                <a:gd name="T50" fmla="*/ 43 w 61"/>
                <a:gd name="T51" fmla="*/ 37 h 43"/>
                <a:gd name="T52" fmla="*/ 38 w 61"/>
                <a:gd name="T53" fmla="*/ 37 h 43"/>
                <a:gd name="T54" fmla="*/ 32 w 61"/>
                <a:gd name="T55" fmla="*/ 39 h 43"/>
                <a:gd name="T56" fmla="*/ 28 w 61"/>
                <a:gd name="T57" fmla="*/ 42 h 43"/>
                <a:gd name="T58" fmla="*/ 27 w 61"/>
                <a:gd name="T59" fmla="*/ 4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1" h="43">
                  <a:moveTo>
                    <a:pt x="27" y="42"/>
                  </a:moveTo>
                  <a:cubicBezTo>
                    <a:pt x="27" y="42"/>
                    <a:pt x="23" y="43"/>
                    <a:pt x="21" y="41"/>
                  </a:cubicBezTo>
                  <a:cubicBezTo>
                    <a:pt x="19" y="40"/>
                    <a:pt x="16" y="40"/>
                    <a:pt x="13" y="37"/>
                  </a:cubicBezTo>
                  <a:cubicBezTo>
                    <a:pt x="10" y="35"/>
                    <a:pt x="8" y="32"/>
                    <a:pt x="7" y="29"/>
                  </a:cubicBezTo>
                  <a:cubicBezTo>
                    <a:pt x="7" y="26"/>
                    <a:pt x="2" y="23"/>
                    <a:pt x="2" y="23"/>
                  </a:cubicBezTo>
                  <a:cubicBezTo>
                    <a:pt x="2" y="23"/>
                    <a:pt x="3" y="22"/>
                    <a:pt x="2" y="20"/>
                  </a:cubicBezTo>
                  <a:cubicBezTo>
                    <a:pt x="2" y="18"/>
                    <a:pt x="0" y="17"/>
                    <a:pt x="0" y="17"/>
                  </a:cubicBezTo>
                  <a:cubicBezTo>
                    <a:pt x="0" y="17"/>
                    <a:pt x="1" y="13"/>
                    <a:pt x="3" y="14"/>
                  </a:cubicBezTo>
                  <a:cubicBezTo>
                    <a:pt x="5" y="15"/>
                    <a:pt x="5" y="8"/>
                    <a:pt x="5" y="8"/>
                  </a:cubicBezTo>
                  <a:cubicBezTo>
                    <a:pt x="5" y="8"/>
                    <a:pt x="4" y="4"/>
                    <a:pt x="7" y="5"/>
                  </a:cubicBezTo>
                  <a:cubicBezTo>
                    <a:pt x="7" y="5"/>
                    <a:pt x="11" y="8"/>
                    <a:pt x="13" y="8"/>
                  </a:cubicBezTo>
                  <a:cubicBezTo>
                    <a:pt x="16" y="8"/>
                    <a:pt x="16" y="7"/>
                    <a:pt x="21" y="8"/>
                  </a:cubicBezTo>
                  <a:cubicBezTo>
                    <a:pt x="26" y="10"/>
                    <a:pt x="26" y="9"/>
                    <a:pt x="26" y="9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6"/>
                    <a:pt x="30" y="5"/>
                  </a:cubicBezTo>
                  <a:cubicBezTo>
                    <a:pt x="34" y="3"/>
                    <a:pt x="34" y="2"/>
                    <a:pt x="36" y="4"/>
                  </a:cubicBezTo>
                  <a:cubicBezTo>
                    <a:pt x="38" y="6"/>
                    <a:pt x="40" y="5"/>
                    <a:pt x="40" y="5"/>
                  </a:cubicBezTo>
                  <a:cubicBezTo>
                    <a:pt x="40" y="5"/>
                    <a:pt x="40" y="4"/>
                    <a:pt x="43" y="3"/>
                  </a:cubicBezTo>
                  <a:cubicBezTo>
                    <a:pt x="47" y="2"/>
                    <a:pt x="47" y="1"/>
                    <a:pt x="51" y="2"/>
                  </a:cubicBezTo>
                  <a:cubicBezTo>
                    <a:pt x="55" y="2"/>
                    <a:pt x="55" y="0"/>
                    <a:pt x="57" y="2"/>
                  </a:cubicBezTo>
                  <a:cubicBezTo>
                    <a:pt x="59" y="4"/>
                    <a:pt x="61" y="4"/>
                    <a:pt x="61" y="4"/>
                  </a:cubicBezTo>
                  <a:cubicBezTo>
                    <a:pt x="61" y="4"/>
                    <a:pt x="61" y="10"/>
                    <a:pt x="60" y="12"/>
                  </a:cubicBezTo>
                  <a:cubicBezTo>
                    <a:pt x="60" y="14"/>
                    <a:pt x="59" y="14"/>
                    <a:pt x="55" y="16"/>
                  </a:cubicBezTo>
                  <a:cubicBezTo>
                    <a:pt x="52" y="19"/>
                    <a:pt x="54" y="26"/>
                    <a:pt x="51" y="32"/>
                  </a:cubicBezTo>
                  <a:cubicBezTo>
                    <a:pt x="48" y="37"/>
                    <a:pt x="45" y="37"/>
                    <a:pt x="45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5" y="37"/>
                    <a:pt x="33" y="37"/>
                    <a:pt x="32" y="39"/>
                  </a:cubicBezTo>
                  <a:cubicBezTo>
                    <a:pt x="31" y="41"/>
                    <a:pt x="28" y="42"/>
                    <a:pt x="28" y="42"/>
                  </a:cubicBezTo>
                  <a:lnTo>
                    <a:pt x="27" y="42"/>
                  </a:ln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23" name="Freeform 212">
              <a:extLst>
                <a:ext uri="{FF2B5EF4-FFF2-40B4-BE49-F238E27FC236}">
                  <a16:creationId xmlns:a16="http://schemas.microsoft.com/office/drawing/2014/main" id="{7973ED23-A5D8-43CF-A0EE-DD4D853D51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8078" y="2290111"/>
              <a:ext cx="215569" cy="152697"/>
            </a:xfrm>
            <a:custGeom>
              <a:avLst/>
              <a:gdLst>
                <a:gd name="T0" fmla="*/ 27 w 61"/>
                <a:gd name="T1" fmla="*/ 42 h 43"/>
                <a:gd name="T2" fmla="*/ 21 w 61"/>
                <a:gd name="T3" fmla="*/ 41 h 43"/>
                <a:gd name="T4" fmla="*/ 13 w 61"/>
                <a:gd name="T5" fmla="*/ 37 h 43"/>
                <a:gd name="T6" fmla="*/ 7 w 61"/>
                <a:gd name="T7" fmla="*/ 29 h 43"/>
                <a:gd name="T8" fmla="*/ 2 w 61"/>
                <a:gd name="T9" fmla="*/ 23 h 43"/>
                <a:gd name="T10" fmla="*/ 2 w 61"/>
                <a:gd name="T11" fmla="*/ 20 h 43"/>
                <a:gd name="T12" fmla="*/ 0 w 61"/>
                <a:gd name="T13" fmla="*/ 17 h 43"/>
                <a:gd name="T14" fmla="*/ 3 w 61"/>
                <a:gd name="T15" fmla="*/ 14 h 43"/>
                <a:gd name="T16" fmla="*/ 5 w 61"/>
                <a:gd name="T17" fmla="*/ 8 h 43"/>
                <a:gd name="T18" fmla="*/ 7 w 61"/>
                <a:gd name="T19" fmla="*/ 5 h 43"/>
                <a:gd name="T20" fmla="*/ 13 w 61"/>
                <a:gd name="T21" fmla="*/ 8 h 43"/>
                <a:gd name="T22" fmla="*/ 21 w 61"/>
                <a:gd name="T23" fmla="*/ 8 h 43"/>
                <a:gd name="T24" fmla="*/ 26 w 61"/>
                <a:gd name="T25" fmla="*/ 9 h 43"/>
                <a:gd name="T26" fmla="*/ 25 w 61"/>
                <a:gd name="T27" fmla="*/ 5 h 43"/>
                <a:gd name="T28" fmla="*/ 30 w 61"/>
                <a:gd name="T29" fmla="*/ 5 h 43"/>
                <a:gd name="T30" fmla="*/ 36 w 61"/>
                <a:gd name="T31" fmla="*/ 4 h 43"/>
                <a:gd name="T32" fmla="*/ 40 w 61"/>
                <a:gd name="T33" fmla="*/ 5 h 43"/>
                <a:gd name="T34" fmla="*/ 43 w 61"/>
                <a:gd name="T35" fmla="*/ 3 h 43"/>
                <a:gd name="T36" fmla="*/ 51 w 61"/>
                <a:gd name="T37" fmla="*/ 2 h 43"/>
                <a:gd name="T38" fmla="*/ 57 w 61"/>
                <a:gd name="T39" fmla="*/ 2 h 43"/>
                <a:gd name="T40" fmla="*/ 61 w 61"/>
                <a:gd name="T41" fmla="*/ 4 h 43"/>
                <a:gd name="T42" fmla="*/ 60 w 61"/>
                <a:gd name="T43" fmla="*/ 12 h 43"/>
                <a:gd name="T44" fmla="*/ 55 w 61"/>
                <a:gd name="T45" fmla="*/ 16 h 43"/>
                <a:gd name="T46" fmla="*/ 51 w 61"/>
                <a:gd name="T47" fmla="*/ 32 h 43"/>
                <a:gd name="T48" fmla="*/ 45 w 61"/>
                <a:gd name="T49" fmla="*/ 37 h 43"/>
                <a:gd name="T50" fmla="*/ 43 w 61"/>
                <a:gd name="T51" fmla="*/ 37 h 43"/>
                <a:gd name="T52" fmla="*/ 38 w 61"/>
                <a:gd name="T53" fmla="*/ 37 h 43"/>
                <a:gd name="T54" fmla="*/ 32 w 61"/>
                <a:gd name="T55" fmla="*/ 39 h 43"/>
                <a:gd name="T56" fmla="*/ 28 w 61"/>
                <a:gd name="T57" fmla="*/ 42 h 43"/>
                <a:gd name="T58" fmla="*/ 27 w 61"/>
                <a:gd name="T59" fmla="*/ 4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1" h="43">
                  <a:moveTo>
                    <a:pt x="27" y="42"/>
                  </a:moveTo>
                  <a:cubicBezTo>
                    <a:pt x="27" y="42"/>
                    <a:pt x="23" y="43"/>
                    <a:pt x="21" y="41"/>
                  </a:cubicBezTo>
                  <a:cubicBezTo>
                    <a:pt x="19" y="40"/>
                    <a:pt x="16" y="40"/>
                    <a:pt x="13" y="37"/>
                  </a:cubicBezTo>
                  <a:cubicBezTo>
                    <a:pt x="10" y="35"/>
                    <a:pt x="8" y="32"/>
                    <a:pt x="7" y="29"/>
                  </a:cubicBezTo>
                  <a:cubicBezTo>
                    <a:pt x="7" y="26"/>
                    <a:pt x="2" y="23"/>
                    <a:pt x="2" y="23"/>
                  </a:cubicBezTo>
                  <a:cubicBezTo>
                    <a:pt x="2" y="23"/>
                    <a:pt x="3" y="22"/>
                    <a:pt x="2" y="20"/>
                  </a:cubicBezTo>
                  <a:cubicBezTo>
                    <a:pt x="2" y="18"/>
                    <a:pt x="0" y="17"/>
                    <a:pt x="0" y="17"/>
                  </a:cubicBezTo>
                  <a:cubicBezTo>
                    <a:pt x="0" y="17"/>
                    <a:pt x="1" y="13"/>
                    <a:pt x="3" y="14"/>
                  </a:cubicBezTo>
                  <a:cubicBezTo>
                    <a:pt x="5" y="15"/>
                    <a:pt x="5" y="8"/>
                    <a:pt x="5" y="8"/>
                  </a:cubicBezTo>
                  <a:cubicBezTo>
                    <a:pt x="5" y="8"/>
                    <a:pt x="4" y="4"/>
                    <a:pt x="7" y="5"/>
                  </a:cubicBezTo>
                  <a:cubicBezTo>
                    <a:pt x="7" y="5"/>
                    <a:pt x="11" y="8"/>
                    <a:pt x="13" y="8"/>
                  </a:cubicBezTo>
                  <a:cubicBezTo>
                    <a:pt x="16" y="8"/>
                    <a:pt x="16" y="7"/>
                    <a:pt x="21" y="8"/>
                  </a:cubicBezTo>
                  <a:cubicBezTo>
                    <a:pt x="26" y="10"/>
                    <a:pt x="26" y="9"/>
                    <a:pt x="26" y="9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6"/>
                    <a:pt x="30" y="5"/>
                  </a:cubicBezTo>
                  <a:cubicBezTo>
                    <a:pt x="34" y="3"/>
                    <a:pt x="34" y="2"/>
                    <a:pt x="36" y="4"/>
                  </a:cubicBezTo>
                  <a:cubicBezTo>
                    <a:pt x="38" y="6"/>
                    <a:pt x="40" y="5"/>
                    <a:pt x="40" y="5"/>
                  </a:cubicBezTo>
                  <a:cubicBezTo>
                    <a:pt x="40" y="5"/>
                    <a:pt x="40" y="4"/>
                    <a:pt x="43" y="3"/>
                  </a:cubicBezTo>
                  <a:cubicBezTo>
                    <a:pt x="47" y="2"/>
                    <a:pt x="47" y="1"/>
                    <a:pt x="51" y="2"/>
                  </a:cubicBezTo>
                  <a:cubicBezTo>
                    <a:pt x="55" y="2"/>
                    <a:pt x="55" y="0"/>
                    <a:pt x="57" y="2"/>
                  </a:cubicBezTo>
                  <a:cubicBezTo>
                    <a:pt x="59" y="4"/>
                    <a:pt x="61" y="4"/>
                    <a:pt x="61" y="4"/>
                  </a:cubicBezTo>
                  <a:cubicBezTo>
                    <a:pt x="61" y="4"/>
                    <a:pt x="61" y="10"/>
                    <a:pt x="60" y="12"/>
                  </a:cubicBezTo>
                  <a:cubicBezTo>
                    <a:pt x="60" y="14"/>
                    <a:pt x="59" y="14"/>
                    <a:pt x="55" y="16"/>
                  </a:cubicBezTo>
                  <a:cubicBezTo>
                    <a:pt x="52" y="19"/>
                    <a:pt x="54" y="26"/>
                    <a:pt x="51" y="32"/>
                  </a:cubicBezTo>
                  <a:cubicBezTo>
                    <a:pt x="48" y="37"/>
                    <a:pt x="45" y="37"/>
                    <a:pt x="45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5" y="37"/>
                    <a:pt x="33" y="37"/>
                    <a:pt x="32" y="39"/>
                  </a:cubicBezTo>
                  <a:cubicBezTo>
                    <a:pt x="31" y="41"/>
                    <a:pt x="28" y="42"/>
                    <a:pt x="28" y="42"/>
                  </a:cubicBezTo>
                  <a:lnTo>
                    <a:pt x="27" y="42"/>
                  </a:lnTo>
                  <a:close/>
                </a:path>
              </a:pathLst>
            </a:custGeom>
            <a:solidFill>
              <a:srgbClr val="025EA1"/>
            </a:solidFill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29" name="Freeform 213">
              <a:extLst>
                <a:ext uri="{FF2B5EF4-FFF2-40B4-BE49-F238E27FC236}">
                  <a16:creationId xmlns:a16="http://schemas.microsoft.com/office/drawing/2014/main" id="{E66C0B1C-2A68-486B-9541-7BBAF32FB21A}"/>
                </a:ext>
              </a:extLst>
            </p:cNvPr>
            <p:cNvSpPr>
              <a:spLocks/>
            </p:cNvSpPr>
            <p:nvPr/>
          </p:nvSpPr>
          <p:spPr bwMode="auto">
            <a:xfrm>
              <a:off x="9444726" y="3376951"/>
              <a:ext cx="14371" cy="10778"/>
            </a:xfrm>
            <a:custGeom>
              <a:avLst/>
              <a:gdLst>
                <a:gd name="T0" fmla="*/ 4 w 4"/>
                <a:gd name="T1" fmla="*/ 2 h 3"/>
                <a:gd name="T2" fmla="*/ 3 w 4"/>
                <a:gd name="T3" fmla="*/ 3 h 3"/>
                <a:gd name="T4" fmla="*/ 1 w 4"/>
                <a:gd name="T5" fmla="*/ 3 h 3"/>
                <a:gd name="T6" fmla="*/ 0 w 4"/>
                <a:gd name="T7" fmla="*/ 1 h 3"/>
                <a:gd name="T8" fmla="*/ 4 w 4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4" y="2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2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1"/>
                    <a:pt x="3" y="0"/>
                    <a:pt x="4" y="2"/>
                  </a:cubicBez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31" name="Freeform 214">
              <a:extLst>
                <a:ext uri="{FF2B5EF4-FFF2-40B4-BE49-F238E27FC236}">
                  <a16:creationId xmlns:a16="http://schemas.microsoft.com/office/drawing/2014/main" id="{F59A0DCA-CAA7-4E0C-950A-05FD8DA0E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0707" y="3619470"/>
              <a:ext cx="194013" cy="116768"/>
            </a:xfrm>
            <a:custGeom>
              <a:avLst/>
              <a:gdLst>
                <a:gd name="T0" fmla="*/ 53 w 55"/>
                <a:gd name="T1" fmla="*/ 14 h 33"/>
                <a:gd name="T2" fmla="*/ 52 w 55"/>
                <a:gd name="T3" fmla="*/ 11 h 33"/>
                <a:gd name="T4" fmla="*/ 46 w 55"/>
                <a:gd name="T5" fmla="*/ 9 h 33"/>
                <a:gd name="T6" fmla="*/ 45 w 55"/>
                <a:gd name="T7" fmla="*/ 4 h 33"/>
                <a:gd name="T8" fmla="*/ 43 w 55"/>
                <a:gd name="T9" fmla="*/ 4 h 33"/>
                <a:gd name="T10" fmla="*/ 42 w 55"/>
                <a:gd name="T11" fmla="*/ 3 h 33"/>
                <a:gd name="T12" fmla="*/ 33 w 55"/>
                <a:gd name="T13" fmla="*/ 2 h 33"/>
                <a:gd name="T14" fmla="*/ 31 w 55"/>
                <a:gd name="T15" fmla="*/ 1 h 33"/>
                <a:gd name="T16" fmla="*/ 30 w 55"/>
                <a:gd name="T17" fmla="*/ 3 h 33"/>
                <a:gd name="T18" fmla="*/ 22 w 55"/>
                <a:gd name="T19" fmla="*/ 3 h 33"/>
                <a:gd name="T20" fmla="*/ 22 w 55"/>
                <a:gd name="T21" fmla="*/ 5 h 33"/>
                <a:gd name="T22" fmla="*/ 9 w 55"/>
                <a:gd name="T23" fmla="*/ 4 h 33"/>
                <a:gd name="T24" fmla="*/ 6 w 55"/>
                <a:gd name="T25" fmla="*/ 7 h 33"/>
                <a:gd name="T26" fmla="*/ 2 w 55"/>
                <a:gd name="T27" fmla="*/ 11 h 33"/>
                <a:gd name="T28" fmla="*/ 0 w 55"/>
                <a:gd name="T29" fmla="*/ 16 h 33"/>
                <a:gd name="T30" fmla="*/ 9 w 55"/>
                <a:gd name="T31" fmla="*/ 19 h 33"/>
                <a:gd name="T32" fmla="*/ 14 w 55"/>
                <a:gd name="T33" fmla="*/ 21 h 33"/>
                <a:gd name="T34" fmla="*/ 17 w 55"/>
                <a:gd name="T35" fmla="*/ 23 h 33"/>
                <a:gd name="T36" fmla="*/ 17 w 55"/>
                <a:gd name="T37" fmla="*/ 29 h 33"/>
                <a:gd name="T38" fmla="*/ 19 w 55"/>
                <a:gd name="T39" fmla="*/ 29 h 33"/>
                <a:gd name="T40" fmla="*/ 18 w 55"/>
                <a:gd name="T41" fmla="*/ 32 h 33"/>
                <a:gd name="T42" fmla="*/ 22 w 55"/>
                <a:gd name="T43" fmla="*/ 31 h 33"/>
                <a:gd name="T44" fmla="*/ 22 w 55"/>
                <a:gd name="T45" fmla="*/ 23 h 33"/>
                <a:gd name="T46" fmla="*/ 29 w 55"/>
                <a:gd name="T47" fmla="*/ 20 h 33"/>
                <a:gd name="T48" fmla="*/ 34 w 55"/>
                <a:gd name="T49" fmla="*/ 21 h 33"/>
                <a:gd name="T50" fmla="*/ 38 w 55"/>
                <a:gd name="T51" fmla="*/ 21 h 33"/>
                <a:gd name="T52" fmla="*/ 44 w 55"/>
                <a:gd name="T53" fmla="*/ 19 h 33"/>
                <a:gd name="T54" fmla="*/ 47 w 55"/>
                <a:gd name="T55" fmla="*/ 15 h 33"/>
                <a:gd name="T56" fmla="*/ 53 w 55"/>
                <a:gd name="T57" fmla="*/ 1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5" h="33">
                  <a:moveTo>
                    <a:pt x="53" y="14"/>
                  </a:moveTo>
                  <a:cubicBezTo>
                    <a:pt x="53" y="11"/>
                    <a:pt x="55" y="13"/>
                    <a:pt x="52" y="11"/>
                  </a:cubicBezTo>
                  <a:cubicBezTo>
                    <a:pt x="51" y="10"/>
                    <a:pt x="48" y="10"/>
                    <a:pt x="46" y="9"/>
                  </a:cubicBezTo>
                  <a:cubicBezTo>
                    <a:pt x="46" y="9"/>
                    <a:pt x="46" y="5"/>
                    <a:pt x="45" y="4"/>
                  </a:cubicBezTo>
                  <a:cubicBezTo>
                    <a:pt x="45" y="4"/>
                    <a:pt x="44" y="4"/>
                    <a:pt x="43" y="4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39" y="1"/>
                    <a:pt x="36" y="3"/>
                    <a:pt x="33" y="2"/>
                  </a:cubicBezTo>
                  <a:cubicBezTo>
                    <a:pt x="32" y="2"/>
                    <a:pt x="33" y="0"/>
                    <a:pt x="31" y="1"/>
                  </a:cubicBezTo>
                  <a:cubicBezTo>
                    <a:pt x="31" y="1"/>
                    <a:pt x="31" y="2"/>
                    <a:pt x="30" y="3"/>
                  </a:cubicBezTo>
                  <a:cubicBezTo>
                    <a:pt x="27" y="3"/>
                    <a:pt x="25" y="2"/>
                    <a:pt x="22" y="3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17" y="5"/>
                    <a:pt x="12" y="4"/>
                    <a:pt x="9" y="4"/>
                  </a:cubicBezTo>
                  <a:cubicBezTo>
                    <a:pt x="9" y="4"/>
                    <a:pt x="9" y="7"/>
                    <a:pt x="6" y="7"/>
                  </a:cubicBezTo>
                  <a:cubicBezTo>
                    <a:pt x="3" y="7"/>
                    <a:pt x="2" y="8"/>
                    <a:pt x="2" y="11"/>
                  </a:cubicBezTo>
                  <a:cubicBezTo>
                    <a:pt x="2" y="13"/>
                    <a:pt x="0" y="16"/>
                    <a:pt x="0" y="16"/>
                  </a:cubicBezTo>
                  <a:cubicBezTo>
                    <a:pt x="0" y="16"/>
                    <a:pt x="7" y="18"/>
                    <a:pt x="9" y="19"/>
                  </a:cubicBezTo>
                  <a:cubicBezTo>
                    <a:pt x="11" y="20"/>
                    <a:pt x="10" y="21"/>
                    <a:pt x="14" y="21"/>
                  </a:cubicBezTo>
                  <a:cubicBezTo>
                    <a:pt x="17" y="22"/>
                    <a:pt x="17" y="23"/>
                    <a:pt x="17" y="23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7" y="29"/>
                    <a:pt x="19" y="29"/>
                    <a:pt x="19" y="29"/>
                  </a:cubicBezTo>
                  <a:cubicBezTo>
                    <a:pt x="19" y="30"/>
                    <a:pt x="19" y="31"/>
                    <a:pt x="18" y="32"/>
                  </a:cubicBezTo>
                  <a:cubicBezTo>
                    <a:pt x="18" y="32"/>
                    <a:pt x="21" y="33"/>
                    <a:pt x="22" y="31"/>
                  </a:cubicBezTo>
                  <a:cubicBezTo>
                    <a:pt x="23" y="29"/>
                    <a:pt x="22" y="23"/>
                    <a:pt x="22" y="23"/>
                  </a:cubicBezTo>
                  <a:cubicBezTo>
                    <a:pt x="22" y="23"/>
                    <a:pt x="26" y="21"/>
                    <a:pt x="29" y="20"/>
                  </a:cubicBezTo>
                  <a:cubicBezTo>
                    <a:pt x="31" y="20"/>
                    <a:pt x="33" y="20"/>
                    <a:pt x="34" y="21"/>
                  </a:cubicBezTo>
                  <a:cubicBezTo>
                    <a:pt x="34" y="23"/>
                    <a:pt x="36" y="22"/>
                    <a:pt x="38" y="21"/>
                  </a:cubicBezTo>
                  <a:cubicBezTo>
                    <a:pt x="40" y="20"/>
                    <a:pt x="44" y="20"/>
                    <a:pt x="44" y="19"/>
                  </a:cubicBezTo>
                  <a:cubicBezTo>
                    <a:pt x="44" y="17"/>
                    <a:pt x="47" y="15"/>
                    <a:pt x="47" y="15"/>
                  </a:cubicBezTo>
                  <a:lnTo>
                    <a:pt x="53" y="14"/>
                  </a:ln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32" name="Freeform 215">
              <a:extLst>
                <a:ext uri="{FF2B5EF4-FFF2-40B4-BE49-F238E27FC236}">
                  <a16:creationId xmlns:a16="http://schemas.microsoft.com/office/drawing/2014/main" id="{BC23B79C-EBE7-4DA4-816B-2F3855875E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0707" y="3619470"/>
              <a:ext cx="194013" cy="116768"/>
            </a:xfrm>
            <a:custGeom>
              <a:avLst/>
              <a:gdLst>
                <a:gd name="T0" fmla="*/ 53 w 55"/>
                <a:gd name="T1" fmla="*/ 14 h 33"/>
                <a:gd name="T2" fmla="*/ 52 w 55"/>
                <a:gd name="T3" fmla="*/ 11 h 33"/>
                <a:gd name="T4" fmla="*/ 46 w 55"/>
                <a:gd name="T5" fmla="*/ 9 h 33"/>
                <a:gd name="T6" fmla="*/ 45 w 55"/>
                <a:gd name="T7" fmla="*/ 4 h 33"/>
                <a:gd name="T8" fmla="*/ 43 w 55"/>
                <a:gd name="T9" fmla="*/ 4 h 33"/>
                <a:gd name="T10" fmla="*/ 42 w 55"/>
                <a:gd name="T11" fmla="*/ 3 h 33"/>
                <a:gd name="T12" fmla="*/ 33 w 55"/>
                <a:gd name="T13" fmla="*/ 2 h 33"/>
                <a:gd name="T14" fmla="*/ 31 w 55"/>
                <a:gd name="T15" fmla="*/ 1 h 33"/>
                <a:gd name="T16" fmla="*/ 30 w 55"/>
                <a:gd name="T17" fmla="*/ 3 h 33"/>
                <a:gd name="T18" fmla="*/ 22 w 55"/>
                <a:gd name="T19" fmla="*/ 3 h 33"/>
                <a:gd name="T20" fmla="*/ 22 w 55"/>
                <a:gd name="T21" fmla="*/ 5 h 33"/>
                <a:gd name="T22" fmla="*/ 9 w 55"/>
                <a:gd name="T23" fmla="*/ 4 h 33"/>
                <a:gd name="T24" fmla="*/ 6 w 55"/>
                <a:gd name="T25" fmla="*/ 7 h 33"/>
                <a:gd name="T26" fmla="*/ 2 w 55"/>
                <a:gd name="T27" fmla="*/ 11 h 33"/>
                <a:gd name="T28" fmla="*/ 0 w 55"/>
                <a:gd name="T29" fmla="*/ 16 h 33"/>
                <a:gd name="T30" fmla="*/ 9 w 55"/>
                <a:gd name="T31" fmla="*/ 19 h 33"/>
                <a:gd name="T32" fmla="*/ 14 w 55"/>
                <a:gd name="T33" fmla="*/ 21 h 33"/>
                <a:gd name="T34" fmla="*/ 17 w 55"/>
                <a:gd name="T35" fmla="*/ 23 h 33"/>
                <a:gd name="T36" fmla="*/ 17 w 55"/>
                <a:gd name="T37" fmla="*/ 29 h 33"/>
                <a:gd name="T38" fmla="*/ 19 w 55"/>
                <a:gd name="T39" fmla="*/ 29 h 33"/>
                <a:gd name="T40" fmla="*/ 18 w 55"/>
                <a:gd name="T41" fmla="*/ 32 h 33"/>
                <a:gd name="T42" fmla="*/ 22 w 55"/>
                <a:gd name="T43" fmla="*/ 31 h 33"/>
                <a:gd name="T44" fmla="*/ 22 w 55"/>
                <a:gd name="T45" fmla="*/ 23 h 33"/>
                <a:gd name="T46" fmla="*/ 29 w 55"/>
                <a:gd name="T47" fmla="*/ 20 h 33"/>
                <a:gd name="T48" fmla="*/ 34 w 55"/>
                <a:gd name="T49" fmla="*/ 21 h 33"/>
                <a:gd name="T50" fmla="*/ 38 w 55"/>
                <a:gd name="T51" fmla="*/ 21 h 33"/>
                <a:gd name="T52" fmla="*/ 44 w 55"/>
                <a:gd name="T53" fmla="*/ 19 h 33"/>
                <a:gd name="T54" fmla="*/ 47 w 55"/>
                <a:gd name="T55" fmla="*/ 15 h 33"/>
                <a:gd name="T56" fmla="*/ 53 w 55"/>
                <a:gd name="T57" fmla="*/ 1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5" h="33">
                  <a:moveTo>
                    <a:pt x="53" y="14"/>
                  </a:moveTo>
                  <a:cubicBezTo>
                    <a:pt x="53" y="11"/>
                    <a:pt x="55" y="13"/>
                    <a:pt x="52" y="11"/>
                  </a:cubicBezTo>
                  <a:cubicBezTo>
                    <a:pt x="51" y="10"/>
                    <a:pt x="48" y="10"/>
                    <a:pt x="46" y="9"/>
                  </a:cubicBezTo>
                  <a:cubicBezTo>
                    <a:pt x="46" y="9"/>
                    <a:pt x="46" y="5"/>
                    <a:pt x="45" y="4"/>
                  </a:cubicBezTo>
                  <a:cubicBezTo>
                    <a:pt x="45" y="4"/>
                    <a:pt x="44" y="4"/>
                    <a:pt x="43" y="4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39" y="1"/>
                    <a:pt x="36" y="3"/>
                    <a:pt x="33" y="2"/>
                  </a:cubicBezTo>
                  <a:cubicBezTo>
                    <a:pt x="32" y="2"/>
                    <a:pt x="33" y="0"/>
                    <a:pt x="31" y="1"/>
                  </a:cubicBezTo>
                  <a:cubicBezTo>
                    <a:pt x="31" y="1"/>
                    <a:pt x="31" y="2"/>
                    <a:pt x="30" y="3"/>
                  </a:cubicBezTo>
                  <a:cubicBezTo>
                    <a:pt x="27" y="3"/>
                    <a:pt x="25" y="2"/>
                    <a:pt x="22" y="3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17" y="5"/>
                    <a:pt x="12" y="4"/>
                    <a:pt x="9" y="4"/>
                  </a:cubicBezTo>
                  <a:cubicBezTo>
                    <a:pt x="9" y="4"/>
                    <a:pt x="9" y="7"/>
                    <a:pt x="6" y="7"/>
                  </a:cubicBezTo>
                  <a:cubicBezTo>
                    <a:pt x="3" y="7"/>
                    <a:pt x="2" y="8"/>
                    <a:pt x="2" y="11"/>
                  </a:cubicBezTo>
                  <a:cubicBezTo>
                    <a:pt x="2" y="13"/>
                    <a:pt x="0" y="16"/>
                    <a:pt x="0" y="16"/>
                  </a:cubicBezTo>
                  <a:cubicBezTo>
                    <a:pt x="0" y="16"/>
                    <a:pt x="7" y="18"/>
                    <a:pt x="9" y="19"/>
                  </a:cubicBezTo>
                  <a:cubicBezTo>
                    <a:pt x="11" y="20"/>
                    <a:pt x="10" y="21"/>
                    <a:pt x="14" y="21"/>
                  </a:cubicBezTo>
                  <a:cubicBezTo>
                    <a:pt x="17" y="22"/>
                    <a:pt x="17" y="23"/>
                    <a:pt x="17" y="23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7" y="29"/>
                    <a:pt x="19" y="29"/>
                    <a:pt x="19" y="29"/>
                  </a:cubicBezTo>
                  <a:cubicBezTo>
                    <a:pt x="19" y="30"/>
                    <a:pt x="19" y="31"/>
                    <a:pt x="18" y="32"/>
                  </a:cubicBezTo>
                  <a:cubicBezTo>
                    <a:pt x="18" y="32"/>
                    <a:pt x="21" y="33"/>
                    <a:pt x="22" y="31"/>
                  </a:cubicBezTo>
                  <a:cubicBezTo>
                    <a:pt x="23" y="29"/>
                    <a:pt x="22" y="23"/>
                    <a:pt x="22" y="23"/>
                  </a:cubicBezTo>
                  <a:cubicBezTo>
                    <a:pt x="22" y="23"/>
                    <a:pt x="26" y="21"/>
                    <a:pt x="29" y="20"/>
                  </a:cubicBezTo>
                  <a:cubicBezTo>
                    <a:pt x="31" y="20"/>
                    <a:pt x="33" y="20"/>
                    <a:pt x="34" y="21"/>
                  </a:cubicBezTo>
                  <a:cubicBezTo>
                    <a:pt x="34" y="23"/>
                    <a:pt x="36" y="22"/>
                    <a:pt x="38" y="21"/>
                  </a:cubicBezTo>
                  <a:cubicBezTo>
                    <a:pt x="40" y="20"/>
                    <a:pt x="44" y="20"/>
                    <a:pt x="44" y="19"/>
                  </a:cubicBezTo>
                  <a:cubicBezTo>
                    <a:pt x="44" y="17"/>
                    <a:pt x="47" y="15"/>
                    <a:pt x="47" y="15"/>
                  </a:cubicBezTo>
                  <a:lnTo>
                    <a:pt x="53" y="14"/>
                  </a:lnTo>
                  <a:close/>
                </a:path>
              </a:pathLst>
            </a:custGeom>
            <a:grpFill/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35" name="Freeform 216">
              <a:extLst>
                <a:ext uri="{FF2B5EF4-FFF2-40B4-BE49-F238E27FC236}">
                  <a16:creationId xmlns:a16="http://schemas.microsoft.com/office/drawing/2014/main" id="{4E3B040C-8287-4C68-AA8C-641CAC6ED3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1425" y="3369765"/>
              <a:ext cx="156289" cy="132936"/>
            </a:xfrm>
            <a:custGeom>
              <a:avLst/>
              <a:gdLst>
                <a:gd name="T0" fmla="*/ 38 w 44"/>
                <a:gd name="T1" fmla="*/ 25 h 38"/>
                <a:gd name="T2" fmla="*/ 38 w 44"/>
                <a:gd name="T3" fmla="*/ 27 h 38"/>
                <a:gd name="T4" fmla="*/ 35 w 44"/>
                <a:gd name="T5" fmla="*/ 28 h 38"/>
                <a:gd name="T6" fmla="*/ 44 w 44"/>
                <a:gd name="T7" fmla="*/ 32 h 38"/>
                <a:gd name="T8" fmla="*/ 43 w 44"/>
                <a:gd name="T9" fmla="*/ 28 h 38"/>
                <a:gd name="T10" fmla="*/ 38 w 44"/>
                <a:gd name="T11" fmla="*/ 25 h 38"/>
                <a:gd name="T12" fmla="*/ 31 w 44"/>
                <a:gd name="T13" fmla="*/ 14 h 38"/>
                <a:gd name="T14" fmla="*/ 33 w 44"/>
                <a:gd name="T15" fmla="*/ 18 h 38"/>
                <a:gd name="T16" fmla="*/ 33 w 44"/>
                <a:gd name="T17" fmla="*/ 17 h 38"/>
                <a:gd name="T18" fmla="*/ 33 w 44"/>
                <a:gd name="T19" fmla="*/ 14 h 38"/>
                <a:gd name="T20" fmla="*/ 31 w 44"/>
                <a:gd name="T21" fmla="*/ 14 h 38"/>
                <a:gd name="T22" fmla="*/ 17 w 44"/>
                <a:gd name="T23" fmla="*/ 5 h 38"/>
                <a:gd name="T24" fmla="*/ 16 w 44"/>
                <a:gd name="T25" fmla="*/ 5 h 38"/>
                <a:gd name="T26" fmla="*/ 16 w 44"/>
                <a:gd name="T27" fmla="*/ 7 h 38"/>
                <a:gd name="T28" fmla="*/ 19 w 44"/>
                <a:gd name="T29" fmla="*/ 9 h 38"/>
                <a:gd name="T30" fmla="*/ 20 w 44"/>
                <a:gd name="T31" fmla="*/ 9 h 38"/>
                <a:gd name="T32" fmla="*/ 19 w 44"/>
                <a:gd name="T33" fmla="*/ 7 h 38"/>
                <a:gd name="T34" fmla="*/ 19 w 44"/>
                <a:gd name="T35" fmla="*/ 5 h 38"/>
                <a:gd name="T36" fmla="*/ 17 w 44"/>
                <a:gd name="T37" fmla="*/ 5 h 38"/>
                <a:gd name="T38" fmla="*/ 2 w 44"/>
                <a:gd name="T39" fmla="*/ 0 h 38"/>
                <a:gd name="T40" fmla="*/ 4 w 44"/>
                <a:gd name="T41" fmla="*/ 5 h 38"/>
                <a:gd name="T42" fmla="*/ 2 w 44"/>
                <a:gd name="T4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38">
                  <a:moveTo>
                    <a:pt x="38" y="25"/>
                  </a:moveTo>
                  <a:cubicBezTo>
                    <a:pt x="38" y="25"/>
                    <a:pt x="38" y="27"/>
                    <a:pt x="38" y="27"/>
                  </a:cubicBezTo>
                  <a:cubicBezTo>
                    <a:pt x="38" y="27"/>
                    <a:pt x="35" y="28"/>
                    <a:pt x="35" y="28"/>
                  </a:cubicBezTo>
                  <a:cubicBezTo>
                    <a:pt x="37" y="38"/>
                    <a:pt x="38" y="36"/>
                    <a:pt x="44" y="32"/>
                  </a:cubicBezTo>
                  <a:cubicBezTo>
                    <a:pt x="43" y="30"/>
                    <a:pt x="43" y="30"/>
                    <a:pt x="43" y="28"/>
                  </a:cubicBezTo>
                  <a:cubicBezTo>
                    <a:pt x="41" y="25"/>
                    <a:pt x="41" y="27"/>
                    <a:pt x="38" y="25"/>
                  </a:cubicBezTo>
                  <a:close/>
                  <a:moveTo>
                    <a:pt x="31" y="14"/>
                  </a:moveTo>
                  <a:cubicBezTo>
                    <a:pt x="31" y="15"/>
                    <a:pt x="32" y="17"/>
                    <a:pt x="33" y="18"/>
                  </a:cubicBezTo>
                  <a:cubicBezTo>
                    <a:pt x="33" y="18"/>
                    <a:pt x="34" y="18"/>
                    <a:pt x="33" y="17"/>
                  </a:cubicBezTo>
                  <a:cubicBezTo>
                    <a:pt x="35" y="18"/>
                    <a:pt x="34" y="14"/>
                    <a:pt x="33" y="14"/>
                  </a:cubicBezTo>
                  <a:cubicBezTo>
                    <a:pt x="33" y="14"/>
                    <a:pt x="31" y="14"/>
                    <a:pt x="31" y="14"/>
                  </a:cubicBezTo>
                  <a:close/>
                  <a:moveTo>
                    <a:pt x="17" y="5"/>
                  </a:moveTo>
                  <a:cubicBezTo>
                    <a:pt x="19" y="5"/>
                    <a:pt x="16" y="5"/>
                    <a:pt x="16" y="5"/>
                  </a:cubicBezTo>
                  <a:cubicBezTo>
                    <a:pt x="16" y="6"/>
                    <a:pt x="16" y="7"/>
                    <a:pt x="16" y="7"/>
                  </a:cubicBezTo>
                  <a:cubicBezTo>
                    <a:pt x="17" y="8"/>
                    <a:pt x="18" y="8"/>
                    <a:pt x="19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8"/>
                    <a:pt x="19" y="7"/>
                    <a:pt x="19" y="7"/>
                  </a:cubicBezTo>
                  <a:cubicBezTo>
                    <a:pt x="19" y="7"/>
                    <a:pt x="20" y="6"/>
                    <a:pt x="19" y="5"/>
                  </a:cubicBezTo>
                  <a:cubicBezTo>
                    <a:pt x="19" y="5"/>
                    <a:pt x="17" y="5"/>
                    <a:pt x="17" y="5"/>
                  </a:cubicBezTo>
                  <a:close/>
                  <a:moveTo>
                    <a:pt x="2" y="0"/>
                  </a:moveTo>
                  <a:cubicBezTo>
                    <a:pt x="0" y="0"/>
                    <a:pt x="1" y="5"/>
                    <a:pt x="4" y="5"/>
                  </a:cubicBezTo>
                  <a:cubicBezTo>
                    <a:pt x="6" y="4"/>
                    <a:pt x="6" y="0"/>
                    <a:pt x="2" y="0"/>
                  </a:cubicBez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37" name="Freeform 217">
              <a:extLst>
                <a:ext uri="{FF2B5EF4-FFF2-40B4-BE49-F238E27FC236}">
                  <a16:creationId xmlns:a16="http://schemas.microsoft.com/office/drawing/2014/main" id="{A6FDF252-2C7D-46D9-9E2F-932A6DE010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1425" y="3369765"/>
              <a:ext cx="156289" cy="132936"/>
            </a:xfrm>
            <a:custGeom>
              <a:avLst/>
              <a:gdLst>
                <a:gd name="T0" fmla="*/ 38 w 44"/>
                <a:gd name="T1" fmla="*/ 25 h 38"/>
                <a:gd name="T2" fmla="*/ 38 w 44"/>
                <a:gd name="T3" fmla="*/ 27 h 38"/>
                <a:gd name="T4" fmla="*/ 35 w 44"/>
                <a:gd name="T5" fmla="*/ 28 h 38"/>
                <a:gd name="T6" fmla="*/ 44 w 44"/>
                <a:gd name="T7" fmla="*/ 32 h 38"/>
                <a:gd name="T8" fmla="*/ 43 w 44"/>
                <a:gd name="T9" fmla="*/ 28 h 38"/>
                <a:gd name="T10" fmla="*/ 38 w 44"/>
                <a:gd name="T11" fmla="*/ 25 h 38"/>
                <a:gd name="T12" fmla="*/ 31 w 44"/>
                <a:gd name="T13" fmla="*/ 14 h 38"/>
                <a:gd name="T14" fmla="*/ 33 w 44"/>
                <a:gd name="T15" fmla="*/ 18 h 38"/>
                <a:gd name="T16" fmla="*/ 33 w 44"/>
                <a:gd name="T17" fmla="*/ 17 h 38"/>
                <a:gd name="T18" fmla="*/ 33 w 44"/>
                <a:gd name="T19" fmla="*/ 14 h 38"/>
                <a:gd name="T20" fmla="*/ 31 w 44"/>
                <a:gd name="T21" fmla="*/ 14 h 38"/>
                <a:gd name="T22" fmla="*/ 17 w 44"/>
                <a:gd name="T23" fmla="*/ 5 h 38"/>
                <a:gd name="T24" fmla="*/ 16 w 44"/>
                <a:gd name="T25" fmla="*/ 5 h 38"/>
                <a:gd name="T26" fmla="*/ 16 w 44"/>
                <a:gd name="T27" fmla="*/ 7 h 38"/>
                <a:gd name="T28" fmla="*/ 19 w 44"/>
                <a:gd name="T29" fmla="*/ 9 h 38"/>
                <a:gd name="T30" fmla="*/ 20 w 44"/>
                <a:gd name="T31" fmla="*/ 9 h 38"/>
                <a:gd name="T32" fmla="*/ 19 w 44"/>
                <a:gd name="T33" fmla="*/ 7 h 38"/>
                <a:gd name="T34" fmla="*/ 19 w 44"/>
                <a:gd name="T35" fmla="*/ 5 h 38"/>
                <a:gd name="T36" fmla="*/ 17 w 44"/>
                <a:gd name="T37" fmla="*/ 5 h 38"/>
                <a:gd name="T38" fmla="*/ 2 w 44"/>
                <a:gd name="T39" fmla="*/ 0 h 38"/>
                <a:gd name="T40" fmla="*/ 4 w 44"/>
                <a:gd name="T41" fmla="*/ 5 h 38"/>
                <a:gd name="T42" fmla="*/ 2 w 44"/>
                <a:gd name="T4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38">
                  <a:moveTo>
                    <a:pt x="38" y="25"/>
                  </a:moveTo>
                  <a:cubicBezTo>
                    <a:pt x="38" y="25"/>
                    <a:pt x="38" y="27"/>
                    <a:pt x="38" y="27"/>
                  </a:cubicBezTo>
                  <a:cubicBezTo>
                    <a:pt x="38" y="27"/>
                    <a:pt x="35" y="28"/>
                    <a:pt x="35" y="28"/>
                  </a:cubicBezTo>
                  <a:cubicBezTo>
                    <a:pt x="37" y="38"/>
                    <a:pt x="38" y="36"/>
                    <a:pt x="44" y="32"/>
                  </a:cubicBezTo>
                  <a:cubicBezTo>
                    <a:pt x="43" y="30"/>
                    <a:pt x="43" y="30"/>
                    <a:pt x="43" y="28"/>
                  </a:cubicBezTo>
                  <a:cubicBezTo>
                    <a:pt x="41" y="25"/>
                    <a:pt x="41" y="27"/>
                    <a:pt x="38" y="25"/>
                  </a:cubicBezTo>
                  <a:close/>
                  <a:moveTo>
                    <a:pt x="31" y="14"/>
                  </a:moveTo>
                  <a:cubicBezTo>
                    <a:pt x="31" y="15"/>
                    <a:pt x="32" y="17"/>
                    <a:pt x="33" y="18"/>
                  </a:cubicBezTo>
                  <a:cubicBezTo>
                    <a:pt x="33" y="18"/>
                    <a:pt x="34" y="18"/>
                    <a:pt x="33" y="17"/>
                  </a:cubicBezTo>
                  <a:cubicBezTo>
                    <a:pt x="35" y="18"/>
                    <a:pt x="34" y="14"/>
                    <a:pt x="33" y="14"/>
                  </a:cubicBezTo>
                  <a:cubicBezTo>
                    <a:pt x="33" y="14"/>
                    <a:pt x="31" y="14"/>
                    <a:pt x="31" y="14"/>
                  </a:cubicBezTo>
                  <a:close/>
                  <a:moveTo>
                    <a:pt x="17" y="5"/>
                  </a:moveTo>
                  <a:cubicBezTo>
                    <a:pt x="19" y="5"/>
                    <a:pt x="16" y="5"/>
                    <a:pt x="16" y="5"/>
                  </a:cubicBezTo>
                  <a:cubicBezTo>
                    <a:pt x="16" y="6"/>
                    <a:pt x="16" y="7"/>
                    <a:pt x="16" y="7"/>
                  </a:cubicBezTo>
                  <a:cubicBezTo>
                    <a:pt x="17" y="8"/>
                    <a:pt x="18" y="8"/>
                    <a:pt x="19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8"/>
                    <a:pt x="19" y="7"/>
                    <a:pt x="19" y="7"/>
                  </a:cubicBezTo>
                  <a:cubicBezTo>
                    <a:pt x="19" y="7"/>
                    <a:pt x="20" y="6"/>
                    <a:pt x="19" y="5"/>
                  </a:cubicBezTo>
                  <a:cubicBezTo>
                    <a:pt x="19" y="5"/>
                    <a:pt x="17" y="5"/>
                    <a:pt x="17" y="5"/>
                  </a:cubicBezTo>
                  <a:close/>
                  <a:moveTo>
                    <a:pt x="2" y="0"/>
                  </a:moveTo>
                  <a:cubicBezTo>
                    <a:pt x="0" y="0"/>
                    <a:pt x="1" y="5"/>
                    <a:pt x="4" y="5"/>
                  </a:cubicBezTo>
                  <a:cubicBezTo>
                    <a:pt x="6" y="4"/>
                    <a:pt x="6" y="0"/>
                    <a:pt x="2" y="0"/>
                  </a:cubicBezTo>
                  <a:close/>
                </a:path>
              </a:pathLst>
            </a:custGeom>
            <a:grpFill/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38" name="Freeform 218">
              <a:extLst>
                <a:ext uri="{FF2B5EF4-FFF2-40B4-BE49-F238E27FC236}">
                  <a16:creationId xmlns:a16="http://schemas.microsoft.com/office/drawing/2014/main" id="{4DBDEBBF-41F6-40D9-A205-D9ACF41CD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2386" y="3468569"/>
              <a:ext cx="88025" cy="62875"/>
            </a:xfrm>
            <a:custGeom>
              <a:avLst/>
              <a:gdLst>
                <a:gd name="T0" fmla="*/ 24 w 25"/>
                <a:gd name="T1" fmla="*/ 18 h 18"/>
                <a:gd name="T2" fmla="*/ 24 w 25"/>
                <a:gd name="T3" fmla="*/ 15 h 18"/>
                <a:gd name="T4" fmla="*/ 23 w 25"/>
                <a:gd name="T5" fmla="*/ 12 h 18"/>
                <a:gd name="T6" fmla="*/ 23 w 25"/>
                <a:gd name="T7" fmla="*/ 11 h 18"/>
                <a:gd name="T8" fmla="*/ 24 w 25"/>
                <a:gd name="T9" fmla="*/ 8 h 18"/>
                <a:gd name="T10" fmla="*/ 23 w 25"/>
                <a:gd name="T11" fmla="*/ 3 h 18"/>
                <a:gd name="T12" fmla="*/ 16 w 25"/>
                <a:gd name="T13" fmla="*/ 0 h 18"/>
                <a:gd name="T14" fmla="*/ 12 w 25"/>
                <a:gd name="T15" fmla="*/ 0 h 18"/>
                <a:gd name="T16" fmla="*/ 16 w 25"/>
                <a:gd name="T17" fmla="*/ 3 h 18"/>
                <a:gd name="T18" fmla="*/ 16 w 25"/>
                <a:gd name="T19" fmla="*/ 8 h 18"/>
                <a:gd name="T20" fmla="*/ 19 w 25"/>
                <a:gd name="T21" fmla="*/ 12 h 18"/>
                <a:gd name="T22" fmla="*/ 18 w 25"/>
                <a:gd name="T23" fmla="*/ 14 h 18"/>
                <a:gd name="T24" fmla="*/ 18 w 25"/>
                <a:gd name="T25" fmla="*/ 15 h 18"/>
                <a:gd name="T26" fmla="*/ 16 w 25"/>
                <a:gd name="T27" fmla="*/ 15 h 18"/>
                <a:gd name="T28" fmla="*/ 9 w 25"/>
                <a:gd name="T29" fmla="*/ 13 h 18"/>
                <a:gd name="T30" fmla="*/ 6 w 25"/>
                <a:gd name="T31" fmla="*/ 14 h 18"/>
                <a:gd name="T32" fmla="*/ 2 w 25"/>
                <a:gd name="T33" fmla="*/ 12 h 18"/>
                <a:gd name="T34" fmla="*/ 0 w 25"/>
                <a:gd name="T35" fmla="*/ 13 h 18"/>
                <a:gd name="T36" fmla="*/ 0 w 25"/>
                <a:gd name="T37" fmla="*/ 16 h 18"/>
                <a:gd name="T38" fmla="*/ 3 w 25"/>
                <a:gd name="T39" fmla="*/ 18 h 18"/>
                <a:gd name="T40" fmla="*/ 8 w 25"/>
                <a:gd name="T41" fmla="*/ 17 h 18"/>
                <a:gd name="T42" fmla="*/ 24 w 25"/>
                <a:gd name="T4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" h="18">
                  <a:moveTo>
                    <a:pt x="24" y="18"/>
                  </a:moveTo>
                  <a:cubicBezTo>
                    <a:pt x="24" y="18"/>
                    <a:pt x="25" y="16"/>
                    <a:pt x="24" y="15"/>
                  </a:cubicBezTo>
                  <a:cubicBezTo>
                    <a:pt x="24" y="14"/>
                    <a:pt x="23" y="12"/>
                    <a:pt x="23" y="12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18" y="4"/>
                    <a:pt x="19" y="1"/>
                    <a:pt x="16" y="0"/>
                  </a:cubicBezTo>
                  <a:cubicBezTo>
                    <a:pt x="15" y="0"/>
                    <a:pt x="13" y="1"/>
                    <a:pt x="12" y="0"/>
                  </a:cubicBezTo>
                  <a:cubicBezTo>
                    <a:pt x="13" y="1"/>
                    <a:pt x="15" y="2"/>
                    <a:pt x="16" y="3"/>
                  </a:cubicBezTo>
                  <a:cubicBezTo>
                    <a:pt x="16" y="5"/>
                    <a:pt x="15" y="6"/>
                    <a:pt x="16" y="8"/>
                  </a:cubicBezTo>
                  <a:cubicBezTo>
                    <a:pt x="16" y="9"/>
                    <a:pt x="19" y="12"/>
                    <a:pt x="19" y="12"/>
                  </a:cubicBezTo>
                  <a:cubicBezTo>
                    <a:pt x="19" y="13"/>
                    <a:pt x="19" y="15"/>
                    <a:pt x="18" y="14"/>
                  </a:cubicBezTo>
                  <a:cubicBezTo>
                    <a:pt x="17" y="15"/>
                    <a:pt x="18" y="15"/>
                    <a:pt x="18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14"/>
                    <a:pt x="11" y="13"/>
                    <a:pt x="9" y="13"/>
                  </a:cubicBezTo>
                  <a:cubicBezTo>
                    <a:pt x="7" y="13"/>
                    <a:pt x="8" y="14"/>
                    <a:pt x="6" y="14"/>
                  </a:cubicBezTo>
                  <a:cubicBezTo>
                    <a:pt x="5" y="14"/>
                    <a:pt x="4" y="12"/>
                    <a:pt x="2" y="12"/>
                  </a:cubicBezTo>
                  <a:cubicBezTo>
                    <a:pt x="2" y="12"/>
                    <a:pt x="1" y="13"/>
                    <a:pt x="0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1" y="16"/>
                    <a:pt x="2" y="18"/>
                    <a:pt x="3" y="18"/>
                  </a:cubicBezTo>
                  <a:cubicBezTo>
                    <a:pt x="5" y="18"/>
                    <a:pt x="8" y="17"/>
                    <a:pt x="8" y="17"/>
                  </a:cubicBezTo>
                  <a:cubicBezTo>
                    <a:pt x="13" y="17"/>
                    <a:pt x="19" y="18"/>
                    <a:pt x="24" y="18"/>
                  </a:cubicBez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39" name="Freeform 219">
              <a:extLst>
                <a:ext uri="{FF2B5EF4-FFF2-40B4-BE49-F238E27FC236}">
                  <a16:creationId xmlns:a16="http://schemas.microsoft.com/office/drawing/2014/main" id="{5AA5446B-5C9D-4273-B630-E3333217BA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2386" y="3468569"/>
              <a:ext cx="88025" cy="62875"/>
            </a:xfrm>
            <a:custGeom>
              <a:avLst/>
              <a:gdLst>
                <a:gd name="T0" fmla="*/ 24 w 25"/>
                <a:gd name="T1" fmla="*/ 18 h 18"/>
                <a:gd name="T2" fmla="*/ 24 w 25"/>
                <a:gd name="T3" fmla="*/ 15 h 18"/>
                <a:gd name="T4" fmla="*/ 23 w 25"/>
                <a:gd name="T5" fmla="*/ 12 h 18"/>
                <a:gd name="T6" fmla="*/ 23 w 25"/>
                <a:gd name="T7" fmla="*/ 11 h 18"/>
                <a:gd name="T8" fmla="*/ 24 w 25"/>
                <a:gd name="T9" fmla="*/ 8 h 18"/>
                <a:gd name="T10" fmla="*/ 23 w 25"/>
                <a:gd name="T11" fmla="*/ 3 h 18"/>
                <a:gd name="T12" fmla="*/ 16 w 25"/>
                <a:gd name="T13" fmla="*/ 0 h 18"/>
                <a:gd name="T14" fmla="*/ 12 w 25"/>
                <a:gd name="T15" fmla="*/ 0 h 18"/>
                <a:gd name="T16" fmla="*/ 16 w 25"/>
                <a:gd name="T17" fmla="*/ 3 h 18"/>
                <a:gd name="T18" fmla="*/ 16 w 25"/>
                <a:gd name="T19" fmla="*/ 8 h 18"/>
                <a:gd name="T20" fmla="*/ 19 w 25"/>
                <a:gd name="T21" fmla="*/ 12 h 18"/>
                <a:gd name="T22" fmla="*/ 18 w 25"/>
                <a:gd name="T23" fmla="*/ 14 h 18"/>
                <a:gd name="T24" fmla="*/ 18 w 25"/>
                <a:gd name="T25" fmla="*/ 15 h 18"/>
                <a:gd name="T26" fmla="*/ 16 w 25"/>
                <a:gd name="T27" fmla="*/ 15 h 18"/>
                <a:gd name="T28" fmla="*/ 9 w 25"/>
                <a:gd name="T29" fmla="*/ 13 h 18"/>
                <a:gd name="T30" fmla="*/ 6 w 25"/>
                <a:gd name="T31" fmla="*/ 14 h 18"/>
                <a:gd name="T32" fmla="*/ 2 w 25"/>
                <a:gd name="T33" fmla="*/ 12 h 18"/>
                <a:gd name="T34" fmla="*/ 0 w 25"/>
                <a:gd name="T35" fmla="*/ 13 h 18"/>
                <a:gd name="T36" fmla="*/ 0 w 25"/>
                <a:gd name="T37" fmla="*/ 16 h 18"/>
                <a:gd name="T38" fmla="*/ 3 w 25"/>
                <a:gd name="T39" fmla="*/ 18 h 18"/>
                <a:gd name="T40" fmla="*/ 8 w 25"/>
                <a:gd name="T41" fmla="*/ 17 h 18"/>
                <a:gd name="T42" fmla="*/ 24 w 25"/>
                <a:gd name="T4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" h="18">
                  <a:moveTo>
                    <a:pt x="24" y="18"/>
                  </a:moveTo>
                  <a:cubicBezTo>
                    <a:pt x="24" y="18"/>
                    <a:pt x="25" y="16"/>
                    <a:pt x="24" y="15"/>
                  </a:cubicBezTo>
                  <a:cubicBezTo>
                    <a:pt x="24" y="14"/>
                    <a:pt x="23" y="12"/>
                    <a:pt x="23" y="12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18" y="4"/>
                    <a:pt x="19" y="1"/>
                    <a:pt x="16" y="0"/>
                  </a:cubicBezTo>
                  <a:cubicBezTo>
                    <a:pt x="15" y="0"/>
                    <a:pt x="13" y="1"/>
                    <a:pt x="12" y="0"/>
                  </a:cubicBezTo>
                  <a:cubicBezTo>
                    <a:pt x="13" y="1"/>
                    <a:pt x="15" y="2"/>
                    <a:pt x="16" y="3"/>
                  </a:cubicBezTo>
                  <a:cubicBezTo>
                    <a:pt x="16" y="5"/>
                    <a:pt x="15" y="6"/>
                    <a:pt x="16" y="8"/>
                  </a:cubicBezTo>
                  <a:cubicBezTo>
                    <a:pt x="16" y="9"/>
                    <a:pt x="19" y="12"/>
                    <a:pt x="19" y="12"/>
                  </a:cubicBezTo>
                  <a:cubicBezTo>
                    <a:pt x="19" y="13"/>
                    <a:pt x="19" y="15"/>
                    <a:pt x="18" y="14"/>
                  </a:cubicBezTo>
                  <a:cubicBezTo>
                    <a:pt x="17" y="15"/>
                    <a:pt x="18" y="15"/>
                    <a:pt x="18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14"/>
                    <a:pt x="11" y="13"/>
                    <a:pt x="9" y="13"/>
                  </a:cubicBezTo>
                  <a:cubicBezTo>
                    <a:pt x="7" y="13"/>
                    <a:pt x="8" y="14"/>
                    <a:pt x="6" y="14"/>
                  </a:cubicBezTo>
                  <a:cubicBezTo>
                    <a:pt x="5" y="14"/>
                    <a:pt x="4" y="12"/>
                    <a:pt x="2" y="12"/>
                  </a:cubicBezTo>
                  <a:cubicBezTo>
                    <a:pt x="2" y="12"/>
                    <a:pt x="1" y="13"/>
                    <a:pt x="0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1" y="16"/>
                    <a:pt x="2" y="18"/>
                    <a:pt x="3" y="18"/>
                  </a:cubicBezTo>
                  <a:cubicBezTo>
                    <a:pt x="5" y="18"/>
                    <a:pt x="8" y="17"/>
                    <a:pt x="8" y="17"/>
                  </a:cubicBezTo>
                  <a:cubicBezTo>
                    <a:pt x="13" y="17"/>
                    <a:pt x="19" y="18"/>
                    <a:pt x="24" y="18"/>
                  </a:cubicBezTo>
                  <a:close/>
                </a:path>
              </a:pathLst>
            </a:custGeom>
            <a:grpFill/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40" name="Freeform 220">
              <a:extLst>
                <a:ext uri="{FF2B5EF4-FFF2-40B4-BE49-F238E27FC236}">
                  <a16:creationId xmlns:a16="http://schemas.microsoft.com/office/drawing/2014/main" id="{DC08636E-6CF9-49C1-8CCB-097CD4F847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9632" y="3908695"/>
              <a:ext cx="149102" cy="296411"/>
            </a:xfrm>
            <a:custGeom>
              <a:avLst/>
              <a:gdLst>
                <a:gd name="T0" fmla="*/ 14 w 42"/>
                <a:gd name="T1" fmla="*/ 1 h 84"/>
                <a:gd name="T2" fmla="*/ 14 w 42"/>
                <a:gd name="T3" fmla="*/ 5 h 84"/>
                <a:gd name="T4" fmla="*/ 12 w 42"/>
                <a:gd name="T5" fmla="*/ 7 h 84"/>
                <a:gd name="T6" fmla="*/ 6 w 42"/>
                <a:gd name="T7" fmla="*/ 9 h 84"/>
                <a:gd name="T8" fmla="*/ 6 w 42"/>
                <a:gd name="T9" fmla="*/ 12 h 84"/>
                <a:gd name="T10" fmla="*/ 8 w 42"/>
                <a:gd name="T11" fmla="*/ 17 h 84"/>
                <a:gd name="T12" fmla="*/ 11 w 42"/>
                <a:gd name="T13" fmla="*/ 19 h 84"/>
                <a:gd name="T14" fmla="*/ 4 w 42"/>
                <a:gd name="T15" fmla="*/ 22 h 84"/>
                <a:gd name="T16" fmla="*/ 3 w 42"/>
                <a:gd name="T17" fmla="*/ 26 h 84"/>
                <a:gd name="T18" fmla="*/ 0 w 42"/>
                <a:gd name="T19" fmla="*/ 27 h 84"/>
                <a:gd name="T20" fmla="*/ 8 w 42"/>
                <a:gd name="T21" fmla="*/ 39 h 84"/>
                <a:gd name="T22" fmla="*/ 14 w 42"/>
                <a:gd name="T23" fmla="*/ 40 h 84"/>
                <a:gd name="T24" fmla="*/ 16 w 42"/>
                <a:gd name="T25" fmla="*/ 43 h 84"/>
                <a:gd name="T26" fmla="*/ 13 w 42"/>
                <a:gd name="T27" fmla="*/ 46 h 84"/>
                <a:gd name="T28" fmla="*/ 18 w 42"/>
                <a:gd name="T29" fmla="*/ 48 h 84"/>
                <a:gd name="T30" fmla="*/ 18 w 42"/>
                <a:gd name="T31" fmla="*/ 51 h 84"/>
                <a:gd name="T32" fmla="*/ 18 w 42"/>
                <a:gd name="T33" fmla="*/ 55 h 84"/>
                <a:gd name="T34" fmla="*/ 13 w 42"/>
                <a:gd name="T35" fmla="*/ 59 h 84"/>
                <a:gd name="T36" fmla="*/ 13 w 42"/>
                <a:gd name="T37" fmla="*/ 72 h 84"/>
                <a:gd name="T38" fmla="*/ 15 w 42"/>
                <a:gd name="T39" fmla="*/ 78 h 84"/>
                <a:gd name="T40" fmla="*/ 19 w 42"/>
                <a:gd name="T41" fmla="*/ 81 h 84"/>
                <a:gd name="T42" fmla="*/ 23 w 42"/>
                <a:gd name="T43" fmla="*/ 84 h 84"/>
                <a:gd name="T44" fmla="*/ 27 w 42"/>
                <a:gd name="T45" fmla="*/ 81 h 84"/>
                <a:gd name="T46" fmla="*/ 29 w 42"/>
                <a:gd name="T47" fmla="*/ 78 h 84"/>
                <a:gd name="T48" fmla="*/ 33 w 42"/>
                <a:gd name="T49" fmla="*/ 76 h 84"/>
                <a:gd name="T50" fmla="*/ 37 w 42"/>
                <a:gd name="T51" fmla="*/ 77 h 84"/>
                <a:gd name="T52" fmla="*/ 36 w 42"/>
                <a:gd name="T53" fmla="*/ 72 h 84"/>
                <a:gd name="T54" fmla="*/ 35 w 42"/>
                <a:gd name="T55" fmla="*/ 64 h 84"/>
                <a:gd name="T56" fmla="*/ 35 w 42"/>
                <a:gd name="T57" fmla="*/ 59 h 84"/>
                <a:gd name="T58" fmla="*/ 32 w 42"/>
                <a:gd name="T59" fmla="*/ 57 h 84"/>
                <a:gd name="T60" fmla="*/ 33 w 42"/>
                <a:gd name="T61" fmla="*/ 50 h 84"/>
                <a:gd name="T62" fmla="*/ 32 w 42"/>
                <a:gd name="T63" fmla="*/ 44 h 84"/>
                <a:gd name="T64" fmla="*/ 37 w 42"/>
                <a:gd name="T65" fmla="*/ 40 h 84"/>
                <a:gd name="T66" fmla="*/ 37 w 42"/>
                <a:gd name="T67" fmla="*/ 35 h 84"/>
                <a:gd name="T68" fmla="*/ 42 w 42"/>
                <a:gd name="T69" fmla="*/ 27 h 84"/>
                <a:gd name="T70" fmla="*/ 39 w 42"/>
                <a:gd name="T71" fmla="*/ 20 h 84"/>
                <a:gd name="T72" fmla="*/ 36 w 42"/>
                <a:gd name="T73" fmla="*/ 20 h 84"/>
                <a:gd name="T74" fmla="*/ 33 w 42"/>
                <a:gd name="T75" fmla="*/ 17 h 84"/>
                <a:gd name="T76" fmla="*/ 30 w 42"/>
                <a:gd name="T77" fmla="*/ 18 h 84"/>
                <a:gd name="T78" fmla="*/ 30 w 42"/>
                <a:gd name="T79" fmla="*/ 16 h 84"/>
                <a:gd name="T80" fmla="*/ 28 w 42"/>
                <a:gd name="T81" fmla="*/ 24 h 84"/>
                <a:gd name="T82" fmla="*/ 25 w 42"/>
                <a:gd name="T83" fmla="*/ 23 h 84"/>
                <a:gd name="T84" fmla="*/ 24 w 42"/>
                <a:gd name="T85" fmla="*/ 24 h 84"/>
                <a:gd name="T86" fmla="*/ 24 w 42"/>
                <a:gd name="T87" fmla="*/ 22 h 84"/>
                <a:gd name="T88" fmla="*/ 24 w 42"/>
                <a:gd name="T89" fmla="*/ 20 h 84"/>
                <a:gd name="T90" fmla="*/ 26 w 42"/>
                <a:gd name="T91" fmla="*/ 18 h 84"/>
                <a:gd name="T92" fmla="*/ 27 w 42"/>
                <a:gd name="T93" fmla="*/ 18 h 84"/>
                <a:gd name="T94" fmla="*/ 28 w 42"/>
                <a:gd name="T95" fmla="*/ 10 h 84"/>
                <a:gd name="T96" fmla="*/ 18 w 42"/>
                <a:gd name="T97" fmla="*/ 0 h 84"/>
                <a:gd name="T98" fmla="*/ 15 w 42"/>
                <a:gd name="T99" fmla="*/ 1 h 84"/>
                <a:gd name="T100" fmla="*/ 14 w 42"/>
                <a:gd name="T101" fmla="*/ 1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2" h="84">
                  <a:moveTo>
                    <a:pt x="14" y="1"/>
                  </a:move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2" y="7"/>
                  </a:cubicBezTo>
                  <a:cubicBezTo>
                    <a:pt x="10" y="8"/>
                    <a:pt x="8" y="9"/>
                    <a:pt x="6" y="9"/>
                  </a:cubicBezTo>
                  <a:cubicBezTo>
                    <a:pt x="4" y="9"/>
                    <a:pt x="5" y="12"/>
                    <a:pt x="6" y="12"/>
                  </a:cubicBezTo>
                  <a:cubicBezTo>
                    <a:pt x="8" y="13"/>
                    <a:pt x="8" y="17"/>
                    <a:pt x="8" y="17"/>
                  </a:cubicBezTo>
                  <a:cubicBezTo>
                    <a:pt x="8" y="17"/>
                    <a:pt x="11" y="17"/>
                    <a:pt x="11" y="19"/>
                  </a:cubicBezTo>
                  <a:cubicBezTo>
                    <a:pt x="11" y="21"/>
                    <a:pt x="6" y="22"/>
                    <a:pt x="4" y="22"/>
                  </a:cubicBezTo>
                  <a:cubicBezTo>
                    <a:pt x="2" y="22"/>
                    <a:pt x="3" y="26"/>
                    <a:pt x="3" y="26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8" y="39"/>
                    <a:pt x="12" y="41"/>
                    <a:pt x="14" y="40"/>
                  </a:cubicBezTo>
                  <a:cubicBezTo>
                    <a:pt x="16" y="40"/>
                    <a:pt x="16" y="43"/>
                    <a:pt x="16" y="43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3" y="46"/>
                    <a:pt x="17" y="47"/>
                    <a:pt x="18" y="48"/>
                  </a:cubicBezTo>
                  <a:cubicBezTo>
                    <a:pt x="19" y="48"/>
                    <a:pt x="17" y="50"/>
                    <a:pt x="18" y="51"/>
                  </a:cubicBezTo>
                  <a:cubicBezTo>
                    <a:pt x="19" y="53"/>
                    <a:pt x="20" y="54"/>
                    <a:pt x="18" y="55"/>
                  </a:cubicBezTo>
                  <a:cubicBezTo>
                    <a:pt x="16" y="57"/>
                    <a:pt x="13" y="59"/>
                    <a:pt x="13" y="59"/>
                  </a:cubicBezTo>
                  <a:cubicBezTo>
                    <a:pt x="13" y="59"/>
                    <a:pt x="14" y="69"/>
                    <a:pt x="13" y="72"/>
                  </a:cubicBezTo>
                  <a:cubicBezTo>
                    <a:pt x="12" y="75"/>
                    <a:pt x="14" y="76"/>
                    <a:pt x="15" y="78"/>
                  </a:cubicBezTo>
                  <a:cubicBezTo>
                    <a:pt x="16" y="79"/>
                    <a:pt x="19" y="80"/>
                    <a:pt x="19" y="81"/>
                  </a:cubicBezTo>
                  <a:cubicBezTo>
                    <a:pt x="19" y="83"/>
                    <a:pt x="21" y="84"/>
                    <a:pt x="23" y="84"/>
                  </a:cubicBezTo>
                  <a:cubicBezTo>
                    <a:pt x="24" y="84"/>
                    <a:pt x="25" y="80"/>
                    <a:pt x="27" y="81"/>
                  </a:cubicBezTo>
                  <a:cubicBezTo>
                    <a:pt x="28" y="82"/>
                    <a:pt x="27" y="78"/>
                    <a:pt x="29" y="78"/>
                  </a:cubicBezTo>
                  <a:cubicBezTo>
                    <a:pt x="31" y="78"/>
                    <a:pt x="30" y="75"/>
                    <a:pt x="33" y="76"/>
                  </a:cubicBezTo>
                  <a:cubicBezTo>
                    <a:pt x="35" y="78"/>
                    <a:pt x="37" y="77"/>
                    <a:pt x="37" y="77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5" y="64"/>
                    <a:pt x="36" y="60"/>
                    <a:pt x="35" y="59"/>
                  </a:cubicBezTo>
                  <a:cubicBezTo>
                    <a:pt x="34" y="58"/>
                    <a:pt x="32" y="57"/>
                    <a:pt x="32" y="57"/>
                  </a:cubicBezTo>
                  <a:cubicBezTo>
                    <a:pt x="32" y="57"/>
                    <a:pt x="33" y="52"/>
                    <a:pt x="33" y="50"/>
                  </a:cubicBezTo>
                  <a:cubicBezTo>
                    <a:pt x="34" y="48"/>
                    <a:pt x="30" y="45"/>
                    <a:pt x="32" y="44"/>
                  </a:cubicBezTo>
                  <a:cubicBezTo>
                    <a:pt x="34" y="42"/>
                    <a:pt x="36" y="42"/>
                    <a:pt x="37" y="40"/>
                  </a:cubicBezTo>
                  <a:cubicBezTo>
                    <a:pt x="37" y="38"/>
                    <a:pt x="37" y="36"/>
                    <a:pt x="37" y="35"/>
                  </a:cubicBezTo>
                  <a:cubicBezTo>
                    <a:pt x="37" y="33"/>
                    <a:pt x="42" y="27"/>
                    <a:pt x="42" y="27"/>
                  </a:cubicBezTo>
                  <a:cubicBezTo>
                    <a:pt x="42" y="24"/>
                    <a:pt x="41" y="21"/>
                    <a:pt x="39" y="20"/>
                  </a:cubicBezTo>
                  <a:cubicBezTo>
                    <a:pt x="38" y="20"/>
                    <a:pt x="37" y="20"/>
                    <a:pt x="36" y="20"/>
                  </a:cubicBezTo>
                  <a:cubicBezTo>
                    <a:pt x="35" y="19"/>
                    <a:pt x="34" y="17"/>
                    <a:pt x="33" y="17"/>
                  </a:cubicBezTo>
                  <a:cubicBezTo>
                    <a:pt x="31" y="17"/>
                    <a:pt x="32" y="18"/>
                    <a:pt x="30" y="18"/>
                  </a:cubicBezTo>
                  <a:cubicBezTo>
                    <a:pt x="30" y="17"/>
                    <a:pt x="31" y="17"/>
                    <a:pt x="30" y="16"/>
                  </a:cubicBezTo>
                  <a:cubicBezTo>
                    <a:pt x="29" y="19"/>
                    <a:pt x="28" y="20"/>
                    <a:pt x="28" y="24"/>
                  </a:cubicBezTo>
                  <a:cubicBezTo>
                    <a:pt x="26" y="23"/>
                    <a:pt x="25" y="23"/>
                    <a:pt x="25" y="23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2"/>
                    <a:pt x="24" y="22"/>
                  </a:cubicBezTo>
                  <a:cubicBezTo>
                    <a:pt x="23" y="23"/>
                    <a:pt x="24" y="20"/>
                    <a:pt x="24" y="20"/>
                  </a:cubicBezTo>
                  <a:cubicBezTo>
                    <a:pt x="25" y="19"/>
                    <a:pt x="25" y="19"/>
                    <a:pt x="26" y="18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8" y="15"/>
                    <a:pt x="28" y="13"/>
                    <a:pt x="28" y="10"/>
                  </a:cubicBezTo>
                  <a:cubicBezTo>
                    <a:pt x="24" y="7"/>
                    <a:pt x="21" y="4"/>
                    <a:pt x="18" y="0"/>
                  </a:cubicBezTo>
                  <a:cubicBezTo>
                    <a:pt x="17" y="1"/>
                    <a:pt x="15" y="1"/>
                    <a:pt x="15" y="1"/>
                  </a:cubicBezTo>
                  <a:lnTo>
                    <a:pt x="14" y="1"/>
                  </a:ln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41" name="Freeform 221">
              <a:extLst>
                <a:ext uri="{FF2B5EF4-FFF2-40B4-BE49-F238E27FC236}">
                  <a16:creationId xmlns:a16="http://schemas.microsoft.com/office/drawing/2014/main" id="{A429BCF5-B631-474C-B452-F79F16EE4B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9632" y="3908695"/>
              <a:ext cx="149102" cy="296411"/>
            </a:xfrm>
            <a:custGeom>
              <a:avLst/>
              <a:gdLst>
                <a:gd name="T0" fmla="*/ 14 w 42"/>
                <a:gd name="T1" fmla="*/ 1 h 84"/>
                <a:gd name="T2" fmla="*/ 14 w 42"/>
                <a:gd name="T3" fmla="*/ 5 h 84"/>
                <a:gd name="T4" fmla="*/ 12 w 42"/>
                <a:gd name="T5" fmla="*/ 7 h 84"/>
                <a:gd name="T6" fmla="*/ 6 w 42"/>
                <a:gd name="T7" fmla="*/ 9 h 84"/>
                <a:gd name="T8" fmla="*/ 6 w 42"/>
                <a:gd name="T9" fmla="*/ 12 h 84"/>
                <a:gd name="T10" fmla="*/ 8 w 42"/>
                <a:gd name="T11" fmla="*/ 17 h 84"/>
                <a:gd name="T12" fmla="*/ 11 w 42"/>
                <a:gd name="T13" fmla="*/ 19 h 84"/>
                <a:gd name="T14" fmla="*/ 4 w 42"/>
                <a:gd name="T15" fmla="*/ 22 h 84"/>
                <a:gd name="T16" fmla="*/ 3 w 42"/>
                <a:gd name="T17" fmla="*/ 26 h 84"/>
                <a:gd name="T18" fmla="*/ 0 w 42"/>
                <a:gd name="T19" fmla="*/ 27 h 84"/>
                <a:gd name="T20" fmla="*/ 8 w 42"/>
                <a:gd name="T21" fmla="*/ 39 h 84"/>
                <a:gd name="T22" fmla="*/ 14 w 42"/>
                <a:gd name="T23" fmla="*/ 40 h 84"/>
                <a:gd name="T24" fmla="*/ 16 w 42"/>
                <a:gd name="T25" fmla="*/ 43 h 84"/>
                <a:gd name="T26" fmla="*/ 13 w 42"/>
                <a:gd name="T27" fmla="*/ 46 h 84"/>
                <a:gd name="T28" fmla="*/ 18 w 42"/>
                <a:gd name="T29" fmla="*/ 48 h 84"/>
                <a:gd name="T30" fmla="*/ 18 w 42"/>
                <a:gd name="T31" fmla="*/ 51 h 84"/>
                <a:gd name="T32" fmla="*/ 18 w 42"/>
                <a:gd name="T33" fmla="*/ 55 h 84"/>
                <a:gd name="T34" fmla="*/ 13 w 42"/>
                <a:gd name="T35" fmla="*/ 59 h 84"/>
                <a:gd name="T36" fmla="*/ 13 w 42"/>
                <a:gd name="T37" fmla="*/ 72 h 84"/>
                <a:gd name="T38" fmla="*/ 15 w 42"/>
                <a:gd name="T39" fmla="*/ 78 h 84"/>
                <a:gd name="T40" fmla="*/ 19 w 42"/>
                <a:gd name="T41" fmla="*/ 81 h 84"/>
                <a:gd name="T42" fmla="*/ 23 w 42"/>
                <a:gd name="T43" fmla="*/ 84 h 84"/>
                <a:gd name="T44" fmla="*/ 27 w 42"/>
                <a:gd name="T45" fmla="*/ 81 h 84"/>
                <a:gd name="T46" fmla="*/ 29 w 42"/>
                <a:gd name="T47" fmla="*/ 78 h 84"/>
                <a:gd name="T48" fmla="*/ 33 w 42"/>
                <a:gd name="T49" fmla="*/ 76 h 84"/>
                <a:gd name="T50" fmla="*/ 37 w 42"/>
                <a:gd name="T51" fmla="*/ 77 h 84"/>
                <a:gd name="T52" fmla="*/ 36 w 42"/>
                <a:gd name="T53" fmla="*/ 72 h 84"/>
                <a:gd name="T54" fmla="*/ 35 w 42"/>
                <a:gd name="T55" fmla="*/ 64 h 84"/>
                <a:gd name="T56" fmla="*/ 35 w 42"/>
                <a:gd name="T57" fmla="*/ 59 h 84"/>
                <a:gd name="T58" fmla="*/ 32 w 42"/>
                <a:gd name="T59" fmla="*/ 57 h 84"/>
                <a:gd name="T60" fmla="*/ 33 w 42"/>
                <a:gd name="T61" fmla="*/ 50 h 84"/>
                <a:gd name="T62" fmla="*/ 32 w 42"/>
                <a:gd name="T63" fmla="*/ 44 h 84"/>
                <a:gd name="T64" fmla="*/ 37 w 42"/>
                <a:gd name="T65" fmla="*/ 40 h 84"/>
                <a:gd name="T66" fmla="*/ 37 w 42"/>
                <a:gd name="T67" fmla="*/ 35 h 84"/>
                <a:gd name="T68" fmla="*/ 42 w 42"/>
                <a:gd name="T69" fmla="*/ 27 h 84"/>
                <a:gd name="T70" fmla="*/ 39 w 42"/>
                <a:gd name="T71" fmla="*/ 20 h 84"/>
                <a:gd name="T72" fmla="*/ 36 w 42"/>
                <a:gd name="T73" fmla="*/ 20 h 84"/>
                <a:gd name="T74" fmla="*/ 33 w 42"/>
                <a:gd name="T75" fmla="*/ 17 h 84"/>
                <a:gd name="T76" fmla="*/ 30 w 42"/>
                <a:gd name="T77" fmla="*/ 18 h 84"/>
                <a:gd name="T78" fmla="*/ 30 w 42"/>
                <a:gd name="T79" fmla="*/ 16 h 84"/>
                <a:gd name="T80" fmla="*/ 28 w 42"/>
                <a:gd name="T81" fmla="*/ 24 h 84"/>
                <a:gd name="T82" fmla="*/ 25 w 42"/>
                <a:gd name="T83" fmla="*/ 23 h 84"/>
                <a:gd name="T84" fmla="*/ 24 w 42"/>
                <a:gd name="T85" fmla="*/ 24 h 84"/>
                <a:gd name="T86" fmla="*/ 24 w 42"/>
                <a:gd name="T87" fmla="*/ 22 h 84"/>
                <a:gd name="T88" fmla="*/ 24 w 42"/>
                <a:gd name="T89" fmla="*/ 20 h 84"/>
                <a:gd name="T90" fmla="*/ 26 w 42"/>
                <a:gd name="T91" fmla="*/ 18 h 84"/>
                <a:gd name="T92" fmla="*/ 27 w 42"/>
                <a:gd name="T93" fmla="*/ 18 h 84"/>
                <a:gd name="T94" fmla="*/ 28 w 42"/>
                <a:gd name="T95" fmla="*/ 10 h 84"/>
                <a:gd name="T96" fmla="*/ 18 w 42"/>
                <a:gd name="T97" fmla="*/ 0 h 84"/>
                <a:gd name="T98" fmla="*/ 15 w 42"/>
                <a:gd name="T99" fmla="*/ 1 h 84"/>
                <a:gd name="T100" fmla="*/ 14 w 42"/>
                <a:gd name="T101" fmla="*/ 1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2" h="84">
                  <a:moveTo>
                    <a:pt x="14" y="1"/>
                  </a:move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2" y="7"/>
                  </a:cubicBezTo>
                  <a:cubicBezTo>
                    <a:pt x="10" y="8"/>
                    <a:pt x="8" y="9"/>
                    <a:pt x="6" y="9"/>
                  </a:cubicBezTo>
                  <a:cubicBezTo>
                    <a:pt x="4" y="9"/>
                    <a:pt x="5" y="12"/>
                    <a:pt x="6" y="12"/>
                  </a:cubicBezTo>
                  <a:cubicBezTo>
                    <a:pt x="8" y="13"/>
                    <a:pt x="8" y="17"/>
                    <a:pt x="8" y="17"/>
                  </a:cubicBezTo>
                  <a:cubicBezTo>
                    <a:pt x="8" y="17"/>
                    <a:pt x="11" y="17"/>
                    <a:pt x="11" y="19"/>
                  </a:cubicBezTo>
                  <a:cubicBezTo>
                    <a:pt x="11" y="21"/>
                    <a:pt x="6" y="22"/>
                    <a:pt x="4" y="22"/>
                  </a:cubicBezTo>
                  <a:cubicBezTo>
                    <a:pt x="2" y="22"/>
                    <a:pt x="3" y="26"/>
                    <a:pt x="3" y="26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8" y="39"/>
                    <a:pt x="12" y="41"/>
                    <a:pt x="14" y="40"/>
                  </a:cubicBezTo>
                  <a:cubicBezTo>
                    <a:pt x="16" y="40"/>
                    <a:pt x="16" y="43"/>
                    <a:pt x="16" y="43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3" y="46"/>
                    <a:pt x="17" y="47"/>
                    <a:pt x="18" y="48"/>
                  </a:cubicBezTo>
                  <a:cubicBezTo>
                    <a:pt x="19" y="48"/>
                    <a:pt x="17" y="50"/>
                    <a:pt x="18" y="51"/>
                  </a:cubicBezTo>
                  <a:cubicBezTo>
                    <a:pt x="19" y="53"/>
                    <a:pt x="20" y="54"/>
                    <a:pt x="18" y="55"/>
                  </a:cubicBezTo>
                  <a:cubicBezTo>
                    <a:pt x="16" y="57"/>
                    <a:pt x="13" y="59"/>
                    <a:pt x="13" y="59"/>
                  </a:cubicBezTo>
                  <a:cubicBezTo>
                    <a:pt x="13" y="59"/>
                    <a:pt x="14" y="69"/>
                    <a:pt x="13" y="72"/>
                  </a:cubicBezTo>
                  <a:cubicBezTo>
                    <a:pt x="12" y="75"/>
                    <a:pt x="14" y="76"/>
                    <a:pt x="15" y="78"/>
                  </a:cubicBezTo>
                  <a:cubicBezTo>
                    <a:pt x="16" y="79"/>
                    <a:pt x="19" y="80"/>
                    <a:pt x="19" y="81"/>
                  </a:cubicBezTo>
                  <a:cubicBezTo>
                    <a:pt x="19" y="83"/>
                    <a:pt x="21" y="84"/>
                    <a:pt x="23" y="84"/>
                  </a:cubicBezTo>
                  <a:cubicBezTo>
                    <a:pt x="24" y="84"/>
                    <a:pt x="25" y="80"/>
                    <a:pt x="27" y="81"/>
                  </a:cubicBezTo>
                  <a:cubicBezTo>
                    <a:pt x="28" y="82"/>
                    <a:pt x="27" y="78"/>
                    <a:pt x="29" y="78"/>
                  </a:cubicBezTo>
                  <a:cubicBezTo>
                    <a:pt x="31" y="78"/>
                    <a:pt x="30" y="75"/>
                    <a:pt x="33" y="76"/>
                  </a:cubicBezTo>
                  <a:cubicBezTo>
                    <a:pt x="35" y="78"/>
                    <a:pt x="37" y="77"/>
                    <a:pt x="37" y="77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5" y="64"/>
                    <a:pt x="36" y="60"/>
                    <a:pt x="35" y="59"/>
                  </a:cubicBezTo>
                  <a:cubicBezTo>
                    <a:pt x="34" y="58"/>
                    <a:pt x="32" y="57"/>
                    <a:pt x="32" y="57"/>
                  </a:cubicBezTo>
                  <a:cubicBezTo>
                    <a:pt x="32" y="57"/>
                    <a:pt x="33" y="52"/>
                    <a:pt x="33" y="50"/>
                  </a:cubicBezTo>
                  <a:cubicBezTo>
                    <a:pt x="34" y="48"/>
                    <a:pt x="30" y="45"/>
                    <a:pt x="32" y="44"/>
                  </a:cubicBezTo>
                  <a:cubicBezTo>
                    <a:pt x="34" y="42"/>
                    <a:pt x="36" y="42"/>
                    <a:pt x="37" y="40"/>
                  </a:cubicBezTo>
                  <a:cubicBezTo>
                    <a:pt x="37" y="38"/>
                    <a:pt x="37" y="36"/>
                    <a:pt x="37" y="35"/>
                  </a:cubicBezTo>
                  <a:cubicBezTo>
                    <a:pt x="37" y="33"/>
                    <a:pt x="42" y="27"/>
                    <a:pt x="42" y="27"/>
                  </a:cubicBezTo>
                  <a:cubicBezTo>
                    <a:pt x="42" y="24"/>
                    <a:pt x="41" y="21"/>
                    <a:pt x="39" y="20"/>
                  </a:cubicBezTo>
                  <a:cubicBezTo>
                    <a:pt x="38" y="20"/>
                    <a:pt x="37" y="20"/>
                    <a:pt x="36" y="20"/>
                  </a:cubicBezTo>
                  <a:cubicBezTo>
                    <a:pt x="35" y="19"/>
                    <a:pt x="34" y="17"/>
                    <a:pt x="33" y="17"/>
                  </a:cubicBezTo>
                  <a:cubicBezTo>
                    <a:pt x="31" y="17"/>
                    <a:pt x="32" y="18"/>
                    <a:pt x="30" y="18"/>
                  </a:cubicBezTo>
                  <a:cubicBezTo>
                    <a:pt x="30" y="17"/>
                    <a:pt x="31" y="17"/>
                    <a:pt x="30" y="16"/>
                  </a:cubicBezTo>
                  <a:cubicBezTo>
                    <a:pt x="29" y="19"/>
                    <a:pt x="28" y="20"/>
                    <a:pt x="28" y="24"/>
                  </a:cubicBezTo>
                  <a:cubicBezTo>
                    <a:pt x="26" y="23"/>
                    <a:pt x="25" y="23"/>
                    <a:pt x="25" y="23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2"/>
                    <a:pt x="24" y="22"/>
                  </a:cubicBezTo>
                  <a:cubicBezTo>
                    <a:pt x="23" y="23"/>
                    <a:pt x="24" y="20"/>
                    <a:pt x="24" y="20"/>
                  </a:cubicBezTo>
                  <a:cubicBezTo>
                    <a:pt x="25" y="19"/>
                    <a:pt x="25" y="19"/>
                    <a:pt x="26" y="18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8" y="15"/>
                    <a:pt x="28" y="13"/>
                    <a:pt x="28" y="10"/>
                  </a:cubicBezTo>
                  <a:cubicBezTo>
                    <a:pt x="24" y="7"/>
                    <a:pt x="21" y="4"/>
                    <a:pt x="18" y="0"/>
                  </a:cubicBezTo>
                  <a:cubicBezTo>
                    <a:pt x="17" y="1"/>
                    <a:pt x="15" y="1"/>
                    <a:pt x="15" y="1"/>
                  </a:cubicBezTo>
                  <a:lnTo>
                    <a:pt x="14" y="1"/>
                  </a:lnTo>
                  <a:close/>
                </a:path>
              </a:pathLst>
            </a:custGeom>
            <a:grpFill/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42" name="Freeform 222">
              <a:extLst>
                <a:ext uri="{FF2B5EF4-FFF2-40B4-BE49-F238E27FC236}">
                  <a16:creationId xmlns:a16="http://schemas.microsoft.com/office/drawing/2014/main" id="{0E525655-1B4B-48A2-97E2-D5E4A6F0B0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7477" y="3750608"/>
              <a:ext cx="84432" cy="62875"/>
            </a:xfrm>
            <a:custGeom>
              <a:avLst/>
              <a:gdLst>
                <a:gd name="T0" fmla="*/ 14 w 24"/>
                <a:gd name="T1" fmla="*/ 18 h 18"/>
                <a:gd name="T2" fmla="*/ 14 w 24"/>
                <a:gd name="T3" fmla="*/ 15 h 18"/>
                <a:gd name="T4" fmla="*/ 17 w 24"/>
                <a:gd name="T5" fmla="*/ 15 h 18"/>
                <a:gd name="T6" fmla="*/ 21 w 24"/>
                <a:gd name="T7" fmla="*/ 12 h 18"/>
                <a:gd name="T8" fmla="*/ 21 w 24"/>
                <a:gd name="T9" fmla="*/ 8 h 18"/>
                <a:gd name="T10" fmla="*/ 22 w 24"/>
                <a:gd name="T11" fmla="*/ 5 h 18"/>
                <a:gd name="T12" fmla="*/ 23 w 24"/>
                <a:gd name="T13" fmla="*/ 0 h 18"/>
                <a:gd name="T14" fmla="*/ 9 w 24"/>
                <a:gd name="T15" fmla="*/ 0 h 18"/>
                <a:gd name="T16" fmla="*/ 5 w 24"/>
                <a:gd name="T17" fmla="*/ 3 h 18"/>
                <a:gd name="T18" fmla="*/ 1 w 24"/>
                <a:gd name="T19" fmla="*/ 4 h 18"/>
                <a:gd name="T20" fmla="*/ 0 w 24"/>
                <a:gd name="T21" fmla="*/ 6 h 18"/>
                <a:gd name="T22" fmla="*/ 8 w 24"/>
                <a:gd name="T23" fmla="*/ 10 h 18"/>
                <a:gd name="T24" fmla="*/ 8 w 24"/>
                <a:gd name="T25" fmla="*/ 15 h 18"/>
                <a:gd name="T26" fmla="*/ 12 w 24"/>
                <a:gd name="T27" fmla="*/ 16 h 18"/>
                <a:gd name="T28" fmla="*/ 12 w 24"/>
                <a:gd name="T29" fmla="*/ 18 h 18"/>
                <a:gd name="T30" fmla="*/ 14 w 24"/>
                <a:gd name="T31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18">
                  <a:moveTo>
                    <a:pt x="14" y="18"/>
                  </a:moveTo>
                  <a:cubicBezTo>
                    <a:pt x="14" y="18"/>
                    <a:pt x="14" y="18"/>
                    <a:pt x="14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21" y="12"/>
                    <a:pt x="21" y="12"/>
                  </a:cubicBezTo>
                  <a:cubicBezTo>
                    <a:pt x="21" y="12"/>
                    <a:pt x="23" y="10"/>
                    <a:pt x="21" y="8"/>
                  </a:cubicBezTo>
                  <a:cubicBezTo>
                    <a:pt x="20" y="7"/>
                    <a:pt x="21" y="5"/>
                    <a:pt x="22" y="5"/>
                  </a:cubicBezTo>
                  <a:cubicBezTo>
                    <a:pt x="24" y="5"/>
                    <a:pt x="23" y="0"/>
                    <a:pt x="23" y="0"/>
                  </a:cubicBezTo>
                  <a:cubicBezTo>
                    <a:pt x="20" y="0"/>
                    <a:pt x="9" y="0"/>
                    <a:pt x="9" y="0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0" y="5"/>
                    <a:pt x="0" y="6"/>
                  </a:cubicBezTo>
                  <a:cubicBezTo>
                    <a:pt x="2" y="8"/>
                    <a:pt x="5" y="8"/>
                    <a:pt x="8" y="10"/>
                  </a:cubicBezTo>
                  <a:cubicBezTo>
                    <a:pt x="8" y="10"/>
                    <a:pt x="8" y="14"/>
                    <a:pt x="8" y="15"/>
                  </a:cubicBezTo>
                  <a:cubicBezTo>
                    <a:pt x="9" y="16"/>
                    <a:pt x="10" y="15"/>
                    <a:pt x="12" y="16"/>
                  </a:cubicBezTo>
                  <a:cubicBezTo>
                    <a:pt x="12" y="16"/>
                    <a:pt x="12" y="18"/>
                    <a:pt x="12" y="18"/>
                  </a:cubicBezTo>
                  <a:cubicBezTo>
                    <a:pt x="13" y="18"/>
                    <a:pt x="14" y="18"/>
                    <a:pt x="14" y="18"/>
                  </a:cubicBez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43" name="Freeform 223">
              <a:extLst>
                <a:ext uri="{FF2B5EF4-FFF2-40B4-BE49-F238E27FC236}">
                  <a16:creationId xmlns:a16="http://schemas.microsoft.com/office/drawing/2014/main" id="{97592874-5773-4EED-BE42-FCAA2C652F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7477" y="3750608"/>
              <a:ext cx="84432" cy="62875"/>
            </a:xfrm>
            <a:custGeom>
              <a:avLst/>
              <a:gdLst>
                <a:gd name="T0" fmla="*/ 14 w 24"/>
                <a:gd name="T1" fmla="*/ 18 h 18"/>
                <a:gd name="T2" fmla="*/ 14 w 24"/>
                <a:gd name="T3" fmla="*/ 15 h 18"/>
                <a:gd name="T4" fmla="*/ 17 w 24"/>
                <a:gd name="T5" fmla="*/ 15 h 18"/>
                <a:gd name="T6" fmla="*/ 21 w 24"/>
                <a:gd name="T7" fmla="*/ 12 h 18"/>
                <a:gd name="T8" fmla="*/ 21 w 24"/>
                <a:gd name="T9" fmla="*/ 8 h 18"/>
                <a:gd name="T10" fmla="*/ 22 w 24"/>
                <a:gd name="T11" fmla="*/ 5 h 18"/>
                <a:gd name="T12" fmla="*/ 23 w 24"/>
                <a:gd name="T13" fmla="*/ 0 h 18"/>
                <a:gd name="T14" fmla="*/ 9 w 24"/>
                <a:gd name="T15" fmla="*/ 0 h 18"/>
                <a:gd name="T16" fmla="*/ 5 w 24"/>
                <a:gd name="T17" fmla="*/ 3 h 18"/>
                <a:gd name="T18" fmla="*/ 1 w 24"/>
                <a:gd name="T19" fmla="*/ 4 h 18"/>
                <a:gd name="T20" fmla="*/ 0 w 24"/>
                <a:gd name="T21" fmla="*/ 6 h 18"/>
                <a:gd name="T22" fmla="*/ 8 w 24"/>
                <a:gd name="T23" fmla="*/ 10 h 18"/>
                <a:gd name="T24" fmla="*/ 8 w 24"/>
                <a:gd name="T25" fmla="*/ 15 h 18"/>
                <a:gd name="T26" fmla="*/ 12 w 24"/>
                <a:gd name="T27" fmla="*/ 16 h 18"/>
                <a:gd name="T28" fmla="*/ 12 w 24"/>
                <a:gd name="T29" fmla="*/ 18 h 18"/>
                <a:gd name="T30" fmla="*/ 14 w 24"/>
                <a:gd name="T31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18">
                  <a:moveTo>
                    <a:pt x="14" y="18"/>
                  </a:moveTo>
                  <a:cubicBezTo>
                    <a:pt x="14" y="18"/>
                    <a:pt x="14" y="18"/>
                    <a:pt x="14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21" y="12"/>
                    <a:pt x="21" y="12"/>
                  </a:cubicBezTo>
                  <a:cubicBezTo>
                    <a:pt x="21" y="12"/>
                    <a:pt x="23" y="10"/>
                    <a:pt x="21" y="8"/>
                  </a:cubicBezTo>
                  <a:cubicBezTo>
                    <a:pt x="20" y="7"/>
                    <a:pt x="21" y="5"/>
                    <a:pt x="22" y="5"/>
                  </a:cubicBezTo>
                  <a:cubicBezTo>
                    <a:pt x="24" y="5"/>
                    <a:pt x="23" y="0"/>
                    <a:pt x="23" y="0"/>
                  </a:cubicBezTo>
                  <a:cubicBezTo>
                    <a:pt x="20" y="0"/>
                    <a:pt x="9" y="0"/>
                    <a:pt x="9" y="0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0" y="5"/>
                    <a:pt x="0" y="6"/>
                  </a:cubicBezTo>
                  <a:cubicBezTo>
                    <a:pt x="2" y="8"/>
                    <a:pt x="5" y="8"/>
                    <a:pt x="8" y="10"/>
                  </a:cubicBezTo>
                  <a:cubicBezTo>
                    <a:pt x="8" y="10"/>
                    <a:pt x="8" y="14"/>
                    <a:pt x="8" y="15"/>
                  </a:cubicBezTo>
                  <a:cubicBezTo>
                    <a:pt x="9" y="16"/>
                    <a:pt x="10" y="15"/>
                    <a:pt x="12" y="16"/>
                  </a:cubicBezTo>
                  <a:cubicBezTo>
                    <a:pt x="12" y="16"/>
                    <a:pt x="12" y="18"/>
                    <a:pt x="12" y="18"/>
                  </a:cubicBezTo>
                  <a:cubicBezTo>
                    <a:pt x="13" y="18"/>
                    <a:pt x="14" y="18"/>
                    <a:pt x="14" y="18"/>
                  </a:cubicBezTo>
                  <a:close/>
                </a:path>
              </a:pathLst>
            </a:custGeom>
            <a:grpFill/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44" name="Freeform 224">
              <a:extLst>
                <a:ext uri="{FF2B5EF4-FFF2-40B4-BE49-F238E27FC236}">
                  <a16:creationId xmlns:a16="http://schemas.microsoft.com/office/drawing/2014/main" id="{F6C84725-F5DC-471D-8244-A8E86C27F5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5980" y="3750608"/>
              <a:ext cx="226347" cy="201200"/>
            </a:xfrm>
            <a:custGeom>
              <a:avLst/>
              <a:gdLst>
                <a:gd name="T0" fmla="*/ 12 w 64"/>
                <a:gd name="T1" fmla="*/ 39 h 57"/>
                <a:gd name="T2" fmla="*/ 14 w 64"/>
                <a:gd name="T3" fmla="*/ 39 h 57"/>
                <a:gd name="T4" fmla="*/ 17 w 64"/>
                <a:gd name="T5" fmla="*/ 36 h 57"/>
                <a:gd name="T6" fmla="*/ 19 w 64"/>
                <a:gd name="T7" fmla="*/ 29 h 57"/>
                <a:gd name="T8" fmla="*/ 26 w 64"/>
                <a:gd name="T9" fmla="*/ 28 h 57"/>
                <a:gd name="T10" fmla="*/ 31 w 64"/>
                <a:gd name="T11" fmla="*/ 28 h 57"/>
                <a:gd name="T12" fmla="*/ 33 w 64"/>
                <a:gd name="T13" fmla="*/ 33 h 57"/>
                <a:gd name="T14" fmla="*/ 36 w 64"/>
                <a:gd name="T15" fmla="*/ 37 h 57"/>
                <a:gd name="T16" fmla="*/ 38 w 64"/>
                <a:gd name="T17" fmla="*/ 41 h 57"/>
                <a:gd name="T18" fmla="*/ 37 w 64"/>
                <a:gd name="T19" fmla="*/ 46 h 57"/>
                <a:gd name="T20" fmla="*/ 41 w 64"/>
                <a:gd name="T21" fmla="*/ 46 h 57"/>
                <a:gd name="T22" fmla="*/ 45 w 64"/>
                <a:gd name="T23" fmla="*/ 46 h 57"/>
                <a:gd name="T24" fmla="*/ 46 w 64"/>
                <a:gd name="T25" fmla="*/ 43 h 57"/>
                <a:gd name="T26" fmla="*/ 49 w 64"/>
                <a:gd name="T27" fmla="*/ 48 h 57"/>
                <a:gd name="T28" fmla="*/ 47 w 64"/>
                <a:gd name="T29" fmla="*/ 55 h 57"/>
                <a:gd name="T30" fmla="*/ 49 w 64"/>
                <a:gd name="T31" fmla="*/ 57 h 57"/>
                <a:gd name="T32" fmla="*/ 52 w 64"/>
                <a:gd name="T33" fmla="*/ 52 h 57"/>
                <a:gd name="T34" fmla="*/ 55 w 64"/>
                <a:gd name="T35" fmla="*/ 52 h 57"/>
                <a:gd name="T36" fmla="*/ 58 w 64"/>
                <a:gd name="T37" fmla="*/ 50 h 57"/>
                <a:gd name="T38" fmla="*/ 57 w 64"/>
                <a:gd name="T39" fmla="*/ 47 h 57"/>
                <a:gd name="T40" fmla="*/ 63 w 64"/>
                <a:gd name="T41" fmla="*/ 44 h 57"/>
                <a:gd name="T42" fmla="*/ 61 w 64"/>
                <a:gd name="T43" fmla="*/ 38 h 57"/>
                <a:gd name="T44" fmla="*/ 63 w 64"/>
                <a:gd name="T45" fmla="*/ 34 h 57"/>
                <a:gd name="T46" fmla="*/ 60 w 64"/>
                <a:gd name="T47" fmla="*/ 32 h 57"/>
                <a:gd name="T48" fmla="*/ 57 w 64"/>
                <a:gd name="T49" fmla="*/ 28 h 57"/>
                <a:gd name="T50" fmla="*/ 52 w 64"/>
                <a:gd name="T51" fmla="*/ 26 h 57"/>
                <a:gd name="T52" fmla="*/ 49 w 64"/>
                <a:gd name="T53" fmla="*/ 26 h 57"/>
                <a:gd name="T54" fmla="*/ 47 w 64"/>
                <a:gd name="T55" fmla="*/ 24 h 57"/>
                <a:gd name="T56" fmla="*/ 53 w 64"/>
                <a:gd name="T57" fmla="*/ 20 h 57"/>
                <a:gd name="T58" fmla="*/ 50 w 64"/>
                <a:gd name="T59" fmla="*/ 19 h 57"/>
                <a:gd name="T60" fmla="*/ 48 w 64"/>
                <a:gd name="T61" fmla="*/ 15 h 57"/>
                <a:gd name="T62" fmla="*/ 49 w 64"/>
                <a:gd name="T63" fmla="*/ 9 h 57"/>
                <a:gd name="T64" fmla="*/ 48 w 64"/>
                <a:gd name="T65" fmla="*/ 4 h 57"/>
                <a:gd name="T66" fmla="*/ 44 w 64"/>
                <a:gd name="T67" fmla="*/ 4 h 57"/>
                <a:gd name="T68" fmla="*/ 40 w 64"/>
                <a:gd name="T69" fmla="*/ 2 h 57"/>
                <a:gd name="T70" fmla="*/ 37 w 64"/>
                <a:gd name="T71" fmla="*/ 5 h 57"/>
                <a:gd name="T72" fmla="*/ 34 w 64"/>
                <a:gd name="T73" fmla="*/ 3 h 57"/>
                <a:gd name="T74" fmla="*/ 31 w 64"/>
                <a:gd name="T75" fmla="*/ 5 h 57"/>
                <a:gd name="T76" fmla="*/ 28 w 64"/>
                <a:gd name="T77" fmla="*/ 5 h 57"/>
                <a:gd name="T78" fmla="*/ 28 w 64"/>
                <a:gd name="T79" fmla="*/ 1 h 57"/>
                <a:gd name="T80" fmla="*/ 20 w 64"/>
                <a:gd name="T81" fmla="*/ 2 h 57"/>
                <a:gd name="T82" fmla="*/ 15 w 64"/>
                <a:gd name="T83" fmla="*/ 1 h 57"/>
                <a:gd name="T84" fmla="*/ 9 w 64"/>
                <a:gd name="T85" fmla="*/ 0 h 57"/>
                <a:gd name="T86" fmla="*/ 8 w 64"/>
                <a:gd name="T87" fmla="*/ 5 h 57"/>
                <a:gd name="T88" fmla="*/ 7 w 64"/>
                <a:gd name="T89" fmla="*/ 8 h 57"/>
                <a:gd name="T90" fmla="*/ 7 w 64"/>
                <a:gd name="T91" fmla="*/ 12 h 57"/>
                <a:gd name="T92" fmla="*/ 3 w 64"/>
                <a:gd name="T93" fmla="*/ 15 h 57"/>
                <a:gd name="T94" fmla="*/ 0 w 64"/>
                <a:gd name="T95" fmla="*/ 15 h 57"/>
                <a:gd name="T96" fmla="*/ 0 w 64"/>
                <a:gd name="T97" fmla="*/ 18 h 57"/>
                <a:gd name="T98" fmla="*/ 0 w 64"/>
                <a:gd name="T99" fmla="*/ 18 h 57"/>
                <a:gd name="T100" fmla="*/ 0 w 64"/>
                <a:gd name="T101" fmla="*/ 20 h 57"/>
                <a:gd name="T102" fmla="*/ 3 w 64"/>
                <a:gd name="T103" fmla="*/ 22 h 57"/>
                <a:gd name="T104" fmla="*/ 2 w 64"/>
                <a:gd name="T105" fmla="*/ 24 h 57"/>
                <a:gd name="T106" fmla="*/ 4 w 64"/>
                <a:gd name="T107" fmla="*/ 26 h 57"/>
                <a:gd name="T108" fmla="*/ 4 w 64"/>
                <a:gd name="T109" fmla="*/ 27 h 57"/>
                <a:gd name="T110" fmla="*/ 8 w 64"/>
                <a:gd name="T111" fmla="*/ 28 h 57"/>
                <a:gd name="T112" fmla="*/ 8 w 64"/>
                <a:gd name="T113" fmla="*/ 37 h 57"/>
                <a:gd name="T114" fmla="*/ 12 w 64"/>
                <a:gd name="T115" fmla="*/ 3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4" h="57">
                  <a:moveTo>
                    <a:pt x="12" y="39"/>
                  </a:moveTo>
                  <a:cubicBezTo>
                    <a:pt x="13" y="39"/>
                    <a:pt x="13" y="39"/>
                    <a:pt x="14" y="39"/>
                  </a:cubicBezTo>
                  <a:cubicBezTo>
                    <a:pt x="16" y="39"/>
                    <a:pt x="15" y="37"/>
                    <a:pt x="17" y="36"/>
                  </a:cubicBezTo>
                  <a:cubicBezTo>
                    <a:pt x="19" y="35"/>
                    <a:pt x="18" y="32"/>
                    <a:pt x="19" y="29"/>
                  </a:cubicBezTo>
                  <a:cubicBezTo>
                    <a:pt x="21" y="26"/>
                    <a:pt x="23" y="26"/>
                    <a:pt x="26" y="28"/>
                  </a:cubicBezTo>
                  <a:cubicBezTo>
                    <a:pt x="29" y="30"/>
                    <a:pt x="29" y="28"/>
                    <a:pt x="31" y="28"/>
                  </a:cubicBezTo>
                  <a:cubicBezTo>
                    <a:pt x="33" y="28"/>
                    <a:pt x="33" y="30"/>
                    <a:pt x="33" y="33"/>
                  </a:cubicBezTo>
                  <a:cubicBezTo>
                    <a:pt x="33" y="36"/>
                    <a:pt x="35" y="34"/>
                    <a:pt x="36" y="37"/>
                  </a:cubicBezTo>
                  <a:cubicBezTo>
                    <a:pt x="37" y="40"/>
                    <a:pt x="37" y="39"/>
                    <a:pt x="38" y="41"/>
                  </a:cubicBezTo>
                  <a:cubicBezTo>
                    <a:pt x="39" y="43"/>
                    <a:pt x="37" y="46"/>
                    <a:pt x="37" y="46"/>
                  </a:cubicBezTo>
                  <a:cubicBezTo>
                    <a:pt x="41" y="46"/>
                    <a:pt x="41" y="46"/>
                    <a:pt x="41" y="46"/>
                  </a:cubicBezTo>
                  <a:cubicBezTo>
                    <a:pt x="41" y="46"/>
                    <a:pt x="43" y="46"/>
                    <a:pt x="45" y="46"/>
                  </a:cubicBezTo>
                  <a:cubicBezTo>
                    <a:pt x="46" y="45"/>
                    <a:pt x="46" y="43"/>
                    <a:pt x="46" y="43"/>
                  </a:cubicBezTo>
                  <a:cubicBezTo>
                    <a:pt x="46" y="43"/>
                    <a:pt x="48" y="46"/>
                    <a:pt x="49" y="48"/>
                  </a:cubicBezTo>
                  <a:cubicBezTo>
                    <a:pt x="50" y="51"/>
                    <a:pt x="47" y="55"/>
                    <a:pt x="47" y="55"/>
                  </a:cubicBezTo>
                  <a:cubicBezTo>
                    <a:pt x="49" y="57"/>
                    <a:pt x="49" y="57"/>
                    <a:pt x="49" y="57"/>
                  </a:cubicBezTo>
                  <a:cubicBezTo>
                    <a:pt x="49" y="57"/>
                    <a:pt x="50" y="55"/>
                    <a:pt x="52" y="52"/>
                  </a:cubicBezTo>
                  <a:cubicBezTo>
                    <a:pt x="54" y="49"/>
                    <a:pt x="55" y="52"/>
                    <a:pt x="55" y="52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58" y="50"/>
                    <a:pt x="58" y="49"/>
                    <a:pt x="57" y="47"/>
                  </a:cubicBezTo>
                  <a:cubicBezTo>
                    <a:pt x="57" y="46"/>
                    <a:pt x="61" y="47"/>
                    <a:pt x="63" y="44"/>
                  </a:cubicBezTo>
                  <a:cubicBezTo>
                    <a:pt x="64" y="41"/>
                    <a:pt x="62" y="40"/>
                    <a:pt x="61" y="38"/>
                  </a:cubicBezTo>
                  <a:cubicBezTo>
                    <a:pt x="59" y="36"/>
                    <a:pt x="63" y="34"/>
                    <a:pt x="63" y="34"/>
                  </a:cubicBezTo>
                  <a:cubicBezTo>
                    <a:pt x="63" y="34"/>
                    <a:pt x="62" y="32"/>
                    <a:pt x="60" y="32"/>
                  </a:cubicBezTo>
                  <a:cubicBezTo>
                    <a:pt x="59" y="32"/>
                    <a:pt x="58" y="30"/>
                    <a:pt x="57" y="28"/>
                  </a:cubicBezTo>
                  <a:cubicBezTo>
                    <a:pt x="55" y="25"/>
                    <a:pt x="53" y="28"/>
                    <a:pt x="52" y="26"/>
                  </a:cubicBezTo>
                  <a:cubicBezTo>
                    <a:pt x="51" y="23"/>
                    <a:pt x="51" y="26"/>
                    <a:pt x="49" y="26"/>
                  </a:cubicBezTo>
                  <a:cubicBezTo>
                    <a:pt x="47" y="26"/>
                    <a:pt x="47" y="24"/>
                    <a:pt x="47" y="24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3" y="20"/>
                    <a:pt x="50" y="21"/>
                    <a:pt x="50" y="19"/>
                  </a:cubicBezTo>
                  <a:cubicBezTo>
                    <a:pt x="50" y="18"/>
                    <a:pt x="49" y="15"/>
                    <a:pt x="48" y="15"/>
                  </a:cubicBezTo>
                  <a:cubicBezTo>
                    <a:pt x="46" y="14"/>
                    <a:pt x="49" y="12"/>
                    <a:pt x="49" y="9"/>
                  </a:cubicBezTo>
                  <a:cubicBezTo>
                    <a:pt x="49" y="7"/>
                    <a:pt x="48" y="4"/>
                    <a:pt x="48" y="4"/>
                  </a:cubicBezTo>
                  <a:cubicBezTo>
                    <a:pt x="48" y="4"/>
                    <a:pt x="47" y="3"/>
                    <a:pt x="44" y="4"/>
                  </a:cubicBezTo>
                  <a:cubicBezTo>
                    <a:pt x="41" y="5"/>
                    <a:pt x="40" y="2"/>
                    <a:pt x="40" y="2"/>
                  </a:cubicBezTo>
                  <a:cubicBezTo>
                    <a:pt x="40" y="2"/>
                    <a:pt x="39" y="5"/>
                    <a:pt x="37" y="5"/>
                  </a:cubicBezTo>
                  <a:cubicBezTo>
                    <a:pt x="36" y="6"/>
                    <a:pt x="36" y="4"/>
                    <a:pt x="34" y="3"/>
                  </a:cubicBezTo>
                  <a:cubicBezTo>
                    <a:pt x="32" y="3"/>
                    <a:pt x="31" y="5"/>
                    <a:pt x="31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22" y="3"/>
                    <a:pt x="20" y="2"/>
                  </a:cubicBezTo>
                  <a:cubicBezTo>
                    <a:pt x="18" y="1"/>
                    <a:pt x="17" y="0"/>
                    <a:pt x="15" y="1"/>
                  </a:cubicBezTo>
                  <a:cubicBezTo>
                    <a:pt x="13" y="2"/>
                    <a:pt x="11" y="1"/>
                    <a:pt x="9" y="0"/>
                  </a:cubicBezTo>
                  <a:cubicBezTo>
                    <a:pt x="9" y="0"/>
                    <a:pt x="10" y="5"/>
                    <a:pt x="8" y="5"/>
                  </a:cubicBezTo>
                  <a:cubicBezTo>
                    <a:pt x="7" y="5"/>
                    <a:pt x="6" y="7"/>
                    <a:pt x="7" y="8"/>
                  </a:cubicBezTo>
                  <a:cubicBezTo>
                    <a:pt x="9" y="10"/>
                    <a:pt x="7" y="12"/>
                    <a:pt x="7" y="12"/>
                  </a:cubicBezTo>
                  <a:cubicBezTo>
                    <a:pt x="7" y="12"/>
                    <a:pt x="5" y="15"/>
                    <a:pt x="3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0"/>
                    <a:pt x="3" y="21"/>
                    <a:pt x="3" y="22"/>
                  </a:cubicBezTo>
                  <a:cubicBezTo>
                    <a:pt x="3" y="23"/>
                    <a:pt x="2" y="23"/>
                    <a:pt x="2" y="24"/>
                  </a:cubicBezTo>
                  <a:cubicBezTo>
                    <a:pt x="2" y="24"/>
                    <a:pt x="4" y="26"/>
                    <a:pt x="4" y="2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5" y="28"/>
                    <a:pt x="6" y="27"/>
                    <a:pt x="8" y="28"/>
                  </a:cubicBezTo>
                  <a:cubicBezTo>
                    <a:pt x="7" y="30"/>
                    <a:pt x="7" y="36"/>
                    <a:pt x="8" y="37"/>
                  </a:cubicBezTo>
                  <a:cubicBezTo>
                    <a:pt x="12" y="39"/>
                    <a:pt x="12" y="39"/>
                    <a:pt x="12" y="39"/>
                  </a:cubicBez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45" name="Freeform 225">
              <a:extLst>
                <a:ext uri="{FF2B5EF4-FFF2-40B4-BE49-F238E27FC236}">
                  <a16:creationId xmlns:a16="http://schemas.microsoft.com/office/drawing/2014/main" id="{87BF0A40-AB3C-4E7E-B9FE-779FA01CED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5980" y="3750608"/>
              <a:ext cx="226347" cy="201200"/>
            </a:xfrm>
            <a:custGeom>
              <a:avLst/>
              <a:gdLst>
                <a:gd name="T0" fmla="*/ 12 w 64"/>
                <a:gd name="T1" fmla="*/ 39 h 57"/>
                <a:gd name="T2" fmla="*/ 14 w 64"/>
                <a:gd name="T3" fmla="*/ 39 h 57"/>
                <a:gd name="T4" fmla="*/ 17 w 64"/>
                <a:gd name="T5" fmla="*/ 36 h 57"/>
                <a:gd name="T6" fmla="*/ 19 w 64"/>
                <a:gd name="T7" fmla="*/ 29 h 57"/>
                <a:gd name="T8" fmla="*/ 26 w 64"/>
                <a:gd name="T9" fmla="*/ 28 h 57"/>
                <a:gd name="T10" fmla="*/ 31 w 64"/>
                <a:gd name="T11" fmla="*/ 28 h 57"/>
                <a:gd name="T12" fmla="*/ 33 w 64"/>
                <a:gd name="T13" fmla="*/ 33 h 57"/>
                <a:gd name="T14" fmla="*/ 36 w 64"/>
                <a:gd name="T15" fmla="*/ 37 h 57"/>
                <a:gd name="T16" fmla="*/ 38 w 64"/>
                <a:gd name="T17" fmla="*/ 41 h 57"/>
                <a:gd name="T18" fmla="*/ 37 w 64"/>
                <a:gd name="T19" fmla="*/ 46 h 57"/>
                <a:gd name="T20" fmla="*/ 41 w 64"/>
                <a:gd name="T21" fmla="*/ 46 h 57"/>
                <a:gd name="T22" fmla="*/ 45 w 64"/>
                <a:gd name="T23" fmla="*/ 46 h 57"/>
                <a:gd name="T24" fmla="*/ 46 w 64"/>
                <a:gd name="T25" fmla="*/ 43 h 57"/>
                <a:gd name="T26" fmla="*/ 49 w 64"/>
                <a:gd name="T27" fmla="*/ 48 h 57"/>
                <a:gd name="T28" fmla="*/ 47 w 64"/>
                <a:gd name="T29" fmla="*/ 55 h 57"/>
                <a:gd name="T30" fmla="*/ 49 w 64"/>
                <a:gd name="T31" fmla="*/ 57 h 57"/>
                <a:gd name="T32" fmla="*/ 52 w 64"/>
                <a:gd name="T33" fmla="*/ 52 h 57"/>
                <a:gd name="T34" fmla="*/ 55 w 64"/>
                <a:gd name="T35" fmla="*/ 52 h 57"/>
                <a:gd name="T36" fmla="*/ 58 w 64"/>
                <a:gd name="T37" fmla="*/ 50 h 57"/>
                <a:gd name="T38" fmla="*/ 57 w 64"/>
                <a:gd name="T39" fmla="*/ 47 h 57"/>
                <a:gd name="T40" fmla="*/ 63 w 64"/>
                <a:gd name="T41" fmla="*/ 44 h 57"/>
                <a:gd name="T42" fmla="*/ 61 w 64"/>
                <a:gd name="T43" fmla="*/ 38 h 57"/>
                <a:gd name="T44" fmla="*/ 63 w 64"/>
                <a:gd name="T45" fmla="*/ 34 h 57"/>
                <a:gd name="T46" fmla="*/ 60 w 64"/>
                <a:gd name="T47" fmla="*/ 32 h 57"/>
                <a:gd name="T48" fmla="*/ 57 w 64"/>
                <a:gd name="T49" fmla="*/ 28 h 57"/>
                <a:gd name="T50" fmla="*/ 52 w 64"/>
                <a:gd name="T51" fmla="*/ 26 h 57"/>
                <a:gd name="T52" fmla="*/ 49 w 64"/>
                <a:gd name="T53" fmla="*/ 26 h 57"/>
                <a:gd name="T54" fmla="*/ 47 w 64"/>
                <a:gd name="T55" fmla="*/ 24 h 57"/>
                <a:gd name="T56" fmla="*/ 53 w 64"/>
                <a:gd name="T57" fmla="*/ 20 h 57"/>
                <a:gd name="T58" fmla="*/ 50 w 64"/>
                <a:gd name="T59" fmla="*/ 19 h 57"/>
                <a:gd name="T60" fmla="*/ 48 w 64"/>
                <a:gd name="T61" fmla="*/ 15 h 57"/>
                <a:gd name="T62" fmla="*/ 49 w 64"/>
                <a:gd name="T63" fmla="*/ 9 h 57"/>
                <a:gd name="T64" fmla="*/ 48 w 64"/>
                <a:gd name="T65" fmla="*/ 4 h 57"/>
                <a:gd name="T66" fmla="*/ 44 w 64"/>
                <a:gd name="T67" fmla="*/ 4 h 57"/>
                <a:gd name="T68" fmla="*/ 40 w 64"/>
                <a:gd name="T69" fmla="*/ 2 h 57"/>
                <a:gd name="T70" fmla="*/ 37 w 64"/>
                <a:gd name="T71" fmla="*/ 5 h 57"/>
                <a:gd name="T72" fmla="*/ 34 w 64"/>
                <a:gd name="T73" fmla="*/ 3 h 57"/>
                <a:gd name="T74" fmla="*/ 31 w 64"/>
                <a:gd name="T75" fmla="*/ 5 h 57"/>
                <a:gd name="T76" fmla="*/ 28 w 64"/>
                <a:gd name="T77" fmla="*/ 5 h 57"/>
                <a:gd name="T78" fmla="*/ 28 w 64"/>
                <a:gd name="T79" fmla="*/ 1 h 57"/>
                <a:gd name="T80" fmla="*/ 20 w 64"/>
                <a:gd name="T81" fmla="*/ 2 h 57"/>
                <a:gd name="T82" fmla="*/ 15 w 64"/>
                <a:gd name="T83" fmla="*/ 1 h 57"/>
                <a:gd name="T84" fmla="*/ 9 w 64"/>
                <a:gd name="T85" fmla="*/ 0 h 57"/>
                <a:gd name="T86" fmla="*/ 8 w 64"/>
                <a:gd name="T87" fmla="*/ 5 h 57"/>
                <a:gd name="T88" fmla="*/ 7 w 64"/>
                <a:gd name="T89" fmla="*/ 8 h 57"/>
                <a:gd name="T90" fmla="*/ 7 w 64"/>
                <a:gd name="T91" fmla="*/ 12 h 57"/>
                <a:gd name="T92" fmla="*/ 3 w 64"/>
                <a:gd name="T93" fmla="*/ 15 h 57"/>
                <a:gd name="T94" fmla="*/ 0 w 64"/>
                <a:gd name="T95" fmla="*/ 15 h 57"/>
                <a:gd name="T96" fmla="*/ 0 w 64"/>
                <a:gd name="T97" fmla="*/ 18 h 57"/>
                <a:gd name="T98" fmla="*/ 0 w 64"/>
                <a:gd name="T99" fmla="*/ 18 h 57"/>
                <a:gd name="T100" fmla="*/ 0 w 64"/>
                <a:gd name="T101" fmla="*/ 20 h 57"/>
                <a:gd name="T102" fmla="*/ 3 w 64"/>
                <a:gd name="T103" fmla="*/ 22 h 57"/>
                <a:gd name="T104" fmla="*/ 2 w 64"/>
                <a:gd name="T105" fmla="*/ 24 h 57"/>
                <a:gd name="T106" fmla="*/ 4 w 64"/>
                <a:gd name="T107" fmla="*/ 26 h 57"/>
                <a:gd name="T108" fmla="*/ 4 w 64"/>
                <a:gd name="T109" fmla="*/ 27 h 57"/>
                <a:gd name="T110" fmla="*/ 8 w 64"/>
                <a:gd name="T111" fmla="*/ 28 h 57"/>
                <a:gd name="T112" fmla="*/ 8 w 64"/>
                <a:gd name="T113" fmla="*/ 37 h 57"/>
                <a:gd name="T114" fmla="*/ 12 w 64"/>
                <a:gd name="T115" fmla="*/ 3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4" h="57">
                  <a:moveTo>
                    <a:pt x="12" y="39"/>
                  </a:moveTo>
                  <a:cubicBezTo>
                    <a:pt x="13" y="39"/>
                    <a:pt x="13" y="39"/>
                    <a:pt x="14" y="39"/>
                  </a:cubicBezTo>
                  <a:cubicBezTo>
                    <a:pt x="16" y="39"/>
                    <a:pt x="15" y="37"/>
                    <a:pt x="17" y="36"/>
                  </a:cubicBezTo>
                  <a:cubicBezTo>
                    <a:pt x="19" y="35"/>
                    <a:pt x="18" y="32"/>
                    <a:pt x="19" y="29"/>
                  </a:cubicBezTo>
                  <a:cubicBezTo>
                    <a:pt x="21" y="26"/>
                    <a:pt x="23" y="26"/>
                    <a:pt x="26" y="28"/>
                  </a:cubicBezTo>
                  <a:cubicBezTo>
                    <a:pt x="29" y="30"/>
                    <a:pt x="29" y="28"/>
                    <a:pt x="31" y="28"/>
                  </a:cubicBezTo>
                  <a:cubicBezTo>
                    <a:pt x="33" y="28"/>
                    <a:pt x="33" y="30"/>
                    <a:pt x="33" y="33"/>
                  </a:cubicBezTo>
                  <a:cubicBezTo>
                    <a:pt x="33" y="36"/>
                    <a:pt x="35" y="34"/>
                    <a:pt x="36" y="37"/>
                  </a:cubicBezTo>
                  <a:cubicBezTo>
                    <a:pt x="37" y="40"/>
                    <a:pt x="37" y="39"/>
                    <a:pt x="38" y="41"/>
                  </a:cubicBezTo>
                  <a:cubicBezTo>
                    <a:pt x="39" y="43"/>
                    <a:pt x="37" y="46"/>
                    <a:pt x="37" y="46"/>
                  </a:cubicBezTo>
                  <a:cubicBezTo>
                    <a:pt x="41" y="46"/>
                    <a:pt x="41" y="46"/>
                    <a:pt x="41" y="46"/>
                  </a:cubicBezTo>
                  <a:cubicBezTo>
                    <a:pt x="41" y="46"/>
                    <a:pt x="43" y="46"/>
                    <a:pt x="45" y="46"/>
                  </a:cubicBezTo>
                  <a:cubicBezTo>
                    <a:pt x="46" y="45"/>
                    <a:pt x="46" y="43"/>
                    <a:pt x="46" y="43"/>
                  </a:cubicBezTo>
                  <a:cubicBezTo>
                    <a:pt x="46" y="43"/>
                    <a:pt x="48" y="46"/>
                    <a:pt x="49" y="48"/>
                  </a:cubicBezTo>
                  <a:cubicBezTo>
                    <a:pt x="50" y="51"/>
                    <a:pt x="47" y="55"/>
                    <a:pt x="47" y="55"/>
                  </a:cubicBezTo>
                  <a:cubicBezTo>
                    <a:pt x="49" y="57"/>
                    <a:pt x="49" y="57"/>
                    <a:pt x="49" y="57"/>
                  </a:cubicBezTo>
                  <a:cubicBezTo>
                    <a:pt x="49" y="57"/>
                    <a:pt x="50" y="55"/>
                    <a:pt x="52" y="52"/>
                  </a:cubicBezTo>
                  <a:cubicBezTo>
                    <a:pt x="54" y="49"/>
                    <a:pt x="55" y="52"/>
                    <a:pt x="55" y="52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58" y="50"/>
                    <a:pt x="58" y="49"/>
                    <a:pt x="57" y="47"/>
                  </a:cubicBezTo>
                  <a:cubicBezTo>
                    <a:pt x="57" y="46"/>
                    <a:pt x="61" y="47"/>
                    <a:pt x="63" y="44"/>
                  </a:cubicBezTo>
                  <a:cubicBezTo>
                    <a:pt x="64" y="41"/>
                    <a:pt x="62" y="40"/>
                    <a:pt x="61" y="38"/>
                  </a:cubicBezTo>
                  <a:cubicBezTo>
                    <a:pt x="59" y="36"/>
                    <a:pt x="63" y="34"/>
                    <a:pt x="63" y="34"/>
                  </a:cubicBezTo>
                  <a:cubicBezTo>
                    <a:pt x="63" y="34"/>
                    <a:pt x="62" y="32"/>
                    <a:pt x="60" y="32"/>
                  </a:cubicBezTo>
                  <a:cubicBezTo>
                    <a:pt x="59" y="32"/>
                    <a:pt x="58" y="30"/>
                    <a:pt x="57" y="28"/>
                  </a:cubicBezTo>
                  <a:cubicBezTo>
                    <a:pt x="55" y="25"/>
                    <a:pt x="53" y="28"/>
                    <a:pt x="52" y="26"/>
                  </a:cubicBezTo>
                  <a:cubicBezTo>
                    <a:pt x="51" y="23"/>
                    <a:pt x="51" y="26"/>
                    <a:pt x="49" y="26"/>
                  </a:cubicBezTo>
                  <a:cubicBezTo>
                    <a:pt x="47" y="26"/>
                    <a:pt x="47" y="24"/>
                    <a:pt x="47" y="24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3" y="20"/>
                    <a:pt x="50" y="21"/>
                    <a:pt x="50" y="19"/>
                  </a:cubicBezTo>
                  <a:cubicBezTo>
                    <a:pt x="50" y="18"/>
                    <a:pt x="49" y="15"/>
                    <a:pt x="48" y="15"/>
                  </a:cubicBezTo>
                  <a:cubicBezTo>
                    <a:pt x="46" y="14"/>
                    <a:pt x="49" y="12"/>
                    <a:pt x="49" y="9"/>
                  </a:cubicBezTo>
                  <a:cubicBezTo>
                    <a:pt x="49" y="7"/>
                    <a:pt x="48" y="4"/>
                    <a:pt x="48" y="4"/>
                  </a:cubicBezTo>
                  <a:cubicBezTo>
                    <a:pt x="48" y="4"/>
                    <a:pt x="47" y="3"/>
                    <a:pt x="44" y="4"/>
                  </a:cubicBezTo>
                  <a:cubicBezTo>
                    <a:pt x="41" y="5"/>
                    <a:pt x="40" y="2"/>
                    <a:pt x="40" y="2"/>
                  </a:cubicBezTo>
                  <a:cubicBezTo>
                    <a:pt x="40" y="2"/>
                    <a:pt x="39" y="5"/>
                    <a:pt x="37" y="5"/>
                  </a:cubicBezTo>
                  <a:cubicBezTo>
                    <a:pt x="36" y="6"/>
                    <a:pt x="36" y="4"/>
                    <a:pt x="34" y="3"/>
                  </a:cubicBezTo>
                  <a:cubicBezTo>
                    <a:pt x="32" y="3"/>
                    <a:pt x="31" y="5"/>
                    <a:pt x="31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22" y="3"/>
                    <a:pt x="20" y="2"/>
                  </a:cubicBezTo>
                  <a:cubicBezTo>
                    <a:pt x="18" y="1"/>
                    <a:pt x="17" y="0"/>
                    <a:pt x="15" y="1"/>
                  </a:cubicBezTo>
                  <a:cubicBezTo>
                    <a:pt x="13" y="2"/>
                    <a:pt x="11" y="1"/>
                    <a:pt x="9" y="0"/>
                  </a:cubicBezTo>
                  <a:cubicBezTo>
                    <a:pt x="9" y="0"/>
                    <a:pt x="10" y="5"/>
                    <a:pt x="8" y="5"/>
                  </a:cubicBezTo>
                  <a:cubicBezTo>
                    <a:pt x="7" y="5"/>
                    <a:pt x="6" y="7"/>
                    <a:pt x="7" y="8"/>
                  </a:cubicBezTo>
                  <a:cubicBezTo>
                    <a:pt x="9" y="10"/>
                    <a:pt x="7" y="12"/>
                    <a:pt x="7" y="12"/>
                  </a:cubicBezTo>
                  <a:cubicBezTo>
                    <a:pt x="7" y="12"/>
                    <a:pt x="5" y="15"/>
                    <a:pt x="3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0"/>
                    <a:pt x="3" y="21"/>
                    <a:pt x="3" y="22"/>
                  </a:cubicBezTo>
                  <a:cubicBezTo>
                    <a:pt x="3" y="23"/>
                    <a:pt x="2" y="23"/>
                    <a:pt x="2" y="24"/>
                  </a:cubicBezTo>
                  <a:cubicBezTo>
                    <a:pt x="2" y="24"/>
                    <a:pt x="4" y="26"/>
                    <a:pt x="4" y="2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5" y="28"/>
                    <a:pt x="6" y="27"/>
                    <a:pt x="8" y="28"/>
                  </a:cubicBezTo>
                  <a:cubicBezTo>
                    <a:pt x="7" y="30"/>
                    <a:pt x="7" y="36"/>
                    <a:pt x="8" y="37"/>
                  </a:cubicBezTo>
                  <a:cubicBezTo>
                    <a:pt x="12" y="39"/>
                    <a:pt x="12" y="39"/>
                    <a:pt x="12" y="39"/>
                  </a:cubicBezTo>
                  <a:close/>
                </a:path>
              </a:pathLst>
            </a:custGeom>
            <a:grpFill/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46" name="Freeform 226">
              <a:extLst>
                <a:ext uri="{FF2B5EF4-FFF2-40B4-BE49-F238E27FC236}">
                  <a16:creationId xmlns:a16="http://schemas.microsoft.com/office/drawing/2014/main" id="{6896E106-CB33-4B62-8E35-1C9C109B18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7294" y="3545815"/>
              <a:ext cx="125748" cy="158086"/>
            </a:xfrm>
            <a:custGeom>
              <a:avLst/>
              <a:gdLst>
                <a:gd name="T0" fmla="*/ 19 w 36"/>
                <a:gd name="T1" fmla="*/ 45 h 45"/>
                <a:gd name="T2" fmla="*/ 23 w 36"/>
                <a:gd name="T3" fmla="*/ 42 h 45"/>
                <a:gd name="T4" fmla="*/ 27 w 36"/>
                <a:gd name="T5" fmla="*/ 37 h 45"/>
                <a:gd name="T6" fmla="*/ 29 w 36"/>
                <a:gd name="T7" fmla="*/ 32 h 45"/>
                <a:gd name="T8" fmla="*/ 33 w 36"/>
                <a:gd name="T9" fmla="*/ 28 h 45"/>
                <a:gd name="T10" fmla="*/ 36 w 36"/>
                <a:gd name="T11" fmla="*/ 25 h 45"/>
                <a:gd name="T12" fmla="*/ 31 w 36"/>
                <a:gd name="T13" fmla="*/ 25 h 45"/>
                <a:gd name="T14" fmla="*/ 31 w 36"/>
                <a:gd name="T15" fmla="*/ 24 h 45"/>
                <a:gd name="T16" fmla="*/ 28 w 36"/>
                <a:gd name="T17" fmla="*/ 24 h 45"/>
                <a:gd name="T18" fmla="*/ 29 w 36"/>
                <a:gd name="T19" fmla="*/ 0 h 45"/>
                <a:gd name="T20" fmla="*/ 14 w 36"/>
                <a:gd name="T21" fmla="*/ 0 h 45"/>
                <a:gd name="T22" fmla="*/ 13 w 36"/>
                <a:gd name="T23" fmla="*/ 5 h 45"/>
                <a:gd name="T24" fmla="*/ 10 w 36"/>
                <a:gd name="T25" fmla="*/ 5 h 45"/>
                <a:gd name="T26" fmla="*/ 10 w 36"/>
                <a:gd name="T27" fmla="*/ 8 h 45"/>
                <a:gd name="T28" fmla="*/ 15 w 36"/>
                <a:gd name="T29" fmla="*/ 13 h 45"/>
                <a:gd name="T30" fmla="*/ 17 w 36"/>
                <a:gd name="T31" fmla="*/ 18 h 45"/>
                <a:gd name="T32" fmla="*/ 6 w 36"/>
                <a:gd name="T33" fmla="*/ 18 h 45"/>
                <a:gd name="T34" fmla="*/ 1 w 36"/>
                <a:gd name="T35" fmla="*/ 26 h 45"/>
                <a:gd name="T36" fmla="*/ 0 w 36"/>
                <a:gd name="T37" fmla="*/ 31 h 45"/>
                <a:gd name="T38" fmla="*/ 1 w 36"/>
                <a:gd name="T39" fmla="*/ 32 h 45"/>
                <a:gd name="T40" fmla="*/ 4 w 36"/>
                <a:gd name="T41" fmla="*/ 34 h 45"/>
                <a:gd name="T42" fmla="*/ 8 w 36"/>
                <a:gd name="T43" fmla="*/ 39 h 45"/>
                <a:gd name="T44" fmla="*/ 11 w 36"/>
                <a:gd name="T45" fmla="*/ 40 h 45"/>
                <a:gd name="T46" fmla="*/ 13 w 36"/>
                <a:gd name="T47" fmla="*/ 43 h 45"/>
                <a:gd name="T48" fmla="*/ 13 w 36"/>
                <a:gd name="T49" fmla="*/ 44 h 45"/>
                <a:gd name="T50" fmla="*/ 17 w 36"/>
                <a:gd name="T51" fmla="*/ 44 h 45"/>
                <a:gd name="T52" fmla="*/ 19 w 36"/>
                <a:gd name="T5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6" h="45">
                  <a:moveTo>
                    <a:pt x="19" y="45"/>
                  </a:moveTo>
                  <a:cubicBezTo>
                    <a:pt x="18" y="42"/>
                    <a:pt x="24" y="44"/>
                    <a:pt x="23" y="42"/>
                  </a:cubicBezTo>
                  <a:cubicBezTo>
                    <a:pt x="23" y="40"/>
                    <a:pt x="27" y="37"/>
                    <a:pt x="27" y="37"/>
                  </a:cubicBezTo>
                  <a:cubicBezTo>
                    <a:pt x="27" y="37"/>
                    <a:pt x="29" y="34"/>
                    <a:pt x="29" y="32"/>
                  </a:cubicBezTo>
                  <a:cubicBezTo>
                    <a:pt x="29" y="29"/>
                    <a:pt x="30" y="28"/>
                    <a:pt x="33" y="28"/>
                  </a:cubicBezTo>
                  <a:cubicBezTo>
                    <a:pt x="36" y="28"/>
                    <a:pt x="36" y="25"/>
                    <a:pt x="36" y="25"/>
                  </a:cubicBezTo>
                  <a:cubicBezTo>
                    <a:pt x="34" y="25"/>
                    <a:pt x="32" y="25"/>
                    <a:pt x="31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2" y="12"/>
                    <a:pt x="15" y="13"/>
                  </a:cubicBezTo>
                  <a:cubicBezTo>
                    <a:pt x="17" y="15"/>
                    <a:pt x="17" y="18"/>
                    <a:pt x="17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0" y="25"/>
                    <a:pt x="1" y="26"/>
                  </a:cubicBezTo>
                  <a:cubicBezTo>
                    <a:pt x="2" y="28"/>
                    <a:pt x="0" y="31"/>
                    <a:pt x="0" y="31"/>
                  </a:cubicBezTo>
                  <a:cubicBezTo>
                    <a:pt x="0" y="32"/>
                    <a:pt x="1" y="32"/>
                    <a:pt x="1" y="32"/>
                  </a:cubicBezTo>
                  <a:cubicBezTo>
                    <a:pt x="1" y="33"/>
                    <a:pt x="3" y="33"/>
                    <a:pt x="4" y="34"/>
                  </a:cubicBezTo>
                  <a:cubicBezTo>
                    <a:pt x="5" y="35"/>
                    <a:pt x="6" y="38"/>
                    <a:pt x="8" y="39"/>
                  </a:cubicBezTo>
                  <a:cubicBezTo>
                    <a:pt x="8" y="40"/>
                    <a:pt x="10" y="40"/>
                    <a:pt x="11" y="40"/>
                  </a:cubicBezTo>
                  <a:cubicBezTo>
                    <a:pt x="13" y="42"/>
                    <a:pt x="10" y="41"/>
                    <a:pt x="13" y="43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5" y="45"/>
                    <a:pt x="15" y="43"/>
                    <a:pt x="17" y="44"/>
                  </a:cubicBezTo>
                  <a:cubicBezTo>
                    <a:pt x="19" y="45"/>
                    <a:pt x="19" y="45"/>
                    <a:pt x="19" y="45"/>
                  </a:cubicBez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47" name="Freeform 227">
              <a:extLst>
                <a:ext uri="{FF2B5EF4-FFF2-40B4-BE49-F238E27FC236}">
                  <a16:creationId xmlns:a16="http://schemas.microsoft.com/office/drawing/2014/main" id="{592AA2C4-F973-488D-ABCA-E4986A0064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7294" y="3545815"/>
              <a:ext cx="125748" cy="158086"/>
            </a:xfrm>
            <a:custGeom>
              <a:avLst/>
              <a:gdLst>
                <a:gd name="T0" fmla="*/ 19 w 36"/>
                <a:gd name="T1" fmla="*/ 45 h 45"/>
                <a:gd name="T2" fmla="*/ 23 w 36"/>
                <a:gd name="T3" fmla="*/ 42 h 45"/>
                <a:gd name="T4" fmla="*/ 27 w 36"/>
                <a:gd name="T5" fmla="*/ 37 h 45"/>
                <a:gd name="T6" fmla="*/ 29 w 36"/>
                <a:gd name="T7" fmla="*/ 32 h 45"/>
                <a:gd name="T8" fmla="*/ 33 w 36"/>
                <a:gd name="T9" fmla="*/ 28 h 45"/>
                <a:gd name="T10" fmla="*/ 36 w 36"/>
                <a:gd name="T11" fmla="*/ 25 h 45"/>
                <a:gd name="T12" fmla="*/ 31 w 36"/>
                <a:gd name="T13" fmla="*/ 25 h 45"/>
                <a:gd name="T14" fmla="*/ 31 w 36"/>
                <a:gd name="T15" fmla="*/ 24 h 45"/>
                <a:gd name="T16" fmla="*/ 28 w 36"/>
                <a:gd name="T17" fmla="*/ 24 h 45"/>
                <a:gd name="T18" fmla="*/ 29 w 36"/>
                <a:gd name="T19" fmla="*/ 0 h 45"/>
                <a:gd name="T20" fmla="*/ 14 w 36"/>
                <a:gd name="T21" fmla="*/ 0 h 45"/>
                <a:gd name="T22" fmla="*/ 13 w 36"/>
                <a:gd name="T23" fmla="*/ 5 h 45"/>
                <a:gd name="T24" fmla="*/ 10 w 36"/>
                <a:gd name="T25" fmla="*/ 5 h 45"/>
                <a:gd name="T26" fmla="*/ 10 w 36"/>
                <a:gd name="T27" fmla="*/ 8 h 45"/>
                <a:gd name="T28" fmla="*/ 15 w 36"/>
                <a:gd name="T29" fmla="*/ 13 h 45"/>
                <a:gd name="T30" fmla="*/ 17 w 36"/>
                <a:gd name="T31" fmla="*/ 18 h 45"/>
                <a:gd name="T32" fmla="*/ 6 w 36"/>
                <a:gd name="T33" fmla="*/ 18 h 45"/>
                <a:gd name="T34" fmla="*/ 1 w 36"/>
                <a:gd name="T35" fmla="*/ 26 h 45"/>
                <a:gd name="T36" fmla="*/ 0 w 36"/>
                <a:gd name="T37" fmla="*/ 31 h 45"/>
                <a:gd name="T38" fmla="*/ 1 w 36"/>
                <a:gd name="T39" fmla="*/ 32 h 45"/>
                <a:gd name="T40" fmla="*/ 4 w 36"/>
                <a:gd name="T41" fmla="*/ 34 h 45"/>
                <a:gd name="T42" fmla="*/ 8 w 36"/>
                <a:gd name="T43" fmla="*/ 39 h 45"/>
                <a:gd name="T44" fmla="*/ 11 w 36"/>
                <a:gd name="T45" fmla="*/ 40 h 45"/>
                <a:gd name="T46" fmla="*/ 13 w 36"/>
                <a:gd name="T47" fmla="*/ 43 h 45"/>
                <a:gd name="T48" fmla="*/ 13 w 36"/>
                <a:gd name="T49" fmla="*/ 44 h 45"/>
                <a:gd name="T50" fmla="*/ 17 w 36"/>
                <a:gd name="T51" fmla="*/ 44 h 45"/>
                <a:gd name="T52" fmla="*/ 19 w 36"/>
                <a:gd name="T5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6" h="45">
                  <a:moveTo>
                    <a:pt x="19" y="45"/>
                  </a:moveTo>
                  <a:cubicBezTo>
                    <a:pt x="18" y="42"/>
                    <a:pt x="24" y="44"/>
                    <a:pt x="23" y="42"/>
                  </a:cubicBezTo>
                  <a:cubicBezTo>
                    <a:pt x="23" y="40"/>
                    <a:pt x="27" y="37"/>
                    <a:pt x="27" y="37"/>
                  </a:cubicBezTo>
                  <a:cubicBezTo>
                    <a:pt x="27" y="37"/>
                    <a:pt x="29" y="34"/>
                    <a:pt x="29" y="32"/>
                  </a:cubicBezTo>
                  <a:cubicBezTo>
                    <a:pt x="29" y="29"/>
                    <a:pt x="30" y="28"/>
                    <a:pt x="33" y="28"/>
                  </a:cubicBezTo>
                  <a:cubicBezTo>
                    <a:pt x="36" y="28"/>
                    <a:pt x="36" y="25"/>
                    <a:pt x="36" y="25"/>
                  </a:cubicBezTo>
                  <a:cubicBezTo>
                    <a:pt x="34" y="25"/>
                    <a:pt x="32" y="25"/>
                    <a:pt x="31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2" y="12"/>
                    <a:pt x="15" y="13"/>
                  </a:cubicBezTo>
                  <a:cubicBezTo>
                    <a:pt x="17" y="15"/>
                    <a:pt x="17" y="18"/>
                    <a:pt x="17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0" y="25"/>
                    <a:pt x="1" y="26"/>
                  </a:cubicBezTo>
                  <a:cubicBezTo>
                    <a:pt x="2" y="28"/>
                    <a:pt x="0" y="31"/>
                    <a:pt x="0" y="31"/>
                  </a:cubicBezTo>
                  <a:cubicBezTo>
                    <a:pt x="0" y="32"/>
                    <a:pt x="1" y="32"/>
                    <a:pt x="1" y="32"/>
                  </a:cubicBezTo>
                  <a:cubicBezTo>
                    <a:pt x="1" y="33"/>
                    <a:pt x="3" y="33"/>
                    <a:pt x="4" y="34"/>
                  </a:cubicBezTo>
                  <a:cubicBezTo>
                    <a:pt x="5" y="35"/>
                    <a:pt x="6" y="38"/>
                    <a:pt x="8" y="39"/>
                  </a:cubicBezTo>
                  <a:cubicBezTo>
                    <a:pt x="8" y="40"/>
                    <a:pt x="10" y="40"/>
                    <a:pt x="11" y="40"/>
                  </a:cubicBezTo>
                  <a:cubicBezTo>
                    <a:pt x="13" y="42"/>
                    <a:pt x="10" y="41"/>
                    <a:pt x="13" y="43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5" y="45"/>
                    <a:pt x="15" y="43"/>
                    <a:pt x="17" y="44"/>
                  </a:cubicBezTo>
                  <a:cubicBezTo>
                    <a:pt x="19" y="45"/>
                    <a:pt x="19" y="45"/>
                    <a:pt x="19" y="45"/>
                  </a:cubicBezTo>
                  <a:close/>
                </a:path>
              </a:pathLst>
            </a:custGeom>
            <a:grpFill/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48" name="Freeform 228">
              <a:extLst>
                <a:ext uri="{FF2B5EF4-FFF2-40B4-BE49-F238E27FC236}">
                  <a16:creationId xmlns:a16="http://schemas.microsoft.com/office/drawing/2014/main" id="{7A6596ED-13D2-4DEC-AE77-B20ABF3FBB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3464" y="330205"/>
              <a:ext cx="1834135" cy="1417383"/>
            </a:xfrm>
            <a:custGeom>
              <a:avLst/>
              <a:gdLst>
                <a:gd name="T0" fmla="*/ 392 w 521"/>
                <a:gd name="T1" fmla="*/ 63 h 402"/>
                <a:gd name="T2" fmla="*/ 198 w 521"/>
                <a:gd name="T3" fmla="*/ 298 h 402"/>
                <a:gd name="T4" fmla="*/ 174 w 521"/>
                <a:gd name="T5" fmla="*/ 223 h 402"/>
                <a:gd name="T6" fmla="*/ 404 w 521"/>
                <a:gd name="T7" fmla="*/ 203 h 402"/>
                <a:gd name="T8" fmla="*/ 435 w 521"/>
                <a:gd name="T9" fmla="*/ 206 h 402"/>
                <a:gd name="T10" fmla="*/ 466 w 521"/>
                <a:gd name="T11" fmla="*/ 167 h 402"/>
                <a:gd name="T12" fmla="*/ 466 w 521"/>
                <a:gd name="T13" fmla="*/ 153 h 402"/>
                <a:gd name="T14" fmla="*/ 10 w 521"/>
                <a:gd name="T15" fmla="*/ 119 h 402"/>
                <a:gd name="T16" fmla="*/ 463 w 521"/>
                <a:gd name="T17" fmla="*/ 39 h 402"/>
                <a:gd name="T18" fmla="*/ 327 w 521"/>
                <a:gd name="T19" fmla="*/ 18 h 402"/>
                <a:gd name="T20" fmla="*/ 366 w 521"/>
                <a:gd name="T21" fmla="*/ 14 h 402"/>
                <a:gd name="T22" fmla="*/ 451 w 521"/>
                <a:gd name="T23" fmla="*/ 27 h 402"/>
                <a:gd name="T24" fmla="*/ 406 w 521"/>
                <a:gd name="T25" fmla="*/ 12 h 402"/>
                <a:gd name="T26" fmla="*/ 300 w 521"/>
                <a:gd name="T27" fmla="*/ 2 h 402"/>
                <a:gd name="T28" fmla="*/ 267 w 521"/>
                <a:gd name="T29" fmla="*/ 12 h 402"/>
                <a:gd name="T30" fmla="*/ 264 w 521"/>
                <a:gd name="T31" fmla="*/ 27 h 402"/>
                <a:gd name="T32" fmla="*/ 245 w 521"/>
                <a:gd name="T33" fmla="*/ 48 h 402"/>
                <a:gd name="T34" fmla="*/ 194 w 521"/>
                <a:gd name="T35" fmla="*/ 40 h 402"/>
                <a:gd name="T36" fmla="*/ 146 w 521"/>
                <a:gd name="T37" fmla="*/ 33 h 402"/>
                <a:gd name="T38" fmla="*/ 92 w 521"/>
                <a:gd name="T39" fmla="*/ 49 h 402"/>
                <a:gd name="T40" fmla="*/ 72 w 521"/>
                <a:gd name="T41" fmla="*/ 79 h 402"/>
                <a:gd name="T42" fmla="*/ 7 w 521"/>
                <a:gd name="T43" fmla="*/ 110 h 402"/>
                <a:gd name="T44" fmla="*/ 41 w 521"/>
                <a:gd name="T45" fmla="*/ 121 h 402"/>
                <a:gd name="T46" fmla="*/ 49 w 521"/>
                <a:gd name="T47" fmla="*/ 139 h 402"/>
                <a:gd name="T48" fmla="*/ 106 w 521"/>
                <a:gd name="T49" fmla="*/ 143 h 402"/>
                <a:gd name="T50" fmla="*/ 136 w 521"/>
                <a:gd name="T51" fmla="*/ 176 h 402"/>
                <a:gd name="T52" fmla="*/ 146 w 521"/>
                <a:gd name="T53" fmla="*/ 209 h 402"/>
                <a:gd name="T54" fmla="*/ 190 w 521"/>
                <a:gd name="T55" fmla="*/ 223 h 402"/>
                <a:gd name="T56" fmla="*/ 158 w 521"/>
                <a:gd name="T57" fmla="*/ 237 h 402"/>
                <a:gd name="T58" fmla="*/ 152 w 521"/>
                <a:gd name="T59" fmla="*/ 260 h 402"/>
                <a:gd name="T60" fmla="*/ 190 w 521"/>
                <a:gd name="T61" fmla="*/ 250 h 402"/>
                <a:gd name="T62" fmla="*/ 180 w 521"/>
                <a:gd name="T63" fmla="*/ 275 h 402"/>
                <a:gd name="T64" fmla="*/ 164 w 521"/>
                <a:gd name="T65" fmla="*/ 292 h 402"/>
                <a:gd name="T66" fmla="*/ 165 w 521"/>
                <a:gd name="T67" fmla="*/ 294 h 402"/>
                <a:gd name="T68" fmla="*/ 168 w 521"/>
                <a:gd name="T69" fmla="*/ 319 h 402"/>
                <a:gd name="T70" fmla="*/ 192 w 521"/>
                <a:gd name="T71" fmla="*/ 331 h 402"/>
                <a:gd name="T72" fmla="*/ 188 w 521"/>
                <a:gd name="T73" fmla="*/ 358 h 402"/>
                <a:gd name="T74" fmla="*/ 213 w 521"/>
                <a:gd name="T75" fmla="*/ 377 h 402"/>
                <a:gd name="T76" fmla="*/ 231 w 521"/>
                <a:gd name="T77" fmla="*/ 385 h 402"/>
                <a:gd name="T78" fmla="*/ 249 w 521"/>
                <a:gd name="T79" fmla="*/ 391 h 402"/>
                <a:gd name="T80" fmla="*/ 258 w 521"/>
                <a:gd name="T81" fmla="*/ 383 h 402"/>
                <a:gd name="T82" fmla="*/ 272 w 521"/>
                <a:gd name="T83" fmla="*/ 351 h 402"/>
                <a:gd name="T84" fmla="*/ 283 w 521"/>
                <a:gd name="T85" fmla="*/ 316 h 402"/>
                <a:gd name="T86" fmla="*/ 318 w 521"/>
                <a:gd name="T87" fmla="*/ 313 h 402"/>
                <a:gd name="T88" fmla="*/ 364 w 521"/>
                <a:gd name="T89" fmla="*/ 273 h 402"/>
                <a:gd name="T90" fmla="*/ 409 w 521"/>
                <a:gd name="T91" fmla="*/ 258 h 402"/>
                <a:gd name="T92" fmla="*/ 418 w 521"/>
                <a:gd name="T93" fmla="*/ 237 h 402"/>
                <a:gd name="T94" fmla="*/ 402 w 521"/>
                <a:gd name="T95" fmla="*/ 228 h 402"/>
                <a:gd name="T96" fmla="*/ 410 w 521"/>
                <a:gd name="T97" fmla="*/ 221 h 402"/>
                <a:gd name="T98" fmla="*/ 436 w 521"/>
                <a:gd name="T99" fmla="*/ 219 h 402"/>
                <a:gd name="T100" fmla="*/ 400 w 521"/>
                <a:gd name="T101" fmla="*/ 202 h 402"/>
                <a:gd name="T102" fmla="*/ 427 w 521"/>
                <a:gd name="T103" fmla="*/ 189 h 402"/>
                <a:gd name="T104" fmla="*/ 464 w 521"/>
                <a:gd name="T105" fmla="*/ 174 h 402"/>
                <a:gd name="T106" fmla="*/ 453 w 521"/>
                <a:gd name="T107" fmla="*/ 158 h 402"/>
                <a:gd name="T108" fmla="*/ 460 w 521"/>
                <a:gd name="T109" fmla="*/ 131 h 402"/>
                <a:gd name="T110" fmla="*/ 443 w 521"/>
                <a:gd name="T111" fmla="*/ 109 h 402"/>
                <a:gd name="T112" fmla="*/ 453 w 521"/>
                <a:gd name="T113" fmla="*/ 69 h 402"/>
                <a:gd name="T114" fmla="*/ 505 w 521"/>
                <a:gd name="T115" fmla="*/ 56 h 402"/>
                <a:gd name="T116" fmla="*/ 444 w 521"/>
                <a:gd name="T117" fmla="*/ 50 h 402"/>
                <a:gd name="T118" fmla="*/ 400 w 521"/>
                <a:gd name="T119" fmla="*/ 44 h 402"/>
                <a:gd name="T120" fmla="*/ 359 w 521"/>
                <a:gd name="T121" fmla="*/ 38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21" h="402">
                  <a:moveTo>
                    <a:pt x="460" y="133"/>
                  </a:moveTo>
                  <a:cubicBezTo>
                    <a:pt x="461" y="135"/>
                    <a:pt x="461" y="135"/>
                    <a:pt x="461" y="135"/>
                  </a:cubicBezTo>
                  <a:cubicBezTo>
                    <a:pt x="460" y="134"/>
                    <a:pt x="461" y="133"/>
                    <a:pt x="460" y="133"/>
                  </a:cubicBezTo>
                  <a:close/>
                  <a:moveTo>
                    <a:pt x="247" y="398"/>
                  </a:moveTo>
                  <a:cubicBezTo>
                    <a:pt x="247" y="401"/>
                    <a:pt x="247" y="401"/>
                    <a:pt x="247" y="401"/>
                  </a:cubicBezTo>
                  <a:cubicBezTo>
                    <a:pt x="248" y="400"/>
                    <a:pt x="248" y="402"/>
                    <a:pt x="250" y="401"/>
                  </a:cubicBezTo>
                  <a:cubicBezTo>
                    <a:pt x="251" y="401"/>
                    <a:pt x="250" y="399"/>
                    <a:pt x="250" y="399"/>
                  </a:cubicBezTo>
                  <a:cubicBezTo>
                    <a:pt x="249" y="399"/>
                    <a:pt x="248" y="399"/>
                    <a:pt x="247" y="398"/>
                  </a:cubicBezTo>
                  <a:close/>
                  <a:moveTo>
                    <a:pt x="236" y="383"/>
                  </a:moveTo>
                  <a:cubicBezTo>
                    <a:pt x="236" y="383"/>
                    <a:pt x="236" y="385"/>
                    <a:pt x="235" y="385"/>
                  </a:cubicBezTo>
                  <a:cubicBezTo>
                    <a:pt x="234" y="386"/>
                    <a:pt x="236" y="383"/>
                    <a:pt x="236" y="383"/>
                  </a:cubicBezTo>
                  <a:close/>
                  <a:moveTo>
                    <a:pt x="439" y="172"/>
                  </a:moveTo>
                  <a:cubicBezTo>
                    <a:pt x="439" y="172"/>
                    <a:pt x="439" y="175"/>
                    <a:pt x="439" y="177"/>
                  </a:cubicBezTo>
                  <a:cubicBezTo>
                    <a:pt x="440" y="177"/>
                    <a:pt x="440" y="177"/>
                    <a:pt x="441" y="178"/>
                  </a:cubicBezTo>
                  <a:cubicBezTo>
                    <a:pt x="443" y="178"/>
                    <a:pt x="446" y="177"/>
                    <a:pt x="447" y="177"/>
                  </a:cubicBezTo>
                  <a:cubicBezTo>
                    <a:pt x="453" y="174"/>
                    <a:pt x="441" y="172"/>
                    <a:pt x="439" y="172"/>
                  </a:cubicBezTo>
                  <a:close/>
                  <a:moveTo>
                    <a:pt x="392" y="63"/>
                  </a:moveTo>
                  <a:cubicBezTo>
                    <a:pt x="397" y="61"/>
                    <a:pt x="390" y="65"/>
                    <a:pt x="390" y="65"/>
                  </a:cubicBezTo>
                  <a:cubicBezTo>
                    <a:pt x="389" y="65"/>
                    <a:pt x="388" y="67"/>
                    <a:pt x="388" y="67"/>
                  </a:cubicBezTo>
                  <a:cubicBezTo>
                    <a:pt x="385" y="69"/>
                    <a:pt x="387" y="64"/>
                    <a:pt x="392" y="63"/>
                  </a:cubicBezTo>
                  <a:close/>
                  <a:moveTo>
                    <a:pt x="269" y="31"/>
                  </a:moveTo>
                  <a:cubicBezTo>
                    <a:pt x="270" y="31"/>
                    <a:pt x="273" y="34"/>
                    <a:pt x="269" y="33"/>
                  </a:cubicBezTo>
                  <a:cubicBezTo>
                    <a:pt x="269" y="33"/>
                    <a:pt x="267" y="30"/>
                    <a:pt x="269" y="31"/>
                  </a:cubicBezTo>
                  <a:close/>
                  <a:moveTo>
                    <a:pt x="305" y="304"/>
                  </a:moveTo>
                  <a:cubicBezTo>
                    <a:pt x="307" y="305"/>
                    <a:pt x="307" y="304"/>
                    <a:pt x="309" y="305"/>
                  </a:cubicBezTo>
                  <a:cubicBezTo>
                    <a:pt x="308" y="305"/>
                    <a:pt x="308" y="307"/>
                    <a:pt x="307" y="308"/>
                  </a:cubicBezTo>
                  <a:cubicBezTo>
                    <a:pt x="306" y="308"/>
                    <a:pt x="305" y="308"/>
                    <a:pt x="304" y="309"/>
                  </a:cubicBezTo>
                  <a:cubicBezTo>
                    <a:pt x="304" y="308"/>
                    <a:pt x="304" y="306"/>
                    <a:pt x="303" y="305"/>
                  </a:cubicBezTo>
                  <a:cubicBezTo>
                    <a:pt x="303" y="305"/>
                    <a:pt x="305" y="304"/>
                    <a:pt x="305" y="304"/>
                  </a:cubicBezTo>
                  <a:close/>
                  <a:moveTo>
                    <a:pt x="174" y="299"/>
                  </a:moveTo>
                  <a:cubicBezTo>
                    <a:pt x="175" y="300"/>
                    <a:pt x="177" y="302"/>
                    <a:pt x="175" y="301"/>
                  </a:cubicBezTo>
                  <a:cubicBezTo>
                    <a:pt x="175" y="301"/>
                    <a:pt x="172" y="299"/>
                    <a:pt x="174" y="299"/>
                  </a:cubicBezTo>
                  <a:close/>
                  <a:moveTo>
                    <a:pt x="198" y="297"/>
                  </a:moveTo>
                  <a:cubicBezTo>
                    <a:pt x="200" y="297"/>
                    <a:pt x="198" y="298"/>
                    <a:pt x="198" y="298"/>
                  </a:cubicBezTo>
                  <a:cubicBezTo>
                    <a:pt x="198" y="299"/>
                    <a:pt x="198" y="300"/>
                    <a:pt x="198" y="300"/>
                  </a:cubicBezTo>
                  <a:cubicBezTo>
                    <a:pt x="196" y="301"/>
                    <a:pt x="193" y="303"/>
                    <a:pt x="192" y="303"/>
                  </a:cubicBezTo>
                  <a:cubicBezTo>
                    <a:pt x="189" y="303"/>
                    <a:pt x="191" y="302"/>
                    <a:pt x="192" y="301"/>
                  </a:cubicBezTo>
                  <a:cubicBezTo>
                    <a:pt x="192" y="301"/>
                    <a:pt x="193" y="300"/>
                    <a:pt x="194" y="299"/>
                  </a:cubicBezTo>
                  <a:cubicBezTo>
                    <a:pt x="195" y="299"/>
                    <a:pt x="197" y="297"/>
                    <a:pt x="198" y="297"/>
                  </a:cubicBezTo>
                  <a:close/>
                  <a:moveTo>
                    <a:pt x="195" y="286"/>
                  </a:moveTo>
                  <a:cubicBezTo>
                    <a:pt x="197" y="286"/>
                    <a:pt x="195" y="287"/>
                    <a:pt x="194" y="288"/>
                  </a:cubicBezTo>
                  <a:cubicBezTo>
                    <a:pt x="194" y="287"/>
                    <a:pt x="194" y="286"/>
                    <a:pt x="195" y="286"/>
                  </a:cubicBezTo>
                  <a:close/>
                  <a:moveTo>
                    <a:pt x="196" y="284"/>
                  </a:moveTo>
                  <a:cubicBezTo>
                    <a:pt x="198" y="283"/>
                    <a:pt x="196" y="285"/>
                    <a:pt x="196" y="285"/>
                  </a:cubicBezTo>
                  <a:cubicBezTo>
                    <a:pt x="196" y="285"/>
                    <a:pt x="194" y="284"/>
                    <a:pt x="196" y="284"/>
                  </a:cubicBezTo>
                  <a:close/>
                  <a:moveTo>
                    <a:pt x="395" y="240"/>
                  </a:moveTo>
                  <a:cubicBezTo>
                    <a:pt x="398" y="240"/>
                    <a:pt x="396" y="243"/>
                    <a:pt x="396" y="243"/>
                  </a:cubicBezTo>
                  <a:cubicBezTo>
                    <a:pt x="395" y="243"/>
                    <a:pt x="391" y="242"/>
                    <a:pt x="391" y="242"/>
                  </a:cubicBezTo>
                  <a:cubicBezTo>
                    <a:pt x="391" y="242"/>
                    <a:pt x="392" y="242"/>
                    <a:pt x="393" y="242"/>
                  </a:cubicBezTo>
                  <a:cubicBezTo>
                    <a:pt x="393" y="241"/>
                    <a:pt x="394" y="240"/>
                    <a:pt x="395" y="240"/>
                  </a:cubicBezTo>
                  <a:close/>
                  <a:moveTo>
                    <a:pt x="174" y="223"/>
                  </a:moveTo>
                  <a:cubicBezTo>
                    <a:pt x="172" y="223"/>
                    <a:pt x="175" y="224"/>
                    <a:pt x="176" y="224"/>
                  </a:cubicBezTo>
                  <a:cubicBezTo>
                    <a:pt x="176" y="224"/>
                    <a:pt x="177" y="223"/>
                    <a:pt x="174" y="223"/>
                  </a:cubicBezTo>
                  <a:close/>
                  <a:moveTo>
                    <a:pt x="166" y="221"/>
                  </a:moveTo>
                  <a:cubicBezTo>
                    <a:pt x="164" y="221"/>
                    <a:pt x="164" y="223"/>
                    <a:pt x="164" y="224"/>
                  </a:cubicBezTo>
                  <a:cubicBezTo>
                    <a:pt x="164" y="224"/>
                    <a:pt x="165" y="225"/>
                    <a:pt x="165" y="225"/>
                  </a:cubicBezTo>
                  <a:cubicBezTo>
                    <a:pt x="165" y="225"/>
                    <a:pt x="166" y="225"/>
                    <a:pt x="167" y="225"/>
                  </a:cubicBezTo>
                  <a:cubicBezTo>
                    <a:pt x="167" y="223"/>
                    <a:pt x="167" y="221"/>
                    <a:pt x="166" y="221"/>
                  </a:cubicBezTo>
                  <a:close/>
                  <a:moveTo>
                    <a:pt x="418" y="189"/>
                  </a:moveTo>
                  <a:cubicBezTo>
                    <a:pt x="417" y="190"/>
                    <a:pt x="417" y="190"/>
                    <a:pt x="417" y="190"/>
                  </a:cubicBezTo>
                  <a:cubicBezTo>
                    <a:pt x="416" y="191"/>
                    <a:pt x="413" y="191"/>
                    <a:pt x="412" y="192"/>
                  </a:cubicBezTo>
                  <a:cubicBezTo>
                    <a:pt x="412" y="192"/>
                    <a:pt x="412" y="194"/>
                    <a:pt x="412" y="194"/>
                  </a:cubicBezTo>
                  <a:cubicBezTo>
                    <a:pt x="412" y="195"/>
                    <a:pt x="413" y="195"/>
                    <a:pt x="414" y="196"/>
                  </a:cubicBezTo>
                  <a:cubicBezTo>
                    <a:pt x="410" y="195"/>
                    <a:pt x="405" y="193"/>
                    <a:pt x="402" y="195"/>
                  </a:cubicBezTo>
                  <a:cubicBezTo>
                    <a:pt x="401" y="196"/>
                    <a:pt x="400" y="196"/>
                    <a:pt x="400" y="197"/>
                  </a:cubicBezTo>
                  <a:cubicBezTo>
                    <a:pt x="400" y="197"/>
                    <a:pt x="400" y="200"/>
                    <a:pt x="400" y="200"/>
                  </a:cubicBezTo>
                  <a:cubicBezTo>
                    <a:pt x="400" y="200"/>
                    <a:pt x="402" y="200"/>
                    <a:pt x="403" y="200"/>
                  </a:cubicBezTo>
                  <a:cubicBezTo>
                    <a:pt x="403" y="201"/>
                    <a:pt x="404" y="203"/>
                    <a:pt x="404" y="203"/>
                  </a:cubicBezTo>
                  <a:cubicBezTo>
                    <a:pt x="406" y="202"/>
                    <a:pt x="406" y="203"/>
                    <a:pt x="408" y="202"/>
                  </a:cubicBezTo>
                  <a:cubicBezTo>
                    <a:pt x="408" y="202"/>
                    <a:pt x="409" y="200"/>
                    <a:pt x="410" y="200"/>
                  </a:cubicBezTo>
                  <a:cubicBezTo>
                    <a:pt x="411" y="200"/>
                    <a:pt x="412" y="200"/>
                    <a:pt x="413" y="200"/>
                  </a:cubicBezTo>
                  <a:cubicBezTo>
                    <a:pt x="414" y="199"/>
                    <a:pt x="413" y="197"/>
                    <a:pt x="414" y="196"/>
                  </a:cubicBezTo>
                  <a:cubicBezTo>
                    <a:pt x="415" y="197"/>
                    <a:pt x="415" y="196"/>
                    <a:pt x="416" y="196"/>
                  </a:cubicBezTo>
                  <a:cubicBezTo>
                    <a:pt x="417" y="197"/>
                    <a:pt x="417" y="199"/>
                    <a:pt x="418" y="199"/>
                  </a:cubicBezTo>
                  <a:cubicBezTo>
                    <a:pt x="420" y="200"/>
                    <a:pt x="423" y="200"/>
                    <a:pt x="425" y="200"/>
                  </a:cubicBezTo>
                  <a:cubicBezTo>
                    <a:pt x="425" y="200"/>
                    <a:pt x="426" y="201"/>
                    <a:pt x="426" y="201"/>
                  </a:cubicBezTo>
                  <a:cubicBezTo>
                    <a:pt x="425" y="202"/>
                    <a:pt x="422" y="202"/>
                    <a:pt x="424" y="203"/>
                  </a:cubicBezTo>
                  <a:cubicBezTo>
                    <a:pt x="425" y="203"/>
                    <a:pt x="424" y="204"/>
                    <a:pt x="425" y="204"/>
                  </a:cubicBezTo>
                  <a:cubicBezTo>
                    <a:pt x="420" y="209"/>
                    <a:pt x="431" y="211"/>
                    <a:pt x="434" y="212"/>
                  </a:cubicBezTo>
                  <a:cubicBezTo>
                    <a:pt x="435" y="213"/>
                    <a:pt x="437" y="215"/>
                    <a:pt x="438" y="216"/>
                  </a:cubicBezTo>
                  <a:cubicBezTo>
                    <a:pt x="440" y="216"/>
                    <a:pt x="441" y="215"/>
                    <a:pt x="443" y="216"/>
                  </a:cubicBezTo>
                  <a:cubicBezTo>
                    <a:pt x="443" y="216"/>
                    <a:pt x="444" y="214"/>
                    <a:pt x="443" y="213"/>
                  </a:cubicBezTo>
                  <a:cubicBezTo>
                    <a:pt x="439" y="210"/>
                    <a:pt x="435" y="214"/>
                    <a:pt x="441" y="209"/>
                  </a:cubicBezTo>
                  <a:cubicBezTo>
                    <a:pt x="441" y="208"/>
                    <a:pt x="441" y="208"/>
                    <a:pt x="441" y="208"/>
                  </a:cubicBezTo>
                  <a:cubicBezTo>
                    <a:pt x="439" y="207"/>
                    <a:pt x="437" y="207"/>
                    <a:pt x="435" y="206"/>
                  </a:cubicBezTo>
                  <a:cubicBezTo>
                    <a:pt x="435" y="206"/>
                    <a:pt x="433" y="204"/>
                    <a:pt x="433" y="204"/>
                  </a:cubicBezTo>
                  <a:cubicBezTo>
                    <a:pt x="431" y="204"/>
                    <a:pt x="435" y="204"/>
                    <a:pt x="435" y="204"/>
                  </a:cubicBezTo>
                  <a:cubicBezTo>
                    <a:pt x="436" y="204"/>
                    <a:pt x="437" y="206"/>
                    <a:pt x="437" y="206"/>
                  </a:cubicBezTo>
                  <a:cubicBezTo>
                    <a:pt x="439" y="206"/>
                    <a:pt x="439" y="205"/>
                    <a:pt x="441" y="205"/>
                  </a:cubicBezTo>
                  <a:cubicBezTo>
                    <a:pt x="441" y="203"/>
                    <a:pt x="441" y="203"/>
                    <a:pt x="442" y="200"/>
                  </a:cubicBezTo>
                  <a:cubicBezTo>
                    <a:pt x="436" y="199"/>
                    <a:pt x="435" y="199"/>
                    <a:pt x="429" y="200"/>
                  </a:cubicBezTo>
                  <a:cubicBezTo>
                    <a:pt x="430" y="200"/>
                    <a:pt x="431" y="198"/>
                    <a:pt x="432" y="198"/>
                  </a:cubicBezTo>
                  <a:cubicBezTo>
                    <a:pt x="433" y="198"/>
                    <a:pt x="434" y="198"/>
                    <a:pt x="435" y="198"/>
                  </a:cubicBezTo>
                  <a:cubicBezTo>
                    <a:pt x="435" y="198"/>
                    <a:pt x="435" y="196"/>
                    <a:pt x="435" y="196"/>
                  </a:cubicBezTo>
                  <a:cubicBezTo>
                    <a:pt x="428" y="196"/>
                    <a:pt x="428" y="196"/>
                    <a:pt x="428" y="196"/>
                  </a:cubicBezTo>
                  <a:cubicBezTo>
                    <a:pt x="429" y="195"/>
                    <a:pt x="430" y="193"/>
                    <a:pt x="430" y="193"/>
                  </a:cubicBezTo>
                  <a:cubicBezTo>
                    <a:pt x="427" y="192"/>
                    <a:pt x="421" y="189"/>
                    <a:pt x="418" y="189"/>
                  </a:cubicBezTo>
                  <a:close/>
                  <a:moveTo>
                    <a:pt x="136" y="168"/>
                  </a:moveTo>
                  <a:cubicBezTo>
                    <a:pt x="135" y="168"/>
                    <a:pt x="130" y="171"/>
                    <a:pt x="134" y="171"/>
                  </a:cubicBezTo>
                  <a:cubicBezTo>
                    <a:pt x="135" y="170"/>
                    <a:pt x="139" y="169"/>
                    <a:pt x="138" y="169"/>
                  </a:cubicBezTo>
                  <a:cubicBezTo>
                    <a:pt x="137" y="168"/>
                    <a:pt x="137" y="168"/>
                    <a:pt x="136" y="168"/>
                  </a:cubicBezTo>
                  <a:close/>
                  <a:moveTo>
                    <a:pt x="466" y="167"/>
                  </a:moveTo>
                  <a:cubicBezTo>
                    <a:pt x="466" y="167"/>
                    <a:pt x="465" y="168"/>
                    <a:pt x="465" y="168"/>
                  </a:cubicBezTo>
                  <a:cubicBezTo>
                    <a:pt x="466" y="168"/>
                    <a:pt x="467" y="168"/>
                    <a:pt x="467" y="169"/>
                  </a:cubicBezTo>
                  <a:cubicBezTo>
                    <a:pt x="466" y="168"/>
                    <a:pt x="469" y="166"/>
                    <a:pt x="466" y="167"/>
                  </a:cubicBezTo>
                  <a:close/>
                  <a:moveTo>
                    <a:pt x="454" y="162"/>
                  </a:moveTo>
                  <a:cubicBezTo>
                    <a:pt x="454" y="164"/>
                    <a:pt x="453" y="166"/>
                    <a:pt x="455" y="168"/>
                  </a:cubicBezTo>
                  <a:cubicBezTo>
                    <a:pt x="455" y="168"/>
                    <a:pt x="457" y="168"/>
                    <a:pt x="457" y="169"/>
                  </a:cubicBezTo>
                  <a:cubicBezTo>
                    <a:pt x="457" y="168"/>
                    <a:pt x="458" y="167"/>
                    <a:pt x="459" y="167"/>
                  </a:cubicBezTo>
                  <a:cubicBezTo>
                    <a:pt x="459" y="166"/>
                    <a:pt x="459" y="166"/>
                    <a:pt x="459" y="165"/>
                  </a:cubicBezTo>
                  <a:cubicBezTo>
                    <a:pt x="459" y="164"/>
                    <a:pt x="457" y="165"/>
                    <a:pt x="457" y="165"/>
                  </a:cubicBezTo>
                  <a:cubicBezTo>
                    <a:pt x="456" y="164"/>
                    <a:pt x="456" y="163"/>
                    <a:pt x="456" y="163"/>
                  </a:cubicBezTo>
                  <a:cubicBezTo>
                    <a:pt x="456" y="162"/>
                    <a:pt x="455" y="162"/>
                    <a:pt x="454" y="162"/>
                  </a:cubicBezTo>
                  <a:close/>
                  <a:moveTo>
                    <a:pt x="436" y="157"/>
                  </a:moveTo>
                  <a:cubicBezTo>
                    <a:pt x="439" y="157"/>
                    <a:pt x="438" y="160"/>
                    <a:pt x="438" y="163"/>
                  </a:cubicBezTo>
                  <a:cubicBezTo>
                    <a:pt x="438" y="163"/>
                    <a:pt x="436" y="162"/>
                    <a:pt x="436" y="163"/>
                  </a:cubicBezTo>
                  <a:cubicBezTo>
                    <a:pt x="436" y="162"/>
                    <a:pt x="434" y="157"/>
                    <a:pt x="436" y="157"/>
                  </a:cubicBezTo>
                  <a:close/>
                  <a:moveTo>
                    <a:pt x="467" y="151"/>
                  </a:moveTo>
                  <a:cubicBezTo>
                    <a:pt x="467" y="151"/>
                    <a:pt x="467" y="152"/>
                    <a:pt x="466" y="153"/>
                  </a:cubicBezTo>
                  <a:cubicBezTo>
                    <a:pt x="465" y="153"/>
                    <a:pt x="464" y="152"/>
                    <a:pt x="463" y="153"/>
                  </a:cubicBezTo>
                  <a:cubicBezTo>
                    <a:pt x="464" y="157"/>
                    <a:pt x="463" y="164"/>
                    <a:pt x="470" y="161"/>
                  </a:cubicBezTo>
                  <a:cubicBezTo>
                    <a:pt x="471" y="161"/>
                    <a:pt x="471" y="159"/>
                    <a:pt x="472" y="159"/>
                  </a:cubicBezTo>
                  <a:cubicBezTo>
                    <a:pt x="473" y="158"/>
                    <a:pt x="473" y="159"/>
                    <a:pt x="474" y="159"/>
                  </a:cubicBezTo>
                  <a:cubicBezTo>
                    <a:pt x="473" y="160"/>
                    <a:pt x="476" y="159"/>
                    <a:pt x="476" y="159"/>
                  </a:cubicBezTo>
                  <a:cubicBezTo>
                    <a:pt x="476" y="157"/>
                    <a:pt x="475" y="155"/>
                    <a:pt x="475" y="155"/>
                  </a:cubicBezTo>
                  <a:cubicBezTo>
                    <a:pt x="475" y="155"/>
                    <a:pt x="473" y="157"/>
                    <a:pt x="473" y="157"/>
                  </a:cubicBezTo>
                  <a:cubicBezTo>
                    <a:pt x="469" y="156"/>
                    <a:pt x="470" y="154"/>
                    <a:pt x="469" y="151"/>
                  </a:cubicBezTo>
                  <a:lnTo>
                    <a:pt x="467" y="151"/>
                  </a:lnTo>
                  <a:close/>
                  <a:moveTo>
                    <a:pt x="461" y="135"/>
                  </a:moveTo>
                  <a:cubicBezTo>
                    <a:pt x="461" y="136"/>
                    <a:pt x="460" y="136"/>
                    <a:pt x="460" y="137"/>
                  </a:cubicBezTo>
                  <a:cubicBezTo>
                    <a:pt x="462" y="137"/>
                    <a:pt x="465" y="148"/>
                    <a:pt x="464" y="143"/>
                  </a:cubicBezTo>
                  <a:cubicBezTo>
                    <a:pt x="464" y="142"/>
                    <a:pt x="464" y="141"/>
                    <a:pt x="464" y="140"/>
                  </a:cubicBezTo>
                  <a:cubicBezTo>
                    <a:pt x="464" y="140"/>
                    <a:pt x="462" y="138"/>
                    <a:pt x="462" y="138"/>
                  </a:cubicBezTo>
                  <a:cubicBezTo>
                    <a:pt x="462" y="137"/>
                    <a:pt x="463" y="136"/>
                    <a:pt x="463" y="136"/>
                  </a:cubicBezTo>
                  <a:lnTo>
                    <a:pt x="461" y="135"/>
                  </a:lnTo>
                  <a:close/>
                  <a:moveTo>
                    <a:pt x="10" y="119"/>
                  </a:moveTo>
                  <a:cubicBezTo>
                    <a:pt x="11" y="120"/>
                    <a:pt x="11" y="120"/>
                    <a:pt x="11" y="120"/>
                  </a:cubicBezTo>
                  <a:cubicBezTo>
                    <a:pt x="13" y="120"/>
                    <a:pt x="13" y="120"/>
                    <a:pt x="11" y="119"/>
                  </a:cubicBezTo>
                  <a:cubicBezTo>
                    <a:pt x="11" y="119"/>
                    <a:pt x="11" y="119"/>
                    <a:pt x="10" y="119"/>
                  </a:cubicBezTo>
                  <a:close/>
                  <a:moveTo>
                    <a:pt x="1" y="117"/>
                  </a:moveTo>
                  <a:cubicBezTo>
                    <a:pt x="1" y="117"/>
                    <a:pt x="0" y="120"/>
                    <a:pt x="1" y="120"/>
                  </a:cubicBezTo>
                  <a:cubicBezTo>
                    <a:pt x="4" y="120"/>
                    <a:pt x="4" y="118"/>
                    <a:pt x="5" y="118"/>
                  </a:cubicBezTo>
                  <a:cubicBezTo>
                    <a:pt x="3" y="118"/>
                    <a:pt x="3" y="118"/>
                    <a:pt x="1" y="117"/>
                  </a:cubicBezTo>
                  <a:close/>
                  <a:moveTo>
                    <a:pt x="457" y="69"/>
                  </a:moveTo>
                  <a:cubicBezTo>
                    <a:pt x="457" y="69"/>
                    <a:pt x="456" y="71"/>
                    <a:pt x="456" y="72"/>
                  </a:cubicBezTo>
                  <a:cubicBezTo>
                    <a:pt x="460" y="71"/>
                    <a:pt x="460" y="72"/>
                    <a:pt x="457" y="69"/>
                  </a:cubicBezTo>
                  <a:close/>
                  <a:moveTo>
                    <a:pt x="400" y="60"/>
                  </a:moveTo>
                  <a:cubicBezTo>
                    <a:pt x="407" y="58"/>
                    <a:pt x="396" y="63"/>
                    <a:pt x="396" y="63"/>
                  </a:cubicBezTo>
                  <a:cubicBezTo>
                    <a:pt x="395" y="63"/>
                    <a:pt x="392" y="62"/>
                    <a:pt x="393" y="62"/>
                  </a:cubicBezTo>
                  <a:cubicBezTo>
                    <a:pt x="394" y="62"/>
                    <a:pt x="395" y="62"/>
                    <a:pt x="396" y="62"/>
                  </a:cubicBezTo>
                  <a:cubicBezTo>
                    <a:pt x="397" y="61"/>
                    <a:pt x="399" y="60"/>
                    <a:pt x="400" y="60"/>
                  </a:cubicBezTo>
                  <a:close/>
                  <a:moveTo>
                    <a:pt x="463" y="37"/>
                  </a:moveTo>
                  <a:cubicBezTo>
                    <a:pt x="463" y="37"/>
                    <a:pt x="463" y="39"/>
                    <a:pt x="463" y="39"/>
                  </a:cubicBezTo>
                  <a:cubicBezTo>
                    <a:pt x="465" y="40"/>
                    <a:pt x="464" y="37"/>
                    <a:pt x="463" y="37"/>
                  </a:cubicBezTo>
                  <a:close/>
                  <a:moveTo>
                    <a:pt x="455" y="36"/>
                  </a:moveTo>
                  <a:cubicBezTo>
                    <a:pt x="456" y="37"/>
                    <a:pt x="455" y="39"/>
                    <a:pt x="455" y="41"/>
                  </a:cubicBezTo>
                  <a:cubicBezTo>
                    <a:pt x="457" y="41"/>
                    <a:pt x="457" y="41"/>
                    <a:pt x="457" y="41"/>
                  </a:cubicBezTo>
                  <a:cubicBezTo>
                    <a:pt x="457" y="40"/>
                    <a:pt x="456" y="38"/>
                    <a:pt x="457" y="37"/>
                  </a:cubicBezTo>
                  <a:lnTo>
                    <a:pt x="455" y="36"/>
                  </a:lnTo>
                  <a:close/>
                  <a:moveTo>
                    <a:pt x="166" y="30"/>
                  </a:moveTo>
                  <a:cubicBezTo>
                    <a:pt x="167" y="31"/>
                    <a:pt x="166" y="33"/>
                    <a:pt x="167" y="34"/>
                  </a:cubicBezTo>
                  <a:cubicBezTo>
                    <a:pt x="169" y="38"/>
                    <a:pt x="180" y="41"/>
                    <a:pt x="186" y="42"/>
                  </a:cubicBezTo>
                  <a:cubicBezTo>
                    <a:pt x="186" y="42"/>
                    <a:pt x="189" y="43"/>
                    <a:pt x="187" y="41"/>
                  </a:cubicBezTo>
                  <a:cubicBezTo>
                    <a:pt x="187" y="41"/>
                    <a:pt x="187" y="39"/>
                    <a:pt x="186" y="39"/>
                  </a:cubicBezTo>
                  <a:cubicBezTo>
                    <a:pt x="186" y="39"/>
                    <a:pt x="180" y="36"/>
                    <a:pt x="180" y="36"/>
                  </a:cubicBezTo>
                  <a:cubicBezTo>
                    <a:pt x="179" y="36"/>
                    <a:pt x="178" y="37"/>
                    <a:pt x="177" y="36"/>
                  </a:cubicBezTo>
                  <a:cubicBezTo>
                    <a:pt x="176" y="36"/>
                    <a:pt x="175" y="34"/>
                    <a:pt x="175" y="34"/>
                  </a:cubicBezTo>
                  <a:cubicBezTo>
                    <a:pt x="174" y="33"/>
                    <a:pt x="173" y="34"/>
                    <a:pt x="172" y="33"/>
                  </a:cubicBezTo>
                  <a:cubicBezTo>
                    <a:pt x="170" y="32"/>
                    <a:pt x="168" y="30"/>
                    <a:pt x="166" y="30"/>
                  </a:cubicBezTo>
                  <a:close/>
                  <a:moveTo>
                    <a:pt x="327" y="18"/>
                  </a:moveTo>
                  <a:cubicBezTo>
                    <a:pt x="332" y="17"/>
                    <a:pt x="324" y="20"/>
                    <a:pt x="324" y="20"/>
                  </a:cubicBezTo>
                  <a:cubicBezTo>
                    <a:pt x="324" y="20"/>
                    <a:pt x="324" y="21"/>
                    <a:pt x="324" y="22"/>
                  </a:cubicBezTo>
                  <a:cubicBezTo>
                    <a:pt x="324" y="22"/>
                    <a:pt x="321" y="21"/>
                    <a:pt x="320" y="20"/>
                  </a:cubicBezTo>
                  <a:cubicBezTo>
                    <a:pt x="320" y="21"/>
                    <a:pt x="320" y="22"/>
                    <a:pt x="319" y="22"/>
                  </a:cubicBezTo>
                  <a:cubicBezTo>
                    <a:pt x="317" y="22"/>
                    <a:pt x="319" y="19"/>
                    <a:pt x="319" y="19"/>
                  </a:cubicBezTo>
                  <a:cubicBezTo>
                    <a:pt x="322" y="19"/>
                    <a:pt x="325" y="18"/>
                    <a:pt x="327" y="18"/>
                  </a:cubicBezTo>
                  <a:close/>
                  <a:moveTo>
                    <a:pt x="366" y="14"/>
                  </a:moveTo>
                  <a:cubicBezTo>
                    <a:pt x="368" y="14"/>
                    <a:pt x="372" y="15"/>
                    <a:pt x="373" y="15"/>
                  </a:cubicBezTo>
                  <a:cubicBezTo>
                    <a:pt x="377" y="15"/>
                    <a:pt x="379" y="14"/>
                    <a:pt x="383" y="14"/>
                  </a:cubicBezTo>
                  <a:cubicBezTo>
                    <a:pt x="384" y="14"/>
                    <a:pt x="390" y="16"/>
                    <a:pt x="392" y="16"/>
                  </a:cubicBezTo>
                  <a:cubicBezTo>
                    <a:pt x="386" y="16"/>
                    <a:pt x="379" y="18"/>
                    <a:pt x="374" y="18"/>
                  </a:cubicBezTo>
                  <a:cubicBezTo>
                    <a:pt x="371" y="18"/>
                    <a:pt x="367" y="16"/>
                    <a:pt x="364" y="17"/>
                  </a:cubicBezTo>
                  <a:cubicBezTo>
                    <a:pt x="362" y="18"/>
                    <a:pt x="362" y="18"/>
                    <a:pt x="362" y="18"/>
                  </a:cubicBezTo>
                  <a:cubicBezTo>
                    <a:pt x="359" y="19"/>
                    <a:pt x="356" y="18"/>
                    <a:pt x="353" y="18"/>
                  </a:cubicBezTo>
                  <a:cubicBezTo>
                    <a:pt x="354" y="17"/>
                    <a:pt x="354" y="17"/>
                    <a:pt x="354" y="17"/>
                  </a:cubicBezTo>
                  <a:cubicBezTo>
                    <a:pt x="354" y="17"/>
                    <a:pt x="356" y="17"/>
                    <a:pt x="356" y="17"/>
                  </a:cubicBezTo>
                  <a:cubicBezTo>
                    <a:pt x="359" y="16"/>
                    <a:pt x="363" y="15"/>
                    <a:pt x="366" y="14"/>
                  </a:cubicBezTo>
                  <a:close/>
                  <a:moveTo>
                    <a:pt x="335" y="12"/>
                  </a:moveTo>
                  <a:cubicBezTo>
                    <a:pt x="336" y="12"/>
                    <a:pt x="336" y="12"/>
                    <a:pt x="336" y="12"/>
                  </a:cubicBezTo>
                  <a:cubicBezTo>
                    <a:pt x="337" y="13"/>
                    <a:pt x="336" y="14"/>
                    <a:pt x="336" y="15"/>
                  </a:cubicBezTo>
                  <a:cubicBezTo>
                    <a:pt x="337" y="15"/>
                    <a:pt x="339" y="17"/>
                    <a:pt x="339" y="18"/>
                  </a:cubicBezTo>
                  <a:cubicBezTo>
                    <a:pt x="346" y="15"/>
                    <a:pt x="346" y="16"/>
                    <a:pt x="352" y="18"/>
                  </a:cubicBezTo>
                  <a:cubicBezTo>
                    <a:pt x="350" y="18"/>
                    <a:pt x="347" y="18"/>
                    <a:pt x="346" y="18"/>
                  </a:cubicBezTo>
                  <a:cubicBezTo>
                    <a:pt x="345" y="18"/>
                    <a:pt x="341" y="18"/>
                    <a:pt x="339" y="18"/>
                  </a:cubicBezTo>
                  <a:cubicBezTo>
                    <a:pt x="339" y="18"/>
                    <a:pt x="339" y="20"/>
                    <a:pt x="339" y="20"/>
                  </a:cubicBezTo>
                  <a:cubicBezTo>
                    <a:pt x="338" y="20"/>
                    <a:pt x="339" y="21"/>
                    <a:pt x="338" y="21"/>
                  </a:cubicBezTo>
                  <a:cubicBezTo>
                    <a:pt x="337" y="21"/>
                    <a:pt x="337" y="19"/>
                    <a:pt x="336" y="19"/>
                  </a:cubicBezTo>
                  <a:cubicBezTo>
                    <a:pt x="336" y="19"/>
                    <a:pt x="334" y="19"/>
                    <a:pt x="334" y="18"/>
                  </a:cubicBezTo>
                  <a:cubicBezTo>
                    <a:pt x="334" y="18"/>
                    <a:pt x="334" y="18"/>
                    <a:pt x="334" y="18"/>
                  </a:cubicBezTo>
                  <a:cubicBezTo>
                    <a:pt x="337" y="16"/>
                    <a:pt x="334" y="11"/>
                    <a:pt x="335" y="12"/>
                  </a:cubicBezTo>
                  <a:close/>
                  <a:moveTo>
                    <a:pt x="440" y="34"/>
                  </a:moveTo>
                  <a:cubicBezTo>
                    <a:pt x="442" y="33"/>
                    <a:pt x="443" y="30"/>
                    <a:pt x="444" y="30"/>
                  </a:cubicBezTo>
                  <a:cubicBezTo>
                    <a:pt x="445" y="29"/>
                    <a:pt x="446" y="30"/>
                    <a:pt x="447" y="30"/>
                  </a:cubicBezTo>
                  <a:cubicBezTo>
                    <a:pt x="448" y="29"/>
                    <a:pt x="450" y="28"/>
                    <a:pt x="451" y="27"/>
                  </a:cubicBezTo>
                  <a:cubicBezTo>
                    <a:pt x="451" y="27"/>
                    <a:pt x="451" y="25"/>
                    <a:pt x="451" y="25"/>
                  </a:cubicBezTo>
                  <a:cubicBezTo>
                    <a:pt x="449" y="24"/>
                    <a:pt x="447" y="24"/>
                    <a:pt x="445" y="24"/>
                  </a:cubicBezTo>
                  <a:cubicBezTo>
                    <a:pt x="444" y="23"/>
                    <a:pt x="443" y="22"/>
                    <a:pt x="443" y="22"/>
                  </a:cubicBezTo>
                  <a:cubicBezTo>
                    <a:pt x="439" y="21"/>
                    <a:pt x="435" y="24"/>
                    <a:pt x="432" y="22"/>
                  </a:cubicBezTo>
                  <a:cubicBezTo>
                    <a:pt x="432" y="22"/>
                    <a:pt x="432" y="20"/>
                    <a:pt x="432" y="20"/>
                  </a:cubicBezTo>
                  <a:cubicBezTo>
                    <a:pt x="431" y="20"/>
                    <a:pt x="430" y="19"/>
                    <a:pt x="429" y="18"/>
                  </a:cubicBezTo>
                  <a:cubicBezTo>
                    <a:pt x="428" y="19"/>
                    <a:pt x="428" y="18"/>
                    <a:pt x="427" y="18"/>
                  </a:cubicBezTo>
                  <a:cubicBezTo>
                    <a:pt x="426" y="18"/>
                    <a:pt x="426" y="20"/>
                    <a:pt x="425" y="20"/>
                  </a:cubicBezTo>
                  <a:cubicBezTo>
                    <a:pt x="425" y="20"/>
                    <a:pt x="425" y="18"/>
                    <a:pt x="425" y="18"/>
                  </a:cubicBezTo>
                  <a:cubicBezTo>
                    <a:pt x="424" y="17"/>
                    <a:pt x="424" y="17"/>
                    <a:pt x="423" y="17"/>
                  </a:cubicBezTo>
                  <a:cubicBezTo>
                    <a:pt x="418" y="19"/>
                    <a:pt x="417" y="21"/>
                    <a:pt x="410" y="22"/>
                  </a:cubicBezTo>
                  <a:cubicBezTo>
                    <a:pt x="410" y="20"/>
                    <a:pt x="410" y="20"/>
                    <a:pt x="410" y="20"/>
                  </a:cubicBezTo>
                  <a:cubicBezTo>
                    <a:pt x="413" y="19"/>
                    <a:pt x="414" y="20"/>
                    <a:pt x="417" y="19"/>
                  </a:cubicBezTo>
                  <a:cubicBezTo>
                    <a:pt x="417" y="19"/>
                    <a:pt x="417" y="18"/>
                    <a:pt x="418" y="18"/>
                  </a:cubicBezTo>
                  <a:cubicBezTo>
                    <a:pt x="418" y="17"/>
                    <a:pt x="419" y="15"/>
                    <a:pt x="418" y="14"/>
                  </a:cubicBezTo>
                  <a:cubicBezTo>
                    <a:pt x="418" y="13"/>
                    <a:pt x="412" y="9"/>
                    <a:pt x="410" y="9"/>
                  </a:cubicBezTo>
                  <a:cubicBezTo>
                    <a:pt x="408" y="9"/>
                    <a:pt x="407" y="12"/>
                    <a:pt x="406" y="12"/>
                  </a:cubicBezTo>
                  <a:cubicBezTo>
                    <a:pt x="403" y="14"/>
                    <a:pt x="398" y="14"/>
                    <a:pt x="394" y="15"/>
                  </a:cubicBezTo>
                  <a:cubicBezTo>
                    <a:pt x="395" y="14"/>
                    <a:pt x="397" y="11"/>
                    <a:pt x="398" y="10"/>
                  </a:cubicBezTo>
                  <a:cubicBezTo>
                    <a:pt x="399" y="10"/>
                    <a:pt x="401" y="10"/>
                    <a:pt x="402" y="9"/>
                  </a:cubicBezTo>
                  <a:cubicBezTo>
                    <a:pt x="403" y="9"/>
                    <a:pt x="403" y="7"/>
                    <a:pt x="404" y="6"/>
                  </a:cubicBezTo>
                  <a:cubicBezTo>
                    <a:pt x="403" y="6"/>
                    <a:pt x="401" y="5"/>
                    <a:pt x="400" y="5"/>
                  </a:cubicBezTo>
                  <a:cubicBezTo>
                    <a:pt x="396" y="5"/>
                    <a:pt x="391" y="6"/>
                    <a:pt x="386" y="5"/>
                  </a:cubicBezTo>
                  <a:cubicBezTo>
                    <a:pt x="383" y="5"/>
                    <a:pt x="380" y="3"/>
                    <a:pt x="376" y="3"/>
                  </a:cubicBezTo>
                  <a:cubicBezTo>
                    <a:pt x="376" y="3"/>
                    <a:pt x="376" y="4"/>
                    <a:pt x="376" y="4"/>
                  </a:cubicBezTo>
                  <a:cubicBezTo>
                    <a:pt x="374" y="4"/>
                    <a:pt x="373" y="4"/>
                    <a:pt x="371" y="4"/>
                  </a:cubicBezTo>
                  <a:cubicBezTo>
                    <a:pt x="369" y="4"/>
                    <a:pt x="367" y="6"/>
                    <a:pt x="364" y="6"/>
                  </a:cubicBezTo>
                  <a:cubicBezTo>
                    <a:pt x="360" y="5"/>
                    <a:pt x="355" y="1"/>
                    <a:pt x="352" y="1"/>
                  </a:cubicBezTo>
                  <a:cubicBezTo>
                    <a:pt x="351" y="1"/>
                    <a:pt x="349" y="3"/>
                    <a:pt x="348" y="3"/>
                  </a:cubicBezTo>
                  <a:cubicBezTo>
                    <a:pt x="345" y="4"/>
                    <a:pt x="342" y="2"/>
                    <a:pt x="340" y="2"/>
                  </a:cubicBezTo>
                  <a:cubicBezTo>
                    <a:pt x="335" y="1"/>
                    <a:pt x="333" y="3"/>
                    <a:pt x="326" y="3"/>
                  </a:cubicBezTo>
                  <a:cubicBezTo>
                    <a:pt x="324" y="3"/>
                    <a:pt x="310" y="0"/>
                    <a:pt x="309" y="1"/>
                  </a:cubicBezTo>
                  <a:cubicBezTo>
                    <a:pt x="308" y="1"/>
                    <a:pt x="308" y="3"/>
                    <a:pt x="308" y="4"/>
                  </a:cubicBezTo>
                  <a:cubicBezTo>
                    <a:pt x="305" y="3"/>
                    <a:pt x="303" y="3"/>
                    <a:pt x="300" y="2"/>
                  </a:cubicBezTo>
                  <a:cubicBezTo>
                    <a:pt x="300" y="2"/>
                    <a:pt x="299" y="4"/>
                    <a:pt x="299" y="4"/>
                  </a:cubicBezTo>
                  <a:cubicBezTo>
                    <a:pt x="300" y="5"/>
                    <a:pt x="300" y="5"/>
                    <a:pt x="301" y="6"/>
                  </a:cubicBezTo>
                  <a:cubicBezTo>
                    <a:pt x="299" y="6"/>
                    <a:pt x="294" y="7"/>
                    <a:pt x="291" y="6"/>
                  </a:cubicBezTo>
                  <a:cubicBezTo>
                    <a:pt x="290" y="5"/>
                    <a:pt x="293" y="4"/>
                    <a:pt x="291" y="5"/>
                  </a:cubicBezTo>
                  <a:cubicBezTo>
                    <a:pt x="290" y="5"/>
                    <a:pt x="290" y="6"/>
                    <a:pt x="290" y="7"/>
                  </a:cubicBezTo>
                  <a:cubicBezTo>
                    <a:pt x="290" y="7"/>
                    <a:pt x="286" y="9"/>
                    <a:pt x="288" y="10"/>
                  </a:cubicBezTo>
                  <a:cubicBezTo>
                    <a:pt x="289" y="10"/>
                    <a:pt x="290" y="9"/>
                    <a:pt x="291" y="10"/>
                  </a:cubicBezTo>
                  <a:cubicBezTo>
                    <a:pt x="293" y="11"/>
                    <a:pt x="293" y="11"/>
                    <a:pt x="293" y="11"/>
                  </a:cubicBezTo>
                  <a:cubicBezTo>
                    <a:pt x="277" y="11"/>
                    <a:pt x="282" y="13"/>
                    <a:pt x="288" y="19"/>
                  </a:cubicBezTo>
                  <a:cubicBezTo>
                    <a:pt x="287" y="19"/>
                    <a:pt x="286" y="19"/>
                    <a:pt x="285" y="19"/>
                  </a:cubicBezTo>
                  <a:cubicBezTo>
                    <a:pt x="284" y="19"/>
                    <a:pt x="281" y="14"/>
                    <a:pt x="281" y="14"/>
                  </a:cubicBezTo>
                  <a:cubicBezTo>
                    <a:pt x="279" y="13"/>
                    <a:pt x="278" y="14"/>
                    <a:pt x="277" y="14"/>
                  </a:cubicBezTo>
                  <a:cubicBezTo>
                    <a:pt x="278" y="14"/>
                    <a:pt x="278" y="15"/>
                    <a:pt x="279" y="15"/>
                  </a:cubicBezTo>
                  <a:cubicBezTo>
                    <a:pt x="280" y="16"/>
                    <a:pt x="279" y="17"/>
                    <a:pt x="280" y="18"/>
                  </a:cubicBezTo>
                  <a:cubicBezTo>
                    <a:pt x="276" y="16"/>
                    <a:pt x="277" y="14"/>
                    <a:pt x="275" y="20"/>
                  </a:cubicBezTo>
                  <a:cubicBezTo>
                    <a:pt x="273" y="19"/>
                    <a:pt x="268" y="17"/>
                    <a:pt x="267" y="16"/>
                  </a:cubicBezTo>
                  <a:cubicBezTo>
                    <a:pt x="267" y="15"/>
                    <a:pt x="267" y="12"/>
                    <a:pt x="267" y="12"/>
                  </a:cubicBezTo>
                  <a:cubicBezTo>
                    <a:pt x="265" y="11"/>
                    <a:pt x="259" y="9"/>
                    <a:pt x="255" y="10"/>
                  </a:cubicBezTo>
                  <a:cubicBezTo>
                    <a:pt x="253" y="11"/>
                    <a:pt x="258" y="13"/>
                    <a:pt x="255" y="14"/>
                  </a:cubicBezTo>
                  <a:cubicBezTo>
                    <a:pt x="254" y="14"/>
                    <a:pt x="250" y="12"/>
                    <a:pt x="249" y="12"/>
                  </a:cubicBezTo>
                  <a:cubicBezTo>
                    <a:pt x="250" y="12"/>
                    <a:pt x="247" y="12"/>
                    <a:pt x="247" y="12"/>
                  </a:cubicBezTo>
                  <a:cubicBezTo>
                    <a:pt x="247" y="13"/>
                    <a:pt x="247" y="14"/>
                    <a:pt x="248" y="14"/>
                  </a:cubicBezTo>
                  <a:cubicBezTo>
                    <a:pt x="248" y="15"/>
                    <a:pt x="248" y="15"/>
                    <a:pt x="248" y="15"/>
                  </a:cubicBezTo>
                  <a:cubicBezTo>
                    <a:pt x="248" y="15"/>
                    <a:pt x="250" y="16"/>
                    <a:pt x="250" y="16"/>
                  </a:cubicBezTo>
                  <a:cubicBezTo>
                    <a:pt x="250" y="16"/>
                    <a:pt x="251" y="17"/>
                    <a:pt x="251" y="18"/>
                  </a:cubicBezTo>
                  <a:cubicBezTo>
                    <a:pt x="250" y="18"/>
                    <a:pt x="248" y="18"/>
                    <a:pt x="247" y="18"/>
                  </a:cubicBezTo>
                  <a:cubicBezTo>
                    <a:pt x="248" y="18"/>
                    <a:pt x="247" y="20"/>
                    <a:pt x="247" y="21"/>
                  </a:cubicBezTo>
                  <a:cubicBezTo>
                    <a:pt x="248" y="21"/>
                    <a:pt x="252" y="21"/>
                    <a:pt x="253" y="22"/>
                  </a:cubicBezTo>
                  <a:cubicBezTo>
                    <a:pt x="255" y="23"/>
                    <a:pt x="255" y="23"/>
                    <a:pt x="255" y="23"/>
                  </a:cubicBezTo>
                  <a:cubicBezTo>
                    <a:pt x="258" y="23"/>
                    <a:pt x="260" y="21"/>
                    <a:pt x="263" y="23"/>
                  </a:cubicBezTo>
                  <a:cubicBezTo>
                    <a:pt x="265" y="24"/>
                    <a:pt x="264" y="26"/>
                    <a:pt x="265" y="28"/>
                  </a:cubicBezTo>
                  <a:cubicBezTo>
                    <a:pt x="265" y="28"/>
                    <a:pt x="267" y="30"/>
                    <a:pt x="268" y="31"/>
                  </a:cubicBezTo>
                  <a:cubicBezTo>
                    <a:pt x="266" y="30"/>
                    <a:pt x="265" y="30"/>
                    <a:pt x="264" y="28"/>
                  </a:cubicBezTo>
                  <a:cubicBezTo>
                    <a:pt x="264" y="27"/>
                    <a:pt x="264" y="27"/>
                    <a:pt x="264" y="27"/>
                  </a:cubicBezTo>
                  <a:cubicBezTo>
                    <a:pt x="263" y="24"/>
                    <a:pt x="256" y="23"/>
                    <a:pt x="253" y="23"/>
                  </a:cubicBezTo>
                  <a:cubicBezTo>
                    <a:pt x="249" y="22"/>
                    <a:pt x="238" y="20"/>
                    <a:pt x="242" y="27"/>
                  </a:cubicBezTo>
                  <a:cubicBezTo>
                    <a:pt x="242" y="28"/>
                    <a:pt x="244" y="28"/>
                    <a:pt x="245" y="28"/>
                  </a:cubicBezTo>
                  <a:cubicBezTo>
                    <a:pt x="245" y="29"/>
                    <a:pt x="245" y="30"/>
                    <a:pt x="245" y="31"/>
                  </a:cubicBezTo>
                  <a:cubicBezTo>
                    <a:pt x="244" y="30"/>
                    <a:pt x="239" y="25"/>
                    <a:pt x="239" y="25"/>
                  </a:cubicBezTo>
                  <a:cubicBezTo>
                    <a:pt x="234" y="23"/>
                    <a:pt x="231" y="26"/>
                    <a:pt x="227" y="26"/>
                  </a:cubicBezTo>
                  <a:cubicBezTo>
                    <a:pt x="225" y="27"/>
                    <a:pt x="223" y="26"/>
                    <a:pt x="220" y="26"/>
                  </a:cubicBezTo>
                  <a:cubicBezTo>
                    <a:pt x="220" y="26"/>
                    <a:pt x="220" y="28"/>
                    <a:pt x="220" y="28"/>
                  </a:cubicBezTo>
                  <a:cubicBezTo>
                    <a:pt x="220" y="29"/>
                    <a:pt x="222" y="30"/>
                    <a:pt x="223" y="30"/>
                  </a:cubicBezTo>
                  <a:cubicBezTo>
                    <a:pt x="223" y="31"/>
                    <a:pt x="223" y="33"/>
                    <a:pt x="223" y="33"/>
                  </a:cubicBezTo>
                  <a:cubicBezTo>
                    <a:pt x="224" y="34"/>
                    <a:pt x="225" y="33"/>
                    <a:pt x="226" y="34"/>
                  </a:cubicBezTo>
                  <a:cubicBezTo>
                    <a:pt x="227" y="34"/>
                    <a:pt x="228" y="36"/>
                    <a:pt x="228" y="36"/>
                  </a:cubicBezTo>
                  <a:cubicBezTo>
                    <a:pt x="230" y="38"/>
                    <a:pt x="232" y="39"/>
                    <a:pt x="234" y="40"/>
                  </a:cubicBezTo>
                  <a:cubicBezTo>
                    <a:pt x="235" y="41"/>
                    <a:pt x="236" y="43"/>
                    <a:pt x="237" y="44"/>
                  </a:cubicBezTo>
                  <a:cubicBezTo>
                    <a:pt x="240" y="46"/>
                    <a:pt x="245" y="46"/>
                    <a:pt x="249" y="48"/>
                  </a:cubicBezTo>
                  <a:cubicBezTo>
                    <a:pt x="250" y="49"/>
                    <a:pt x="250" y="51"/>
                    <a:pt x="251" y="52"/>
                  </a:cubicBezTo>
                  <a:cubicBezTo>
                    <a:pt x="249" y="51"/>
                    <a:pt x="247" y="48"/>
                    <a:pt x="245" y="48"/>
                  </a:cubicBezTo>
                  <a:cubicBezTo>
                    <a:pt x="245" y="48"/>
                    <a:pt x="244" y="49"/>
                    <a:pt x="243" y="49"/>
                  </a:cubicBezTo>
                  <a:cubicBezTo>
                    <a:pt x="241" y="48"/>
                    <a:pt x="241" y="48"/>
                    <a:pt x="241" y="48"/>
                  </a:cubicBezTo>
                  <a:cubicBezTo>
                    <a:pt x="236" y="46"/>
                    <a:pt x="236" y="49"/>
                    <a:pt x="233" y="52"/>
                  </a:cubicBezTo>
                  <a:cubicBezTo>
                    <a:pt x="233" y="52"/>
                    <a:pt x="231" y="52"/>
                    <a:pt x="230" y="52"/>
                  </a:cubicBezTo>
                  <a:cubicBezTo>
                    <a:pt x="229" y="51"/>
                    <a:pt x="229" y="49"/>
                    <a:pt x="228" y="49"/>
                  </a:cubicBezTo>
                  <a:cubicBezTo>
                    <a:pt x="227" y="48"/>
                    <a:pt x="227" y="50"/>
                    <a:pt x="225" y="50"/>
                  </a:cubicBezTo>
                  <a:cubicBezTo>
                    <a:pt x="224" y="49"/>
                    <a:pt x="217" y="43"/>
                    <a:pt x="217" y="42"/>
                  </a:cubicBezTo>
                  <a:cubicBezTo>
                    <a:pt x="216" y="40"/>
                    <a:pt x="217" y="38"/>
                    <a:pt x="216" y="36"/>
                  </a:cubicBezTo>
                  <a:cubicBezTo>
                    <a:pt x="215" y="36"/>
                    <a:pt x="215" y="36"/>
                    <a:pt x="215" y="36"/>
                  </a:cubicBezTo>
                  <a:cubicBezTo>
                    <a:pt x="213" y="35"/>
                    <a:pt x="209" y="30"/>
                    <a:pt x="207" y="28"/>
                  </a:cubicBezTo>
                  <a:cubicBezTo>
                    <a:pt x="207" y="28"/>
                    <a:pt x="198" y="26"/>
                    <a:pt x="198" y="26"/>
                  </a:cubicBezTo>
                  <a:cubicBezTo>
                    <a:pt x="196" y="26"/>
                    <a:pt x="195" y="26"/>
                    <a:pt x="194" y="26"/>
                  </a:cubicBezTo>
                  <a:cubicBezTo>
                    <a:pt x="194" y="28"/>
                    <a:pt x="194" y="31"/>
                    <a:pt x="195" y="34"/>
                  </a:cubicBezTo>
                  <a:cubicBezTo>
                    <a:pt x="195" y="34"/>
                    <a:pt x="197" y="36"/>
                    <a:pt x="197" y="36"/>
                  </a:cubicBezTo>
                  <a:cubicBezTo>
                    <a:pt x="197" y="36"/>
                    <a:pt x="196" y="39"/>
                    <a:pt x="196" y="38"/>
                  </a:cubicBezTo>
                  <a:cubicBezTo>
                    <a:pt x="197" y="37"/>
                    <a:pt x="194" y="37"/>
                    <a:pt x="194" y="37"/>
                  </a:cubicBezTo>
                  <a:cubicBezTo>
                    <a:pt x="193" y="38"/>
                    <a:pt x="193" y="40"/>
                    <a:pt x="194" y="40"/>
                  </a:cubicBezTo>
                  <a:cubicBezTo>
                    <a:pt x="194" y="41"/>
                    <a:pt x="194" y="43"/>
                    <a:pt x="194" y="43"/>
                  </a:cubicBezTo>
                  <a:cubicBezTo>
                    <a:pt x="193" y="43"/>
                    <a:pt x="195" y="47"/>
                    <a:pt x="195" y="47"/>
                  </a:cubicBezTo>
                  <a:cubicBezTo>
                    <a:pt x="194" y="48"/>
                    <a:pt x="194" y="47"/>
                    <a:pt x="194" y="49"/>
                  </a:cubicBezTo>
                  <a:cubicBezTo>
                    <a:pt x="193" y="49"/>
                    <a:pt x="192" y="49"/>
                    <a:pt x="192" y="49"/>
                  </a:cubicBezTo>
                  <a:cubicBezTo>
                    <a:pt x="189" y="47"/>
                    <a:pt x="186" y="44"/>
                    <a:pt x="182" y="44"/>
                  </a:cubicBezTo>
                  <a:cubicBezTo>
                    <a:pt x="181" y="43"/>
                    <a:pt x="181" y="44"/>
                    <a:pt x="180" y="44"/>
                  </a:cubicBezTo>
                  <a:cubicBezTo>
                    <a:pt x="180" y="42"/>
                    <a:pt x="180" y="42"/>
                    <a:pt x="180" y="42"/>
                  </a:cubicBezTo>
                  <a:cubicBezTo>
                    <a:pt x="178" y="42"/>
                    <a:pt x="180" y="43"/>
                    <a:pt x="179" y="44"/>
                  </a:cubicBezTo>
                  <a:cubicBezTo>
                    <a:pt x="176" y="45"/>
                    <a:pt x="172" y="41"/>
                    <a:pt x="171" y="40"/>
                  </a:cubicBezTo>
                  <a:cubicBezTo>
                    <a:pt x="170" y="41"/>
                    <a:pt x="170" y="42"/>
                    <a:pt x="170" y="43"/>
                  </a:cubicBezTo>
                  <a:cubicBezTo>
                    <a:pt x="168" y="44"/>
                    <a:pt x="166" y="45"/>
                    <a:pt x="164" y="47"/>
                  </a:cubicBezTo>
                  <a:cubicBezTo>
                    <a:pt x="165" y="48"/>
                    <a:pt x="165" y="48"/>
                    <a:pt x="165" y="49"/>
                  </a:cubicBezTo>
                  <a:cubicBezTo>
                    <a:pt x="164" y="49"/>
                    <a:pt x="164" y="49"/>
                    <a:pt x="164" y="49"/>
                  </a:cubicBezTo>
                  <a:cubicBezTo>
                    <a:pt x="162" y="43"/>
                    <a:pt x="164" y="30"/>
                    <a:pt x="156" y="30"/>
                  </a:cubicBezTo>
                  <a:cubicBezTo>
                    <a:pt x="155" y="30"/>
                    <a:pt x="151" y="32"/>
                    <a:pt x="150" y="32"/>
                  </a:cubicBezTo>
                  <a:cubicBezTo>
                    <a:pt x="150" y="36"/>
                    <a:pt x="150" y="36"/>
                    <a:pt x="150" y="36"/>
                  </a:cubicBezTo>
                  <a:cubicBezTo>
                    <a:pt x="149" y="36"/>
                    <a:pt x="147" y="33"/>
                    <a:pt x="146" y="33"/>
                  </a:cubicBezTo>
                  <a:cubicBezTo>
                    <a:pt x="144" y="33"/>
                    <a:pt x="145" y="34"/>
                    <a:pt x="144" y="34"/>
                  </a:cubicBezTo>
                  <a:cubicBezTo>
                    <a:pt x="143" y="34"/>
                    <a:pt x="143" y="36"/>
                    <a:pt x="143" y="36"/>
                  </a:cubicBezTo>
                  <a:cubicBezTo>
                    <a:pt x="142" y="37"/>
                    <a:pt x="141" y="36"/>
                    <a:pt x="141" y="37"/>
                  </a:cubicBezTo>
                  <a:cubicBezTo>
                    <a:pt x="140" y="36"/>
                    <a:pt x="140" y="34"/>
                    <a:pt x="138" y="34"/>
                  </a:cubicBezTo>
                  <a:cubicBezTo>
                    <a:pt x="135" y="33"/>
                    <a:pt x="131" y="35"/>
                    <a:pt x="128" y="36"/>
                  </a:cubicBezTo>
                  <a:cubicBezTo>
                    <a:pt x="123" y="36"/>
                    <a:pt x="119" y="36"/>
                    <a:pt x="114" y="37"/>
                  </a:cubicBezTo>
                  <a:cubicBezTo>
                    <a:pt x="113" y="37"/>
                    <a:pt x="111" y="40"/>
                    <a:pt x="110" y="40"/>
                  </a:cubicBezTo>
                  <a:cubicBezTo>
                    <a:pt x="109" y="41"/>
                    <a:pt x="108" y="40"/>
                    <a:pt x="106" y="40"/>
                  </a:cubicBezTo>
                  <a:cubicBezTo>
                    <a:pt x="107" y="41"/>
                    <a:pt x="108" y="42"/>
                    <a:pt x="108" y="43"/>
                  </a:cubicBezTo>
                  <a:cubicBezTo>
                    <a:pt x="109" y="45"/>
                    <a:pt x="108" y="47"/>
                    <a:pt x="109" y="49"/>
                  </a:cubicBezTo>
                  <a:cubicBezTo>
                    <a:pt x="109" y="49"/>
                    <a:pt x="111" y="50"/>
                    <a:pt x="111" y="51"/>
                  </a:cubicBezTo>
                  <a:cubicBezTo>
                    <a:pt x="110" y="50"/>
                    <a:pt x="108" y="50"/>
                    <a:pt x="107" y="48"/>
                  </a:cubicBezTo>
                  <a:cubicBezTo>
                    <a:pt x="106" y="46"/>
                    <a:pt x="106" y="43"/>
                    <a:pt x="104" y="42"/>
                  </a:cubicBezTo>
                  <a:cubicBezTo>
                    <a:pt x="103" y="41"/>
                    <a:pt x="102" y="41"/>
                    <a:pt x="100" y="40"/>
                  </a:cubicBezTo>
                  <a:cubicBezTo>
                    <a:pt x="101" y="40"/>
                    <a:pt x="97" y="40"/>
                    <a:pt x="96" y="42"/>
                  </a:cubicBezTo>
                  <a:cubicBezTo>
                    <a:pt x="95" y="43"/>
                    <a:pt x="94" y="47"/>
                    <a:pt x="93" y="49"/>
                  </a:cubicBezTo>
                  <a:cubicBezTo>
                    <a:pt x="92" y="49"/>
                    <a:pt x="92" y="49"/>
                    <a:pt x="92" y="49"/>
                  </a:cubicBezTo>
                  <a:cubicBezTo>
                    <a:pt x="92" y="50"/>
                    <a:pt x="93" y="52"/>
                    <a:pt x="93" y="52"/>
                  </a:cubicBezTo>
                  <a:cubicBezTo>
                    <a:pt x="94" y="53"/>
                    <a:pt x="95" y="54"/>
                    <a:pt x="96" y="55"/>
                  </a:cubicBezTo>
                  <a:cubicBezTo>
                    <a:pt x="96" y="55"/>
                    <a:pt x="95" y="56"/>
                    <a:pt x="94" y="56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2" y="56"/>
                    <a:pt x="93" y="54"/>
                    <a:pt x="92" y="54"/>
                  </a:cubicBezTo>
                  <a:cubicBezTo>
                    <a:pt x="91" y="53"/>
                    <a:pt x="84" y="51"/>
                    <a:pt x="83" y="52"/>
                  </a:cubicBezTo>
                  <a:cubicBezTo>
                    <a:pt x="74" y="52"/>
                    <a:pt x="68" y="58"/>
                    <a:pt x="61" y="60"/>
                  </a:cubicBezTo>
                  <a:cubicBezTo>
                    <a:pt x="56" y="61"/>
                    <a:pt x="49" y="61"/>
                    <a:pt x="47" y="64"/>
                  </a:cubicBezTo>
                  <a:cubicBezTo>
                    <a:pt x="46" y="64"/>
                    <a:pt x="45" y="67"/>
                    <a:pt x="45" y="67"/>
                  </a:cubicBezTo>
                  <a:cubicBezTo>
                    <a:pt x="43" y="72"/>
                    <a:pt x="44" y="70"/>
                    <a:pt x="46" y="73"/>
                  </a:cubicBezTo>
                  <a:cubicBezTo>
                    <a:pt x="49" y="73"/>
                    <a:pt x="53" y="70"/>
                    <a:pt x="57" y="71"/>
                  </a:cubicBezTo>
                  <a:cubicBezTo>
                    <a:pt x="57" y="71"/>
                    <a:pt x="59" y="73"/>
                    <a:pt x="59" y="74"/>
                  </a:cubicBezTo>
                  <a:cubicBezTo>
                    <a:pt x="61" y="73"/>
                    <a:pt x="63" y="72"/>
                    <a:pt x="64" y="71"/>
                  </a:cubicBezTo>
                  <a:cubicBezTo>
                    <a:pt x="65" y="71"/>
                    <a:pt x="67" y="72"/>
                    <a:pt x="67" y="72"/>
                  </a:cubicBezTo>
                  <a:cubicBezTo>
                    <a:pt x="70" y="72"/>
                    <a:pt x="72" y="71"/>
                    <a:pt x="75" y="71"/>
                  </a:cubicBezTo>
                  <a:cubicBezTo>
                    <a:pt x="73" y="75"/>
                    <a:pt x="72" y="71"/>
                    <a:pt x="75" y="76"/>
                  </a:cubicBezTo>
                  <a:cubicBezTo>
                    <a:pt x="74" y="77"/>
                    <a:pt x="72" y="77"/>
                    <a:pt x="72" y="79"/>
                  </a:cubicBezTo>
                  <a:cubicBezTo>
                    <a:pt x="72" y="79"/>
                    <a:pt x="74" y="82"/>
                    <a:pt x="73" y="84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1"/>
                    <a:pt x="63" y="90"/>
                    <a:pt x="62" y="91"/>
                  </a:cubicBezTo>
                  <a:cubicBezTo>
                    <a:pt x="61" y="91"/>
                    <a:pt x="60" y="93"/>
                    <a:pt x="60" y="93"/>
                  </a:cubicBezTo>
                  <a:cubicBezTo>
                    <a:pt x="59" y="94"/>
                    <a:pt x="58" y="92"/>
                    <a:pt x="57" y="91"/>
                  </a:cubicBezTo>
                  <a:cubicBezTo>
                    <a:pt x="57" y="91"/>
                    <a:pt x="46" y="91"/>
                    <a:pt x="45" y="91"/>
                  </a:cubicBezTo>
                  <a:cubicBezTo>
                    <a:pt x="42" y="92"/>
                    <a:pt x="37" y="95"/>
                    <a:pt x="35" y="95"/>
                  </a:cubicBezTo>
                  <a:cubicBezTo>
                    <a:pt x="33" y="96"/>
                    <a:pt x="32" y="95"/>
                    <a:pt x="30" y="95"/>
                  </a:cubicBezTo>
                  <a:cubicBezTo>
                    <a:pt x="28" y="95"/>
                    <a:pt x="23" y="97"/>
                    <a:pt x="21" y="97"/>
                  </a:cubicBezTo>
                  <a:cubicBezTo>
                    <a:pt x="19" y="97"/>
                    <a:pt x="17" y="96"/>
                    <a:pt x="15" y="97"/>
                  </a:cubicBezTo>
                  <a:cubicBezTo>
                    <a:pt x="14" y="98"/>
                    <a:pt x="14" y="98"/>
                    <a:pt x="14" y="98"/>
                  </a:cubicBezTo>
                  <a:cubicBezTo>
                    <a:pt x="11" y="98"/>
                    <a:pt x="9" y="97"/>
                    <a:pt x="6" y="98"/>
                  </a:cubicBezTo>
                  <a:cubicBezTo>
                    <a:pt x="5" y="98"/>
                    <a:pt x="2" y="102"/>
                    <a:pt x="1" y="103"/>
                  </a:cubicBezTo>
                  <a:cubicBezTo>
                    <a:pt x="2" y="103"/>
                    <a:pt x="1" y="104"/>
                    <a:pt x="1" y="105"/>
                  </a:cubicBezTo>
                  <a:cubicBezTo>
                    <a:pt x="1" y="105"/>
                    <a:pt x="3" y="105"/>
                    <a:pt x="3" y="105"/>
                  </a:cubicBezTo>
                  <a:cubicBezTo>
                    <a:pt x="4" y="106"/>
                    <a:pt x="4" y="109"/>
                    <a:pt x="5" y="109"/>
                  </a:cubicBezTo>
                  <a:cubicBezTo>
                    <a:pt x="6" y="110"/>
                    <a:pt x="7" y="109"/>
                    <a:pt x="7" y="110"/>
                  </a:cubicBezTo>
                  <a:cubicBezTo>
                    <a:pt x="8" y="110"/>
                    <a:pt x="8" y="113"/>
                    <a:pt x="8" y="113"/>
                  </a:cubicBezTo>
                  <a:cubicBezTo>
                    <a:pt x="9" y="113"/>
                    <a:pt x="11" y="112"/>
                    <a:pt x="12" y="113"/>
                  </a:cubicBezTo>
                  <a:cubicBezTo>
                    <a:pt x="12" y="113"/>
                    <a:pt x="12" y="113"/>
                    <a:pt x="12" y="113"/>
                  </a:cubicBezTo>
                  <a:cubicBezTo>
                    <a:pt x="12" y="114"/>
                    <a:pt x="14" y="114"/>
                    <a:pt x="15" y="115"/>
                  </a:cubicBezTo>
                  <a:cubicBezTo>
                    <a:pt x="15" y="115"/>
                    <a:pt x="15" y="116"/>
                    <a:pt x="15" y="117"/>
                  </a:cubicBezTo>
                  <a:cubicBezTo>
                    <a:pt x="17" y="117"/>
                    <a:pt x="19" y="116"/>
                    <a:pt x="20" y="117"/>
                  </a:cubicBezTo>
                  <a:cubicBezTo>
                    <a:pt x="27" y="118"/>
                    <a:pt x="27" y="119"/>
                    <a:pt x="29" y="111"/>
                  </a:cubicBezTo>
                  <a:cubicBezTo>
                    <a:pt x="30" y="112"/>
                    <a:pt x="31" y="111"/>
                    <a:pt x="32" y="112"/>
                  </a:cubicBezTo>
                  <a:cubicBezTo>
                    <a:pt x="32" y="112"/>
                    <a:pt x="34" y="117"/>
                    <a:pt x="35" y="117"/>
                  </a:cubicBezTo>
                  <a:cubicBezTo>
                    <a:pt x="42" y="117"/>
                    <a:pt x="49" y="115"/>
                    <a:pt x="58" y="115"/>
                  </a:cubicBezTo>
                  <a:cubicBezTo>
                    <a:pt x="58" y="116"/>
                    <a:pt x="59" y="118"/>
                    <a:pt x="59" y="119"/>
                  </a:cubicBezTo>
                  <a:cubicBezTo>
                    <a:pt x="58" y="119"/>
                    <a:pt x="58" y="120"/>
                    <a:pt x="57" y="120"/>
                  </a:cubicBezTo>
                  <a:cubicBezTo>
                    <a:pt x="57" y="121"/>
                    <a:pt x="57" y="121"/>
                    <a:pt x="57" y="121"/>
                  </a:cubicBezTo>
                  <a:cubicBezTo>
                    <a:pt x="55" y="121"/>
                    <a:pt x="55" y="121"/>
                    <a:pt x="55" y="121"/>
                  </a:cubicBezTo>
                  <a:cubicBezTo>
                    <a:pt x="54" y="121"/>
                    <a:pt x="54" y="119"/>
                    <a:pt x="53" y="119"/>
                  </a:cubicBezTo>
                  <a:cubicBezTo>
                    <a:pt x="52" y="118"/>
                    <a:pt x="45" y="119"/>
                    <a:pt x="43" y="119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39" y="121"/>
                    <a:pt x="37" y="120"/>
                    <a:pt x="35" y="120"/>
                  </a:cubicBezTo>
                  <a:cubicBezTo>
                    <a:pt x="32" y="120"/>
                    <a:pt x="27" y="123"/>
                    <a:pt x="23" y="124"/>
                  </a:cubicBezTo>
                  <a:cubicBezTo>
                    <a:pt x="23" y="124"/>
                    <a:pt x="23" y="126"/>
                    <a:pt x="23" y="126"/>
                  </a:cubicBezTo>
                  <a:cubicBezTo>
                    <a:pt x="24" y="127"/>
                    <a:pt x="24" y="127"/>
                    <a:pt x="25" y="127"/>
                  </a:cubicBezTo>
                  <a:cubicBezTo>
                    <a:pt x="23" y="127"/>
                    <a:pt x="20" y="128"/>
                    <a:pt x="17" y="127"/>
                  </a:cubicBezTo>
                  <a:cubicBezTo>
                    <a:pt x="13" y="126"/>
                    <a:pt x="16" y="122"/>
                    <a:pt x="8" y="126"/>
                  </a:cubicBezTo>
                  <a:cubicBezTo>
                    <a:pt x="9" y="128"/>
                    <a:pt x="10" y="130"/>
                    <a:pt x="11" y="132"/>
                  </a:cubicBezTo>
                  <a:cubicBezTo>
                    <a:pt x="12" y="132"/>
                    <a:pt x="13" y="131"/>
                    <a:pt x="15" y="131"/>
                  </a:cubicBezTo>
                  <a:cubicBezTo>
                    <a:pt x="15" y="131"/>
                    <a:pt x="16" y="133"/>
                    <a:pt x="16" y="133"/>
                  </a:cubicBezTo>
                  <a:cubicBezTo>
                    <a:pt x="18" y="135"/>
                    <a:pt x="20" y="134"/>
                    <a:pt x="23" y="135"/>
                  </a:cubicBezTo>
                  <a:cubicBezTo>
                    <a:pt x="22" y="135"/>
                    <a:pt x="21" y="136"/>
                    <a:pt x="20" y="137"/>
                  </a:cubicBezTo>
                  <a:cubicBezTo>
                    <a:pt x="22" y="139"/>
                    <a:pt x="24" y="144"/>
                    <a:pt x="27" y="145"/>
                  </a:cubicBezTo>
                  <a:cubicBezTo>
                    <a:pt x="29" y="145"/>
                    <a:pt x="30" y="144"/>
                    <a:pt x="33" y="144"/>
                  </a:cubicBezTo>
                  <a:cubicBezTo>
                    <a:pt x="35" y="144"/>
                    <a:pt x="38" y="146"/>
                    <a:pt x="41" y="146"/>
                  </a:cubicBezTo>
                  <a:cubicBezTo>
                    <a:pt x="40" y="140"/>
                    <a:pt x="40" y="140"/>
                    <a:pt x="43" y="137"/>
                  </a:cubicBezTo>
                  <a:cubicBezTo>
                    <a:pt x="45" y="138"/>
                    <a:pt x="47" y="140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51" y="137"/>
                    <a:pt x="55" y="137"/>
                    <a:pt x="58" y="137"/>
                  </a:cubicBezTo>
                  <a:cubicBezTo>
                    <a:pt x="58" y="138"/>
                    <a:pt x="58" y="139"/>
                    <a:pt x="58" y="140"/>
                  </a:cubicBezTo>
                  <a:cubicBezTo>
                    <a:pt x="58" y="141"/>
                    <a:pt x="61" y="142"/>
                    <a:pt x="63" y="143"/>
                  </a:cubicBezTo>
                  <a:cubicBezTo>
                    <a:pt x="63" y="141"/>
                    <a:pt x="64" y="140"/>
                    <a:pt x="65" y="139"/>
                  </a:cubicBezTo>
                  <a:cubicBezTo>
                    <a:pt x="65" y="139"/>
                    <a:pt x="66" y="140"/>
                    <a:pt x="67" y="140"/>
                  </a:cubicBezTo>
                  <a:cubicBezTo>
                    <a:pt x="68" y="140"/>
                    <a:pt x="68" y="140"/>
                    <a:pt x="68" y="140"/>
                  </a:cubicBezTo>
                  <a:cubicBezTo>
                    <a:pt x="69" y="139"/>
                    <a:pt x="69" y="139"/>
                    <a:pt x="69" y="139"/>
                  </a:cubicBezTo>
                  <a:cubicBezTo>
                    <a:pt x="71" y="139"/>
                    <a:pt x="74" y="139"/>
                    <a:pt x="77" y="139"/>
                  </a:cubicBezTo>
                  <a:cubicBezTo>
                    <a:pt x="77" y="139"/>
                    <a:pt x="77" y="137"/>
                    <a:pt x="77" y="137"/>
                  </a:cubicBezTo>
                  <a:cubicBezTo>
                    <a:pt x="78" y="136"/>
                    <a:pt x="80" y="135"/>
                    <a:pt x="81" y="135"/>
                  </a:cubicBezTo>
                  <a:cubicBezTo>
                    <a:pt x="81" y="135"/>
                    <a:pt x="82" y="136"/>
                    <a:pt x="83" y="137"/>
                  </a:cubicBezTo>
                  <a:cubicBezTo>
                    <a:pt x="83" y="138"/>
                    <a:pt x="83" y="139"/>
                    <a:pt x="83" y="141"/>
                  </a:cubicBezTo>
                  <a:cubicBezTo>
                    <a:pt x="85" y="139"/>
                    <a:pt x="86" y="138"/>
                    <a:pt x="88" y="136"/>
                  </a:cubicBezTo>
                  <a:cubicBezTo>
                    <a:pt x="89" y="136"/>
                    <a:pt x="90" y="136"/>
                    <a:pt x="91" y="136"/>
                  </a:cubicBezTo>
                  <a:cubicBezTo>
                    <a:pt x="92" y="139"/>
                    <a:pt x="92" y="139"/>
                    <a:pt x="92" y="139"/>
                  </a:cubicBezTo>
                  <a:cubicBezTo>
                    <a:pt x="96" y="140"/>
                    <a:pt x="102" y="139"/>
                    <a:pt x="106" y="141"/>
                  </a:cubicBezTo>
                  <a:cubicBezTo>
                    <a:pt x="106" y="141"/>
                    <a:pt x="106" y="142"/>
                    <a:pt x="106" y="143"/>
                  </a:cubicBezTo>
                  <a:cubicBezTo>
                    <a:pt x="108" y="144"/>
                    <a:pt x="110" y="144"/>
                    <a:pt x="112" y="146"/>
                  </a:cubicBezTo>
                  <a:cubicBezTo>
                    <a:pt x="112" y="146"/>
                    <a:pt x="112" y="148"/>
                    <a:pt x="112" y="148"/>
                  </a:cubicBezTo>
                  <a:cubicBezTo>
                    <a:pt x="114" y="148"/>
                    <a:pt x="118" y="147"/>
                    <a:pt x="121" y="148"/>
                  </a:cubicBezTo>
                  <a:cubicBezTo>
                    <a:pt x="121" y="148"/>
                    <a:pt x="125" y="152"/>
                    <a:pt x="125" y="152"/>
                  </a:cubicBezTo>
                  <a:cubicBezTo>
                    <a:pt x="126" y="154"/>
                    <a:pt x="125" y="155"/>
                    <a:pt x="126" y="156"/>
                  </a:cubicBezTo>
                  <a:cubicBezTo>
                    <a:pt x="126" y="156"/>
                    <a:pt x="127" y="156"/>
                    <a:pt x="128" y="156"/>
                  </a:cubicBezTo>
                  <a:cubicBezTo>
                    <a:pt x="128" y="156"/>
                    <a:pt x="133" y="160"/>
                    <a:pt x="134" y="160"/>
                  </a:cubicBezTo>
                  <a:cubicBezTo>
                    <a:pt x="134" y="160"/>
                    <a:pt x="136" y="165"/>
                    <a:pt x="136" y="165"/>
                  </a:cubicBezTo>
                  <a:cubicBezTo>
                    <a:pt x="138" y="165"/>
                    <a:pt x="140" y="164"/>
                    <a:pt x="141" y="165"/>
                  </a:cubicBezTo>
                  <a:cubicBezTo>
                    <a:pt x="141" y="165"/>
                    <a:pt x="142" y="166"/>
                    <a:pt x="142" y="166"/>
                  </a:cubicBezTo>
                  <a:cubicBezTo>
                    <a:pt x="143" y="165"/>
                    <a:pt x="142" y="166"/>
                    <a:pt x="142" y="167"/>
                  </a:cubicBezTo>
                  <a:cubicBezTo>
                    <a:pt x="143" y="166"/>
                    <a:pt x="143" y="167"/>
                    <a:pt x="143" y="167"/>
                  </a:cubicBezTo>
                  <a:cubicBezTo>
                    <a:pt x="143" y="167"/>
                    <a:pt x="141" y="168"/>
                    <a:pt x="141" y="169"/>
                  </a:cubicBezTo>
                  <a:cubicBezTo>
                    <a:pt x="141" y="169"/>
                    <a:pt x="142" y="170"/>
                    <a:pt x="142" y="171"/>
                  </a:cubicBezTo>
                  <a:cubicBezTo>
                    <a:pt x="142" y="172"/>
                    <a:pt x="140" y="172"/>
                    <a:pt x="140" y="173"/>
                  </a:cubicBezTo>
                  <a:cubicBezTo>
                    <a:pt x="139" y="174"/>
                    <a:pt x="138" y="173"/>
                    <a:pt x="137" y="174"/>
                  </a:cubicBezTo>
                  <a:cubicBezTo>
                    <a:pt x="137" y="174"/>
                    <a:pt x="136" y="176"/>
                    <a:pt x="136" y="176"/>
                  </a:cubicBezTo>
                  <a:cubicBezTo>
                    <a:pt x="138" y="175"/>
                    <a:pt x="141" y="174"/>
                    <a:pt x="143" y="174"/>
                  </a:cubicBezTo>
                  <a:cubicBezTo>
                    <a:pt x="143" y="174"/>
                    <a:pt x="143" y="175"/>
                    <a:pt x="143" y="176"/>
                  </a:cubicBezTo>
                  <a:cubicBezTo>
                    <a:pt x="143" y="176"/>
                    <a:pt x="149" y="183"/>
                    <a:pt x="150" y="183"/>
                  </a:cubicBezTo>
                  <a:cubicBezTo>
                    <a:pt x="150" y="183"/>
                    <a:pt x="149" y="185"/>
                    <a:pt x="148" y="184"/>
                  </a:cubicBezTo>
                  <a:cubicBezTo>
                    <a:pt x="148" y="185"/>
                    <a:pt x="148" y="185"/>
                    <a:pt x="148" y="185"/>
                  </a:cubicBezTo>
                  <a:cubicBezTo>
                    <a:pt x="149" y="186"/>
                    <a:pt x="152" y="188"/>
                    <a:pt x="152" y="190"/>
                  </a:cubicBezTo>
                  <a:cubicBezTo>
                    <a:pt x="153" y="192"/>
                    <a:pt x="151" y="191"/>
                    <a:pt x="152" y="192"/>
                  </a:cubicBezTo>
                  <a:cubicBezTo>
                    <a:pt x="153" y="192"/>
                    <a:pt x="154" y="192"/>
                    <a:pt x="156" y="192"/>
                  </a:cubicBezTo>
                  <a:cubicBezTo>
                    <a:pt x="155" y="193"/>
                    <a:pt x="157" y="195"/>
                    <a:pt x="154" y="194"/>
                  </a:cubicBezTo>
                  <a:cubicBezTo>
                    <a:pt x="154" y="195"/>
                    <a:pt x="155" y="196"/>
                    <a:pt x="155" y="197"/>
                  </a:cubicBezTo>
                  <a:cubicBezTo>
                    <a:pt x="153" y="198"/>
                    <a:pt x="154" y="198"/>
                    <a:pt x="154" y="200"/>
                  </a:cubicBezTo>
                  <a:cubicBezTo>
                    <a:pt x="154" y="201"/>
                    <a:pt x="154" y="201"/>
                    <a:pt x="154" y="201"/>
                  </a:cubicBezTo>
                  <a:cubicBezTo>
                    <a:pt x="153" y="202"/>
                    <a:pt x="148" y="202"/>
                    <a:pt x="147" y="202"/>
                  </a:cubicBezTo>
                  <a:cubicBezTo>
                    <a:pt x="147" y="203"/>
                    <a:pt x="147" y="203"/>
                    <a:pt x="147" y="203"/>
                  </a:cubicBezTo>
                  <a:cubicBezTo>
                    <a:pt x="148" y="203"/>
                    <a:pt x="149" y="203"/>
                    <a:pt x="150" y="203"/>
                  </a:cubicBezTo>
                  <a:cubicBezTo>
                    <a:pt x="149" y="205"/>
                    <a:pt x="149" y="207"/>
                    <a:pt x="148" y="208"/>
                  </a:cubicBezTo>
                  <a:cubicBezTo>
                    <a:pt x="147" y="209"/>
                    <a:pt x="146" y="209"/>
                    <a:pt x="146" y="209"/>
                  </a:cubicBezTo>
                  <a:cubicBezTo>
                    <a:pt x="146" y="209"/>
                    <a:pt x="146" y="212"/>
                    <a:pt x="146" y="212"/>
                  </a:cubicBezTo>
                  <a:cubicBezTo>
                    <a:pt x="147" y="212"/>
                    <a:pt x="148" y="211"/>
                    <a:pt x="149" y="211"/>
                  </a:cubicBezTo>
                  <a:cubicBezTo>
                    <a:pt x="148" y="212"/>
                    <a:pt x="148" y="214"/>
                    <a:pt x="148" y="214"/>
                  </a:cubicBezTo>
                  <a:cubicBezTo>
                    <a:pt x="147" y="215"/>
                    <a:pt x="145" y="215"/>
                    <a:pt x="145" y="216"/>
                  </a:cubicBezTo>
                  <a:cubicBezTo>
                    <a:pt x="145" y="217"/>
                    <a:pt x="145" y="217"/>
                    <a:pt x="145" y="217"/>
                  </a:cubicBezTo>
                  <a:cubicBezTo>
                    <a:pt x="147" y="219"/>
                    <a:pt x="153" y="222"/>
                    <a:pt x="157" y="219"/>
                  </a:cubicBezTo>
                  <a:cubicBezTo>
                    <a:pt x="157" y="219"/>
                    <a:pt x="158" y="213"/>
                    <a:pt x="159" y="212"/>
                  </a:cubicBezTo>
                  <a:cubicBezTo>
                    <a:pt x="160" y="212"/>
                    <a:pt x="160" y="212"/>
                    <a:pt x="160" y="212"/>
                  </a:cubicBezTo>
                  <a:cubicBezTo>
                    <a:pt x="161" y="214"/>
                    <a:pt x="160" y="214"/>
                    <a:pt x="161" y="216"/>
                  </a:cubicBezTo>
                  <a:cubicBezTo>
                    <a:pt x="166" y="215"/>
                    <a:pt x="169" y="217"/>
                    <a:pt x="176" y="218"/>
                  </a:cubicBezTo>
                  <a:cubicBezTo>
                    <a:pt x="175" y="218"/>
                    <a:pt x="175" y="219"/>
                    <a:pt x="174" y="219"/>
                  </a:cubicBezTo>
                  <a:cubicBezTo>
                    <a:pt x="175" y="221"/>
                    <a:pt x="175" y="221"/>
                    <a:pt x="175" y="221"/>
                  </a:cubicBezTo>
                  <a:cubicBezTo>
                    <a:pt x="177" y="221"/>
                    <a:pt x="179" y="221"/>
                    <a:pt x="182" y="220"/>
                  </a:cubicBezTo>
                  <a:cubicBezTo>
                    <a:pt x="182" y="220"/>
                    <a:pt x="184" y="218"/>
                    <a:pt x="184" y="218"/>
                  </a:cubicBezTo>
                  <a:cubicBezTo>
                    <a:pt x="186" y="218"/>
                    <a:pt x="185" y="219"/>
                    <a:pt x="186" y="219"/>
                  </a:cubicBezTo>
                  <a:cubicBezTo>
                    <a:pt x="185" y="219"/>
                    <a:pt x="182" y="221"/>
                    <a:pt x="182" y="222"/>
                  </a:cubicBezTo>
                  <a:cubicBezTo>
                    <a:pt x="178" y="223"/>
                    <a:pt x="187" y="223"/>
                    <a:pt x="190" y="223"/>
                  </a:cubicBezTo>
                  <a:cubicBezTo>
                    <a:pt x="189" y="223"/>
                    <a:pt x="190" y="225"/>
                    <a:pt x="190" y="226"/>
                  </a:cubicBezTo>
                  <a:cubicBezTo>
                    <a:pt x="188" y="226"/>
                    <a:pt x="186" y="226"/>
                    <a:pt x="184" y="226"/>
                  </a:cubicBezTo>
                  <a:cubicBezTo>
                    <a:pt x="185" y="226"/>
                    <a:pt x="187" y="227"/>
                    <a:pt x="188" y="228"/>
                  </a:cubicBezTo>
                  <a:cubicBezTo>
                    <a:pt x="191" y="229"/>
                    <a:pt x="187" y="229"/>
                    <a:pt x="185" y="229"/>
                  </a:cubicBezTo>
                  <a:cubicBezTo>
                    <a:pt x="185" y="230"/>
                    <a:pt x="185" y="230"/>
                    <a:pt x="185" y="230"/>
                  </a:cubicBezTo>
                  <a:cubicBezTo>
                    <a:pt x="182" y="232"/>
                    <a:pt x="186" y="231"/>
                    <a:pt x="187" y="232"/>
                  </a:cubicBezTo>
                  <a:cubicBezTo>
                    <a:pt x="187" y="232"/>
                    <a:pt x="188" y="232"/>
                    <a:pt x="189" y="232"/>
                  </a:cubicBezTo>
                  <a:cubicBezTo>
                    <a:pt x="189" y="234"/>
                    <a:pt x="189" y="234"/>
                    <a:pt x="189" y="234"/>
                  </a:cubicBezTo>
                  <a:cubicBezTo>
                    <a:pt x="181" y="234"/>
                    <a:pt x="185" y="236"/>
                    <a:pt x="190" y="238"/>
                  </a:cubicBezTo>
                  <a:cubicBezTo>
                    <a:pt x="190" y="238"/>
                    <a:pt x="189" y="240"/>
                    <a:pt x="190" y="240"/>
                  </a:cubicBezTo>
                  <a:cubicBezTo>
                    <a:pt x="185" y="239"/>
                    <a:pt x="179" y="237"/>
                    <a:pt x="176" y="235"/>
                  </a:cubicBezTo>
                  <a:cubicBezTo>
                    <a:pt x="175" y="234"/>
                    <a:pt x="175" y="233"/>
                    <a:pt x="174" y="232"/>
                  </a:cubicBezTo>
                  <a:cubicBezTo>
                    <a:pt x="169" y="230"/>
                    <a:pt x="159" y="230"/>
                    <a:pt x="154" y="231"/>
                  </a:cubicBezTo>
                  <a:cubicBezTo>
                    <a:pt x="154" y="231"/>
                    <a:pt x="153" y="233"/>
                    <a:pt x="153" y="233"/>
                  </a:cubicBezTo>
                  <a:cubicBezTo>
                    <a:pt x="153" y="233"/>
                    <a:pt x="155" y="236"/>
                    <a:pt x="155" y="236"/>
                  </a:cubicBezTo>
                  <a:cubicBezTo>
                    <a:pt x="156" y="237"/>
                    <a:pt x="157" y="236"/>
                    <a:pt x="158" y="236"/>
                  </a:cubicBezTo>
                  <a:cubicBezTo>
                    <a:pt x="158" y="237"/>
                    <a:pt x="158" y="237"/>
                    <a:pt x="158" y="237"/>
                  </a:cubicBezTo>
                  <a:cubicBezTo>
                    <a:pt x="159" y="237"/>
                    <a:pt x="161" y="238"/>
                    <a:pt x="162" y="238"/>
                  </a:cubicBezTo>
                  <a:cubicBezTo>
                    <a:pt x="162" y="240"/>
                    <a:pt x="162" y="240"/>
                    <a:pt x="162" y="240"/>
                  </a:cubicBezTo>
                  <a:cubicBezTo>
                    <a:pt x="161" y="240"/>
                    <a:pt x="162" y="241"/>
                    <a:pt x="160" y="241"/>
                  </a:cubicBezTo>
                  <a:cubicBezTo>
                    <a:pt x="157" y="240"/>
                    <a:pt x="157" y="240"/>
                    <a:pt x="157" y="240"/>
                  </a:cubicBezTo>
                  <a:cubicBezTo>
                    <a:pt x="155" y="240"/>
                    <a:pt x="154" y="240"/>
                    <a:pt x="153" y="240"/>
                  </a:cubicBezTo>
                  <a:cubicBezTo>
                    <a:pt x="152" y="241"/>
                    <a:pt x="152" y="242"/>
                    <a:pt x="151" y="242"/>
                  </a:cubicBezTo>
                  <a:cubicBezTo>
                    <a:pt x="151" y="244"/>
                    <a:pt x="153" y="246"/>
                    <a:pt x="152" y="247"/>
                  </a:cubicBezTo>
                  <a:cubicBezTo>
                    <a:pt x="150" y="249"/>
                    <a:pt x="150" y="249"/>
                    <a:pt x="150" y="249"/>
                  </a:cubicBezTo>
                  <a:cubicBezTo>
                    <a:pt x="149" y="250"/>
                    <a:pt x="150" y="251"/>
                    <a:pt x="150" y="252"/>
                  </a:cubicBezTo>
                  <a:cubicBezTo>
                    <a:pt x="147" y="253"/>
                    <a:pt x="149" y="254"/>
                    <a:pt x="148" y="254"/>
                  </a:cubicBezTo>
                  <a:cubicBezTo>
                    <a:pt x="148" y="254"/>
                    <a:pt x="148" y="256"/>
                    <a:pt x="149" y="256"/>
                  </a:cubicBezTo>
                  <a:cubicBezTo>
                    <a:pt x="151" y="257"/>
                    <a:pt x="154" y="256"/>
                    <a:pt x="155" y="256"/>
                  </a:cubicBezTo>
                  <a:cubicBezTo>
                    <a:pt x="157" y="256"/>
                    <a:pt x="157" y="258"/>
                    <a:pt x="159" y="257"/>
                  </a:cubicBezTo>
                  <a:cubicBezTo>
                    <a:pt x="160" y="257"/>
                    <a:pt x="158" y="256"/>
                    <a:pt x="160" y="256"/>
                  </a:cubicBezTo>
                  <a:cubicBezTo>
                    <a:pt x="160" y="256"/>
                    <a:pt x="160" y="259"/>
                    <a:pt x="160" y="259"/>
                  </a:cubicBezTo>
                  <a:cubicBezTo>
                    <a:pt x="152" y="259"/>
                    <a:pt x="152" y="259"/>
                    <a:pt x="152" y="259"/>
                  </a:cubicBezTo>
                  <a:cubicBezTo>
                    <a:pt x="152" y="260"/>
                    <a:pt x="152" y="260"/>
                    <a:pt x="152" y="260"/>
                  </a:cubicBezTo>
                  <a:cubicBezTo>
                    <a:pt x="154" y="261"/>
                    <a:pt x="155" y="263"/>
                    <a:pt x="157" y="263"/>
                  </a:cubicBezTo>
                  <a:cubicBezTo>
                    <a:pt x="162" y="264"/>
                    <a:pt x="163" y="262"/>
                    <a:pt x="165" y="261"/>
                  </a:cubicBezTo>
                  <a:cubicBezTo>
                    <a:pt x="167" y="260"/>
                    <a:pt x="169" y="261"/>
                    <a:pt x="170" y="260"/>
                  </a:cubicBezTo>
                  <a:cubicBezTo>
                    <a:pt x="177" y="256"/>
                    <a:pt x="177" y="256"/>
                    <a:pt x="177" y="256"/>
                  </a:cubicBezTo>
                  <a:cubicBezTo>
                    <a:pt x="178" y="255"/>
                    <a:pt x="177" y="254"/>
                    <a:pt x="178" y="253"/>
                  </a:cubicBezTo>
                  <a:cubicBezTo>
                    <a:pt x="175" y="251"/>
                    <a:pt x="173" y="250"/>
                    <a:pt x="172" y="248"/>
                  </a:cubicBezTo>
                  <a:cubicBezTo>
                    <a:pt x="171" y="247"/>
                    <a:pt x="170" y="245"/>
                    <a:pt x="169" y="244"/>
                  </a:cubicBezTo>
                  <a:cubicBezTo>
                    <a:pt x="167" y="243"/>
                    <a:pt x="165" y="243"/>
                    <a:pt x="164" y="242"/>
                  </a:cubicBezTo>
                  <a:cubicBezTo>
                    <a:pt x="164" y="241"/>
                    <a:pt x="163" y="239"/>
                    <a:pt x="163" y="239"/>
                  </a:cubicBezTo>
                  <a:cubicBezTo>
                    <a:pt x="167" y="240"/>
                    <a:pt x="168" y="240"/>
                    <a:pt x="171" y="242"/>
                  </a:cubicBezTo>
                  <a:cubicBezTo>
                    <a:pt x="173" y="243"/>
                    <a:pt x="175" y="247"/>
                    <a:pt x="180" y="246"/>
                  </a:cubicBezTo>
                  <a:cubicBezTo>
                    <a:pt x="181" y="245"/>
                    <a:pt x="182" y="244"/>
                    <a:pt x="183" y="244"/>
                  </a:cubicBezTo>
                  <a:cubicBezTo>
                    <a:pt x="184" y="246"/>
                    <a:pt x="184" y="246"/>
                    <a:pt x="184" y="246"/>
                  </a:cubicBezTo>
                  <a:cubicBezTo>
                    <a:pt x="186" y="246"/>
                    <a:pt x="187" y="246"/>
                    <a:pt x="190" y="245"/>
                  </a:cubicBezTo>
                  <a:cubicBezTo>
                    <a:pt x="190" y="246"/>
                    <a:pt x="190" y="246"/>
                    <a:pt x="190" y="246"/>
                  </a:cubicBezTo>
                  <a:cubicBezTo>
                    <a:pt x="190" y="246"/>
                    <a:pt x="189" y="248"/>
                    <a:pt x="189" y="248"/>
                  </a:cubicBezTo>
                  <a:cubicBezTo>
                    <a:pt x="189" y="248"/>
                    <a:pt x="191" y="249"/>
                    <a:pt x="190" y="250"/>
                  </a:cubicBezTo>
                  <a:cubicBezTo>
                    <a:pt x="190" y="250"/>
                    <a:pt x="188" y="250"/>
                    <a:pt x="188" y="250"/>
                  </a:cubicBezTo>
                  <a:cubicBezTo>
                    <a:pt x="187" y="252"/>
                    <a:pt x="188" y="252"/>
                    <a:pt x="187" y="254"/>
                  </a:cubicBezTo>
                  <a:cubicBezTo>
                    <a:pt x="187" y="254"/>
                    <a:pt x="189" y="255"/>
                    <a:pt x="190" y="255"/>
                  </a:cubicBezTo>
                  <a:cubicBezTo>
                    <a:pt x="189" y="256"/>
                    <a:pt x="188" y="256"/>
                    <a:pt x="187" y="256"/>
                  </a:cubicBezTo>
                  <a:cubicBezTo>
                    <a:pt x="187" y="258"/>
                    <a:pt x="187" y="258"/>
                    <a:pt x="187" y="258"/>
                  </a:cubicBezTo>
                  <a:cubicBezTo>
                    <a:pt x="192" y="257"/>
                    <a:pt x="192" y="256"/>
                    <a:pt x="191" y="261"/>
                  </a:cubicBezTo>
                  <a:cubicBezTo>
                    <a:pt x="191" y="261"/>
                    <a:pt x="193" y="261"/>
                    <a:pt x="193" y="261"/>
                  </a:cubicBezTo>
                  <a:cubicBezTo>
                    <a:pt x="193" y="261"/>
                    <a:pt x="193" y="263"/>
                    <a:pt x="193" y="264"/>
                  </a:cubicBezTo>
                  <a:cubicBezTo>
                    <a:pt x="191" y="265"/>
                    <a:pt x="192" y="264"/>
                    <a:pt x="192" y="266"/>
                  </a:cubicBezTo>
                  <a:cubicBezTo>
                    <a:pt x="190" y="266"/>
                    <a:pt x="190" y="266"/>
                    <a:pt x="190" y="266"/>
                  </a:cubicBezTo>
                  <a:cubicBezTo>
                    <a:pt x="189" y="265"/>
                    <a:pt x="189" y="264"/>
                    <a:pt x="189" y="262"/>
                  </a:cubicBezTo>
                  <a:cubicBezTo>
                    <a:pt x="189" y="263"/>
                    <a:pt x="187" y="262"/>
                    <a:pt x="186" y="262"/>
                  </a:cubicBezTo>
                  <a:cubicBezTo>
                    <a:pt x="186" y="265"/>
                    <a:pt x="186" y="269"/>
                    <a:pt x="186" y="269"/>
                  </a:cubicBezTo>
                  <a:cubicBezTo>
                    <a:pt x="186" y="270"/>
                    <a:pt x="186" y="270"/>
                    <a:pt x="186" y="270"/>
                  </a:cubicBezTo>
                  <a:cubicBezTo>
                    <a:pt x="187" y="270"/>
                    <a:pt x="188" y="270"/>
                    <a:pt x="188" y="270"/>
                  </a:cubicBezTo>
                  <a:cubicBezTo>
                    <a:pt x="188" y="272"/>
                    <a:pt x="187" y="273"/>
                    <a:pt x="187" y="274"/>
                  </a:cubicBezTo>
                  <a:cubicBezTo>
                    <a:pt x="185" y="275"/>
                    <a:pt x="182" y="276"/>
                    <a:pt x="180" y="275"/>
                  </a:cubicBezTo>
                  <a:cubicBezTo>
                    <a:pt x="179" y="275"/>
                    <a:pt x="178" y="273"/>
                    <a:pt x="178" y="274"/>
                  </a:cubicBezTo>
                  <a:cubicBezTo>
                    <a:pt x="176" y="274"/>
                    <a:pt x="177" y="276"/>
                    <a:pt x="176" y="276"/>
                  </a:cubicBezTo>
                  <a:cubicBezTo>
                    <a:pt x="175" y="277"/>
                    <a:pt x="174" y="277"/>
                    <a:pt x="173" y="278"/>
                  </a:cubicBezTo>
                  <a:cubicBezTo>
                    <a:pt x="173" y="277"/>
                    <a:pt x="171" y="277"/>
                    <a:pt x="170" y="278"/>
                  </a:cubicBezTo>
                  <a:cubicBezTo>
                    <a:pt x="170" y="279"/>
                    <a:pt x="170" y="279"/>
                    <a:pt x="170" y="279"/>
                  </a:cubicBezTo>
                  <a:cubicBezTo>
                    <a:pt x="179" y="279"/>
                    <a:pt x="183" y="280"/>
                    <a:pt x="188" y="276"/>
                  </a:cubicBezTo>
                  <a:cubicBezTo>
                    <a:pt x="190" y="283"/>
                    <a:pt x="191" y="280"/>
                    <a:pt x="184" y="281"/>
                  </a:cubicBezTo>
                  <a:cubicBezTo>
                    <a:pt x="183" y="281"/>
                    <a:pt x="179" y="283"/>
                    <a:pt x="177" y="282"/>
                  </a:cubicBezTo>
                  <a:cubicBezTo>
                    <a:pt x="177" y="282"/>
                    <a:pt x="176" y="280"/>
                    <a:pt x="176" y="280"/>
                  </a:cubicBezTo>
                  <a:cubicBezTo>
                    <a:pt x="174" y="279"/>
                    <a:pt x="173" y="280"/>
                    <a:pt x="172" y="280"/>
                  </a:cubicBezTo>
                  <a:cubicBezTo>
                    <a:pt x="172" y="282"/>
                    <a:pt x="172" y="282"/>
                    <a:pt x="172" y="282"/>
                  </a:cubicBezTo>
                  <a:cubicBezTo>
                    <a:pt x="173" y="283"/>
                    <a:pt x="180" y="286"/>
                    <a:pt x="177" y="286"/>
                  </a:cubicBezTo>
                  <a:cubicBezTo>
                    <a:pt x="176" y="285"/>
                    <a:pt x="175" y="285"/>
                    <a:pt x="174" y="285"/>
                  </a:cubicBezTo>
                  <a:cubicBezTo>
                    <a:pt x="174" y="285"/>
                    <a:pt x="172" y="283"/>
                    <a:pt x="172" y="283"/>
                  </a:cubicBezTo>
                  <a:cubicBezTo>
                    <a:pt x="169" y="282"/>
                    <a:pt x="167" y="285"/>
                    <a:pt x="166" y="286"/>
                  </a:cubicBezTo>
                  <a:cubicBezTo>
                    <a:pt x="166" y="287"/>
                    <a:pt x="164" y="288"/>
                    <a:pt x="164" y="289"/>
                  </a:cubicBezTo>
                  <a:cubicBezTo>
                    <a:pt x="163" y="290"/>
                    <a:pt x="164" y="291"/>
                    <a:pt x="164" y="292"/>
                  </a:cubicBezTo>
                  <a:cubicBezTo>
                    <a:pt x="166" y="291"/>
                    <a:pt x="168" y="289"/>
                    <a:pt x="170" y="288"/>
                  </a:cubicBezTo>
                  <a:cubicBezTo>
                    <a:pt x="170" y="288"/>
                    <a:pt x="170" y="288"/>
                    <a:pt x="170" y="288"/>
                  </a:cubicBezTo>
                  <a:cubicBezTo>
                    <a:pt x="171" y="287"/>
                    <a:pt x="171" y="288"/>
                    <a:pt x="173" y="288"/>
                  </a:cubicBezTo>
                  <a:cubicBezTo>
                    <a:pt x="175" y="288"/>
                    <a:pt x="178" y="286"/>
                    <a:pt x="181" y="286"/>
                  </a:cubicBezTo>
                  <a:cubicBezTo>
                    <a:pt x="178" y="288"/>
                    <a:pt x="179" y="288"/>
                    <a:pt x="182" y="290"/>
                  </a:cubicBezTo>
                  <a:cubicBezTo>
                    <a:pt x="182" y="291"/>
                    <a:pt x="182" y="291"/>
                    <a:pt x="182" y="291"/>
                  </a:cubicBezTo>
                  <a:cubicBezTo>
                    <a:pt x="184" y="291"/>
                    <a:pt x="186" y="290"/>
                    <a:pt x="187" y="290"/>
                  </a:cubicBezTo>
                  <a:cubicBezTo>
                    <a:pt x="187" y="288"/>
                    <a:pt x="187" y="287"/>
                    <a:pt x="186" y="285"/>
                  </a:cubicBezTo>
                  <a:cubicBezTo>
                    <a:pt x="187" y="285"/>
                    <a:pt x="189" y="285"/>
                    <a:pt x="191" y="285"/>
                  </a:cubicBezTo>
                  <a:cubicBezTo>
                    <a:pt x="190" y="286"/>
                    <a:pt x="188" y="289"/>
                    <a:pt x="190" y="288"/>
                  </a:cubicBezTo>
                  <a:cubicBezTo>
                    <a:pt x="190" y="288"/>
                    <a:pt x="190" y="290"/>
                    <a:pt x="189" y="290"/>
                  </a:cubicBezTo>
                  <a:cubicBezTo>
                    <a:pt x="189" y="290"/>
                    <a:pt x="189" y="292"/>
                    <a:pt x="188" y="292"/>
                  </a:cubicBezTo>
                  <a:cubicBezTo>
                    <a:pt x="186" y="292"/>
                    <a:pt x="184" y="293"/>
                    <a:pt x="182" y="292"/>
                  </a:cubicBezTo>
                  <a:cubicBezTo>
                    <a:pt x="179" y="292"/>
                    <a:pt x="175" y="287"/>
                    <a:pt x="170" y="289"/>
                  </a:cubicBezTo>
                  <a:cubicBezTo>
                    <a:pt x="170" y="290"/>
                    <a:pt x="170" y="290"/>
                    <a:pt x="170" y="290"/>
                  </a:cubicBezTo>
                  <a:cubicBezTo>
                    <a:pt x="168" y="291"/>
                    <a:pt x="168" y="293"/>
                    <a:pt x="168" y="294"/>
                  </a:cubicBezTo>
                  <a:cubicBezTo>
                    <a:pt x="167" y="294"/>
                    <a:pt x="166" y="293"/>
                    <a:pt x="165" y="294"/>
                  </a:cubicBezTo>
                  <a:cubicBezTo>
                    <a:pt x="165" y="294"/>
                    <a:pt x="164" y="295"/>
                    <a:pt x="163" y="296"/>
                  </a:cubicBezTo>
                  <a:cubicBezTo>
                    <a:pt x="163" y="296"/>
                    <a:pt x="165" y="297"/>
                    <a:pt x="165" y="298"/>
                  </a:cubicBezTo>
                  <a:cubicBezTo>
                    <a:pt x="165" y="299"/>
                    <a:pt x="164" y="300"/>
                    <a:pt x="164" y="300"/>
                  </a:cubicBezTo>
                  <a:cubicBezTo>
                    <a:pt x="165" y="301"/>
                    <a:pt x="167" y="300"/>
                    <a:pt x="168" y="301"/>
                  </a:cubicBezTo>
                  <a:cubicBezTo>
                    <a:pt x="169" y="301"/>
                    <a:pt x="169" y="303"/>
                    <a:pt x="168" y="303"/>
                  </a:cubicBezTo>
                  <a:cubicBezTo>
                    <a:pt x="170" y="303"/>
                    <a:pt x="170" y="303"/>
                    <a:pt x="170" y="303"/>
                  </a:cubicBezTo>
                  <a:cubicBezTo>
                    <a:pt x="169" y="304"/>
                    <a:pt x="169" y="306"/>
                    <a:pt x="168" y="306"/>
                  </a:cubicBezTo>
                  <a:cubicBezTo>
                    <a:pt x="168" y="306"/>
                    <a:pt x="166" y="306"/>
                    <a:pt x="166" y="306"/>
                  </a:cubicBezTo>
                  <a:cubicBezTo>
                    <a:pt x="166" y="307"/>
                    <a:pt x="166" y="308"/>
                    <a:pt x="166" y="308"/>
                  </a:cubicBezTo>
                  <a:cubicBezTo>
                    <a:pt x="166" y="309"/>
                    <a:pt x="166" y="309"/>
                    <a:pt x="166" y="309"/>
                  </a:cubicBezTo>
                  <a:cubicBezTo>
                    <a:pt x="166" y="309"/>
                    <a:pt x="169" y="309"/>
                    <a:pt x="168" y="309"/>
                  </a:cubicBezTo>
                  <a:cubicBezTo>
                    <a:pt x="168" y="310"/>
                    <a:pt x="168" y="310"/>
                    <a:pt x="168" y="310"/>
                  </a:cubicBezTo>
                  <a:cubicBezTo>
                    <a:pt x="167" y="311"/>
                    <a:pt x="162" y="311"/>
                    <a:pt x="165" y="313"/>
                  </a:cubicBezTo>
                  <a:cubicBezTo>
                    <a:pt x="166" y="315"/>
                    <a:pt x="166" y="315"/>
                    <a:pt x="166" y="315"/>
                  </a:cubicBezTo>
                  <a:cubicBezTo>
                    <a:pt x="168" y="314"/>
                    <a:pt x="169" y="314"/>
                    <a:pt x="171" y="314"/>
                  </a:cubicBezTo>
                  <a:cubicBezTo>
                    <a:pt x="171" y="314"/>
                    <a:pt x="168" y="316"/>
                    <a:pt x="168" y="316"/>
                  </a:cubicBezTo>
                  <a:cubicBezTo>
                    <a:pt x="168" y="317"/>
                    <a:pt x="169" y="318"/>
                    <a:pt x="168" y="319"/>
                  </a:cubicBezTo>
                  <a:cubicBezTo>
                    <a:pt x="170" y="318"/>
                    <a:pt x="170" y="318"/>
                    <a:pt x="172" y="318"/>
                  </a:cubicBezTo>
                  <a:cubicBezTo>
                    <a:pt x="172" y="318"/>
                    <a:pt x="173" y="319"/>
                    <a:pt x="174" y="319"/>
                  </a:cubicBezTo>
                  <a:cubicBezTo>
                    <a:pt x="175" y="319"/>
                    <a:pt x="175" y="317"/>
                    <a:pt x="176" y="317"/>
                  </a:cubicBezTo>
                  <a:cubicBezTo>
                    <a:pt x="177" y="316"/>
                    <a:pt x="178" y="317"/>
                    <a:pt x="179" y="316"/>
                  </a:cubicBezTo>
                  <a:cubicBezTo>
                    <a:pt x="177" y="318"/>
                    <a:pt x="175" y="320"/>
                    <a:pt x="174" y="321"/>
                  </a:cubicBezTo>
                  <a:cubicBezTo>
                    <a:pt x="175" y="322"/>
                    <a:pt x="176" y="323"/>
                    <a:pt x="178" y="323"/>
                  </a:cubicBezTo>
                  <a:cubicBezTo>
                    <a:pt x="178" y="325"/>
                    <a:pt x="178" y="325"/>
                    <a:pt x="178" y="325"/>
                  </a:cubicBezTo>
                  <a:cubicBezTo>
                    <a:pt x="176" y="325"/>
                    <a:pt x="176" y="325"/>
                    <a:pt x="175" y="325"/>
                  </a:cubicBezTo>
                  <a:cubicBezTo>
                    <a:pt x="175" y="325"/>
                    <a:pt x="175" y="328"/>
                    <a:pt x="175" y="328"/>
                  </a:cubicBezTo>
                  <a:cubicBezTo>
                    <a:pt x="176" y="328"/>
                    <a:pt x="178" y="328"/>
                    <a:pt x="178" y="328"/>
                  </a:cubicBezTo>
                  <a:cubicBezTo>
                    <a:pt x="178" y="328"/>
                    <a:pt x="178" y="330"/>
                    <a:pt x="178" y="330"/>
                  </a:cubicBezTo>
                  <a:cubicBezTo>
                    <a:pt x="178" y="330"/>
                    <a:pt x="180" y="330"/>
                    <a:pt x="180" y="331"/>
                  </a:cubicBezTo>
                  <a:cubicBezTo>
                    <a:pt x="179" y="334"/>
                    <a:pt x="179" y="333"/>
                    <a:pt x="179" y="337"/>
                  </a:cubicBezTo>
                  <a:cubicBezTo>
                    <a:pt x="184" y="332"/>
                    <a:pt x="184" y="332"/>
                    <a:pt x="184" y="332"/>
                  </a:cubicBezTo>
                  <a:cubicBezTo>
                    <a:pt x="185" y="332"/>
                    <a:pt x="185" y="333"/>
                    <a:pt x="187" y="333"/>
                  </a:cubicBezTo>
                  <a:cubicBezTo>
                    <a:pt x="187" y="333"/>
                    <a:pt x="188" y="330"/>
                    <a:pt x="188" y="330"/>
                  </a:cubicBezTo>
                  <a:cubicBezTo>
                    <a:pt x="190" y="330"/>
                    <a:pt x="190" y="331"/>
                    <a:pt x="192" y="331"/>
                  </a:cubicBezTo>
                  <a:cubicBezTo>
                    <a:pt x="190" y="332"/>
                    <a:pt x="192" y="335"/>
                    <a:pt x="192" y="335"/>
                  </a:cubicBezTo>
                  <a:cubicBezTo>
                    <a:pt x="191" y="336"/>
                    <a:pt x="190" y="334"/>
                    <a:pt x="188" y="334"/>
                  </a:cubicBezTo>
                  <a:cubicBezTo>
                    <a:pt x="188" y="334"/>
                    <a:pt x="188" y="336"/>
                    <a:pt x="188" y="336"/>
                  </a:cubicBezTo>
                  <a:cubicBezTo>
                    <a:pt x="189" y="336"/>
                    <a:pt x="189" y="337"/>
                    <a:pt x="189" y="338"/>
                  </a:cubicBezTo>
                  <a:cubicBezTo>
                    <a:pt x="185" y="339"/>
                    <a:pt x="184" y="338"/>
                    <a:pt x="181" y="339"/>
                  </a:cubicBezTo>
                  <a:cubicBezTo>
                    <a:pt x="181" y="341"/>
                    <a:pt x="181" y="341"/>
                    <a:pt x="181" y="341"/>
                  </a:cubicBezTo>
                  <a:cubicBezTo>
                    <a:pt x="182" y="341"/>
                    <a:pt x="184" y="340"/>
                    <a:pt x="186" y="341"/>
                  </a:cubicBezTo>
                  <a:cubicBezTo>
                    <a:pt x="186" y="342"/>
                    <a:pt x="186" y="342"/>
                    <a:pt x="186" y="342"/>
                  </a:cubicBezTo>
                  <a:cubicBezTo>
                    <a:pt x="184" y="342"/>
                    <a:pt x="183" y="342"/>
                    <a:pt x="182" y="342"/>
                  </a:cubicBezTo>
                  <a:cubicBezTo>
                    <a:pt x="182" y="342"/>
                    <a:pt x="179" y="344"/>
                    <a:pt x="181" y="343"/>
                  </a:cubicBezTo>
                  <a:cubicBezTo>
                    <a:pt x="181" y="344"/>
                    <a:pt x="184" y="347"/>
                    <a:pt x="183" y="345"/>
                  </a:cubicBezTo>
                  <a:cubicBezTo>
                    <a:pt x="183" y="345"/>
                    <a:pt x="184" y="341"/>
                    <a:pt x="183" y="347"/>
                  </a:cubicBezTo>
                  <a:cubicBezTo>
                    <a:pt x="182" y="350"/>
                    <a:pt x="184" y="349"/>
                    <a:pt x="188" y="349"/>
                  </a:cubicBezTo>
                  <a:cubicBezTo>
                    <a:pt x="187" y="349"/>
                    <a:pt x="187" y="352"/>
                    <a:pt x="187" y="352"/>
                  </a:cubicBezTo>
                  <a:cubicBezTo>
                    <a:pt x="185" y="351"/>
                    <a:pt x="186" y="354"/>
                    <a:pt x="186" y="354"/>
                  </a:cubicBezTo>
                  <a:cubicBezTo>
                    <a:pt x="187" y="354"/>
                    <a:pt x="188" y="354"/>
                    <a:pt x="189" y="354"/>
                  </a:cubicBezTo>
                  <a:cubicBezTo>
                    <a:pt x="186" y="355"/>
                    <a:pt x="189" y="358"/>
                    <a:pt x="188" y="358"/>
                  </a:cubicBezTo>
                  <a:cubicBezTo>
                    <a:pt x="188" y="358"/>
                    <a:pt x="190" y="358"/>
                    <a:pt x="189" y="357"/>
                  </a:cubicBezTo>
                  <a:cubicBezTo>
                    <a:pt x="189" y="357"/>
                    <a:pt x="190" y="356"/>
                    <a:pt x="190" y="356"/>
                  </a:cubicBezTo>
                  <a:cubicBezTo>
                    <a:pt x="190" y="356"/>
                    <a:pt x="192" y="356"/>
                    <a:pt x="194" y="355"/>
                  </a:cubicBezTo>
                  <a:cubicBezTo>
                    <a:pt x="192" y="360"/>
                    <a:pt x="191" y="364"/>
                    <a:pt x="198" y="361"/>
                  </a:cubicBezTo>
                  <a:cubicBezTo>
                    <a:pt x="197" y="361"/>
                    <a:pt x="196" y="366"/>
                    <a:pt x="197" y="367"/>
                  </a:cubicBezTo>
                  <a:cubicBezTo>
                    <a:pt x="199" y="368"/>
                    <a:pt x="200" y="365"/>
                    <a:pt x="202" y="364"/>
                  </a:cubicBezTo>
                  <a:cubicBezTo>
                    <a:pt x="203" y="364"/>
                    <a:pt x="204" y="364"/>
                    <a:pt x="205" y="364"/>
                  </a:cubicBezTo>
                  <a:cubicBezTo>
                    <a:pt x="205" y="364"/>
                    <a:pt x="203" y="368"/>
                    <a:pt x="204" y="368"/>
                  </a:cubicBezTo>
                  <a:cubicBezTo>
                    <a:pt x="202" y="368"/>
                    <a:pt x="205" y="369"/>
                    <a:pt x="205" y="369"/>
                  </a:cubicBezTo>
                  <a:cubicBezTo>
                    <a:pt x="206" y="369"/>
                    <a:pt x="207" y="368"/>
                    <a:pt x="208" y="367"/>
                  </a:cubicBezTo>
                  <a:cubicBezTo>
                    <a:pt x="208" y="368"/>
                    <a:pt x="208" y="369"/>
                    <a:pt x="208" y="369"/>
                  </a:cubicBezTo>
                  <a:cubicBezTo>
                    <a:pt x="208" y="370"/>
                    <a:pt x="206" y="371"/>
                    <a:pt x="206" y="371"/>
                  </a:cubicBezTo>
                  <a:cubicBezTo>
                    <a:pt x="205" y="374"/>
                    <a:pt x="211" y="369"/>
                    <a:pt x="209" y="375"/>
                  </a:cubicBezTo>
                  <a:cubicBezTo>
                    <a:pt x="209" y="375"/>
                    <a:pt x="208" y="378"/>
                    <a:pt x="208" y="377"/>
                  </a:cubicBezTo>
                  <a:cubicBezTo>
                    <a:pt x="207" y="378"/>
                    <a:pt x="210" y="378"/>
                    <a:pt x="210" y="378"/>
                  </a:cubicBezTo>
                  <a:cubicBezTo>
                    <a:pt x="211" y="378"/>
                    <a:pt x="211" y="376"/>
                    <a:pt x="211" y="376"/>
                  </a:cubicBezTo>
                  <a:cubicBezTo>
                    <a:pt x="211" y="376"/>
                    <a:pt x="214" y="376"/>
                    <a:pt x="213" y="377"/>
                  </a:cubicBezTo>
                  <a:cubicBezTo>
                    <a:pt x="213" y="377"/>
                    <a:pt x="215" y="377"/>
                    <a:pt x="213" y="377"/>
                  </a:cubicBezTo>
                  <a:cubicBezTo>
                    <a:pt x="213" y="377"/>
                    <a:pt x="210" y="378"/>
                    <a:pt x="213" y="378"/>
                  </a:cubicBezTo>
                  <a:cubicBezTo>
                    <a:pt x="211" y="379"/>
                    <a:pt x="211" y="378"/>
                    <a:pt x="209" y="379"/>
                  </a:cubicBezTo>
                  <a:cubicBezTo>
                    <a:pt x="209" y="380"/>
                    <a:pt x="209" y="380"/>
                    <a:pt x="209" y="380"/>
                  </a:cubicBezTo>
                  <a:cubicBezTo>
                    <a:pt x="210" y="380"/>
                    <a:pt x="212" y="380"/>
                    <a:pt x="213" y="380"/>
                  </a:cubicBezTo>
                  <a:cubicBezTo>
                    <a:pt x="213" y="380"/>
                    <a:pt x="213" y="382"/>
                    <a:pt x="212" y="382"/>
                  </a:cubicBezTo>
                  <a:cubicBezTo>
                    <a:pt x="212" y="382"/>
                    <a:pt x="212" y="384"/>
                    <a:pt x="212" y="385"/>
                  </a:cubicBezTo>
                  <a:cubicBezTo>
                    <a:pt x="217" y="385"/>
                    <a:pt x="216" y="383"/>
                    <a:pt x="215" y="388"/>
                  </a:cubicBezTo>
                  <a:cubicBezTo>
                    <a:pt x="215" y="387"/>
                    <a:pt x="217" y="388"/>
                    <a:pt x="217" y="388"/>
                  </a:cubicBezTo>
                  <a:cubicBezTo>
                    <a:pt x="217" y="388"/>
                    <a:pt x="218" y="386"/>
                    <a:pt x="219" y="385"/>
                  </a:cubicBezTo>
                  <a:cubicBezTo>
                    <a:pt x="219" y="385"/>
                    <a:pt x="219" y="385"/>
                    <a:pt x="219" y="385"/>
                  </a:cubicBezTo>
                  <a:cubicBezTo>
                    <a:pt x="221" y="384"/>
                    <a:pt x="221" y="386"/>
                    <a:pt x="221" y="386"/>
                  </a:cubicBezTo>
                  <a:cubicBezTo>
                    <a:pt x="222" y="386"/>
                    <a:pt x="226" y="384"/>
                    <a:pt x="226" y="384"/>
                  </a:cubicBezTo>
                  <a:cubicBezTo>
                    <a:pt x="227" y="383"/>
                    <a:pt x="229" y="379"/>
                    <a:pt x="230" y="378"/>
                  </a:cubicBezTo>
                  <a:cubicBezTo>
                    <a:pt x="230" y="378"/>
                    <a:pt x="231" y="379"/>
                    <a:pt x="231" y="379"/>
                  </a:cubicBezTo>
                  <a:cubicBezTo>
                    <a:pt x="231" y="381"/>
                    <a:pt x="231" y="382"/>
                    <a:pt x="230" y="384"/>
                  </a:cubicBezTo>
                  <a:cubicBezTo>
                    <a:pt x="233" y="383"/>
                    <a:pt x="233" y="384"/>
                    <a:pt x="231" y="385"/>
                  </a:cubicBezTo>
                  <a:cubicBezTo>
                    <a:pt x="227" y="387"/>
                    <a:pt x="231" y="386"/>
                    <a:pt x="234" y="387"/>
                  </a:cubicBezTo>
                  <a:cubicBezTo>
                    <a:pt x="234" y="386"/>
                    <a:pt x="234" y="386"/>
                    <a:pt x="235" y="386"/>
                  </a:cubicBezTo>
                  <a:cubicBezTo>
                    <a:pt x="235" y="386"/>
                    <a:pt x="234" y="389"/>
                    <a:pt x="234" y="389"/>
                  </a:cubicBezTo>
                  <a:cubicBezTo>
                    <a:pt x="235" y="390"/>
                    <a:pt x="235" y="389"/>
                    <a:pt x="235" y="390"/>
                  </a:cubicBezTo>
                  <a:cubicBezTo>
                    <a:pt x="235" y="390"/>
                    <a:pt x="237" y="389"/>
                    <a:pt x="237" y="389"/>
                  </a:cubicBezTo>
                  <a:cubicBezTo>
                    <a:pt x="238" y="389"/>
                    <a:pt x="238" y="388"/>
                    <a:pt x="238" y="387"/>
                  </a:cubicBezTo>
                  <a:cubicBezTo>
                    <a:pt x="239" y="387"/>
                    <a:pt x="239" y="387"/>
                    <a:pt x="239" y="387"/>
                  </a:cubicBezTo>
                  <a:cubicBezTo>
                    <a:pt x="240" y="387"/>
                    <a:pt x="239" y="388"/>
                    <a:pt x="241" y="389"/>
                  </a:cubicBezTo>
                  <a:cubicBezTo>
                    <a:pt x="242" y="388"/>
                    <a:pt x="243" y="387"/>
                    <a:pt x="243" y="387"/>
                  </a:cubicBezTo>
                  <a:cubicBezTo>
                    <a:pt x="243" y="387"/>
                    <a:pt x="244" y="389"/>
                    <a:pt x="243" y="390"/>
                  </a:cubicBezTo>
                  <a:cubicBezTo>
                    <a:pt x="243" y="390"/>
                    <a:pt x="241" y="391"/>
                    <a:pt x="241" y="391"/>
                  </a:cubicBezTo>
                  <a:cubicBezTo>
                    <a:pt x="240" y="392"/>
                    <a:pt x="241" y="393"/>
                    <a:pt x="240" y="394"/>
                  </a:cubicBezTo>
                  <a:cubicBezTo>
                    <a:pt x="239" y="395"/>
                    <a:pt x="244" y="391"/>
                    <a:pt x="245" y="390"/>
                  </a:cubicBezTo>
                  <a:cubicBezTo>
                    <a:pt x="245" y="391"/>
                    <a:pt x="243" y="396"/>
                    <a:pt x="245" y="395"/>
                  </a:cubicBezTo>
                  <a:cubicBezTo>
                    <a:pt x="244" y="396"/>
                    <a:pt x="246" y="395"/>
                    <a:pt x="247" y="395"/>
                  </a:cubicBezTo>
                  <a:cubicBezTo>
                    <a:pt x="247" y="394"/>
                    <a:pt x="247" y="393"/>
                    <a:pt x="247" y="391"/>
                  </a:cubicBezTo>
                  <a:cubicBezTo>
                    <a:pt x="249" y="391"/>
                    <a:pt x="249" y="391"/>
                    <a:pt x="249" y="391"/>
                  </a:cubicBezTo>
                  <a:cubicBezTo>
                    <a:pt x="248" y="392"/>
                    <a:pt x="249" y="392"/>
                    <a:pt x="249" y="393"/>
                  </a:cubicBezTo>
                  <a:cubicBezTo>
                    <a:pt x="249" y="393"/>
                    <a:pt x="248" y="394"/>
                    <a:pt x="248" y="394"/>
                  </a:cubicBezTo>
                  <a:cubicBezTo>
                    <a:pt x="248" y="394"/>
                    <a:pt x="248" y="395"/>
                    <a:pt x="248" y="396"/>
                  </a:cubicBezTo>
                  <a:cubicBezTo>
                    <a:pt x="248" y="396"/>
                    <a:pt x="253" y="399"/>
                    <a:pt x="253" y="399"/>
                  </a:cubicBezTo>
                  <a:cubicBezTo>
                    <a:pt x="254" y="399"/>
                    <a:pt x="254" y="397"/>
                    <a:pt x="255" y="397"/>
                  </a:cubicBezTo>
                  <a:cubicBezTo>
                    <a:pt x="255" y="397"/>
                    <a:pt x="256" y="397"/>
                    <a:pt x="257" y="397"/>
                  </a:cubicBezTo>
                  <a:cubicBezTo>
                    <a:pt x="257" y="397"/>
                    <a:pt x="256" y="396"/>
                    <a:pt x="256" y="396"/>
                  </a:cubicBezTo>
                  <a:cubicBezTo>
                    <a:pt x="256" y="396"/>
                    <a:pt x="258" y="395"/>
                    <a:pt x="259" y="395"/>
                  </a:cubicBezTo>
                  <a:cubicBezTo>
                    <a:pt x="258" y="395"/>
                    <a:pt x="258" y="394"/>
                    <a:pt x="258" y="393"/>
                  </a:cubicBezTo>
                  <a:cubicBezTo>
                    <a:pt x="257" y="393"/>
                    <a:pt x="254" y="393"/>
                    <a:pt x="256" y="391"/>
                  </a:cubicBezTo>
                  <a:cubicBezTo>
                    <a:pt x="258" y="390"/>
                    <a:pt x="258" y="390"/>
                    <a:pt x="256" y="389"/>
                  </a:cubicBezTo>
                  <a:cubicBezTo>
                    <a:pt x="255" y="387"/>
                    <a:pt x="255" y="387"/>
                    <a:pt x="255" y="387"/>
                  </a:cubicBezTo>
                  <a:cubicBezTo>
                    <a:pt x="254" y="387"/>
                    <a:pt x="253" y="387"/>
                    <a:pt x="252" y="387"/>
                  </a:cubicBezTo>
                  <a:cubicBezTo>
                    <a:pt x="252" y="385"/>
                    <a:pt x="252" y="385"/>
                    <a:pt x="252" y="385"/>
                  </a:cubicBezTo>
                  <a:cubicBezTo>
                    <a:pt x="253" y="385"/>
                    <a:pt x="254" y="386"/>
                    <a:pt x="256" y="386"/>
                  </a:cubicBezTo>
                  <a:cubicBezTo>
                    <a:pt x="256" y="386"/>
                    <a:pt x="257" y="384"/>
                    <a:pt x="256" y="384"/>
                  </a:cubicBezTo>
                  <a:cubicBezTo>
                    <a:pt x="258" y="383"/>
                    <a:pt x="258" y="383"/>
                    <a:pt x="258" y="383"/>
                  </a:cubicBezTo>
                  <a:cubicBezTo>
                    <a:pt x="258" y="381"/>
                    <a:pt x="257" y="381"/>
                    <a:pt x="257" y="379"/>
                  </a:cubicBezTo>
                  <a:cubicBezTo>
                    <a:pt x="261" y="377"/>
                    <a:pt x="261" y="377"/>
                    <a:pt x="261" y="377"/>
                  </a:cubicBezTo>
                  <a:cubicBezTo>
                    <a:pt x="261" y="374"/>
                    <a:pt x="260" y="374"/>
                    <a:pt x="259" y="373"/>
                  </a:cubicBezTo>
                  <a:cubicBezTo>
                    <a:pt x="260" y="372"/>
                    <a:pt x="261" y="372"/>
                    <a:pt x="262" y="372"/>
                  </a:cubicBezTo>
                  <a:cubicBezTo>
                    <a:pt x="262" y="371"/>
                    <a:pt x="263" y="369"/>
                    <a:pt x="264" y="368"/>
                  </a:cubicBezTo>
                  <a:cubicBezTo>
                    <a:pt x="265" y="367"/>
                    <a:pt x="262" y="366"/>
                    <a:pt x="262" y="366"/>
                  </a:cubicBezTo>
                  <a:cubicBezTo>
                    <a:pt x="262" y="365"/>
                    <a:pt x="262" y="363"/>
                    <a:pt x="263" y="361"/>
                  </a:cubicBezTo>
                  <a:cubicBezTo>
                    <a:pt x="263" y="361"/>
                    <a:pt x="264" y="361"/>
                    <a:pt x="265" y="361"/>
                  </a:cubicBezTo>
                  <a:cubicBezTo>
                    <a:pt x="264" y="363"/>
                    <a:pt x="265" y="362"/>
                    <a:pt x="266" y="362"/>
                  </a:cubicBezTo>
                  <a:cubicBezTo>
                    <a:pt x="266" y="361"/>
                    <a:pt x="266" y="360"/>
                    <a:pt x="267" y="359"/>
                  </a:cubicBezTo>
                  <a:cubicBezTo>
                    <a:pt x="266" y="359"/>
                    <a:pt x="267" y="358"/>
                    <a:pt x="267" y="357"/>
                  </a:cubicBezTo>
                  <a:cubicBezTo>
                    <a:pt x="266" y="357"/>
                    <a:pt x="265" y="358"/>
                    <a:pt x="265" y="357"/>
                  </a:cubicBezTo>
                  <a:cubicBezTo>
                    <a:pt x="264" y="357"/>
                    <a:pt x="265" y="356"/>
                    <a:pt x="265" y="355"/>
                  </a:cubicBezTo>
                  <a:cubicBezTo>
                    <a:pt x="266" y="355"/>
                    <a:pt x="265" y="355"/>
                    <a:pt x="266" y="353"/>
                  </a:cubicBezTo>
                  <a:cubicBezTo>
                    <a:pt x="268" y="354"/>
                    <a:pt x="269" y="354"/>
                    <a:pt x="271" y="355"/>
                  </a:cubicBezTo>
                  <a:cubicBezTo>
                    <a:pt x="271" y="355"/>
                    <a:pt x="270" y="354"/>
                    <a:pt x="271" y="352"/>
                  </a:cubicBezTo>
                  <a:cubicBezTo>
                    <a:pt x="272" y="351"/>
                    <a:pt x="272" y="351"/>
                    <a:pt x="272" y="351"/>
                  </a:cubicBezTo>
                  <a:cubicBezTo>
                    <a:pt x="272" y="348"/>
                    <a:pt x="271" y="348"/>
                    <a:pt x="269" y="345"/>
                  </a:cubicBezTo>
                  <a:cubicBezTo>
                    <a:pt x="270" y="345"/>
                    <a:pt x="271" y="345"/>
                    <a:pt x="271" y="345"/>
                  </a:cubicBezTo>
                  <a:cubicBezTo>
                    <a:pt x="272" y="345"/>
                    <a:pt x="273" y="347"/>
                    <a:pt x="273" y="347"/>
                  </a:cubicBezTo>
                  <a:cubicBezTo>
                    <a:pt x="277" y="348"/>
                    <a:pt x="277" y="345"/>
                    <a:pt x="275" y="345"/>
                  </a:cubicBezTo>
                  <a:cubicBezTo>
                    <a:pt x="276" y="341"/>
                    <a:pt x="276" y="340"/>
                    <a:pt x="278" y="337"/>
                  </a:cubicBezTo>
                  <a:cubicBezTo>
                    <a:pt x="275" y="336"/>
                    <a:pt x="273" y="336"/>
                    <a:pt x="271" y="335"/>
                  </a:cubicBezTo>
                  <a:cubicBezTo>
                    <a:pt x="271" y="334"/>
                    <a:pt x="271" y="334"/>
                    <a:pt x="271" y="334"/>
                  </a:cubicBezTo>
                  <a:cubicBezTo>
                    <a:pt x="271" y="334"/>
                    <a:pt x="274" y="335"/>
                    <a:pt x="273" y="335"/>
                  </a:cubicBezTo>
                  <a:cubicBezTo>
                    <a:pt x="275" y="335"/>
                    <a:pt x="277" y="335"/>
                    <a:pt x="279" y="335"/>
                  </a:cubicBezTo>
                  <a:cubicBezTo>
                    <a:pt x="280" y="328"/>
                    <a:pt x="280" y="329"/>
                    <a:pt x="277" y="324"/>
                  </a:cubicBezTo>
                  <a:cubicBezTo>
                    <a:pt x="275" y="323"/>
                    <a:pt x="275" y="323"/>
                    <a:pt x="275" y="323"/>
                  </a:cubicBezTo>
                  <a:cubicBezTo>
                    <a:pt x="275" y="321"/>
                    <a:pt x="275" y="321"/>
                    <a:pt x="275" y="321"/>
                  </a:cubicBezTo>
                  <a:cubicBezTo>
                    <a:pt x="277" y="322"/>
                    <a:pt x="277" y="321"/>
                    <a:pt x="278" y="321"/>
                  </a:cubicBezTo>
                  <a:cubicBezTo>
                    <a:pt x="275" y="321"/>
                    <a:pt x="279" y="321"/>
                    <a:pt x="279" y="321"/>
                  </a:cubicBezTo>
                  <a:cubicBezTo>
                    <a:pt x="278" y="321"/>
                    <a:pt x="281" y="321"/>
                    <a:pt x="281" y="321"/>
                  </a:cubicBezTo>
                  <a:cubicBezTo>
                    <a:pt x="282" y="321"/>
                    <a:pt x="283" y="319"/>
                    <a:pt x="283" y="319"/>
                  </a:cubicBezTo>
                  <a:cubicBezTo>
                    <a:pt x="283" y="318"/>
                    <a:pt x="283" y="315"/>
                    <a:pt x="283" y="316"/>
                  </a:cubicBezTo>
                  <a:cubicBezTo>
                    <a:pt x="283" y="315"/>
                    <a:pt x="283" y="315"/>
                    <a:pt x="283" y="315"/>
                  </a:cubicBezTo>
                  <a:cubicBezTo>
                    <a:pt x="284" y="314"/>
                    <a:pt x="287" y="315"/>
                    <a:pt x="288" y="315"/>
                  </a:cubicBezTo>
                  <a:cubicBezTo>
                    <a:pt x="289" y="315"/>
                    <a:pt x="290" y="315"/>
                    <a:pt x="290" y="315"/>
                  </a:cubicBezTo>
                  <a:cubicBezTo>
                    <a:pt x="290" y="315"/>
                    <a:pt x="285" y="315"/>
                    <a:pt x="290" y="314"/>
                  </a:cubicBezTo>
                  <a:cubicBezTo>
                    <a:pt x="292" y="314"/>
                    <a:pt x="294" y="316"/>
                    <a:pt x="297" y="315"/>
                  </a:cubicBezTo>
                  <a:cubicBezTo>
                    <a:pt x="299" y="314"/>
                    <a:pt x="299" y="312"/>
                    <a:pt x="301" y="311"/>
                  </a:cubicBezTo>
                  <a:cubicBezTo>
                    <a:pt x="302" y="311"/>
                    <a:pt x="303" y="311"/>
                    <a:pt x="304" y="311"/>
                  </a:cubicBezTo>
                  <a:cubicBezTo>
                    <a:pt x="305" y="313"/>
                    <a:pt x="305" y="314"/>
                    <a:pt x="306" y="315"/>
                  </a:cubicBezTo>
                  <a:cubicBezTo>
                    <a:pt x="307" y="317"/>
                    <a:pt x="307" y="317"/>
                    <a:pt x="307" y="317"/>
                  </a:cubicBezTo>
                  <a:cubicBezTo>
                    <a:pt x="307" y="317"/>
                    <a:pt x="309" y="317"/>
                    <a:pt x="307" y="316"/>
                  </a:cubicBezTo>
                  <a:cubicBezTo>
                    <a:pt x="307" y="316"/>
                    <a:pt x="309" y="316"/>
                    <a:pt x="308" y="315"/>
                  </a:cubicBezTo>
                  <a:cubicBezTo>
                    <a:pt x="308" y="315"/>
                    <a:pt x="310" y="314"/>
                    <a:pt x="310" y="313"/>
                  </a:cubicBezTo>
                  <a:cubicBezTo>
                    <a:pt x="311" y="312"/>
                    <a:pt x="311" y="312"/>
                    <a:pt x="311" y="310"/>
                  </a:cubicBezTo>
                  <a:cubicBezTo>
                    <a:pt x="312" y="310"/>
                    <a:pt x="314" y="310"/>
                    <a:pt x="316" y="310"/>
                  </a:cubicBezTo>
                  <a:cubicBezTo>
                    <a:pt x="316" y="311"/>
                    <a:pt x="315" y="311"/>
                    <a:pt x="316" y="311"/>
                  </a:cubicBezTo>
                  <a:cubicBezTo>
                    <a:pt x="316" y="313"/>
                    <a:pt x="316" y="313"/>
                    <a:pt x="316" y="313"/>
                  </a:cubicBezTo>
                  <a:cubicBezTo>
                    <a:pt x="318" y="313"/>
                    <a:pt x="318" y="313"/>
                    <a:pt x="318" y="313"/>
                  </a:cubicBezTo>
                  <a:cubicBezTo>
                    <a:pt x="318" y="312"/>
                    <a:pt x="320" y="310"/>
                    <a:pt x="320" y="309"/>
                  </a:cubicBezTo>
                  <a:cubicBezTo>
                    <a:pt x="320" y="308"/>
                    <a:pt x="319" y="307"/>
                    <a:pt x="319" y="307"/>
                  </a:cubicBezTo>
                  <a:cubicBezTo>
                    <a:pt x="320" y="306"/>
                    <a:pt x="322" y="306"/>
                    <a:pt x="323" y="305"/>
                  </a:cubicBezTo>
                  <a:cubicBezTo>
                    <a:pt x="324" y="304"/>
                    <a:pt x="323" y="301"/>
                    <a:pt x="325" y="299"/>
                  </a:cubicBezTo>
                  <a:cubicBezTo>
                    <a:pt x="326" y="299"/>
                    <a:pt x="327" y="300"/>
                    <a:pt x="328" y="299"/>
                  </a:cubicBezTo>
                  <a:cubicBezTo>
                    <a:pt x="329" y="299"/>
                    <a:pt x="330" y="297"/>
                    <a:pt x="331" y="296"/>
                  </a:cubicBezTo>
                  <a:cubicBezTo>
                    <a:pt x="333" y="295"/>
                    <a:pt x="335" y="295"/>
                    <a:pt x="337" y="294"/>
                  </a:cubicBezTo>
                  <a:cubicBezTo>
                    <a:pt x="339" y="293"/>
                    <a:pt x="341" y="286"/>
                    <a:pt x="344" y="286"/>
                  </a:cubicBezTo>
                  <a:cubicBezTo>
                    <a:pt x="345" y="285"/>
                    <a:pt x="346" y="287"/>
                    <a:pt x="347" y="286"/>
                  </a:cubicBezTo>
                  <a:cubicBezTo>
                    <a:pt x="348" y="285"/>
                    <a:pt x="348" y="285"/>
                    <a:pt x="348" y="285"/>
                  </a:cubicBezTo>
                  <a:cubicBezTo>
                    <a:pt x="349" y="283"/>
                    <a:pt x="349" y="283"/>
                    <a:pt x="349" y="283"/>
                  </a:cubicBezTo>
                  <a:cubicBezTo>
                    <a:pt x="350" y="277"/>
                    <a:pt x="347" y="279"/>
                    <a:pt x="346" y="278"/>
                  </a:cubicBezTo>
                  <a:cubicBezTo>
                    <a:pt x="345" y="276"/>
                    <a:pt x="345" y="272"/>
                    <a:pt x="344" y="270"/>
                  </a:cubicBezTo>
                  <a:cubicBezTo>
                    <a:pt x="347" y="276"/>
                    <a:pt x="353" y="279"/>
                    <a:pt x="360" y="278"/>
                  </a:cubicBezTo>
                  <a:cubicBezTo>
                    <a:pt x="360" y="277"/>
                    <a:pt x="360" y="277"/>
                    <a:pt x="360" y="277"/>
                  </a:cubicBezTo>
                  <a:cubicBezTo>
                    <a:pt x="362" y="276"/>
                    <a:pt x="363" y="277"/>
                    <a:pt x="364" y="276"/>
                  </a:cubicBezTo>
                  <a:cubicBezTo>
                    <a:pt x="365" y="276"/>
                    <a:pt x="364" y="273"/>
                    <a:pt x="364" y="273"/>
                  </a:cubicBezTo>
                  <a:cubicBezTo>
                    <a:pt x="365" y="273"/>
                    <a:pt x="366" y="273"/>
                    <a:pt x="366" y="273"/>
                  </a:cubicBezTo>
                  <a:cubicBezTo>
                    <a:pt x="367" y="273"/>
                    <a:pt x="367" y="274"/>
                    <a:pt x="367" y="276"/>
                  </a:cubicBezTo>
                  <a:cubicBezTo>
                    <a:pt x="367" y="275"/>
                    <a:pt x="371" y="274"/>
                    <a:pt x="370" y="274"/>
                  </a:cubicBezTo>
                  <a:cubicBezTo>
                    <a:pt x="371" y="274"/>
                    <a:pt x="372" y="274"/>
                    <a:pt x="372" y="274"/>
                  </a:cubicBezTo>
                  <a:cubicBezTo>
                    <a:pt x="373" y="274"/>
                    <a:pt x="372" y="272"/>
                    <a:pt x="373" y="272"/>
                  </a:cubicBezTo>
                  <a:cubicBezTo>
                    <a:pt x="374" y="272"/>
                    <a:pt x="374" y="271"/>
                    <a:pt x="375" y="272"/>
                  </a:cubicBezTo>
                  <a:cubicBezTo>
                    <a:pt x="375" y="272"/>
                    <a:pt x="376" y="273"/>
                    <a:pt x="376" y="274"/>
                  </a:cubicBezTo>
                  <a:cubicBezTo>
                    <a:pt x="380" y="272"/>
                    <a:pt x="379" y="273"/>
                    <a:pt x="383" y="273"/>
                  </a:cubicBezTo>
                  <a:cubicBezTo>
                    <a:pt x="384" y="271"/>
                    <a:pt x="384" y="271"/>
                    <a:pt x="384" y="271"/>
                  </a:cubicBezTo>
                  <a:cubicBezTo>
                    <a:pt x="385" y="270"/>
                    <a:pt x="385" y="272"/>
                    <a:pt x="386" y="272"/>
                  </a:cubicBezTo>
                  <a:cubicBezTo>
                    <a:pt x="387" y="271"/>
                    <a:pt x="388" y="269"/>
                    <a:pt x="390" y="269"/>
                  </a:cubicBezTo>
                  <a:cubicBezTo>
                    <a:pt x="391" y="269"/>
                    <a:pt x="392" y="269"/>
                    <a:pt x="393" y="269"/>
                  </a:cubicBezTo>
                  <a:cubicBezTo>
                    <a:pt x="395" y="269"/>
                    <a:pt x="398" y="267"/>
                    <a:pt x="400" y="266"/>
                  </a:cubicBezTo>
                  <a:cubicBezTo>
                    <a:pt x="400" y="262"/>
                    <a:pt x="400" y="262"/>
                    <a:pt x="400" y="262"/>
                  </a:cubicBezTo>
                  <a:cubicBezTo>
                    <a:pt x="401" y="261"/>
                    <a:pt x="402" y="263"/>
                    <a:pt x="402" y="264"/>
                  </a:cubicBezTo>
                  <a:cubicBezTo>
                    <a:pt x="403" y="264"/>
                    <a:pt x="404" y="263"/>
                    <a:pt x="405" y="264"/>
                  </a:cubicBezTo>
                  <a:cubicBezTo>
                    <a:pt x="406" y="261"/>
                    <a:pt x="407" y="260"/>
                    <a:pt x="409" y="258"/>
                  </a:cubicBezTo>
                  <a:cubicBezTo>
                    <a:pt x="410" y="258"/>
                    <a:pt x="410" y="258"/>
                    <a:pt x="412" y="258"/>
                  </a:cubicBezTo>
                  <a:cubicBezTo>
                    <a:pt x="411" y="258"/>
                    <a:pt x="412" y="259"/>
                    <a:pt x="412" y="260"/>
                  </a:cubicBezTo>
                  <a:cubicBezTo>
                    <a:pt x="412" y="259"/>
                    <a:pt x="414" y="258"/>
                    <a:pt x="414" y="258"/>
                  </a:cubicBezTo>
                  <a:cubicBezTo>
                    <a:pt x="415" y="257"/>
                    <a:pt x="415" y="258"/>
                    <a:pt x="416" y="258"/>
                  </a:cubicBezTo>
                  <a:cubicBezTo>
                    <a:pt x="416" y="258"/>
                    <a:pt x="417" y="256"/>
                    <a:pt x="417" y="256"/>
                  </a:cubicBezTo>
                  <a:cubicBezTo>
                    <a:pt x="419" y="255"/>
                    <a:pt x="419" y="256"/>
                    <a:pt x="421" y="256"/>
                  </a:cubicBezTo>
                  <a:cubicBezTo>
                    <a:pt x="422" y="256"/>
                    <a:pt x="424" y="254"/>
                    <a:pt x="424" y="254"/>
                  </a:cubicBezTo>
                  <a:cubicBezTo>
                    <a:pt x="425" y="254"/>
                    <a:pt x="427" y="254"/>
                    <a:pt x="428" y="254"/>
                  </a:cubicBezTo>
                  <a:cubicBezTo>
                    <a:pt x="427" y="250"/>
                    <a:pt x="428" y="250"/>
                    <a:pt x="432" y="250"/>
                  </a:cubicBezTo>
                  <a:cubicBezTo>
                    <a:pt x="432" y="249"/>
                    <a:pt x="432" y="248"/>
                    <a:pt x="431" y="247"/>
                  </a:cubicBezTo>
                  <a:cubicBezTo>
                    <a:pt x="432" y="246"/>
                    <a:pt x="434" y="245"/>
                    <a:pt x="434" y="244"/>
                  </a:cubicBezTo>
                  <a:cubicBezTo>
                    <a:pt x="436" y="244"/>
                    <a:pt x="437" y="244"/>
                    <a:pt x="438" y="244"/>
                  </a:cubicBezTo>
                  <a:cubicBezTo>
                    <a:pt x="439" y="243"/>
                    <a:pt x="439" y="241"/>
                    <a:pt x="439" y="241"/>
                  </a:cubicBezTo>
                  <a:cubicBezTo>
                    <a:pt x="434" y="242"/>
                    <a:pt x="429" y="242"/>
                    <a:pt x="425" y="240"/>
                  </a:cubicBezTo>
                  <a:cubicBezTo>
                    <a:pt x="424" y="240"/>
                    <a:pt x="422" y="238"/>
                    <a:pt x="421" y="238"/>
                  </a:cubicBezTo>
                  <a:cubicBezTo>
                    <a:pt x="419" y="238"/>
                    <a:pt x="420" y="239"/>
                    <a:pt x="418" y="238"/>
                  </a:cubicBezTo>
                  <a:cubicBezTo>
                    <a:pt x="418" y="237"/>
                    <a:pt x="418" y="237"/>
                    <a:pt x="418" y="237"/>
                  </a:cubicBezTo>
                  <a:cubicBezTo>
                    <a:pt x="414" y="237"/>
                    <a:pt x="412" y="240"/>
                    <a:pt x="410" y="240"/>
                  </a:cubicBezTo>
                  <a:cubicBezTo>
                    <a:pt x="405" y="241"/>
                    <a:pt x="403" y="240"/>
                    <a:pt x="399" y="240"/>
                  </a:cubicBezTo>
                  <a:cubicBezTo>
                    <a:pt x="411" y="232"/>
                    <a:pt x="389" y="236"/>
                    <a:pt x="384" y="237"/>
                  </a:cubicBezTo>
                  <a:cubicBezTo>
                    <a:pt x="384" y="235"/>
                    <a:pt x="383" y="234"/>
                    <a:pt x="382" y="232"/>
                  </a:cubicBezTo>
                  <a:cubicBezTo>
                    <a:pt x="383" y="232"/>
                    <a:pt x="383" y="232"/>
                    <a:pt x="383" y="231"/>
                  </a:cubicBezTo>
                  <a:cubicBezTo>
                    <a:pt x="384" y="232"/>
                    <a:pt x="385" y="230"/>
                    <a:pt x="385" y="230"/>
                  </a:cubicBezTo>
                  <a:cubicBezTo>
                    <a:pt x="385" y="232"/>
                    <a:pt x="385" y="235"/>
                    <a:pt x="386" y="236"/>
                  </a:cubicBezTo>
                  <a:cubicBezTo>
                    <a:pt x="391" y="234"/>
                    <a:pt x="397" y="233"/>
                    <a:pt x="403" y="234"/>
                  </a:cubicBezTo>
                  <a:cubicBezTo>
                    <a:pt x="403" y="234"/>
                    <a:pt x="406" y="236"/>
                    <a:pt x="408" y="235"/>
                  </a:cubicBezTo>
                  <a:cubicBezTo>
                    <a:pt x="408" y="235"/>
                    <a:pt x="409" y="234"/>
                    <a:pt x="410" y="234"/>
                  </a:cubicBezTo>
                  <a:cubicBezTo>
                    <a:pt x="409" y="232"/>
                    <a:pt x="409" y="230"/>
                    <a:pt x="408" y="228"/>
                  </a:cubicBezTo>
                  <a:cubicBezTo>
                    <a:pt x="402" y="230"/>
                    <a:pt x="399" y="229"/>
                    <a:pt x="392" y="230"/>
                  </a:cubicBezTo>
                  <a:cubicBezTo>
                    <a:pt x="391" y="230"/>
                    <a:pt x="383" y="232"/>
                    <a:pt x="386" y="229"/>
                  </a:cubicBezTo>
                  <a:cubicBezTo>
                    <a:pt x="386" y="229"/>
                    <a:pt x="388" y="227"/>
                    <a:pt x="388" y="227"/>
                  </a:cubicBezTo>
                  <a:cubicBezTo>
                    <a:pt x="388" y="226"/>
                    <a:pt x="388" y="226"/>
                    <a:pt x="388" y="226"/>
                  </a:cubicBezTo>
                  <a:cubicBezTo>
                    <a:pt x="390" y="226"/>
                    <a:pt x="390" y="227"/>
                    <a:pt x="391" y="228"/>
                  </a:cubicBezTo>
                  <a:cubicBezTo>
                    <a:pt x="394" y="228"/>
                    <a:pt x="400" y="229"/>
                    <a:pt x="402" y="228"/>
                  </a:cubicBezTo>
                  <a:cubicBezTo>
                    <a:pt x="403" y="228"/>
                    <a:pt x="405" y="226"/>
                    <a:pt x="405" y="226"/>
                  </a:cubicBezTo>
                  <a:cubicBezTo>
                    <a:pt x="407" y="226"/>
                    <a:pt x="409" y="226"/>
                    <a:pt x="411" y="226"/>
                  </a:cubicBezTo>
                  <a:cubicBezTo>
                    <a:pt x="411" y="225"/>
                    <a:pt x="411" y="225"/>
                    <a:pt x="411" y="225"/>
                  </a:cubicBezTo>
                  <a:cubicBezTo>
                    <a:pt x="410" y="224"/>
                    <a:pt x="410" y="224"/>
                    <a:pt x="410" y="222"/>
                  </a:cubicBezTo>
                  <a:cubicBezTo>
                    <a:pt x="408" y="222"/>
                    <a:pt x="405" y="222"/>
                    <a:pt x="404" y="221"/>
                  </a:cubicBezTo>
                  <a:cubicBezTo>
                    <a:pt x="403" y="219"/>
                    <a:pt x="403" y="219"/>
                    <a:pt x="403" y="219"/>
                  </a:cubicBezTo>
                  <a:cubicBezTo>
                    <a:pt x="397" y="220"/>
                    <a:pt x="390" y="220"/>
                    <a:pt x="384" y="221"/>
                  </a:cubicBezTo>
                  <a:cubicBezTo>
                    <a:pt x="384" y="220"/>
                    <a:pt x="384" y="220"/>
                    <a:pt x="384" y="220"/>
                  </a:cubicBezTo>
                  <a:cubicBezTo>
                    <a:pt x="385" y="219"/>
                    <a:pt x="386" y="219"/>
                    <a:pt x="388" y="219"/>
                  </a:cubicBezTo>
                  <a:cubicBezTo>
                    <a:pt x="387" y="218"/>
                    <a:pt x="389" y="218"/>
                    <a:pt x="388" y="216"/>
                  </a:cubicBezTo>
                  <a:cubicBezTo>
                    <a:pt x="386" y="216"/>
                    <a:pt x="386" y="216"/>
                    <a:pt x="386" y="216"/>
                  </a:cubicBezTo>
                  <a:cubicBezTo>
                    <a:pt x="385" y="215"/>
                    <a:pt x="386" y="214"/>
                    <a:pt x="386" y="213"/>
                  </a:cubicBezTo>
                  <a:cubicBezTo>
                    <a:pt x="388" y="214"/>
                    <a:pt x="389" y="215"/>
                    <a:pt x="391" y="217"/>
                  </a:cubicBezTo>
                  <a:cubicBezTo>
                    <a:pt x="395" y="216"/>
                    <a:pt x="398" y="215"/>
                    <a:pt x="402" y="216"/>
                  </a:cubicBezTo>
                  <a:cubicBezTo>
                    <a:pt x="404" y="218"/>
                    <a:pt x="404" y="218"/>
                    <a:pt x="404" y="218"/>
                  </a:cubicBezTo>
                  <a:cubicBezTo>
                    <a:pt x="405" y="218"/>
                    <a:pt x="407" y="217"/>
                    <a:pt x="408" y="218"/>
                  </a:cubicBezTo>
                  <a:cubicBezTo>
                    <a:pt x="408" y="218"/>
                    <a:pt x="408" y="221"/>
                    <a:pt x="410" y="221"/>
                  </a:cubicBezTo>
                  <a:cubicBezTo>
                    <a:pt x="412" y="222"/>
                    <a:pt x="414" y="220"/>
                    <a:pt x="417" y="222"/>
                  </a:cubicBezTo>
                  <a:cubicBezTo>
                    <a:pt x="418" y="222"/>
                    <a:pt x="418" y="224"/>
                    <a:pt x="418" y="225"/>
                  </a:cubicBezTo>
                  <a:cubicBezTo>
                    <a:pt x="420" y="228"/>
                    <a:pt x="424" y="234"/>
                    <a:pt x="427" y="236"/>
                  </a:cubicBezTo>
                  <a:cubicBezTo>
                    <a:pt x="428" y="237"/>
                    <a:pt x="431" y="238"/>
                    <a:pt x="432" y="238"/>
                  </a:cubicBezTo>
                  <a:cubicBezTo>
                    <a:pt x="432" y="239"/>
                    <a:pt x="432" y="239"/>
                    <a:pt x="432" y="239"/>
                  </a:cubicBezTo>
                  <a:cubicBezTo>
                    <a:pt x="434" y="239"/>
                    <a:pt x="433" y="237"/>
                    <a:pt x="434" y="237"/>
                  </a:cubicBezTo>
                  <a:cubicBezTo>
                    <a:pt x="436" y="236"/>
                    <a:pt x="440" y="238"/>
                    <a:pt x="442" y="239"/>
                  </a:cubicBezTo>
                  <a:cubicBezTo>
                    <a:pt x="443" y="240"/>
                    <a:pt x="443" y="240"/>
                    <a:pt x="443" y="240"/>
                  </a:cubicBezTo>
                  <a:cubicBezTo>
                    <a:pt x="446" y="237"/>
                    <a:pt x="443" y="236"/>
                    <a:pt x="441" y="235"/>
                  </a:cubicBezTo>
                  <a:cubicBezTo>
                    <a:pt x="442" y="234"/>
                    <a:pt x="443" y="234"/>
                    <a:pt x="443" y="234"/>
                  </a:cubicBezTo>
                  <a:cubicBezTo>
                    <a:pt x="444" y="233"/>
                    <a:pt x="442" y="233"/>
                    <a:pt x="443" y="232"/>
                  </a:cubicBezTo>
                  <a:cubicBezTo>
                    <a:pt x="445" y="231"/>
                    <a:pt x="443" y="225"/>
                    <a:pt x="441" y="224"/>
                  </a:cubicBezTo>
                  <a:cubicBezTo>
                    <a:pt x="440" y="224"/>
                    <a:pt x="440" y="224"/>
                    <a:pt x="440" y="224"/>
                  </a:cubicBezTo>
                  <a:cubicBezTo>
                    <a:pt x="439" y="223"/>
                    <a:pt x="440" y="222"/>
                    <a:pt x="439" y="220"/>
                  </a:cubicBezTo>
                  <a:cubicBezTo>
                    <a:pt x="439" y="221"/>
                    <a:pt x="438" y="220"/>
                    <a:pt x="437" y="220"/>
                  </a:cubicBezTo>
                  <a:cubicBezTo>
                    <a:pt x="437" y="222"/>
                    <a:pt x="438" y="222"/>
                    <a:pt x="436" y="222"/>
                  </a:cubicBezTo>
                  <a:cubicBezTo>
                    <a:pt x="436" y="222"/>
                    <a:pt x="436" y="219"/>
                    <a:pt x="436" y="219"/>
                  </a:cubicBezTo>
                  <a:cubicBezTo>
                    <a:pt x="437" y="219"/>
                    <a:pt x="437" y="219"/>
                    <a:pt x="437" y="218"/>
                  </a:cubicBezTo>
                  <a:cubicBezTo>
                    <a:pt x="435" y="218"/>
                    <a:pt x="435" y="218"/>
                    <a:pt x="433" y="218"/>
                  </a:cubicBezTo>
                  <a:cubicBezTo>
                    <a:pt x="433" y="217"/>
                    <a:pt x="434" y="217"/>
                    <a:pt x="434" y="216"/>
                  </a:cubicBezTo>
                  <a:cubicBezTo>
                    <a:pt x="433" y="215"/>
                    <a:pt x="431" y="213"/>
                    <a:pt x="430" y="212"/>
                  </a:cubicBezTo>
                  <a:cubicBezTo>
                    <a:pt x="429" y="212"/>
                    <a:pt x="428" y="213"/>
                    <a:pt x="426" y="212"/>
                  </a:cubicBezTo>
                  <a:cubicBezTo>
                    <a:pt x="425" y="211"/>
                    <a:pt x="423" y="208"/>
                    <a:pt x="421" y="208"/>
                  </a:cubicBezTo>
                  <a:cubicBezTo>
                    <a:pt x="418" y="207"/>
                    <a:pt x="415" y="208"/>
                    <a:pt x="412" y="208"/>
                  </a:cubicBezTo>
                  <a:cubicBezTo>
                    <a:pt x="412" y="207"/>
                    <a:pt x="412" y="207"/>
                    <a:pt x="412" y="207"/>
                  </a:cubicBezTo>
                  <a:cubicBezTo>
                    <a:pt x="414" y="206"/>
                    <a:pt x="416" y="206"/>
                    <a:pt x="418" y="206"/>
                  </a:cubicBezTo>
                  <a:cubicBezTo>
                    <a:pt x="416" y="204"/>
                    <a:pt x="416" y="202"/>
                    <a:pt x="413" y="201"/>
                  </a:cubicBezTo>
                  <a:cubicBezTo>
                    <a:pt x="412" y="201"/>
                    <a:pt x="411" y="202"/>
                    <a:pt x="412" y="202"/>
                  </a:cubicBezTo>
                  <a:cubicBezTo>
                    <a:pt x="411" y="202"/>
                    <a:pt x="410" y="204"/>
                    <a:pt x="410" y="204"/>
                  </a:cubicBezTo>
                  <a:cubicBezTo>
                    <a:pt x="408" y="204"/>
                    <a:pt x="406" y="204"/>
                    <a:pt x="406" y="204"/>
                  </a:cubicBezTo>
                  <a:cubicBezTo>
                    <a:pt x="406" y="204"/>
                    <a:pt x="405" y="206"/>
                    <a:pt x="405" y="206"/>
                  </a:cubicBezTo>
                  <a:cubicBezTo>
                    <a:pt x="404" y="206"/>
                    <a:pt x="402" y="206"/>
                    <a:pt x="402" y="205"/>
                  </a:cubicBezTo>
                  <a:cubicBezTo>
                    <a:pt x="402" y="205"/>
                    <a:pt x="402" y="204"/>
                    <a:pt x="402" y="203"/>
                  </a:cubicBezTo>
                  <a:cubicBezTo>
                    <a:pt x="401" y="203"/>
                    <a:pt x="400" y="202"/>
                    <a:pt x="400" y="202"/>
                  </a:cubicBezTo>
                  <a:cubicBezTo>
                    <a:pt x="400" y="202"/>
                    <a:pt x="398" y="203"/>
                    <a:pt x="398" y="202"/>
                  </a:cubicBezTo>
                  <a:cubicBezTo>
                    <a:pt x="397" y="202"/>
                    <a:pt x="398" y="200"/>
                    <a:pt x="398" y="200"/>
                  </a:cubicBezTo>
                  <a:cubicBezTo>
                    <a:pt x="397" y="199"/>
                    <a:pt x="397" y="199"/>
                    <a:pt x="396" y="199"/>
                  </a:cubicBezTo>
                  <a:cubicBezTo>
                    <a:pt x="395" y="198"/>
                    <a:pt x="396" y="198"/>
                    <a:pt x="395" y="197"/>
                  </a:cubicBezTo>
                  <a:cubicBezTo>
                    <a:pt x="395" y="196"/>
                    <a:pt x="395" y="196"/>
                    <a:pt x="395" y="196"/>
                  </a:cubicBezTo>
                  <a:cubicBezTo>
                    <a:pt x="396" y="196"/>
                    <a:pt x="397" y="196"/>
                    <a:pt x="398" y="196"/>
                  </a:cubicBezTo>
                  <a:cubicBezTo>
                    <a:pt x="401" y="194"/>
                    <a:pt x="399" y="195"/>
                    <a:pt x="400" y="194"/>
                  </a:cubicBezTo>
                  <a:cubicBezTo>
                    <a:pt x="398" y="194"/>
                    <a:pt x="398" y="193"/>
                    <a:pt x="398" y="193"/>
                  </a:cubicBezTo>
                  <a:cubicBezTo>
                    <a:pt x="401" y="193"/>
                    <a:pt x="403" y="194"/>
                    <a:pt x="406" y="193"/>
                  </a:cubicBezTo>
                  <a:cubicBezTo>
                    <a:pt x="408" y="193"/>
                    <a:pt x="409" y="190"/>
                    <a:pt x="411" y="190"/>
                  </a:cubicBezTo>
                  <a:cubicBezTo>
                    <a:pt x="411" y="190"/>
                    <a:pt x="412" y="190"/>
                    <a:pt x="413" y="190"/>
                  </a:cubicBezTo>
                  <a:cubicBezTo>
                    <a:pt x="413" y="190"/>
                    <a:pt x="414" y="188"/>
                    <a:pt x="414" y="188"/>
                  </a:cubicBezTo>
                  <a:cubicBezTo>
                    <a:pt x="415" y="187"/>
                    <a:pt x="417" y="187"/>
                    <a:pt x="418" y="187"/>
                  </a:cubicBezTo>
                  <a:cubicBezTo>
                    <a:pt x="418" y="186"/>
                    <a:pt x="418" y="184"/>
                    <a:pt x="418" y="183"/>
                  </a:cubicBezTo>
                  <a:cubicBezTo>
                    <a:pt x="419" y="183"/>
                    <a:pt x="420" y="183"/>
                    <a:pt x="421" y="183"/>
                  </a:cubicBezTo>
                  <a:cubicBezTo>
                    <a:pt x="420" y="185"/>
                    <a:pt x="419" y="187"/>
                    <a:pt x="421" y="188"/>
                  </a:cubicBezTo>
                  <a:cubicBezTo>
                    <a:pt x="423" y="189"/>
                    <a:pt x="425" y="189"/>
                    <a:pt x="427" y="189"/>
                  </a:cubicBezTo>
                  <a:cubicBezTo>
                    <a:pt x="429" y="190"/>
                    <a:pt x="429" y="190"/>
                    <a:pt x="429" y="190"/>
                  </a:cubicBezTo>
                  <a:cubicBezTo>
                    <a:pt x="430" y="191"/>
                    <a:pt x="432" y="190"/>
                    <a:pt x="433" y="190"/>
                  </a:cubicBezTo>
                  <a:cubicBezTo>
                    <a:pt x="434" y="191"/>
                    <a:pt x="436" y="192"/>
                    <a:pt x="436" y="192"/>
                  </a:cubicBezTo>
                  <a:cubicBezTo>
                    <a:pt x="439" y="193"/>
                    <a:pt x="443" y="190"/>
                    <a:pt x="445" y="189"/>
                  </a:cubicBezTo>
                  <a:cubicBezTo>
                    <a:pt x="445" y="189"/>
                    <a:pt x="445" y="187"/>
                    <a:pt x="445" y="187"/>
                  </a:cubicBezTo>
                  <a:cubicBezTo>
                    <a:pt x="447" y="186"/>
                    <a:pt x="451" y="186"/>
                    <a:pt x="452" y="186"/>
                  </a:cubicBezTo>
                  <a:cubicBezTo>
                    <a:pt x="451" y="185"/>
                    <a:pt x="452" y="181"/>
                    <a:pt x="452" y="181"/>
                  </a:cubicBezTo>
                  <a:cubicBezTo>
                    <a:pt x="451" y="180"/>
                    <a:pt x="450" y="181"/>
                    <a:pt x="449" y="181"/>
                  </a:cubicBezTo>
                  <a:cubicBezTo>
                    <a:pt x="443" y="180"/>
                    <a:pt x="444" y="176"/>
                    <a:pt x="441" y="183"/>
                  </a:cubicBezTo>
                  <a:cubicBezTo>
                    <a:pt x="441" y="182"/>
                    <a:pt x="440" y="180"/>
                    <a:pt x="439" y="179"/>
                  </a:cubicBezTo>
                  <a:cubicBezTo>
                    <a:pt x="439" y="179"/>
                    <a:pt x="438" y="179"/>
                    <a:pt x="437" y="179"/>
                  </a:cubicBezTo>
                  <a:cubicBezTo>
                    <a:pt x="434" y="178"/>
                    <a:pt x="438" y="175"/>
                    <a:pt x="438" y="174"/>
                  </a:cubicBezTo>
                  <a:cubicBezTo>
                    <a:pt x="438" y="173"/>
                    <a:pt x="438" y="171"/>
                    <a:pt x="438" y="169"/>
                  </a:cubicBezTo>
                  <a:cubicBezTo>
                    <a:pt x="440" y="170"/>
                    <a:pt x="442" y="172"/>
                    <a:pt x="443" y="172"/>
                  </a:cubicBezTo>
                  <a:cubicBezTo>
                    <a:pt x="447" y="173"/>
                    <a:pt x="451" y="172"/>
                    <a:pt x="455" y="173"/>
                  </a:cubicBezTo>
                  <a:cubicBezTo>
                    <a:pt x="457" y="174"/>
                    <a:pt x="458" y="177"/>
                    <a:pt x="462" y="176"/>
                  </a:cubicBezTo>
                  <a:cubicBezTo>
                    <a:pt x="462" y="176"/>
                    <a:pt x="464" y="174"/>
                    <a:pt x="464" y="174"/>
                  </a:cubicBezTo>
                  <a:cubicBezTo>
                    <a:pt x="465" y="175"/>
                    <a:pt x="465" y="172"/>
                    <a:pt x="465" y="171"/>
                  </a:cubicBezTo>
                  <a:cubicBezTo>
                    <a:pt x="463" y="171"/>
                    <a:pt x="461" y="170"/>
                    <a:pt x="459" y="170"/>
                  </a:cubicBezTo>
                  <a:cubicBezTo>
                    <a:pt x="457" y="171"/>
                    <a:pt x="457" y="171"/>
                    <a:pt x="457" y="171"/>
                  </a:cubicBezTo>
                  <a:cubicBezTo>
                    <a:pt x="455" y="171"/>
                    <a:pt x="452" y="171"/>
                    <a:pt x="449" y="171"/>
                  </a:cubicBezTo>
                  <a:cubicBezTo>
                    <a:pt x="450" y="169"/>
                    <a:pt x="450" y="169"/>
                    <a:pt x="450" y="169"/>
                  </a:cubicBezTo>
                  <a:cubicBezTo>
                    <a:pt x="452" y="169"/>
                    <a:pt x="453" y="164"/>
                    <a:pt x="447" y="166"/>
                  </a:cubicBezTo>
                  <a:cubicBezTo>
                    <a:pt x="447" y="168"/>
                    <a:pt x="447" y="168"/>
                    <a:pt x="447" y="168"/>
                  </a:cubicBezTo>
                  <a:cubicBezTo>
                    <a:pt x="446" y="168"/>
                    <a:pt x="443" y="167"/>
                    <a:pt x="443" y="167"/>
                  </a:cubicBezTo>
                  <a:cubicBezTo>
                    <a:pt x="445" y="167"/>
                    <a:pt x="446" y="167"/>
                    <a:pt x="447" y="164"/>
                  </a:cubicBezTo>
                  <a:cubicBezTo>
                    <a:pt x="448" y="163"/>
                    <a:pt x="449" y="163"/>
                    <a:pt x="449" y="163"/>
                  </a:cubicBezTo>
                  <a:cubicBezTo>
                    <a:pt x="446" y="158"/>
                    <a:pt x="446" y="159"/>
                    <a:pt x="440" y="157"/>
                  </a:cubicBezTo>
                  <a:cubicBezTo>
                    <a:pt x="441" y="155"/>
                    <a:pt x="441" y="155"/>
                    <a:pt x="441" y="155"/>
                  </a:cubicBezTo>
                  <a:cubicBezTo>
                    <a:pt x="441" y="155"/>
                    <a:pt x="444" y="155"/>
                    <a:pt x="443" y="156"/>
                  </a:cubicBezTo>
                  <a:cubicBezTo>
                    <a:pt x="443" y="156"/>
                    <a:pt x="444" y="157"/>
                    <a:pt x="444" y="157"/>
                  </a:cubicBezTo>
                  <a:cubicBezTo>
                    <a:pt x="446" y="157"/>
                    <a:pt x="448" y="158"/>
                    <a:pt x="450" y="157"/>
                  </a:cubicBezTo>
                  <a:cubicBezTo>
                    <a:pt x="451" y="157"/>
                    <a:pt x="451" y="155"/>
                    <a:pt x="453" y="156"/>
                  </a:cubicBezTo>
                  <a:cubicBezTo>
                    <a:pt x="453" y="156"/>
                    <a:pt x="453" y="158"/>
                    <a:pt x="453" y="158"/>
                  </a:cubicBezTo>
                  <a:cubicBezTo>
                    <a:pt x="455" y="159"/>
                    <a:pt x="455" y="159"/>
                    <a:pt x="455" y="159"/>
                  </a:cubicBezTo>
                  <a:cubicBezTo>
                    <a:pt x="455" y="159"/>
                    <a:pt x="455" y="159"/>
                    <a:pt x="455" y="159"/>
                  </a:cubicBezTo>
                  <a:cubicBezTo>
                    <a:pt x="455" y="159"/>
                    <a:pt x="457" y="159"/>
                    <a:pt x="457" y="159"/>
                  </a:cubicBezTo>
                  <a:cubicBezTo>
                    <a:pt x="459" y="154"/>
                    <a:pt x="458" y="151"/>
                    <a:pt x="457" y="145"/>
                  </a:cubicBezTo>
                  <a:cubicBezTo>
                    <a:pt x="454" y="145"/>
                    <a:pt x="454" y="145"/>
                    <a:pt x="454" y="145"/>
                  </a:cubicBezTo>
                  <a:cubicBezTo>
                    <a:pt x="454" y="144"/>
                    <a:pt x="455" y="144"/>
                    <a:pt x="455" y="143"/>
                  </a:cubicBezTo>
                  <a:cubicBezTo>
                    <a:pt x="456" y="142"/>
                    <a:pt x="455" y="140"/>
                    <a:pt x="455" y="139"/>
                  </a:cubicBezTo>
                  <a:cubicBezTo>
                    <a:pt x="449" y="138"/>
                    <a:pt x="450" y="139"/>
                    <a:pt x="447" y="143"/>
                  </a:cubicBezTo>
                  <a:cubicBezTo>
                    <a:pt x="445" y="142"/>
                    <a:pt x="446" y="142"/>
                    <a:pt x="445" y="141"/>
                  </a:cubicBezTo>
                  <a:cubicBezTo>
                    <a:pt x="444" y="141"/>
                    <a:pt x="442" y="141"/>
                    <a:pt x="441" y="141"/>
                  </a:cubicBezTo>
                  <a:cubicBezTo>
                    <a:pt x="442" y="141"/>
                    <a:pt x="441" y="138"/>
                    <a:pt x="441" y="138"/>
                  </a:cubicBezTo>
                  <a:cubicBezTo>
                    <a:pt x="443" y="138"/>
                    <a:pt x="443" y="139"/>
                    <a:pt x="445" y="139"/>
                  </a:cubicBezTo>
                  <a:cubicBezTo>
                    <a:pt x="445" y="139"/>
                    <a:pt x="446" y="137"/>
                    <a:pt x="446" y="137"/>
                  </a:cubicBezTo>
                  <a:cubicBezTo>
                    <a:pt x="448" y="135"/>
                    <a:pt x="449" y="135"/>
                    <a:pt x="447" y="133"/>
                  </a:cubicBezTo>
                  <a:cubicBezTo>
                    <a:pt x="448" y="133"/>
                    <a:pt x="449" y="131"/>
                    <a:pt x="446" y="131"/>
                  </a:cubicBezTo>
                  <a:cubicBezTo>
                    <a:pt x="446" y="131"/>
                    <a:pt x="447" y="129"/>
                    <a:pt x="447" y="129"/>
                  </a:cubicBezTo>
                  <a:cubicBezTo>
                    <a:pt x="451" y="130"/>
                    <a:pt x="456" y="129"/>
                    <a:pt x="460" y="131"/>
                  </a:cubicBezTo>
                  <a:cubicBezTo>
                    <a:pt x="461" y="131"/>
                    <a:pt x="463" y="133"/>
                    <a:pt x="464" y="133"/>
                  </a:cubicBezTo>
                  <a:cubicBezTo>
                    <a:pt x="466" y="134"/>
                    <a:pt x="469" y="133"/>
                    <a:pt x="470" y="133"/>
                  </a:cubicBezTo>
                  <a:cubicBezTo>
                    <a:pt x="469" y="131"/>
                    <a:pt x="469" y="131"/>
                    <a:pt x="469" y="131"/>
                  </a:cubicBezTo>
                  <a:cubicBezTo>
                    <a:pt x="470" y="127"/>
                    <a:pt x="469" y="129"/>
                    <a:pt x="468" y="126"/>
                  </a:cubicBezTo>
                  <a:cubicBezTo>
                    <a:pt x="468" y="125"/>
                    <a:pt x="468" y="124"/>
                    <a:pt x="467" y="123"/>
                  </a:cubicBezTo>
                  <a:cubicBezTo>
                    <a:pt x="467" y="122"/>
                    <a:pt x="466" y="122"/>
                    <a:pt x="465" y="121"/>
                  </a:cubicBezTo>
                  <a:cubicBezTo>
                    <a:pt x="466" y="121"/>
                    <a:pt x="464" y="120"/>
                    <a:pt x="464" y="120"/>
                  </a:cubicBezTo>
                  <a:cubicBezTo>
                    <a:pt x="464" y="120"/>
                    <a:pt x="462" y="120"/>
                    <a:pt x="462" y="120"/>
                  </a:cubicBezTo>
                  <a:cubicBezTo>
                    <a:pt x="462" y="120"/>
                    <a:pt x="462" y="123"/>
                    <a:pt x="461" y="123"/>
                  </a:cubicBezTo>
                  <a:cubicBezTo>
                    <a:pt x="459" y="123"/>
                    <a:pt x="459" y="122"/>
                    <a:pt x="457" y="122"/>
                  </a:cubicBezTo>
                  <a:cubicBezTo>
                    <a:pt x="456" y="122"/>
                    <a:pt x="455" y="122"/>
                    <a:pt x="453" y="123"/>
                  </a:cubicBezTo>
                  <a:cubicBezTo>
                    <a:pt x="453" y="121"/>
                    <a:pt x="453" y="117"/>
                    <a:pt x="453" y="115"/>
                  </a:cubicBezTo>
                  <a:cubicBezTo>
                    <a:pt x="456" y="116"/>
                    <a:pt x="457" y="117"/>
                    <a:pt x="459" y="117"/>
                  </a:cubicBezTo>
                  <a:cubicBezTo>
                    <a:pt x="465" y="115"/>
                    <a:pt x="458" y="114"/>
                    <a:pt x="456" y="113"/>
                  </a:cubicBezTo>
                  <a:cubicBezTo>
                    <a:pt x="456" y="112"/>
                    <a:pt x="455" y="111"/>
                    <a:pt x="455" y="111"/>
                  </a:cubicBezTo>
                  <a:cubicBezTo>
                    <a:pt x="453" y="110"/>
                    <a:pt x="451" y="112"/>
                    <a:pt x="450" y="112"/>
                  </a:cubicBezTo>
                  <a:cubicBezTo>
                    <a:pt x="448" y="112"/>
                    <a:pt x="445" y="110"/>
                    <a:pt x="443" y="109"/>
                  </a:cubicBezTo>
                  <a:cubicBezTo>
                    <a:pt x="444" y="110"/>
                    <a:pt x="441" y="111"/>
                    <a:pt x="441" y="111"/>
                  </a:cubicBezTo>
                  <a:cubicBezTo>
                    <a:pt x="440" y="110"/>
                    <a:pt x="439" y="108"/>
                    <a:pt x="441" y="109"/>
                  </a:cubicBezTo>
                  <a:cubicBezTo>
                    <a:pt x="441" y="107"/>
                    <a:pt x="441" y="106"/>
                    <a:pt x="441" y="105"/>
                  </a:cubicBezTo>
                  <a:cubicBezTo>
                    <a:pt x="447" y="106"/>
                    <a:pt x="450" y="107"/>
                    <a:pt x="454" y="109"/>
                  </a:cubicBezTo>
                  <a:cubicBezTo>
                    <a:pt x="454" y="107"/>
                    <a:pt x="455" y="104"/>
                    <a:pt x="455" y="103"/>
                  </a:cubicBezTo>
                  <a:cubicBezTo>
                    <a:pt x="456" y="101"/>
                    <a:pt x="460" y="100"/>
                    <a:pt x="461" y="99"/>
                  </a:cubicBezTo>
                  <a:cubicBezTo>
                    <a:pt x="461" y="98"/>
                    <a:pt x="460" y="98"/>
                    <a:pt x="461" y="97"/>
                  </a:cubicBezTo>
                  <a:cubicBezTo>
                    <a:pt x="461" y="97"/>
                    <a:pt x="462" y="94"/>
                    <a:pt x="461" y="93"/>
                  </a:cubicBezTo>
                  <a:cubicBezTo>
                    <a:pt x="465" y="90"/>
                    <a:pt x="466" y="89"/>
                    <a:pt x="461" y="86"/>
                  </a:cubicBezTo>
                  <a:cubicBezTo>
                    <a:pt x="464" y="85"/>
                    <a:pt x="468" y="85"/>
                    <a:pt x="473" y="85"/>
                  </a:cubicBezTo>
                  <a:cubicBezTo>
                    <a:pt x="474" y="84"/>
                    <a:pt x="473" y="82"/>
                    <a:pt x="473" y="81"/>
                  </a:cubicBezTo>
                  <a:cubicBezTo>
                    <a:pt x="479" y="77"/>
                    <a:pt x="482" y="75"/>
                    <a:pt x="472" y="73"/>
                  </a:cubicBezTo>
                  <a:cubicBezTo>
                    <a:pt x="470" y="73"/>
                    <a:pt x="467" y="72"/>
                    <a:pt x="464" y="73"/>
                  </a:cubicBezTo>
                  <a:cubicBezTo>
                    <a:pt x="463" y="73"/>
                    <a:pt x="463" y="75"/>
                    <a:pt x="462" y="75"/>
                  </a:cubicBezTo>
                  <a:cubicBezTo>
                    <a:pt x="459" y="76"/>
                    <a:pt x="457" y="77"/>
                    <a:pt x="455" y="78"/>
                  </a:cubicBezTo>
                  <a:cubicBezTo>
                    <a:pt x="455" y="76"/>
                    <a:pt x="455" y="76"/>
                    <a:pt x="454" y="75"/>
                  </a:cubicBezTo>
                  <a:cubicBezTo>
                    <a:pt x="453" y="73"/>
                    <a:pt x="451" y="71"/>
                    <a:pt x="453" y="69"/>
                  </a:cubicBezTo>
                  <a:cubicBezTo>
                    <a:pt x="459" y="66"/>
                    <a:pt x="468" y="70"/>
                    <a:pt x="473" y="71"/>
                  </a:cubicBezTo>
                  <a:cubicBezTo>
                    <a:pt x="476" y="71"/>
                    <a:pt x="478" y="71"/>
                    <a:pt x="481" y="71"/>
                  </a:cubicBezTo>
                  <a:cubicBezTo>
                    <a:pt x="481" y="71"/>
                    <a:pt x="483" y="72"/>
                    <a:pt x="484" y="71"/>
                  </a:cubicBezTo>
                  <a:cubicBezTo>
                    <a:pt x="485" y="71"/>
                    <a:pt x="491" y="64"/>
                    <a:pt x="492" y="63"/>
                  </a:cubicBezTo>
                  <a:cubicBezTo>
                    <a:pt x="493" y="63"/>
                    <a:pt x="492" y="61"/>
                    <a:pt x="493" y="61"/>
                  </a:cubicBezTo>
                  <a:cubicBezTo>
                    <a:pt x="490" y="61"/>
                    <a:pt x="487" y="60"/>
                    <a:pt x="485" y="60"/>
                  </a:cubicBezTo>
                  <a:cubicBezTo>
                    <a:pt x="485" y="60"/>
                    <a:pt x="484" y="63"/>
                    <a:pt x="483" y="63"/>
                  </a:cubicBezTo>
                  <a:cubicBezTo>
                    <a:pt x="482" y="63"/>
                    <a:pt x="480" y="62"/>
                    <a:pt x="478" y="62"/>
                  </a:cubicBezTo>
                  <a:cubicBezTo>
                    <a:pt x="476" y="62"/>
                    <a:pt x="472" y="64"/>
                    <a:pt x="469" y="64"/>
                  </a:cubicBezTo>
                  <a:cubicBezTo>
                    <a:pt x="468" y="64"/>
                    <a:pt x="465" y="62"/>
                    <a:pt x="464" y="61"/>
                  </a:cubicBezTo>
                  <a:cubicBezTo>
                    <a:pt x="467" y="61"/>
                    <a:pt x="470" y="61"/>
                    <a:pt x="472" y="60"/>
                  </a:cubicBezTo>
                  <a:cubicBezTo>
                    <a:pt x="472" y="60"/>
                    <a:pt x="473" y="58"/>
                    <a:pt x="473" y="58"/>
                  </a:cubicBezTo>
                  <a:cubicBezTo>
                    <a:pt x="477" y="57"/>
                    <a:pt x="481" y="60"/>
                    <a:pt x="485" y="60"/>
                  </a:cubicBezTo>
                  <a:cubicBezTo>
                    <a:pt x="486" y="59"/>
                    <a:pt x="487" y="58"/>
                    <a:pt x="489" y="58"/>
                  </a:cubicBezTo>
                  <a:cubicBezTo>
                    <a:pt x="490" y="58"/>
                    <a:pt x="494" y="60"/>
                    <a:pt x="495" y="60"/>
                  </a:cubicBezTo>
                  <a:cubicBezTo>
                    <a:pt x="495" y="59"/>
                    <a:pt x="496" y="57"/>
                    <a:pt x="497" y="57"/>
                  </a:cubicBezTo>
                  <a:cubicBezTo>
                    <a:pt x="499" y="56"/>
                    <a:pt x="502" y="56"/>
                    <a:pt x="505" y="56"/>
                  </a:cubicBezTo>
                  <a:cubicBezTo>
                    <a:pt x="505" y="54"/>
                    <a:pt x="504" y="53"/>
                    <a:pt x="505" y="52"/>
                  </a:cubicBezTo>
                  <a:cubicBezTo>
                    <a:pt x="506" y="52"/>
                    <a:pt x="508" y="52"/>
                    <a:pt x="509" y="52"/>
                  </a:cubicBezTo>
                  <a:cubicBezTo>
                    <a:pt x="511" y="52"/>
                    <a:pt x="512" y="49"/>
                    <a:pt x="513" y="49"/>
                  </a:cubicBezTo>
                  <a:cubicBezTo>
                    <a:pt x="515" y="48"/>
                    <a:pt x="516" y="50"/>
                    <a:pt x="519" y="50"/>
                  </a:cubicBezTo>
                  <a:cubicBezTo>
                    <a:pt x="519" y="49"/>
                    <a:pt x="520" y="48"/>
                    <a:pt x="521" y="48"/>
                  </a:cubicBezTo>
                  <a:cubicBezTo>
                    <a:pt x="519" y="46"/>
                    <a:pt x="518" y="43"/>
                    <a:pt x="516" y="43"/>
                  </a:cubicBezTo>
                  <a:cubicBezTo>
                    <a:pt x="513" y="42"/>
                    <a:pt x="507" y="44"/>
                    <a:pt x="505" y="44"/>
                  </a:cubicBezTo>
                  <a:cubicBezTo>
                    <a:pt x="502" y="43"/>
                    <a:pt x="495" y="41"/>
                    <a:pt x="491" y="41"/>
                  </a:cubicBezTo>
                  <a:cubicBezTo>
                    <a:pt x="487" y="40"/>
                    <a:pt x="485" y="42"/>
                    <a:pt x="481" y="42"/>
                  </a:cubicBezTo>
                  <a:cubicBezTo>
                    <a:pt x="481" y="42"/>
                    <a:pt x="476" y="40"/>
                    <a:pt x="475" y="41"/>
                  </a:cubicBezTo>
                  <a:cubicBezTo>
                    <a:pt x="474" y="44"/>
                    <a:pt x="474" y="44"/>
                    <a:pt x="474" y="44"/>
                  </a:cubicBezTo>
                  <a:cubicBezTo>
                    <a:pt x="470" y="45"/>
                    <a:pt x="468" y="45"/>
                    <a:pt x="465" y="46"/>
                  </a:cubicBezTo>
                  <a:cubicBezTo>
                    <a:pt x="465" y="46"/>
                    <a:pt x="465" y="48"/>
                    <a:pt x="465" y="48"/>
                  </a:cubicBezTo>
                  <a:cubicBezTo>
                    <a:pt x="463" y="49"/>
                    <a:pt x="463" y="47"/>
                    <a:pt x="462" y="47"/>
                  </a:cubicBezTo>
                  <a:cubicBezTo>
                    <a:pt x="458" y="45"/>
                    <a:pt x="458" y="45"/>
                    <a:pt x="455" y="48"/>
                  </a:cubicBezTo>
                  <a:cubicBezTo>
                    <a:pt x="454" y="46"/>
                    <a:pt x="454" y="45"/>
                    <a:pt x="453" y="43"/>
                  </a:cubicBezTo>
                  <a:cubicBezTo>
                    <a:pt x="451" y="44"/>
                    <a:pt x="446" y="49"/>
                    <a:pt x="444" y="50"/>
                  </a:cubicBezTo>
                  <a:cubicBezTo>
                    <a:pt x="443" y="50"/>
                    <a:pt x="442" y="49"/>
                    <a:pt x="441" y="50"/>
                  </a:cubicBezTo>
                  <a:cubicBezTo>
                    <a:pt x="439" y="50"/>
                    <a:pt x="439" y="53"/>
                    <a:pt x="437" y="54"/>
                  </a:cubicBezTo>
                  <a:cubicBezTo>
                    <a:pt x="435" y="55"/>
                    <a:pt x="429" y="56"/>
                    <a:pt x="425" y="56"/>
                  </a:cubicBezTo>
                  <a:cubicBezTo>
                    <a:pt x="425" y="55"/>
                    <a:pt x="423" y="55"/>
                    <a:pt x="421" y="55"/>
                  </a:cubicBezTo>
                  <a:cubicBezTo>
                    <a:pt x="421" y="55"/>
                    <a:pt x="420" y="56"/>
                    <a:pt x="419" y="56"/>
                  </a:cubicBezTo>
                  <a:cubicBezTo>
                    <a:pt x="418" y="56"/>
                    <a:pt x="416" y="54"/>
                    <a:pt x="416" y="54"/>
                  </a:cubicBezTo>
                  <a:cubicBezTo>
                    <a:pt x="418" y="53"/>
                    <a:pt x="419" y="51"/>
                    <a:pt x="423" y="51"/>
                  </a:cubicBezTo>
                  <a:cubicBezTo>
                    <a:pt x="423" y="51"/>
                    <a:pt x="425" y="52"/>
                    <a:pt x="426" y="52"/>
                  </a:cubicBezTo>
                  <a:cubicBezTo>
                    <a:pt x="427" y="51"/>
                    <a:pt x="427" y="50"/>
                    <a:pt x="427" y="50"/>
                  </a:cubicBezTo>
                  <a:cubicBezTo>
                    <a:pt x="429" y="49"/>
                    <a:pt x="431" y="49"/>
                    <a:pt x="432" y="48"/>
                  </a:cubicBezTo>
                  <a:cubicBezTo>
                    <a:pt x="433" y="48"/>
                    <a:pt x="437" y="41"/>
                    <a:pt x="437" y="40"/>
                  </a:cubicBezTo>
                  <a:cubicBezTo>
                    <a:pt x="438" y="38"/>
                    <a:pt x="437" y="39"/>
                    <a:pt x="437" y="37"/>
                  </a:cubicBezTo>
                  <a:cubicBezTo>
                    <a:pt x="433" y="37"/>
                    <a:pt x="429" y="38"/>
                    <a:pt x="426" y="38"/>
                  </a:cubicBezTo>
                  <a:cubicBezTo>
                    <a:pt x="426" y="38"/>
                    <a:pt x="423" y="36"/>
                    <a:pt x="421" y="37"/>
                  </a:cubicBezTo>
                  <a:cubicBezTo>
                    <a:pt x="421" y="37"/>
                    <a:pt x="421" y="38"/>
                    <a:pt x="420" y="38"/>
                  </a:cubicBezTo>
                  <a:cubicBezTo>
                    <a:pt x="420" y="40"/>
                    <a:pt x="420" y="42"/>
                    <a:pt x="420" y="44"/>
                  </a:cubicBezTo>
                  <a:cubicBezTo>
                    <a:pt x="415" y="43"/>
                    <a:pt x="407" y="44"/>
                    <a:pt x="400" y="44"/>
                  </a:cubicBezTo>
                  <a:cubicBezTo>
                    <a:pt x="400" y="43"/>
                    <a:pt x="401" y="43"/>
                    <a:pt x="402" y="43"/>
                  </a:cubicBezTo>
                  <a:cubicBezTo>
                    <a:pt x="402" y="41"/>
                    <a:pt x="401" y="39"/>
                    <a:pt x="402" y="38"/>
                  </a:cubicBezTo>
                  <a:cubicBezTo>
                    <a:pt x="400" y="37"/>
                    <a:pt x="400" y="38"/>
                    <a:pt x="400" y="37"/>
                  </a:cubicBezTo>
                  <a:cubicBezTo>
                    <a:pt x="393" y="37"/>
                    <a:pt x="386" y="37"/>
                    <a:pt x="378" y="38"/>
                  </a:cubicBezTo>
                  <a:cubicBezTo>
                    <a:pt x="378" y="38"/>
                    <a:pt x="374" y="39"/>
                    <a:pt x="374" y="39"/>
                  </a:cubicBezTo>
                  <a:cubicBezTo>
                    <a:pt x="371" y="39"/>
                    <a:pt x="369" y="38"/>
                    <a:pt x="368" y="38"/>
                  </a:cubicBezTo>
                  <a:cubicBezTo>
                    <a:pt x="365" y="37"/>
                    <a:pt x="365" y="39"/>
                    <a:pt x="364" y="39"/>
                  </a:cubicBezTo>
                  <a:cubicBezTo>
                    <a:pt x="362" y="39"/>
                    <a:pt x="362" y="38"/>
                    <a:pt x="360" y="38"/>
                  </a:cubicBezTo>
                  <a:cubicBezTo>
                    <a:pt x="357" y="39"/>
                    <a:pt x="353" y="42"/>
                    <a:pt x="350" y="43"/>
                  </a:cubicBezTo>
                  <a:cubicBezTo>
                    <a:pt x="348" y="43"/>
                    <a:pt x="345" y="42"/>
                    <a:pt x="342" y="43"/>
                  </a:cubicBezTo>
                  <a:cubicBezTo>
                    <a:pt x="341" y="43"/>
                    <a:pt x="341" y="45"/>
                    <a:pt x="340" y="46"/>
                  </a:cubicBezTo>
                  <a:cubicBezTo>
                    <a:pt x="339" y="46"/>
                    <a:pt x="339" y="45"/>
                    <a:pt x="337" y="46"/>
                  </a:cubicBezTo>
                  <a:cubicBezTo>
                    <a:pt x="338" y="45"/>
                    <a:pt x="338" y="43"/>
                    <a:pt x="338" y="43"/>
                  </a:cubicBezTo>
                  <a:cubicBezTo>
                    <a:pt x="341" y="41"/>
                    <a:pt x="347" y="42"/>
                    <a:pt x="350" y="41"/>
                  </a:cubicBezTo>
                  <a:cubicBezTo>
                    <a:pt x="351" y="41"/>
                    <a:pt x="352" y="40"/>
                    <a:pt x="352" y="39"/>
                  </a:cubicBezTo>
                  <a:cubicBezTo>
                    <a:pt x="352" y="38"/>
                    <a:pt x="352" y="38"/>
                    <a:pt x="352" y="38"/>
                  </a:cubicBezTo>
                  <a:cubicBezTo>
                    <a:pt x="355" y="37"/>
                    <a:pt x="357" y="39"/>
                    <a:pt x="359" y="38"/>
                  </a:cubicBezTo>
                  <a:cubicBezTo>
                    <a:pt x="360" y="37"/>
                    <a:pt x="359" y="36"/>
                    <a:pt x="360" y="35"/>
                  </a:cubicBezTo>
                  <a:cubicBezTo>
                    <a:pt x="361" y="34"/>
                    <a:pt x="364" y="33"/>
                    <a:pt x="365" y="33"/>
                  </a:cubicBezTo>
                  <a:cubicBezTo>
                    <a:pt x="367" y="33"/>
                    <a:pt x="370" y="33"/>
                    <a:pt x="372" y="34"/>
                  </a:cubicBezTo>
                  <a:cubicBezTo>
                    <a:pt x="377" y="34"/>
                    <a:pt x="383" y="33"/>
                    <a:pt x="387" y="33"/>
                  </a:cubicBezTo>
                  <a:cubicBezTo>
                    <a:pt x="391" y="34"/>
                    <a:pt x="391" y="34"/>
                    <a:pt x="391" y="34"/>
                  </a:cubicBezTo>
                  <a:cubicBezTo>
                    <a:pt x="398" y="34"/>
                    <a:pt x="405" y="33"/>
                    <a:pt x="414" y="34"/>
                  </a:cubicBezTo>
                  <a:cubicBezTo>
                    <a:pt x="416" y="34"/>
                    <a:pt x="420" y="35"/>
                    <a:pt x="423" y="35"/>
                  </a:cubicBezTo>
                  <a:cubicBezTo>
                    <a:pt x="425" y="35"/>
                    <a:pt x="428" y="33"/>
                    <a:pt x="430" y="33"/>
                  </a:cubicBezTo>
                  <a:cubicBezTo>
                    <a:pt x="434" y="33"/>
                    <a:pt x="437" y="34"/>
                    <a:pt x="440" y="34"/>
                  </a:cubicBez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49" name="Freeform 229">
              <a:extLst>
                <a:ext uri="{FF2B5EF4-FFF2-40B4-BE49-F238E27FC236}">
                  <a16:creationId xmlns:a16="http://schemas.microsoft.com/office/drawing/2014/main" id="{32E86655-0080-4765-A92A-C114FB9173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3464" y="330205"/>
              <a:ext cx="1834135" cy="1417384"/>
            </a:xfrm>
            <a:custGeom>
              <a:avLst/>
              <a:gdLst>
                <a:gd name="T0" fmla="*/ 392 w 521"/>
                <a:gd name="T1" fmla="*/ 63 h 402"/>
                <a:gd name="T2" fmla="*/ 198 w 521"/>
                <a:gd name="T3" fmla="*/ 298 h 402"/>
                <a:gd name="T4" fmla="*/ 174 w 521"/>
                <a:gd name="T5" fmla="*/ 223 h 402"/>
                <a:gd name="T6" fmla="*/ 404 w 521"/>
                <a:gd name="T7" fmla="*/ 203 h 402"/>
                <a:gd name="T8" fmla="*/ 435 w 521"/>
                <a:gd name="T9" fmla="*/ 206 h 402"/>
                <a:gd name="T10" fmla="*/ 466 w 521"/>
                <a:gd name="T11" fmla="*/ 167 h 402"/>
                <a:gd name="T12" fmla="*/ 466 w 521"/>
                <a:gd name="T13" fmla="*/ 153 h 402"/>
                <a:gd name="T14" fmla="*/ 10 w 521"/>
                <a:gd name="T15" fmla="*/ 119 h 402"/>
                <a:gd name="T16" fmla="*/ 463 w 521"/>
                <a:gd name="T17" fmla="*/ 39 h 402"/>
                <a:gd name="T18" fmla="*/ 327 w 521"/>
                <a:gd name="T19" fmla="*/ 18 h 402"/>
                <a:gd name="T20" fmla="*/ 366 w 521"/>
                <a:gd name="T21" fmla="*/ 14 h 402"/>
                <a:gd name="T22" fmla="*/ 451 w 521"/>
                <a:gd name="T23" fmla="*/ 27 h 402"/>
                <a:gd name="T24" fmla="*/ 406 w 521"/>
                <a:gd name="T25" fmla="*/ 12 h 402"/>
                <a:gd name="T26" fmla="*/ 300 w 521"/>
                <a:gd name="T27" fmla="*/ 2 h 402"/>
                <a:gd name="T28" fmla="*/ 267 w 521"/>
                <a:gd name="T29" fmla="*/ 12 h 402"/>
                <a:gd name="T30" fmla="*/ 264 w 521"/>
                <a:gd name="T31" fmla="*/ 27 h 402"/>
                <a:gd name="T32" fmla="*/ 245 w 521"/>
                <a:gd name="T33" fmla="*/ 48 h 402"/>
                <a:gd name="T34" fmla="*/ 194 w 521"/>
                <a:gd name="T35" fmla="*/ 40 h 402"/>
                <a:gd name="T36" fmla="*/ 146 w 521"/>
                <a:gd name="T37" fmla="*/ 33 h 402"/>
                <a:gd name="T38" fmla="*/ 92 w 521"/>
                <a:gd name="T39" fmla="*/ 49 h 402"/>
                <a:gd name="T40" fmla="*/ 72 w 521"/>
                <a:gd name="T41" fmla="*/ 79 h 402"/>
                <a:gd name="T42" fmla="*/ 7 w 521"/>
                <a:gd name="T43" fmla="*/ 110 h 402"/>
                <a:gd name="T44" fmla="*/ 41 w 521"/>
                <a:gd name="T45" fmla="*/ 121 h 402"/>
                <a:gd name="T46" fmla="*/ 49 w 521"/>
                <a:gd name="T47" fmla="*/ 139 h 402"/>
                <a:gd name="T48" fmla="*/ 106 w 521"/>
                <a:gd name="T49" fmla="*/ 143 h 402"/>
                <a:gd name="T50" fmla="*/ 136 w 521"/>
                <a:gd name="T51" fmla="*/ 176 h 402"/>
                <a:gd name="T52" fmla="*/ 146 w 521"/>
                <a:gd name="T53" fmla="*/ 209 h 402"/>
                <a:gd name="T54" fmla="*/ 190 w 521"/>
                <a:gd name="T55" fmla="*/ 223 h 402"/>
                <a:gd name="T56" fmla="*/ 158 w 521"/>
                <a:gd name="T57" fmla="*/ 237 h 402"/>
                <a:gd name="T58" fmla="*/ 152 w 521"/>
                <a:gd name="T59" fmla="*/ 260 h 402"/>
                <a:gd name="T60" fmla="*/ 190 w 521"/>
                <a:gd name="T61" fmla="*/ 250 h 402"/>
                <a:gd name="T62" fmla="*/ 180 w 521"/>
                <a:gd name="T63" fmla="*/ 275 h 402"/>
                <a:gd name="T64" fmla="*/ 164 w 521"/>
                <a:gd name="T65" fmla="*/ 292 h 402"/>
                <a:gd name="T66" fmla="*/ 165 w 521"/>
                <a:gd name="T67" fmla="*/ 294 h 402"/>
                <a:gd name="T68" fmla="*/ 168 w 521"/>
                <a:gd name="T69" fmla="*/ 319 h 402"/>
                <a:gd name="T70" fmla="*/ 192 w 521"/>
                <a:gd name="T71" fmla="*/ 331 h 402"/>
                <a:gd name="T72" fmla="*/ 188 w 521"/>
                <a:gd name="T73" fmla="*/ 358 h 402"/>
                <a:gd name="T74" fmla="*/ 213 w 521"/>
                <a:gd name="T75" fmla="*/ 377 h 402"/>
                <a:gd name="T76" fmla="*/ 231 w 521"/>
                <a:gd name="T77" fmla="*/ 385 h 402"/>
                <a:gd name="T78" fmla="*/ 249 w 521"/>
                <a:gd name="T79" fmla="*/ 391 h 402"/>
                <a:gd name="T80" fmla="*/ 258 w 521"/>
                <a:gd name="T81" fmla="*/ 383 h 402"/>
                <a:gd name="T82" fmla="*/ 272 w 521"/>
                <a:gd name="T83" fmla="*/ 351 h 402"/>
                <a:gd name="T84" fmla="*/ 283 w 521"/>
                <a:gd name="T85" fmla="*/ 316 h 402"/>
                <a:gd name="T86" fmla="*/ 318 w 521"/>
                <a:gd name="T87" fmla="*/ 313 h 402"/>
                <a:gd name="T88" fmla="*/ 364 w 521"/>
                <a:gd name="T89" fmla="*/ 273 h 402"/>
                <a:gd name="T90" fmla="*/ 409 w 521"/>
                <a:gd name="T91" fmla="*/ 258 h 402"/>
                <a:gd name="T92" fmla="*/ 418 w 521"/>
                <a:gd name="T93" fmla="*/ 237 h 402"/>
                <a:gd name="T94" fmla="*/ 402 w 521"/>
                <a:gd name="T95" fmla="*/ 228 h 402"/>
                <a:gd name="T96" fmla="*/ 410 w 521"/>
                <a:gd name="T97" fmla="*/ 221 h 402"/>
                <a:gd name="T98" fmla="*/ 436 w 521"/>
                <a:gd name="T99" fmla="*/ 219 h 402"/>
                <a:gd name="T100" fmla="*/ 400 w 521"/>
                <a:gd name="T101" fmla="*/ 202 h 402"/>
                <a:gd name="T102" fmla="*/ 427 w 521"/>
                <a:gd name="T103" fmla="*/ 189 h 402"/>
                <a:gd name="T104" fmla="*/ 464 w 521"/>
                <a:gd name="T105" fmla="*/ 174 h 402"/>
                <a:gd name="T106" fmla="*/ 453 w 521"/>
                <a:gd name="T107" fmla="*/ 158 h 402"/>
                <a:gd name="T108" fmla="*/ 460 w 521"/>
                <a:gd name="T109" fmla="*/ 131 h 402"/>
                <a:gd name="T110" fmla="*/ 443 w 521"/>
                <a:gd name="T111" fmla="*/ 109 h 402"/>
                <a:gd name="T112" fmla="*/ 453 w 521"/>
                <a:gd name="T113" fmla="*/ 69 h 402"/>
                <a:gd name="T114" fmla="*/ 505 w 521"/>
                <a:gd name="T115" fmla="*/ 56 h 402"/>
                <a:gd name="T116" fmla="*/ 444 w 521"/>
                <a:gd name="T117" fmla="*/ 50 h 402"/>
                <a:gd name="T118" fmla="*/ 400 w 521"/>
                <a:gd name="T119" fmla="*/ 44 h 402"/>
                <a:gd name="T120" fmla="*/ 359 w 521"/>
                <a:gd name="T121" fmla="*/ 38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21" h="402">
                  <a:moveTo>
                    <a:pt x="460" y="133"/>
                  </a:moveTo>
                  <a:cubicBezTo>
                    <a:pt x="461" y="135"/>
                    <a:pt x="461" y="135"/>
                    <a:pt x="461" y="135"/>
                  </a:cubicBezTo>
                  <a:cubicBezTo>
                    <a:pt x="460" y="134"/>
                    <a:pt x="461" y="133"/>
                    <a:pt x="460" y="133"/>
                  </a:cubicBezTo>
                  <a:close/>
                  <a:moveTo>
                    <a:pt x="247" y="398"/>
                  </a:moveTo>
                  <a:cubicBezTo>
                    <a:pt x="247" y="401"/>
                    <a:pt x="247" y="401"/>
                    <a:pt x="247" y="401"/>
                  </a:cubicBezTo>
                  <a:cubicBezTo>
                    <a:pt x="248" y="400"/>
                    <a:pt x="248" y="402"/>
                    <a:pt x="250" y="401"/>
                  </a:cubicBezTo>
                  <a:cubicBezTo>
                    <a:pt x="251" y="401"/>
                    <a:pt x="250" y="399"/>
                    <a:pt x="250" y="399"/>
                  </a:cubicBezTo>
                  <a:cubicBezTo>
                    <a:pt x="249" y="399"/>
                    <a:pt x="248" y="399"/>
                    <a:pt x="247" y="398"/>
                  </a:cubicBezTo>
                  <a:close/>
                  <a:moveTo>
                    <a:pt x="236" y="383"/>
                  </a:moveTo>
                  <a:cubicBezTo>
                    <a:pt x="236" y="383"/>
                    <a:pt x="236" y="385"/>
                    <a:pt x="235" y="385"/>
                  </a:cubicBezTo>
                  <a:cubicBezTo>
                    <a:pt x="234" y="386"/>
                    <a:pt x="236" y="383"/>
                    <a:pt x="236" y="383"/>
                  </a:cubicBezTo>
                  <a:close/>
                  <a:moveTo>
                    <a:pt x="439" y="172"/>
                  </a:moveTo>
                  <a:cubicBezTo>
                    <a:pt x="439" y="172"/>
                    <a:pt x="439" y="175"/>
                    <a:pt x="439" y="177"/>
                  </a:cubicBezTo>
                  <a:cubicBezTo>
                    <a:pt x="440" y="177"/>
                    <a:pt x="440" y="177"/>
                    <a:pt x="441" y="178"/>
                  </a:cubicBezTo>
                  <a:cubicBezTo>
                    <a:pt x="443" y="178"/>
                    <a:pt x="446" y="177"/>
                    <a:pt x="447" y="177"/>
                  </a:cubicBezTo>
                  <a:cubicBezTo>
                    <a:pt x="453" y="174"/>
                    <a:pt x="441" y="172"/>
                    <a:pt x="439" y="172"/>
                  </a:cubicBezTo>
                  <a:close/>
                  <a:moveTo>
                    <a:pt x="392" y="63"/>
                  </a:moveTo>
                  <a:cubicBezTo>
                    <a:pt x="397" y="61"/>
                    <a:pt x="390" y="65"/>
                    <a:pt x="390" y="65"/>
                  </a:cubicBezTo>
                  <a:cubicBezTo>
                    <a:pt x="389" y="65"/>
                    <a:pt x="388" y="67"/>
                    <a:pt x="388" y="67"/>
                  </a:cubicBezTo>
                  <a:cubicBezTo>
                    <a:pt x="385" y="69"/>
                    <a:pt x="387" y="64"/>
                    <a:pt x="392" y="63"/>
                  </a:cubicBezTo>
                  <a:close/>
                  <a:moveTo>
                    <a:pt x="269" y="31"/>
                  </a:moveTo>
                  <a:cubicBezTo>
                    <a:pt x="270" y="31"/>
                    <a:pt x="273" y="34"/>
                    <a:pt x="269" y="33"/>
                  </a:cubicBezTo>
                  <a:cubicBezTo>
                    <a:pt x="269" y="33"/>
                    <a:pt x="267" y="30"/>
                    <a:pt x="269" y="31"/>
                  </a:cubicBezTo>
                  <a:close/>
                  <a:moveTo>
                    <a:pt x="305" y="304"/>
                  </a:moveTo>
                  <a:cubicBezTo>
                    <a:pt x="307" y="305"/>
                    <a:pt x="307" y="304"/>
                    <a:pt x="309" y="305"/>
                  </a:cubicBezTo>
                  <a:cubicBezTo>
                    <a:pt x="308" y="305"/>
                    <a:pt x="308" y="307"/>
                    <a:pt x="307" y="308"/>
                  </a:cubicBezTo>
                  <a:cubicBezTo>
                    <a:pt x="306" y="308"/>
                    <a:pt x="305" y="308"/>
                    <a:pt x="304" y="309"/>
                  </a:cubicBezTo>
                  <a:cubicBezTo>
                    <a:pt x="304" y="308"/>
                    <a:pt x="304" y="306"/>
                    <a:pt x="303" y="305"/>
                  </a:cubicBezTo>
                  <a:cubicBezTo>
                    <a:pt x="303" y="305"/>
                    <a:pt x="305" y="304"/>
                    <a:pt x="305" y="304"/>
                  </a:cubicBezTo>
                  <a:close/>
                  <a:moveTo>
                    <a:pt x="174" y="299"/>
                  </a:moveTo>
                  <a:cubicBezTo>
                    <a:pt x="175" y="300"/>
                    <a:pt x="177" y="302"/>
                    <a:pt x="175" y="301"/>
                  </a:cubicBezTo>
                  <a:cubicBezTo>
                    <a:pt x="175" y="301"/>
                    <a:pt x="172" y="299"/>
                    <a:pt x="174" y="299"/>
                  </a:cubicBezTo>
                  <a:close/>
                  <a:moveTo>
                    <a:pt x="198" y="297"/>
                  </a:moveTo>
                  <a:cubicBezTo>
                    <a:pt x="200" y="297"/>
                    <a:pt x="198" y="298"/>
                    <a:pt x="198" y="298"/>
                  </a:cubicBezTo>
                  <a:cubicBezTo>
                    <a:pt x="198" y="299"/>
                    <a:pt x="198" y="300"/>
                    <a:pt x="198" y="300"/>
                  </a:cubicBezTo>
                  <a:cubicBezTo>
                    <a:pt x="196" y="301"/>
                    <a:pt x="193" y="303"/>
                    <a:pt x="192" y="303"/>
                  </a:cubicBezTo>
                  <a:cubicBezTo>
                    <a:pt x="189" y="303"/>
                    <a:pt x="191" y="302"/>
                    <a:pt x="192" y="301"/>
                  </a:cubicBezTo>
                  <a:cubicBezTo>
                    <a:pt x="192" y="301"/>
                    <a:pt x="193" y="300"/>
                    <a:pt x="194" y="299"/>
                  </a:cubicBezTo>
                  <a:cubicBezTo>
                    <a:pt x="195" y="299"/>
                    <a:pt x="197" y="297"/>
                    <a:pt x="198" y="297"/>
                  </a:cubicBezTo>
                  <a:close/>
                  <a:moveTo>
                    <a:pt x="195" y="286"/>
                  </a:moveTo>
                  <a:cubicBezTo>
                    <a:pt x="197" y="286"/>
                    <a:pt x="195" y="287"/>
                    <a:pt x="194" y="288"/>
                  </a:cubicBezTo>
                  <a:cubicBezTo>
                    <a:pt x="194" y="287"/>
                    <a:pt x="194" y="286"/>
                    <a:pt x="195" y="286"/>
                  </a:cubicBezTo>
                  <a:close/>
                  <a:moveTo>
                    <a:pt x="196" y="284"/>
                  </a:moveTo>
                  <a:cubicBezTo>
                    <a:pt x="198" y="283"/>
                    <a:pt x="196" y="285"/>
                    <a:pt x="196" y="285"/>
                  </a:cubicBezTo>
                  <a:cubicBezTo>
                    <a:pt x="196" y="285"/>
                    <a:pt x="194" y="284"/>
                    <a:pt x="196" y="284"/>
                  </a:cubicBezTo>
                  <a:close/>
                  <a:moveTo>
                    <a:pt x="395" y="240"/>
                  </a:moveTo>
                  <a:cubicBezTo>
                    <a:pt x="398" y="240"/>
                    <a:pt x="396" y="243"/>
                    <a:pt x="396" y="243"/>
                  </a:cubicBezTo>
                  <a:cubicBezTo>
                    <a:pt x="395" y="243"/>
                    <a:pt x="391" y="242"/>
                    <a:pt x="391" y="242"/>
                  </a:cubicBezTo>
                  <a:cubicBezTo>
                    <a:pt x="391" y="242"/>
                    <a:pt x="392" y="242"/>
                    <a:pt x="393" y="242"/>
                  </a:cubicBezTo>
                  <a:cubicBezTo>
                    <a:pt x="393" y="241"/>
                    <a:pt x="394" y="240"/>
                    <a:pt x="395" y="240"/>
                  </a:cubicBezTo>
                  <a:close/>
                  <a:moveTo>
                    <a:pt x="174" y="223"/>
                  </a:moveTo>
                  <a:cubicBezTo>
                    <a:pt x="172" y="223"/>
                    <a:pt x="175" y="224"/>
                    <a:pt x="176" y="224"/>
                  </a:cubicBezTo>
                  <a:cubicBezTo>
                    <a:pt x="176" y="224"/>
                    <a:pt x="177" y="223"/>
                    <a:pt x="174" y="223"/>
                  </a:cubicBezTo>
                  <a:close/>
                  <a:moveTo>
                    <a:pt x="166" y="221"/>
                  </a:moveTo>
                  <a:cubicBezTo>
                    <a:pt x="164" y="221"/>
                    <a:pt x="164" y="223"/>
                    <a:pt x="164" y="224"/>
                  </a:cubicBezTo>
                  <a:cubicBezTo>
                    <a:pt x="164" y="224"/>
                    <a:pt x="165" y="225"/>
                    <a:pt x="165" y="225"/>
                  </a:cubicBezTo>
                  <a:cubicBezTo>
                    <a:pt x="165" y="225"/>
                    <a:pt x="166" y="225"/>
                    <a:pt x="167" y="225"/>
                  </a:cubicBezTo>
                  <a:cubicBezTo>
                    <a:pt x="167" y="223"/>
                    <a:pt x="167" y="221"/>
                    <a:pt x="166" y="221"/>
                  </a:cubicBezTo>
                  <a:close/>
                  <a:moveTo>
                    <a:pt x="418" y="189"/>
                  </a:moveTo>
                  <a:cubicBezTo>
                    <a:pt x="417" y="190"/>
                    <a:pt x="417" y="190"/>
                    <a:pt x="417" y="190"/>
                  </a:cubicBezTo>
                  <a:cubicBezTo>
                    <a:pt x="416" y="191"/>
                    <a:pt x="413" y="191"/>
                    <a:pt x="412" y="192"/>
                  </a:cubicBezTo>
                  <a:cubicBezTo>
                    <a:pt x="412" y="192"/>
                    <a:pt x="412" y="194"/>
                    <a:pt x="412" y="194"/>
                  </a:cubicBezTo>
                  <a:cubicBezTo>
                    <a:pt x="412" y="195"/>
                    <a:pt x="413" y="195"/>
                    <a:pt x="414" y="196"/>
                  </a:cubicBezTo>
                  <a:cubicBezTo>
                    <a:pt x="410" y="195"/>
                    <a:pt x="405" y="193"/>
                    <a:pt x="402" y="195"/>
                  </a:cubicBezTo>
                  <a:cubicBezTo>
                    <a:pt x="401" y="196"/>
                    <a:pt x="400" y="196"/>
                    <a:pt x="400" y="197"/>
                  </a:cubicBezTo>
                  <a:cubicBezTo>
                    <a:pt x="400" y="197"/>
                    <a:pt x="400" y="200"/>
                    <a:pt x="400" y="200"/>
                  </a:cubicBezTo>
                  <a:cubicBezTo>
                    <a:pt x="400" y="200"/>
                    <a:pt x="402" y="200"/>
                    <a:pt x="403" y="200"/>
                  </a:cubicBezTo>
                  <a:cubicBezTo>
                    <a:pt x="403" y="201"/>
                    <a:pt x="404" y="203"/>
                    <a:pt x="404" y="203"/>
                  </a:cubicBezTo>
                  <a:cubicBezTo>
                    <a:pt x="406" y="202"/>
                    <a:pt x="406" y="203"/>
                    <a:pt x="408" y="202"/>
                  </a:cubicBezTo>
                  <a:cubicBezTo>
                    <a:pt x="408" y="202"/>
                    <a:pt x="409" y="200"/>
                    <a:pt x="410" y="200"/>
                  </a:cubicBezTo>
                  <a:cubicBezTo>
                    <a:pt x="411" y="200"/>
                    <a:pt x="412" y="200"/>
                    <a:pt x="413" y="200"/>
                  </a:cubicBezTo>
                  <a:cubicBezTo>
                    <a:pt x="414" y="199"/>
                    <a:pt x="413" y="197"/>
                    <a:pt x="414" y="196"/>
                  </a:cubicBezTo>
                  <a:cubicBezTo>
                    <a:pt x="415" y="197"/>
                    <a:pt x="415" y="196"/>
                    <a:pt x="416" y="196"/>
                  </a:cubicBezTo>
                  <a:cubicBezTo>
                    <a:pt x="417" y="197"/>
                    <a:pt x="417" y="199"/>
                    <a:pt x="418" y="199"/>
                  </a:cubicBezTo>
                  <a:cubicBezTo>
                    <a:pt x="420" y="200"/>
                    <a:pt x="423" y="200"/>
                    <a:pt x="425" y="200"/>
                  </a:cubicBezTo>
                  <a:cubicBezTo>
                    <a:pt x="425" y="200"/>
                    <a:pt x="426" y="201"/>
                    <a:pt x="426" y="201"/>
                  </a:cubicBezTo>
                  <a:cubicBezTo>
                    <a:pt x="425" y="202"/>
                    <a:pt x="422" y="202"/>
                    <a:pt x="424" y="203"/>
                  </a:cubicBezTo>
                  <a:cubicBezTo>
                    <a:pt x="425" y="203"/>
                    <a:pt x="424" y="204"/>
                    <a:pt x="425" y="204"/>
                  </a:cubicBezTo>
                  <a:cubicBezTo>
                    <a:pt x="420" y="209"/>
                    <a:pt x="431" y="211"/>
                    <a:pt x="434" y="212"/>
                  </a:cubicBezTo>
                  <a:cubicBezTo>
                    <a:pt x="435" y="213"/>
                    <a:pt x="437" y="215"/>
                    <a:pt x="438" y="216"/>
                  </a:cubicBezTo>
                  <a:cubicBezTo>
                    <a:pt x="440" y="216"/>
                    <a:pt x="441" y="215"/>
                    <a:pt x="443" y="216"/>
                  </a:cubicBezTo>
                  <a:cubicBezTo>
                    <a:pt x="443" y="216"/>
                    <a:pt x="444" y="214"/>
                    <a:pt x="443" y="213"/>
                  </a:cubicBezTo>
                  <a:cubicBezTo>
                    <a:pt x="439" y="210"/>
                    <a:pt x="435" y="214"/>
                    <a:pt x="441" y="209"/>
                  </a:cubicBezTo>
                  <a:cubicBezTo>
                    <a:pt x="441" y="208"/>
                    <a:pt x="441" y="208"/>
                    <a:pt x="441" y="208"/>
                  </a:cubicBezTo>
                  <a:cubicBezTo>
                    <a:pt x="439" y="207"/>
                    <a:pt x="437" y="207"/>
                    <a:pt x="435" y="206"/>
                  </a:cubicBezTo>
                  <a:cubicBezTo>
                    <a:pt x="435" y="206"/>
                    <a:pt x="433" y="204"/>
                    <a:pt x="433" y="204"/>
                  </a:cubicBezTo>
                  <a:cubicBezTo>
                    <a:pt x="431" y="204"/>
                    <a:pt x="435" y="204"/>
                    <a:pt x="435" y="204"/>
                  </a:cubicBezTo>
                  <a:cubicBezTo>
                    <a:pt x="436" y="204"/>
                    <a:pt x="437" y="206"/>
                    <a:pt x="437" y="206"/>
                  </a:cubicBezTo>
                  <a:cubicBezTo>
                    <a:pt x="439" y="206"/>
                    <a:pt x="439" y="205"/>
                    <a:pt x="441" y="205"/>
                  </a:cubicBezTo>
                  <a:cubicBezTo>
                    <a:pt x="441" y="203"/>
                    <a:pt x="441" y="203"/>
                    <a:pt x="442" y="200"/>
                  </a:cubicBezTo>
                  <a:cubicBezTo>
                    <a:pt x="436" y="199"/>
                    <a:pt x="435" y="199"/>
                    <a:pt x="429" y="200"/>
                  </a:cubicBezTo>
                  <a:cubicBezTo>
                    <a:pt x="430" y="200"/>
                    <a:pt x="431" y="198"/>
                    <a:pt x="432" y="198"/>
                  </a:cubicBezTo>
                  <a:cubicBezTo>
                    <a:pt x="433" y="198"/>
                    <a:pt x="434" y="198"/>
                    <a:pt x="435" y="198"/>
                  </a:cubicBezTo>
                  <a:cubicBezTo>
                    <a:pt x="435" y="198"/>
                    <a:pt x="435" y="196"/>
                    <a:pt x="435" y="196"/>
                  </a:cubicBezTo>
                  <a:cubicBezTo>
                    <a:pt x="428" y="196"/>
                    <a:pt x="428" y="196"/>
                    <a:pt x="428" y="196"/>
                  </a:cubicBezTo>
                  <a:cubicBezTo>
                    <a:pt x="429" y="195"/>
                    <a:pt x="430" y="193"/>
                    <a:pt x="430" y="193"/>
                  </a:cubicBezTo>
                  <a:cubicBezTo>
                    <a:pt x="427" y="192"/>
                    <a:pt x="421" y="189"/>
                    <a:pt x="418" y="189"/>
                  </a:cubicBezTo>
                  <a:close/>
                  <a:moveTo>
                    <a:pt x="136" y="168"/>
                  </a:moveTo>
                  <a:cubicBezTo>
                    <a:pt x="135" y="168"/>
                    <a:pt x="130" y="171"/>
                    <a:pt x="134" y="171"/>
                  </a:cubicBezTo>
                  <a:cubicBezTo>
                    <a:pt x="135" y="170"/>
                    <a:pt x="139" y="169"/>
                    <a:pt x="138" y="169"/>
                  </a:cubicBezTo>
                  <a:cubicBezTo>
                    <a:pt x="137" y="168"/>
                    <a:pt x="137" y="168"/>
                    <a:pt x="136" y="168"/>
                  </a:cubicBezTo>
                  <a:close/>
                  <a:moveTo>
                    <a:pt x="466" y="167"/>
                  </a:moveTo>
                  <a:cubicBezTo>
                    <a:pt x="466" y="167"/>
                    <a:pt x="465" y="168"/>
                    <a:pt x="465" y="168"/>
                  </a:cubicBezTo>
                  <a:cubicBezTo>
                    <a:pt x="466" y="168"/>
                    <a:pt x="467" y="168"/>
                    <a:pt x="467" y="169"/>
                  </a:cubicBezTo>
                  <a:cubicBezTo>
                    <a:pt x="466" y="168"/>
                    <a:pt x="469" y="166"/>
                    <a:pt x="466" y="167"/>
                  </a:cubicBezTo>
                  <a:close/>
                  <a:moveTo>
                    <a:pt x="454" y="162"/>
                  </a:moveTo>
                  <a:cubicBezTo>
                    <a:pt x="454" y="164"/>
                    <a:pt x="453" y="166"/>
                    <a:pt x="455" y="168"/>
                  </a:cubicBezTo>
                  <a:cubicBezTo>
                    <a:pt x="455" y="168"/>
                    <a:pt x="457" y="168"/>
                    <a:pt x="457" y="169"/>
                  </a:cubicBezTo>
                  <a:cubicBezTo>
                    <a:pt x="457" y="168"/>
                    <a:pt x="458" y="167"/>
                    <a:pt x="459" y="167"/>
                  </a:cubicBezTo>
                  <a:cubicBezTo>
                    <a:pt x="459" y="166"/>
                    <a:pt x="459" y="166"/>
                    <a:pt x="459" y="165"/>
                  </a:cubicBezTo>
                  <a:cubicBezTo>
                    <a:pt x="459" y="164"/>
                    <a:pt x="457" y="165"/>
                    <a:pt x="457" y="165"/>
                  </a:cubicBezTo>
                  <a:cubicBezTo>
                    <a:pt x="456" y="164"/>
                    <a:pt x="456" y="163"/>
                    <a:pt x="456" y="163"/>
                  </a:cubicBezTo>
                  <a:cubicBezTo>
                    <a:pt x="456" y="162"/>
                    <a:pt x="455" y="162"/>
                    <a:pt x="454" y="162"/>
                  </a:cubicBezTo>
                  <a:close/>
                  <a:moveTo>
                    <a:pt x="436" y="157"/>
                  </a:moveTo>
                  <a:cubicBezTo>
                    <a:pt x="439" y="157"/>
                    <a:pt x="438" y="160"/>
                    <a:pt x="438" y="163"/>
                  </a:cubicBezTo>
                  <a:cubicBezTo>
                    <a:pt x="438" y="163"/>
                    <a:pt x="436" y="162"/>
                    <a:pt x="436" y="163"/>
                  </a:cubicBezTo>
                  <a:cubicBezTo>
                    <a:pt x="436" y="162"/>
                    <a:pt x="434" y="157"/>
                    <a:pt x="436" y="157"/>
                  </a:cubicBezTo>
                  <a:close/>
                  <a:moveTo>
                    <a:pt x="467" y="151"/>
                  </a:moveTo>
                  <a:cubicBezTo>
                    <a:pt x="467" y="151"/>
                    <a:pt x="467" y="152"/>
                    <a:pt x="466" y="153"/>
                  </a:cubicBezTo>
                  <a:cubicBezTo>
                    <a:pt x="465" y="153"/>
                    <a:pt x="464" y="152"/>
                    <a:pt x="463" y="153"/>
                  </a:cubicBezTo>
                  <a:cubicBezTo>
                    <a:pt x="464" y="157"/>
                    <a:pt x="463" y="164"/>
                    <a:pt x="470" y="161"/>
                  </a:cubicBezTo>
                  <a:cubicBezTo>
                    <a:pt x="471" y="161"/>
                    <a:pt x="471" y="159"/>
                    <a:pt x="472" y="159"/>
                  </a:cubicBezTo>
                  <a:cubicBezTo>
                    <a:pt x="473" y="158"/>
                    <a:pt x="473" y="159"/>
                    <a:pt x="474" y="159"/>
                  </a:cubicBezTo>
                  <a:cubicBezTo>
                    <a:pt x="473" y="160"/>
                    <a:pt x="476" y="159"/>
                    <a:pt x="476" y="159"/>
                  </a:cubicBezTo>
                  <a:cubicBezTo>
                    <a:pt x="476" y="157"/>
                    <a:pt x="475" y="155"/>
                    <a:pt x="475" y="155"/>
                  </a:cubicBezTo>
                  <a:cubicBezTo>
                    <a:pt x="475" y="155"/>
                    <a:pt x="473" y="157"/>
                    <a:pt x="473" y="157"/>
                  </a:cubicBezTo>
                  <a:cubicBezTo>
                    <a:pt x="469" y="156"/>
                    <a:pt x="470" y="154"/>
                    <a:pt x="469" y="151"/>
                  </a:cubicBezTo>
                  <a:lnTo>
                    <a:pt x="467" y="151"/>
                  </a:lnTo>
                  <a:close/>
                  <a:moveTo>
                    <a:pt x="461" y="135"/>
                  </a:moveTo>
                  <a:cubicBezTo>
                    <a:pt x="461" y="136"/>
                    <a:pt x="460" y="136"/>
                    <a:pt x="460" y="137"/>
                  </a:cubicBezTo>
                  <a:cubicBezTo>
                    <a:pt x="462" y="137"/>
                    <a:pt x="465" y="148"/>
                    <a:pt x="464" y="143"/>
                  </a:cubicBezTo>
                  <a:cubicBezTo>
                    <a:pt x="464" y="142"/>
                    <a:pt x="464" y="141"/>
                    <a:pt x="464" y="140"/>
                  </a:cubicBezTo>
                  <a:cubicBezTo>
                    <a:pt x="464" y="140"/>
                    <a:pt x="462" y="138"/>
                    <a:pt x="462" y="138"/>
                  </a:cubicBezTo>
                  <a:cubicBezTo>
                    <a:pt x="462" y="137"/>
                    <a:pt x="463" y="136"/>
                    <a:pt x="463" y="136"/>
                  </a:cubicBezTo>
                  <a:lnTo>
                    <a:pt x="461" y="135"/>
                  </a:lnTo>
                  <a:close/>
                  <a:moveTo>
                    <a:pt x="10" y="119"/>
                  </a:moveTo>
                  <a:cubicBezTo>
                    <a:pt x="11" y="120"/>
                    <a:pt x="11" y="120"/>
                    <a:pt x="11" y="120"/>
                  </a:cubicBezTo>
                  <a:cubicBezTo>
                    <a:pt x="13" y="120"/>
                    <a:pt x="13" y="120"/>
                    <a:pt x="11" y="119"/>
                  </a:cubicBezTo>
                  <a:cubicBezTo>
                    <a:pt x="11" y="119"/>
                    <a:pt x="11" y="119"/>
                    <a:pt x="10" y="119"/>
                  </a:cubicBezTo>
                  <a:close/>
                  <a:moveTo>
                    <a:pt x="1" y="117"/>
                  </a:moveTo>
                  <a:cubicBezTo>
                    <a:pt x="1" y="117"/>
                    <a:pt x="0" y="120"/>
                    <a:pt x="1" y="120"/>
                  </a:cubicBezTo>
                  <a:cubicBezTo>
                    <a:pt x="4" y="120"/>
                    <a:pt x="4" y="118"/>
                    <a:pt x="5" y="118"/>
                  </a:cubicBezTo>
                  <a:cubicBezTo>
                    <a:pt x="3" y="118"/>
                    <a:pt x="3" y="118"/>
                    <a:pt x="1" y="117"/>
                  </a:cubicBezTo>
                  <a:close/>
                  <a:moveTo>
                    <a:pt x="457" y="69"/>
                  </a:moveTo>
                  <a:cubicBezTo>
                    <a:pt x="457" y="69"/>
                    <a:pt x="456" y="71"/>
                    <a:pt x="456" y="72"/>
                  </a:cubicBezTo>
                  <a:cubicBezTo>
                    <a:pt x="460" y="71"/>
                    <a:pt x="460" y="72"/>
                    <a:pt x="457" y="69"/>
                  </a:cubicBezTo>
                  <a:close/>
                  <a:moveTo>
                    <a:pt x="400" y="60"/>
                  </a:moveTo>
                  <a:cubicBezTo>
                    <a:pt x="407" y="58"/>
                    <a:pt x="396" y="63"/>
                    <a:pt x="396" y="63"/>
                  </a:cubicBezTo>
                  <a:cubicBezTo>
                    <a:pt x="395" y="63"/>
                    <a:pt x="392" y="62"/>
                    <a:pt x="393" y="62"/>
                  </a:cubicBezTo>
                  <a:cubicBezTo>
                    <a:pt x="394" y="62"/>
                    <a:pt x="395" y="62"/>
                    <a:pt x="396" y="62"/>
                  </a:cubicBezTo>
                  <a:cubicBezTo>
                    <a:pt x="397" y="61"/>
                    <a:pt x="399" y="60"/>
                    <a:pt x="400" y="60"/>
                  </a:cubicBezTo>
                  <a:close/>
                  <a:moveTo>
                    <a:pt x="463" y="37"/>
                  </a:moveTo>
                  <a:cubicBezTo>
                    <a:pt x="463" y="37"/>
                    <a:pt x="463" y="39"/>
                    <a:pt x="463" y="39"/>
                  </a:cubicBezTo>
                  <a:cubicBezTo>
                    <a:pt x="465" y="40"/>
                    <a:pt x="464" y="37"/>
                    <a:pt x="463" y="37"/>
                  </a:cubicBezTo>
                  <a:close/>
                  <a:moveTo>
                    <a:pt x="455" y="36"/>
                  </a:moveTo>
                  <a:cubicBezTo>
                    <a:pt x="456" y="37"/>
                    <a:pt x="455" y="39"/>
                    <a:pt x="455" y="41"/>
                  </a:cubicBezTo>
                  <a:cubicBezTo>
                    <a:pt x="457" y="41"/>
                    <a:pt x="457" y="41"/>
                    <a:pt x="457" y="41"/>
                  </a:cubicBezTo>
                  <a:cubicBezTo>
                    <a:pt x="457" y="40"/>
                    <a:pt x="456" y="38"/>
                    <a:pt x="457" y="37"/>
                  </a:cubicBezTo>
                  <a:lnTo>
                    <a:pt x="455" y="36"/>
                  </a:lnTo>
                  <a:close/>
                  <a:moveTo>
                    <a:pt x="166" y="30"/>
                  </a:moveTo>
                  <a:cubicBezTo>
                    <a:pt x="167" y="31"/>
                    <a:pt x="166" y="33"/>
                    <a:pt x="167" y="34"/>
                  </a:cubicBezTo>
                  <a:cubicBezTo>
                    <a:pt x="169" y="38"/>
                    <a:pt x="180" y="41"/>
                    <a:pt x="186" y="42"/>
                  </a:cubicBezTo>
                  <a:cubicBezTo>
                    <a:pt x="186" y="42"/>
                    <a:pt x="189" y="43"/>
                    <a:pt x="187" y="41"/>
                  </a:cubicBezTo>
                  <a:cubicBezTo>
                    <a:pt x="187" y="41"/>
                    <a:pt x="187" y="39"/>
                    <a:pt x="186" y="39"/>
                  </a:cubicBezTo>
                  <a:cubicBezTo>
                    <a:pt x="186" y="39"/>
                    <a:pt x="180" y="36"/>
                    <a:pt x="180" y="36"/>
                  </a:cubicBezTo>
                  <a:cubicBezTo>
                    <a:pt x="179" y="36"/>
                    <a:pt x="178" y="37"/>
                    <a:pt x="177" y="36"/>
                  </a:cubicBezTo>
                  <a:cubicBezTo>
                    <a:pt x="176" y="36"/>
                    <a:pt x="175" y="34"/>
                    <a:pt x="175" y="34"/>
                  </a:cubicBezTo>
                  <a:cubicBezTo>
                    <a:pt x="174" y="33"/>
                    <a:pt x="173" y="34"/>
                    <a:pt x="172" y="33"/>
                  </a:cubicBezTo>
                  <a:cubicBezTo>
                    <a:pt x="170" y="32"/>
                    <a:pt x="168" y="30"/>
                    <a:pt x="166" y="30"/>
                  </a:cubicBezTo>
                  <a:close/>
                  <a:moveTo>
                    <a:pt x="327" y="18"/>
                  </a:moveTo>
                  <a:cubicBezTo>
                    <a:pt x="332" y="17"/>
                    <a:pt x="324" y="20"/>
                    <a:pt x="324" y="20"/>
                  </a:cubicBezTo>
                  <a:cubicBezTo>
                    <a:pt x="324" y="20"/>
                    <a:pt x="324" y="21"/>
                    <a:pt x="324" y="22"/>
                  </a:cubicBezTo>
                  <a:cubicBezTo>
                    <a:pt x="324" y="22"/>
                    <a:pt x="321" y="21"/>
                    <a:pt x="320" y="20"/>
                  </a:cubicBezTo>
                  <a:cubicBezTo>
                    <a:pt x="320" y="21"/>
                    <a:pt x="320" y="22"/>
                    <a:pt x="319" y="22"/>
                  </a:cubicBezTo>
                  <a:cubicBezTo>
                    <a:pt x="317" y="22"/>
                    <a:pt x="319" y="19"/>
                    <a:pt x="319" y="19"/>
                  </a:cubicBezTo>
                  <a:cubicBezTo>
                    <a:pt x="322" y="19"/>
                    <a:pt x="325" y="18"/>
                    <a:pt x="327" y="18"/>
                  </a:cubicBezTo>
                  <a:close/>
                  <a:moveTo>
                    <a:pt x="366" y="14"/>
                  </a:moveTo>
                  <a:cubicBezTo>
                    <a:pt x="368" y="14"/>
                    <a:pt x="372" y="15"/>
                    <a:pt x="373" y="15"/>
                  </a:cubicBezTo>
                  <a:cubicBezTo>
                    <a:pt x="377" y="15"/>
                    <a:pt x="379" y="14"/>
                    <a:pt x="383" y="14"/>
                  </a:cubicBezTo>
                  <a:cubicBezTo>
                    <a:pt x="384" y="14"/>
                    <a:pt x="390" y="16"/>
                    <a:pt x="392" y="16"/>
                  </a:cubicBezTo>
                  <a:cubicBezTo>
                    <a:pt x="386" y="16"/>
                    <a:pt x="379" y="18"/>
                    <a:pt x="374" y="18"/>
                  </a:cubicBezTo>
                  <a:cubicBezTo>
                    <a:pt x="371" y="18"/>
                    <a:pt x="367" y="16"/>
                    <a:pt x="364" y="17"/>
                  </a:cubicBezTo>
                  <a:cubicBezTo>
                    <a:pt x="362" y="18"/>
                    <a:pt x="362" y="18"/>
                    <a:pt x="362" y="18"/>
                  </a:cubicBezTo>
                  <a:cubicBezTo>
                    <a:pt x="359" y="19"/>
                    <a:pt x="356" y="18"/>
                    <a:pt x="353" y="18"/>
                  </a:cubicBezTo>
                  <a:cubicBezTo>
                    <a:pt x="354" y="17"/>
                    <a:pt x="354" y="17"/>
                    <a:pt x="354" y="17"/>
                  </a:cubicBezTo>
                  <a:cubicBezTo>
                    <a:pt x="354" y="17"/>
                    <a:pt x="356" y="17"/>
                    <a:pt x="356" y="17"/>
                  </a:cubicBezTo>
                  <a:cubicBezTo>
                    <a:pt x="359" y="16"/>
                    <a:pt x="363" y="15"/>
                    <a:pt x="366" y="14"/>
                  </a:cubicBezTo>
                  <a:close/>
                  <a:moveTo>
                    <a:pt x="335" y="12"/>
                  </a:moveTo>
                  <a:cubicBezTo>
                    <a:pt x="336" y="12"/>
                    <a:pt x="336" y="12"/>
                    <a:pt x="336" y="12"/>
                  </a:cubicBezTo>
                  <a:cubicBezTo>
                    <a:pt x="337" y="13"/>
                    <a:pt x="336" y="14"/>
                    <a:pt x="336" y="15"/>
                  </a:cubicBezTo>
                  <a:cubicBezTo>
                    <a:pt x="337" y="15"/>
                    <a:pt x="339" y="17"/>
                    <a:pt x="339" y="18"/>
                  </a:cubicBezTo>
                  <a:cubicBezTo>
                    <a:pt x="346" y="15"/>
                    <a:pt x="346" y="16"/>
                    <a:pt x="352" y="18"/>
                  </a:cubicBezTo>
                  <a:cubicBezTo>
                    <a:pt x="350" y="18"/>
                    <a:pt x="347" y="18"/>
                    <a:pt x="346" y="18"/>
                  </a:cubicBezTo>
                  <a:cubicBezTo>
                    <a:pt x="345" y="18"/>
                    <a:pt x="341" y="18"/>
                    <a:pt x="339" y="18"/>
                  </a:cubicBezTo>
                  <a:cubicBezTo>
                    <a:pt x="339" y="18"/>
                    <a:pt x="339" y="20"/>
                    <a:pt x="339" y="20"/>
                  </a:cubicBezTo>
                  <a:cubicBezTo>
                    <a:pt x="338" y="20"/>
                    <a:pt x="339" y="21"/>
                    <a:pt x="338" y="21"/>
                  </a:cubicBezTo>
                  <a:cubicBezTo>
                    <a:pt x="337" y="21"/>
                    <a:pt x="337" y="19"/>
                    <a:pt x="336" y="19"/>
                  </a:cubicBezTo>
                  <a:cubicBezTo>
                    <a:pt x="336" y="19"/>
                    <a:pt x="334" y="19"/>
                    <a:pt x="334" y="18"/>
                  </a:cubicBezTo>
                  <a:cubicBezTo>
                    <a:pt x="334" y="18"/>
                    <a:pt x="334" y="18"/>
                    <a:pt x="334" y="18"/>
                  </a:cubicBezTo>
                  <a:cubicBezTo>
                    <a:pt x="337" y="16"/>
                    <a:pt x="334" y="11"/>
                    <a:pt x="335" y="12"/>
                  </a:cubicBezTo>
                  <a:close/>
                  <a:moveTo>
                    <a:pt x="440" y="34"/>
                  </a:moveTo>
                  <a:cubicBezTo>
                    <a:pt x="442" y="33"/>
                    <a:pt x="443" y="30"/>
                    <a:pt x="444" y="30"/>
                  </a:cubicBezTo>
                  <a:cubicBezTo>
                    <a:pt x="445" y="29"/>
                    <a:pt x="446" y="30"/>
                    <a:pt x="447" y="30"/>
                  </a:cubicBezTo>
                  <a:cubicBezTo>
                    <a:pt x="448" y="29"/>
                    <a:pt x="450" y="28"/>
                    <a:pt x="451" y="27"/>
                  </a:cubicBezTo>
                  <a:cubicBezTo>
                    <a:pt x="451" y="27"/>
                    <a:pt x="451" y="25"/>
                    <a:pt x="451" y="25"/>
                  </a:cubicBezTo>
                  <a:cubicBezTo>
                    <a:pt x="449" y="24"/>
                    <a:pt x="447" y="24"/>
                    <a:pt x="445" y="24"/>
                  </a:cubicBezTo>
                  <a:cubicBezTo>
                    <a:pt x="444" y="23"/>
                    <a:pt x="443" y="22"/>
                    <a:pt x="443" y="22"/>
                  </a:cubicBezTo>
                  <a:cubicBezTo>
                    <a:pt x="439" y="21"/>
                    <a:pt x="435" y="24"/>
                    <a:pt x="432" y="22"/>
                  </a:cubicBezTo>
                  <a:cubicBezTo>
                    <a:pt x="432" y="22"/>
                    <a:pt x="432" y="20"/>
                    <a:pt x="432" y="20"/>
                  </a:cubicBezTo>
                  <a:cubicBezTo>
                    <a:pt x="431" y="20"/>
                    <a:pt x="430" y="19"/>
                    <a:pt x="429" y="18"/>
                  </a:cubicBezTo>
                  <a:cubicBezTo>
                    <a:pt x="428" y="19"/>
                    <a:pt x="428" y="18"/>
                    <a:pt x="427" y="18"/>
                  </a:cubicBezTo>
                  <a:cubicBezTo>
                    <a:pt x="426" y="18"/>
                    <a:pt x="426" y="20"/>
                    <a:pt x="425" y="20"/>
                  </a:cubicBezTo>
                  <a:cubicBezTo>
                    <a:pt x="425" y="20"/>
                    <a:pt x="425" y="18"/>
                    <a:pt x="425" y="18"/>
                  </a:cubicBezTo>
                  <a:cubicBezTo>
                    <a:pt x="424" y="17"/>
                    <a:pt x="424" y="17"/>
                    <a:pt x="423" y="17"/>
                  </a:cubicBezTo>
                  <a:cubicBezTo>
                    <a:pt x="418" y="19"/>
                    <a:pt x="417" y="21"/>
                    <a:pt x="410" y="22"/>
                  </a:cubicBezTo>
                  <a:cubicBezTo>
                    <a:pt x="410" y="20"/>
                    <a:pt x="410" y="20"/>
                    <a:pt x="410" y="20"/>
                  </a:cubicBezTo>
                  <a:cubicBezTo>
                    <a:pt x="413" y="19"/>
                    <a:pt x="414" y="20"/>
                    <a:pt x="417" y="19"/>
                  </a:cubicBezTo>
                  <a:cubicBezTo>
                    <a:pt x="417" y="19"/>
                    <a:pt x="417" y="18"/>
                    <a:pt x="418" y="18"/>
                  </a:cubicBezTo>
                  <a:cubicBezTo>
                    <a:pt x="418" y="17"/>
                    <a:pt x="419" y="15"/>
                    <a:pt x="418" y="14"/>
                  </a:cubicBezTo>
                  <a:cubicBezTo>
                    <a:pt x="418" y="13"/>
                    <a:pt x="412" y="9"/>
                    <a:pt x="410" y="9"/>
                  </a:cubicBezTo>
                  <a:cubicBezTo>
                    <a:pt x="408" y="9"/>
                    <a:pt x="407" y="12"/>
                    <a:pt x="406" y="12"/>
                  </a:cubicBezTo>
                  <a:cubicBezTo>
                    <a:pt x="403" y="14"/>
                    <a:pt x="398" y="14"/>
                    <a:pt x="394" y="15"/>
                  </a:cubicBezTo>
                  <a:cubicBezTo>
                    <a:pt x="395" y="14"/>
                    <a:pt x="397" y="11"/>
                    <a:pt x="398" y="10"/>
                  </a:cubicBezTo>
                  <a:cubicBezTo>
                    <a:pt x="399" y="10"/>
                    <a:pt x="401" y="10"/>
                    <a:pt x="402" y="9"/>
                  </a:cubicBezTo>
                  <a:cubicBezTo>
                    <a:pt x="403" y="9"/>
                    <a:pt x="403" y="7"/>
                    <a:pt x="404" y="6"/>
                  </a:cubicBezTo>
                  <a:cubicBezTo>
                    <a:pt x="403" y="6"/>
                    <a:pt x="401" y="5"/>
                    <a:pt x="400" y="5"/>
                  </a:cubicBezTo>
                  <a:cubicBezTo>
                    <a:pt x="396" y="5"/>
                    <a:pt x="391" y="6"/>
                    <a:pt x="386" y="5"/>
                  </a:cubicBezTo>
                  <a:cubicBezTo>
                    <a:pt x="383" y="5"/>
                    <a:pt x="380" y="3"/>
                    <a:pt x="376" y="3"/>
                  </a:cubicBezTo>
                  <a:cubicBezTo>
                    <a:pt x="376" y="3"/>
                    <a:pt x="376" y="4"/>
                    <a:pt x="376" y="4"/>
                  </a:cubicBezTo>
                  <a:cubicBezTo>
                    <a:pt x="374" y="4"/>
                    <a:pt x="373" y="4"/>
                    <a:pt x="371" y="4"/>
                  </a:cubicBezTo>
                  <a:cubicBezTo>
                    <a:pt x="369" y="4"/>
                    <a:pt x="367" y="6"/>
                    <a:pt x="364" y="6"/>
                  </a:cubicBezTo>
                  <a:cubicBezTo>
                    <a:pt x="360" y="5"/>
                    <a:pt x="355" y="1"/>
                    <a:pt x="352" y="1"/>
                  </a:cubicBezTo>
                  <a:cubicBezTo>
                    <a:pt x="351" y="1"/>
                    <a:pt x="349" y="3"/>
                    <a:pt x="348" y="3"/>
                  </a:cubicBezTo>
                  <a:cubicBezTo>
                    <a:pt x="345" y="4"/>
                    <a:pt x="342" y="2"/>
                    <a:pt x="340" y="2"/>
                  </a:cubicBezTo>
                  <a:cubicBezTo>
                    <a:pt x="335" y="1"/>
                    <a:pt x="333" y="3"/>
                    <a:pt x="326" y="3"/>
                  </a:cubicBezTo>
                  <a:cubicBezTo>
                    <a:pt x="324" y="3"/>
                    <a:pt x="310" y="0"/>
                    <a:pt x="309" y="1"/>
                  </a:cubicBezTo>
                  <a:cubicBezTo>
                    <a:pt x="308" y="1"/>
                    <a:pt x="308" y="3"/>
                    <a:pt x="308" y="4"/>
                  </a:cubicBezTo>
                  <a:cubicBezTo>
                    <a:pt x="305" y="3"/>
                    <a:pt x="303" y="3"/>
                    <a:pt x="300" y="2"/>
                  </a:cubicBezTo>
                  <a:cubicBezTo>
                    <a:pt x="300" y="2"/>
                    <a:pt x="299" y="4"/>
                    <a:pt x="299" y="4"/>
                  </a:cubicBezTo>
                  <a:cubicBezTo>
                    <a:pt x="300" y="5"/>
                    <a:pt x="300" y="5"/>
                    <a:pt x="301" y="6"/>
                  </a:cubicBezTo>
                  <a:cubicBezTo>
                    <a:pt x="299" y="6"/>
                    <a:pt x="294" y="7"/>
                    <a:pt x="291" y="6"/>
                  </a:cubicBezTo>
                  <a:cubicBezTo>
                    <a:pt x="290" y="5"/>
                    <a:pt x="293" y="4"/>
                    <a:pt x="291" y="5"/>
                  </a:cubicBezTo>
                  <a:cubicBezTo>
                    <a:pt x="290" y="5"/>
                    <a:pt x="290" y="6"/>
                    <a:pt x="290" y="7"/>
                  </a:cubicBezTo>
                  <a:cubicBezTo>
                    <a:pt x="290" y="7"/>
                    <a:pt x="286" y="9"/>
                    <a:pt x="288" y="10"/>
                  </a:cubicBezTo>
                  <a:cubicBezTo>
                    <a:pt x="289" y="10"/>
                    <a:pt x="290" y="9"/>
                    <a:pt x="291" y="10"/>
                  </a:cubicBezTo>
                  <a:cubicBezTo>
                    <a:pt x="293" y="11"/>
                    <a:pt x="293" y="11"/>
                    <a:pt x="293" y="11"/>
                  </a:cubicBezTo>
                  <a:cubicBezTo>
                    <a:pt x="277" y="11"/>
                    <a:pt x="282" y="13"/>
                    <a:pt x="288" y="19"/>
                  </a:cubicBezTo>
                  <a:cubicBezTo>
                    <a:pt x="287" y="19"/>
                    <a:pt x="286" y="19"/>
                    <a:pt x="285" y="19"/>
                  </a:cubicBezTo>
                  <a:cubicBezTo>
                    <a:pt x="284" y="19"/>
                    <a:pt x="281" y="14"/>
                    <a:pt x="281" y="14"/>
                  </a:cubicBezTo>
                  <a:cubicBezTo>
                    <a:pt x="279" y="13"/>
                    <a:pt x="278" y="14"/>
                    <a:pt x="277" y="14"/>
                  </a:cubicBezTo>
                  <a:cubicBezTo>
                    <a:pt x="278" y="14"/>
                    <a:pt x="278" y="15"/>
                    <a:pt x="279" y="15"/>
                  </a:cubicBezTo>
                  <a:cubicBezTo>
                    <a:pt x="280" y="16"/>
                    <a:pt x="279" y="17"/>
                    <a:pt x="280" y="18"/>
                  </a:cubicBezTo>
                  <a:cubicBezTo>
                    <a:pt x="276" y="16"/>
                    <a:pt x="277" y="14"/>
                    <a:pt x="275" y="20"/>
                  </a:cubicBezTo>
                  <a:cubicBezTo>
                    <a:pt x="273" y="19"/>
                    <a:pt x="268" y="17"/>
                    <a:pt x="267" y="16"/>
                  </a:cubicBezTo>
                  <a:cubicBezTo>
                    <a:pt x="267" y="15"/>
                    <a:pt x="267" y="12"/>
                    <a:pt x="267" y="12"/>
                  </a:cubicBezTo>
                  <a:cubicBezTo>
                    <a:pt x="265" y="11"/>
                    <a:pt x="259" y="9"/>
                    <a:pt x="255" y="10"/>
                  </a:cubicBezTo>
                  <a:cubicBezTo>
                    <a:pt x="253" y="11"/>
                    <a:pt x="258" y="13"/>
                    <a:pt x="255" y="14"/>
                  </a:cubicBezTo>
                  <a:cubicBezTo>
                    <a:pt x="254" y="14"/>
                    <a:pt x="250" y="12"/>
                    <a:pt x="249" y="12"/>
                  </a:cubicBezTo>
                  <a:cubicBezTo>
                    <a:pt x="250" y="12"/>
                    <a:pt x="247" y="12"/>
                    <a:pt x="247" y="12"/>
                  </a:cubicBezTo>
                  <a:cubicBezTo>
                    <a:pt x="247" y="13"/>
                    <a:pt x="247" y="14"/>
                    <a:pt x="248" y="14"/>
                  </a:cubicBezTo>
                  <a:cubicBezTo>
                    <a:pt x="248" y="15"/>
                    <a:pt x="248" y="15"/>
                    <a:pt x="248" y="15"/>
                  </a:cubicBezTo>
                  <a:cubicBezTo>
                    <a:pt x="248" y="15"/>
                    <a:pt x="250" y="16"/>
                    <a:pt x="250" y="16"/>
                  </a:cubicBezTo>
                  <a:cubicBezTo>
                    <a:pt x="250" y="16"/>
                    <a:pt x="251" y="17"/>
                    <a:pt x="251" y="18"/>
                  </a:cubicBezTo>
                  <a:cubicBezTo>
                    <a:pt x="250" y="18"/>
                    <a:pt x="248" y="18"/>
                    <a:pt x="247" y="18"/>
                  </a:cubicBezTo>
                  <a:cubicBezTo>
                    <a:pt x="248" y="18"/>
                    <a:pt x="247" y="20"/>
                    <a:pt x="247" y="21"/>
                  </a:cubicBezTo>
                  <a:cubicBezTo>
                    <a:pt x="248" y="21"/>
                    <a:pt x="252" y="21"/>
                    <a:pt x="253" y="22"/>
                  </a:cubicBezTo>
                  <a:cubicBezTo>
                    <a:pt x="255" y="23"/>
                    <a:pt x="255" y="23"/>
                    <a:pt x="255" y="23"/>
                  </a:cubicBezTo>
                  <a:cubicBezTo>
                    <a:pt x="258" y="23"/>
                    <a:pt x="260" y="21"/>
                    <a:pt x="263" y="23"/>
                  </a:cubicBezTo>
                  <a:cubicBezTo>
                    <a:pt x="265" y="24"/>
                    <a:pt x="264" y="26"/>
                    <a:pt x="265" y="28"/>
                  </a:cubicBezTo>
                  <a:cubicBezTo>
                    <a:pt x="265" y="28"/>
                    <a:pt x="267" y="30"/>
                    <a:pt x="268" y="31"/>
                  </a:cubicBezTo>
                  <a:cubicBezTo>
                    <a:pt x="266" y="30"/>
                    <a:pt x="265" y="30"/>
                    <a:pt x="264" y="28"/>
                  </a:cubicBezTo>
                  <a:cubicBezTo>
                    <a:pt x="264" y="27"/>
                    <a:pt x="264" y="27"/>
                    <a:pt x="264" y="27"/>
                  </a:cubicBezTo>
                  <a:cubicBezTo>
                    <a:pt x="263" y="24"/>
                    <a:pt x="256" y="23"/>
                    <a:pt x="253" y="23"/>
                  </a:cubicBezTo>
                  <a:cubicBezTo>
                    <a:pt x="249" y="22"/>
                    <a:pt x="238" y="20"/>
                    <a:pt x="242" y="27"/>
                  </a:cubicBezTo>
                  <a:cubicBezTo>
                    <a:pt x="242" y="28"/>
                    <a:pt x="244" y="28"/>
                    <a:pt x="245" y="28"/>
                  </a:cubicBezTo>
                  <a:cubicBezTo>
                    <a:pt x="245" y="29"/>
                    <a:pt x="245" y="30"/>
                    <a:pt x="245" y="31"/>
                  </a:cubicBezTo>
                  <a:cubicBezTo>
                    <a:pt x="244" y="30"/>
                    <a:pt x="239" y="25"/>
                    <a:pt x="239" y="25"/>
                  </a:cubicBezTo>
                  <a:cubicBezTo>
                    <a:pt x="234" y="23"/>
                    <a:pt x="231" y="26"/>
                    <a:pt x="227" y="26"/>
                  </a:cubicBezTo>
                  <a:cubicBezTo>
                    <a:pt x="225" y="27"/>
                    <a:pt x="223" y="26"/>
                    <a:pt x="220" y="26"/>
                  </a:cubicBezTo>
                  <a:cubicBezTo>
                    <a:pt x="220" y="26"/>
                    <a:pt x="220" y="28"/>
                    <a:pt x="220" y="28"/>
                  </a:cubicBezTo>
                  <a:cubicBezTo>
                    <a:pt x="220" y="29"/>
                    <a:pt x="222" y="30"/>
                    <a:pt x="223" y="30"/>
                  </a:cubicBezTo>
                  <a:cubicBezTo>
                    <a:pt x="223" y="31"/>
                    <a:pt x="223" y="33"/>
                    <a:pt x="223" y="33"/>
                  </a:cubicBezTo>
                  <a:cubicBezTo>
                    <a:pt x="224" y="34"/>
                    <a:pt x="225" y="33"/>
                    <a:pt x="226" y="34"/>
                  </a:cubicBezTo>
                  <a:cubicBezTo>
                    <a:pt x="227" y="34"/>
                    <a:pt x="228" y="36"/>
                    <a:pt x="228" y="36"/>
                  </a:cubicBezTo>
                  <a:cubicBezTo>
                    <a:pt x="230" y="38"/>
                    <a:pt x="232" y="39"/>
                    <a:pt x="234" y="40"/>
                  </a:cubicBezTo>
                  <a:cubicBezTo>
                    <a:pt x="235" y="41"/>
                    <a:pt x="236" y="43"/>
                    <a:pt x="237" y="44"/>
                  </a:cubicBezTo>
                  <a:cubicBezTo>
                    <a:pt x="240" y="46"/>
                    <a:pt x="245" y="46"/>
                    <a:pt x="249" y="48"/>
                  </a:cubicBezTo>
                  <a:cubicBezTo>
                    <a:pt x="250" y="49"/>
                    <a:pt x="250" y="51"/>
                    <a:pt x="251" y="52"/>
                  </a:cubicBezTo>
                  <a:cubicBezTo>
                    <a:pt x="249" y="51"/>
                    <a:pt x="247" y="48"/>
                    <a:pt x="245" y="48"/>
                  </a:cubicBezTo>
                  <a:cubicBezTo>
                    <a:pt x="245" y="48"/>
                    <a:pt x="244" y="49"/>
                    <a:pt x="243" y="49"/>
                  </a:cubicBezTo>
                  <a:cubicBezTo>
                    <a:pt x="241" y="48"/>
                    <a:pt x="241" y="48"/>
                    <a:pt x="241" y="48"/>
                  </a:cubicBezTo>
                  <a:cubicBezTo>
                    <a:pt x="236" y="46"/>
                    <a:pt x="236" y="49"/>
                    <a:pt x="233" y="52"/>
                  </a:cubicBezTo>
                  <a:cubicBezTo>
                    <a:pt x="233" y="52"/>
                    <a:pt x="231" y="52"/>
                    <a:pt x="230" y="52"/>
                  </a:cubicBezTo>
                  <a:cubicBezTo>
                    <a:pt x="229" y="51"/>
                    <a:pt x="229" y="49"/>
                    <a:pt x="228" y="49"/>
                  </a:cubicBezTo>
                  <a:cubicBezTo>
                    <a:pt x="227" y="48"/>
                    <a:pt x="227" y="50"/>
                    <a:pt x="225" y="50"/>
                  </a:cubicBezTo>
                  <a:cubicBezTo>
                    <a:pt x="224" y="49"/>
                    <a:pt x="217" y="43"/>
                    <a:pt x="217" y="42"/>
                  </a:cubicBezTo>
                  <a:cubicBezTo>
                    <a:pt x="216" y="40"/>
                    <a:pt x="217" y="38"/>
                    <a:pt x="216" y="36"/>
                  </a:cubicBezTo>
                  <a:cubicBezTo>
                    <a:pt x="215" y="36"/>
                    <a:pt x="215" y="36"/>
                    <a:pt x="215" y="36"/>
                  </a:cubicBezTo>
                  <a:cubicBezTo>
                    <a:pt x="213" y="35"/>
                    <a:pt x="209" y="30"/>
                    <a:pt x="207" y="28"/>
                  </a:cubicBezTo>
                  <a:cubicBezTo>
                    <a:pt x="207" y="28"/>
                    <a:pt x="198" y="26"/>
                    <a:pt x="198" y="26"/>
                  </a:cubicBezTo>
                  <a:cubicBezTo>
                    <a:pt x="196" y="26"/>
                    <a:pt x="195" y="26"/>
                    <a:pt x="194" y="26"/>
                  </a:cubicBezTo>
                  <a:cubicBezTo>
                    <a:pt x="194" y="28"/>
                    <a:pt x="194" y="31"/>
                    <a:pt x="195" y="34"/>
                  </a:cubicBezTo>
                  <a:cubicBezTo>
                    <a:pt x="195" y="34"/>
                    <a:pt x="197" y="36"/>
                    <a:pt x="197" y="36"/>
                  </a:cubicBezTo>
                  <a:cubicBezTo>
                    <a:pt x="197" y="36"/>
                    <a:pt x="196" y="39"/>
                    <a:pt x="196" y="38"/>
                  </a:cubicBezTo>
                  <a:cubicBezTo>
                    <a:pt x="197" y="37"/>
                    <a:pt x="194" y="37"/>
                    <a:pt x="194" y="37"/>
                  </a:cubicBezTo>
                  <a:cubicBezTo>
                    <a:pt x="193" y="38"/>
                    <a:pt x="193" y="40"/>
                    <a:pt x="194" y="40"/>
                  </a:cubicBezTo>
                  <a:cubicBezTo>
                    <a:pt x="194" y="41"/>
                    <a:pt x="194" y="43"/>
                    <a:pt x="194" y="43"/>
                  </a:cubicBezTo>
                  <a:cubicBezTo>
                    <a:pt x="193" y="43"/>
                    <a:pt x="195" y="47"/>
                    <a:pt x="195" y="47"/>
                  </a:cubicBezTo>
                  <a:cubicBezTo>
                    <a:pt x="194" y="48"/>
                    <a:pt x="194" y="47"/>
                    <a:pt x="194" y="49"/>
                  </a:cubicBezTo>
                  <a:cubicBezTo>
                    <a:pt x="193" y="49"/>
                    <a:pt x="192" y="49"/>
                    <a:pt x="192" y="49"/>
                  </a:cubicBezTo>
                  <a:cubicBezTo>
                    <a:pt x="189" y="47"/>
                    <a:pt x="186" y="44"/>
                    <a:pt x="182" y="44"/>
                  </a:cubicBezTo>
                  <a:cubicBezTo>
                    <a:pt x="181" y="43"/>
                    <a:pt x="181" y="44"/>
                    <a:pt x="180" y="44"/>
                  </a:cubicBezTo>
                  <a:cubicBezTo>
                    <a:pt x="180" y="42"/>
                    <a:pt x="180" y="42"/>
                    <a:pt x="180" y="42"/>
                  </a:cubicBezTo>
                  <a:cubicBezTo>
                    <a:pt x="178" y="42"/>
                    <a:pt x="180" y="43"/>
                    <a:pt x="179" y="44"/>
                  </a:cubicBezTo>
                  <a:cubicBezTo>
                    <a:pt x="176" y="45"/>
                    <a:pt x="172" y="41"/>
                    <a:pt x="171" y="40"/>
                  </a:cubicBezTo>
                  <a:cubicBezTo>
                    <a:pt x="170" y="41"/>
                    <a:pt x="170" y="42"/>
                    <a:pt x="170" y="43"/>
                  </a:cubicBezTo>
                  <a:cubicBezTo>
                    <a:pt x="168" y="44"/>
                    <a:pt x="166" y="45"/>
                    <a:pt x="164" y="47"/>
                  </a:cubicBezTo>
                  <a:cubicBezTo>
                    <a:pt x="165" y="48"/>
                    <a:pt x="165" y="48"/>
                    <a:pt x="165" y="49"/>
                  </a:cubicBezTo>
                  <a:cubicBezTo>
                    <a:pt x="164" y="49"/>
                    <a:pt x="164" y="49"/>
                    <a:pt x="164" y="49"/>
                  </a:cubicBezTo>
                  <a:cubicBezTo>
                    <a:pt x="162" y="43"/>
                    <a:pt x="164" y="30"/>
                    <a:pt x="156" y="30"/>
                  </a:cubicBezTo>
                  <a:cubicBezTo>
                    <a:pt x="155" y="30"/>
                    <a:pt x="151" y="32"/>
                    <a:pt x="150" y="32"/>
                  </a:cubicBezTo>
                  <a:cubicBezTo>
                    <a:pt x="150" y="36"/>
                    <a:pt x="150" y="36"/>
                    <a:pt x="150" y="36"/>
                  </a:cubicBezTo>
                  <a:cubicBezTo>
                    <a:pt x="149" y="36"/>
                    <a:pt x="147" y="33"/>
                    <a:pt x="146" y="33"/>
                  </a:cubicBezTo>
                  <a:cubicBezTo>
                    <a:pt x="144" y="33"/>
                    <a:pt x="145" y="34"/>
                    <a:pt x="144" y="34"/>
                  </a:cubicBezTo>
                  <a:cubicBezTo>
                    <a:pt x="143" y="34"/>
                    <a:pt x="143" y="36"/>
                    <a:pt x="143" y="36"/>
                  </a:cubicBezTo>
                  <a:cubicBezTo>
                    <a:pt x="142" y="37"/>
                    <a:pt x="141" y="36"/>
                    <a:pt x="141" y="37"/>
                  </a:cubicBezTo>
                  <a:cubicBezTo>
                    <a:pt x="140" y="36"/>
                    <a:pt x="140" y="34"/>
                    <a:pt x="138" y="34"/>
                  </a:cubicBezTo>
                  <a:cubicBezTo>
                    <a:pt x="135" y="33"/>
                    <a:pt x="131" y="35"/>
                    <a:pt x="128" y="36"/>
                  </a:cubicBezTo>
                  <a:cubicBezTo>
                    <a:pt x="123" y="36"/>
                    <a:pt x="119" y="36"/>
                    <a:pt x="114" y="37"/>
                  </a:cubicBezTo>
                  <a:cubicBezTo>
                    <a:pt x="113" y="37"/>
                    <a:pt x="111" y="40"/>
                    <a:pt x="110" y="40"/>
                  </a:cubicBezTo>
                  <a:cubicBezTo>
                    <a:pt x="109" y="41"/>
                    <a:pt x="108" y="40"/>
                    <a:pt x="106" y="40"/>
                  </a:cubicBezTo>
                  <a:cubicBezTo>
                    <a:pt x="107" y="41"/>
                    <a:pt x="108" y="42"/>
                    <a:pt x="108" y="43"/>
                  </a:cubicBezTo>
                  <a:cubicBezTo>
                    <a:pt x="109" y="45"/>
                    <a:pt x="108" y="47"/>
                    <a:pt x="109" y="49"/>
                  </a:cubicBezTo>
                  <a:cubicBezTo>
                    <a:pt x="109" y="49"/>
                    <a:pt x="111" y="50"/>
                    <a:pt x="111" y="51"/>
                  </a:cubicBezTo>
                  <a:cubicBezTo>
                    <a:pt x="110" y="50"/>
                    <a:pt x="108" y="50"/>
                    <a:pt x="107" y="48"/>
                  </a:cubicBezTo>
                  <a:cubicBezTo>
                    <a:pt x="106" y="46"/>
                    <a:pt x="106" y="43"/>
                    <a:pt x="104" y="42"/>
                  </a:cubicBezTo>
                  <a:cubicBezTo>
                    <a:pt x="103" y="41"/>
                    <a:pt x="102" y="41"/>
                    <a:pt x="100" y="40"/>
                  </a:cubicBezTo>
                  <a:cubicBezTo>
                    <a:pt x="101" y="40"/>
                    <a:pt x="97" y="40"/>
                    <a:pt x="96" y="42"/>
                  </a:cubicBezTo>
                  <a:cubicBezTo>
                    <a:pt x="95" y="43"/>
                    <a:pt x="94" y="47"/>
                    <a:pt x="93" y="49"/>
                  </a:cubicBezTo>
                  <a:cubicBezTo>
                    <a:pt x="92" y="49"/>
                    <a:pt x="92" y="49"/>
                    <a:pt x="92" y="49"/>
                  </a:cubicBezTo>
                  <a:cubicBezTo>
                    <a:pt x="92" y="50"/>
                    <a:pt x="93" y="52"/>
                    <a:pt x="93" y="52"/>
                  </a:cubicBezTo>
                  <a:cubicBezTo>
                    <a:pt x="94" y="53"/>
                    <a:pt x="95" y="54"/>
                    <a:pt x="96" y="55"/>
                  </a:cubicBezTo>
                  <a:cubicBezTo>
                    <a:pt x="96" y="55"/>
                    <a:pt x="95" y="56"/>
                    <a:pt x="94" y="56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2" y="56"/>
                    <a:pt x="93" y="54"/>
                    <a:pt x="92" y="54"/>
                  </a:cubicBezTo>
                  <a:cubicBezTo>
                    <a:pt x="91" y="53"/>
                    <a:pt x="84" y="51"/>
                    <a:pt x="83" y="52"/>
                  </a:cubicBezTo>
                  <a:cubicBezTo>
                    <a:pt x="74" y="52"/>
                    <a:pt x="68" y="58"/>
                    <a:pt x="61" y="60"/>
                  </a:cubicBezTo>
                  <a:cubicBezTo>
                    <a:pt x="56" y="61"/>
                    <a:pt x="49" y="61"/>
                    <a:pt x="47" y="64"/>
                  </a:cubicBezTo>
                  <a:cubicBezTo>
                    <a:pt x="46" y="64"/>
                    <a:pt x="45" y="67"/>
                    <a:pt x="45" y="67"/>
                  </a:cubicBezTo>
                  <a:cubicBezTo>
                    <a:pt x="43" y="72"/>
                    <a:pt x="44" y="70"/>
                    <a:pt x="46" y="73"/>
                  </a:cubicBezTo>
                  <a:cubicBezTo>
                    <a:pt x="49" y="73"/>
                    <a:pt x="53" y="70"/>
                    <a:pt x="57" y="71"/>
                  </a:cubicBezTo>
                  <a:cubicBezTo>
                    <a:pt x="57" y="71"/>
                    <a:pt x="59" y="73"/>
                    <a:pt x="59" y="74"/>
                  </a:cubicBezTo>
                  <a:cubicBezTo>
                    <a:pt x="61" y="73"/>
                    <a:pt x="63" y="72"/>
                    <a:pt x="64" y="71"/>
                  </a:cubicBezTo>
                  <a:cubicBezTo>
                    <a:pt x="65" y="71"/>
                    <a:pt x="67" y="72"/>
                    <a:pt x="67" y="72"/>
                  </a:cubicBezTo>
                  <a:cubicBezTo>
                    <a:pt x="70" y="72"/>
                    <a:pt x="72" y="71"/>
                    <a:pt x="75" y="71"/>
                  </a:cubicBezTo>
                  <a:cubicBezTo>
                    <a:pt x="73" y="75"/>
                    <a:pt x="72" y="71"/>
                    <a:pt x="75" y="76"/>
                  </a:cubicBezTo>
                  <a:cubicBezTo>
                    <a:pt x="74" y="77"/>
                    <a:pt x="72" y="77"/>
                    <a:pt x="72" y="79"/>
                  </a:cubicBezTo>
                  <a:cubicBezTo>
                    <a:pt x="72" y="79"/>
                    <a:pt x="74" y="82"/>
                    <a:pt x="73" y="84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1"/>
                    <a:pt x="63" y="90"/>
                    <a:pt x="62" y="91"/>
                  </a:cubicBezTo>
                  <a:cubicBezTo>
                    <a:pt x="61" y="91"/>
                    <a:pt x="60" y="93"/>
                    <a:pt x="60" y="93"/>
                  </a:cubicBezTo>
                  <a:cubicBezTo>
                    <a:pt x="59" y="94"/>
                    <a:pt x="58" y="92"/>
                    <a:pt x="57" y="91"/>
                  </a:cubicBezTo>
                  <a:cubicBezTo>
                    <a:pt x="57" y="91"/>
                    <a:pt x="46" y="91"/>
                    <a:pt x="45" y="91"/>
                  </a:cubicBezTo>
                  <a:cubicBezTo>
                    <a:pt x="42" y="92"/>
                    <a:pt x="37" y="95"/>
                    <a:pt x="35" y="95"/>
                  </a:cubicBezTo>
                  <a:cubicBezTo>
                    <a:pt x="33" y="96"/>
                    <a:pt x="32" y="95"/>
                    <a:pt x="30" y="95"/>
                  </a:cubicBezTo>
                  <a:cubicBezTo>
                    <a:pt x="28" y="95"/>
                    <a:pt x="23" y="97"/>
                    <a:pt x="21" y="97"/>
                  </a:cubicBezTo>
                  <a:cubicBezTo>
                    <a:pt x="19" y="97"/>
                    <a:pt x="17" y="96"/>
                    <a:pt x="15" y="97"/>
                  </a:cubicBezTo>
                  <a:cubicBezTo>
                    <a:pt x="14" y="98"/>
                    <a:pt x="14" y="98"/>
                    <a:pt x="14" y="98"/>
                  </a:cubicBezTo>
                  <a:cubicBezTo>
                    <a:pt x="11" y="98"/>
                    <a:pt x="9" y="97"/>
                    <a:pt x="6" y="98"/>
                  </a:cubicBezTo>
                  <a:cubicBezTo>
                    <a:pt x="5" y="98"/>
                    <a:pt x="2" y="102"/>
                    <a:pt x="1" y="103"/>
                  </a:cubicBezTo>
                  <a:cubicBezTo>
                    <a:pt x="2" y="103"/>
                    <a:pt x="1" y="104"/>
                    <a:pt x="1" y="105"/>
                  </a:cubicBezTo>
                  <a:cubicBezTo>
                    <a:pt x="1" y="105"/>
                    <a:pt x="3" y="105"/>
                    <a:pt x="3" y="105"/>
                  </a:cubicBezTo>
                  <a:cubicBezTo>
                    <a:pt x="4" y="106"/>
                    <a:pt x="4" y="109"/>
                    <a:pt x="5" y="109"/>
                  </a:cubicBezTo>
                  <a:cubicBezTo>
                    <a:pt x="6" y="110"/>
                    <a:pt x="7" y="109"/>
                    <a:pt x="7" y="110"/>
                  </a:cubicBezTo>
                  <a:cubicBezTo>
                    <a:pt x="8" y="110"/>
                    <a:pt x="8" y="113"/>
                    <a:pt x="8" y="113"/>
                  </a:cubicBezTo>
                  <a:cubicBezTo>
                    <a:pt x="9" y="113"/>
                    <a:pt x="11" y="112"/>
                    <a:pt x="12" y="113"/>
                  </a:cubicBezTo>
                  <a:cubicBezTo>
                    <a:pt x="12" y="113"/>
                    <a:pt x="12" y="113"/>
                    <a:pt x="12" y="113"/>
                  </a:cubicBezTo>
                  <a:cubicBezTo>
                    <a:pt x="12" y="114"/>
                    <a:pt x="14" y="114"/>
                    <a:pt x="15" y="115"/>
                  </a:cubicBezTo>
                  <a:cubicBezTo>
                    <a:pt x="15" y="115"/>
                    <a:pt x="15" y="116"/>
                    <a:pt x="15" y="117"/>
                  </a:cubicBezTo>
                  <a:cubicBezTo>
                    <a:pt x="17" y="117"/>
                    <a:pt x="19" y="116"/>
                    <a:pt x="20" y="117"/>
                  </a:cubicBezTo>
                  <a:cubicBezTo>
                    <a:pt x="27" y="118"/>
                    <a:pt x="27" y="119"/>
                    <a:pt x="29" y="111"/>
                  </a:cubicBezTo>
                  <a:cubicBezTo>
                    <a:pt x="30" y="112"/>
                    <a:pt x="31" y="111"/>
                    <a:pt x="32" y="112"/>
                  </a:cubicBezTo>
                  <a:cubicBezTo>
                    <a:pt x="32" y="112"/>
                    <a:pt x="34" y="117"/>
                    <a:pt x="35" y="117"/>
                  </a:cubicBezTo>
                  <a:cubicBezTo>
                    <a:pt x="42" y="117"/>
                    <a:pt x="49" y="115"/>
                    <a:pt x="58" y="115"/>
                  </a:cubicBezTo>
                  <a:cubicBezTo>
                    <a:pt x="58" y="116"/>
                    <a:pt x="59" y="118"/>
                    <a:pt x="59" y="119"/>
                  </a:cubicBezTo>
                  <a:cubicBezTo>
                    <a:pt x="58" y="119"/>
                    <a:pt x="58" y="120"/>
                    <a:pt x="57" y="120"/>
                  </a:cubicBezTo>
                  <a:cubicBezTo>
                    <a:pt x="57" y="121"/>
                    <a:pt x="57" y="121"/>
                    <a:pt x="57" y="121"/>
                  </a:cubicBezTo>
                  <a:cubicBezTo>
                    <a:pt x="55" y="121"/>
                    <a:pt x="55" y="121"/>
                    <a:pt x="55" y="121"/>
                  </a:cubicBezTo>
                  <a:cubicBezTo>
                    <a:pt x="54" y="121"/>
                    <a:pt x="54" y="119"/>
                    <a:pt x="53" y="119"/>
                  </a:cubicBezTo>
                  <a:cubicBezTo>
                    <a:pt x="52" y="118"/>
                    <a:pt x="45" y="119"/>
                    <a:pt x="43" y="119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39" y="121"/>
                    <a:pt x="37" y="120"/>
                    <a:pt x="35" y="120"/>
                  </a:cubicBezTo>
                  <a:cubicBezTo>
                    <a:pt x="32" y="120"/>
                    <a:pt x="27" y="123"/>
                    <a:pt x="23" y="124"/>
                  </a:cubicBezTo>
                  <a:cubicBezTo>
                    <a:pt x="23" y="124"/>
                    <a:pt x="23" y="126"/>
                    <a:pt x="23" y="126"/>
                  </a:cubicBezTo>
                  <a:cubicBezTo>
                    <a:pt x="24" y="127"/>
                    <a:pt x="24" y="127"/>
                    <a:pt x="25" y="127"/>
                  </a:cubicBezTo>
                  <a:cubicBezTo>
                    <a:pt x="23" y="127"/>
                    <a:pt x="20" y="128"/>
                    <a:pt x="17" y="127"/>
                  </a:cubicBezTo>
                  <a:cubicBezTo>
                    <a:pt x="13" y="126"/>
                    <a:pt x="16" y="122"/>
                    <a:pt x="8" y="126"/>
                  </a:cubicBezTo>
                  <a:cubicBezTo>
                    <a:pt x="9" y="128"/>
                    <a:pt x="10" y="130"/>
                    <a:pt x="11" y="132"/>
                  </a:cubicBezTo>
                  <a:cubicBezTo>
                    <a:pt x="12" y="132"/>
                    <a:pt x="13" y="131"/>
                    <a:pt x="15" y="131"/>
                  </a:cubicBezTo>
                  <a:cubicBezTo>
                    <a:pt x="15" y="131"/>
                    <a:pt x="16" y="133"/>
                    <a:pt x="16" y="133"/>
                  </a:cubicBezTo>
                  <a:cubicBezTo>
                    <a:pt x="18" y="135"/>
                    <a:pt x="20" y="134"/>
                    <a:pt x="23" y="135"/>
                  </a:cubicBezTo>
                  <a:cubicBezTo>
                    <a:pt x="22" y="135"/>
                    <a:pt x="21" y="136"/>
                    <a:pt x="20" y="137"/>
                  </a:cubicBezTo>
                  <a:cubicBezTo>
                    <a:pt x="22" y="139"/>
                    <a:pt x="24" y="144"/>
                    <a:pt x="27" y="145"/>
                  </a:cubicBezTo>
                  <a:cubicBezTo>
                    <a:pt x="29" y="145"/>
                    <a:pt x="30" y="144"/>
                    <a:pt x="33" y="144"/>
                  </a:cubicBezTo>
                  <a:cubicBezTo>
                    <a:pt x="35" y="144"/>
                    <a:pt x="38" y="146"/>
                    <a:pt x="41" y="146"/>
                  </a:cubicBezTo>
                  <a:cubicBezTo>
                    <a:pt x="40" y="140"/>
                    <a:pt x="40" y="140"/>
                    <a:pt x="43" y="137"/>
                  </a:cubicBezTo>
                  <a:cubicBezTo>
                    <a:pt x="45" y="138"/>
                    <a:pt x="47" y="140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51" y="137"/>
                    <a:pt x="55" y="137"/>
                    <a:pt x="58" y="137"/>
                  </a:cubicBezTo>
                  <a:cubicBezTo>
                    <a:pt x="58" y="138"/>
                    <a:pt x="58" y="139"/>
                    <a:pt x="58" y="140"/>
                  </a:cubicBezTo>
                  <a:cubicBezTo>
                    <a:pt x="58" y="141"/>
                    <a:pt x="61" y="142"/>
                    <a:pt x="63" y="143"/>
                  </a:cubicBezTo>
                  <a:cubicBezTo>
                    <a:pt x="63" y="141"/>
                    <a:pt x="64" y="140"/>
                    <a:pt x="65" y="139"/>
                  </a:cubicBezTo>
                  <a:cubicBezTo>
                    <a:pt x="65" y="139"/>
                    <a:pt x="66" y="140"/>
                    <a:pt x="67" y="140"/>
                  </a:cubicBezTo>
                  <a:cubicBezTo>
                    <a:pt x="68" y="140"/>
                    <a:pt x="68" y="140"/>
                    <a:pt x="68" y="140"/>
                  </a:cubicBezTo>
                  <a:cubicBezTo>
                    <a:pt x="69" y="139"/>
                    <a:pt x="69" y="139"/>
                    <a:pt x="69" y="139"/>
                  </a:cubicBezTo>
                  <a:cubicBezTo>
                    <a:pt x="71" y="139"/>
                    <a:pt x="74" y="139"/>
                    <a:pt x="77" y="139"/>
                  </a:cubicBezTo>
                  <a:cubicBezTo>
                    <a:pt x="77" y="139"/>
                    <a:pt x="77" y="137"/>
                    <a:pt x="77" y="137"/>
                  </a:cubicBezTo>
                  <a:cubicBezTo>
                    <a:pt x="78" y="136"/>
                    <a:pt x="80" y="135"/>
                    <a:pt x="81" y="135"/>
                  </a:cubicBezTo>
                  <a:cubicBezTo>
                    <a:pt x="81" y="135"/>
                    <a:pt x="82" y="136"/>
                    <a:pt x="83" y="137"/>
                  </a:cubicBezTo>
                  <a:cubicBezTo>
                    <a:pt x="83" y="138"/>
                    <a:pt x="83" y="139"/>
                    <a:pt x="83" y="141"/>
                  </a:cubicBezTo>
                  <a:cubicBezTo>
                    <a:pt x="85" y="139"/>
                    <a:pt x="86" y="138"/>
                    <a:pt x="88" y="136"/>
                  </a:cubicBezTo>
                  <a:cubicBezTo>
                    <a:pt x="89" y="136"/>
                    <a:pt x="90" y="136"/>
                    <a:pt x="91" y="136"/>
                  </a:cubicBezTo>
                  <a:cubicBezTo>
                    <a:pt x="92" y="139"/>
                    <a:pt x="92" y="139"/>
                    <a:pt x="92" y="139"/>
                  </a:cubicBezTo>
                  <a:cubicBezTo>
                    <a:pt x="96" y="140"/>
                    <a:pt x="102" y="139"/>
                    <a:pt x="106" y="141"/>
                  </a:cubicBezTo>
                  <a:cubicBezTo>
                    <a:pt x="106" y="141"/>
                    <a:pt x="106" y="142"/>
                    <a:pt x="106" y="143"/>
                  </a:cubicBezTo>
                  <a:cubicBezTo>
                    <a:pt x="108" y="144"/>
                    <a:pt x="110" y="144"/>
                    <a:pt x="112" y="146"/>
                  </a:cubicBezTo>
                  <a:cubicBezTo>
                    <a:pt x="112" y="146"/>
                    <a:pt x="112" y="148"/>
                    <a:pt x="112" y="148"/>
                  </a:cubicBezTo>
                  <a:cubicBezTo>
                    <a:pt x="114" y="148"/>
                    <a:pt x="118" y="147"/>
                    <a:pt x="121" y="148"/>
                  </a:cubicBezTo>
                  <a:cubicBezTo>
                    <a:pt x="121" y="148"/>
                    <a:pt x="125" y="152"/>
                    <a:pt x="125" y="152"/>
                  </a:cubicBezTo>
                  <a:cubicBezTo>
                    <a:pt x="126" y="154"/>
                    <a:pt x="125" y="155"/>
                    <a:pt x="126" y="156"/>
                  </a:cubicBezTo>
                  <a:cubicBezTo>
                    <a:pt x="126" y="156"/>
                    <a:pt x="127" y="156"/>
                    <a:pt x="128" y="156"/>
                  </a:cubicBezTo>
                  <a:cubicBezTo>
                    <a:pt x="128" y="156"/>
                    <a:pt x="133" y="160"/>
                    <a:pt x="134" y="160"/>
                  </a:cubicBezTo>
                  <a:cubicBezTo>
                    <a:pt x="134" y="160"/>
                    <a:pt x="136" y="165"/>
                    <a:pt x="136" y="165"/>
                  </a:cubicBezTo>
                  <a:cubicBezTo>
                    <a:pt x="138" y="165"/>
                    <a:pt x="140" y="164"/>
                    <a:pt x="141" y="165"/>
                  </a:cubicBezTo>
                  <a:cubicBezTo>
                    <a:pt x="141" y="165"/>
                    <a:pt x="142" y="166"/>
                    <a:pt x="142" y="166"/>
                  </a:cubicBezTo>
                  <a:cubicBezTo>
                    <a:pt x="143" y="165"/>
                    <a:pt x="142" y="166"/>
                    <a:pt x="142" y="167"/>
                  </a:cubicBezTo>
                  <a:cubicBezTo>
                    <a:pt x="143" y="166"/>
                    <a:pt x="143" y="167"/>
                    <a:pt x="143" y="167"/>
                  </a:cubicBezTo>
                  <a:cubicBezTo>
                    <a:pt x="143" y="167"/>
                    <a:pt x="141" y="168"/>
                    <a:pt x="141" y="169"/>
                  </a:cubicBezTo>
                  <a:cubicBezTo>
                    <a:pt x="141" y="169"/>
                    <a:pt x="142" y="170"/>
                    <a:pt x="142" y="171"/>
                  </a:cubicBezTo>
                  <a:cubicBezTo>
                    <a:pt x="142" y="172"/>
                    <a:pt x="140" y="172"/>
                    <a:pt x="140" y="173"/>
                  </a:cubicBezTo>
                  <a:cubicBezTo>
                    <a:pt x="139" y="174"/>
                    <a:pt x="138" y="173"/>
                    <a:pt x="137" y="174"/>
                  </a:cubicBezTo>
                  <a:cubicBezTo>
                    <a:pt x="137" y="174"/>
                    <a:pt x="136" y="176"/>
                    <a:pt x="136" y="176"/>
                  </a:cubicBezTo>
                  <a:cubicBezTo>
                    <a:pt x="138" y="175"/>
                    <a:pt x="141" y="174"/>
                    <a:pt x="143" y="174"/>
                  </a:cubicBezTo>
                  <a:cubicBezTo>
                    <a:pt x="143" y="174"/>
                    <a:pt x="143" y="175"/>
                    <a:pt x="143" y="176"/>
                  </a:cubicBezTo>
                  <a:cubicBezTo>
                    <a:pt x="143" y="176"/>
                    <a:pt x="149" y="183"/>
                    <a:pt x="150" y="183"/>
                  </a:cubicBezTo>
                  <a:cubicBezTo>
                    <a:pt x="150" y="183"/>
                    <a:pt x="149" y="185"/>
                    <a:pt x="148" y="184"/>
                  </a:cubicBezTo>
                  <a:cubicBezTo>
                    <a:pt x="148" y="185"/>
                    <a:pt x="148" y="185"/>
                    <a:pt x="148" y="185"/>
                  </a:cubicBezTo>
                  <a:cubicBezTo>
                    <a:pt x="149" y="186"/>
                    <a:pt x="152" y="188"/>
                    <a:pt x="152" y="190"/>
                  </a:cubicBezTo>
                  <a:cubicBezTo>
                    <a:pt x="153" y="192"/>
                    <a:pt x="151" y="191"/>
                    <a:pt x="152" y="192"/>
                  </a:cubicBezTo>
                  <a:cubicBezTo>
                    <a:pt x="153" y="192"/>
                    <a:pt x="154" y="192"/>
                    <a:pt x="156" y="192"/>
                  </a:cubicBezTo>
                  <a:cubicBezTo>
                    <a:pt x="155" y="193"/>
                    <a:pt x="157" y="195"/>
                    <a:pt x="154" y="194"/>
                  </a:cubicBezTo>
                  <a:cubicBezTo>
                    <a:pt x="154" y="195"/>
                    <a:pt x="155" y="196"/>
                    <a:pt x="155" y="197"/>
                  </a:cubicBezTo>
                  <a:cubicBezTo>
                    <a:pt x="153" y="198"/>
                    <a:pt x="154" y="198"/>
                    <a:pt x="154" y="200"/>
                  </a:cubicBezTo>
                  <a:cubicBezTo>
                    <a:pt x="154" y="201"/>
                    <a:pt x="154" y="201"/>
                    <a:pt x="154" y="201"/>
                  </a:cubicBezTo>
                  <a:cubicBezTo>
                    <a:pt x="153" y="202"/>
                    <a:pt x="148" y="202"/>
                    <a:pt x="147" y="202"/>
                  </a:cubicBezTo>
                  <a:cubicBezTo>
                    <a:pt x="147" y="203"/>
                    <a:pt x="147" y="203"/>
                    <a:pt x="147" y="203"/>
                  </a:cubicBezTo>
                  <a:cubicBezTo>
                    <a:pt x="148" y="203"/>
                    <a:pt x="149" y="203"/>
                    <a:pt x="150" y="203"/>
                  </a:cubicBezTo>
                  <a:cubicBezTo>
                    <a:pt x="149" y="205"/>
                    <a:pt x="149" y="207"/>
                    <a:pt x="148" y="208"/>
                  </a:cubicBezTo>
                  <a:cubicBezTo>
                    <a:pt x="147" y="209"/>
                    <a:pt x="146" y="209"/>
                    <a:pt x="146" y="209"/>
                  </a:cubicBezTo>
                  <a:cubicBezTo>
                    <a:pt x="146" y="209"/>
                    <a:pt x="146" y="212"/>
                    <a:pt x="146" y="212"/>
                  </a:cubicBezTo>
                  <a:cubicBezTo>
                    <a:pt x="147" y="212"/>
                    <a:pt x="148" y="211"/>
                    <a:pt x="149" y="211"/>
                  </a:cubicBezTo>
                  <a:cubicBezTo>
                    <a:pt x="148" y="212"/>
                    <a:pt x="148" y="214"/>
                    <a:pt x="148" y="214"/>
                  </a:cubicBezTo>
                  <a:cubicBezTo>
                    <a:pt x="147" y="215"/>
                    <a:pt x="145" y="215"/>
                    <a:pt x="145" y="216"/>
                  </a:cubicBezTo>
                  <a:cubicBezTo>
                    <a:pt x="145" y="217"/>
                    <a:pt x="145" y="217"/>
                    <a:pt x="145" y="217"/>
                  </a:cubicBezTo>
                  <a:cubicBezTo>
                    <a:pt x="147" y="219"/>
                    <a:pt x="153" y="222"/>
                    <a:pt x="157" y="219"/>
                  </a:cubicBezTo>
                  <a:cubicBezTo>
                    <a:pt x="157" y="219"/>
                    <a:pt x="158" y="213"/>
                    <a:pt x="159" y="212"/>
                  </a:cubicBezTo>
                  <a:cubicBezTo>
                    <a:pt x="160" y="212"/>
                    <a:pt x="160" y="212"/>
                    <a:pt x="160" y="212"/>
                  </a:cubicBezTo>
                  <a:cubicBezTo>
                    <a:pt x="161" y="214"/>
                    <a:pt x="160" y="214"/>
                    <a:pt x="161" y="216"/>
                  </a:cubicBezTo>
                  <a:cubicBezTo>
                    <a:pt x="166" y="215"/>
                    <a:pt x="169" y="217"/>
                    <a:pt x="176" y="218"/>
                  </a:cubicBezTo>
                  <a:cubicBezTo>
                    <a:pt x="175" y="218"/>
                    <a:pt x="175" y="219"/>
                    <a:pt x="174" y="219"/>
                  </a:cubicBezTo>
                  <a:cubicBezTo>
                    <a:pt x="175" y="221"/>
                    <a:pt x="175" y="221"/>
                    <a:pt x="175" y="221"/>
                  </a:cubicBezTo>
                  <a:cubicBezTo>
                    <a:pt x="177" y="221"/>
                    <a:pt x="179" y="221"/>
                    <a:pt x="182" y="220"/>
                  </a:cubicBezTo>
                  <a:cubicBezTo>
                    <a:pt x="182" y="220"/>
                    <a:pt x="184" y="218"/>
                    <a:pt x="184" y="218"/>
                  </a:cubicBezTo>
                  <a:cubicBezTo>
                    <a:pt x="186" y="218"/>
                    <a:pt x="185" y="219"/>
                    <a:pt x="186" y="219"/>
                  </a:cubicBezTo>
                  <a:cubicBezTo>
                    <a:pt x="185" y="219"/>
                    <a:pt x="182" y="221"/>
                    <a:pt x="182" y="222"/>
                  </a:cubicBezTo>
                  <a:cubicBezTo>
                    <a:pt x="178" y="223"/>
                    <a:pt x="187" y="223"/>
                    <a:pt x="190" y="223"/>
                  </a:cubicBezTo>
                  <a:cubicBezTo>
                    <a:pt x="189" y="223"/>
                    <a:pt x="190" y="225"/>
                    <a:pt x="190" y="226"/>
                  </a:cubicBezTo>
                  <a:cubicBezTo>
                    <a:pt x="188" y="226"/>
                    <a:pt x="186" y="226"/>
                    <a:pt x="184" y="226"/>
                  </a:cubicBezTo>
                  <a:cubicBezTo>
                    <a:pt x="185" y="226"/>
                    <a:pt x="187" y="227"/>
                    <a:pt x="188" y="228"/>
                  </a:cubicBezTo>
                  <a:cubicBezTo>
                    <a:pt x="191" y="229"/>
                    <a:pt x="187" y="229"/>
                    <a:pt x="185" y="229"/>
                  </a:cubicBezTo>
                  <a:cubicBezTo>
                    <a:pt x="185" y="230"/>
                    <a:pt x="185" y="230"/>
                    <a:pt x="185" y="230"/>
                  </a:cubicBezTo>
                  <a:cubicBezTo>
                    <a:pt x="182" y="232"/>
                    <a:pt x="186" y="231"/>
                    <a:pt x="187" y="232"/>
                  </a:cubicBezTo>
                  <a:cubicBezTo>
                    <a:pt x="187" y="232"/>
                    <a:pt x="188" y="232"/>
                    <a:pt x="189" y="232"/>
                  </a:cubicBezTo>
                  <a:cubicBezTo>
                    <a:pt x="189" y="234"/>
                    <a:pt x="189" y="234"/>
                    <a:pt x="189" y="234"/>
                  </a:cubicBezTo>
                  <a:cubicBezTo>
                    <a:pt x="181" y="234"/>
                    <a:pt x="185" y="236"/>
                    <a:pt x="190" y="238"/>
                  </a:cubicBezTo>
                  <a:cubicBezTo>
                    <a:pt x="190" y="238"/>
                    <a:pt x="189" y="240"/>
                    <a:pt x="190" y="240"/>
                  </a:cubicBezTo>
                  <a:cubicBezTo>
                    <a:pt x="185" y="239"/>
                    <a:pt x="179" y="237"/>
                    <a:pt x="176" y="235"/>
                  </a:cubicBezTo>
                  <a:cubicBezTo>
                    <a:pt x="175" y="234"/>
                    <a:pt x="175" y="233"/>
                    <a:pt x="174" y="232"/>
                  </a:cubicBezTo>
                  <a:cubicBezTo>
                    <a:pt x="169" y="230"/>
                    <a:pt x="159" y="230"/>
                    <a:pt x="154" y="231"/>
                  </a:cubicBezTo>
                  <a:cubicBezTo>
                    <a:pt x="154" y="231"/>
                    <a:pt x="153" y="233"/>
                    <a:pt x="153" y="233"/>
                  </a:cubicBezTo>
                  <a:cubicBezTo>
                    <a:pt x="153" y="233"/>
                    <a:pt x="155" y="236"/>
                    <a:pt x="155" y="236"/>
                  </a:cubicBezTo>
                  <a:cubicBezTo>
                    <a:pt x="156" y="237"/>
                    <a:pt x="157" y="236"/>
                    <a:pt x="158" y="236"/>
                  </a:cubicBezTo>
                  <a:cubicBezTo>
                    <a:pt x="158" y="237"/>
                    <a:pt x="158" y="237"/>
                    <a:pt x="158" y="237"/>
                  </a:cubicBezTo>
                  <a:cubicBezTo>
                    <a:pt x="159" y="237"/>
                    <a:pt x="161" y="238"/>
                    <a:pt x="162" y="238"/>
                  </a:cubicBezTo>
                  <a:cubicBezTo>
                    <a:pt x="162" y="240"/>
                    <a:pt x="162" y="240"/>
                    <a:pt x="162" y="240"/>
                  </a:cubicBezTo>
                  <a:cubicBezTo>
                    <a:pt x="161" y="240"/>
                    <a:pt x="162" y="241"/>
                    <a:pt x="160" y="241"/>
                  </a:cubicBezTo>
                  <a:cubicBezTo>
                    <a:pt x="157" y="240"/>
                    <a:pt x="157" y="240"/>
                    <a:pt x="157" y="240"/>
                  </a:cubicBezTo>
                  <a:cubicBezTo>
                    <a:pt x="155" y="240"/>
                    <a:pt x="154" y="240"/>
                    <a:pt x="153" y="240"/>
                  </a:cubicBezTo>
                  <a:cubicBezTo>
                    <a:pt x="152" y="241"/>
                    <a:pt x="152" y="242"/>
                    <a:pt x="151" y="242"/>
                  </a:cubicBezTo>
                  <a:cubicBezTo>
                    <a:pt x="151" y="244"/>
                    <a:pt x="153" y="246"/>
                    <a:pt x="152" y="247"/>
                  </a:cubicBezTo>
                  <a:cubicBezTo>
                    <a:pt x="150" y="249"/>
                    <a:pt x="150" y="249"/>
                    <a:pt x="150" y="249"/>
                  </a:cubicBezTo>
                  <a:cubicBezTo>
                    <a:pt x="149" y="250"/>
                    <a:pt x="150" y="251"/>
                    <a:pt x="150" y="252"/>
                  </a:cubicBezTo>
                  <a:cubicBezTo>
                    <a:pt x="147" y="253"/>
                    <a:pt x="149" y="254"/>
                    <a:pt x="148" y="254"/>
                  </a:cubicBezTo>
                  <a:cubicBezTo>
                    <a:pt x="148" y="254"/>
                    <a:pt x="148" y="256"/>
                    <a:pt x="149" y="256"/>
                  </a:cubicBezTo>
                  <a:cubicBezTo>
                    <a:pt x="151" y="257"/>
                    <a:pt x="154" y="256"/>
                    <a:pt x="155" y="256"/>
                  </a:cubicBezTo>
                  <a:cubicBezTo>
                    <a:pt x="157" y="256"/>
                    <a:pt x="157" y="258"/>
                    <a:pt x="159" y="257"/>
                  </a:cubicBezTo>
                  <a:cubicBezTo>
                    <a:pt x="160" y="257"/>
                    <a:pt x="158" y="256"/>
                    <a:pt x="160" y="256"/>
                  </a:cubicBezTo>
                  <a:cubicBezTo>
                    <a:pt x="160" y="256"/>
                    <a:pt x="160" y="259"/>
                    <a:pt x="160" y="259"/>
                  </a:cubicBezTo>
                  <a:cubicBezTo>
                    <a:pt x="152" y="259"/>
                    <a:pt x="152" y="259"/>
                    <a:pt x="152" y="259"/>
                  </a:cubicBezTo>
                  <a:cubicBezTo>
                    <a:pt x="152" y="260"/>
                    <a:pt x="152" y="260"/>
                    <a:pt x="152" y="260"/>
                  </a:cubicBezTo>
                  <a:cubicBezTo>
                    <a:pt x="154" y="261"/>
                    <a:pt x="155" y="263"/>
                    <a:pt x="157" y="263"/>
                  </a:cubicBezTo>
                  <a:cubicBezTo>
                    <a:pt x="162" y="264"/>
                    <a:pt x="163" y="262"/>
                    <a:pt x="165" y="261"/>
                  </a:cubicBezTo>
                  <a:cubicBezTo>
                    <a:pt x="167" y="260"/>
                    <a:pt x="169" y="261"/>
                    <a:pt x="170" y="260"/>
                  </a:cubicBezTo>
                  <a:cubicBezTo>
                    <a:pt x="177" y="256"/>
                    <a:pt x="177" y="256"/>
                    <a:pt x="177" y="256"/>
                  </a:cubicBezTo>
                  <a:cubicBezTo>
                    <a:pt x="178" y="255"/>
                    <a:pt x="177" y="254"/>
                    <a:pt x="178" y="253"/>
                  </a:cubicBezTo>
                  <a:cubicBezTo>
                    <a:pt x="175" y="251"/>
                    <a:pt x="173" y="250"/>
                    <a:pt x="172" y="248"/>
                  </a:cubicBezTo>
                  <a:cubicBezTo>
                    <a:pt x="171" y="247"/>
                    <a:pt x="170" y="245"/>
                    <a:pt x="169" y="244"/>
                  </a:cubicBezTo>
                  <a:cubicBezTo>
                    <a:pt x="167" y="243"/>
                    <a:pt x="165" y="243"/>
                    <a:pt x="164" y="242"/>
                  </a:cubicBezTo>
                  <a:cubicBezTo>
                    <a:pt x="164" y="241"/>
                    <a:pt x="163" y="239"/>
                    <a:pt x="163" y="239"/>
                  </a:cubicBezTo>
                  <a:cubicBezTo>
                    <a:pt x="167" y="240"/>
                    <a:pt x="168" y="240"/>
                    <a:pt x="171" y="242"/>
                  </a:cubicBezTo>
                  <a:cubicBezTo>
                    <a:pt x="173" y="243"/>
                    <a:pt x="175" y="247"/>
                    <a:pt x="180" y="246"/>
                  </a:cubicBezTo>
                  <a:cubicBezTo>
                    <a:pt x="181" y="245"/>
                    <a:pt x="182" y="244"/>
                    <a:pt x="183" y="244"/>
                  </a:cubicBezTo>
                  <a:cubicBezTo>
                    <a:pt x="184" y="246"/>
                    <a:pt x="184" y="246"/>
                    <a:pt x="184" y="246"/>
                  </a:cubicBezTo>
                  <a:cubicBezTo>
                    <a:pt x="186" y="246"/>
                    <a:pt x="187" y="246"/>
                    <a:pt x="190" y="245"/>
                  </a:cubicBezTo>
                  <a:cubicBezTo>
                    <a:pt x="190" y="246"/>
                    <a:pt x="190" y="246"/>
                    <a:pt x="190" y="246"/>
                  </a:cubicBezTo>
                  <a:cubicBezTo>
                    <a:pt x="190" y="246"/>
                    <a:pt x="189" y="248"/>
                    <a:pt x="189" y="248"/>
                  </a:cubicBezTo>
                  <a:cubicBezTo>
                    <a:pt x="189" y="248"/>
                    <a:pt x="191" y="249"/>
                    <a:pt x="190" y="250"/>
                  </a:cubicBezTo>
                  <a:cubicBezTo>
                    <a:pt x="190" y="250"/>
                    <a:pt x="188" y="250"/>
                    <a:pt x="188" y="250"/>
                  </a:cubicBezTo>
                  <a:cubicBezTo>
                    <a:pt x="187" y="252"/>
                    <a:pt x="188" y="252"/>
                    <a:pt x="187" y="254"/>
                  </a:cubicBezTo>
                  <a:cubicBezTo>
                    <a:pt x="187" y="254"/>
                    <a:pt x="189" y="255"/>
                    <a:pt x="190" y="255"/>
                  </a:cubicBezTo>
                  <a:cubicBezTo>
                    <a:pt x="189" y="256"/>
                    <a:pt x="188" y="256"/>
                    <a:pt x="187" y="256"/>
                  </a:cubicBezTo>
                  <a:cubicBezTo>
                    <a:pt x="187" y="258"/>
                    <a:pt x="187" y="258"/>
                    <a:pt x="187" y="258"/>
                  </a:cubicBezTo>
                  <a:cubicBezTo>
                    <a:pt x="192" y="257"/>
                    <a:pt x="192" y="256"/>
                    <a:pt x="191" y="261"/>
                  </a:cubicBezTo>
                  <a:cubicBezTo>
                    <a:pt x="191" y="261"/>
                    <a:pt x="193" y="261"/>
                    <a:pt x="193" y="261"/>
                  </a:cubicBezTo>
                  <a:cubicBezTo>
                    <a:pt x="193" y="261"/>
                    <a:pt x="193" y="263"/>
                    <a:pt x="193" y="264"/>
                  </a:cubicBezTo>
                  <a:cubicBezTo>
                    <a:pt x="191" y="265"/>
                    <a:pt x="192" y="264"/>
                    <a:pt x="192" y="266"/>
                  </a:cubicBezTo>
                  <a:cubicBezTo>
                    <a:pt x="190" y="266"/>
                    <a:pt x="190" y="266"/>
                    <a:pt x="190" y="266"/>
                  </a:cubicBezTo>
                  <a:cubicBezTo>
                    <a:pt x="189" y="265"/>
                    <a:pt x="189" y="264"/>
                    <a:pt x="189" y="262"/>
                  </a:cubicBezTo>
                  <a:cubicBezTo>
                    <a:pt x="189" y="263"/>
                    <a:pt x="187" y="262"/>
                    <a:pt x="186" y="262"/>
                  </a:cubicBezTo>
                  <a:cubicBezTo>
                    <a:pt x="186" y="265"/>
                    <a:pt x="186" y="269"/>
                    <a:pt x="186" y="269"/>
                  </a:cubicBezTo>
                  <a:cubicBezTo>
                    <a:pt x="186" y="270"/>
                    <a:pt x="186" y="270"/>
                    <a:pt x="186" y="270"/>
                  </a:cubicBezTo>
                  <a:cubicBezTo>
                    <a:pt x="187" y="270"/>
                    <a:pt x="188" y="270"/>
                    <a:pt x="188" y="270"/>
                  </a:cubicBezTo>
                  <a:cubicBezTo>
                    <a:pt x="188" y="272"/>
                    <a:pt x="187" y="273"/>
                    <a:pt x="187" y="274"/>
                  </a:cubicBezTo>
                  <a:cubicBezTo>
                    <a:pt x="185" y="275"/>
                    <a:pt x="182" y="276"/>
                    <a:pt x="180" y="275"/>
                  </a:cubicBezTo>
                  <a:cubicBezTo>
                    <a:pt x="179" y="275"/>
                    <a:pt x="178" y="273"/>
                    <a:pt x="178" y="274"/>
                  </a:cubicBezTo>
                  <a:cubicBezTo>
                    <a:pt x="176" y="274"/>
                    <a:pt x="177" y="276"/>
                    <a:pt x="176" y="276"/>
                  </a:cubicBezTo>
                  <a:cubicBezTo>
                    <a:pt x="175" y="277"/>
                    <a:pt x="174" y="277"/>
                    <a:pt x="173" y="278"/>
                  </a:cubicBezTo>
                  <a:cubicBezTo>
                    <a:pt x="173" y="277"/>
                    <a:pt x="171" y="277"/>
                    <a:pt x="170" y="278"/>
                  </a:cubicBezTo>
                  <a:cubicBezTo>
                    <a:pt x="170" y="279"/>
                    <a:pt x="170" y="279"/>
                    <a:pt x="170" y="279"/>
                  </a:cubicBezTo>
                  <a:cubicBezTo>
                    <a:pt x="179" y="279"/>
                    <a:pt x="183" y="280"/>
                    <a:pt x="188" y="276"/>
                  </a:cubicBezTo>
                  <a:cubicBezTo>
                    <a:pt x="190" y="283"/>
                    <a:pt x="191" y="280"/>
                    <a:pt x="184" y="281"/>
                  </a:cubicBezTo>
                  <a:cubicBezTo>
                    <a:pt x="183" y="281"/>
                    <a:pt x="179" y="283"/>
                    <a:pt x="177" y="282"/>
                  </a:cubicBezTo>
                  <a:cubicBezTo>
                    <a:pt x="177" y="282"/>
                    <a:pt x="176" y="280"/>
                    <a:pt x="176" y="280"/>
                  </a:cubicBezTo>
                  <a:cubicBezTo>
                    <a:pt x="174" y="279"/>
                    <a:pt x="173" y="280"/>
                    <a:pt x="172" y="280"/>
                  </a:cubicBezTo>
                  <a:cubicBezTo>
                    <a:pt x="172" y="282"/>
                    <a:pt x="172" y="282"/>
                    <a:pt x="172" y="282"/>
                  </a:cubicBezTo>
                  <a:cubicBezTo>
                    <a:pt x="173" y="283"/>
                    <a:pt x="180" y="286"/>
                    <a:pt x="177" y="286"/>
                  </a:cubicBezTo>
                  <a:cubicBezTo>
                    <a:pt x="176" y="285"/>
                    <a:pt x="175" y="285"/>
                    <a:pt x="174" y="285"/>
                  </a:cubicBezTo>
                  <a:cubicBezTo>
                    <a:pt x="174" y="285"/>
                    <a:pt x="172" y="283"/>
                    <a:pt x="172" y="283"/>
                  </a:cubicBezTo>
                  <a:cubicBezTo>
                    <a:pt x="169" y="282"/>
                    <a:pt x="167" y="285"/>
                    <a:pt x="166" y="286"/>
                  </a:cubicBezTo>
                  <a:cubicBezTo>
                    <a:pt x="166" y="287"/>
                    <a:pt x="164" y="288"/>
                    <a:pt x="164" y="289"/>
                  </a:cubicBezTo>
                  <a:cubicBezTo>
                    <a:pt x="163" y="290"/>
                    <a:pt x="164" y="291"/>
                    <a:pt x="164" y="292"/>
                  </a:cubicBezTo>
                  <a:cubicBezTo>
                    <a:pt x="166" y="291"/>
                    <a:pt x="168" y="289"/>
                    <a:pt x="170" y="288"/>
                  </a:cubicBezTo>
                  <a:cubicBezTo>
                    <a:pt x="170" y="288"/>
                    <a:pt x="170" y="288"/>
                    <a:pt x="170" y="288"/>
                  </a:cubicBezTo>
                  <a:cubicBezTo>
                    <a:pt x="171" y="287"/>
                    <a:pt x="171" y="288"/>
                    <a:pt x="173" y="288"/>
                  </a:cubicBezTo>
                  <a:cubicBezTo>
                    <a:pt x="175" y="288"/>
                    <a:pt x="178" y="286"/>
                    <a:pt x="181" y="286"/>
                  </a:cubicBezTo>
                  <a:cubicBezTo>
                    <a:pt x="178" y="288"/>
                    <a:pt x="179" y="288"/>
                    <a:pt x="182" y="290"/>
                  </a:cubicBezTo>
                  <a:cubicBezTo>
                    <a:pt x="182" y="291"/>
                    <a:pt x="182" y="291"/>
                    <a:pt x="182" y="291"/>
                  </a:cubicBezTo>
                  <a:cubicBezTo>
                    <a:pt x="184" y="291"/>
                    <a:pt x="186" y="290"/>
                    <a:pt x="187" y="290"/>
                  </a:cubicBezTo>
                  <a:cubicBezTo>
                    <a:pt x="187" y="288"/>
                    <a:pt x="187" y="287"/>
                    <a:pt x="186" y="285"/>
                  </a:cubicBezTo>
                  <a:cubicBezTo>
                    <a:pt x="187" y="285"/>
                    <a:pt x="189" y="285"/>
                    <a:pt x="191" y="285"/>
                  </a:cubicBezTo>
                  <a:cubicBezTo>
                    <a:pt x="190" y="286"/>
                    <a:pt x="188" y="289"/>
                    <a:pt x="190" y="288"/>
                  </a:cubicBezTo>
                  <a:cubicBezTo>
                    <a:pt x="190" y="288"/>
                    <a:pt x="190" y="290"/>
                    <a:pt x="189" y="290"/>
                  </a:cubicBezTo>
                  <a:cubicBezTo>
                    <a:pt x="189" y="290"/>
                    <a:pt x="189" y="292"/>
                    <a:pt x="188" y="292"/>
                  </a:cubicBezTo>
                  <a:cubicBezTo>
                    <a:pt x="186" y="292"/>
                    <a:pt x="184" y="293"/>
                    <a:pt x="182" y="292"/>
                  </a:cubicBezTo>
                  <a:cubicBezTo>
                    <a:pt x="179" y="292"/>
                    <a:pt x="175" y="287"/>
                    <a:pt x="170" y="289"/>
                  </a:cubicBezTo>
                  <a:cubicBezTo>
                    <a:pt x="170" y="290"/>
                    <a:pt x="170" y="290"/>
                    <a:pt x="170" y="290"/>
                  </a:cubicBezTo>
                  <a:cubicBezTo>
                    <a:pt x="168" y="291"/>
                    <a:pt x="168" y="293"/>
                    <a:pt x="168" y="294"/>
                  </a:cubicBezTo>
                  <a:cubicBezTo>
                    <a:pt x="167" y="294"/>
                    <a:pt x="166" y="293"/>
                    <a:pt x="165" y="294"/>
                  </a:cubicBezTo>
                  <a:cubicBezTo>
                    <a:pt x="165" y="294"/>
                    <a:pt x="164" y="295"/>
                    <a:pt x="163" y="296"/>
                  </a:cubicBezTo>
                  <a:cubicBezTo>
                    <a:pt x="163" y="296"/>
                    <a:pt x="165" y="297"/>
                    <a:pt x="165" y="298"/>
                  </a:cubicBezTo>
                  <a:cubicBezTo>
                    <a:pt x="165" y="299"/>
                    <a:pt x="164" y="300"/>
                    <a:pt x="164" y="300"/>
                  </a:cubicBezTo>
                  <a:cubicBezTo>
                    <a:pt x="165" y="301"/>
                    <a:pt x="167" y="300"/>
                    <a:pt x="168" y="301"/>
                  </a:cubicBezTo>
                  <a:cubicBezTo>
                    <a:pt x="169" y="301"/>
                    <a:pt x="169" y="303"/>
                    <a:pt x="168" y="303"/>
                  </a:cubicBezTo>
                  <a:cubicBezTo>
                    <a:pt x="170" y="303"/>
                    <a:pt x="170" y="303"/>
                    <a:pt x="170" y="303"/>
                  </a:cubicBezTo>
                  <a:cubicBezTo>
                    <a:pt x="169" y="304"/>
                    <a:pt x="169" y="306"/>
                    <a:pt x="168" y="306"/>
                  </a:cubicBezTo>
                  <a:cubicBezTo>
                    <a:pt x="168" y="306"/>
                    <a:pt x="166" y="306"/>
                    <a:pt x="166" y="306"/>
                  </a:cubicBezTo>
                  <a:cubicBezTo>
                    <a:pt x="166" y="307"/>
                    <a:pt x="166" y="308"/>
                    <a:pt x="166" y="308"/>
                  </a:cubicBezTo>
                  <a:cubicBezTo>
                    <a:pt x="166" y="309"/>
                    <a:pt x="166" y="309"/>
                    <a:pt x="166" y="309"/>
                  </a:cubicBezTo>
                  <a:cubicBezTo>
                    <a:pt x="166" y="309"/>
                    <a:pt x="169" y="309"/>
                    <a:pt x="168" y="309"/>
                  </a:cubicBezTo>
                  <a:cubicBezTo>
                    <a:pt x="168" y="310"/>
                    <a:pt x="168" y="310"/>
                    <a:pt x="168" y="310"/>
                  </a:cubicBezTo>
                  <a:cubicBezTo>
                    <a:pt x="167" y="311"/>
                    <a:pt x="162" y="311"/>
                    <a:pt x="165" y="313"/>
                  </a:cubicBezTo>
                  <a:cubicBezTo>
                    <a:pt x="166" y="315"/>
                    <a:pt x="166" y="315"/>
                    <a:pt x="166" y="315"/>
                  </a:cubicBezTo>
                  <a:cubicBezTo>
                    <a:pt x="168" y="314"/>
                    <a:pt x="169" y="314"/>
                    <a:pt x="171" y="314"/>
                  </a:cubicBezTo>
                  <a:cubicBezTo>
                    <a:pt x="171" y="314"/>
                    <a:pt x="168" y="316"/>
                    <a:pt x="168" y="316"/>
                  </a:cubicBezTo>
                  <a:cubicBezTo>
                    <a:pt x="168" y="317"/>
                    <a:pt x="169" y="318"/>
                    <a:pt x="168" y="319"/>
                  </a:cubicBezTo>
                  <a:cubicBezTo>
                    <a:pt x="170" y="318"/>
                    <a:pt x="170" y="318"/>
                    <a:pt x="172" y="318"/>
                  </a:cubicBezTo>
                  <a:cubicBezTo>
                    <a:pt x="172" y="318"/>
                    <a:pt x="173" y="319"/>
                    <a:pt x="174" y="319"/>
                  </a:cubicBezTo>
                  <a:cubicBezTo>
                    <a:pt x="175" y="319"/>
                    <a:pt x="175" y="317"/>
                    <a:pt x="176" y="317"/>
                  </a:cubicBezTo>
                  <a:cubicBezTo>
                    <a:pt x="177" y="316"/>
                    <a:pt x="178" y="317"/>
                    <a:pt x="179" y="316"/>
                  </a:cubicBezTo>
                  <a:cubicBezTo>
                    <a:pt x="177" y="318"/>
                    <a:pt x="175" y="320"/>
                    <a:pt x="174" y="321"/>
                  </a:cubicBezTo>
                  <a:cubicBezTo>
                    <a:pt x="175" y="322"/>
                    <a:pt x="176" y="323"/>
                    <a:pt x="178" y="323"/>
                  </a:cubicBezTo>
                  <a:cubicBezTo>
                    <a:pt x="178" y="325"/>
                    <a:pt x="178" y="325"/>
                    <a:pt x="178" y="325"/>
                  </a:cubicBezTo>
                  <a:cubicBezTo>
                    <a:pt x="176" y="325"/>
                    <a:pt x="176" y="325"/>
                    <a:pt x="175" y="325"/>
                  </a:cubicBezTo>
                  <a:cubicBezTo>
                    <a:pt x="175" y="325"/>
                    <a:pt x="175" y="328"/>
                    <a:pt x="175" y="328"/>
                  </a:cubicBezTo>
                  <a:cubicBezTo>
                    <a:pt x="176" y="328"/>
                    <a:pt x="178" y="328"/>
                    <a:pt x="178" y="328"/>
                  </a:cubicBezTo>
                  <a:cubicBezTo>
                    <a:pt x="178" y="328"/>
                    <a:pt x="178" y="330"/>
                    <a:pt x="178" y="330"/>
                  </a:cubicBezTo>
                  <a:cubicBezTo>
                    <a:pt x="178" y="330"/>
                    <a:pt x="180" y="330"/>
                    <a:pt x="180" y="331"/>
                  </a:cubicBezTo>
                  <a:cubicBezTo>
                    <a:pt x="179" y="334"/>
                    <a:pt x="179" y="333"/>
                    <a:pt x="179" y="337"/>
                  </a:cubicBezTo>
                  <a:cubicBezTo>
                    <a:pt x="184" y="332"/>
                    <a:pt x="184" y="332"/>
                    <a:pt x="184" y="332"/>
                  </a:cubicBezTo>
                  <a:cubicBezTo>
                    <a:pt x="185" y="332"/>
                    <a:pt x="185" y="333"/>
                    <a:pt x="187" y="333"/>
                  </a:cubicBezTo>
                  <a:cubicBezTo>
                    <a:pt x="187" y="333"/>
                    <a:pt x="188" y="330"/>
                    <a:pt x="188" y="330"/>
                  </a:cubicBezTo>
                  <a:cubicBezTo>
                    <a:pt x="190" y="330"/>
                    <a:pt x="190" y="331"/>
                    <a:pt x="192" y="331"/>
                  </a:cubicBezTo>
                  <a:cubicBezTo>
                    <a:pt x="190" y="332"/>
                    <a:pt x="192" y="335"/>
                    <a:pt x="192" y="335"/>
                  </a:cubicBezTo>
                  <a:cubicBezTo>
                    <a:pt x="191" y="336"/>
                    <a:pt x="190" y="334"/>
                    <a:pt x="188" y="334"/>
                  </a:cubicBezTo>
                  <a:cubicBezTo>
                    <a:pt x="188" y="334"/>
                    <a:pt x="188" y="336"/>
                    <a:pt x="188" y="336"/>
                  </a:cubicBezTo>
                  <a:cubicBezTo>
                    <a:pt x="189" y="336"/>
                    <a:pt x="189" y="337"/>
                    <a:pt x="189" y="338"/>
                  </a:cubicBezTo>
                  <a:cubicBezTo>
                    <a:pt x="185" y="339"/>
                    <a:pt x="184" y="338"/>
                    <a:pt x="181" y="339"/>
                  </a:cubicBezTo>
                  <a:cubicBezTo>
                    <a:pt x="181" y="341"/>
                    <a:pt x="181" y="341"/>
                    <a:pt x="181" y="341"/>
                  </a:cubicBezTo>
                  <a:cubicBezTo>
                    <a:pt x="182" y="341"/>
                    <a:pt x="184" y="340"/>
                    <a:pt x="186" y="341"/>
                  </a:cubicBezTo>
                  <a:cubicBezTo>
                    <a:pt x="186" y="342"/>
                    <a:pt x="186" y="342"/>
                    <a:pt x="186" y="342"/>
                  </a:cubicBezTo>
                  <a:cubicBezTo>
                    <a:pt x="184" y="342"/>
                    <a:pt x="183" y="342"/>
                    <a:pt x="182" y="342"/>
                  </a:cubicBezTo>
                  <a:cubicBezTo>
                    <a:pt x="182" y="342"/>
                    <a:pt x="179" y="344"/>
                    <a:pt x="181" y="343"/>
                  </a:cubicBezTo>
                  <a:cubicBezTo>
                    <a:pt x="181" y="344"/>
                    <a:pt x="184" y="347"/>
                    <a:pt x="183" y="345"/>
                  </a:cubicBezTo>
                  <a:cubicBezTo>
                    <a:pt x="183" y="345"/>
                    <a:pt x="184" y="341"/>
                    <a:pt x="183" y="347"/>
                  </a:cubicBezTo>
                  <a:cubicBezTo>
                    <a:pt x="182" y="350"/>
                    <a:pt x="184" y="349"/>
                    <a:pt x="188" y="349"/>
                  </a:cubicBezTo>
                  <a:cubicBezTo>
                    <a:pt x="187" y="349"/>
                    <a:pt x="187" y="352"/>
                    <a:pt x="187" y="352"/>
                  </a:cubicBezTo>
                  <a:cubicBezTo>
                    <a:pt x="185" y="351"/>
                    <a:pt x="186" y="354"/>
                    <a:pt x="186" y="354"/>
                  </a:cubicBezTo>
                  <a:cubicBezTo>
                    <a:pt x="187" y="354"/>
                    <a:pt x="188" y="354"/>
                    <a:pt x="189" y="354"/>
                  </a:cubicBezTo>
                  <a:cubicBezTo>
                    <a:pt x="186" y="355"/>
                    <a:pt x="189" y="358"/>
                    <a:pt x="188" y="358"/>
                  </a:cubicBezTo>
                  <a:cubicBezTo>
                    <a:pt x="188" y="358"/>
                    <a:pt x="190" y="358"/>
                    <a:pt x="189" y="357"/>
                  </a:cubicBezTo>
                  <a:cubicBezTo>
                    <a:pt x="189" y="357"/>
                    <a:pt x="190" y="356"/>
                    <a:pt x="190" y="356"/>
                  </a:cubicBezTo>
                  <a:cubicBezTo>
                    <a:pt x="190" y="356"/>
                    <a:pt x="192" y="356"/>
                    <a:pt x="194" y="355"/>
                  </a:cubicBezTo>
                  <a:cubicBezTo>
                    <a:pt x="192" y="360"/>
                    <a:pt x="191" y="364"/>
                    <a:pt x="198" y="361"/>
                  </a:cubicBezTo>
                  <a:cubicBezTo>
                    <a:pt x="197" y="361"/>
                    <a:pt x="196" y="366"/>
                    <a:pt x="197" y="367"/>
                  </a:cubicBezTo>
                  <a:cubicBezTo>
                    <a:pt x="199" y="368"/>
                    <a:pt x="200" y="365"/>
                    <a:pt x="202" y="364"/>
                  </a:cubicBezTo>
                  <a:cubicBezTo>
                    <a:pt x="203" y="364"/>
                    <a:pt x="204" y="364"/>
                    <a:pt x="205" y="364"/>
                  </a:cubicBezTo>
                  <a:cubicBezTo>
                    <a:pt x="205" y="364"/>
                    <a:pt x="203" y="368"/>
                    <a:pt x="204" y="368"/>
                  </a:cubicBezTo>
                  <a:cubicBezTo>
                    <a:pt x="202" y="368"/>
                    <a:pt x="205" y="369"/>
                    <a:pt x="205" y="369"/>
                  </a:cubicBezTo>
                  <a:cubicBezTo>
                    <a:pt x="206" y="369"/>
                    <a:pt x="207" y="368"/>
                    <a:pt x="208" y="367"/>
                  </a:cubicBezTo>
                  <a:cubicBezTo>
                    <a:pt x="208" y="368"/>
                    <a:pt x="208" y="369"/>
                    <a:pt x="208" y="369"/>
                  </a:cubicBezTo>
                  <a:cubicBezTo>
                    <a:pt x="208" y="370"/>
                    <a:pt x="206" y="371"/>
                    <a:pt x="206" y="371"/>
                  </a:cubicBezTo>
                  <a:cubicBezTo>
                    <a:pt x="205" y="374"/>
                    <a:pt x="211" y="369"/>
                    <a:pt x="209" y="375"/>
                  </a:cubicBezTo>
                  <a:cubicBezTo>
                    <a:pt x="209" y="375"/>
                    <a:pt x="208" y="378"/>
                    <a:pt x="208" y="377"/>
                  </a:cubicBezTo>
                  <a:cubicBezTo>
                    <a:pt x="207" y="378"/>
                    <a:pt x="210" y="378"/>
                    <a:pt x="210" y="378"/>
                  </a:cubicBezTo>
                  <a:cubicBezTo>
                    <a:pt x="211" y="378"/>
                    <a:pt x="211" y="376"/>
                    <a:pt x="211" y="376"/>
                  </a:cubicBezTo>
                  <a:cubicBezTo>
                    <a:pt x="211" y="376"/>
                    <a:pt x="214" y="376"/>
                    <a:pt x="213" y="377"/>
                  </a:cubicBezTo>
                  <a:cubicBezTo>
                    <a:pt x="213" y="377"/>
                    <a:pt x="215" y="377"/>
                    <a:pt x="213" y="377"/>
                  </a:cubicBezTo>
                  <a:cubicBezTo>
                    <a:pt x="213" y="377"/>
                    <a:pt x="210" y="378"/>
                    <a:pt x="213" y="378"/>
                  </a:cubicBezTo>
                  <a:cubicBezTo>
                    <a:pt x="211" y="379"/>
                    <a:pt x="211" y="378"/>
                    <a:pt x="209" y="379"/>
                  </a:cubicBezTo>
                  <a:cubicBezTo>
                    <a:pt x="209" y="380"/>
                    <a:pt x="209" y="380"/>
                    <a:pt x="209" y="380"/>
                  </a:cubicBezTo>
                  <a:cubicBezTo>
                    <a:pt x="210" y="380"/>
                    <a:pt x="212" y="380"/>
                    <a:pt x="213" y="380"/>
                  </a:cubicBezTo>
                  <a:cubicBezTo>
                    <a:pt x="213" y="380"/>
                    <a:pt x="213" y="382"/>
                    <a:pt x="212" y="382"/>
                  </a:cubicBezTo>
                  <a:cubicBezTo>
                    <a:pt x="212" y="382"/>
                    <a:pt x="212" y="384"/>
                    <a:pt x="212" y="385"/>
                  </a:cubicBezTo>
                  <a:cubicBezTo>
                    <a:pt x="217" y="385"/>
                    <a:pt x="216" y="383"/>
                    <a:pt x="215" y="388"/>
                  </a:cubicBezTo>
                  <a:cubicBezTo>
                    <a:pt x="215" y="387"/>
                    <a:pt x="217" y="388"/>
                    <a:pt x="217" y="388"/>
                  </a:cubicBezTo>
                  <a:cubicBezTo>
                    <a:pt x="217" y="388"/>
                    <a:pt x="218" y="386"/>
                    <a:pt x="219" y="385"/>
                  </a:cubicBezTo>
                  <a:cubicBezTo>
                    <a:pt x="219" y="385"/>
                    <a:pt x="219" y="385"/>
                    <a:pt x="219" y="385"/>
                  </a:cubicBezTo>
                  <a:cubicBezTo>
                    <a:pt x="221" y="384"/>
                    <a:pt x="221" y="386"/>
                    <a:pt x="221" y="386"/>
                  </a:cubicBezTo>
                  <a:cubicBezTo>
                    <a:pt x="222" y="386"/>
                    <a:pt x="226" y="384"/>
                    <a:pt x="226" y="384"/>
                  </a:cubicBezTo>
                  <a:cubicBezTo>
                    <a:pt x="227" y="383"/>
                    <a:pt x="229" y="379"/>
                    <a:pt x="230" y="378"/>
                  </a:cubicBezTo>
                  <a:cubicBezTo>
                    <a:pt x="230" y="378"/>
                    <a:pt x="231" y="379"/>
                    <a:pt x="231" y="379"/>
                  </a:cubicBezTo>
                  <a:cubicBezTo>
                    <a:pt x="231" y="381"/>
                    <a:pt x="231" y="382"/>
                    <a:pt x="230" y="384"/>
                  </a:cubicBezTo>
                  <a:cubicBezTo>
                    <a:pt x="233" y="383"/>
                    <a:pt x="233" y="384"/>
                    <a:pt x="231" y="385"/>
                  </a:cubicBezTo>
                  <a:cubicBezTo>
                    <a:pt x="227" y="387"/>
                    <a:pt x="231" y="386"/>
                    <a:pt x="234" y="387"/>
                  </a:cubicBezTo>
                  <a:cubicBezTo>
                    <a:pt x="234" y="386"/>
                    <a:pt x="234" y="386"/>
                    <a:pt x="235" y="386"/>
                  </a:cubicBezTo>
                  <a:cubicBezTo>
                    <a:pt x="235" y="386"/>
                    <a:pt x="234" y="389"/>
                    <a:pt x="234" y="389"/>
                  </a:cubicBezTo>
                  <a:cubicBezTo>
                    <a:pt x="235" y="390"/>
                    <a:pt x="235" y="389"/>
                    <a:pt x="235" y="390"/>
                  </a:cubicBezTo>
                  <a:cubicBezTo>
                    <a:pt x="235" y="390"/>
                    <a:pt x="237" y="389"/>
                    <a:pt x="237" y="389"/>
                  </a:cubicBezTo>
                  <a:cubicBezTo>
                    <a:pt x="238" y="389"/>
                    <a:pt x="238" y="388"/>
                    <a:pt x="238" y="387"/>
                  </a:cubicBezTo>
                  <a:cubicBezTo>
                    <a:pt x="239" y="387"/>
                    <a:pt x="239" y="387"/>
                    <a:pt x="239" y="387"/>
                  </a:cubicBezTo>
                  <a:cubicBezTo>
                    <a:pt x="240" y="387"/>
                    <a:pt x="239" y="388"/>
                    <a:pt x="241" y="389"/>
                  </a:cubicBezTo>
                  <a:cubicBezTo>
                    <a:pt x="242" y="388"/>
                    <a:pt x="243" y="387"/>
                    <a:pt x="243" y="387"/>
                  </a:cubicBezTo>
                  <a:cubicBezTo>
                    <a:pt x="243" y="387"/>
                    <a:pt x="244" y="389"/>
                    <a:pt x="243" y="390"/>
                  </a:cubicBezTo>
                  <a:cubicBezTo>
                    <a:pt x="243" y="390"/>
                    <a:pt x="241" y="391"/>
                    <a:pt x="241" y="391"/>
                  </a:cubicBezTo>
                  <a:cubicBezTo>
                    <a:pt x="240" y="392"/>
                    <a:pt x="241" y="393"/>
                    <a:pt x="240" y="394"/>
                  </a:cubicBezTo>
                  <a:cubicBezTo>
                    <a:pt x="239" y="395"/>
                    <a:pt x="244" y="391"/>
                    <a:pt x="245" y="390"/>
                  </a:cubicBezTo>
                  <a:cubicBezTo>
                    <a:pt x="245" y="391"/>
                    <a:pt x="243" y="396"/>
                    <a:pt x="245" y="395"/>
                  </a:cubicBezTo>
                  <a:cubicBezTo>
                    <a:pt x="244" y="396"/>
                    <a:pt x="246" y="395"/>
                    <a:pt x="247" y="395"/>
                  </a:cubicBezTo>
                  <a:cubicBezTo>
                    <a:pt x="247" y="394"/>
                    <a:pt x="247" y="393"/>
                    <a:pt x="247" y="391"/>
                  </a:cubicBezTo>
                  <a:cubicBezTo>
                    <a:pt x="249" y="391"/>
                    <a:pt x="249" y="391"/>
                    <a:pt x="249" y="391"/>
                  </a:cubicBezTo>
                  <a:cubicBezTo>
                    <a:pt x="248" y="392"/>
                    <a:pt x="249" y="392"/>
                    <a:pt x="249" y="393"/>
                  </a:cubicBezTo>
                  <a:cubicBezTo>
                    <a:pt x="249" y="393"/>
                    <a:pt x="248" y="394"/>
                    <a:pt x="248" y="394"/>
                  </a:cubicBezTo>
                  <a:cubicBezTo>
                    <a:pt x="248" y="394"/>
                    <a:pt x="248" y="395"/>
                    <a:pt x="248" y="396"/>
                  </a:cubicBezTo>
                  <a:cubicBezTo>
                    <a:pt x="248" y="396"/>
                    <a:pt x="253" y="399"/>
                    <a:pt x="253" y="399"/>
                  </a:cubicBezTo>
                  <a:cubicBezTo>
                    <a:pt x="254" y="399"/>
                    <a:pt x="254" y="397"/>
                    <a:pt x="255" y="397"/>
                  </a:cubicBezTo>
                  <a:cubicBezTo>
                    <a:pt x="255" y="397"/>
                    <a:pt x="256" y="397"/>
                    <a:pt x="257" y="397"/>
                  </a:cubicBezTo>
                  <a:cubicBezTo>
                    <a:pt x="257" y="397"/>
                    <a:pt x="256" y="396"/>
                    <a:pt x="256" y="396"/>
                  </a:cubicBezTo>
                  <a:cubicBezTo>
                    <a:pt x="256" y="396"/>
                    <a:pt x="258" y="395"/>
                    <a:pt x="259" y="395"/>
                  </a:cubicBezTo>
                  <a:cubicBezTo>
                    <a:pt x="258" y="395"/>
                    <a:pt x="258" y="394"/>
                    <a:pt x="258" y="393"/>
                  </a:cubicBezTo>
                  <a:cubicBezTo>
                    <a:pt x="257" y="393"/>
                    <a:pt x="254" y="393"/>
                    <a:pt x="256" y="391"/>
                  </a:cubicBezTo>
                  <a:cubicBezTo>
                    <a:pt x="258" y="390"/>
                    <a:pt x="258" y="390"/>
                    <a:pt x="256" y="389"/>
                  </a:cubicBezTo>
                  <a:cubicBezTo>
                    <a:pt x="255" y="387"/>
                    <a:pt x="255" y="387"/>
                    <a:pt x="255" y="387"/>
                  </a:cubicBezTo>
                  <a:cubicBezTo>
                    <a:pt x="254" y="387"/>
                    <a:pt x="253" y="387"/>
                    <a:pt x="252" y="387"/>
                  </a:cubicBezTo>
                  <a:cubicBezTo>
                    <a:pt x="252" y="385"/>
                    <a:pt x="252" y="385"/>
                    <a:pt x="252" y="385"/>
                  </a:cubicBezTo>
                  <a:cubicBezTo>
                    <a:pt x="253" y="385"/>
                    <a:pt x="254" y="386"/>
                    <a:pt x="256" y="386"/>
                  </a:cubicBezTo>
                  <a:cubicBezTo>
                    <a:pt x="256" y="386"/>
                    <a:pt x="257" y="384"/>
                    <a:pt x="256" y="384"/>
                  </a:cubicBezTo>
                  <a:cubicBezTo>
                    <a:pt x="258" y="383"/>
                    <a:pt x="258" y="383"/>
                    <a:pt x="258" y="383"/>
                  </a:cubicBezTo>
                  <a:cubicBezTo>
                    <a:pt x="258" y="381"/>
                    <a:pt x="257" y="381"/>
                    <a:pt x="257" y="379"/>
                  </a:cubicBezTo>
                  <a:cubicBezTo>
                    <a:pt x="261" y="377"/>
                    <a:pt x="261" y="377"/>
                    <a:pt x="261" y="377"/>
                  </a:cubicBezTo>
                  <a:cubicBezTo>
                    <a:pt x="261" y="374"/>
                    <a:pt x="260" y="374"/>
                    <a:pt x="259" y="373"/>
                  </a:cubicBezTo>
                  <a:cubicBezTo>
                    <a:pt x="260" y="372"/>
                    <a:pt x="261" y="372"/>
                    <a:pt x="262" y="372"/>
                  </a:cubicBezTo>
                  <a:cubicBezTo>
                    <a:pt x="262" y="371"/>
                    <a:pt x="263" y="369"/>
                    <a:pt x="264" y="368"/>
                  </a:cubicBezTo>
                  <a:cubicBezTo>
                    <a:pt x="265" y="367"/>
                    <a:pt x="262" y="366"/>
                    <a:pt x="262" y="366"/>
                  </a:cubicBezTo>
                  <a:cubicBezTo>
                    <a:pt x="262" y="365"/>
                    <a:pt x="262" y="363"/>
                    <a:pt x="263" y="361"/>
                  </a:cubicBezTo>
                  <a:cubicBezTo>
                    <a:pt x="263" y="361"/>
                    <a:pt x="264" y="361"/>
                    <a:pt x="265" y="361"/>
                  </a:cubicBezTo>
                  <a:cubicBezTo>
                    <a:pt x="264" y="363"/>
                    <a:pt x="265" y="362"/>
                    <a:pt x="266" y="362"/>
                  </a:cubicBezTo>
                  <a:cubicBezTo>
                    <a:pt x="266" y="361"/>
                    <a:pt x="266" y="360"/>
                    <a:pt x="267" y="359"/>
                  </a:cubicBezTo>
                  <a:cubicBezTo>
                    <a:pt x="266" y="359"/>
                    <a:pt x="267" y="358"/>
                    <a:pt x="267" y="357"/>
                  </a:cubicBezTo>
                  <a:cubicBezTo>
                    <a:pt x="266" y="357"/>
                    <a:pt x="265" y="358"/>
                    <a:pt x="265" y="357"/>
                  </a:cubicBezTo>
                  <a:cubicBezTo>
                    <a:pt x="264" y="357"/>
                    <a:pt x="265" y="356"/>
                    <a:pt x="265" y="355"/>
                  </a:cubicBezTo>
                  <a:cubicBezTo>
                    <a:pt x="266" y="355"/>
                    <a:pt x="265" y="355"/>
                    <a:pt x="266" y="353"/>
                  </a:cubicBezTo>
                  <a:cubicBezTo>
                    <a:pt x="268" y="354"/>
                    <a:pt x="269" y="354"/>
                    <a:pt x="271" y="355"/>
                  </a:cubicBezTo>
                  <a:cubicBezTo>
                    <a:pt x="271" y="355"/>
                    <a:pt x="270" y="354"/>
                    <a:pt x="271" y="352"/>
                  </a:cubicBezTo>
                  <a:cubicBezTo>
                    <a:pt x="272" y="351"/>
                    <a:pt x="272" y="351"/>
                    <a:pt x="272" y="351"/>
                  </a:cubicBezTo>
                  <a:cubicBezTo>
                    <a:pt x="272" y="348"/>
                    <a:pt x="271" y="348"/>
                    <a:pt x="269" y="345"/>
                  </a:cubicBezTo>
                  <a:cubicBezTo>
                    <a:pt x="270" y="345"/>
                    <a:pt x="271" y="345"/>
                    <a:pt x="271" y="345"/>
                  </a:cubicBezTo>
                  <a:cubicBezTo>
                    <a:pt x="272" y="345"/>
                    <a:pt x="273" y="347"/>
                    <a:pt x="273" y="347"/>
                  </a:cubicBezTo>
                  <a:cubicBezTo>
                    <a:pt x="277" y="348"/>
                    <a:pt x="277" y="345"/>
                    <a:pt x="275" y="345"/>
                  </a:cubicBezTo>
                  <a:cubicBezTo>
                    <a:pt x="276" y="341"/>
                    <a:pt x="276" y="340"/>
                    <a:pt x="278" y="337"/>
                  </a:cubicBezTo>
                  <a:cubicBezTo>
                    <a:pt x="275" y="336"/>
                    <a:pt x="273" y="336"/>
                    <a:pt x="271" y="335"/>
                  </a:cubicBezTo>
                  <a:cubicBezTo>
                    <a:pt x="271" y="334"/>
                    <a:pt x="271" y="334"/>
                    <a:pt x="271" y="334"/>
                  </a:cubicBezTo>
                  <a:cubicBezTo>
                    <a:pt x="271" y="334"/>
                    <a:pt x="274" y="335"/>
                    <a:pt x="273" y="335"/>
                  </a:cubicBezTo>
                  <a:cubicBezTo>
                    <a:pt x="275" y="335"/>
                    <a:pt x="277" y="335"/>
                    <a:pt x="279" y="335"/>
                  </a:cubicBezTo>
                  <a:cubicBezTo>
                    <a:pt x="280" y="328"/>
                    <a:pt x="280" y="329"/>
                    <a:pt x="277" y="324"/>
                  </a:cubicBezTo>
                  <a:cubicBezTo>
                    <a:pt x="275" y="323"/>
                    <a:pt x="275" y="323"/>
                    <a:pt x="275" y="323"/>
                  </a:cubicBezTo>
                  <a:cubicBezTo>
                    <a:pt x="275" y="321"/>
                    <a:pt x="275" y="321"/>
                    <a:pt x="275" y="321"/>
                  </a:cubicBezTo>
                  <a:cubicBezTo>
                    <a:pt x="277" y="322"/>
                    <a:pt x="277" y="321"/>
                    <a:pt x="278" y="321"/>
                  </a:cubicBezTo>
                  <a:cubicBezTo>
                    <a:pt x="275" y="321"/>
                    <a:pt x="279" y="321"/>
                    <a:pt x="279" y="321"/>
                  </a:cubicBezTo>
                  <a:cubicBezTo>
                    <a:pt x="278" y="321"/>
                    <a:pt x="281" y="321"/>
                    <a:pt x="281" y="321"/>
                  </a:cubicBezTo>
                  <a:cubicBezTo>
                    <a:pt x="282" y="321"/>
                    <a:pt x="283" y="319"/>
                    <a:pt x="283" y="319"/>
                  </a:cubicBezTo>
                  <a:cubicBezTo>
                    <a:pt x="283" y="318"/>
                    <a:pt x="283" y="315"/>
                    <a:pt x="283" y="316"/>
                  </a:cubicBezTo>
                  <a:cubicBezTo>
                    <a:pt x="283" y="315"/>
                    <a:pt x="283" y="315"/>
                    <a:pt x="283" y="315"/>
                  </a:cubicBezTo>
                  <a:cubicBezTo>
                    <a:pt x="284" y="314"/>
                    <a:pt x="287" y="315"/>
                    <a:pt x="288" y="315"/>
                  </a:cubicBezTo>
                  <a:cubicBezTo>
                    <a:pt x="289" y="315"/>
                    <a:pt x="290" y="315"/>
                    <a:pt x="290" y="315"/>
                  </a:cubicBezTo>
                  <a:cubicBezTo>
                    <a:pt x="290" y="315"/>
                    <a:pt x="285" y="315"/>
                    <a:pt x="290" y="314"/>
                  </a:cubicBezTo>
                  <a:cubicBezTo>
                    <a:pt x="292" y="314"/>
                    <a:pt x="294" y="316"/>
                    <a:pt x="297" y="315"/>
                  </a:cubicBezTo>
                  <a:cubicBezTo>
                    <a:pt x="299" y="314"/>
                    <a:pt x="299" y="312"/>
                    <a:pt x="301" y="311"/>
                  </a:cubicBezTo>
                  <a:cubicBezTo>
                    <a:pt x="302" y="311"/>
                    <a:pt x="303" y="311"/>
                    <a:pt x="304" y="311"/>
                  </a:cubicBezTo>
                  <a:cubicBezTo>
                    <a:pt x="305" y="313"/>
                    <a:pt x="305" y="314"/>
                    <a:pt x="306" y="315"/>
                  </a:cubicBezTo>
                  <a:cubicBezTo>
                    <a:pt x="307" y="317"/>
                    <a:pt x="307" y="317"/>
                    <a:pt x="307" y="317"/>
                  </a:cubicBezTo>
                  <a:cubicBezTo>
                    <a:pt x="307" y="317"/>
                    <a:pt x="309" y="317"/>
                    <a:pt x="307" y="316"/>
                  </a:cubicBezTo>
                  <a:cubicBezTo>
                    <a:pt x="307" y="316"/>
                    <a:pt x="309" y="316"/>
                    <a:pt x="308" y="315"/>
                  </a:cubicBezTo>
                  <a:cubicBezTo>
                    <a:pt x="308" y="315"/>
                    <a:pt x="310" y="314"/>
                    <a:pt x="310" y="313"/>
                  </a:cubicBezTo>
                  <a:cubicBezTo>
                    <a:pt x="311" y="312"/>
                    <a:pt x="311" y="312"/>
                    <a:pt x="311" y="310"/>
                  </a:cubicBezTo>
                  <a:cubicBezTo>
                    <a:pt x="312" y="310"/>
                    <a:pt x="314" y="310"/>
                    <a:pt x="316" y="310"/>
                  </a:cubicBezTo>
                  <a:cubicBezTo>
                    <a:pt x="316" y="311"/>
                    <a:pt x="315" y="311"/>
                    <a:pt x="316" y="311"/>
                  </a:cubicBezTo>
                  <a:cubicBezTo>
                    <a:pt x="316" y="313"/>
                    <a:pt x="316" y="313"/>
                    <a:pt x="316" y="313"/>
                  </a:cubicBezTo>
                  <a:cubicBezTo>
                    <a:pt x="318" y="313"/>
                    <a:pt x="318" y="313"/>
                    <a:pt x="318" y="313"/>
                  </a:cubicBezTo>
                  <a:cubicBezTo>
                    <a:pt x="318" y="312"/>
                    <a:pt x="320" y="310"/>
                    <a:pt x="320" y="309"/>
                  </a:cubicBezTo>
                  <a:cubicBezTo>
                    <a:pt x="320" y="308"/>
                    <a:pt x="319" y="307"/>
                    <a:pt x="319" y="307"/>
                  </a:cubicBezTo>
                  <a:cubicBezTo>
                    <a:pt x="320" y="306"/>
                    <a:pt x="322" y="306"/>
                    <a:pt x="323" y="305"/>
                  </a:cubicBezTo>
                  <a:cubicBezTo>
                    <a:pt x="324" y="304"/>
                    <a:pt x="323" y="301"/>
                    <a:pt x="325" y="299"/>
                  </a:cubicBezTo>
                  <a:cubicBezTo>
                    <a:pt x="326" y="299"/>
                    <a:pt x="327" y="300"/>
                    <a:pt x="328" y="299"/>
                  </a:cubicBezTo>
                  <a:cubicBezTo>
                    <a:pt x="329" y="299"/>
                    <a:pt x="330" y="297"/>
                    <a:pt x="331" y="296"/>
                  </a:cubicBezTo>
                  <a:cubicBezTo>
                    <a:pt x="333" y="295"/>
                    <a:pt x="335" y="295"/>
                    <a:pt x="337" y="294"/>
                  </a:cubicBezTo>
                  <a:cubicBezTo>
                    <a:pt x="339" y="293"/>
                    <a:pt x="341" y="286"/>
                    <a:pt x="344" y="286"/>
                  </a:cubicBezTo>
                  <a:cubicBezTo>
                    <a:pt x="345" y="285"/>
                    <a:pt x="346" y="287"/>
                    <a:pt x="347" y="286"/>
                  </a:cubicBezTo>
                  <a:cubicBezTo>
                    <a:pt x="348" y="285"/>
                    <a:pt x="348" y="285"/>
                    <a:pt x="348" y="285"/>
                  </a:cubicBezTo>
                  <a:cubicBezTo>
                    <a:pt x="349" y="283"/>
                    <a:pt x="349" y="283"/>
                    <a:pt x="349" y="283"/>
                  </a:cubicBezTo>
                  <a:cubicBezTo>
                    <a:pt x="350" y="277"/>
                    <a:pt x="347" y="279"/>
                    <a:pt x="346" y="278"/>
                  </a:cubicBezTo>
                  <a:cubicBezTo>
                    <a:pt x="345" y="276"/>
                    <a:pt x="345" y="272"/>
                    <a:pt x="344" y="270"/>
                  </a:cubicBezTo>
                  <a:cubicBezTo>
                    <a:pt x="347" y="276"/>
                    <a:pt x="353" y="279"/>
                    <a:pt x="360" y="278"/>
                  </a:cubicBezTo>
                  <a:cubicBezTo>
                    <a:pt x="360" y="277"/>
                    <a:pt x="360" y="277"/>
                    <a:pt x="360" y="277"/>
                  </a:cubicBezTo>
                  <a:cubicBezTo>
                    <a:pt x="362" y="276"/>
                    <a:pt x="363" y="277"/>
                    <a:pt x="364" y="276"/>
                  </a:cubicBezTo>
                  <a:cubicBezTo>
                    <a:pt x="365" y="276"/>
                    <a:pt x="364" y="273"/>
                    <a:pt x="364" y="273"/>
                  </a:cubicBezTo>
                  <a:cubicBezTo>
                    <a:pt x="365" y="273"/>
                    <a:pt x="366" y="273"/>
                    <a:pt x="366" y="273"/>
                  </a:cubicBezTo>
                  <a:cubicBezTo>
                    <a:pt x="367" y="273"/>
                    <a:pt x="367" y="274"/>
                    <a:pt x="367" y="276"/>
                  </a:cubicBezTo>
                  <a:cubicBezTo>
                    <a:pt x="367" y="275"/>
                    <a:pt x="371" y="274"/>
                    <a:pt x="370" y="274"/>
                  </a:cubicBezTo>
                  <a:cubicBezTo>
                    <a:pt x="371" y="274"/>
                    <a:pt x="372" y="274"/>
                    <a:pt x="372" y="274"/>
                  </a:cubicBezTo>
                  <a:cubicBezTo>
                    <a:pt x="373" y="274"/>
                    <a:pt x="372" y="272"/>
                    <a:pt x="373" y="272"/>
                  </a:cubicBezTo>
                  <a:cubicBezTo>
                    <a:pt x="374" y="272"/>
                    <a:pt x="374" y="271"/>
                    <a:pt x="375" y="272"/>
                  </a:cubicBezTo>
                  <a:cubicBezTo>
                    <a:pt x="375" y="272"/>
                    <a:pt x="376" y="273"/>
                    <a:pt x="376" y="274"/>
                  </a:cubicBezTo>
                  <a:cubicBezTo>
                    <a:pt x="380" y="272"/>
                    <a:pt x="379" y="273"/>
                    <a:pt x="383" y="273"/>
                  </a:cubicBezTo>
                  <a:cubicBezTo>
                    <a:pt x="384" y="271"/>
                    <a:pt x="384" y="271"/>
                    <a:pt x="384" y="271"/>
                  </a:cubicBezTo>
                  <a:cubicBezTo>
                    <a:pt x="385" y="270"/>
                    <a:pt x="385" y="272"/>
                    <a:pt x="386" y="272"/>
                  </a:cubicBezTo>
                  <a:cubicBezTo>
                    <a:pt x="387" y="271"/>
                    <a:pt x="388" y="269"/>
                    <a:pt x="390" y="269"/>
                  </a:cubicBezTo>
                  <a:cubicBezTo>
                    <a:pt x="391" y="269"/>
                    <a:pt x="392" y="269"/>
                    <a:pt x="393" y="269"/>
                  </a:cubicBezTo>
                  <a:cubicBezTo>
                    <a:pt x="395" y="269"/>
                    <a:pt x="398" y="267"/>
                    <a:pt x="400" y="266"/>
                  </a:cubicBezTo>
                  <a:cubicBezTo>
                    <a:pt x="400" y="262"/>
                    <a:pt x="400" y="262"/>
                    <a:pt x="400" y="262"/>
                  </a:cubicBezTo>
                  <a:cubicBezTo>
                    <a:pt x="401" y="261"/>
                    <a:pt x="402" y="263"/>
                    <a:pt x="402" y="264"/>
                  </a:cubicBezTo>
                  <a:cubicBezTo>
                    <a:pt x="403" y="264"/>
                    <a:pt x="404" y="263"/>
                    <a:pt x="405" y="264"/>
                  </a:cubicBezTo>
                  <a:cubicBezTo>
                    <a:pt x="406" y="261"/>
                    <a:pt x="407" y="260"/>
                    <a:pt x="409" y="258"/>
                  </a:cubicBezTo>
                  <a:cubicBezTo>
                    <a:pt x="410" y="258"/>
                    <a:pt x="410" y="258"/>
                    <a:pt x="412" y="258"/>
                  </a:cubicBezTo>
                  <a:cubicBezTo>
                    <a:pt x="411" y="258"/>
                    <a:pt x="412" y="259"/>
                    <a:pt x="412" y="260"/>
                  </a:cubicBezTo>
                  <a:cubicBezTo>
                    <a:pt x="412" y="259"/>
                    <a:pt x="414" y="258"/>
                    <a:pt x="414" y="258"/>
                  </a:cubicBezTo>
                  <a:cubicBezTo>
                    <a:pt x="415" y="257"/>
                    <a:pt x="415" y="258"/>
                    <a:pt x="416" y="258"/>
                  </a:cubicBezTo>
                  <a:cubicBezTo>
                    <a:pt x="416" y="258"/>
                    <a:pt x="417" y="256"/>
                    <a:pt x="417" y="256"/>
                  </a:cubicBezTo>
                  <a:cubicBezTo>
                    <a:pt x="419" y="255"/>
                    <a:pt x="419" y="256"/>
                    <a:pt x="421" y="256"/>
                  </a:cubicBezTo>
                  <a:cubicBezTo>
                    <a:pt x="422" y="256"/>
                    <a:pt x="424" y="254"/>
                    <a:pt x="424" y="254"/>
                  </a:cubicBezTo>
                  <a:cubicBezTo>
                    <a:pt x="425" y="254"/>
                    <a:pt x="427" y="254"/>
                    <a:pt x="428" y="254"/>
                  </a:cubicBezTo>
                  <a:cubicBezTo>
                    <a:pt x="427" y="250"/>
                    <a:pt x="428" y="250"/>
                    <a:pt x="432" y="250"/>
                  </a:cubicBezTo>
                  <a:cubicBezTo>
                    <a:pt x="432" y="249"/>
                    <a:pt x="432" y="248"/>
                    <a:pt x="431" y="247"/>
                  </a:cubicBezTo>
                  <a:cubicBezTo>
                    <a:pt x="432" y="246"/>
                    <a:pt x="434" y="245"/>
                    <a:pt x="434" y="244"/>
                  </a:cubicBezTo>
                  <a:cubicBezTo>
                    <a:pt x="436" y="244"/>
                    <a:pt x="437" y="244"/>
                    <a:pt x="438" y="244"/>
                  </a:cubicBezTo>
                  <a:cubicBezTo>
                    <a:pt x="439" y="243"/>
                    <a:pt x="439" y="241"/>
                    <a:pt x="439" y="241"/>
                  </a:cubicBezTo>
                  <a:cubicBezTo>
                    <a:pt x="434" y="242"/>
                    <a:pt x="429" y="242"/>
                    <a:pt x="425" y="240"/>
                  </a:cubicBezTo>
                  <a:cubicBezTo>
                    <a:pt x="424" y="240"/>
                    <a:pt x="422" y="238"/>
                    <a:pt x="421" y="238"/>
                  </a:cubicBezTo>
                  <a:cubicBezTo>
                    <a:pt x="419" y="238"/>
                    <a:pt x="420" y="239"/>
                    <a:pt x="418" y="238"/>
                  </a:cubicBezTo>
                  <a:cubicBezTo>
                    <a:pt x="418" y="237"/>
                    <a:pt x="418" y="237"/>
                    <a:pt x="418" y="237"/>
                  </a:cubicBezTo>
                  <a:cubicBezTo>
                    <a:pt x="414" y="237"/>
                    <a:pt x="412" y="240"/>
                    <a:pt x="410" y="240"/>
                  </a:cubicBezTo>
                  <a:cubicBezTo>
                    <a:pt x="405" y="241"/>
                    <a:pt x="403" y="240"/>
                    <a:pt x="399" y="240"/>
                  </a:cubicBezTo>
                  <a:cubicBezTo>
                    <a:pt x="411" y="232"/>
                    <a:pt x="389" y="236"/>
                    <a:pt x="384" y="237"/>
                  </a:cubicBezTo>
                  <a:cubicBezTo>
                    <a:pt x="384" y="235"/>
                    <a:pt x="383" y="234"/>
                    <a:pt x="382" y="232"/>
                  </a:cubicBezTo>
                  <a:cubicBezTo>
                    <a:pt x="383" y="232"/>
                    <a:pt x="383" y="232"/>
                    <a:pt x="383" y="231"/>
                  </a:cubicBezTo>
                  <a:cubicBezTo>
                    <a:pt x="384" y="232"/>
                    <a:pt x="385" y="230"/>
                    <a:pt x="385" y="230"/>
                  </a:cubicBezTo>
                  <a:cubicBezTo>
                    <a:pt x="385" y="232"/>
                    <a:pt x="385" y="235"/>
                    <a:pt x="386" y="236"/>
                  </a:cubicBezTo>
                  <a:cubicBezTo>
                    <a:pt x="391" y="234"/>
                    <a:pt x="397" y="233"/>
                    <a:pt x="403" y="234"/>
                  </a:cubicBezTo>
                  <a:cubicBezTo>
                    <a:pt x="403" y="234"/>
                    <a:pt x="406" y="236"/>
                    <a:pt x="408" y="235"/>
                  </a:cubicBezTo>
                  <a:cubicBezTo>
                    <a:pt x="408" y="235"/>
                    <a:pt x="409" y="234"/>
                    <a:pt x="410" y="234"/>
                  </a:cubicBezTo>
                  <a:cubicBezTo>
                    <a:pt x="409" y="232"/>
                    <a:pt x="409" y="230"/>
                    <a:pt x="408" y="228"/>
                  </a:cubicBezTo>
                  <a:cubicBezTo>
                    <a:pt x="402" y="230"/>
                    <a:pt x="399" y="229"/>
                    <a:pt x="392" y="230"/>
                  </a:cubicBezTo>
                  <a:cubicBezTo>
                    <a:pt x="391" y="230"/>
                    <a:pt x="383" y="232"/>
                    <a:pt x="386" y="229"/>
                  </a:cubicBezTo>
                  <a:cubicBezTo>
                    <a:pt x="386" y="229"/>
                    <a:pt x="388" y="227"/>
                    <a:pt x="388" y="227"/>
                  </a:cubicBezTo>
                  <a:cubicBezTo>
                    <a:pt x="388" y="226"/>
                    <a:pt x="388" y="226"/>
                    <a:pt x="388" y="226"/>
                  </a:cubicBezTo>
                  <a:cubicBezTo>
                    <a:pt x="390" y="226"/>
                    <a:pt x="390" y="227"/>
                    <a:pt x="391" y="228"/>
                  </a:cubicBezTo>
                  <a:cubicBezTo>
                    <a:pt x="394" y="228"/>
                    <a:pt x="400" y="229"/>
                    <a:pt x="402" y="228"/>
                  </a:cubicBezTo>
                  <a:cubicBezTo>
                    <a:pt x="403" y="228"/>
                    <a:pt x="405" y="226"/>
                    <a:pt x="405" y="226"/>
                  </a:cubicBezTo>
                  <a:cubicBezTo>
                    <a:pt x="407" y="226"/>
                    <a:pt x="409" y="226"/>
                    <a:pt x="411" y="226"/>
                  </a:cubicBezTo>
                  <a:cubicBezTo>
                    <a:pt x="411" y="225"/>
                    <a:pt x="411" y="225"/>
                    <a:pt x="411" y="225"/>
                  </a:cubicBezTo>
                  <a:cubicBezTo>
                    <a:pt x="410" y="224"/>
                    <a:pt x="410" y="224"/>
                    <a:pt x="410" y="222"/>
                  </a:cubicBezTo>
                  <a:cubicBezTo>
                    <a:pt x="408" y="222"/>
                    <a:pt x="405" y="222"/>
                    <a:pt x="404" y="221"/>
                  </a:cubicBezTo>
                  <a:cubicBezTo>
                    <a:pt x="403" y="219"/>
                    <a:pt x="403" y="219"/>
                    <a:pt x="403" y="219"/>
                  </a:cubicBezTo>
                  <a:cubicBezTo>
                    <a:pt x="397" y="220"/>
                    <a:pt x="390" y="220"/>
                    <a:pt x="384" y="221"/>
                  </a:cubicBezTo>
                  <a:cubicBezTo>
                    <a:pt x="384" y="220"/>
                    <a:pt x="384" y="220"/>
                    <a:pt x="384" y="220"/>
                  </a:cubicBezTo>
                  <a:cubicBezTo>
                    <a:pt x="385" y="219"/>
                    <a:pt x="386" y="219"/>
                    <a:pt x="388" y="219"/>
                  </a:cubicBezTo>
                  <a:cubicBezTo>
                    <a:pt x="387" y="218"/>
                    <a:pt x="389" y="218"/>
                    <a:pt x="388" y="216"/>
                  </a:cubicBezTo>
                  <a:cubicBezTo>
                    <a:pt x="386" y="216"/>
                    <a:pt x="386" y="216"/>
                    <a:pt x="386" y="216"/>
                  </a:cubicBezTo>
                  <a:cubicBezTo>
                    <a:pt x="385" y="215"/>
                    <a:pt x="386" y="214"/>
                    <a:pt x="386" y="213"/>
                  </a:cubicBezTo>
                  <a:cubicBezTo>
                    <a:pt x="388" y="214"/>
                    <a:pt x="389" y="215"/>
                    <a:pt x="391" y="217"/>
                  </a:cubicBezTo>
                  <a:cubicBezTo>
                    <a:pt x="395" y="216"/>
                    <a:pt x="398" y="215"/>
                    <a:pt x="402" y="216"/>
                  </a:cubicBezTo>
                  <a:cubicBezTo>
                    <a:pt x="404" y="218"/>
                    <a:pt x="404" y="218"/>
                    <a:pt x="404" y="218"/>
                  </a:cubicBezTo>
                  <a:cubicBezTo>
                    <a:pt x="405" y="218"/>
                    <a:pt x="407" y="217"/>
                    <a:pt x="408" y="218"/>
                  </a:cubicBezTo>
                  <a:cubicBezTo>
                    <a:pt x="408" y="218"/>
                    <a:pt x="408" y="221"/>
                    <a:pt x="410" y="221"/>
                  </a:cubicBezTo>
                  <a:cubicBezTo>
                    <a:pt x="412" y="222"/>
                    <a:pt x="414" y="220"/>
                    <a:pt x="417" y="222"/>
                  </a:cubicBezTo>
                  <a:cubicBezTo>
                    <a:pt x="418" y="222"/>
                    <a:pt x="418" y="224"/>
                    <a:pt x="418" y="225"/>
                  </a:cubicBezTo>
                  <a:cubicBezTo>
                    <a:pt x="420" y="228"/>
                    <a:pt x="424" y="234"/>
                    <a:pt x="427" y="236"/>
                  </a:cubicBezTo>
                  <a:cubicBezTo>
                    <a:pt x="428" y="237"/>
                    <a:pt x="431" y="238"/>
                    <a:pt x="432" y="238"/>
                  </a:cubicBezTo>
                  <a:cubicBezTo>
                    <a:pt x="432" y="239"/>
                    <a:pt x="432" y="239"/>
                    <a:pt x="432" y="239"/>
                  </a:cubicBezTo>
                  <a:cubicBezTo>
                    <a:pt x="434" y="239"/>
                    <a:pt x="433" y="237"/>
                    <a:pt x="434" y="237"/>
                  </a:cubicBezTo>
                  <a:cubicBezTo>
                    <a:pt x="436" y="236"/>
                    <a:pt x="440" y="238"/>
                    <a:pt x="442" y="239"/>
                  </a:cubicBezTo>
                  <a:cubicBezTo>
                    <a:pt x="443" y="240"/>
                    <a:pt x="443" y="240"/>
                    <a:pt x="443" y="240"/>
                  </a:cubicBezTo>
                  <a:cubicBezTo>
                    <a:pt x="446" y="237"/>
                    <a:pt x="443" y="236"/>
                    <a:pt x="441" y="235"/>
                  </a:cubicBezTo>
                  <a:cubicBezTo>
                    <a:pt x="442" y="234"/>
                    <a:pt x="443" y="234"/>
                    <a:pt x="443" y="234"/>
                  </a:cubicBezTo>
                  <a:cubicBezTo>
                    <a:pt x="444" y="233"/>
                    <a:pt x="442" y="233"/>
                    <a:pt x="443" y="232"/>
                  </a:cubicBezTo>
                  <a:cubicBezTo>
                    <a:pt x="445" y="231"/>
                    <a:pt x="443" y="225"/>
                    <a:pt x="441" y="224"/>
                  </a:cubicBezTo>
                  <a:cubicBezTo>
                    <a:pt x="440" y="224"/>
                    <a:pt x="440" y="224"/>
                    <a:pt x="440" y="224"/>
                  </a:cubicBezTo>
                  <a:cubicBezTo>
                    <a:pt x="439" y="223"/>
                    <a:pt x="440" y="222"/>
                    <a:pt x="439" y="220"/>
                  </a:cubicBezTo>
                  <a:cubicBezTo>
                    <a:pt x="439" y="221"/>
                    <a:pt x="438" y="220"/>
                    <a:pt x="437" y="220"/>
                  </a:cubicBezTo>
                  <a:cubicBezTo>
                    <a:pt x="437" y="222"/>
                    <a:pt x="438" y="222"/>
                    <a:pt x="436" y="222"/>
                  </a:cubicBezTo>
                  <a:cubicBezTo>
                    <a:pt x="436" y="222"/>
                    <a:pt x="436" y="219"/>
                    <a:pt x="436" y="219"/>
                  </a:cubicBezTo>
                  <a:cubicBezTo>
                    <a:pt x="437" y="219"/>
                    <a:pt x="437" y="219"/>
                    <a:pt x="437" y="218"/>
                  </a:cubicBezTo>
                  <a:cubicBezTo>
                    <a:pt x="435" y="218"/>
                    <a:pt x="435" y="218"/>
                    <a:pt x="433" y="218"/>
                  </a:cubicBezTo>
                  <a:cubicBezTo>
                    <a:pt x="433" y="217"/>
                    <a:pt x="434" y="217"/>
                    <a:pt x="434" y="216"/>
                  </a:cubicBezTo>
                  <a:cubicBezTo>
                    <a:pt x="433" y="215"/>
                    <a:pt x="431" y="213"/>
                    <a:pt x="430" y="212"/>
                  </a:cubicBezTo>
                  <a:cubicBezTo>
                    <a:pt x="429" y="212"/>
                    <a:pt x="428" y="213"/>
                    <a:pt x="426" y="212"/>
                  </a:cubicBezTo>
                  <a:cubicBezTo>
                    <a:pt x="425" y="211"/>
                    <a:pt x="423" y="208"/>
                    <a:pt x="421" y="208"/>
                  </a:cubicBezTo>
                  <a:cubicBezTo>
                    <a:pt x="418" y="207"/>
                    <a:pt x="415" y="208"/>
                    <a:pt x="412" y="208"/>
                  </a:cubicBezTo>
                  <a:cubicBezTo>
                    <a:pt x="412" y="207"/>
                    <a:pt x="412" y="207"/>
                    <a:pt x="412" y="207"/>
                  </a:cubicBezTo>
                  <a:cubicBezTo>
                    <a:pt x="414" y="206"/>
                    <a:pt x="416" y="206"/>
                    <a:pt x="418" y="206"/>
                  </a:cubicBezTo>
                  <a:cubicBezTo>
                    <a:pt x="416" y="204"/>
                    <a:pt x="416" y="202"/>
                    <a:pt x="413" y="201"/>
                  </a:cubicBezTo>
                  <a:cubicBezTo>
                    <a:pt x="412" y="201"/>
                    <a:pt x="411" y="202"/>
                    <a:pt x="412" y="202"/>
                  </a:cubicBezTo>
                  <a:cubicBezTo>
                    <a:pt x="411" y="202"/>
                    <a:pt x="410" y="204"/>
                    <a:pt x="410" y="204"/>
                  </a:cubicBezTo>
                  <a:cubicBezTo>
                    <a:pt x="408" y="204"/>
                    <a:pt x="406" y="204"/>
                    <a:pt x="406" y="204"/>
                  </a:cubicBezTo>
                  <a:cubicBezTo>
                    <a:pt x="406" y="204"/>
                    <a:pt x="405" y="206"/>
                    <a:pt x="405" y="206"/>
                  </a:cubicBezTo>
                  <a:cubicBezTo>
                    <a:pt x="404" y="206"/>
                    <a:pt x="402" y="206"/>
                    <a:pt x="402" y="205"/>
                  </a:cubicBezTo>
                  <a:cubicBezTo>
                    <a:pt x="402" y="205"/>
                    <a:pt x="402" y="204"/>
                    <a:pt x="402" y="203"/>
                  </a:cubicBezTo>
                  <a:cubicBezTo>
                    <a:pt x="401" y="203"/>
                    <a:pt x="400" y="202"/>
                    <a:pt x="400" y="202"/>
                  </a:cubicBezTo>
                  <a:cubicBezTo>
                    <a:pt x="400" y="202"/>
                    <a:pt x="398" y="203"/>
                    <a:pt x="398" y="202"/>
                  </a:cubicBezTo>
                  <a:cubicBezTo>
                    <a:pt x="397" y="202"/>
                    <a:pt x="398" y="200"/>
                    <a:pt x="398" y="200"/>
                  </a:cubicBezTo>
                  <a:cubicBezTo>
                    <a:pt x="397" y="199"/>
                    <a:pt x="397" y="199"/>
                    <a:pt x="396" y="199"/>
                  </a:cubicBezTo>
                  <a:cubicBezTo>
                    <a:pt x="395" y="198"/>
                    <a:pt x="396" y="198"/>
                    <a:pt x="395" y="197"/>
                  </a:cubicBezTo>
                  <a:cubicBezTo>
                    <a:pt x="395" y="196"/>
                    <a:pt x="395" y="196"/>
                    <a:pt x="395" y="196"/>
                  </a:cubicBezTo>
                  <a:cubicBezTo>
                    <a:pt x="396" y="196"/>
                    <a:pt x="397" y="196"/>
                    <a:pt x="398" y="196"/>
                  </a:cubicBezTo>
                  <a:cubicBezTo>
                    <a:pt x="401" y="194"/>
                    <a:pt x="399" y="195"/>
                    <a:pt x="400" y="194"/>
                  </a:cubicBezTo>
                  <a:cubicBezTo>
                    <a:pt x="398" y="194"/>
                    <a:pt x="398" y="193"/>
                    <a:pt x="398" y="193"/>
                  </a:cubicBezTo>
                  <a:cubicBezTo>
                    <a:pt x="401" y="193"/>
                    <a:pt x="403" y="194"/>
                    <a:pt x="406" y="193"/>
                  </a:cubicBezTo>
                  <a:cubicBezTo>
                    <a:pt x="408" y="193"/>
                    <a:pt x="409" y="190"/>
                    <a:pt x="411" y="190"/>
                  </a:cubicBezTo>
                  <a:cubicBezTo>
                    <a:pt x="411" y="190"/>
                    <a:pt x="412" y="190"/>
                    <a:pt x="413" y="190"/>
                  </a:cubicBezTo>
                  <a:cubicBezTo>
                    <a:pt x="413" y="190"/>
                    <a:pt x="414" y="188"/>
                    <a:pt x="414" y="188"/>
                  </a:cubicBezTo>
                  <a:cubicBezTo>
                    <a:pt x="415" y="187"/>
                    <a:pt x="417" y="187"/>
                    <a:pt x="418" y="187"/>
                  </a:cubicBezTo>
                  <a:cubicBezTo>
                    <a:pt x="418" y="186"/>
                    <a:pt x="418" y="184"/>
                    <a:pt x="418" y="183"/>
                  </a:cubicBezTo>
                  <a:cubicBezTo>
                    <a:pt x="419" y="183"/>
                    <a:pt x="420" y="183"/>
                    <a:pt x="421" y="183"/>
                  </a:cubicBezTo>
                  <a:cubicBezTo>
                    <a:pt x="420" y="185"/>
                    <a:pt x="419" y="187"/>
                    <a:pt x="421" y="188"/>
                  </a:cubicBezTo>
                  <a:cubicBezTo>
                    <a:pt x="423" y="189"/>
                    <a:pt x="425" y="189"/>
                    <a:pt x="427" y="189"/>
                  </a:cubicBezTo>
                  <a:cubicBezTo>
                    <a:pt x="429" y="190"/>
                    <a:pt x="429" y="190"/>
                    <a:pt x="429" y="190"/>
                  </a:cubicBezTo>
                  <a:cubicBezTo>
                    <a:pt x="430" y="191"/>
                    <a:pt x="432" y="190"/>
                    <a:pt x="433" y="190"/>
                  </a:cubicBezTo>
                  <a:cubicBezTo>
                    <a:pt x="434" y="191"/>
                    <a:pt x="436" y="192"/>
                    <a:pt x="436" y="192"/>
                  </a:cubicBezTo>
                  <a:cubicBezTo>
                    <a:pt x="439" y="193"/>
                    <a:pt x="443" y="190"/>
                    <a:pt x="445" y="189"/>
                  </a:cubicBezTo>
                  <a:cubicBezTo>
                    <a:pt x="445" y="189"/>
                    <a:pt x="445" y="187"/>
                    <a:pt x="445" y="187"/>
                  </a:cubicBezTo>
                  <a:cubicBezTo>
                    <a:pt x="447" y="186"/>
                    <a:pt x="451" y="186"/>
                    <a:pt x="452" y="186"/>
                  </a:cubicBezTo>
                  <a:cubicBezTo>
                    <a:pt x="451" y="185"/>
                    <a:pt x="452" y="181"/>
                    <a:pt x="452" y="181"/>
                  </a:cubicBezTo>
                  <a:cubicBezTo>
                    <a:pt x="451" y="180"/>
                    <a:pt x="450" y="181"/>
                    <a:pt x="449" y="181"/>
                  </a:cubicBezTo>
                  <a:cubicBezTo>
                    <a:pt x="443" y="180"/>
                    <a:pt x="444" y="176"/>
                    <a:pt x="441" y="183"/>
                  </a:cubicBezTo>
                  <a:cubicBezTo>
                    <a:pt x="441" y="182"/>
                    <a:pt x="440" y="180"/>
                    <a:pt x="439" y="179"/>
                  </a:cubicBezTo>
                  <a:cubicBezTo>
                    <a:pt x="439" y="179"/>
                    <a:pt x="438" y="179"/>
                    <a:pt x="437" y="179"/>
                  </a:cubicBezTo>
                  <a:cubicBezTo>
                    <a:pt x="434" y="178"/>
                    <a:pt x="438" y="175"/>
                    <a:pt x="438" y="174"/>
                  </a:cubicBezTo>
                  <a:cubicBezTo>
                    <a:pt x="438" y="173"/>
                    <a:pt x="438" y="171"/>
                    <a:pt x="438" y="169"/>
                  </a:cubicBezTo>
                  <a:cubicBezTo>
                    <a:pt x="440" y="170"/>
                    <a:pt x="442" y="172"/>
                    <a:pt x="443" y="172"/>
                  </a:cubicBezTo>
                  <a:cubicBezTo>
                    <a:pt x="447" y="173"/>
                    <a:pt x="451" y="172"/>
                    <a:pt x="455" y="173"/>
                  </a:cubicBezTo>
                  <a:cubicBezTo>
                    <a:pt x="457" y="174"/>
                    <a:pt x="458" y="177"/>
                    <a:pt x="462" y="176"/>
                  </a:cubicBezTo>
                  <a:cubicBezTo>
                    <a:pt x="462" y="176"/>
                    <a:pt x="464" y="174"/>
                    <a:pt x="464" y="174"/>
                  </a:cubicBezTo>
                  <a:cubicBezTo>
                    <a:pt x="465" y="175"/>
                    <a:pt x="465" y="172"/>
                    <a:pt x="465" y="171"/>
                  </a:cubicBezTo>
                  <a:cubicBezTo>
                    <a:pt x="463" y="171"/>
                    <a:pt x="461" y="170"/>
                    <a:pt x="459" y="170"/>
                  </a:cubicBezTo>
                  <a:cubicBezTo>
                    <a:pt x="457" y="171"/>
                    <a:pt x="457" y="171"/>
                    <a:pt x="457" y="171"/>
                  </a:cubicBezTo>
                  <a:cubicBezTo>
                    <a:pt x="455" y="171"/>
                    <a:pt x="452" y="171"/>
                    <a:pt x="449" y="171"/>
                  </a:cubicBezTo>
                  <a:cubicBezTo>
                    <a:pt x="450" y="169"/>
                    <a:pt x="450" y="169"/>
                    <a:pt x="450" y="169"/>
                  </a:cubicBezTo>
                  <a:cubicBezTo>
                    <a:pt x="452" y="169"/>
                    <a:pt x="453" y="164"/>
                    <a:pt x="447" y="166"/>
                  </a:cubicBezTo>
                  <a:cubicBezTo>
                    <a:pt x="447" y="168"/>
                    <a:pt x="447" y="168"/>
                    <a:pt x="447" y="168"/>
                  </a:cubicBezTo>
                  <a:cubicBezTo>
                    <a:pt x="446" y="168"/>
                    <a:pt x="443" y="167"/>
                    <a:pt x="443" y="167"/>
                  </a:cubicBezTo>
                  <a:cubicBezTo>
                    <a:pt x="445" y="167"/>
                    <a:pt x="446" y="167"/>
                    <a:pt x="447" y="164"/>
                  </a:cubicBezTo>
                  <a:cubicBezTo>
                    <a:pt x="448" y="163"/>
                    <a:pt x="449" y="163"/>
                    <a:pt x="449" y="163"/>
                  </a:cubicBezTo>
                  <a:cubicBezTo>
                    <a:pt x="446" y="158"/>
                    <a:pt x="446" y="159"/>
                    <a:pt x="440" y="157"/>
                  </a:cubicBezTo>
                  <a:cubicBezTo>
                    <a:pt x="441" y="155"/>
                    <a:pt x="441" y="155"/>
                    <a:pt x="441" y="155"/>
                  </a:cubicBezTo>
                  <a:cubicBezTo>
                    <a:pt x="441" y="155"/>
                    <a:pt x="444" y="155"/>
                    <a:pt x="443" y="156"/>
                  </a:cubicBezTo>
                  <a:cubicBezTo>
                    <a:pt x="443" y="156"/>
                    <a:pt x="444" y="157"/>
                    <a:pt x="444" y="157"/>
                  </a:cubicBezTo>
                  <a:cubicBezTo>
                    <a:pt x="446" y="157"/>
                    <a:pt x="448" y="158"/>
                    <a:pt x="450" y="157"/>
                  </a:cubicBezTo>
                  <a:cubicBezTo>
                    <a:pt x="451" y="157"/>
                    <a:pt x="451" y="155"/>
                    <a:pt x="453" y="156"/>
                  </a:cubicBezTo>
                  <a:cubicBezTo>
                    <a:pt x="453" y="156"/>
                    <a:pt x="453" y="158"/>
                    <a:pt x="453" y="158"/>
                  </a:cubicBezTo>
                  <a:cubicBezTo>
                    <a:pt x="455" y="159"/>
                    <a:pt x="455" y="159"/>
                    <a:pt x="455" y="159"/>
                  </a:cubicBezTo>
                  <a:cubicBezTo>
                    <a:pt x="455" y="159"/>
                    <a:pt x="455" y="159"/>
                    <a:pt x="455" y="159"/>
                  </a:cubicBezTo>
                  <a:cubicBezTo>
                    <a:pt x="455" y="159"/>
                    <a:pt x="457" y="159"/>
                    <a:pt x="457" y="159"/>
                  </a:cubicBezTo>
                  <a:cubicBezTo>
                    <a:pt x="459" y="154"/>
                    <a:pt x="458" y="151"/>
                    <a:pt x="457" y="145"/>
                  </a:cubicBezTo>
                  <a:cubicBezTo>
                    <a:pt x="454" y="145"/>
                    <a:pt x="454" y="145"/>
                    <a:pt x="454" y="145"/>
                  </a:cubicBezTo>
                  <a:cubicBezTo>
                    <a:pt x="454" y="144"/>
                    <a:pt x="455" y="144"/>
                    <a:pt x="455" y="143"/>
                  </a:cubicBezTo>
                  <a:cubicBezTo>
                    <a:pt x="456" y="142"/>
                    <a:pt x="455" y="140"/>
                    <a:pt x="455" y="139"/>
                  </a:cubicBezTo>
                  <a:cubicBezTo>
                    <a:pt x="449" y="138"/>
                    <a:pt x="450" y="139"/>
                    <a:pt x="447" y="143"/>
                  </a:cubicBezTo>
                  <a:cubicBezTo>
                    <a:pt x="445" y="142"/>
                    <a:pt x="446" y="142"/>
                    <a:pt x="445" y="141"/>
                  </a:cubicBezTo>
                  <a:cubicBezTo>
                    <a:pt x="444" y="141"/>
                    <a:pt x="442" y="141"/>
                    <a:pt x="441" y="141"/>
                  </a:cubicBezTo>
                  <a:cubicBezTo>
                    <a:pt x="442" y="141"/>
                    <a:pt x="441" y="138"/>
                    <a:pt x="441" y="138"/>
                  </a:cubicBezTo>
                  <a:cubicBezTo>
                    <a:pt x="443" y="138"/>
                    <a:pt x="443" y="139"/>
                    <a:pt x="445" y="139"/>
                  </a:cubicBezTo>
                  <a:cubicBezTo>
                    <a:pt x="445" y="139"/>
                    <a:pt x="446" y="137"/>
                    <a:pt x="446" y="137"/>
                  </a:cubicBezTo>
                  <a:cubicBezTo>
                    <a:pt x="448" y="135"/>
                    <a:pt x="449" y="135"/>
                    <a:pt x="447" y="133"/>
                  </a:cubicBezTo>
                  <a:cubicBezTo>
                    <a:pt x="448" y="133"/>
                    <a:pt x="449" y="131"/>
                    <a:pt x="446" y="131"/>
                  </a:cubicBezTo>
                  <a:cubicBezTo>
                    <a:pt x="446" y="131"/>
                    <a:pt x="447" y="129"/>
                    <a:pt x="447" y="129"/>
                  </a:cubicBezTo>
                  <a:cubicBezTo>
                    <a:pt x="451" y="130"/>
                    <a:pt x="456" y="129"/>
                    <a:pt x="460" y="131"/>
                  </a:cubicBezTo>
                  <a:cubicBezTo>
                    <a:pt x="461" y="131"/>
                    <a:pt x="463" y="133"/>
                    <a:pt x="464" y="133"/>
                  </a:cubicBezTo>
                  <a:cubicBezTo>
                    <a:pt x="466" y="134"/>
                    <a:pt x="469" y="133"/>
                    <a:pt x="470" y="133"/>
                  </a:cubicBezTo>
                  <a:cubicBezTo>
                    <a:pt x="469" y="131"/>
                    <a:pt x="469" y="131"/>
                    <a:pt x="469" y="131"/>
                  </a:cubicBezTo>
                  <a:cubicBezTo>
                    <a:pt x="470" y="127"/>
                    <a:pt x="469" y="129"/>
                    <a:pt x="468" y="126"/>
                  </a:cubicBezTo>
                  <a:cubicBezTo>
                    <a:pt x="468" y="125"/>
                    <a:pt x="468" y="124"/>
                    <a:pt x="467" y="123"/>
                  </a:cubicBezTo>
                  <a:cubicBezTo>
                    <a:pt x="467" y="122"/>
                    <a:pt x="466" y="122"/>
                    <a:pt x="465" y="121"/>
                  </a:cubicBezTo>
                  <a:cubicBezTo>
                    <a:pt x="466" y="121"/>
                    <a:pt x="464" y="120"/>
                    <a:pt x="464" y="120"/>
                  </a:cubicBezTo>
                  <a:cubicBezTo>
                    <a:pt x="464" y="120"/>
                    <a:pt x="462" y="120"/>
                    <a:pt x="462" y="120"/>
                  </a:cubicBezTo>
                  <a:cubicBezTo>
                    <a:pt x="462" y="120"/>
                    <a:pt x="462" y="123"/>
                    <a:pt x="461" y="123"/>
                  </a:cubicBezTo>
                  <a:cubicBezTo>
                    <a:pt x="459" y="123"/>
                    <a:pt x="459" y="122"/>
                    <a:pt x="457" y="122"/>
                  </a:cubicBezTo>
                  <a:cubicBezTo>
                    <a:pt x="456" y="122"/>
                    <a:pt x="455" y="122"/>
                    <a:pt x="453" y="123"/>
                  </a:cubicBezTo>
                  <a:cubicBezTo>
                    <a:pt x="453" y="121"/>
                    <a:pt x="453" y="117"/>
                    <a:pt x="453" y="115"/>
                  </a:cubicBezTo>
                  <a:cubicBezTo>
                    <a:pt x="456" y="116"/>
                    <a:pt x="457" y="117"/>
                    <a:pt x="459" y="117"/>
                  </a:cubicBezTo>
                  <a:cubicBezTo>
                    <a:pt x="465" y="115"/>
                    <a:pt x="458" y="114"/>
                    <a:pt x="456" y="113"/>
                  </a:cubicBezTo>
                  <a:cubicBezTo>
                    <a:pt x="456" y="112"/>
                    <a:pt x="455" y="111"/>
                    <a:pt x="455" y="111"/>
                  </a:cubicBezTo>
                  <a:cubicBezTo>
                    <a:pt x="453" y="110"/>
                    <a:pt x="451" y="112"/>
                    <a:pt x="450" y="112"/>
                  </a:cubicBezTo>
                  <a:cubicBezTo>
                    <a:pt x="448" y="112"/>
                    <a:pt x="445" y="110"/>
                    <a:pt x="443" y="109"/>
                  </a:cubicBezTo>
                  <a:cubicBezTo>
                    <a:pt x="444" y="110"/>
                    <a:pt x="441" y="111"/>
                    <a:pt x="441" y="111"/>
                  </a:cubicBezTo>
                  <a:cubicBezTo>
                    <a:pt x="440" y="110"/>
                    <a:pt x="439" y="108"/>
                    <a:pt x="441" y="109"/>
                  </a:cubicBezTo>
                  <a:cubicBezTo>
                    <a:pt x="441" y="107"/>
                    <a:pt x="441" y="106"/>
                    <a:pt x="441" y="105"/>
                  </a:cubicBezTo>
                  <a:cubicBezTo>
                    <a:pt x="447" y="106"/>
                    <a:pt x="450" y="107"/>
                    <a:pt x="454" y="109"/>
                  </a:cubicBezTo>
                  <a:cubicBezTo>
                    <a:pt x="454" y="107"/>
                    <a:pt x="455" y="104"/>
                    <a:pt x="455" y="103"/>
                  </a:cubicBezTo>
                  <a:cubicBezTo>
                    <a:pt x="456" y="101"/>
                    <a:pt x="460" y="100"/>
                    <a:pt x="461" y="99"/>
                  </a:cubicBezTo>
                  <a:cubicBezTo>
                    <a:pt x="461" y="98"/>
                    <a:pt x="460" y="98"/>
                    <a:pt x="461" y="97"/>
                  </a:cubicBezTo>
                  <a:cubicBezTo>
                    <a:pt x="461" y="97"/>
                    <a:pt x="462" y="94"/>
                    <a:pt x="461" y="93"/>
                  </a:cubicBezTo>
                  <a:cubicBezTo>
                    <a:pt x="465" y="90"/>
                    <a:pt x="466" y="89"/>
                    <a:pt x="461" y="86"/>
                  </a:cubicBezTo>
                  <a:cubicBezTo>
                    <a:pt x="464" y="85"/>
                    <a:pt x="468" y="85"/>
                    <a:pt x="473" y="85"/>
                  </a:cubicBezTo>
                  <a:cubicBezTo>
                    <a:pt x="474" y="84"/>
                    <a:pt x="473" y="82"/>
                    <a:pt x="473" y="81"/>
                  </a:cubicBezTo>
                  <a:cubicBezTo>
                    <a:pt x="479" y="77"/>
                    <a:pt x="482" y="75"/>
                    <a:pt x="472" y="73"/>
                  </a:cubicBezTo>
                  <a:cubicBezTo>
                    <a:pt x="470" y="73"/>
                    <a:pt x="467" y="72"/>
                    <a:pt x="464" y="73"/>
                  </a:cubicBezTo>
                  <a:cubicBezTo>
                    <a:pt x="463" y="73"/>
                    <a:pt x="463" y="75"/>
                    <a:pt x="462" y="75"/>
                  </a:cubicBezTo>
                  <a:cubicBezTo>
                    <a:pt x="459" y="76"/>
                    <a:pt x="457" y="77"/>
                    <a:pt x="455" y="78"/>
                  </a:cubicBezTo>
                  <a:cubicBezTo>
                    <a:pt x="455" y="76"/>
                    <a:pt x="455" y="76"/>
                    <a:pt x="454" y="75"/>
                  </a:cubicBezTo>
                  <a:cubicBezTo>
                    <a:pt x="453" y="73"/>
                    <a:pt x="451" y="71"/>
                    <a:pt x="453" y="69"/>
                  </a:cubicBezTo>
                  <a:cubicBezTo>
                    <a:pt x="459" y="66"/>
                    <a:pt x="468" y="70"/>
                    <a:pt x="473" y="71"/>
                  </a:cubicBezTo>
                  <a:cubicBezTo>
                    <a:pt x="476" y="71"/>
                    <a:pt x="478" y="71"/>
                    <a:pt x="481" y="71"/>
                  </a:cubicBezTo>
                  <a:cubicBezTo>
                    <a:pt x="481" y="71"/>
                    <a:pt x="483" y="72"/>
                    <a:pt x="484" y="71"/>
                  </a:cubicBezTo>
                  <a:cubicBezTo>
                    <a:pt x="485" y="71"/>
                    <a:pt x="491" y="64"/>
                    <a:pt x="492" y="63"/>
                  </a:cubicBezTo>
                  <a:cubicBezTo>
                    <a:pt x="493" y="63"/>
                    <a:pt x="492" y="61"/>
                    <a:pt x="493" y="61"/>
                  </a:cubicBezTo>
                  <a:cubicBezTo>
                    <a:pt x="490" y="61"/>
                    <a:pt x="487" y="60"/>
                    <a:pt x="485" y="60"/>
                  </a:cubicBezTo>
                  <a:cubicBezTo>
                    <a:pt x="485" y="60"/>
                    <a:pt x="484" y="63"/>
                    <a:pt x="483" y="63"/>
                  </a:cubicBezTo>
                  <a:cubicBezTo>
                    <a:pt x="482" y="63"/>
                    <a:pt x="480" y="62"/>
                    <a:pt x="478" y="62"/>
                  </a:cubicBezTo>
                  <a:cubicBezTo>
                    <a:pt x="476" y="62"/>
                    <a:pt x="472" y="64"/>
                    <a:pt x="469" y="64"/>
                  </a:cubicBezTo>
                  <a:cubicBezTo>
                    <a:pt x="468" y="64"/>
                    <a:pt x="465" y="62"/>
                    <a:pt x="464" y="61"/>
                  </a:cubicBezTo>
                  <a:cubicBezTo>
                    <a:pt x="467" y="61"/>
                    <a:pt x="470" y="61"/>
                    <a:pt x="472" y="60"/>
                  </a:cubicBezTo>
                  <a:cubicBezTo>
                    <a:pt x="472" y="60"/>
                    <a:pt x="473" y="58"/>
                    <a:pt x="473" y="58"/>
                  </a:cubicBezTo>
                  <a:cubicBezTo>
                    <a:pt x="477" y="57"/>
                    <a:pt x="481" y="60"/>
                    <a:pt x="485" y="60"/>
                  </a:cubicBezTo>
                  <a:cubicBezTo>
                    <a:pt x="486" y="59"/>
                    <a:pt x="487" y="58"/>
                    <a:pt x="489" y="58"/>
                  </a:cubicBezTo>
                  <a:cubicBezTo>
                    <a:pt x="490" y="58"/>
                    <a:pt x="494" y="60"/>
                    <a:pt x="495" y="60"/>
                  </a:cubicBezTo>
                  <a:cubicBezTo>
                    <a:pt x="495" y="59"/>
                    <a:pt x="496" y="57"/>
                    <a:pt x="497" y="57"/>
                  </a:cubicBezTo>
                  <a:cubicBezTo>
                    <a:pt x="499" y="56"/>
                    <a:pt x="502" y="56"/>
                    <a:pt x="505" y="56"/>
                  </a:cubicBezTo>
                  <a:cubicBezTo>
                    <a:pt x="505" y="54"/>
                    <a:pt x="504" y="53"/>
                    <a:pt x="505" y="52"/>
                  </a:cubicBezTo>
                  <a:cubicBezTo>
                    <a:pt x="506" y="52"/>
                    <a:pt x="508" y="52"/>
                    <a:pt x="509" y="52"/>
                  </a:cubicBezTo>
                  <a:cubicBezTo>
                    <a:pt x="511" y="52"/>
                    <a:pt x="512" y="49"/>
                    <a:pt x="513" y="49"/>
                  </a:cubicBezTo>
                  <a:cubicBezTo>
                    <a:pt x="515" y="48"/>
                    <a:pt x="516" y="50"/>
                    <a:pt x="519" y="50"/>
                  </a:cubicBezTo>
                  <a:cubicBezTo>
                    <a:pt x="519" y="49"/>
                    <a:pt x="520" y="48"/>
                    <a:pt x="521" y="48"/>
                  </a:cubicBezTo>
                  <a:cubicBezTo>
                    <a:pt x="519" y="46"/>
                    <a:pt x="518" y="43"/>
                    <a:pt x="516" y="43"/>
                  </a:cubicBezTo>
                  <a:cubicBezTo>
                    <a:pt x="513" y="42"/>
                    <a:pt x="507" y="44"/>
                    <a:pt x="505" y="44"/>
                  </a:cubicBezTo>
                  <a:cubicBezTo>
                    <a:pt x="502" y="43"/>
                    <a:pt x="495" y="41"/>
                    <a:pt x="491" y="41"/>
                  </a:cubicBezTo>
                  <a:cubicBezTo>
                    <a:pt x="487" y="40"/>
                    <a:pt x="485" y="42"/>
                    <a:pt x="481" y="42"/>
                  </a:cubicBezTo>
                  <a:cubicBezTo>
                    <a:pt x="481" y="42"/>
                    <a:pt x="476" y="40"/>
                    <a:pt x="475" y="41"/>
                  </a:cubicBezTo>
                  <a:cubicBezTo>
                    <a:pt x="474" y="44"/>
                    <a:pt x="474" y="44"/>
                    <a:pt x="474" y="44"/>
                  </a:cubicBezTo>
                  <a:cubicBezTo>
                    <a:pt x="470" y="45"/>
                    <a:pt x="468" y="45"/>
                    <a:pt x="465" y="46"/>
                  </a:cubicBezTo>
                  <a:cubicBezTo>
                    <a:pt x="465" y="46"/>
                    <a:pt x="465" y="48"/>
                    <a:pt x="465" y="48"/>
                  </a:cubicBezTo>
                  <a:cubicBezTo>
                    <a:pt x="463" y="49"/>
                    <a:pt x="463" y="47"/>
                    <a:pt x="462" y="47"/>
                  </a:cubicBezTo>
                  <a:cubicBezTo>
                    <a:pt x="458" y="45"/>
                    <a:pt x="458" y="45"/>
                    <a:pt x="455" y="48"/>
                  </a:cubicBezTo>
                  <a:cubicBezTo>
                    <a:pt x="454" y="46"/>
                    <a:pt x="454" y="45"/>
                    <a:pt x="453" y="43"/>
                  </a:cubicBezTo>
                  <a:cubicBezTo>
                    <a:pt x="451" y="44"/>
                    <a:pt x="446" y="49"/>
                    <a:pt x="444" y="50"/>
                  </a:cubicBezTo>
                  <a:cubicBezTo>
                    <a:pt x="443" y="50"/>
                    <a:pt x="442" y="49"/>
                    <a:pt x="441" y="50"/>
                  </a:cubicBezTo>
                  <a:cubicBezTo>
                    <a:pt x="439" y="50"/>
                    <a:pt x="439" y="53"/>
                    <a:pt x="437" y="54"/>
                  </a:cubicBezTo>
                  <a:cubicBezTo>
                    <a:pt x="435" y="55"/>
                    <a:pt x="429" y="56"/>
                    <a:pt x="425" y="56"/>
                  </a:cubicBezTo>
                  <a:cubicBezTo>
                    <a:pt x="425" y="55"/>
                    <a:pt x="423" y="55"/>
                    <a:pt x="421" y="55"/>
                  </a:cubicBezTo>
                  <a:cubicBezTo>
                    <a:pt x="421" y="55"/>
                    <a:pt x="420" y="56"/>
                    <a:pt x="419" y="56"/>
                  </a:cubicBezTo>
                  <a:cubicBezTo>
                    <a:pt x="418" y="56"/>
                    <a:pt x="416" y="54"/>
                    <a:pt x="416" y="54"/>
                  </a:cubicBezTo>
                  <a:cubicBezTo>
                    <a:pt x="418" y="53"/>
                    <a:pt x="419" y="51"/>
                    <a:pt x="423" y="51"/>
                  </a:cubicBezTo>
                  <a:cubicBezTo>
                    <a:pt x="423" y="51"/>
                    <a:pt x="425" y="52"/>
                    <a:pt x="426" y="52"/>
                  </a:cubicBezTo>
                  <a:cubicBezTo>
                    <a:pt x="427" y="51"/>
                    <a:pt x="427" y="50"/>
                    <a:pt x="427" y="50"/>
                  </a:cubicBezTo>
                  <a:cubicBezTo>
                    <a:pt x="429" y="49"/>
                    <a:pt x="431" y="49"/>
                    <a:pt x="432" y="48"/>
                  </a:cubicBezTo>
                  <a:cubicBezTo>
                    <a:pt x="433" y="48"/>
                    <a:pt x="437" y="41"/>
                    <a:pt x="437" y="40"/>
                  </a:cubicBezTo>
                  <a:cubicBezTo>
                    <a:pt x="438" y="38"/>
                    <a:pt x="437" y="39"/>
                    <a:pt x="437" y="37"/>
                  </a:cubicBezTo>
                  <a:cubicBezTo>
                    <a:pt x="433" y="37"/>
                    <a:pt x="429" y="38"/>
                    <a:pt x="426" y="38"/>
                  </a:cubicBezTo>
                  <a:cubicBezTo>
                    <a:pt x="426" y="38"/>
                    <a:pt x="423" y="36"/>
                    <a:pt x="421" y="37"/>
                  </a:cubicBezTo>
                  <a:cubicBezTo>
                    <a:pt x="421" y="37"/>
                    <a:pt x="421" y="38"/>
                    <a:pt x="420" y="38"/>
                  </a:cubicBezTo>
                  <a:cubicBezTo>
                    <a:pt x="420" y="40"/>
                    <a:pt x="420" y="42"/>
                    <a:pt x="420" y="44"/>
                  </a:cubicBezTo>
                  <a:cubicBezTo>
                    <a:pt x="415" y="43"/>
                    <a:pt x="407" y="44"/>
                    <a:pt x="400" y="44"/>
                  </a:cubicBezTo>
                  <a:cubicBezTo>
                    <a:pt x="400" y="43"/>
                    <a:pt x="401" y="43"/>
                    <a:pt x="402" y="43"/>
                  </a:cubicBezTo>
                  <a:cubicBezTo>
                    <a:pt x="402" y="41"/>
                    <a:pt x="401" y="39"/>
                    <a:pt x="402" y="38"/>
                  </a:cubicBezTo>
                  <a:cubicBezTo>
                    <a:pt x="400" y="37"/>
                    <a:pt x="400" y="38"/>
                    <a:pt x="400" y="37"/>
                  </a:cubicBezTo>
                  <a:cubicBezTo>
                    <a:pt x="393" y="37"/>
                    <a:pt x="386" y="37"/>
                    <a:pt x="378" y="38"/>
                  </a:cubicBezTo>
                  <a:cubicBezTo>
                    <a:pt x="378" y="38"/>
                    <a:pt x="374" y="39"/>
                    <a:pt x="374" y="39"/>
                  </a:cubicBezTo>
                  <a:cubicBezTo>
                    <a:pt x="371" y="39"/>
                    <a:pt x="369" y="38"/>
                    <a:pt x="368" y="38"/>
                  </a:cubicBezTo>
                  <a:cubicBezTo>
                    <a:pt x="365" y="37"/>
                    <a:pt x="365" y="39"/>
                    <a:pt x="364" y="39"/>
                  </a:cubicBezTo>
                  <a:cubicBezTo>
                    <a:pt x="362" y="39"/>
                    <a:pt x="362" y="38"/>
                    <a:pt x="360" y="38"/>
                  </a:cubicBezTo>
                  <a:cubicBezTo>
                    <a:pt x="357" y="39"/>
                    <a:pt x="353" y="42"/>
                    <a:pt x="350" y="43"/>
                  </a:cubicBezTo>
                  <a:cubicBezTo>
                    <a:pt x="348" y="43"/>
                    <a:pt x="345" y="42"/>
                    <a:pt x="342" y="43"/>
                  </a:cubicBezTo>
                  <a:cubicBezTo>
                    <a:pt x="341" y="43"/>
                    <a:pt x="341" y="45"/>
                    <a:pt x="340" y="46"/>
                  </a:cubicBezTo>
                  <a:cubicBezTo>
                    <a:pt x="339" y="46"/>
                    <a:pt x="339" y="45"/>
                    <a:pt x="337" y="46"/>
                  </a:cubicBezTo>
                  <a:cubicBezTo>
                    <a:pt x="338" y="45"/>
                    <a:pt x="338" y="43"/>
                    <a:pt x="338" y="43"/>
                  </a:cubicBezTo>
                  <a:cubicBezTo>
                    <a:pt x="341" y="41"/>
                    <a:pt x="347" y="42"/>
                    <a:pt x="350" y="41"/>
                  </a:cubicBezTo>
                  <a:cubicBezTo>
                    <a:pt x="351" y="41"/>
                    <a:pt x="352" y="40"/>
                    <a:pt x="352" y="39"/>
                  </a:cubicBezTo>
                  <a:cubicBezTo>
                    <a:pt x="352" y="38"/>
                    <a:pt x="352" y="38"/>
                    <a:pt x="352" y="38"/>
                  </a:cubicBezTo>
                  <a:cubicBezTo>
                    <a:pt x="355" y="37"/>
                    <a:pt x="357" y="39"/>
                    <a:pt x="359" y="38"/>
                  </a:cubicBezTo>
                  <a:cubicBezTo>
                    <a:pt x="360" y="37"/>
                    <a:pt x="359" y="36"/>
                    <a:pt x="360" y="35"/>
                  </a:cubicBezTo>
                  <a:cubicBezTo>
                    <a:pt x="361" y="34"/>
                    <a:pt x="364" y="33"/>
                    <a:pt x="365" y="33"/>
                  </a:cubicBezTo>
                  <a:cubicBezTo>
                    <a:pt x="367" y="33"/>
                    <a:pt x="370" y="33"/>
                    <a:pt x="372" y="34"/>
                  </a:cubicBezTo>
                  <a:cubicBezTo>
                    <a:pt x="377" y="34"/>
                    <a:pt x="383" y="33"/>
                    <a:pt x="387" y="33"/>
                  </a:cubicBezTo>
                  <a:cubicBezTo>
                    <a:pt x="391" y="34"/>
                    <a:pt x="391" y="34"/>
                    <a:pt x="391" y="34"/>
                  </a:cubicBezTo>
                  <a:cubicBezTo>
                    <a:pt x="398" y="34"/>
                    <a:pt x="405" y="33"/>
                    <a:pt x="414" y="34"/>
                  </a:cubicBezTo>
                  <a:cubicBezTo>
                    <a:pt x="416" y="34"/>
                    <a:pt x="420" y="35"/>
                    <a:pt x="423" y="35"/>
                  </a:cubicBezTo>
                  <a:cubicBezTo>
                    <a:pt x="425" y="35"/>
                    <a:pt x="428" y="33"/>
                    <a:pt x="430" y="33"/>
                  </a:cubicBezTo>
                  <a:cubicBezTo>
                    <a:pt x="434" y="33"/>
                    <a:pt x="437" y="34"/>
                    <a:pt x="440" y="34"/>
                  </a:cubicBezTo>
                  <a:close/>
                </a:path>
              </a:pathLst>
            </a:custGeom>
            <a:grpFill/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50" name="Freeform 230">
              <a:extLst>
                <a:ext uri="{FF2B5EF4-FFF2-40B4-BE49-F238E27FC236}">
                  <a16:creationId xmlns:a16="http://schemas.microsoft.com/office/drawing/2014/main" id="{6F751C15-20E7-4CCE-BD79-0045914402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84843" y="2593707"/>
              <a:ext cx="235331" cy="296411"/>
            </a:xfrm>
            <a:custGeom>
              <a:avLst/>
              <a:gdLst>
                <a:gd name="T0" fmla="*/ 6 w 67"/>
                <a:gd name="T1" fmla="*/ 30 h 84"/>
                <a:gd name="T2" fmla="*/ 12 w 67"/>
                <a:gd name="T3" fmla="*/ 34 h 84"/>
                <a:gd name="T4" fmla="*/ 25 w 67"/>
                <a:gd name="T5" fmla="*/ 46 h 84"/>
                <a:gd name="T6" fmla="*/ 11 w 67"/>
                <a:gd name="T7" fmla="*/ 48 h 84"/>
                <a:gd name="T8" fmla="*/ 16 w 67"/>
                <a:gd name="T9" fmla="*/ 57 h 84"/>
                <a:gd name="T10" fmla="*/ 24 w 67"/>
                <a:gd name="T11" fmla="*/ 58 h 84"/>
                <a:gd name="T12" fmla="*/ 30 w 67"/>
                <a:gd name="T13" fmla="*/ 55 h 84"/>
                <a:gd name="T14" fmla="*/ 28 w 67"/>
                <a:gd name="T15" fmla="*/ 48 h 84"/>
                <a:gd name="T16" fmla="*/ 35 w 67"/>
                <a:gd name="T17" fmla="*/ 45 h 84"/>
                <a:gd name="T18" fmla="*/ 28 w 67"/>
                <a:gd name="T19" fmla="*/ 38 h 84"/>
                <a:gd name="T20" fmla="*/ 34 w 67"/>
                <a:gd name="T21" fmla="*/ 44 h 84"/>
                <a:gd name="T22" fmla="*/ 41 w 67"/>
                <a:gd name="T23" fmla="*/ 48 h 84"/>
                <a:gd name="T24" fmla="*/ 32 w 67"/>
                <a:gd name="T25" fmla="*/ 36 h 84"/>
                <a:gd name="T26" fmla="*/ 25 w 67"/>
                <a:gd name="T27" fmla="*/ 30 h 84"/>
                <a:gd name="T28" fmla="*/ 25 w 67"/>
                <a:gd name="T29" fmla="*/ 22 h 84"/>
                <a:gd name="T30" fmla="*/ 30 w 67"/>
                <a:gd name="T31" fmla="*/ 22 h 84"/>
                <a:gd name="T32" fmla="*/ 32 w 67"/>
                <a:gd name="T33" fmla="*/ 18 h 84"/>
                <a:gd name="T34" fmla="*/ 36 w 67"/>
                <a:gd name="T35" fmla="*/ 16 h 84"/>
                <a:gd name="T36" fmla="*/ 53 w 67"/>
                <a:gd name="T37" fmla="*/ 10 h 84"/>
                <a:gd name="T38" fmla="*/ 57 w 67"/>
                <a:gd name="T39" fmla="*/ 8 h 84"/>
                <a:gd name="T40" fmla="*/ 59 w 67"/>
                <a:gd name="T41" fmla="*/ 2 h 84"/>
                <a:gd name="T42" fmla="*/ 49 w 67"/>
                <a:gd name="T43" fmla="*/ 6 h 84"/>
                <a:gd name="T44" fmla="*/ 36 w 67"/>
                <a:gd name="T45" fmla="*/ 6 h 84"/>
                <a:gd name="T46" fmla="*/ 27 w 67"/>
                <a:gd name="T47" fmla="*/ 9 h 84"/>
                <a:gd name="T48" fmla="*/ 16 w 67"/>
                <a:gd name="T49" fmla="*/ 15 h 84"/>
                <a:gd name="T50" fmla="*/ 7 w 67"/>
                <a:gd name="T51" fmla="*/ 22 h 84"/>
                <a:gd name="T52" fmla="*/ 2 w 67"/>
                <a:gd name="T53" fmla="*/ 25 h 84"/>
                <a:gd name="T54" fmla="*/ 62 w 67"/>
                <a:gd name="T55" fmla="*/ 76 h 84"/>
                <a:gd name="T56" fmla="*/ 30 w 67"/>
                <a:gd name="T57" fmla="*/ 79 h 84"/>
                <a:gd name="T58" fmla="*/ 46 w 67"/>
                <a:gd name="T59" fmla="*/ 84 h 84"/>
                <a:gd name="T60" fmla="*/ 55 w 67"/>
                <a:gd name="T61" fmla="*/ 82 h 84"/>
                <a:gd name="T62" fmla="*/ 52 w 67"/>
                <a:gd name="T63" fmla="*/ 78 h 84"/>
                <a:gd name="T64" fmla="*/ 32 w 67"/>
                <a:gd name="T65" fmla="*/ 76 h 84"/>
                <a:gd name="T66" fmla="*/ 26 w 67"/>
                <a:gd name="T67" fmla="*/ 36 h 84"/>
                <a:gd name="T68" fmla="*/ 20 w 67"/>
                <a:gd name="T69" fmla="*/ 63 h 84"/>
                <a:gd name="T70" fmla="*/ 65 w 67"/>
                <a:gd name="T71" fmla="*/ 60 h 84"/>
                <a:gd name="T72" fmla="*/ 54 w 67"/>
                <a:gd name="T73" fmla="*/ 50 h 84"/>
                <a:gd name="T74" fmla="*/ 7 w 67"/>
                <a:gd name="T75" fmla="*/ 44 h 84"/>
                <a:gd name="T76" fmla="*/ 52 w 67"/>
                <a:gd name="T77" fmla="*/ 44 h 84"/>
                <a:gd name="T78" fmla="*/ 53 w 67"/>
                <a:gd name="T79" fmla="*/ 32 h 84"/>
                <a:gd name="T80" fmla="*/ 57 w 67"/>
                <a:gd name="T81" fmla="*/ 34 h 84"/>
                <a:gd name="T82" fmla="*/ 0 w 67"/>
                <a:gd name="T83" fmla="*/ 2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7" h="84">
                  <a:moveTo>
                    <a:pt x="2" y="25"/>
                  </a:moveTo>
                  <a:cubicBezTo>
                    <a:pt x="2" y="26"/>
                    <a:pt x="2" y="28"/>
                    <a:pt x="3" y="29"/>
                  </a:cubicBezTo>
                  <a:cubicBezTo>
                    <a:pt x="3" y="30"/>
                    <a:pt x="5" y="30"/>
                    <a:pt x="6" y="30"/>
                  </a:cubicBezTo>
                  <a:cubicBezTo>
                    <a:pt x="6" y="31"/>
                    <a:pt x="5" y="32"/>
                    <a:pt x="6" y="32"/>
                  </a:cubicBezTo>
                  <a:cubicBezTo>
                    <a:pt x="6" y="33"/>
                    <a:pt x="8" y="34"/>
                    <a:pt x="8" y="35"/>
                  </a:cubicBezTo>
                  <a:cubicBezTo>
                    <a:pt x="9" y="35"/>
                    <a:pt x="10" y="34"/>
                    <a:pt x="12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9" y="39"/>
                    <a:pt x="10" y="42"/>
                    <a:pt x="10" y="43"/>
                  </a:cubicBezTo>
                  <a:cubicBezTo>
                    <a:pt x="17" y="42"/>
                    <a:pt x="20" y="44"/>
                    <a:pt x="25" y="46"/>
                  </a:cubicBezTo>
                  <a:cubicBezTo>
                    <a:pt x="25" y="46"/>
                    <a:pt x="24" y="48"/>
                    <a:pt x="22" y="48"/>
                  </a:cubicBezTo>
                  <a:cubicBezTo>
                    <a:pt x="21" y="48"/>
                    <a:pt x="20" y="45"/>
                    <a:pt x="19" y="45"/>
                  </a:cubicBezTo>
                  <a:cubicBezTo>
                    <a:pt x="14" y="43"/>
                    <a:pt x="13" y="45"/>
                    <a:pt x="11" y="48"/>
                  </a:cubicBezTo>
                  <a:cubicBezTo>
                    <a:pt x="14" y="51"/>
                    <a:pt x="14" y="51"/>
                    <a:pt x="13" y="57"/>
                  </a:cubicBezTo>
                  <a:cubicBezTo>
                    <a:pt x="14" y="57"/>
                    <a:pt x="14" y="57"/>
                    <a:pt x="14" y="58"/>
                  </a:cubicBezTo>
                  <a:cubicBezTo>
                    <a:pt x="16" y="58"/>
                    <a:pt x="15" y="57"/>
                    <a:pt x="16" y="57"/>
                  </a:cubicBezTo>
                  <a:cubicBezTo>
                    <a:pt x="16" y="57"/>
                    <a:pt x="18" y="57"/>
                    <a:pt x="18" y="58"/>
                  </a:cubicBezTo>
                  <a:cubicBezTo>
                    <a:pt x="19" y="58"/>
                    <a:pt x="20" y="58"/>
                    <a:pt x="22" y="58"/>
                  </a:cubicBezTo>
                  <a:cubicBezTo>
                    <a:pt x="21" y="58"/>
                    <a:pt x="24" y="58"/>
                    <a:pt x="24" y="58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4" y="57"/>
                    <a:pt x="23" y="55"/>
                    <a:pt x="24" y="54"/>
                  </a:cubicBezTo>
                  <a:cubicBezTo>
                    <a:pt x="25" y="54"/>
                    <a:pt x="29" y="55"/>
                    <a:pt x="30" y="55"/>
                  </a:cubicBezTo>
                  <a:cubicBezTo>
                    <a:pt x="30" y="55"/>
                    <a:pt x="31" y="53"/>
                    <a:pt x="31" y="53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7" y="50"/>
                    <a:pt x="28" y="49"/>
                    <a:pt x="28" y="48"/>
                  </a:cubicBezTo>
                  <a:cubicBezTo>
                    <a:pt x="30" y="49"/>
                    <a:pt x="31" y="48"/>
                    <a:pt x="32" y="49"/>
                  </a:cubicBezTo>
                  <a:cubicBezTo>
                    <a:pt x="32" y="49"/>
                    <a:pt x="33" y="50"/>
                    <a:pt x="35" y="51"/>
                  </a:cubicBezTo>
                  <a:cubicBezTo>
                    <a:pt x="35" y="48"/>
                    <a:pt x="35" y="47"/>
                    <a:pt x="35" y="45"/>
                  </a:cubicBezTo>
                  <a:cubicBezTo>
                    <a:pt x="33" y="44"/>
                    <a:pt x="29" y="43"/>
                    <a:pt x="28" y="41"/>
                  </a:cubicBezTo>
                  <a:cubicBezTo>
                    <a:pt x="28" y="41"/>
                    <a:pt x="28" y="39"/>
                    <a:pt x="28" y="39"/>
                  </a:cubicBezTo>
                  <a:cubicBezTo>
                    <a:pt x="28" y="39"/>
                    <a:pt x="27" y="37"/>
                    <a:pt x="28" y="38"/>
                  </a:cubicBezTo>
                  <a:cubicBezTo>
                    <a:pt x="29" y="38"/>
                    <a:pt x="29" y="40"/>
                    <a:pt x="30" y="40"/>
                  </a:cubicBezTo>
                  <a:cubicBezTo>
                    <a:pt x="31" y="41"/>
                    <a:pt x="32" y="42"/>
                    <a:pt x="33" y="42"/>
                  </a:cubicBezTo>
                  <a:cubicBezTo>
                    <a:pt x="33" y="42"/>
                    <a:pt x="33" y="43"/>
                    <a:pt x="34" y="44"/>
                  </a:cubicBezTo>
                  <a:cubicBezTo>
                    <a:pt x="35" y="44"/>
                    <a:pt x="37" y="43"/>
                    <a:pt x="38" y="44"/>
                  </a:cubicBezTo>
                  <a:cubicBezTo>
                    <a:pt x="38" y="44"/>
                    <a:pt x="39" y="45"/>
                    <a:pt x="40" y="46"/>
                  </a:cubicBezTo>
                  <a:cubicBezTo>
                    <a:pt x="40" y="46"/>
                    <a:pt x="41" y="48"/>
                    <a:pt x="41" y="48"/>
                  </a:cubicBezTo>
                  <a:cubicBezTo>
                    <a:pt x="44" y="49"/>
                    <a:pt x="38" y="41"/>
                    <a:pt x="38" y="40"/>
                  </a:cubicBezTo>
                  <a:cubicBezTo>
                    <a:pt x="36" y="39"/>
                    <a:pt x="34" y="40"/>
                    <a:pt x="33" y="38"/>
                  </a:cubicBezTo>
                  <a:cubicBezTo>
                    <a:pt x="33" y="38"/>
                    <a:pt x="33" y="37"/>
                    <a:pt x="32" y="36"/>
                  </a:cubicBezTo>
                  <a:cubicBezTo>
                    <a:pt x="30" y="34"/>
                    <a:pt x="29" y="35"/>
                    <a:pt x="26" y="36"/>
                  </a:cubicBezTo>
                  <a:cubicBezTo>
                    <a:pt x="26" y="35"/>
                    <a:pt x="28" y="35"/>
                    <a:pt x="27" y="34"/>
                  </a:cubicBezTo>
                  <a:cubicBezTo>
                    <a:pt x="25" y="33"/>
                    <a:pt x="26" y="32"/>
                    <a:pt x="25" y="30"/>
                  </a:cubicBezTo>
                  <a:cubicBezTo>
                    <a:pt x="26" y="30"/>
                    <a:pt x="27" y="32"/>
                    <a:pt x="27" y="32"/>
                  </a:cubicBezTo>
                  <a:cubicBezTo>
                    <a:pt x="33" y="34"/>
                    <a:pt x="26" y="26"/>
                    <a:pt x="26" y="26"/>
                  </a:cubicBezTo>
                  <a:cubicBezTo>
                    <a:pt x="25" y="25"/>
                    <a:pt x="26" y="24"/>
                    <a:pt x="25" y="22"/>
                  </a:cubicBezTo>
                  <a:cubicBezTo>
                    <a:pt x="25" y="22"/>
                    <a:pt x="22" y="22"/>
                    <a:pt x="22" y="21"/>
                  </a:cubicBezTo>
                  <a:cubicBezTo>
                    <a:pt x="22" y="19"/>
                    <a:pt x="25" y="15"/>
                    <a:pt x="26" y="14"/>
                  </a:cubicBezTo>
                  <a:cubicBezTo>
                    <a:pt x="26" y="15"/>
                    <a:pt x="29" y="21"/>
                    <a:pt x="30" y="22"/>
                  </a:cubicBezTo>
                  <a:cubicBezTo>
                    <a:pt x="30" y="22"/>
                    <a:pt x="32" y="22"/>
                    <a:pt x="32" y="22"/>
                  </a:cubicBezTo>
                  <a:cubicBezTo>
                    <a:pt x="31" y="22"/>
                    <a:pt x="31" y="21"/>
                    <a:pt x="30" y="20"/>
                  </a:cubicBezTo>
                  <a:cubicBezTo>
                    <a:pt x="31" y="20"/>
                    <a:pt x="31" y="19"/>
                    <a:pt x="32" y="18"/>
                  </a:cubicBezTo>
                  <a:cubicBezTo>
                    <a:pt x="32" y="19"/>
                    <a:pt x="34" y="20"/>
                    <a:pt x="34" y="20"/>
                  </a:cubicBezTo>
                  <a:cubicBezTo>
                    <a:pt x="35" y="20"/>
                    <a:pt x="35" y="17"/>
                    <a:pt x="34" y="17"/>
                  </a:cubicBezTo>
                  <a:cubicBezTo>
                    <a:pt x="37" y="17"/>
                    <a:pt x="39" y="18"/>
                    <a:pt x="36" y="16"/>
                  </a:cubicBezTo>
                  <a:cubicBezTo>
                    <a:pt x="30" y="9"/>
                    <a:pt x="34" y="11"/>
                    <a:pt x="40" y="10"/>
                  </a:cubicBezTo>
                  <a:cubicBezTo>
                    <a:pt x="40" y="10"/>
                    <a:pt x="43" y="11"/>
                    <a:pt x="44" y="11"/>
                  </a:cubicBezTo>
                  <a:cubicBezTo>
                    <a:pt x="46" y="11"/>
                    <a:pt x="50" y="10"/>
                    <a:pt x="53" y="10"/>
                  </a:cubicBezTo>
                  <a:cubicBezTo>
                    <a:pt x="53" y="11"/>
                    <a:pt x="53" y="11"/>
                    <a:pt x="53" y="12"/>
                  </a:cubicBezTo>
                  <a:cubicBezTo>
                    <a:pt x="54" y="13"/>
                    <a:pt x="54" y="13"/>
                    <a:pt x="54" y="13"/>
                  </a:cubicBezTo>
                  <a:cubicBezTo>
                    <a:pt x="54" y="13"/>
                    <a:pt x="57" y="10"/>
                    <a:pt x="57" y="8"/>
                  </a:cubicBezTo>
                  <a:cubicBezTo>
                    <a:pt x="57" y="6"/>
                    <a:pt x="60" y="9"/>
                    <a:pt x="62" y="7"/>
                  </a:cubicBezTo>
                  <a:cubicBezTo>
                    <a:pt x="64" y="6"/>
                    <a:pt x="62" y="3"/>
                    <a:pt x="62" y="3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9" y="2"/>
                    <a:pt x="54" y="0"/>
                    <a:pt x="56" y="3"/>
                  </a:cubicBezTo>
                  <a:cubicBezTo>
                    <a:pt x="57" y="7"/>
                    <a:pt x="55" y="5"/>
                    <a:pt x="53" y="5"/>
                  </a:cubicBezTo>
                  <a:cubicBezTo>
                    <a:pt x="51" y="5"/>
                    <a:pt x="49" y="6"/>
                    <a:pt x="49" y="6"/>
                  </a:cubicBezTo>
                  <a:cubicBezTo>
                    <a:pt x="49" y="6"/>
                    <a:pt x="49" y="2"/>
                    <a:pt x="46" y="2"/>
                  </a:cubicBezTo>
                  <a:cubicBezTo>
                    <a:pt x="43" y="2"/>
                    <a:pt x="42" y="1"/>
                    <a:pt x="41" y="3"/>
                  </a:cubicBezTo>
                  <a:cubicBezTo>
                    <a:pt x="39" y="6"/>
                    <a:pt x="38" y="6"/>
                    <a:pt x="36" y="6"/>
                  </a:cubicBezTo>
                  <a:cubicBezTo>
                    <a:pt x="33" y="6"/>
                    <a:pt x="30" y="5"/>
                    <a:pt x="30" y="5"/>
                  </a:cubicBezTo>
                  <a:cubicBezTo>
                    <a:pt x="30" y="5"/>
                    <a:pt x="28" y="6"/>
                    <a:pt x="29" y="7"/>
                  </a:cubicBezTo>
                  <a:cubicBezTo>
                    <a:pt x="30" y="9"/>
                    <a:pt x="27" y="9"/>
                    <a:pt x="27" y="9"/>
                  </a:cubicBezTo>
                  <a:cubicBezTo>
                    <a:pt x="27" y="9"/>
                    <a:pt x="23" y="9"/>
                    <a:pt x="22" y="11"/>
                  </a:cubicBezTo>
                  <a:cubicBezTo>
                    <a:pt x="22" y="12"/>
                    <a:pt x="21" y="11"/>
                    <a:pt x="19" y="12"/>
                  </a:cubicBezTo>
                  <a:cubicBezTo>
                    <a:pt x="18" y="14"/>
                    <a:pt x="18" y="15"/>
                    <a:pt x="16" y="15"/>
                  </a:cubicBezTo>
                  <a:cubicBezTo>
                    <a:pt x="14" y="15"/>
                    <a:pt x="9" y="14"/>
                    <a:pt x="9" y="14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8" y="20"/>
                    <a:pt x="7" y="22"/>
                  </a:cubicBezTo>
                  <a:cubicBezTo>
                    <a:pt x="7" y="23"/>
                    <a:pt x="5" y="23"/>
                    <a:pt x="5" y="23"/>
                  </a:cubicBezTo>
                  <a:cubicBezTo>
                    <a:pt x="5" y="23"/>
                    <a:pt x="6" y="25"/>
                    <a:pt x="4" y="25"/>
                  </a:cubicBezTo>
                  <a:lnTo>
                    <a:pt x="2" y="25"/>
                  </a:lnTo>
                  <a:close/>
                  <a:moveTo>
                    <a:pt x="62" y="76"/>
                  </a:moveTo>
                  <a:cubicBezTo>
                    <a:pt x="63" y="77"/>
                    <a:pt x="63" y="77"/>
                    <a:pt x="63" y="77"/>
                  </a:cubicBezTo>
                  <a:cubicBezTo>
                    <a:pt x="63" y="76"/>
                    <a:pt x="63" y="76"/>
                    <a:pt x="62" y="76"/>
                  </a:cubicBezTo>
                  <a:close/>
                  <a:moveTo>
                    <a:pt x="32" y="76"/>
                  </a:moveTo>
                  <a:cubicBezTo>
                    <a:pt x="32" y="76"/>
                    <a:pt x="31" y="76"/>
                    <a:pt x="30" y="77"/>
                  </a:cubicBezTo>
                  <a:cubicBezTo>
                    <a:pt x="30" y="77"/>
                    <a:pt x="31" y="79"/>
                    <a:pt x="30" y="79"/>
                  </a:cubicBezTo>
                  <a:cubicBezTo>
                    <a:pt x="32" y="79"/>
                    <a:pt x="35" y="81"/>
                    <a:pt x="36" y="81"/>
                  </a:cubicBezTo>
                  <a:cubicBezTo>
                    <a:pt x="37" y="81"/>
                    <a:pt x="38" y="81"/>
                    <a:pt x="40" y="81"/>
                  </a:cubicBezTo>
                  <a:cubicBezTo>
                    <a:pt x="42" y="82"/>
                    <a:pt x="42" y="84"/>
                    <a:pt x="46" y="84"/>
                  </a:cubicBezTo>
                  <a:cubicBezTo>
                    <a:pt x="48" y="82"/>
                    <a:pt x="48" y="82"/>
                    <a:pt x="48" y="82"/>
                  </a:cubicBezTo>
                  <a:cubicBezTo>
                    <a:pt x="50" y="82"/>
                    <a:pt x="50" y="83"/>
                    <a:pt x="52" y="83"/>
                  </a:cubicBezTo>
                  <a:cubicBezTo>
                    <a:pt x="52" y="83"/>
                    <a:pt x="54" y="82"/>
                    <a:pt x="55" y="82"/>
                  </a:cubicBezTo>
                  <a:cubicBezTo>
                    <a:pt x="55" y="82"/>
                    <a:pt x="56" y="81"/>
                    <a:pt x="55" y="80"/>
                  </a:cubicBezTo>
                  <a:cubicBezTo>
                    <a:pt x="54" y="80"/>
                    <a:pt x="53" y="81"/>
                    <a:pt x="52" y="80"/>
                  </a:cubicBezTo>
                  <a:cubicBezTo>
                    <a:pt x="52" y="80"/>
                    <a:pt x="52" y="78"/>
                    <a:pt x="52" y="78"/>
                  </a:cubicBezTo>
                  <a:cubicBezTo>
                    <a:pt x="52" y="78"/>
                    <a:pt x="49" y="77"/>
                    <a:pt x="50" y="78"/>
                  </a:cubicBezTo>
                  <a:cubicBezTo>
                    <a:pt x="48" y="79"/>
                    <a:pt x="42" y="78"/>
                    <a:pt x="44" y="78"/>
                  </a:cubicBezTo>
                  <a:cubicBezTo>
                    <a:pt x="39" y="78"/>
                    <a:pt x="36" y="77"/>
                    <a:pt x="32" y="76"/>
                  </a:cubicBezTo>
                  <a:close/>
                  <a:moveTo>
                    <a:pt x="26" y="36"/>
                  </a:moveTo>
                  <a:cubicBezTo>
                    <a:pt x="26" y="36"/>
                    <a:pt x="27" y="38"/>
                    <a:pt x="27" y="38"/>
                  </a:cubicBezTo>
                  <a:cubicBezTo>
                    <a:pt x="24" y="37"/>
                    <a:pt x="23" y="37"/>
                    <a:pt x="26" y="36"/>
                  </a:cubicBezTo>
                  <a:close/>
                  <a:moveTo>
                    <a:pt x="20" y="63"/>
                  </a:moveTo>
                  <a:cubicBezTo>
                    <a:pt x="20" y="63"/>
                    <a:pt x="20" y="65"/>
                    <a:pt x="20" y="66"/>
                  </a:cubicBezTo>
                  <a:cubicBezTo>
                    <a:pt x="23" y="66"/>
                    <a:pt x="22" y="63"/>
                    <a:pt x="20" y="63"/>
                  </a:cubicBezTo>
                  <a:close/>
                  <a:moveTo>
                    <a:pt x="65" y="60"/>
                  </a:moveTo>
                  <a:cubicBezTo>
                    <a:pt x="65" y="60"/>
                    <a:pt x="62" y="62"/>
                    <a:pt x="64" y="62"/>
                  </a:cubicBezTo>
                  <a:cubicBezTo>
                    <a:pt x="64" y="62"/>
                    <a:pt x="67" y="59"/>
                    <a:pt x="65" y="60"/>
                  </a:cubicBezTo>
                  <a:close/>
                  <a:moveTo>
                    <a:pt x="54" y="50"/>
                  </a:moveTo>
                  <a:cubicBezTo>
                    <a:pt x="54" y="52"/>
                    <a:pt x="54" y="52"/>
                    <a:pt x="54" y="52"/>
                  </a:cubicBezTo>
                  <a:cubicBezTo>
                    <a:pt x="57" y="52"/>
                    <a:pt x="57" y="50"/>
                    <a:pt x="54" y="50"/>
                  </a:cubicBezTo>
                  <a:close/>
                  <a:moveTo>
                    <a:pt x="4" y="43"/>
                  </a:moveTo>
                  <a:cubicBezTo>
                    <a:pt x="4" y="43"/>
                    <a:pt x="4" y="45"/>
                    <a:pt x="4" y="45"/>
                  </a:cubicBezTo>
                  <a:cubicBezTo>
                    <a:pt x="4" y="45"/>
                    <a:pt x="9" y="45"/>
                    <a:pt x="7" y="44"/>
                  </a:cubicBezTo>
                  <a:cubicBezTo>
                    <a:pt x="6" y="44"/>
                    <a:pt x="5" y="44"/>
                    <a:pt x="4" y="43"/>
                  </a:cubicBezTo>
                  <a:close/>
                  <a:moveTo>
                    <a:pt x="52" y="41"/>
                  </a:moveTo>
                  <a:cubicBezTo>
                    <a:pt x="52" y="41"/>
                    <a:pt x="52" y="43"/>
                    <a:pt x="52" y="44"/>
                  </a:cubicBezTo>
                  <a:cubicBezTo>
                    <a:pt x="54" y="45"/>
                    <a:pt x="53" y="41"/>
                    <a:pt x="52" y="41"/>
                  </a:cubicBezTo>
                  <a:close/>
                  <a:moveTo>
                    <a:pt x="54" y="30"/>
                  </a:moveTo>
                  <a:cubicBezTo>
                    <a:pt x="54" y="30"/>
                    <a:pt x="53" y="32"/>
                    <a:pt x="53" y="32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54" y="33"/>
                    <a:pt x="55" y="34"/>
                    <a:pt x="55" y="35"/>
                  </a:cubicBezTo>
                  <a:cubicBezTo>
                    <a:pt x="55" y="35"/>
                    <a:pt x="59" y="35"/>
                    <a:pt x="57" y="34"/>
                  </a:cubicBezTo>
                  <a:cubicBezTo>
                    <a:pt x="57" y="34"/>
                    <a:pt x="57" y="32"/>
                    <a:pt x="56" y="30"/>
                  </a:cubicBezTo>
                  <a:cubicBezTo>
                    <a:pt x="56" y="30"/>
                    <a:pt x="54" y="31"/>
                    <a:pt x="54" y="30"/>
                  </a:cubicBezTo>
                  <a:close/>
                  <a:moveTo>
                    <a:pt x="0" y="25"/>
                  </a:moveTo>
                  <a:cubicBezTo>
                    <a:pt x="0" y="25"/>
                    <a:pt x="0" y="27"/>
                    <a:pt x="0" y="27"/>
                  </a:cubicBezTo>
                  <a:cubicBezTo>
                    <a:pt x="2" y="28"/>
                    <a:pt x="0" y="25"/>
                    <a:pt x="0" y="25"/>
                  </a:cubicBez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51" name="Freeform 231">
              <a:extLst>
                <a:ext uri="{FF2B5EF4-FFF2-40B4-BE49-F238E27FC236}">
                  <a16:creationId xmlns:a16="http://schemas.microsoft.com/office/drawing/2014/main" id="{D7BC6AFB-ACEC-4C46-B103-C662E5B335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84843" y="2593707"/>
              <a:ext cx="235331" cy="296411"/>
            </a:xfrm>
            <a:custGeom>
              <a:avLst/>
              <a:gdLst>
                <a:gd name="T0" fmla="*/ 6 w 67"/>
                <a:gd name="T1" fmla="*/ 30 h 84"/>
                <a:gd name="T2" fmla="*/ 12 w 67"/>
                <a:gd name="T3" fmla="*/ 34 h 84"/>
                <a:gd name="T4" fmla="*/ 25 w 67"/>
                <a:gd name="T5" fmla="*/ 46 h 84"/>
                <a:gd name="T6" fmla="*/ 11 w 67"/>
                <a:gd name="T7" fmla="*/ 48 h 84"/>
                <a:gd name="T8" fmla="*/ 16 w 67"/>
                <a:gd name="T9" fmla="*/ 57 h 84"/>
                <a:gd name="T10" fmla="*/ 24 w 67"/>
                <a:gd name="T11" fmla="*/ 58 h 84"/>
                <a:gd name="T12" fmla="*/ 30 w 67"/>
                <a:gd name="T13" fmla="*/ 55 h 84"/>
                <a:gd name="T14" fmla="*/ 28 w 67"/>
                <a:gd name="T15" fmla="*/ 48 h 84"/>
                <a:gd name="T16" fmla="*/ 35 w 67"/>
                <a:gd name="T17" fmla="*/ 45 h 84"/>
                <a:gd name="T18" fmla="*/ 28 w 67"/>
                <a:gd name="T19" fmla="*/ 38 h 84"/>
                <a:gd name="T20" fmla="*/ 34 w 67"/>
                <a:gd name="T21" fmla="*/ 44 h 84"/>
                <a:gd name="T22" fmla="*/ 41 w 67"/>
                <a:gd name="T23" fmla="*/ 48 h 84"/>
                <a:gd name="T24" fmla="*/ 32 w 67"/>
                <a:gd name="T25" fmla="*/ 36 h 84"/>
                <a:gd name="T26" fmla="*/ 25 w 67"/>
                <a:gd name="T27" fmla="*/ 30 h 84"/>
                <a:gd name="T28" fmla="*/ 25 w 67"/>
                <a:gd name="T29" fmla="*/ 22 h 84"/>
                <a:gd name="T30" fmla="*/ 30 w 67"/>
                <a:gd name="T31" fmla="*/ 22 h 84"/>
                <a:gd name="T32" fmla="*/ 32 w 67"/>
                <a:gd name="T33" fmla="*/ 18 h 84"/>
                <a:gd name="T34" fmla="*/ 36 w 67"/>
                <a:gd name="T35" fmla="*/ 16 h 84"/>
                <a:gd name="T36" fmla="*/ 53 w 67"/>
                <a:gd name="T37" fmla="*/ 10 h 84"/>
                <a:gd name="T38" fmla="*/ 57 w 67"/>
                <a:gd name="T39" fmla="*/ 8 h 84"/>
                <a:gd name="T40" fmla="*/ 59 w 67"/>
                <a:gd name="T41" fmla="*/ 2 h 84"/>
                <a:gd name="T42" fmla="*/ 49 w 67"/>
                <a:gd name="T43" fmla="*/ 6 h 84"/>
                <a:gd name="T44" fmla="*/ 36 w 67"/>
                <a:gd name="T45" fmla="*/ 6 h 84"/>
                <a:gd name="T46" fmla="*/ 27 w 67"/>
                <a:gd name="T47" fmla="*/ 9 h 84"/>
                <a:gd name="T48" fmla="*/ 16 w 67"/>
                <a:gd name="T49" fmla="*/ 15 h 84"/>
                <a:gd name="T50" fmla="*/ 7 w 67"/>
                <a:gd name="T51" fmla="*/ 22 h 84"/>
                <a:gd name="T52" fmla="*/ 2 w 67"/>
                <a:gd name="T53" fmla="*/ 25 h 84"/>
                <a:gd name="T54" fmla="*/ 62 w 67"/>
                <a:gd name="T55" fmla="*/ 76 h 84"/>
                <a:gd name="T56" fmla="*/ 30 w 67"/>
                <a:gd name="T57" fmla="*/ 79 h 84"/>
                <a:gd name="T58" fmla="*/ 46 w 67"/>
                <a:gd name="T59" fmla="*/ 84 h 84"/>
                <a:gd name="T60" fmla="*/ 55 w 67"/>
                <a:gd name="T61" fmla="*/ 82 h 84"/>
                <a:gd name="T62" fmla="*/ 52 w 67"/>
                <a:gd name="T63" fmla="*/ 78 h 84"/>
                <a:gd name="T64" fmla="*/ 32 w 67"/>
                <a:gd name="T65" fmla="*/ 76 h 84"/>
                <a:gd name="T66" fmla="*/ 26 w 67"/>
                <a:gd name="T67" fmla="*/ 36 h 84"/>
                <a:gd name="T68" fmla="*/ 20 w 67"/>
                <a:gd name="T69" fmla="*/ 63 h 84"/>
                <a:gd name="T70" fmla="*/ 65 w 67"/>
                <a:gd name="T71" fmla="*/ 60 h 84"/>
                <a:gd name="T72" fmla="*/ 54 w 67"/>
                <a:gd name="T73" fmla="*/ 50 h 84"/>
                <a:gd name="T74" fmla="*/ 7 w 67"/>
                <a:gd name="T75" fmla="*/ 44 h 84"/>
                <a:gd name="T76" fmla="*/ 52 w 67"/>
                <a:gd name="T77" fmla="*/ 44 h 84"/>
                <a:gd name="T78" fmla="*/ 53 w 67"/>
                <a:gd name="T79" fmla="*/ 32 h 84"/>
                <a:gd name="T80" fmla="*/ 57 w 67"/>
                <a:gd name="T81" fmla="*/ 34 h 84"/>
                <a:gd name="T82" fmla="*/ 0 w 67"/>
                <a:gd name="T83" fmla="*/ 2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7" h="84">
                  <a:moveTo>
                    <a:pt x="2" y="25"/>
                  </a:moveTo>
                  <a:cubicBezTo>
                    <a:pt x="2" y="26"/>
                    <a:pt x="2" y="28"/>
                    <a:pt x="3" y="29"/>
                  </a:cubicBezTo>
                  <a:cubicBezTo>
                    <a:pt x="3" y="30"/>
                    <a:pt x="5" y="30"/>
                    <a:pt x="6" y="30"/>
                  </a:cubicBezTo>
                  <a:cubicBezTo>
                    <a:pt x="6" y="31"/>
                    <a:pt x="5" y="32"/>
                    <a:pt x="6" y="32"/>
                  </a:cubicBezTo>
                  <a:cubicBezTo>
                    <a:pt x="6" y="33"/>
                    <a:pt x="8" y="34"/>
                    <a:pt x="8" y="35"/>
                  </a:cubicBezTo>
                  <a:cubicBezTo>
                    <a:pt x="9" y="35"/>
                    <a:pt x="10" y="34"/>
                    <a:pt x="12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9" y="39"/>
                    <a:pt x="10" y="42"/>
                    <a:pt x="10" y="43"/>
                  </a:cubicBezTo>
                  <a:cubicBezTo>
                    <a:pt x="17" y="42"/>
                    <a:pt x="20" y="44"/>
                    <a:pt x="25" y="46"/>
                  </a:cubicBezTo>
                  <a:cubicBezTo>
                    <a:pt x="25" y="46"/>
                    <a:pt x="24" y="48"/>
                    <a:pt x="22" y="48"/>
                  </a:cubicBezTo>
                  <a:cubicBezTo>
                    <a:pt x="21" y="48"/>
                    <a:pt x="20" y="45"/>
                    <a:pt x="19" y="45"/>
                  </a:cubicBezTo>
                  <a:cubicBezTo>
                    <a:pt x="14" y="43"/>
                    <a:pt x="13" y="45"/>
                    <a:pt x="11" y="48"/>
                  </a:cubicBezTo>
                  <a:cubicBezTo>
                    <a:pt x="14" y="51"/>
                    <a:pt x="14" y="51"/>
                    <a:pt x="13" y="57"/>
                  </a:cubicBezTo>
                  <a:cubicBezTo>
                    <a:pt x="14" y="57"/>
                    <a:pt x="14" y="57"/>
                    <a:pt x="14" y="58"/>
                  </a:cubicBezTo>
                  <a:cubicBezTo>
                    <a:pt x="16" y="58"/>
                    <a:pt x="15" y="57"/>
                    <a:pt x="16" y="57"/>
                  </a:cubicBezTo>
                  <a:cubicBezTo>
                    <a:pt x="16" y="57"/>
                    <a:pt x="18" y="57"/>
                    <a:pt x="18" y="58"/>
                  </a:cubicBezTo>
                  <a:cubicBezTo>
                    <a:pt x="19" y="58"/>
                    <a:pt x="20" y="58"/>
                    <a:pt x="22" y="58"/>
                  </a:cubicBezTo>
                  <a:cubicBezTo>
                    <a:pt x="21" y="58"/>
                    <a:pt x="24" y="58"/>
                    <a:pt x="24" y="58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4" y="57"/>
                    <a:pt x="23" y="55"/>
                    <a:pt x="24" y="54"/>
                  </a:cubicBezTo>
                  <a:cubicBezTo>
                    <a:pt x="25" y="54"/>
                    <a:pt x="29" y="55"/>
                    <a:pt x="30" y="55"/>
                  </a:cubicBezTo>
                  <a:cubicBezTo>
                    <a:pt x="30" y="55"/>
                    <a:pt x="31" y="53"/>
                    <a:pt x="31" y="53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7" y="50"/>
                    <a:pt x="28" y="49"/>
                    <a:pt x="28" y="48"/>
                  </a:cubicBezTo>
                  <a:cubicBezTo>
                    <a:pt x="30" y="49"/>
                    <a:pt x="31" y="48"/>
                    <a:pt x="32" y="49"/>
                  </a:cubicBezTo>
                  <a:cubicBezTo>
                    <a:pt x="32" y="49"/>
                    <a:pt x="33" y="50"/>
                    <a:pt x="35" y="51"/>
                  </a:cubicBezTo>
                  <a:cubicBezTo>
                    <a:pt x="35" y="48"/>
                    <a:pt x="35" y="47"/>
                    <a:pt x="35" y="45"/>
                  </a:cubicBezTo>
                  <a:cubicBezTo>
                    <a:pt x="33" y="44"/>
                    <a:pt x="29" y="43"/>
                    <a:pt x="28" y="41"/>
                  </a:cubicBezTo>
                  <a:cubicBezTo>
                    <a:pt x="28" y="41"/>
                    <a:pt x="28" y="39"/>
                    <a:pt x="28" y="39"/>
                  </a:cubicBezTo>
                  <a:cubicBezTo>
                    <a:pt x="28" y="39"/>
                    <a:pt x="27" y="37"/>
                    <a:pt x="28" y="38"/>
                  </a:cubicBezTo>
                  <a:cubicBezTo>
                    <a:pt x="29" y="38"/>
                    <a:pt x="29" y="40"/>
                    <a:pt x="30" y="40"/>
                  </a:cubicBezTo>
                  <a:cubicBezTo>
                    <a:pt x="31" y="41"/>
                    <a:pt x="32" y="42"/>
                    <a:pt x="33" y="42"/>
                  </a:cubicBezTo>
                  <a:cubicBezTo>
                    <a:pt x="33" y="42"/>
                    <a:pt x="33" y="43"/>
                    <a:pt x="34" y="44"/>
                  </a:cubicBezTo>
                  <a:cubicBezTo>
                    <a:pt x="35" y="44"/>
                    <a:pt x="37" y="43"/>
                    <a:pt x="38" y="44"/>
                  </a:cubicBezTo>
                  <a:cubicBezTo>
                    <a:pt x="38" y="44"/>
                    <a:pt x="39" y="45"/>
                    <a:pt x="40" y="46"/>
                  </a:cubicBezTo>
                  <a:cubicBezTo>
                    <a:pt x="40" y="46"/>
                    <a:pt x="41" y="48"/>
                    <a:pt x="41" y="48"/>
                  </a:cubicBezTo>
                  <a:cubicBezTo>
                    <a:pt x="44" y="49"/>
                    <a:pt x="38" y="41"/>
                    <a:pt x="38" y="40"/>
                  </a:cubicBezTo>
                  <a:cubicBezTo>
                    <a:pt x="36" y="39"/>
                    <a:pt x="34" y="40"/>
                    <a:pt x="33" y="38"/>
                  </a:cubicBezTo>
                  <a:cubicBezTo>
                    <a:pt x="33" y="38"/>
                    <a:pt x="33" y="37"/>
                    <a:pt x="32" y="36"/>
                  </a:cubicBezTo>
                  <a:cubicBezTo>
                    <a:pt x="30" y="34"/>
                    <a:pt x="29" y="35"/>
                    <a:pt x="26" y="36"/>
                  </a:cubicBezTo>
                  <a:cubicBezTo>
                    <a:pt x="26" y="35"/>
                    <a:pt x="28" y="35"/>
                    <a:pt x="27" y="34"/>
                  </a:cubicBezTo>
                  <a:cubicBezTo>
                    <a:pt x="25" y="33"/>
                    <a:pt x="26" y="32"/>
                    <a:pt x="25" y="30"/>
                  </a:cubicBezTo>
                  <a:cubicBezTo>
                    <a:pt x="26" y="30"/>
                    <a:pt x="27" y="32"/>
                    <a:pt x="27" y="32"/>
                  </a:cubicBezTo>
                  <a:cubicBezTo>
                    <a:pt x="33" y="34"/>
                    <a:pt x="26" y="26"/>
                    <a:pt x="26" y="26"/>
                  </a:cubicBezTo>
                  <a:cubicBezTo>
                    <a:pt x="25" y="25"/>
                    <a:pt x="26" y="24"/>
                    <a:pt x="25" y="22"/>
                  </a:cubicBezTo>
                  <a:cubicBezTo>
                    <a:pt x="25" y="22"/>
                    <a:pt x="22" y="22"/>
                    <a:pt x="22" y="21"/>
                  </a:cubicBezTo>
                  <a:cubicBezTo>
                    <a:pt x="22" y="19"/>
                    <a:pt x="25" y="15"/>
                    <a:pt x="26" y="14"/>
                  </a:cubicBezTo>
                  <a:cubicBezTo>
                    <a:pt x="26" y="15"/>
                    <a:pt x="29" y="21"/>
                    <a:pt x="30" y="22"/>
                  </a:cubicBezTo>
                  <a:cubicBezTo>
                    <a:pt x="30" y="22"/>
                    <a:pt x="32" y="22"/>
                    <a:pt x="32" y="22"/>
                  </a:cubicBezTo>
                  <a:cubicBezTo>
                    <a:pt x="31" y="22"/>
                    <a:pt x="31" y="21"/>
                    <a:pt x="30" y="20"/>
                  </a:cubicBezTo>
                  <a:cubicBezTo>
                    <a:pt x="31" y="20"/>
                    <a:pt x="31" y="19"/>
                    <a:pt x="32" y="18"/>
                  </a:cubicBezTo>
                  <a:cubicBezTo>
                    <a:pt x="32" y="19"/>
                    <a:pt x="34" y="20"/>
                    <a:pt x="34" y="20"/>
                  </a:cubicBezTo>
                  <a:cubicBezTo>
                    <a:pt x="35" y="20"/>
                    <a:pt x="35" y="17"/>
                    <a:pt x="34" y="17"/>
                  </a:cubicBezTo>
                  <a:cubicBezTo>
                    <a:pt x="37" y="17"/>
                    <a:pt x="39" y="18"/>
                    <a:pt x="36" y="16"/>
                  </a:cubicBezTo>
                  <a:cubicBezTo>
                    <a:pt x="30" y="9"/>
                    <a:pt x="34" y="11"/>
                    <a:pt x="40" y="10"/>
                  </a:cubicBezTo>
                  <a:cubicBezTo>
                    <a:pt x="40" y="10"/>
                    <a:pt x="43" y="11"/>
                    <a:pt x="44" y="11"/>
                  </a:cubicBezTo>
                  <a:cubicBezTo>
                    <a:pt x="46" y="11"/>
                    <a:pt x="50" y="10"/>
                    <a:pt x="53" y="10"/>
                  </a:cubicBezTo>
                  <a:cubicBezTo>
                    <a:pt x="53" y="11"/>
                    <a:pt x="53" y="11"/>
                    <a:pt x="53" y="12"/>
                  </a:cubicBezTo>
                  <a:cubicBezTo>
                    <a:pt x="54" y="13"/>
                    <a:pt x="54" y="13"/>
                    <a:pt x="54" y="13"/>
                  </a:cubicBezTo>
                  <a:cubicBezTo>
                    <a:pt x="54" y="13"/>
                    <a:pt x="57" y="10"/>
                    <a:pt x="57" y="8"/>
                  </a:cubicBezTo>
                  <a:cubicBezTo>
                    <a:pt x="57" y="6"/>
                    <a:pt x="60" y="9"/>
                    <a:pt x="62" y="7"/>
                  </a:cubicBezTo>
                  <a:cubicBezTo>
                    <a:pt x="64" y="6"/>
                    <a:pt x="62" y="3"/>
                    <a:pt x="62" y="3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9" y="2"/>
                    <a:pt x="54" y="0"/>
                    <a:pt x="56" y="3"/>
                  </a:cubicBezTo>
                  <a:cubicBezTo>
                    <a:pt x="57" y="7"/>
                    <a:pt x="55" y="5"/>
                    <a:pt x="53" y="5"/>
                  </a:cubicBezTo>
                  <a:cubicBezTo>
                    <a:pt x="51" y="5"/>
                    <a:pt x="49" y="6"/>
                    <a:pt x="49" y="6"/>
                  </a:cubicBezTo>
                  <a:cubicBezTo>
                    <a:pt x="49" y="6"/>
                    <a:pt x="49" y="2"/>
                    <a:pt x="46" y="2"/>
                  </a:cubicBezTo>
                  <a:cubicBezTo>
                    <a:pt x="43" y="2"/>
                    <a:pt x="42" y="1"/>
                    <a:pt x="41" y="3"/>
                  </a:cubicBezTo>
                  <a:cubicBezTo>
                    <a:pt x="39" y="6"/>
                    <a:pt x="38" y="6"/>
                    <a:pt x="36" y="6"/>
                  </a:cubicBezTo>
                  <a:cubicBezTo>
                    <a:pt x="33" y="6"/>
                    <a:pt x="30" y="5"/>
                    <a:pt x="30" y="5"/>
                  </a:cubicBezTo>
                  <a:cubicBezTo>
                    <a:pt x="30" y="5"/>
                    <a:pt x="28" y="6"/>
                    <a:pt x="29" y="7"/>
                  </a:cubicBezTo>
                  <a:cubicBezTo>
                    <a:pt x="30" y="9"/>
                    <a:pt x="27" y="9"/>
                    <a:pt x="27" y="9"/>
                  </a:cubicBezTo>
                  <a:cubicBezTo>
                    <a:pt x="27" y="9"/>
                    <a:pt x="23" y="9"/>
                    <a:pt x="22" y="11"/>
                  </a:cubicBezTo>
                  <a:cubicBezTo>
                    <a:pt x="22" y="12"/>
                    <a:pt x="21" y="11"/>
                    <a:pt x="19" y="12"/>
                  </a:cubicBezTo>
                  <a:cubicBezTo>
                    <a:pt x="18" y="14"/>
                    <a:pt x="18" y="15"/>
                    <a:pt x="16" y="15"/>
                  </a:cubicBezTo>
                  <a:cubicBezTo>
                    <a:pt x="14" y="15"/>
                    <a:pt x="9" y="14"/>
                    <a:pt x="9" y="14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8" y="20"/>
                    <a:pt x="7" y="22"/>
                  </a:cubicBezTo>
                  <a:cubicBezTo>
                    <a:pt x="7" y="23"/>
                    <a:pt x="5" y="23"/>
                    <a:pt x="5" y="23"/>
                  </a:cubicBezTo>
                  <a:cubicBezTo>
                    <a:pt x="5" y="23"/>
                    <a:pt x="6" y="25"/>
                    <a:pt x="4" y="25"/>
                  </a:cubicBezTo>
                  <a:lnTo>
                    <a:pt x="2" y="25"/>
                  </a:lnTo>
                  <a:close/>
                  <a:moveTo>
                    <a:pt x="62" y="76"/>
                  </a:moveTo>
                  <a:cubicBezTo>
                    <a:pt x="63" y="77"/>
                    <a:pt x="63" y="77"/>
                    <a:pt x="63" y="77"/>
                  </a:cubicBezTo>
                  <a:cubicBezTo>
                    <a:pt x="63" y="76"/>
                    <a:pt x="63" y="76"/>
                    <a:pt x="62" y="76"/>
                  </a:cubicBezTo>
                  <a:close/>
                  <a:moveTo>
                    <a:pt x="32" y="76"/>
                  </a:moveTo>
                  <a:cubicBezTo>
                    <a:pt x="32" y="76"/>
                    <a:pt x="31" y="76"/>
                    <a:pt x="30" y="77"/>
                  </a:cubicBezTo>
                  <a:cubicBezTo>
                    <a:pt x="30" y="77"/>
                    <a:pt x="31" y="79"/>
                    <a:pt x="30" y="79"/>
                  </a:cubicBezTo>
                  <a:cubicBezTo>
                    <a:pt x="32" y="79"/>
                    <a:pt x="35" y="81"/>
                    <a:pt x="36" y="81"/>
                  </a:cubicBezTo>
                  <a:cubicBezTo>
                    <a:pt x="37" y="81"/>
                    <a:pt x="38" y="81"/>
                    <a:pt x="40" y="81"/>
                  </a:cubicBezTo>
                  <a:cubicBezTo>
                    <a:pt x="42" y="82"/>
                    <a:pt x="42" y="84"/>
                    <a:pt x="46" y="84"/>
                  </a:cubicBezTo>
                  <a:cubicBezTo>
                    <a:pt x="48" y="82"/>
                    <a:pt x="48" y="82"/>
                    <a:pt x="48" y="82"/>
                  </a:cubicBezTo>
                  <a:cubicBezTo>
                    <a:pt x="50" y="82"/>
                    <a:pt x="50" y="83"/>
                    <a:pt x="52" y="83"/>
                  </a:cubicBezTo>
                  <a:cubicBezTo>
                    <a:pt x="52" y="83"/>
                    <a:pt x="54" y="82"/>
                    <a:pt x="55" y="82"/>
                  </a:cubicBezTo>
                  <a:cubicBezTo>
                    <a:pt x="55" y="82"/>
                    <a:pt x="56" y="81"/>
                    <a:pt x="55" y="80"/>
                  </a:cubicBezTo>
                  <a:cubicBezTo>
                    <a:pt x="54" y="80"/>
                    <a:pt x="53" y="81"/>
                    <a:pt x="52" y="80"/>
                  </a:cubicBezTo>
                  <a:cubicBezTo>
                    <a:pt x="52" y="80"/>
                    <a:pt x="52" y="78"/>
                    <a:pt x="52" y="78"/>
                  </a:cubicBezTo>
                  <a:cubicBezTo>
                    <a:pt x="52" y="78"/>
                    <a:pt x="49" y="77"/>
                    <a:pt x="50" y="78"/>
                  </a:cubicBezTo>
                  <a:cubicBezTo>
                    <a:pt x="48" y="79"/>
                    <a:pt x="42" y="78"/>
                    <a:pt x="44" y="78"/>
                  </a:cubicBezTo>
                  <a:cubicBezTo>
                    <a:pt x="39" y="78"/>
                    <a:pt x="36" y="77"/>
                    <a:pt x="32" y="76"/>
                  </a:cubicBezTo>
                  <a:close/>
                  <a:moveTo>
                    <a:pt x="26" y="36"/>
                  </a:moveTo>
                  <a:cubicBezTo>
                    <a:pt x="26" y="36"/>
                    <a:pt x="27" y="38"/>
                    <a:pt x="27" y="38"/>
                  </a:cubicBezTo>
                  <a:cubicBezTo>
                    <a:pt x="24" y="37"/>
                    <a:pt x="23" y="37"/>
                    <a:pt x="26" y="36"/>
                  </a:cubicBezTo>
                  <a:close/>
                  <a:moveTo>
                    <a:pt x="20" y="63"/>
                  </a:moveTo>
                  <a:cubicBezTo>
                    <a:pt x="20" y="63"/>
                    <a:pt x="20" y="65"/>
                    <a:pt x="20" y="66"/>
                  </a:cubicBezTo>
                  <a:cubicBezTo>
                    <a:pt x="23" y="66"/>
                    <a:pt x="22" y="63"/>
                    <a:pt x="20" y="63"/>
                  </a:cubicBezTo>
                  <a:close/>
                  <a:moveTo>
                    <a:pt x="65" y="60"/>
                  </a:moveTo>
                  <a:cubicBezTo>
                    <a:pt x="65" y="60"/>
                    <a:pt x="62" y="62"/>
                    <a:pt x="64" y="62"/>
                  </a:cubicBezTo>
                  <a:cubicBezTo>
                    <a:pt x="64" y="62"/>
                    <a:pt x="67" y="59"/>
                    <a:pt x="65" y="60"/>
                  </a:cubicBezTo>
                  <a:close/>
                  <a:moveTo>
                    <a:pt x="54" y="50"/>
                  </a:moveTo>
                  <a:cubicBezTo>
                    <a:pt x="54" y="52"/>
                    <a:pt x="54" y="52"/>
                    <a:pt x="54" y="52"/>
                  </a:cubicBezTo>
                  <a:cubicBezTo>
                    <a:pt x="57" y="52"/>
                    <a:pt x="57" y="50"/>
                    <a:pt x="54" y="50"/>
                  </a:cubicBezTo>
                  <a:close/>
                  <a:moveTo>
                    <a:pt x="4" y="43"/>
                  </a:moveTo>
                  <a:cubicBezTo>
                    <a:pt x="4" y="43"/>
                    <a:pt x="4" y="45"/>
                    <a:pt x="4" y="45"/>
                  </a:cubicBezTo>
                  <a:cubicBezTo>
                    <a:pt x="4" y="45"/>
                    <a:pt x="9" y="45"/>
                    <a:pt x="7" y="44"/>
                  </a:cubicBezTo>
                  <a:cubicBezTo>
                    <a:pt x="6" y="44"/>
                    <a:pt x="5" y="44"/>
                    <a:pt x="4" y="43"/>
                  </a:cubicBezTo>
                  <a:close/>
                  <a:moveTo>
                    <a:pt x="52" y="41"/>
                  </a:moveTo>
                  <a:cubicBezTo>
                    <a:pt x="52" y="41"/>
                    <a:pt x="52" y="43"/>
                    <a:pt x="52" y="44"/>
                  </a:cubicBezTo>
                  <a:cubicBezTo>
                    <a:pt x="54" y="45"/>
                    <a:pt x="53" y="41"/>
                    <a:pt x="52" y="41"/>
                  </a:cubicBezTo>
                  <a:close/>
                  <a:moveTo>
                    <a:pt x="54" y="30"/>
                  </a:moveTo>
                  <a:cubicBezTo>
                    <a:pt x="54" y="30"/>
                    <a:pt x="53" y="32"/>
                    <a:pt x="53" y="32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54" y="33"/>
                    <a:pt x="55" y="34"/>
                    <a:pt x="55" y="35"/>
                  </a:cubicBezTo>
                  <a:cubicBezTo>
                    <a:pt x="55" y="35"/>
                    <a:pt x="59" y="35"/>
                    <a:pt x="57" y="34"/>
                  </a:cubicBezTo>
                  <a:cubicBezTo>
                    <a:pt x="57" y="34"/>
                    <a:pt x="57" y="32"/>
                    <a:pt x="56" y="30"/>
                  </a:cubicBezTo>
                  <a:cubicBezTo>
                    <a:pt x="56" y="30"/>
                    <a:pt x="54" y="31"/>
                    <a:pt x="54" y="30"/>
                  </a:cubicBezTo>
                  <a:close/>
                  <a:moveTo>
                    <a:pt x="0" y="25"/>
                  </a:moveTo>
                  <a:cubicBezTo>
                    <a:pt x="0" y="25"/>
                    <a:pt x="0" y="27"/>
                    <a:pt x="0" y="27"/>
                  </a:cubicBezTo>
                  <a:cubicBezTo>
                    <a:pt x="2" y="28"/>
                    <a:pt x="0" y="25"/>
                    <a:pt x="0" y="25"/>
                  </a:cubicBezTo>
                  <a:close/>
                </a:path>
              </a:pathLst>
            </a:custGeom>
            <a:grpFill/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52" name="Freeform 232">
              <a:extLst>
                <a:ext uri="{FF2B5EF4-FFF2-40B4-BE49-F238E27FC236}">
                  <a16:creationId xmlns:a16="http://schemas.microsoft.com/office/drawing/2014/main" id="{1826D14B-A94F-466E-9887-71AC0A91B9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9094" y="3784741"/>
              <a:ext cx="143712" cy="271262"/>
            </a:xfrm>
            <a:custGeom>
              <a:avLst/>
              <a:gdLst>
                <a:gd name="T0" fmla="*/ 41 w 41"/>
                <a:gd name="T1" fmla="*/ 64 h 77"/>
                <a:gd name="T2" fmla="*/ 36 w 41"/>
                <a:gd name="T3" fmla="*/ 55 h 77"/>
                <a:gd name="T4" fmla="*/ 36 w 41"/>
                <a:gd name="T5" fmla="*/ 52 h 77"/>
                <a:gd name="T6" fmla="*/ 35 w 41"/>
                <a:gd name="T7" fmla="*/ 48 h 77"/>
                <a:gd name="T8" fmla="*/ 36 w 41"/>
                <a:gd name="T9" fmla="*/ 39 h 77"/>
                <a:gd name="T10" fmla="*/ 34 w 41"/>
                <a:gd name="T11" fmla="*/ 34 h 77"/>
                <a:gd name="T12" fmla="*/ 35 w 41"/>
                <a:gd name="T13" fmla="*/ 26 h 77"/>
                <a:gd name="T14" fmla="*/ 33 w 41"/>
                <a:gd name="T15" fmla="*/ 22 h 77"/>
                <a:gd name="T16" fmla="*/ 34 w 41"/>
                <a:gd name="T17" fmla="*/ 14 h 77"/>
                <a:gd name="T18" fmla="*/ 31 w 41"/>
                <a:gd name="T19" fmla="*/ 9 h 77"/>
                <a:gd name="T20" fmla="*/ 31 w 41"/>
                <a:gd name="T21" fmla="*/ 1 h 77"/>
                <a:gd name="T22" fmla="*/ 25 w 41"/>
                <a:gd name="T23" fmla="*/ 0 h 77"/>
                <a:gd name="T24" fmla="*/ 24 w 41"/>
                <a:gd name="T25" fmla="*/ 2 h 77"/>
                <a:gd name="T26" fmla="*/ 11 w 41"/>
                <a:gd name="T27" fmla="*/ 1 h 77"/>
                <a:gd name="T28" fmla="*/ 8 w 41"/>
                <a:gd name="T29" fmla="*/ 6 h 77"/>
                <a:gd name="T30" fmla="*/ 9 w 41"/>
                <a:gd name="T31" fmla="*/ 11 h 77"/>
                <a:gd name="T32" fmla="*/ 8 w 41"/>
                <a:gd name="T33" fmla="*/ 17 h 77"/>
                <a:gd name="T34" fmla="*/ 9 w 41"/>
                <a:gd name="T35" fmla="*/ 23 h 77"/>
                <a:gd name="T36" fmla="*/ 11 w 41"/>
                <a:gd name="T37" fmla="*/ 29 h 77"/>
                <a:gd name="T38" fmla="*/ 10 w 41"/>
                <a:gd name="T39" fmla="*/ 36 h 77"/>
                <a:gd name="T40" fmla="*/ 8 w 41"/>
                <a:gd name="T41" fmla="*/ 41 h 77"/>
                <a:gd name="T42" fmla="*/ 5 w 41"/>
                <a:gd name="T43" fmla="*/ 48 h 77"/>
                <a:gd name="T44" fmla="*/ 2 w 41"/>
                <a:gd name="T45" fmla="*/ 54 h 77"/>
                <a:gd name="T46" fmla="*/ 1 w 41"/>
                <a:gd name="T47" fmla="*/ 60 h 77"/>
                <a:gd name="T48" fmla="*/ 1 w 41"/>
                <a:gd name="T49" fmla="*/ 67 h 77"/>
                <a:gd name="T50" fmla="*/ 2 w 41"/>
                <a:gd name="T51" fmla="*/ 71 h 77"/>
                <a:gd name="T52" fmla="*/ 0 w 41"/>
                <a:gd name="T53" fmla="*/ 76 h 77"/>
                <a:gd name="T54" fmla="*/ 6 w 41"/>
                <a:gd name="T55" fmla="*/ 76 h 77"/>
                <a:gd name="T56" fmla="*/ 12 w 41"/>
                <a:gd name="T57" fmla="*/ 73 h 77"/>
                <a:gd name="T58" fmla="*/ 18 w 41"/>
                <a:gd name="T59" fmla="*/ 72 h 77"/>
                <a:gd name="T60" fmla="*/ 22 w 41"/>
                <a:gd name="T61" fmla="*/ 69 h 77"/>
                <a:gd name="T62" fmla="*/ 30 w 41"/>
                <a:gd name="T63" fmla="*/ 69 h 77"/>
                <a:gd name="T64" fmla="*/ 33 w 41"/>
                <a:gd name="T65" fmla="*/ 67 h 77"/>
                <a:gd name="T66" fmla="*/ 37 w 41"/>
                <a:gd name="T67" fmla="*/ 67 h 77"/>
                <a:gd name="T68" fmla="*/ 37 w 41"/>
                <a:gd name="T69" fmla="*/ 63 h 77"/>
                <a:gd name="T70" fmla="*/ 35 w 41"/>
                <a:gd name="T71" fmla="*/ 61 h 77"/>
                <a:gd name="T72" fmla="*/ 38 w 41"/>
                <a:gd name="T73" fmla="*/ 61 h 77"/>
                <a:gd name="T74" fmla="*/ 39 w 41"/>
                <a:gd name="T75" fmla="*/ 65 h 77"/>
                <a:gd name="T76" fmla="*/ 41 w 41"/>
                <a:gd name="T77" fmla="*/ 65 h 77"/>
                <a:gd name="T78" fmla="*/ 41 w 41"/>
                <a:gd name="T79" fmla="*/ 6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1" h="77">
                  <a:moveTo>
                    <a:pt x="41" y="64"/>
                  </a:moveTo>
                  <a:cubicBezTo>
                    <a:pt x="41" y="64"/>
                    <a:pt x="37" y="56"/>
                    <a:pt x="36" y="55"/>
                  </a:cubicBezTo>
                  <a:cubicBezTo>
                    <a:pt x="34" y="53"/>
                    <a:pt x="37" y="53"/>
                    <a:pt x="36" y="52"/>
                  </a:cubicBezTo>
                  <a:cubicBezTo>
                    <a:pt x="34" y="51"/>
                    <a:pt x="35" y="49"/>
                    <a:pt x="35" y="48"/>
                  </a:cubicBezTo>
                  <a:cubicBezTo>
                    <a:pt x="35" y="47"/>
                    <a:pt x="36" y="42"/>
                    <a:pt x="36" y="39"/>
                  </a:cubicBezTo>
                  <a:cubicBezTo>
                    <a:pt x="36" y="37"/>
                    <a:pt x="36" y="37"/>
                    <a:pt x="34" y="34"/>
                  </a:cubicBezTo>
                  <a:cubicBezTo>
                    <a:pt x="32" y="30"/>
                    <a:pt x="34" y="28"/>
                    <a:pt x="35" y="26"/>
                  </a:cubicBezTo>
                  <a:cubicBezTo>
                    <a:pt x="35" y="25"/>
                    <a:pt x="32" y="24"/>
                    <a:pt x="33" y="22"/>
                  </a:cubicBezTo>
                  <a:cubicBezTo>
                    <a:pt x="35" y="20"/>
                    <a:pt x="34" y="17"/>
                    <a:pt x="34" y="14"/>
                  </a:cubicBezTo>
                  <a:cubicBezTo>
                    <a:pt x="34" y="11"/>
                    <a:pt x="32" y="9"/>
                    <a:pt x="31" y="9"/>
                  </a:cubicBezTo>
                  <a:cubicBezTo>
                    <a:pt x="29" y="8"/>
                    <a:pt x="31" y="1"/>
                    <a:pt x="31" y="1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13" y="0"/>
                    <a:pt x="11" y="1"/>
                  </a:cubicBezTo>
                  <a:cubicBezTo>
                    <a:pt x="10" y="2"/>
                    <a:pt x="8" y="4"/>
                    <a:pt x="8" y="6"/>
                  </a:cubicBezTo>
                  <a:cubicBezTo>
                    <a:pt x="8" y="8"/>
                    <a:pt x="10" y="10"/>
                    <a:pt x="9" y="11"/>
                  </a:cubicBezTo>
                  <a:cubicBezTo>
                    <a:pt x="9" y="13"/>
                    <a:pt x="8" y="17"/>
                    <a:pt x="8" y="17"/>
                  </a:cubicBezTo>
                  <a:cubicBezTo>
                    <a:pt x="8" y="17"/>
                    <a:pt x="10" y="21"/>
                    <a:pt x="9" y="23"/>
                  </a:cubicBezTo>
                  <a:cubicBezTo>
                    <a:pt x="8" y="25"/>
                    <a:pt x="11" y="26"/>
                    <a:pt x="11" y="29"/>
                  </a:cubicBezTo>
                  <a:cubicBezTo>
                    <a:pt x="11" y="32"/>
                    <a:pt x="10" y="36"/>
                    <a:pt x="10" y="36"/>
                  </a:cubicBezTo>
                  <a:cubicBezTo>
                    <a:pt x="10" y="36"/>
                    <a:pt x="8" y="38"/>
                    <a:pt x="8" y="41"/>
                  </a:cubicBezTo>
                  <a:cubicBezTo>
                    <a:pt x="7" y="44"/>
                    <a:pt x="6" y="45"/>
                    <a:pt x="5" y="48"/>
                  </a:cubicBezTo>
                  <a:cubicBezTo>
                    <a:pt x="5" y="50"/>
                    <a:pt x="2" y="54"/>
                    <a:pt x="2" y="54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3" y="70"/>
                    <a:pt x="2" y="71"/>
                  </a:cubicBezTo>
                  <a:cubicBezTo>
                    <a:pt x="1" y="73"/>
                    <a:pt x="0" y="76"/>
                    <a:pt x="0" y="76"/>
                  </a:cubicBezTo>
                  <a:cubicBezTo>
                    <a:pt x="2" y="76"/>
                    <a:pt x="4" y="77"/>
                    <a:pt x="6" y="76"/>
                  </a:cubicBezTo>
                  <a:cubicBezTo>
                    <a:pt x="8" y="76"/>
                    <a:pt x="10" y="73"/>
                    <a:pt x="12" y="73"/>
                  </a:cubicBezTo>
                  <a:cubicBezTo>
                    <a:pt x="14" y="72"/>
                    <a:pt x="15" y="73"/>
                    <a:pt x="18" y="72"/>
                  </a:cubicBezTo>
                  <a:cubicBezTo>
                    <a:pt x="19" y="72"/>
                    <a:pt x="21" y="69"/>
                    <a:pt x="22" y="69"/>
                  </a:cubicBezTo>
                  <a:cubicBezTo>
                    <a:pt x="25" y="68"/>
                    <a:pt x="27" y="69"/>
                    <a:pt x="30" y="69"/>
                  </a:cubicBezTo>
                  <a:cubicBezTo>
                    <a:pt x="30" y="69"/>
                    <a:pt x="33" y="67"/>
                    <a:pt x="33" y="67"/>
                  </a:cubicBezTo>
                  <a:cubicBezTo>
                    <a:pt x="34" y="66"/>
                    <a:pt x="36" y="67"/>
                    <a:pt x="37" y="67"/>
                  </a:cubicBezTo>
                  <a:cubicBezTo>
                    <a:pt x="37" y="66"/>
                    <a:pt x="37" y="64"/>
                    <a:pt x="37" y="63"/>
                  </a:cubicBezTo>
                  <a:cubicBezTo>
                    <a:pt x="37" y="63"/>
                    <a:pt x="35" y="62"/>
                    <a:pt x="35" y="61"/>
                  </a:cubicBezTo>
                  <a:cubicBezTo>
                    <a:pt x="35" y="62"/>
                    <a:pt x="37" y="61"/>
                    <a:pt x="38" y="61"/>
                  </a:cubicBezTo>
                  <a:cubicBezTo>
                    <a:pt x="38" y="61"/>
                    <a:pt x="39" y="64"/>
                    <a:pt x="39" y="65"/>
                  </a:cubicBezTo>
                  <a:cubicBezTo>
                    <a:pt x="39" y="65"/>
                    <a:pt x="41" y="65"/>
                    <a:pt x="41" y="65"/>
                  </a:cubicBezTo>
                  <a:lnTo>
                    <a:pt x="41" y="64"/>
                  </a:ln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53" name="Freeform 233">
              <a:extLst>
                <a:ext uri="{FF2B5EF4-FFF2-40B4-BE49-F238E27FC236}">
                  <a16:creationId xmlns:a16="http://schemas.microsoft.com/office/drawing/2014/main" id="{351A50B5-8078-4C34-AC6D-DBD8356DD9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9094" y="3784741"/>
              <a:ext cx="143712" cy="271262"/>
            </a:xfrm>
            <a:custGeom>
              <a:avLst/>
              <a:gdLst>
                <a:gd name="T0" fmla="*/ 41 w 41"/>
                <a:gd name="T1" fmla="*/ 64 h 77"/>
                <a:gd name="T2" fmla="*/ 36 w 41"/>
                <a:gd name="T3" fmla="*/ 55 h 77"/>
                <a:gd name="T4" fmla="*/ 36 w 41"/>
                <a:gd name="T5" fmla="*/ 52 h 77"/>
                <a:gd name="T6" fmla="*/ 35 w 41"/>
                <a:gd name="T7" fmla="*/ 48 h 77"/>
                <a:gd name="T8" fmla="*/ 36 w 41"/>
                <a:gd name="T9" fmla="*/ 39 h 77"/>
                <a:gd name="T10" fmla="*/ 34 w 41"/>
                <a:gd name="T11" fmla="*/ 34 h 77"/>
                <a:gd name="T12" fmla="*/ 35 w 41"/>
                <a:gd name="T13" fmla="*/ 26 h 77"/>
                <a:gd name="T14" fmla="*/ 33 w 41"/>
                <a:gd name="T15" fmla="*/ 22 h 77"/>
                <a:gd name="T16" fmla="*/ 34 w 41"/>
                <a:gd name="T17" fmla="*/ 14 h 77"/>
                <a:gd name="T18" fmla="*/ 31 w 41"/>
                <a:gd name="T19" fmla="*/ 9 h 77"/>
                <a:gd name="T20" fmla="*/ 31 w 41"/>
                <a:gd name="T21" fmla="*/ 1 h 77"/>
                <a:gd name="T22" fmla="*/ 25 w 41"/>
                <a:gd name="T23" fmla="*/ 0 h 77"/>
                <a:gd name="T24" fmla="*/ 24 w 41"/>
                <a:gd name="T25" fmla="*/ 2 h 77"/>
                <a:gd name="T26" fmla="*/ 11 w 41"/>
                <a:gd name="T27" fmla="*/ 1 h 77"/>
                <a:gd name="T28" fmla="*/ 8 w 41"/>
                <a:gd name="T29" fmla="*/ 6 h 77"/>
                <a:gd name="T30" fmla="*/ 9 w 41"/>
                <a:gd name="T31" fmla="*/ 11 h 77"/>
                <a:gd name="T32" fmla="*/ 8 w 41"/>
                <a:gd name="T33" fmla="*/ 17 h 77"/>
                <a:gd name="T34" fmla="*/ 9 w 41"/>
                <a:gd name="T35" fmla="*/ 23 h 77"/>
                <a:gd name="T36" fmla="*/ 11 w 41"/>
                <a:gd name="T37" fmla="*/ 29 h 77"/>
                <a:gd name="T38" fmla="*/ 10 w 41"/>
                <a:gd name="T39" fmla="*/ 36 h 77"/>
                <a:gd name="T40" fmla="*/ 8 w 41"/>
                <a:gd name="T41" fmla="*/ 41 h 77"/>
                <a:gd name="T42" fmla="*/ 5 w 41"/>
                <a:gd name="T43" fmla="*/ 48 h 77"/>
                <a:gd name="T44" fmla="*/ 2 w 41"/>
                <a:gd name="T45" fmla="*/ 54 h 77"/>
                <a:gd name="T46" fmla="*/ 1 w 41"/>
                <a:gd name="T47" fmla="*/ 60 h 77"/>
                <a:gd name="T48" fmla="*/ 1 w 41"/>
                <a:gd name="T49" fmla="*/ 67 h 77"/>
                <a:gd name="T50" fmla="*/ 2 w 41"/>
                <a:gd name="T51" fmla="*/ 71 h 77"/>
                <a:gd name="T52" fmla="*/ 0 w 41"/>
                <a:gd name="T53" fmla="*/ 76 h 77"/>
                <a:gd name="T54" fmla="*/ 6 w 41"/>
                <a:gd name="T55" fmla="*/ 76 h 77"/>
                <a:gd name="T56" fmla="*/ 12 w 41"/>
                <a:gd name="T57" fmla="*/ 73 h 77"/>
                <a:gd name="T58" fmla="*/ 18 w 41"/>
                <a:gd name="T59" fmla="*/ 72 h 77"/>
                <a:gd name="T60" fmla="*/ 22 w 41"/>
                <a:gd name="T61" fmla="*/ 69 h 77"/>
                <a:gd name="T62" fmla="*/ 30 w 41"/>
                <a:gd name="T63" fmla="*/ 69 h 77"/>
                <a:gd name="T64" fmla="*/ 33 w 41"/>
                <a:gd name="T65" fmla="*/ 67 h 77"/>
                <a:gd name="T66" fmla="*/ 37 w 41"/>
                <a:gd name="T67" fmla="*/ 67 h 77"/>
                <a:gd name="T68" fmla="*/ 37 w 41"/>
                <a:gd name="T69" fmla="*/ 63 h 77"/>
                <a:gd name="T70" fmla="*/ 35 w 41"/>
                <a:gd name="T71" fmla="*/ 61 h 77"/>
                <a:gd name="T72" fmla="*/ 38 w 41"/>
                <a:gd name="T73" fmla="*/ 61 h 77"/>
                <a:gd name="T74" fmla="*/ 39 w 41"/>
                <a:gd name="T75" fmla="*/ 65 h 77"/>
                <a:gd name="T76" fmla="*/ 41 w 41"/>
                <a:gd name="T77" fmla="*/ 65 h 77"/>
                <a:gd name="T78" fmla="*/ 41 w 41"/>
                <a:gd name="T79" fmla="*/ 6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1" h="77">
                  <a:moveTo>
                    <a:pt x="41" y="64"/>
                  </a:moveTo>
                  <a:cubicBezTo>
                    <a:pt x="41" y="64"/>
                    <a:pt x="37" y="56"/>
                    <a:pt x="36" y="55"/>
                  </a:cubicBezTo>
                  <a:cubicBezTo>
                    <a:pt x="34" y="53"/>
                    <a:pt x="37" y="53"/>
                    <a:pt x="36" y="52"/>
                  </a:cubicBezTo>
                  <a:cubicBezTo>
                    <a:pt x="34" y="51"/>
                    <a:pt x="35" y="49"/>
                    <a:pt x="35" y="48"/>
                  </a:cubicBezTo>
                  <a:cubicBezTo>
                    <a:pt x="35" y="47"/>
                    <a:pt x="36" y="42"/>
                    <a:pt x="36" y="39"/>
                  </a:cubicBezTo>
                  <a:cubicBezTo>
                    <a:pt x="36" y="37"/>
                    <a:pt x="36" y="37"/>
                    <a:pt x="34" y="34"/>
                  </a:cubicBezTo>
                  <a:cubicBezTo>
                    <a:pt x="32" y="30"/>
                    <a:pt x="34" y="28"/>
                    <a:pt x="35" y="26"/>
                  </a:cubicBezTo>
                  <a:cubicBezTo>
                    <a:pt x="35" y="25"/>
                    <a:pt x="32" y="24"/>
                    <a:pt x="33" y="22"/>
                  </a:cubicBezTo>
                  <a:cubicBezTo>
                    <a:pt x="35" y="20"/>
                    <a:pt x="34" y="17"/>
                    <a:pt x="34" y="14"/>
                  </a:cubicBezTo>
                  <a:cubicBezTo>
                    <a:pt x="34" y="11"/>
                    <a:pt x="32" y="9"/>
                    <a:pt x="31" y="9"/>
                  </a:cubicBezTo>
                  <a:cubicBezTo>
                    <a:pt x="29" y="8"/>
                    <a:pt x="31" y="1"/>
                    <a:pt x="31" y="1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13" y="0"/>
                    <a:pt x="11" y="1"/>
                  </a:cubicBezTo>
                  <a:cubicBezTo>
                    <a:pt x="10" y="2"/>
                    <a:pt x="8" y="4"/>
                    <a:pt x="8" y="6"/>
                  </a:cubicBezTo>
                  <a:cubicBezTo>
                    <a:pt x="8" y="8"/>
                    <a:pt x="10" y="10"/>
                    <a:pt x="9" y="11"/>
                  </a:cubicBezTo>
                  <a:cubicBezTo>
                    <a:pt x="9" y="13"/>
                    <a:pt x="8" y="17"/>
                    <a:pt x="8" y="17"/>
                  </a:cubicBezTo>
                  <a:cubicBezTo>
                    <a:pt x="8" y="17"/>
                    <a:pt x="10" y="21"/>
                    <a:pt x="9" y="23"/>
                  </a:cubicBezTo>
                  <a:cubicBezTo>
                    <a:pt x="8" y="25"/>
                    <a:pt x="11" y="26"/>
                    <a:pt x="11" y="29"/>
                  </a:cubicBezTo>
                  <a:cubicBezTo>
                    <a:pt x="11" y="32"/>
                    <a:pt x="10" y="36"/>
                    <a:pt x="10" y="36"/>
                  </a:cubicBezTo>
                  <a:cubicBezTo>
                    <a:pt x="10" y="36"/>
                    <a:pt x="8" y="38"/>
                    <a:pt x="8" y="41"/>
                  </a:cubicBezTo>
                  <a:cubicBezTo>
                    <a:pt x="7" y="44"/>
                    <a:pt x="6" y="45"/>
                    <a:pt x="5" y="48"/>
                  </a:cubicBezTo>
                  <a:cubicBezTo>
                    <a:pt x="5" y="50"/>
                    <a:pt x="2" y="54"/>
                    <a:pt x="2" y="54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3" y="70"/>
                    <a:pt x="2" y="71"/>
                  </a:cubicBezTo>
                  <a:cubicBezTo>
                    <a:pt x="1" y="73"/>
                    <a:pt x="0" y="76"/>
                    <a:pt x="0" y="76"/>
                  </a:cubicBezTo>
                  <a:cubicBezTo>
                    <a:pt x="2" y="76"/>
                    <a:pt x="4" y="77"/>
                    <a:pt x="6" y="76"/>
                  </a:cubicBezTo>
                  <a:cubicBezTo>
                    <a:pt x="8" y="76"/>
                    <a:pt x="10" y="73"/>
                    <a:pt x="12" y="73"/>
                  </a:cubicBezTo>
                  <a:cubicBezTo>
                    <a:pt x="14" y="72"/>
                    <a:pt x="15" y="73"/>
                    <a:pt x="18" y="72"/>
                  </a:cubicBezTo>
                  <a:cubicBezTo>
                    <a:pt x="19" y="72"/>
                    <a:pt x="21" y="69"/>
                    <a:pt x="22" y="69"/>
                  </a:cubicBezTo>
                  <a:cubicBezTo>
                    <a:pt x="25" y="68"/>
                    <a:pt x="27" y="69"/>
                    <a:pt x="30" y="69"/>
                  </a:cubicBezTo>
                  <a:cubicBezTo>
                    <a:pt x="30" y="69"/>
                    <a:pt x="33" y="67"/>
                    <a:pt x="33" y="67"/>
                  </a:cubicBezTo>
                  <a:cubicBezTo>
                    <a:pt x="34" y="66"/>
                    <a:pt x="36" y="67"/>
                    <a:pt x="37" y="67"/>
                  </a:cubicBezTo>
                  <a:cubicBezTo>
                    <a:pt x="37" y="66"/>
                    <a:pt x="37" y="64"/>
                    <a:pt x="37" y="63"/>
                  </a:cubicBezTo>
                  <a:cubicBezTo>
                    <a:pt x="37" y="63"/>
                    <a:pt x="35" y="62"/>
                    <a:pt x="35" y="61"/>
                  </a:cubicBezTo>
                  <a:cubicBezTo>
                    <a:pt x="35" y="62"/>
                    <a:pt x="37" y="61"/>
                    <a:pt x="38" y="61"/>
                  </a:cubicBezTo>
                  <a:cubicBezTo>
                    <a:pt x="38" y="61"/>
                    <a:pt x="39" y="64"/>
                    <a:pt x="39" y="65"/>
                  </a:cubicBezTo>
                  <a:cubicBezTo>
                    <a:pt x="39" y="65"/>
                    <a:pt x="41" y="65"/>
                    <a:pt x="41" y="65"/>
                  </a:cubicBezTo>
                  <a:lnTo>
                    <a:pt x="41" y="64"/>
                  </a:lnTo>
                  <a:close/>
                </a:path>
              </a:pathLst>
            </a:custGeom>
            <a:grpFill/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54" name="Freeform 234">
              <a:extLst>
                <a:ext uri="{FF2B5EF4-FFF2-40B4-BE49-F238E27FC236}">
                  <a16:creationId xmlns:a16="http://schemas.microsoft.com/office/drawing/2014/main" id="{132D8D1B-7B69-4CAF-9A08-0144F5E2BE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2926" y="1990107"/>
              <a:ext cx="271258" cy="357490"/>
            </a:xfrm>
            <a:custGeom>
              <a:avLst/>
              <a:gdLst>
                <a:gd name="T0" fmla="*/ 72 w 77"/>
                <a:gd name="T1" fmla="*/ 14 h 101"/>
                <a:gd name="T2" fmla="*/ 68 w 77"/>
                <a:gd name="T3" fmla="*/ 13 h 101"/>
                <a:gd name="T4" fmla="*/ 59 w 77"/>
                <a:gd name="T5" fmla="*/ 10 h 101"/>
                <a:gd name="T6" fmla="*/ 53 w 77"/>
                <a:gd name="T7" fmla="*/ 15 h 101"/>
                <a:gd name="T8" fmla="*/ 53 w 77"/>
                <a:gd name="T9" fmla="*/ 18 h 101"/>
                <a:gd name="T10" fmla="*/ 48 w 77"/>
                <a:gd name="T11" fmla="*/ 13 h 101"/>
                <a:gd name="T12" fmla="*/ 42 w 77"/>
                <a:gd name="T13" fmla="*/ 14 h 101"/>
                <a:gd name="T14" fmla="*/ 40 w 77"/>
                <a:gd name="T15" fmla="*/ 6 h 101"/>
                <a:gd name="T16" fmla="*/ 39 w 77"/>
                <a:gd name="T17" fmla="*/ 3 h 101"/>
                <a:gd name="T18" fmla="*/ 40 w 77"/>
                <a:gd name="T19" fmla="*/ 1 h 101"/>
                <a:gd name="T20" fmla="*/ 36 w 77"/>
                <a:gd name="T21" fmla="*/ 2 h 101"/>
                <a:gd name="T22" fmla="*/ 28 w 77"/>
                <a:gd name="T23" fmla="*/ 1 h 101"/>
                <a:gd name="T24" fmla="*/ 28 w 77"/>
                <a:gd name="T25" fmla="*/ 5 h 101"/>
                <a:gd name="T26" fmla="*/ 30 w 77"/>
                <a:gd name="T27" fmla="*/ 8 h 101"/>
                <a:gd name="T28" fmla="*/ 28 w 77"/>
                <a:gd name="T29" fmla="*/ 19 h 101"/>
                <a:gd name="T30" fmla="*/ 24 w 77"/>
                <a:gd name="T31" fmla="*/ 22 h 101"/>
                <a:gd name="T32" fmla="*/ 18 w 77"/>
                <a:gd name="T33" fmla="*/ 30 h 101"/>
                <a:gd name="T34" fmla="*/ 15 w 77"/>
                <a:gd name="T35" fmla="*/ 39 h 101"/>
                <a:gd name="T36" fmla="*/ 8 w 77"/>
                <a:gd name="T37" fmla="*/ 44 h 101"/>
                <a:gd name="T38" fmla="*/ 0 w 77"/>
                <a:gd name="T39" fmla="*/ 55 h 101"/>
                <a:gd name="T40" fmla="*/ 3 w 77"/>
                <a:gd name="T41" fmla="*/ 60 h 101"/>
                <a:gd name="T42" fmla="*/ 5 w 77"/>
                <a:gd name="T43" fmla="*/ 68 h 101"/>
                <a:gd name="T44" fmla="*/ 6 w 77"/>
                <a:gd name="T45" fmla="*/ 76 h 101"/>
                <a:gd name="T46" fmla="*/ 18 w 77"/>
                <a:gd name="T47" fmla="*/ 79 h 101"/>
                <a:gd name="T48" fmla="*/ 21 w 77"/>
                <a:gd name="T49" fmla="*/ 85 h 101"/>
                <a:gd name="T50" fmla="*/ 21 w 77"/>
                <a:gd name="T51" fmla="*/ 98 h 101"/>
                <a:gd name="T52" fmla="*/ 29 w 77"/>
                <a:gd name="T53" fmla="*/ 95 h 101"/>
                <a:gd name="T54" fmla="*/ 39 w 77"/>
                <a:gd name="T55" fmla="*/ 101 h 101"/>
                <a:gd name="T56" fmla="*/ 48 w 77"/>
                <a:gd name="T57" fmla="*/ 97 h 101"/>
                <a:gd name="T58" fmla="*/ 57 w 77"/>
                <a:gd name="T59" fmla="*/ 95 h 101"/>
                <a:gd name="T60" fmla="*/ 63 w 77"/>
                <a:gd name="T61" fmla="*/ 94 h 101"/>
                <a:gd name="T62" fmla="*/ 63 w 77"/>
                <a:gd name="T63" fmla="*/ 88 h 101"/>
                <a:gd name="T64" fmla="*/ 70 w 77"/>
                <a:gd name="T65" fmla="*/ 81 h 101"/>
                <a:gd name="T66" fmla="*/ 62 w 77"/>
                <a:gd name="T67" fmla="*/ 75 h 101"/>
                <a:gd name="T68" fmla="*/ 57 w 77"/>
                <a:gd name="T69" fmla="*/ 64 h 101"/>
                <a:gd name="T70" fmla="*/ 63 w 77"/>
                <a:gd name="T71" fmla="*/ 58 h 101"/>
                <a:gd name="T72" fmla="*/ 74 w 77"/>
                <a:gd name="T73" fmla="*/ 51 h 101"/>
                <a:gd name="T74" fmla="*/ 77 w 77"/>
                <a:gd name="T75" fmla="*/ 42 h 101"/>
                <a:gd name="T76" fmla="*/ 76 w 77"/>
                <a:gd name="T77" fmla="*/ 31 h 101"/>
                <a:gd name="T78" fmla="*/ 75 w 77"/>
                <a:gd name="T79" fmla="*/ 1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7" h="101">
                  <a:moveTo>
                    <a:pt x="75" y="15"/>
                  </a:moveTo>
                  <a:cubicBezTo>
                    <a:pt x="74" y="15"/>
                    <a:pt x="73" y="14"/>
                    <a:pt x="72" y="14"/>
                  </a:cubicBezTo>
                  <a:cubicBezTo>
                    <a:pt x="72" y="14"/>
                    <a:pt x="72" y="13"/>
                    <a:pt x="72" y="13"/>
                  </a:cubicBezTo>
                  <a:cubicBezTo>
                    <a:pt x="70" y="12"/>
                    <a:pt x="69" y="13"/>
                    <a:pt x="68" y="13"/>
                  </a:cubicBezTo>
                  <a:cubicBezTo>
                    <a:pt x="67" y="12"/>
                    <a:pt x="65" y="11"/>
                    <a:pt x="65" y="11"/>
                  </a:cubicBezTo>
                  <a:cubicBezTo>
                    <a:pt x="63" y="10"/>
                    <a:pt x="61" y="10"/>
                    <a:pt x="59" y="10"/>
                  </a:cubicBezTo>
                  <a:cubicBezTo>
                    <a:pt x="58" y="11"/>
                    <a:pt x="57" y="14"/>
                    <a:pt x="56" y="15"/>
                  </a:cubicBezTo>
                  <a:cubicBezTo>
                    <a:pt x="56" y="15"/>
                    <a:pt x="54" y="14"/>
                    <a:pt x="53" y="15"/>
                  </a:cubicBezTo>
                  <a:cubicBezTo>
                    <a:pt x="53" y="15"/>
                    <a:pt x="53" y="16"/>
                    <a:pt x="52" y="17"/>
                  </a:cubicBezTo>
                  <a:cubicBezTo>
                    <a:pt x="52" y="17"/>
                    <a:pt x="54" y="17"/>
                    <a:pt x="53" y="18"/>
                  </a:cubicBezTo>
                  <a:cubicBezTo>
                    <a:pt x="52" y="17"/>
                    <a:pt x="48" y="17"/>
                    <a:pt x="48" y="16"/>
                  </a:cubicBezTo>
                  <a:cubicBezTo>
                    <a:pt x="47" y="16"/>
                    <a:pt x="48" y="14"/>
                    <a:pt x="48" y="13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5" y="13"/>
                    <a:pt x="43" y="14"/>
                    <a:pt x="42" y="14"/>
                  </a:cubicBezTo>
                  <a:cubicBezTo>
                    <a:pt x="42" y="13"/>
                    <a:pt x="40" y="10"/>
                    <a:pt x="40" y="9"/>
                  </a:cubicBezTo>
                  <a:cubicBezTo>
                    <a:pt x="39" y="8"/>
                    <a:pt x="40" y="7"/>
                    <a:pt x="40" y="6"/>
                  </a:cubicBezTo>
                  <a:cubicBezTo>
                    <a:pt x="39" y="6"/>
                    <a:pt x="37" y="5"/>
                    <a:pt x="37" y="5"/>
                  </a:cubicBezTo>
                  <a:cubicBezTo>
                    <a:pt x="37" y="5"/>
                    <a:pt x="40" y="3"/>
                    <a:pt x="39" y="3"/>
                  </a:cubicBezTo>
                  <a:cubicBezTo>
                    <a:pt x="39" y="3"/>
                    <a:pt x="41" y="2"/>
                    <a:pt x="41" y="1"/>
                  </a:cubicBezTo>
                  <a:cubicBezTo>
                    <a:pt x="41" y="1"/>
                    <a:pt x="41" y="0"/>
                    <a:pt x="40" y="1"/>
                  </a:cubicBezTo>
                  <a:cubicBezTo>
                    <a:pt x="40" y="1"/>
                    <a:pt x="40" y="1"/>
                    <a:pt x="39" y="2"/>
                  </a:cubicBezTo>
                  <a:cubicBezTo>
                    <a:pt x="38" y="2"/>
                    <a:pt x="37" y="2"/>
                    <a:pt x="36" y="2"/>
                  </a:cubicBezTo>
                  <a:cubicBezTo>
                    <a:pt x="36" y="1"/>
                    <a:pt x="36" y="2"/>
                    <a:pt x="37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2"/>
                    <a:pt x="27" y="4"/>
                    <a:pt x="27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9" y="6"/>
                    <a:pt x="28" y="7"/>
                    <a:pt x="29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1" y="15"/>
                    <a:pt x="28" y="13"/>
                    <a:pt x="32" y="19"/>
                  </a:cubicBezTo>
                  <a:cubicBezTo>
                    <a:pt x="30" y="19"/>
                    <a:pt x="29" y="19"/>
                    <a:pt x="28" y="19"/>
                  </a:cubicBezTo>
                  <a:cubicBezTo>
                    <a:pt x="27" y="23"/>
                    <a:pt x="27" y="22"/>
                    <a:pt x="26" y="25"/>
                  </a:cubicBezTo>
                  <a:cubicBezTo>
                    <a:pt x="25" y="24"/>
                    <a:pt x="24" y="23"/>
                    <a:pt x="24" y="22"/>
                  </a:cubicBezTo>
                  <a:cubicBezTo>
                    <a:pt x="18" y="24"/>
                    <a:pt x="14" y="24"/>
                    <a:pt x="19" y="31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8" y="30"/>
                    <a:pt x="18" y="37"/>
                    <a:pt x="16" y="37"/>
                  </a:cubicBezTo>
                  <a:cubicBezTo>
                    <a:pt x="14" y="36"/>
                    <a:pt x="13" y="38"/>
                    <a:pt x="15" y="39"/>
                  </a:cubicBezTo>
                  <a:cubicBezTo>
                    <a:pt x="17" y="41"/>
                    <a:pt x="12" y="42"/>
                    <a:pt x="12" y="42"/>
                  </a:cubicBezTo>
                  <a:cubicBezTo>
                    <a:pt x="12" y="42"/>
                    <a:pt x="12" y="46"/>
                    <a:pt x="8" y="44"/>
                  </a:cubicBezTo>
                  <a:cubicBezTo>
                    <a:pt x="3" y="42"/>
                    <a:pt x="4" y="44"/>
                    <a:pt x="3" y="46"/>
                  </a:cubicBezTo>
                  <a:cubicBezTo>
                    <a:pt x="2" y="49"/>
                    <a:pt x="0" y="55"/>
                    <a:pt x="0" y="55"/>
                  </a:cubicBezTo>
                  <a:cubicBezTo>
                    <a:pt x="0" y="55"/>
                    <a:pt x="2" y="57"/>
                    <a:pt x="4" y="57"/>
                  </a:cubicBezTo>
                  <a:cubicBezTo>
                    <a:pt x="5" y="57"/>
                    <a:pt x="0" y="58"/>
                    <a:pt x="3" y="60"/>
                  </a:cubicBezTo>
                  <a:cubicBezTo>
                    <a:pt x="6" y="61"/>
                    <a:pt x="4" y="66"/>
                    <a:pt x="4" y="66"/>
                  </a:cubicBezTo>
                  <a:cubicBezTo>
                    <a:pt x="4" y="66"/>
                    <a:pt x="4" y="65"/>
                    <a:pt x="5" y="68"/>
                  </a:cubicBezTo>
                  <a:cubicBezTo>
                    <a:pt x="7" y="71"/>
                    <a:pt x="8" y="68"/>
                    <a:pt x="6" y="71"/>
                  </a:cubicBezTo>
                  <a:cubicBezTo>
                    <a:pt x="4" y="75"/>
                    <a:pt x="6" y="76"/>
                    <a:pt x="6" y="76"/>
                  </a:cubicBezTo>
                  <a:cubicBezTo>
                    <a:pt x="6" y="76"/>
                    <a:pt x="12" y="74"/>
                    <a:pt x="13" y="77"/>
                  </a:cubicBezTo>
                  <a:cubicBezTo>
                    <a:pt x="15" y="80"/>
                    <a:pt x="15" y="78"/>
                    <a:pt x="18" y="79"/>
                  </a:cubicBezTo>
                  <a:cubicBezTo>
                    <a:pt x="20" y="79"/>
                    <a:pt x="22" y="79"/>
                    <a:pt x="22" y="79"/>
                  </a:cubicBezTo>
                  <a:cubicBezTo>
                    <a:pt x="22" y="79"/>
                    <a:pt x="23" y="83"/>
                    <a:pt x="21" y="85"/>
                  </a:cubicBezTo>
                  <a:cubicBezTo>
                    <a:pt x="20" y="87"/>
                    <a:pt x="20" y="88"/>
                    <a:pt x="21" y="90"/>
                  </a:cubicBezTo>
                  <a:cubicBezTo>
                    <a:pt x="21" y="92"/>
                    <a:pt x="19" y="95"/>
                    <a:pt x="21" y="98"/>
                  </a:cubicBezTo>
                  <a:cubicBezTo>
                    <a:pt x="21" y="98"/>
                    <a:pt x="24" y="97"/>
                    <a:pt x="25" y="96"/>
                  </a:cubicBezTo>
                  <a:cubicBezTo>
                    <a:pt x="26" y="96"/>
                    <a:pt x="26" y="93"/>
                    <a:pt x="29" y="95"/>
                  </a:cubicBezTo>
                  <a:cubicBezTo>
                    <a:pt x="32" y="96"/>
                    <a:pt x="33" y="97"/>
                    <a:pt x="33" y="97"/>
                  </a:cubicBezTo>
                  <a:cubicBezTo>
                    <a:pt x="39" y="101"/>
                    <a:pt x="39" y="101"/>
                    <a:pt x="39" y="101"/>
                  </a:cubicBezTo>
                  <a:cubicBezTo>
                    <a:pt x="40" y="100"/>
                    <a:pt x="41" y="98"/>
                    <a:pt x="43" y="98"/>
                  </a:cubicBezTo>
                  <a:cubicBezTo>
                    <a:pt x="46" y="98"/>
                    <a:pt x="46" y="97"/>
                    <a:pt x="48" y="97"/>
                  </a:cubicBezTo>
                  <a:cubicBezTo>
                    <a:pt x="50" y="97"/>
                    <a:pt x="50" y="95"/>
                    <a:pt x="51" y="94"/>
                  </a:cubicBezTo>
                  <a:cubicBezTo>
                    <a:pt x="52" y="93"/>
                    <a:pt x="55" y="95"/>
                    <a:pt x="57" y="95"/>
                  </a:cubicBezTo>
                  <a:cubicBezTo>
                    <a:pt x="59" y="94"/>
                    <a:pt x="59" y="96"/>
                    <a:pt x="61" y="97"/>
                  </a:cubicBezTo>
                  <a:cubicBezTo>
                    <a:pt x="63" y="98"/>
                    <a:pt x="63" y="97"/>
                    <a:pt x="63" y="94"/>
                  </a:cubicBezTo>
                  <a:cubicBezTo>
                    <a:pt x="63" y="91"/>
                    <a:pt x="60" y="90"/>
                    <a:pt x="60" y="90"/>
                  </a:cubicBezTo>
                  <a:cubicBezTo>
                    <a:pt x="60" y="90"/>
                    <a:pt x="61" y="89"/>
                    <a:pt x="63" y="88"/>
                  </a:cubicBezTo>
                  <a:cubicBezTo>
                    <a:pt x="66" y="88"/>
                    <a:pt x="67" y="88"/>
                    <a:pt x="66" y="85"/>
                  </a:cubicBezTo>
                  <a:cubicBezTo>
                    <a:pt x="66" y="82"/>
                    <a:pt x="70" y="81"/>
                    <a:pt x="70" y="81"/>
                  </a:cubicBezTo>
                  <a:cubicBezTo>
                    <a:pt x="67" y="78"/>
                    <a:pt x="67" y="78"/>
                    <a:pt x="67" y="78"/>
                  </a:cubicBezTo>
                  <a:cubicBezTo>
                    <a:pt x="65" y="76"/>
                    <a:pt x="62" y="78"/>
                    <a:pt x="62" y="75"/>
                  </a:cubicBezTo>
                  <a:cubicBezTo>
                    <a:pt x="62" y="72"/>
                    <a:pt x="62" y="71"/>
                    <a:pt x="60" y="69"/>
                  </a:cubicBezTo>
                  <a:cubicBezTo>
                    <a:pt x="59" y="67"/>
                    <a:pt x="59" y="67"/>
                    <a:pt x="57" y="64"/>
                  </a:cubicBezTo>
                  <a:cubicBezTo>
                    <a:pt x="56" y="61"/>
                    <a:pt x="56" y="61"/>
                    <a:pt x="58" y="61"/>
                  </a:cubicBezTo>
                  <a:cubicBezTo>
                    <a:pt x="60" y="60"/>
                    <a:pt x="62" y="61"/>
                    <a:pt x="63" y="58"/>
                  </a:cubicBezTo>
                  <a:cubicBezTo>
                    <a:pt x="64" y="56"/>
                    <a:pt x="65" y="56"/>
                    <a:pt x="68" y="55"/>
                  </a:cubicBezTo>
                  <a:cubicBezTo>
                    <a:pt x="71" y="53"/>
                    <a:pt x="74" y="51"/>
                    <a:pt x="74" y="51"/>
                  </a:cubicBezTo>
                  <a:cubicBezTo>
                    <a:pt x="77" y="53"/>
                    <a:pt x="77" y="53"/>
                    <a:pt x="77" y="53"/>
                  </a:cubicBezTo>
                  <a:cubicBezTo>
                    <a:pt x="77" y="53"/>
                    <a:pt x="77" y="44"/>
                    <a:pt x="77" y="42"/>
                  </a:cubicBezTo>
                  <a:cubicBezTo>
                    <a:pt x="77" y="40"/>
                    <a:pt x="75" y="40"/>
                    <a:pt x="75" y="37"/>
                  </a:cubicBezTo>
                  <a:cubicBezTo>
                    <a:pt x="75" y="34"/>
                    <a:pt x="76" y="31"/>
                    <a:pt x="76" y="31"/>
                  </a:cubicBezTo>
                  <a:cubicBezTo>
                    <a:pt x="76" y="31"/>
                    <a:pt x="72" y="27"/>
                    <a:pt x="73" y="25"/>
                  </a:cubicBezTo>
                  <a:cubicBezTo>
                    <a:pt x="75" y="23"/>
                    <a:pt x="75" y="15"/>
                    <a:pt x="75" y="15"/>
                  </a:cubicBez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55" name="Freeform 235">
              <a:extLst>
                <a:ext uri="{FF2B5EF4-FFF2-40B4-BE49-F238E27FC236}">
                  <a16:creationId xmlns:a16="http://schemas.microsoft.com/office/drawing/2014/main" id="{2D72B5F4-CB29-41A5-B940-FF8E2FEA10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2926" y="1990107"/>
              <a:ext cx="271258" cy="357490"/>
            </a:xfrm>
            <a:custGeom>
              <a:avLst/>
              <a:gdLst>
                <a:gd name="T0" fmla="*/ 72 w 77"/>
                <a:gd name="T1" fmla="*/ 14 h 101"/>
                <a:gd name="T2" fmla="*/ 68 w 77"/>
                <a:gd name="T3" fmla="*/ 13 h 101"/>
                <a:gd name="T4" fmla="*/ 59 w 77"/>
                <a:gd name="T5" fmla="*/ 10 h 101"/>
                <a:gd name="T6" fmla="*/ 53 w 77"/>
                <a:gd name="T7" fmla="*/ 15 h 101"/>
                <a:gd name="T8" fmla="*/ 53 w 77"/>
                <a:gd name="T9" fmla="*/ 18 h 101"/>
                <a:gd name="T10" fmla="*/ 48 w 77"/>
                <a:gd name="T11" fmla="*/ 13 h 101"/>
                <a:gd name="T12" fmla="*/ 42 w 77"/>
                <a:gd name="T13" fmla="*/ 14 h 101"/>
                <a:gd name="T14" fmla="*/ 40 w 77"/>
                <a:gd name="T15" fmla="*/ 6 h 101"/>
                <a:gd name="T16" fmla="*/ 39 w 77"/>
                <a:gd name="T17" fmla="*/ 3 h 101"/>
                <a:gd name="T18" fmla="*/ 40 w 77"/>
                <a:gd name="T19" fmla="*/ 1 h 101"/>
                <a:gd name="T20" fmla="*/ 36 w 77"/>
                <a:gd name="T21" fmla="*/ 2 h 101"/>
                <a:gd name="T22" fmla="*/ 28 w 77"/>
                <a:gd name="T23" fmla="*/ 1 h 101"/>
                <a:gd name="T24" fmla="*/ 28 w 77"/>
                <a:gd name="T25" fmla="*/ 5 h 101"/>
                <a:gd name="T26" fmla="*/ 30 w 77"/>
                <a:gd name="T27" fmla="*/ 8 h 101"/>
                <a:gd name="T28" fmla="*/ 28 w 77"/>
                <a:gd name="T29" fmla="*/ 19 h 101"/>
                <a:gd name="T30" fmla="*/ 24 w 77"/>
                <a:gd name="T31" fmla="*/ 22 h 101"/>
                <a:gd name="T32" fmla="*/ 18 w 77"/>
                <a:gd name="T33" fmla="*/ 30 h 101"/>
                <a:gd name="T34" fmla="*/ 15 w 77"/>
                <a:gd name="T35" fmla="*/ 39 h 101"/>
                <a:gd name="T36" fmla="*/ 8 w 77"/>
                <a:gd name="T37" fmla="*/ 44 h 101"/>
                <a:gd name="T38" fmla="*/ 0 w 77"/>
                <a:gd name="T39" fmla="*/ 55 h 101"/>
                <a:gd name="T40" fmla="*/ 3 w 77"/>
                <a:gd name="T41" fmla="*/ 60 h 101"/>
                <a:gd name="T42" fmla="*/ 5 w 77"/>
                <a:gd name="T43" fmla="*/ 68 h 101"/>
                <a:gd name="T44" fmla="*/ 6 w 77"/>
                <a:gd name="T45" fmla="*/ 76 h 101"/>
                <a:gd name="T46" fmla="*/ 18 w 77"/>
                <a:gd name="T47" fmla="*/ 79 h 101"/>
                <a:gd name="T48" fmla="*/ 21 w 77"/>
                <a:gd name="T49" fmla="*/ 85 h 101"/>
                <a:gd name="T50" fmla="*/ 21 w 77"/>
                <a:gd name="T51" fmla="*/ 98 h 101"/>
                <a:gd name="T52" fmla="*/ 29 w 77"/>
                <a:gd name="T53" fmla="*/ 95 h 101"/>
                <a:gd name="T54" fmla="*/ 39 w 77"/>
                <a:gd name="T55" fmla="*/ 101 h 101"/>
                <a:gd name="T56" fmla="*/ 48 w 77"/>
                <a:gd name="T57" fmla="*/ 97 h 101"/>
                <a:gd name="T58" fmla="*/ 57 w 77"/>
                <a:gd name="T59" fmla="*/ 95 h 101"/>
                <a:gd name="T60" fmla="*/ 63 w 77"/>
                <a:gd name="T61" fmla="*/ 94 h 101"/>
                <a:gd name="T62" fmla="*/ 63 w 77"/>
                <a:gd name="T63" fmla="*/ 88 h 101"/>
                <a:gd name="T64" fmla="*/ 70 w 77"/>
                <a:gd name="T65" fmla="*/ 81 h 101"/>
                <a:gd name="T66" fmla="*/ 62 w 77"/>
                <a:gd name="T67" fmla="*/ 75 h 101"/>
                <a:gd name="T68" fmla="*/ 57 w 77"/>
                <a:gd name="T69" fmla="*/ 64 h 101"/>
                <a:gd name="T70" fmla="*/ 63 w 77"/>
                <a:gd name="T71" fmla="*/ 58 h 101"/>
                <a:gd name="T72" fmla="*/ 74 w 77"/>
                <a:gd name="T73" fmla="*/ 51 h 101"/>
                <a:gd name="T74" fmla="*/ 77 w 77"/>
                <a:gd name="T75" fmla="*/ 42 h 101"/>
                <a:gd name="T76" fmla="*/ 76 w 77"/>
                <a:gd name="T77" fmla="*/ 31 h 101"/>
                <a:gd name="T78" fmla="*/ 75 w 77"/>
                <a:gd name="T79" fmla="*/ 1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7" h="101">
                  <a:moveTo>
                    <a:pt x="75" y="15"/>
                  </a:moveTo>
                  <a:cubicBezTo>
                    <a:pt x="74" y="15"/>
                    <a:pt x="73" y="14"/>
                    <a:pt x="72" y="14"/>
                  </a:cubicBezTo>
                  <a:cubicBezTo>
                    <a:pt x="72" y="14"/>
                    <a:pt x="72" y="13"/>
                    <a:pt x="72" y="13"/>
                  </a:cubicBezTo>
                  <a:cubicBezTo>
                    <a:pt x="70" y="12"/>
                    <a:pt x="69" y="13"/>
                    <a:pt x="68" y="13"/>
                  </a:cubicBezTo>
                  <a:cubicBezTo>
                    <a:pt x="67" y="12"/>
                    <a:pt x="65" y="11"/>
                    <a:pt x="65" y="11"/>
                  </a:cubicBezTo>
                  <a:cubicBezTo>
                    <a:pt x="63" y="10"/>
                    <a:pt x="61" y="10"/>
                    <a:pt x="59" y="10"/>
                  </a:cubicBezTo>
                  <a:cubicBezTo>
                    <a:pt x="58" y="11"/>
                    <a:pt x="57" y="14"/>
                    <a:pt x="56" y="15"/>
                  </a:cubicBezTo>
                  <a:cubicBezTo>
                    <a:pt x="56" y="15"/>
                    <a:pt x="54" y="14"/>
                    <a:pt x="53" y="15"/>
                  </a:cubicBezTo>
                  <a:cubicBezTo>
                    <a:pt x="53" y="15"/>
                    <a:pt x="53" y="16"/>
                    <a:pt x="52" y="17"/>
                  </a:cubicBezTo>
                  <a:cubicBezTo>
                    <a:pt x="52" y="17"/>
                    <a:pt x="54" y="17"/>
                    <a:pt x="53" y="18"/>
                  </a:cubicBezTo>
                  <a:cubicBezTo>
                    <a:pt x="52" y="17"/>
                    <a:pt x="48" y="17"/>
                    <a:pt x="48" y="16"/>
                  </a:cubicBezTo>
                  <a:cubicBezTo>
                    <a:pt x="47" y="16"/>
                    <a:pt x="48" y="14"/>
                    <a:pt x="48" y="13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5" y="13"/>
                    <a:pt x="43" y="14"/>
                    <a:pt x="42" y="14"/>
                  </a:cubicBezTo>
                  <a:cubicBezTo>
                    <a:pt x="42" y="13"/>
                    <a:pt x="40" y="10"/>
                    <a:pt x="40" y="9"/>
                  </a:cubicBezTo>
                  <a:cubicBezTo>
                    <a:pt x="39" y="8"/>
                    <a:pt x="40" y="7"/>
                    <a:pt x="40" y="6"/>
                  </a:cubicBezTo>
                  <a:cubicBezTo>
                    <a:pt x="39" y="6"/>
                    <a:pt x="37" y="5"/>
                    <a:pt x="37" y="5"/>
                  </a:cubicBezTo>
                  <a:cubicBezTo>
                    <a:pt x="37" y="5"/>
                    <a:pt x="40" y="3"/>
                    <a:pt x="39" y="3"/>
                  </a:cubicBezTo>
                  <a:cubicBezTo>
                    <a:pt x="39" y="3"/>
                    <a:pt x="41" y="2"/>
                    <a:pt x="41" y="1"/>
                  </a:cubicBezTo>
                  <a:cubicBezTo>
                    <a:pt x="41" y="1"/>
                    <a:pt x="41" y="0"/>
                    <a:pt x="40" y="1"/>
                  </a:cubicBezTo>
                  <a:cubicBezTo>
                    <a:pt x="40" y="1"/>
                    <a:pt x="40" y="1"/>
                    <a:pt x="39" y="2"/>
                  </a:cubicBezTo>
                  <a:cubicBezTo>
                    <a:pt x="38" y="2"/>
                    <a:pt x="37" y="2"/>
                    <a:pt x="36" y="2"/>
                  </a:cubicBezTo>
                  <a:cubicBezTo>
                    <a:pt x="36" y="1"/>
                    <a:pt x="36" y="2"/>
                    <a:pt x="37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2"/>
                    <a:pt x="27" y="4"/>
                    <a:pt x="27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9" y="6"/>
                    <a:pt x="28" y="7"/>
                    <a:pt x="29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1" y="15"/>
                    <a:pt x="28" y="13"/>
                    <a:pt x="32" y="19"/>
                  </a:cubicBezTo>
                  <a:cubicBezTo>
                    <a:pt x="30" y="19"/>
                    <a:pt x="29" y="19"/>
                    <a:pt x="28" y="19"/>
                  </a:cubicBezTo>
                  <a:cubicBezTo>
                    <a:pt x="27" y="23"/>
                    <a:pt x="27" y="22"/>
                    <a:pt x="26" y="25"/>
                  </a:cubicBezTo>
                  <a:cubicBezTo>
                    <a:pt x="25" y="24"/>
                    <a:pt x="24" y="23"/>
                    <a:pt x="24" y="22"/>
                  </a:cubicBezTo>
                  <a:cubicBezTo>
                    <a:pt x="18" y="24"/>
                    <a:pt x="14" y="24"/>
                    <a:pt x="19" y="31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8" y="30"/>
                    <a:pt x="18" y="37"/>
                    <a:pt x="16" y="37"/>
                  </a:cubicBezTo>
                  <a:cubicBezTo>
                    <a:pt x="14" y="36"/>
                    <a:pt x="13" y="38"/>
                    <a:pt x="15" y="39"/>
                  </a:cubicBezTo>
                  <a:cubicBezTo>
                    <a:pt x="17" y="41"/>
                    <a:pt x="12" y="42"/>
                    <a:pt x="12" y="42"/>
                  </a:cubicBezTo>
                  <a:cubicBezTo>
                    <a:pt x="12" y="42"/>
                    <a:pt x="12" y="46"/>
                    <a:pt x="8" y="44"/>
                  </a:cubicBezTo>
                  <a:cubicBezTo>
                    <a:pt x="3" y="42"/>
                    <a:pt x="4" y="44"/>
                    <a:pt x="3" y="46"/>
                  </a:cubicBezTo>
                  <a:cubicBezTo>
                    <a:pt x="2" y="49"/>
                    <a:pt x="0" y="55"/>
                    <a:pt x="0" y="55"/>
                  </a:cubicBezTo>
                  <a:cubicBezTo>
                    <a:pt x="0" y="55"/>
                    <a:pt x="2" y="57"/>
                    <a:pt x="4" y="57"/>
                  </a:cubicBezTo>
                  <a:cubicBezTo>
                    <a:pt x="5" y="57"/>
                    <a:pt x="0" y="58"/>
                    <a:pt x="3" y="60"/>
                  </a:cubicBezTo>
                  <a:cubicBezTo>
                    <a:pt x="6" y="61"/>
                    <a:pt x="4" y="66"/>
                    <a:pt x="4" y="66"/>
                  </a:cubicBezTo>
                  <a:cubicBezTo>
                    <a:pt x="4" y="66"/>
                    <a:pt x="4" y="65"/>
                    <a:pt x="5" y="68"/>
                  </a:cubicBezTo>
                  <a:cubicBezTo>
                    <a:pt x="7" y="71"/>
                    <a:pt x="8" y="68"/>
                    <a:pt x="6" y="71"/>
                  </a:cubicBezTo>
                  <a:cubicBezTo>
                    <a:pt x="4" y="75"/>
                    <a:pt x="6" y="76"/>
                    <a:pt x="6" y="76"/>
                  </a:cubicBezTo>
                  <a:cubicBezTo>
                    <a:pt x="6" y="76"/>
                    <a:pt x="12" y="74"/>
                    <a:pt x="13" y="77"/>
                  </a:cubicBezTo>
                  <a:cubicBezTo>
                    <a:pt x="15" y="80"/>
                    <a:pt x="15" y="78"/>
                    <a:pt x="18" y="79"/>
                  </a:cubicBezTo>
                  <a:cubicBezTo>
                    <a:pt x="20" y="79"/>
                    <a:pt x="22" y="79"/>
                    <a:pt x="22" y="79"/>
                  </a:cubicBezTo>
                  <a:cubicBezTo>
                    <a:pt x="22" y="79"/>
                    <a:pt x="23" y="83"/>
                    <a:pt x="21" y="85"/>
                  </a:cubicBezTo>
                  <a:cubicBezTo>
                    <a:pt x="20" y="87"/>
                    <a:pt x="20" y="88"/>
                    <a:pt x="21" y="90"/>
                  </a:cubicBezTo>
                  <a:cubicBezTo>
                    <a:pt x="21" y="92"/>
                    <a:pt x="19" y="95"/>
                    <a:pt x="21" y="98"/>
                  </a:cubicBezTo>
                  <a:cubicBezTo>
                    <a:pt x="21" y="98"/>
                    <a:pt x="24" y="97"/>
                    <a:pt x="25" y="96"/>
                  </a:cubicBezTo>
                  <a:cubicBezTo>
                    <a:pt x="26" y="96"/>
                    <a:pt x="26" y="93"/>
                    <a:pt x="29" y="95"/>
                  </a:cubicBezTo>
                  <a:cubicBezTo>
                    <a:pt x="32" y="96"/>
                    <a:pt x="33" y="97"/>
                    <a:pt x="33" y="97"/>
                  </a:cubicBezTo>
                  <a:cubicBezTo>
                    <a:pt x="39" y="101"/>
                    <a:pt x="39" y="101"/>
                    <a:pt x="39" y="101"/>
                  </a:cubicBezTo>
                  <a:cubicBezTo>
                    <a:pt x="40" y="100"/>
                    <a:pt x="41" y="98"/>
                    <a:pt x="43" y="98"/>
                  </a:cubicBezTo>
                  <a:cubicBezTo>
                    <a:pt x="46" y="98"/>
                    <a:pt x="46" y="97"/>
                    <a:pt x="48" y="97"/>
                  </a:cubicBezTo>
                  <a:cubicBezTo>
                    <a:pt x="50" y="97"/>
                    <a:pt x="50" y="95"/>
                    <a:pt x="51" y="94"/>
                  </a:cubicBezTo>
                  <a:cubicBezTo>
                    <a:pt x="52" y="93"/>
                    <a:pt x="55" y="95"/>
                    <a:pt x="57" y="95"/>
                  </a:cubicBezTo>
                  <a:cubicBezTo>
                    <a:pt x="59" y="94"/>
                    <a:pt x="59" y="96"/>
                    <a:pt x="61" y="97"/>
                  </a:cubicBezTo>
                  <a:cubicBezTo>
                    <a:pt x="63" y="98"/>
                    <a:pt x="63" y="97"/>
                    <a:pt x="63" y="94"/>
                  </a:cubicBezTo>
                  <a:cubicBezTo>
                    <a:pt x="63" y="91"/>
                    <a:pt x="60" y="90"/>
                    <a:pt x="60" y="90"/>
                  </a:cubicBezTo>
                  <a:cubicBezTo>
                    <a:pt x="60" y="90"/>
                    <a:pt x="61" y="89"/>
                    <a:pt x="63" y="88"/>
                  </a:cubicBezTo>
                  <a:cubicBezTo>
                    <a:pt x="66" y="88"/>
                    <a:pt x="67" y="88"/>
                    <a:pt x="66" y="85"/>
                  </a:cubicBezTo>
                  <a:cubicBezTo>
                    <a:pt x="66" y="82"/>
                    <a:pt x="70" y="81"/>
                    <a:pt x="70" y="81"/>
                  </a:cubicBezTo>
                  <a:cubicBezTo>
                    <a:pt x="67" y="78"/>
                    <a:pt x="67" y="78"/>
                    <a:pt x="67" y="78"/>
                  </a:cubicBezTo>
                  <a:cubicBezTo>
                    <a:pt x="65" y="76"/>
                    <a:pt x="62" y="78"/>
                    <a:pt x="62" y="75"/>
                  </a:cubicBezTo>
                  <a:cubicBezTo>
                    <a:pt x="62" y="72"/>
                    <a:pt x="62" y="71"/>
                    <a:pt x="60" y="69"/>
                  </a:cubicBezTo>
                  <a:cubicBezTo>
                    <a:pt x="59" y="67"/>
                    <a:pt x="59" y="67"/>
                    <a:pt x="57" y="64"/>
                  </a:cubicBezTo>
                  <a:cubicBezTo>
                    <a:pt x="56" y="61"/>
                    <a:pt x="56" y="61"/>
                    <a:pt x="58" y="61"/>
                  </a:cubicBezTo>
                  <a:cubicBezTo>
                    <a:pt x="60" y="60"/>
                    <a:pt x="62" y="61"/>
                    <a:pt x="63" y="58"/>
                  </a:cubicBezTo>
                  <a:cubicBezTo>
                    <a:pt x="64" y="56"/>
                    <a:pt x="65" y="56"/>
                    <a:pt x="68" y="55"/>
                  </a:cubicBezTo>
                  <a:cubicBezTo>
                    <a:pt x="71" y="53"/>
                    <a:pt x="74" y="51"/>
                    <a:pt x="74" y="51"/>
                  </a:cubicBezTo>
                  <a:cubicBezTo>
                    <a:pt x="77" y="53"/>
                    <a:pt x="77" y="53"/>
                    <a:pt x="77" y="53"/>
                  </a:cubicBezTo>
                  <a:cubicBezTo>
                    <a:pt x="77" y="53"/>
                    <a:pt x="77" y="44"/>
                    <a:pt x="77" y="42"/>
                  </a:cubicBezTo>
                  <a:cubicBezTo>
                    <a:pt x="77" y="40"/>
                    <a:pt x="75" y="40"/>
                    <a:pt x="75" y="37"/>
                  </a:cubicBezTo>
                  <a:cubicBezTo>
                    <a:pt x="75" y="34"/>
                    <a:pt x="76" y="31"/>
                    <a:pt x="76" y="31"/>
                  </a:cubicBezTo>
                  <a:cubicBezTo>
                    <a:pt x="76" y="31"/>
                    <a:pt x="72" y="27"/>
                    <a:pt x="73" y="25"/>
                  </a:cubicBezTo>
                  <a:cubicBezTo>
                    <a:pt x="75" y="23"/>
                    <a:pt x="75" y="15"/>
                    <a:pt x="75" y="15"/>
                  </a:cubicBezTo>
                  <a:close/>
                </a:path>
              </a:pathLst>
            </a:custGeom>
            <a:grpFill/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56" name="Freeform 236">
              <a:extLst>
                <a:ext uri="{FF2B5EF4-FFF2-40B4-BE49-F238E27FC236}">
                  <a16:creationId xmlns:a16="http://schemas.microsoft.com/office/drawing/2014/main" id="{6843A565-909B-4B04-8115-C27FB0DE3A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0234" y="2498497"/>
              <a:ext cx="217366" cy="120362"/>
            </a:xfrm>
            <a:custGeom>
              <a:avLst/>
              <a:gdLst>
                <a:gd name="T0" fmla="*/ 0 w 62"/>
                <a:gd name="T1" fmla="*/ 8 h 34"/>
                <a:gd name="T2" fmla="*/ 2 w 62"/>
                <a:gd name="T3" fmla="*/ 10 h 34"/>
                <a:gd name="T4" fmla="*/ 5 w 62"/>
                <a:gd name="T5" fmla="*/ 10 h 34"/>
                <a:gd name="T6" fmla="*/ 7 w 62"/>
                <a:gd name="T7" fmla="*/ 12 h 34"/>
                <a:gd name="T8" fmla="*/ 12 w 62"/>
                <a:gd name="T9" fmla="*/ 16 h 34"/>
                <a:gd name="T10" fmla="*/ 14 w 62"/>
                <a:gd name="T11" fmla="*/ 27 h 34"/>
                <a:gd name="T12" fmla="*/ 14 w 62"/>
                <a:gd name="T13" fmla="*/ 28 h 34"/>
                <a:gd name="T14" fmla="*/ 17 w 62"/>
                <a:gd name="T15" fmla="*/ 29 h 34"/>
                <a:gd name="T16" fmla="*/ 22 w 62"/>
                <a:gd name="T17" fmla="*/ 29 h 34"/>
                <a:gd name="T18" fmla="*/ 26 w 62"/>
                <a:gd name="T19" fmla="*/ 31 h 34"/>
                <a:gd name="T20" fmla="*/ 31 w 62"/>
                <a:gd name="T21" fmla="*/ 30 h 34"/>
                <a:gd name="T22" fmla="*/ 32 w 62"/>
                <a:gd name="T23" fmla="*/ 32 h 34"/>
                <a:gd name="T24" fmla="*/ 34 w 62"/>
                <a:gd name="T25" fmla="*/ 32 h 34"/>
                <a:gd name="T26" fmla="*/ 34 w 62"/>
                <a:gd name="T27" fmla="*/ 33 h 34"/>
                <a:gd name="T28" fmla="*/ 41 w 62"/>
                <a:gd name="T29" fmla="*/ 32 h 34"/>
                <a:gd name="T30" fmla="*/ 46 w 62"/>
                <a:gd name="T31" fmla="*/ 32 h 34"/>
                <a:gd name="T32" fmla="*/ 49 w 62"/>
                <a:gd name="T33" fmla="*/ 28 h 34"/>
                <a:gd name="T34" fmla="*/ 52 w 62"/>
                <a:gd name="T35" fmla="*/ 27 h 34"/>
                <a:gd name="T36" fmla="*/ 56 w 62"/>
                <a:gd name="T37" fmla="*/ 30 h 34"/>
                <a:gd name="T38" fmla="*/ 61 w 62"/>
                <a:gd name="T39" fmla="*/ 32 h 34"/>
                <a:gd name="T40" fmla="*/ 59 w 62"/>
                <a:gd name="T41" fmla="*/ 28 h 34"/>
                <a:gd name="T42" fmla="*/ 62 w 62"/>
                <a:gd name="T43" fmla="*/ 25 h 34"/>
                <a:gd name="T44" fmla="*/ 59 w 62"/>
                <a:gd name="T45" fmla="*/ 21 h 34"/>
                <a:gd name="T46" fmla="*/ 54 w 62"/>
                <a:gd name="T47" fmla="*/ 21 h 34"/>
                <a:gd name="T48" fmla="*/ 54 w 62"/>
                <a:gd name="T49" fmla="*/ 17 h 34"/>
                <a:gd name="T50" fmla="*/ 50 w 62"/>
                <a:gd name="T51" fmla="*/ 15 h 34"/>
                <a:gd name="T52" fmla="*/ 47 w 62"/>
                <a:gd name="T53" fmla="*/ 11 h 34"/>
                <a:gd name="T54" fmla="*/ 42 w 62"/>
                <a:gd name="T55" fmla="*/ 10 h 34"/>
                <a:gd name="T56" fmla="*/ 39 w 62"/>
                <a:gd name="T57" fmla="*/ 11 h 34"/>
                <a:gd name="T58" fmla="*/ 32 w 62"/>
                <a:gd name="T59" fmla="*/ 12 h 34"/>
                <a:gd name="T60" fmla="*/ 25 w 62"/>
                <a:gd name="T61" fmla="*/ 7 h 34"/>
                <a:gd name="T62" fmla="*/ 21 w 62"/>
                <a:gd name="T63" fmla="*/ 4 h 34"/>
                <a:gd name="T64" fmla="*/ 14 w 62"/>
                <a:gd name="T65" fmla="*/ 4 h 34"/>
                <a:gd name="T66" fmla="*/ 8 w 62"/>
                <a:gd name="T67" fmla="*/ 2 h 34"/>
                <a:gd name="T68" fmla="*/ 2 w 62"/>
                <a:gd name="T69" fmla="*/ 2 h 34"/>
                <a:gd name="T70" fmla="*/ 0 w 62"/>
                <a:gd name="T71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2" h="34">
                  <a:moveTo>
                    <a:pt x="0" y="8"/>
                  </a:moveTo>
                  <a:cubicBezTo>
                    <a:pt x="1" y="8"/>
                    <a:pt x="2" y="9"/>
                    <a:pt x="2" y="10"/>
                  </a:cubicBezTo>
                  <a:cubicBezTo>
                    <a:pt x="3" y="10"/>
                    <a:pt x="4" y="9"/>
                    <a:pt x="5" y="10"/>
                  </a:cubicBezTo>
                  <a:cubicBezTo>
                    <a:pt x="5" y="10"/>
                    <a:pt x="6" y="12"/>
                    <a:pt x="7" y="12"/>
                  </a:cubicBezTo>
                  <a:cubicBezTo>
                    <a:pt x="8" y="13"/>
                    <a:pt x="12" y="15"/>
                    <a:pt x="12" y="16"/>
                  </a:cubicBezTo>
                  <a:cubicBezTo>
                    <a:pt x="13" y="17"/>
                    <a:pt x="15" y="24"/>
                    <a:pt x="14" y="27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4" y="28"/>
                    <a:pt x="15" y="30"/>
                    <a:pt x="17" y="29"/>
                  </a:cubicBezTo>
                  <a:cubicBezTo>
                    <a:pt x="19" y="28"/>
                    <a:pt x="20" y="29"/>
                    <a:pt x="22" y="29"/>
                  </a:cubicBezTo>
                  <a:cubicBezTo>
                    <a:pt x="24" y="29"/>
                    <a:pt x="26" y="31"/>
                    <a:pt x="26" y="31"/>
                  </a:cubicBezTo>
                  <a:cubicBezTo>
                    <a:pt x="26" y="31"/>
                    <a:pt x="28" y="31"/>
                    <a:pt x="31" y="30"/>
                  </a:cubicBezTo>
                  <a:cubicBezTo>
                    <a:pt x="33" y="29"/>
                    <a:pt x="32" y="32"/>
                    <a:pt x="32" y="32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4" y="33"/>
                    <a:pt x="39" y="32"/>
                    <a:pt x="41" y="32"/>
                  </a:cubicBezTo>
                  <a:cubicBezTo>
                    <a:pt x="42" y="32"/>
                    <a:pt x="46" y="32"/>
                    <a:pt x="46" y="32"/>
                  </a:cubicBezTo>
                  <a:cubicBezTo>
                    <a:pt x="46" y="32"/>
                    <a:pt x="48" y="30"/>
                    <a:pt x="49" y="28"/>
                  </a:cubicBezTo>
                  <a:cubicBezTo>
                    <a:pt x="50" y="26"/>
                    <a:pt x="50" y="27"/>
                    <a:pt x="52" y="27"/>
                  </a:cubicBezTo>
                  <a:cubicBezTo>
                    <a:pt x="55" y="27"/>
                    <a:pt x="56" y="30"/>
                    <a:pt x="56" y="30"/>
                  </a:cubicBezTo>
                  <a:cubicBezTo>
                    <a:pt x="56" y="30"/>
                    <a:pt x="60" y="34"/>
                    <a:pt x="61" y="32"/>
                  </a:cubicBezTo>
                  <a:cubicBezTo>
                    <a:pt x="62" y="31"/>
                    <a:pt x="61" y="29"/>
                    <a:pt x="59" y="28"/>
                  </a:cubicBezTo>
                  <a:cubicBezTo>
                    <a:pt x="58" y="26"/>
                    <a:pt x="62" y="25"/>
                    <a:pt x="62" y="25"/>
                  </a:cubicBezTo>
                  <a:cubicBezTo>
                    <a:pt x="62" y="25"/>
                    <a:pt x="60" y="23"/>
                    <a:pt x="59" y="21"/>
                  </a:cubicBezTo>
                  <a:cubicBezTo>
                    <a:pt x="58" y="20"/>
                    <a:pt x="56" y="21"/>
                    <a:pt x="54" y="21"/>
                  </a:cubicBezTo>
                  <a:cubicBezTo>
                    <a:pt x="52" y="20"/>
                    <a:pt x="55" y="17"/>
                    <a:pt x="54" y="17"/>
                  </a:cubicBezTo>
                  <a:cubicBezTo>
                    <a:pt x="52" y="16"/>
                    <a:pt x="52" y="16"/>
                    <a:pt x="50" y="15"/>
                  </a:cubicBezTo>
                  <a:cubicBezTo>
                    <a:pt x="48" y="14"/>
                    <a:pt x="48" y="12"/>
                    <a:pt x="47" y="11"/>
                  </a:cubicBezTo>
                  <a:cubicBezTo>
                    <a:pt x="46" y="9"/>
                    <a:pt x="45" y="9"/>
                    <a:pt x="42" y="10"/>
                  </a:cubicBezTo>
                  <a:cubicBezTo>
                    <a:pt x="40" y="11"/>
                    <a:pt x="40" y="13"/>
                    <a:pt x="39" y="11"/>
                  </a:cubicBezTo>
                  <a:cubicBezTo>
                    <a:pt x="37" y="9"/>
                    <a:pt x="35" y="12"/>
                    <a:pt x="32" y="12"/>
                  </a:cubicBezTo>
                  <a:cubicBezTo>
                    <a:pt x="29" y="12"/>
                    <a:pt x="28" y="8"/>
                    <a:pt x="25" y="7"/>
                  </a:cubicBezTo>
                  <a:cubicBezTo>
                    <a:pt x="23" y="5"/>
                    <a:pt x="23" y="4"/>
                    <a:pt x="21" y="4"/>
                  </a:cubicBezTo>
                  <a:cubicBezTo>
                    <a:pt x="19" y="4"/>
                    <a:pt x="17" y="5"/>
                    <a:pt x="14" y="4"/>
                  </a:cubicBezTo>
                  <a:cubicBezTo>
                    <a:pt x="11" y="3"/>
                    <a:pt x="9" y="3"/>
                    <a:pt x="8" y="2"/>
                  </a:cubicBezTo>
                  <a:cubicBezTo>
                    <a:pt x="7" y="0"/>
                    <a:pt x="4" y="1"/>
                    <a:pt x="2" y="2"/>
                  </a:cubicBezTo>
                  <a:cubicBezTo>
                    <a:pt x="0" y="3"/>
                    <a:pt x="0" y="8"/>
                    <a:pt x="0" y="8"/>
                  </a:cubicBez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57" name="Freeform 237">
              <a:extLst>
                <a:ext uri="{FF2B5EF4-FFF2-40B4-BE49-F238E27FC236}">
                  <a16:creationId xmlns:a16="http://schemas.microsoft.com/office/drawing/2014/main" id="{5B365512-0F59-4A39-ABEB-8FA40DA29F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0234" y="2498497"/>
              <a:ext cx="217366" cy="120362"/>
            </a:xfrm>
            <a:custGeom>
              <a:avLst/>
              <a:gdLst>
                <a:gd name="T0" fmla="*/ 0 w 62"/>
                <a:gd name="T1" fmla="*/ 8 h 34"/>
                <a:gd name="T2" fmla="*/ 2 w 62"/>
                <a:gd name="T3" fmla="*/ 10 h 34"/>
                <a:gd name="T4" fmla="*/ 5 w 62"/>
                <a:gd name="T5" fmla="*/ 10 h 34"/>
                <a:gd name="T6" fmla="*/ 7 w 62"/>
                <a:gd name="T7" fmla="*/ 12 h 34"/>
                <a:gd name="T8" fmla="*/ 12 w 62"/>
                <a:gd name="T9" fmla="*/ 16 h 34"/>
                <a:gd name="T10" fmla="*/ 14 w 62"/>
                <a:gd name="T11" fmla="*/ 27 h 34"/>
                <a:gd name="T12" fmla="*/ 14 w 62"/>
                <a:gd name="T13" fmla="*/ 28 h 34"/>
                <a:gd name="T14" fmla="*/ 17 w 62"/>
                <a:gd name="T15" fmla="*/ 29 h 34"/>
                <a:gd name="T16" fmla="*/ 22 w 62"/>
                <a:gd name="T17" fmla="*/ 29 h 34"/>
                <a:gd name="T18" fmla="*/ 26 w 62"/>
                <a:gd name="T19" fmla="*/ 31 h 34"/>
                <a:gd name="T20" fmla="*/ 31 w 62"/>
                <a:gd name="T21" fmla="*/ 30 h 34"/>
                <a:gd name="T22" fmla="*/ 32 w 62"/>
                <a:gd name="T23" fmla="*/ 32 h 34"/>
                <a:gd name="T24" fmla="*/ 34 w 62"/>
                <a:gd name="T25" fmla="*/ 32 h 34"/>
                <a:gd name="T26" fmla="*/ 34 w 62"/>
                <a:gd name="T27" fmla="*/ 33 h 34"/>
                <a:gd name="T28" fmla="*/ 41 w 62"/>
                <a:gd name="T29" fmla="*/ 32 h 34"/>
                <a:gd name="T30" fmla="*/ 46 w 62"/>
                <a:gd name="T31" fmla="*/ 32 h 34"/>
                <a:gd name="T32" fmla="*/ 49 w 62"/>
                <a:gd name="T33" fmla="*/ 28 h 34"/>
                <a:gd name="T34" fmla="*/ 52 w 62"/>
                <a:gd name="T35" fmla="*/ 27 h 34"/>
                <a:gd name="T36" fmla="*/ 56 w 62"/>
                <a:gd name="T37" fmla="*/ 30 h 34"/>
                <a:gd name="T38" fmla="*/ 61 w 62"/>
                <a:gd name="T39" fmla="*/ 32 h 34"/>
                <a:gd name="T40" fmla="*/ 59 w 62"/>
                <a:gd name="T41" fmla="*/ 28 h 34"/>
                <a:gd name="T42" fmla="*/ 62 w 62"/>
                <a:gd name="T43" fmla="*/ 25 h 34"/>
                <a:gd name="T44" fmla="*/ 59 w 62"/>
                <a:gd name="T45" fmla="*/ 21 h 34"/>
                <a:gd name="T46" fmla="*/ 54 w 62"/>
                <a:gd name="T47" fmla="*/ 21 h 34"/>
                <a:gd name="T48" fmla="*/ 54 w 62"/>
                <a:gd name="T49" fmla="*/ 17 h 34"/>
                <a:gd name="T50" fmla="*/ 50 w 62"/>
                <a:gd name="T51" fmla="*/ 15 h 34"/>
                <a:gd name="T52" fmla="*/ 47 w 62"/>
                <a:gd name="T53" fmla="*/ 11 h 34"/>
                <a:gd name="T54" fmla="*/ 42 w 62"/>
                <a:gd name="T55" fmla="*/ 10 h 34"/>
                <a:gd name="T56" fmla="*/ 39 w 62"/>
                <a:gd name="T57" fmla="*/ 11 h 34"/>
                <a:gd name="T58" fmla="*/ 32 w 62"/>
                <a:gd name="T59" fmla="*/ 12 h 34"/>
                <a:gd name="T60" fmla="*/ 25 w 62"/>
                <a:gd name="T61" fmla="*/ 7 h 34"/>
                <a:gd name="T62" fmla="*/ 21 w 62"/>
                <a:gd name="T63" fmla="*/ 4 h 34"/>
                <a:gd name="T64" fmla="*/ 14 w 62"/>
                <a:gd name="T65" fmla="*/ 4 h 34"/>
                <a:gd name="T66" fmla="*/ 8 w 62"/>
                <a:gd name="T67" fmla="*/ 2 h 34"/>
                <a:gd name="T68" fmla="*/ 2 w 62"/>
                <a:gd name="T69" fmla="*/ 2 h 34"/>
                <a:gd name="T70" fmla="*/ 0 w 62"/>
                <a:gd name="T71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2" h="34">
                  <a:moveTo>
                    <a:pt x="0" y="8"/>
                  </a:moveTo>
                  <a:cubicBezTo>
                    <a:pt x="1" y="8"/>
                    <a:pt x="2" y="9"/>
                    <a:pt x="2" y="10"/>
                  </a:cubicBezTo>
                  <a:cubicBezTo>
                    <a:pt x="3" y="10"/>
                    <a:pt x="4" y="9"/>
                    <a:pt x="5" y="10"/>
                  </a:cubicBezTo>
                  <a:cubicBezTo>
                    <a:pt x="5" y="10"/>
                    <a:pt x="6" y="12"/>
                    <a:pt x="7" y="12"/>
                  </a:cubicBezTo>
                  <a:cubicBezTo>
                    <a:pt x="8" y="13"/>
                    <a:pt x="12" y="15"/>
                    <a:pt x="12" y="16"/>
                  </a:cubicBezTo>
                  <a:cubicBezTo>
                    <a:pt x="13" y="17"/>
                    <a:pt x="15" y="24"/>
                    <a:pt x="14" y="27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4" y="28"/>
                    <a:pt x="15" y="30"/>
                    <a:pt x="17" y="29"/>
                  </a:cubicBezTo>
                  <a:cubicBezTo>
                    <a:pt x="19" y="28"/>
                    <a:pt x="20" y="29"/>
                    <a:pt x="22" y="29"/>
                  </a:cubicBezTo>
                  <a:cubicBezTo>
                    <a:pt x="24" y="29"/>
                    <a:pt x="26" y="31"/>
                    <a:pt x="26" y="31"/>
                  </a:cubicBezTo>
                  <a:cubicBezTo>
                    <a:pt x="26" y="31"/>
                    <a:pt x="28" y="31"/>
                    <a:pt x="31" y="30"/>
                  </a:cubicBezTo>
                  <a:cubicBezTo>
                    <a:pt x="33" y="29"/>
                    <a:pt x="32" y="32"/>
                    <a:pt x="32" y="32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4" y="33"/>
                    <a:pt x="39" y="32"/>
                    <a:pt x="41" y="32"/>
                  </a:cubicBezTo>
                  <a:cubicBezTo>
                    <a:pt x="42" y="32"/>
                    <a:pt x="46" y="32"/>
                    <a:pt x="46" y="32"/>
                  </a:cubicBezTo>
                  <a:cubicBezTo>
                    <a:pt x="46" y="32"/>
                    <a:pt x="48" y="30"/>
                    <a:pt x="49" y="28"/>
                  </a:cubicBezTo>
                  <a:cubicBezTo>
                    <a:pt x="50" y="26"/>
                    <a:pt x="50" y="27"/>
                    <a:pt x="52" y="27"/>
                  </a:cubicBezTo>
                  <a:cubicBezTo>
                    <a:pt x="55" y="27"/>
                    <a:pt x="56" y="30"/>
                    <a:pt x="56" y="30"/>
                  </a:cubicBezTo>
                  <a:cubicBezTo>
                    <a:pt x="56" y="30"/>
                    <a:pt x="60" y="34"/>
                    <a:pt x="61" y="32"/>
                  </a:cubicBezTo>
                  <a:cubicBezTo>
                    <a:pt x="62" y="31"/>
                    <a:pt x="61" y="29"/>
                    <a:pt x="59" y="28"/>
                  </a:cubicBezTo>
                  <a:cubicBezTo>
                    <a:pt x="58" y="26"/>
                    <a:pt x="62" y="25"/>
                    <a:pt x="62" y="25"/>
                  </a:cubicBezTo>
                  <a:cubicBezTo>
                    <a:pt x="62" y="25"/>
                    <a:pt x="60" y="23"/>
                    <a:pt x="59" y="21"/>
                  </a:cubicBezTo>
                  <a:cubicBezTo>
                    <a:pt x="58" y="20"/>
                    <a:pt x="56" y="21"/>
                    <a:pt x="54" y="21"/>
                  </a:cubicBezTo>
                  <a:cubicBezTo>
                    <a:pt x="52" y="20"/>
                    <a:pt x="55" y="17"/>
                    <a:pt x="54" y="17"/>
                  </a:cubicBezTo>
                  <a:cubicBezTo>
                    <a:pt x="52" y="16"/>
                    <a:pt x="52" y="16"/>
                    <a:pt x="50" y="15"/>
                  </a:cubicBezTo>
                  <a:cubicBezTo>
                    <a:pt x="48" y="14"/>
                    <a:pt x="48" y="12"/>
                    <a:pt x="47" y="11"/>
                  </a:cubicBezTo>
                  <a:cubicBezTo>
                    <a:pt x="46" y="9"/>
                    <a:pt x="45" y="9"/>
                    <a:pt x="42" y="10"/>
                  </a:cubicBezTo>
                  <a:cubicBezTo>
                    <a:pt x="40" y="11"/>
                    <a:pt x="40" y="13"/>
                    <a:pt x="39" y="11"/>
                  </a:cubicBezTo>
                  <a:cubicBezTo>
                    <a:pt x="37" y="9"/>
                    <a:pt x="35" y="12"/>
                    <a:pt x="32" y="12"/>
                  </a:cubicBezTo>
                  <a:cubicBezTo>
                    <a:pt x="29" y="12"/>
                    <a:pt x="28" y="8"/>
                    <a:pt x="25" y="7"/>
                  </a:cubicBezTo>
                  <a:cubicBezTo>
                    <a:pt x="23" y="5"/>
                    <a:pt x="23" y="4"/>
                    <a:pt x="21" y="4"/>
                  </a:cubicBezTo>
                  <a:cubicBezTo>
                    <a:pt x="19" y="4"/>
                    <a:pt x="17" y="5"/>
                    <a:pt x="14" y="4"/>
                  </a:cubicBezTo>
                  <a:cubicBezTo>
                    <a:pt x="11" y="3"/>
                    <a:pt x="9" y="3"/>
                    <a:pt x="8" y="2"/>
                  </a:cubicBezTo>
                  <a:cubicBezTo>
                    <a:pt x="7" y="0"/>
                    <a:pt x="4" y="1"/>
                    <a:pt x="2" y="2"/>
                  </a:cubicBezTo>
                  <a:cubicBezTo>
                    <a:pt x="0" y="3"/>
                    <a:pt x="0" y="8"/>
                    <a:pt x="0" y="8"/>
                  </a:cubicBezTo>
                  <a:close/>
                </a:path>
              </a:pathLst>
            </a:custGeom>
            <a:grpFill/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58" name="Freeform 238">
              <a:extLst>
                <a:ext uri="{FF2B5EF4-FFF2-40B4-BE49-F238E27FC236}">
                  <a16:creationId xmlns:a16="http://schemas.microsoft.com/office/drawing/2014/main" id="{C541E166-6EBD-47DB-8D0D-5C7F8052BC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0291" y="3703901"/>
              <a:ext cx="98803" cy="35928"/>
            </a:xfrm>
            <a:custGeom>
              <a:avLst/>
              <a:gdLst>
                <a:gd name="T0" fmla="*/ 0 w 28"/>
                <a:gd name="T1" fmla="*/ 10 h 10"/>
                <a:gd name="T2" fmla="*/ 7 w 28"/>
                <a:gd name="T3" fmla="*/ 9 h 10"/>
                <a:gd name="T4" fmla="*/ 11 w 28"/>
                <a:gd name="T5" fmla="*/ 7 h 10"/>
                <a:gd name="T6" fmla="*/ 24 w 28"/>
                <a:gd name="T7" fmla="*/ 7 h 10"/>
                <a:gd name="T8" fmla="*/ 28 w 28"/>
                <a:gd name="T9" fmla="*/ 3 h 10"/>
                <a:gd name="T10" fmla="*/ 25 w 28"/>
                <a:gd name="T11" fmla="*/ 1 h 10"/>
                <a:gd name="T12" fmla="*/ 19 w 28"/>
                <a:gd name="T13" fmla="*/ 1 h 10"/>
                <a:gd name="T14" fmla="*/ 11 w 28"/>
                <a:gd name="T15" fmla="*/ 1 h 10"/>
                <a:gd name="T16" fmla="*/ 8 w 28"/>
                <a:gd name="T17" fmla="*/ 2 h 10"/>
                <a:gd name="T18" fmla="*/ 4 w 28"/>
                <a:gd name="T19" fmla="*/ 3 h 10"/>
                <a:gd name="T20" fmla="*/ 0 w 28"/>
                <a:gd name="T21" fmla="*/ 4 h 10"/>
                <a:gd name="T22" fmla="*/ 1 w 28"/>
                <a:gd name="T23" fmla="*/ 5 h 10"/>
                <a:gd name="T24" fmla="*/ 1 w 28"/>
                <a:gd name="T25" fmla="*/ 6 h 10"/>
                <a:gd name="T26" fmla="*/ 0 w 28"/>
                <a:gd name="T27" fmla="*/ 7 h 10"/>
                <a:gd name="T28" fmla="*/ 0 w 28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10">
                  <a:moveTo>
                    <a:pt x="0" y="10"/>
                  </a:move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8" y="7"/>
                    <a:pt x="11" y="7"/>
                  </a:cubicBezTo>
                  <a:cubicBezTo>
                    <a:pt x="14" y="7"/>
                    <a:pt x="22" y="7"/>
                    <a:pt x="24" y="7"/>
                  </a:cubicBezTo>
                  <a:cubicBezTo>
                    <a:pt x="27" y="7"/>
                    <a:pt x="28" y="6"/>
                    <a:pt x="28" y="3"/>
                  </a:cubicBezTo>
                  <a:cubicBezTo>
                    <a:pt x="28" y="0"/>
                    <a:pt x="27" y="1"/>
                    <a:pt x="25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7" y="1"/>
                    <a:pt x="13" y="3"/>
                    <a:pt x="11" y="1"/>
                  </a:cubicBezTo>
                  <a:cubicBezTo>
                    <a:pt x="9" y="0"/>
                    <a:pt x="11" y="0"/>
                    <a:pt x="8" y="2"/>
                  </a:cubicBezTo>
                  <a:cubicBezTo>
                    <a:pt x="6" y="3"/>
                    <a:pt x="6" y="3"/>
                    <a:pt x="4" y="3"/>
                  </a:cubicBezTo>
                  <a:cubicBezTo>
                    <a:pt x="2" y="3"/>
                    <a:pt x="0" y="4"/>
                    <a:pt x="0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8"/>
                    <a:pt x="1" y="7"/>
                    <a:pt x="0" y="7"/>
                  </a:cubicBezTo>
                  <a:cubicBezTo>
                    <a:pt x="0" y="8"/>
                    <a:pt x="0" y="9"/>
                    <a:pt x="0" y="10"/>
                  </a:cubicBez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59" name="Freeform 239">
              <a:extLst>
                <a:ext uri="{FF2B5EF4-FFF2-40B4-BE49-F238E27FC236}">
                  <a16:creationId xmlns:a16="http://schemas.microsoft.com/office/drawing/2014/main" id="{6934DC69-407E-4067-BABC-E5137A6C15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0291" y="3703901"/>
              <a:ext cx="98803" cy="35928"/>
            </a:xfrm>
            <a:custGeom>
              <a:avLst/>
              <a:gdLst>
                <a:gd name="T0" fmla="*/ 0 w 28"/>
                <a:gd name="T1" fmla="*/ 10 h 10"/>
                <a:gd name="T2" fmla="*/ 7 w 28"/>
                <a:gd name="T3" fmla="*/ 9 h 10"/>
                <a:gd name="T4" fmla="*/ 11 w 28"/>
                <a:gd name="T5" fmla="*/ 7 h 10"/>
                <a:gd name="T6" fmla="*/ 24 w 28"/>
                <a:gd name="T7" fmla="*/ 7 h 10"/>
                <a:gd name="T8" fmla="*/ 28 w 28"/>
                <a:gd name="T9" fmla="*/ 3 h 10"/>
                <a:gd name="T10" fmla="*/ 25 w 28"/>
                <a:gd name="T11" fmla="*/ 1 h 10"/>
                <a:gd name="T12" fmla="*/ 19 w 28"/>
                <a:gd name="T13" fmla="*/ 1 h 10"/>
                <a:gd name="T14" fmla="*/ 11 w 28"/>
                <a:gd name="T15" fmla="*/ 1 h 10"/>
                <a:gd name="T16" fmla="*/ 8 w 28"/>
                <a:gd name="T17" fmla="*/ 2 h 10"/>
                <a:gd name="T18" fmla="*/ 4 w 28"/>
                <a:gd name="T19" fmla="*/ 3 h 10"/>
                <a:gd name="T20" fmla="*/ 0 w 28"/>
                <a:gd name="T21" fmla="*/ 4 h 10"/>
                <a:gd name="T22" fmla="*/ 1 w 28"/>
                <a:gd name="T23" fmla="*/ 5 h 10"/>
                <a:gd name="T24" fmla="*/ 1 w 28"/>
                <a:gd name="T25" fmla="*/ 6 h 10"/>
                <a:gd name="T26" fmla="*/ 0 w 28"/>
                <a:gd name="T27" fmla="*/ 7 h 10"/>
                <a:gd name="T28" fmla="*/ 0 w 28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10">
                  <a:moveTo>
                    <a:pt x="0" y="10"/>
                  </a:move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8" y="7"/>
                    <a:pt x="11" y="7"/>
                  </a:cubicBezTo>
                  <a:cubicBezTo>
                    <a:pt x="14" y="7"/>
                    <a:pt x="22" y="7"/>
                    <a:pt x="24" y="7"/>
                  </a:cubicBezTo>
                  <a:cubicBezTo>
                    <a:pt x="27" y="7"/>
                    <a:pt x="28" y="6"/>
                    <a:pt x="28" y="3"/>
                  </a:cubicBezTo>
                  <a:cubicBezTo>
                    <a:pt x="28" y="0"/>
                    <a:pt x="27" y="1"/>
                    <a:pt x="25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7" y="1"/>
                    <a:pt x="13" y="3"/>
                    <a:pt x="11" y="1"/>
                  </a:cubicBezTo>
                  <a:cubicBezTo>
                    <a:pt x="9" y="0"/>
                    <a:pt x="11" y="0"/>
                    <a:pt x="8" y="2"/>
                  </a:cubicBezTo>
                  <a:cubicBezTo>
                    <a:pt x="6" y="3"/>
                    <a:pt x="6" y="3"/>
                    <a:pt x="4" y="3"/>
                  </a:cubicBezTo>
                  <a:cubicBezTo>
                    <a:pt x="2" y="3"/>
                    <a:pt x="0" y="4"/>
                    <a:pt x="0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8"/>
                    <a:pt x="1" y="7"/>
                    <a:pt x="0" y="7"/>
                  </a:cubicBezTo>
                  <a:cubicBezTo>
                    <a:pt x="0" y="8"/>
                    <a:pt x="0" y="9"/>
                    <a:pt x="0" y="10"/>
                  </a:cubicBezTo>
                  <a:close/>
                </a:path>
              </a:pathLst>
            </a:custGeom>
            <a:grpFill/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60" name="Freeform 240">
              <a:extLst>
                <a:ext uri="{FF2B5EF4-FFF2-40B4-BE49-F238E27FC236}">
                  <a16:creationId xmlns:a16="http://schemas.microsoft.com/office/drawing/2014/main" id="{D32A2BDA-BE39-451F-B354-F637B44A83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4544" y="4127859"/>
              <a:ext cx="183234" cy="246111"/>
            </a:xfrm>
            <a:custGeom>
              <a:avLst/>
              <a:gdLst>
                <a:gd name="T0" fmla="*/ 20 w 52"/>
                <a:gd name="T1" fmla="*/ 70 h 70"/>
                <a:gd name="T2" fmla="*/ 23 w 52"/>
                <a:gd name="T3" fmla="*/ 65 h 70"/>
                <a:gd name="T4" fmla="*/ 28 w 52"/>
                <a:gd name="T5" fmla="*/ 67 h 70"/>
                <a:gd name="T6" fmla="*/ 30 w 52"/>
                <a:gd name="T7" fmla="*/ 63 h 70"/>
                <a:gd name="T8" fmla="*/ 28 w 52"/>
                <a:gd name="T9" fmla="*/ 56 h 70"/>
                <a:gd name="T10" fmla="*/ 28 w 52"/>
                <a:gd name="T11" fmla="*/ 54 h 70"/>
                <a:gd name="T12" fmla="*/ 34 w 52"/>
                <a:gd name="T13" fmla="*/ 52 h 70"/>
                <a:gd name="T14" fmla="*/ 34 w 52"/>
                <a:gd name="T15" fmla="*/ 48 h 70"/>
                <a:gd name="T16" fmla="*/ 37 w 52"/>
                <a:gd name="T17" fmla="*/ 51 h 70"/>
                <a:gd name="T18" fmla="*/ 43 w 52"/>
                <a:gd name="T19" fmla="*/ 50 h 70"/>
                <a:gd name="T20" fmla="*/ 47 w 52"/>
                <a:gd name="T21" fmla="*/ 55 h 70"/>
                <a:gd name="T22" fmla="*/ 50 w 52"/>
                <a:gd name="T23" fmla="*/ 50 h 70"/>
                <a:gd name="T24" fmla="*/ 48 w 52"/>
                <a:gd name="T25" fmla="*/ 45 h 70"/>
                <a:gd name="T26" fmla="*/ 48 w 52"/>
                <a:gd name="T27" fmla="*/ 40 h 70"/>
                <a:gd name="T28" fmla="*/ 47 w 52"/>
                <a:gd name="T29" fmla="*/ 36 h 70"/>
                <a:gd name="T30" fmla="*/ 47 w 52"/>
                <a:gd name="T31" fmla="*/ 31 h 70"/>
                <a:gd name="T32" fmla="*/ 43 w 52"/>
                <a:gd name="T33" fmla="*/ 27 h 70"/>
                <a:gd name="T34" fmla="*/ 45 w 52"/>
                <a:gd name="T35" fmla="*/ 26 h 70"/>
                <a:gd name="T36" fmla="*/ 44 w 52"/>
                <a:gd name="T37" fmla="*/ 21 h 70"/>
                <a:gd name="T38" fmla="*/ 47 w 52"/>
                <a:gd name="T39" fmla="*/ 19 h 70"/>
                <a:gd name="T40" fmla="*/ 52 w 52"/>
                <a:gd name="T41" fmla="*/ 19 h 70"/>
                <a:gd name="T42" fmla="*/ 52 w 52"/>
                <a:gd name="T43" fmla="*/ 12 h 70"/>
                <a:gd name="T44" fmla="*/ 47 w 52"/>
                <a:gd name="T45" fmla="*/ 11 h 70"/>
                <a:gd name="T46" fmla="*/ 42 w 52"/>
                <a:gd name="T47" fmla="*/ 11 h 70"/>
                <a:gd name="T48" fmla="*/ 41 w 52"/>
                <a:gd name="T49" fmla="*/ 8 h 70"/>
                <a:gd name="T50" fmla="*/ 41 w 52"/>
                <a:gd name="T51" fmla="*/ 1 h 70"/>
                <a:gd name="T52" fmla="*/ 35 w 52"/>
                <a:gd name="T53" fmla="*/ 1 h 70"/>
                <a:gd name="T54" fmla="*/ 30 w 52"/>
                <a:gd name="T55" fmla="*/ 2 h 70"/>
                <a:gd name="T56" fmla="*/ 25 w 52"/>
                <a:gd name="T57" fmla="*/ 3 h 70"/>
                <a:gd name="T58" fmla="*/ 24 w 52"/>
                <a:gd name="T59" fmla="*/ 15 h 70"/>
                <a:gd name="T60" fmla="*/ 7 w 52"/>
                <a:gd name="T61" fmla="*/ 14 h 70"/>
                <a:gd name="T62" fmla="*/ 6 w 52"/>
                <a:gd name="T63" fmla="*/ 16 h 70"/>
                <a:gd name="T64" fmla="*/ 6 w 52"/>
                <a:gd name="T65" fmla="*/ 19 h 70"/>
                <a:gd name="T66" fmla="*/ 8 w 52"/>
                <a:gd name="T67" fmla="*/ 21 h 70"/>
                <a:gd name="T68" fmla="*/ 8 w 52"/>
                <a:gd name="T69" fmla="*/ 26 h 70"/>
                <a:gd name="T70" fmla="*/ 4 w 52"/>
                <a:gd name="T71" fmla="*/ 26 h 70"/>
                <a:gd name="T72" fmla="*/ 5 w 52"/>
                <a:gd name="T73" fmla="*/ 28 h 70"/>
                <a:gd name="T74" fmla="*/ 4 w 52"/>
                <a:gd name="T75" fmla="*/ 30 h 70"/>
                <a:gd name="T76" fmla="*/ 6 w 52"/>
                <a:gd name="T77" fmla="*/ 32 h 70"/>
                <a:gd name="T78" fmla="*/ 3 w 52"/>
                <a:gd name="T79" fmla="*/ 40 h 70"/>
                <a:gd name="T80" fmla="*/ 0 w 52"/>
                <a:gd name="T81" fmla="*/ 40 h 70"/>
                <a:gd name="T82" fmla="*/ 0 w 52"/>
                <a:gd name="T83" fmla="*/ 43 h 70"/>
                <a:gd name="T84" fmla="*/ 3 w 52"/>
                <a:gd name="T85" fmla="*/ 43 h 70"/>
                <a:gd name="T86" fmla="*/ 3 w 52"/>
                <a:gd name="T87" fmla="*/ 47 h 70"/>
                <a:gd name="T88" fmla="*/ 6 w 52"/>
                <a:gd name="T89" fmla="*/ 47 h 70"/>
                <a:gd name="T90" fmla="*/ 6 w 52"/>
                <a:gd name="T91" fmla="*/ 49 h 70"/>
                <a:gd name="T92" fmla="*/ 8 w 52"/>
                <a:gd name="T93" fmla="*/ 50 h 70"/>
                <a:gd name="T94" fmla="*/ 4 w 52"/>
                <a:gd name="T95" fmla="*/ 50 h 70"/>
                <a:gd name="T96" fmla="*/ 4 w 52"/>
                <a:gd name="T97" fmla="*/ 52 h 70"/>
                <a:gd name="T98" fmla="*/ 18 w 52"/>
                <a:gd name="T99" fmla="*/ 64 h 70"/>
                <a:gd name="T100" fmla="*/ 18 w 52"/>
                <a:gd name="T101" fmla="*/ 69 h 70"/>
                <a:gd name="T102" fmla="*/ 20 w 52"/>
                <a:gd name="T10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2" h="70">
                  <a:moveTo>
                    <a:pt x="20" y="70"/>
                  </a:moveTo>
                  <a:cubicBezTo>
                    <a:pt x="20" y="70"/>
                    <a:pt x="21" y="65"/>
                    <a:pt x="23" y="65"/>
                  </a:cubicBezTo>
                  <a:cubicBezTo>
                    <a:pt x="25" y="65"/>
                    <a:pt x="25" y="66"/>
                    <a:pt x="28" y="67"/>
                  </a:cubicBezTo>
                  <a:cubicBezTo>
                    <a:pt x="31" y="68"/>
                    <a:pt x="30" y="66"/>
                    <a:pt x="30" y="63"/>
                  </a:cubicBezTo>
                  <a:cubicBezTo>
                    <a:pt x="29" y="60"/>
                    <a:pt x="26" y="58"/>
                    <a:pt x="28" y="56"/>
                  </a:cubicBezTo>
                  <a:cubicBezTo>
                    <a:pt x="29" y="55"/>
                    <a:pt x="30" y="57"/>
                    <a:pt x="28" y="54"/>
                  </a:cubicBezTo>
                  <a:cubicBezTo>
                    <a:pt x="27" y="50"/>
                    <a:pt x="32" y="53"/>
                    <a:pt x="34" y="52"/>
                  </a:cubicBezTo>
                  <a:cubicBezTo>
                    <a:pt x="36" y="51"/>
                    <a:pt x="32" y="48"/>
                    <a:pt x="34" y="48"/>
                  </a:cubicBezTo>
                  <a:cubicBezTo>
                    <a:pt x="37" y="49"/>
                    <a:pt x="37" y="51"/>
                    <a:pt x="37" y="51"/>
                  </a:cubicBezTo>
                  <a:cubicBezTo>
                    <a:pt x="37" y="51"/>
                    <a:pt x="41" y="49"/>
                    <a:pt x="43" y="50"/>
                  </a:cubicBezTo>
                  <a:cubicBezTo>
                    <a:pt x="45" y="50"/>
                    <a:pt x="45" y="53"/>
                    <a:pt x="47" y="55"/>
                  </a:cubicBezTo>
                  <a:cubicBezTo>
                    <a:pt x="49" y="56"/>
                    <a:pt x="49" y="55"/>
                    <a:pt x="50" y="50"/>
                  </a:cubicBezTo>
                  <a:cubicBezTo>
                    <a:pt x="51" y="46"/>
                    <a:pt x="50" y="46"/>
                    <a:pt x="48" y="45"/>
                  </a:cubicBezTo>
                  <a:cubicBezTo>
                    <a:pt x="46" y="44"/>
                    <a:pt x="50" y="42"/>
                    <a:pt x="48" y="40"/>
                  </a:cubicBezTo>
                  <a:cubicBezTo>
                    <a:pt x="47" y="38"/>
                    <a:pt x="46" y="39"/>
                    <a:pt x="47" y="36"/>
                  </a:cubicBezTo>
                  <a:cubicBezTo>
                    <a:pt x="48" y="33"/>
                    <a:pt x="47" y="32"/>
                    <a:pt x="47" y="31"/>
                  </a:cubicBezTo>
                  <a:cubicBezTo>
                    <a:pt x="47" y="30"/>
                    <a:pt x="45" y="28"/>
                    <a:pt x="43" y="27"/>
                  </a:cubicBezTo>
                  <a:cubicBezTo>
                    <a:pt x="42" y="26"/>
                    <a:pt x="45" y="26"/>
                    <a:pt x="45" y="26"/>
                  </a:cubicBezTo>
                  <a:cubicBezTo>
                    <a:pt x="45" y="26"/>
                    <a:pt x="44" y="23"/>
                    <a:pt x="44" y="21"/>
                  </a:cubicBezTo>
                  <a:cubicBezTo>
                    <a:pt x="44" y="19"/>
                    <a:pt x="45" y="19"/>
                    <a:pt x="47" y="19"/>
                  </a:cubicBezTo>
                  <a:cubicBezTo>
                    <a:pt x="50" y="18"/>
                    <a:pt x="52" y="19"/>
                    <a:pt x="52" y="19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2" y="12"/>
                    <a:pt x="49" y="11"/>
                    <a:pt x="47" y="11"/>
                  </a:cubicBezTo>
                  <a:cubicBezTo>
                    <a:pt x="45" y="11"/>
                    <a:pt x="44" y="10"/>
                    <a:pt x="42" y="11"/>
                  </a:cubicBezTo>
                  <a:cubicBezTo>
                    <a:pt x="40" y="12"/>
                    <a:pt x="42" y="9"/>
                    <a:pt x="41" y="8"/>
                  </a:cubicBezTo>
                  <a:cubicBezTo>
                    <a:pt x="41" y="6"/>
                    <a:pt x="41" y="1"/>
                    <a:pt x="41" y="1"/>
                  </a:cubicBezTo>
                  <a:cubicBezTo>
                    <a:pt x="41" y="1"/>
                    <a:pt x="38" y="0"/>
                    <a:pt x="35" y="1"/>
                  </a:cubicBezTo>
                  <a:cubicBezTo>
                    <a:pt x="32" y="3"/>
                    <a:pt x="31" y="1"/>
                    <a:pt x="30" y="2"/>
                  </a:cubicBezTo>
                  <a:cubicBezTo>
                    <a:pt x="28" y="3"/>
                    <a:pt x="25" y="3"/>
                    <a:pt x="25" y="3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5"/>
                    <a:pt x="6" y="15"/>
                    <a:pt x="6" y="16"/>
                  </a:cubicBezTo>
                  <a:cubicBezTo>
                    <a:pt x="7" y="17"/>
                    <a:pt x="5" y="18"/>
                    <a:pt x="6" y="19"/>
                  </a:cubicBezTo>
                  <a:cubicBezTo>
                    <a:pt x="6" y="19"/>
                    <a:pt x="8" y="21"/>
                    <a:pt x="8" y="21"/>
                  </a:cubicBezTo>
                  <a:cubicBezTo>
                    <a:pt x="8" y="23"/>
                    <a:pt x="8" y="24"/>
                    <a:pt x="8" y="26"/>
                  </a:cubicBezTo>
                  <a:cubicBezTo>
                    <a:pt x="7" y="26"/>
                    <a:pt x="5" y="25"/>
                    <a:pt x="4" y="26"/>
                  </a:cubicBezTo>
                  <a:cubicBezTo>
                    <a:pt x="4" y="26"/>
                    <a:pt x="5" y="27"/>
                    <a:pt x="5" y="28"/>
                  </a:cubicBezTo>
                  <a:cubicBezTo>
                    <a:pt x="7" y="27"/>
                    <a:pt x="8" y="29"/>
                    <a:pt x="4" y="30"/>
                  </a:cubicBezTo>
                  <a:cubicBezTo>
                    <a:pt x="4" y="30"/>
                    <a:pt x="6" y="31"/>
                    <a:pt x="6" y="32"/>
                  </a:cubicBezTo>
                  <a:cubicBezTo>
                    <a:pt x="6" y="33"/>
                    <a:pt x="4" y="38"/>
                    <a:pt x="3" y="40"/>
                  </a:cubicBezTo>
                  <a:cubicBezTo>
                    <a:pt x="2" y="40"/>
                    <a:pt x="1" y="40"/>
                    <a:pt x="0" y="40"/>
                  </a:cubicBezTo>
                  <a:cubicBezTo>
                    <a:pt x="0" y="40"/>
                    <a:pt x="1" y="42"/>
                    <a:pt x="0" y="43"/>
                  </a:cubicBezTo>
                  <a:cubicBezTo>
                    <a:pt x="1" y="43"/>
                    <a:pt x="1" y="43"/>
                    <a:pt x="3" y="43"/>
                  </a:cubicBezTo>
                  <a:cubicBezTo>
                    <a:pt x="3" y="45"/>
                    <a:pt x="2" y="46"/>
                    <a:pt x="3" y="47"/>
                  </a:cubicBezTo>
                  <a:cubicBezTo>
                    <a:pt x="3" y="47"/>
                    <a:pt x="6" y="47"/>
                    <a:pt x="6" y="47"/>
                  </a:cubicBezTo>
                  <a:cubicBezTo>
                    <a:pt x="6" y="47"/>
                    <a:pt x="6" y="48"/>
                    <a:pt x="6" y="49"/>
                  </a:cubicBezTo>
                  <a:cubicBezTo>
                    <a:pt x="8" y="48"/>
                    <a:pt x="7" y="50"/>
                    <a:pt x="8" y="50"/>
                  </a:cubicBezTo>
                  <a:cubicBezTo>
                    <a:pt x="7" y="50"/>
                    <a:pt x="5" y="50"/>
                    <a:pt x="4" y="50"/>
                  </a:cubicBezTo>
                  <a:cubicBezTo>
                    <a:pt x="4" y="50"/>
                    <a:pt x="4" y="52"/>
                    <a:pt x="4" y="52"/>
                  </a:cubicBezTo>
                  <a:cubicBezTo>
                    <a:pt x="5" y="53"/>
                    <a:pt x="18" y="64"/>
                    <a:pt x="18" y="64"/>
                  </a:cubicBezTo>
                  <a:cubicBezTo>
                    <a:pt x="19" y="66"/>
                    <a:pt x="17" y="67"/>
                    <a:pt x="18" y="69"/>
                  </a:cubicBezTo>
                  <a:cubicBezTo>
                    <a:pt x="19" y="70"/>
                    <a:pt x="19" y="70"/>
                    <a:pt x="20" y="70"/>
                  </a:cubicBez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61" name="Freeform 241">
              <a:extLst>
                <a:ext uri="{FF2B5EF4-FFF2-40B4-BE49-F238E27FC236}">
                  <a16:creationId xmlns:a16="http://schemas.microsoft.com/office/drawing/2014/main" id="{0D8535F5-F444-46F1-9B7B-27D5B7234F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4544" y="4127859"/>
              <a:ext cx="183234" cy="246111"/>
            </a:xfrm>
            <a:custGeom>
              <a:avLst/>
              <a:gdLst>
                <a:gd name="T0" fmla="*/ 20 w 52"/>
                <a:gd name="T1" fmla="*/ 70 h 70"/>
                <a:gd name="T2" fmla="*/ 23 w 52"/>
                <a:gd name="T3" fmla="*/ 65 h 70"/>
                <a:gd name="T4" fmla="*/ 28 w 52"/>
                <a:gd name="T5" fmla="*/ 67 h 70"/>
                <a:gd name="T6" fmla="*/ 30 w 52"/>
                <a:gd name="T7" fmla="*/ 63 h 70"/>
                <a:gd name="T8" fmla="*/ 28 w 52"/>
                <a:gd name="T9" fmla="*/ 56 h 70"/>
                <a:gd name="T10" fmla="*/ 28 w 52"/>
                <a:gd name="T11" fmla="*/ 54 h 70"/>
                <a:gd name="T12" fmla="*/ 34 w 52"/>
                <a:gd name="T13" fmla="*/ 52 h 70"/>
                <a:gd name="T14" fmla="*/ 34 w 52"/>
                <a:gd name="T15" fmla="*/ 48 h 70"/>
                <a:gd name="T16" fmla="*/ 37 w 52"/>
                <a:gd name="T17" fmla="*/ 51 h 70"/>
                <a:gd name="T18" fmla="*/ 43 w 52"/>
                <a:gd name="T19" fmla="*/ 50 h 70"/>
                <a:gd name="T20" fmla="*/ 47 w 52"/>
                <a:gd name="T21" fmla="*/ 55 h 70"/>
                <a:gd name="T22" fmla="*/ 50 w 52"/>
                <a:gd name="T23" fmla="*/ 50 h 70"/>
                <a:gd name="T24" fmla="*/ 48 w 52"/>
                <a:gd name="T25" fmla="*/ 45 h 70"/>
                <a:gd name="T26" fmla="*/ 48 w 52"/>
                <a:gd name="T27" fmla="*/ 40 h 70"/>
                <a:gd name="T28" fmla="*/ 47 w 52"/>
                <a:gd name="T29" fmla="*/ 36 h 70"/>
                <a:gd name="T30" fmla="*/ 47 w 52"/>
                <a:gd name="T31" fmla="*/ 31 h 70"/>
                <a:gd name="T32" fmla="*/ 43 w 52"/>
                <a:gd name="T33" fmla="*/ 27 h 70"/>
                <a:gd name="T34" fmla="*/ 45 w 52"/>
                <a:gd name="T35" fmla="*/ 26 h 70"/>
                <a:gd name="T36" fmla="*/ 44 w 52"/>
                <a:gd name="T37" fmla="*/ 21 h 70"/>
                <a:gd name="T38" fmla="*/ 47 w 52"/>
                <a:gd name="T39" fmla="*/ 19 h 70"/>
                <a:gd name="T40" fmla="*/ 52 w 52"/>
                <a:gd name="T41" fmla="*/ 19 h 70"/>
                <a:gd name="T42" fmla="*/ 52 w 52"/>
                <a:gd name="T43" fmla="*/ 12 h 70"/>
                <a:gd name="T44" fmla="*/ 47 w 52"/>
                <a:gd name="T45" fmla="*/ 11 h 70"/>
                <a:gd name="T46" fmla="*/ 42 w 52"/>
                <a:gd name="T47" fmla="*/ 11 h 70"/>
                <a:gd name="T48" fmla="*/ 41 w 52"/>
                <a:gd name="T49" fmla="*/ 8 h 70"/>
                <a:gd name="T50" fmla="*/ 41 w 52"/>
                <a:gd name="T51" fmla="*/ 1 h 70"/>
                <a:gd name="T52" fmla="*/ 35 w 52"/>
                <a:gd name="T53" fmla="*/ 1 h 70"/>
                <a:gd name="T54" fmla="*/ 30 w 52"/>
                <a:gd name="T55" fmla="*/ 2 h 70"/>
                <a:gd name="T56" fmla="*/ 25 w 52"/>
                <a:gd name="T57" fmla="*/ 3 h 70"/>
                <a:gd name="T58" fmla="*/ 24 w 52"/>
                <a:gd name="T59" fmla="*/ 15 h 70"/>
                <a:gd name="T60" fmla="*/ 7 w 52"/>
                <a:gd name="T61" fmla="*/ 14 h 70"/>
                <a:gd name="T62" fmla="*/ 6 w 52"/>
                <a:gd name="T63" fmla="*/ 16 h 70"/>
                <a:gd name="T64" fmla="*/ 6 w 52"/>
                <a:gd name="T65" fmla="*/ 19 h 70"/>
                <a:gd name="T66" fmla="*/ 8 w 52"/>
                <a:gd name="T67" fmla="*/ 21 h 70"/>
                <a:gd name="T68" fmla="*/ 8 w 52"/>
                <a:gd name="T69" fmla="*/ 26 h 70"/>
                <a:gd name="T70" fmla="*/ 4 w 52"/>
                <a:gd name="T71" fmla="*/ 26 h 70"/>
                <a:gd name="T72" fmla="*/ 5 w 52"/>
                <a:gd name="T73" fmla="*/ 28 h 70"/>
                <a:gd name="T74" fmla="*/ 4 w 52"/>
                <a:gd name="T75" fmla="*/ 30 h 70"/>
                <a:gd name="T76" fmla="*/ 6 w 52"/>
                <a:gd name="T77" fmla="*/ 32 h 70"/>
                <a:gd name="T78" fmla="*/ 3 w 52"/>
                <a:gd name="T79" fmla="*/ 40 h 70"/>
                <a:gd name="T80" fmla="*/ 0 w 52"/>
                <a:gd name="T81" fmla="*/ 40 h 70"/>
                <a:gd name="T82" fmla="*/ 0 w 52"/>
                <a:gd name="T83" fmla="*/ 43 h 70"/>
                <a:gd name="T84" fmla="*/ 3 w 52"/>
                <a:gd name="T85" fmla="*/ 43 h 70"/>
                <a:gd name="T86" fmla="*/ 3 w 52"/>
                <a:gd name="T87" fmla="*/ 47 h 70"/>
                <a:gd name="T88" fmla="*/ 6 w 52"/>
                <a:gd name="T89" fmla="*/ 47 h 70"/>
                <a:gd name="T90" fmla="*/ 6 w 52"/>
                <a:gd name="T91" fmla="*/ 49 h 70"/>
                <a:gd name="T92" fmla="*/ 8 w 52"/>
                <a:gd name="T93" fmla="*/ 50 h 70"/>
                <a:gd name="T94" fmla="*/ 4 w 52"/>
                <a:gd name="T95" fmla="*/ 50 h 70"/>
                <a:gd name="T96" fmla="*/ 4 w 52"/>
                <a:gd name="T97" fmla="*/ 52 h 70"/>
                <a:gd name="T98" fmla="*/ 18 w 52"/>
                <a:gd name="T99" fmla="*/ 64 h 70"/>
                <a:gd name="T100" fmla="*/ 18 w 52"/>
                <a:gd name="T101" fmla="*/ 69 h 70"/>
                <a:gd name="T102" fmla="*/ 20 w 52"/>
                <a:gd name="T10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2" h="70">
                  <a:moveTo>
                    <a:pt x="20" y="70"/>
                  </a:moveTo>
                  <a:cubicBezTo>
                    <a:pt x="20" y="70"/>
                    <a:pt x="21" y="65"/>
                    <a:pt x="23" y="65"/>
                  </a:cubicBezTo>
                  <a:cubicBezTo>
                    <a:pt x="25" y="65"/>
                    <a:pt x="25" y="66"/>
                    <a:pt x="28" y="67"/>
                  </a:cubicBezTo>
                  <a:cubicBezTo>
                    <a:pt x="31" y="68"/>
                    <a:pt x="30" y="66"/>
                    <a:pt x="30" y="63"/>
                  </a:cubicBezTo>
                  <a:cubicBezTo>
                    <a:pt x="29" y="60"/>
                    <a:pt x="26" y="58"/>
                    <a:pt x="28" y="56"/>
                  </a:cubicBezTo>
                  <a:cubicBezTo>
                    <a:pt x="29" y="55"/>
                    <a:pt x="30" y="57"/>
                    <a:pt x="28" y="54"/>
                  </a:cubicBezTo>
                  <a:cubicBezTo>
                    <a:pt x="27" y="50"/>
                    <a:pt x="32" y="53"/>
                    <a:pt x="34" y="52"/>
                  </a:cubicBezTo>
                  <a:cubicBezTo>
                    <a:pt x="36" y="51"/>
                    <a:pt x="32" y="48"/>
                    <a:pt x="34" y="48"/>
                  </a:cubicBezTo>
                  <a:cubicBezTo>
                    <a:pt x="37" y="49"/>
                    <a:pt x="37" y="51"/>
                    <a:pt x="37" y="51"/>
                  </a:cubicBezTo>
                  <a:cubicBezTo>
                    <a:pt x="37" y="51"/>
                    <a:pt x="41" y="49"/>
                    <a:pt x="43" y="50"/>
                  </a:cubicBezTo>
                  <a:cubicBezTo>
                    <a:pt x="45" y="50"/>
                    <a:pt x="45" y="53"/>
                    <a:pt x="47" y="55"/>
                  </a:cubicBezTo>
                  <a:cubicBezTo>
                    <a:pt x="49" y="56"/>
                    <a:pt x="49" y="55"/>
                    <a:pt x="50" y="50"/>
                  </a:cubicBezTo>
                  <a:cubicBezTo>
                    <a:pt x="51" y="46"/>
                    <a:pt x="50" y="46"/>
                    <a:pt x="48" y="45"/>
                  </a:cubicBezTo>
                  <a:cubicBezTo>
                    <a:pt x="46" y="44"/>
                    <a:pt x="50" y="42"/>
                    <a:pt x="48" y="40"/>
                  </a:cubicBezTo>
                  <a:cubicBezTo>
                    <a:pt x="47" y="38"/>
                    <a:pt x="46" y="39"/>
                    <a:pt x="47" y="36"/>
                  </a:cubicBezTo>
                  <a:cubicBezTo>
                    <a:pt x="48" y="33"/>
                    <a:pt x="47" y="32"/>
                    <a:pt x="47" y="31"/>
                  </a:cubicBezTo>
                  <a:cubicBezTo>
                    <a:pt x="47" y="30"/>
                    <a:pt x="45" y="28"/>
                    <a:pt x="43" y="27"/>
                  </a:cubicBezTo>
                  <a:cubicBezTo>
                    <a:pt x="42" y="26"/>
                    <a:pt x="45" y="26"/>
                    <a:pt x="45" y="26"/>
                  </a:cubicBezTo>
                  <a:cubicBezTo>
                    <a:pt x="45" y="26"/>
                    <a:pt x="44" y="23"/>
                    <a:pt x="44" y="21"/>
                  </a:cubicBezTo>
                  <a:cubicBezTo>
                    <a:pt x="44" y="19"/>
                    <a:pt x="45" y="19"/>
                    <a:pt x="47" y="19"/>
                  </a:cubicBezTo>
                  <a:cubicBezTo>
                    <a:pt x="50" y="18"/>
                    <a:pt x="52" y="19"/>
                    <a:pt x="52" y="19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2" y="12"/>
                    <a:pt x="49" y="11"/>
                    <a:pt x="47" y="11"/>
                  </a:cubicBezTo>
                  <a:cubicBezTo>
                    <a:pt x="45" y="11"/>
                    <a:pt x="44" y="10"/>
                    <a:pt x="42" y="11"/>
                  </a:cubicBezTo>
                  <a:cubicBezTo>
                    <a:pt x="40" y="12"/>
                    <a:pt x="42" y="9"/>
                    <a:pt x="41" y="8"/>
                  </a:cubicBezTo>
                  <a:cubicBezTo>
                    <a:pt x="41" y="6"/>
                    <a:pt x="41" y="1"/>
                    <a:pt x="41" y="1"/>
                  </a:cubicBezTo>
                  <a:cubicBezTo>
                    <a:pt x="41" y="1"/>
                    <a:pt x="38" y="0"/>
                    <a:pt x="35" y="1"/>
                  </a:cubicBezTo>
                  <a:cubicBezTo>
                    <a:pt x="32" y="3"/>
                    <a:pt x="31" y="1"/>
                    <a:pt x="30" y="2"/>
                  </a:cubicBezTo>
                  <a:cubicBezTo>
                    <a:pt x="28" y="3"/>
                    <a:pt x="25" y="3"/>
                    <a:pt x="25" y="3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5"/>
                    <a:pt x="6" y="15"/>
                    <a:pt x="6" y="16"/>
                  </a:cubicBezTo>
                  <a:cubicBezTo>
                    <a:pt x="7" y="17"/>
                    <a:pt x="5" y="18"/>
                    <a:pt x="6" y="19"/>
                  </a:cubicBezTo>
                  <a:cubicBezTo>
                    <a:pt x="6" y="19"/>
                    <a:pt x="8" y="21"/>
                    <a:pt x="8" y="21"/>
                  </a:cubicBezTo>
                  <a:cubicBezTo>
                    <a:pt x="8" y="23"/>
                    <a:pt x="8" y="24"/>
                    <a:pt x="8" y="26"/>
                  </a:cubicBezTo>
                  <a:cubicBezTo>
                    <a:pt x="7" y="26"/>
                    <a:pt x="5" y="25"/>
                    <a:pt x="4" y="26"/>
                  </a:cubicBezTo>
                  <a:cubicBezTo>
                    <a:pt x="4" y="26"/>
                    <a:pt x="5" y="27"/>
                    <a:pt x="5" y="28"/>
                  </a:cubicBezTo>
                  <a:cubicBezTo>
                    <a:pt x="7" y="27"/>
                    <a:pt x="8" y="29"/>
                    <a:pt x="4" y="30"/>
                  </a:cubicBezTo>
                  <a:cubicBezTo>
                    <a:pt x="4" y="30"/>
                    <a:pt x="6" y="31"/>
                    <a:pt x="6" y="32"/>
                  </a:cubicBezTo>
                  <a:cubicBezTo>
                    <a:pt x="6" y="33"/>
                    <a:pt x="4" y="38"/>
                    <a:pt x="3" y="40"/>
                  </a:cubicBezTo>
                  <a:cubicBezTo>
                    <a:pt x="2" y="40"/>
                    <a:pt x="1" y="40"/>
                    <a:pt x="0" y="40"/>
                  </a:cubicBezTo>
                  <a:cubicBezTo>
                    <a:pt x="0" y="40"/>
                    <a:pt x="1" y="42"/>
                    <a:pt x="0" y="43"/>
                  </a:cubicBezTo>
                  <a:cubicBezTo>
                    <a:pt x="1" y="43"/>
                    <a:pt x="1" y="43"/>
                    <a:pt x="3" y="43"/>
                  </a:cubicBezTo>
                  <a:cubicBezTo>
                    <a:pt x="3" y="45"/>
                    <a:pt x="2" y="46"/>
                    <a:pt x="3" y="47"/>
                  </a:cubicBezTo>
                  <a:cubicBezTo>
                    <a:pt x="3" y="47"/>
                    <a:pt x="6" y="47"/>
                    <a:pt x="6" y="47"/>
                  </a:cubicBezTo>
                  <a:cubicBezTo>
                    <a:pt x="6" y="47"/>
                    <a:pt x="6" y="48"/>
                    <a:pt x="6" y="49"/>
                  </a:cubicBezTo>
                  <a:cubicBezTo>
                    <a:pt x="8" y="48"/>
                    <a:pt x="7" y="50"/>
                    <a:pt x="8" y="50"/>
                  </a:cubicBezTo>
                  <a:cubicBezTo>
                    <a:pt x="7" y="50"/>
                    <a:pt x="5" y="50"/>
                    <a:pt x="4" y="50"/>
                  </a:cubicBezTo>
                  <a:cubicBezTo>
                    <a:pt x="4" y="50"/>
                    <a:pt x="4" y="52"/>
                    <a:pt x="4" y="52"/>
                  </a:cubicBezTo>
                  <a:cubicBezTo>
                    <a:pt x="5" y="53"/>
                    <a:pt x="18" y="64"/>
                    <a:pt x="18" y="64"/>
                  </a:cubicBezTo>
                  <a:cubicBezTo>
                    <a:pt x="19" y="66"/>
                    <a:pt x="17" y="67"/>
                    <a:pt x="18" y="69"/>
                  </a:cubicBezTo>
                  <a:cubicBezTo>
                    <a:pt x="19" y="70"/>
                    <a:pt x="19" y="70"/>
                    <a:pt x="20" y="70"/>
                  </a:cubicBezTo>
                  <a:close/>
                </a:path>
              </a:pathLst>
            </a:custGeom>
            <a:grpFill/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62" name="Freeform 242">
              <a:extLst>
                <a:ext uri="{FF2B5EF4-FFF2-40B4-BE49-F238E27FC236}">
                  <a16:creationId xmlns:a16="http://schemas.microsoft.com/office/drawing/2014/main" id="{67053F6D-8D90-4110-B77B-B4249876D8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5201" y="3996719"/>
              <a:ext cx="98803" cy="179644"/>
            </a:xfrm>
            <a:custGeom>
              <a:avLst/>
              <a:gdLst>
                <a:gd name="T0" fmla="*/ 5 w 28"/>
                <a:gd name="T1" fmla="*/ 1 h 51"/>
                <a:gd name="T2" fmla="*/ 5 w 28"/>
                <a:gd name="T3" fmla="*/ 3 h 51"/>
                <a:gd name="T4" fmla="*/ 4 w 28"/>
                <a:gd name="T5" fmla="*/ 6 h 51"/>
                <a:gd name="T6" fmla="*/ 0 w 28"/>
                <a:gd name="T7" fmla="*/ 13 h 51"/>
                <a:gd name="T8" fmla="*/ 1 w 28"/>
                <a:gd name="T9" fmla="*/ 24 h 51"/>
                <a:gd name="T10" fmla="*/ 5 w 28"/>
                <a:gd name="T11" fmla="*/ 31 h 51"/>
                <a:gd name="T12" fmla="*/ 4 w 28"/>
                <a:gd name="T13" fmla="*/ 39 h 51"/>
                <a:gd name="T14" fmla="*/ 0 w 28"/>
                <a:gd name="T15" fmla="*/ 45 h 51"/>
                <a:gd name="T16" fmla="*/ 3 w 28"/>
                <a:gd name="T17" fmla="*/ 50 h 51"/>
                <a:gd name="T18" fmla="*/ 8 w 28"/>
                <a:gd name="T19" fmla="*/ 48 h 51"/>
                <a:gd name="T20" fmla="*/ 13 w 28"/>
                <a:gd name="T21" fmla="*/ 47 h 51"/>
                <a:gd name="T22" fmla="*/ 16 w 28"/>
                <a:gd name="T23" fmla="*/ 50 h 51"/>
                <a:gd name="T24" fmla="*/ 21 w 28"/>
                <a:gd name="T25" fmla="*/ 42 h 51"/>
                <a:gd name="T26" fmla="*/ 23 w 28"/>
                <a:gd name="T27" fmla="*/ 33 h 51"/>
                <a:gd name="T28" fmla="*/ 24 w 28"/>
                <a:gd name="T29" fmla="*/ 27 h 51"/>
                <a:gd name="T30" fmla="*/ 28 w 28"/>
                <a:gd name="T31" fmla="*/ 20 h 51"/>
                <a:gd name="T32" fmla="*/ 27 w 28"/>
                <a:gd name="T33" fmla="*/ 16 h 51"/>
                <a:gd name="T34" fmla="*/ 25 w 28"/>
                <a:gd name="T35" fmla="*/ 16 h 51"/>
                <a:gd name="T36" fmla="*/ 23 w 28"/>
                <a:gd name="T37" fmla="*/ 13 h 51"/>
                <a:gd name="T38" fmla="*/ 21 w 28"/>
                <a:gd name="T39" fmla="*/ 13 h 51"/>
                <a:gd name="T40" fmla="*/ 18 w 28"/>
                <a:gd name="T41" fmla="*/ 6 h 51"/>
                <a:gd name="T42" fmla="*/ 11 w 28"/>
                <a:gd name="T43" fmla="*/ 3 h 51"/>
                <a:gd name="T44" fmla="*/ 6 w 28"/>
                <a:gd name="T45" fmla="*/ 3 h 51"/>
                <a:gd name="T46" fmla="*/ 5 w 28"/>
                <a:gd name="T47" fmla="*/ 0 h 51"/>
                <a:gd name="T48" fmla="*/ 5 w 28"/>
                <a:gd name="T49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" h="51">
                  <a:moveTo>
                    <a:pt x="5" y="1"/>
                  </a:moveTo>
                  <a:cubicBezTo>
                    <a:pt x="5" y="2"/>
                    <a:pt x="5" y="2"/>
                    <a:pt x="5" y="3"/>
                  </a:cubicBezTo>
                  <a:cubicBezTo>
                    <a:pt x="4" y="4"/>
                    <a:pt x="4" y="6"/>
                    <a:pt x="4" y="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1" y="21"/>
                    <a:pt x="1" y="24"/>
                  </a:cubicBezTo>
                  <a:cubicBezTo>
                    <a:pt x="1" y="27"/>
                    <a:pt x="5" y="31"/>
                    <a:pt x="5" y="31"/>
                  </a:cubicBezTo>
                  <a:cubicBezTo>
                    <a:pt x="5" y="31"/>
                    <a:pt x="5" y="35"/>
                    <a:pt x="4" y="39"/>
                  </a:cubicBezTo>
                  <a:cubicBezTo>
                    <a:pt x="2" y="42"/>
                    <a:pt x="0" y="45"/>
                    <a:pt x="0" y="45"/>
                  </a:cubicBezTo>
                  <a:cubicBezTo>
                    <a:pt x="0" y="45"/>
                    <a:pt x="1" y="48"/>
                    <a:pt x="3" y="50"/>
                  </a:cubicBezTo>
                  <a:cubicBezTo>
                    <a:pt x="5" y="51"/>
                    <a:pt x="8" y="48"/>
                    <a:pt x="8" y="48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6" y="50"/>
                    <a:pt x="21" y="44"/>
                    <a:pt x="21" y="42"/>
                  </a:cubicBezTo>
                  <a:cubicBezTo>
                    <a:pt x="22" y="41"/>
                    <a:pt x="23" y="33"/>
                    <a:pt x="23" y="33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7" y="23"/>
                    <a:pt x="28" y="20"/>
                  </a:cubicBezTo>
                  <a:cubicBezTo>
                    <a:pt x="27" y="19"/>
                    <a:pt x="27" y="17"/>
                    <a:pt x="27" y="16"/>
                  </a:cubicBezTo>
                  <a:cubicBezTo>
                    <a:pt x="26" y="16"/>
                    <a:pt x="25" y="16"/>
                    <a:pt x="25" y="16"/>
                  </a:cubicBezTo>
                  <a:cubicBezTo>
                    <a:pt x="24" y="16"/>
                    <a:pt x="23" y="13"/>
                    <a:pt x="23" y="13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0" y="11"/>
                    <a:pt x="20" y="7"/>
                    <a:pt x="18" y="6"/>
                  </a:cubicBezTo>
                  <a:cubicBezTo>
                    <a:pt x="18" y="6"/>
                    <a:pt x="11" y="3"/>
                    <a:pt x="11" y="3"/>
                  </a:cubicBezTo>
                  <a:cubicBezTo>
                    <a:pt x="9" y="2"/>
                    <a:pt x="7" y="4"/>
                    <a:pt x="6" y="3"/>
                  </a:cubicBezTo>
                  <a:cubicBezTo>
                    <a:pt x="5" y="3"/>
                    <a:pt x="5" y="0"/>
                    <a:pt x="5" y="0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63" name="Freeform 243">
              <a:extLst>
                <a:ext uri="{FF2B5EF4-FFF2-40B4-BE49-F238E27FC236}">
                  <a16:creationId xmlns:a16="http://schemas.microsoft.com/office/drawing/2014/main" id="{A60C4B7D-856B-4FB5-9C2B-C847CF64D1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5201" y="3996719"/>
              <a:ext cx="98803" cy="179644"/>
            </a:xfrm>
            <a:custGeom>
              <a:avLst/>
              <a:gdLst>
                <a:gd name="T0" fmla="*/ 5 w 28"/>
                <a:gd name="T1" fmla="*/ 1 h 51"/>
                <a:gd name="T2" fmla="*/ 5 w 28"/>
                <a:gd name="T3" fmla="*/ 3 h 51"/>
                <a:gd name="T4" fmla="*/ 4 w 28"/>
                <a:gd name="T5" fmla="*/ 6 h 51"/>
                <a:gd name="T6" fmla="*/ 0 w 28"/>
                <a:gd name="T7" fmla="*/ 13 h 51"/>
                <a:gd name="T8" fmla="*/ 1 w 28"/>
                <a:gd name="T9" fmla="*/ 24 h 51"/>
                <a:gd name="T10" fmla="*/ 5 w 28"/>
                <a:gd name="T11" fmla="*/ 31 h 51"/>
                <a:gd name="T12" fmla="*/ 4 w 28"/>
                <a:gd name="T13" fmla="*/ 39 h 51"/>
                <a:gd name="T14" fmla="*/ 0 w 28"/>
                <a:gd name="T15" fmla="*/ 45 h 51"/>
                <a:gd name="T16" fmla="*/ 3 w 28"/>
                <a:gd name="T17" fmla="*/ 50 h 51"/>
                <a:gd name="T18" fmla="*/ 8 w 28"/>
                <a:gd name="T19" fmla="*/ 48 h 51"/>
                <a:gd name="T20" fmla="*/ 13 w 28"/>
                <a:gd name="T21" fmla="*/ 47 h 51"/>
                <a:gd name="T22" fmla="*/ 16 w 28"/>
                <a:gd name="T23" fmla="*/ 50 h 51"/>
                <a:gd name="T24" fmla="*/ 21 w 28"/>
                <a:gd name="T25" fmla="*/ 42 h 51"/>
                <a:gd name="T26" fmla="*/ 23 w 28"/>
                <a:gd name="T27" fmla="*/ 33 h 51"/>
                <a:gd name="T28" fmla="*/ 24 w 28"/>
                <a:gd name="T29" fmla="*/ 27 h 51"/>
                <a:gd name="T30" fmla="*/ 28 w 28"/>
                <a:gd name="T31" fmla="*/ 20 h 51"/>
                <a:gd name="T32" fmla="*/ 27 w 28"/>
                <a:gd name="T33" fmla="*/ 16 h 51"/>
                <a:gd name="T34" fmla="*/ 25 w 28"/>
                <a:gd name="T35" fmla="*/ 16 h 51"/>
                <a:gd name="T36" fmla="*/ 23 w 28"/>
                <a:gd name="T37" fmla="*/ 13 h 51"/>
                <a:gd name="T38" fmla="*/ 21 w 28"/>
                <a:gd name="T39" fmla="*/ 13 h 51"/>
                <a:gd name="T40" fmla="*/ 18 w 28"/>
                <a:gd name="T41" fmla="*/ 6 h 51"/>
                <a:gd name="T42" fmla="*/ 11 w 28"/>
                <a:gd name="T43" fmla="*/ 3 h 51"/>
                <a:gd name="T44" fmla="*/ 6 w 28"/>
                <a:gd name="T45" fmla="*/ 3 h 51"/>
                <a:gd name="T46" fmla="*/ 5 w 28"/>
                <a:gd name="T47" fmla="*/ 0 h 51"/>
                <a:gd name="T48" fmla="*/ 5 w 28"/>
                <a:gd name="T49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" h="51">
                  <a:moveTo>
                    <a:pt x="5" y="1"/>
                  </a:moveTo>
                  <a:cubicBezTo>
                    <a:pt x="5" y="2"/>
                    <a:pt x="5" y="2"/>
                    <a:pt x="5" y="3"/>
                  </a:cubicBezTo>
                  <a:cubicBezTo>
                    <a:pt x="4" y="4"/>
                    <a:pt x="4" y="6"/>
                    <a:pt x="4" y="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1" y="21"/>
                    <a:pt x="1" y="24"/>
                  </a:cubicBezTo>
                  <a:cubicBezTo>
                    <a:pt x="1" y="27"/>
                    <a:pt x="5" y="31"/>
                    <a:pt x="5" y="31"/>
                  </a:cubicBezTo>
                  <a:cubicBezTo>
                    <a:pt x="5" y="31"/>
                    <a:pt x="5" y="35"/>
                    <a:pt x="4" y="39"/>
                  </a:cubicBezTo>
                  <a:cubicBezTo>
                    <a:pt x="2" y="42"/>
                    <a:pt x="0" y="45"/>
                    <a:pt x="0" y="45"/>
                  </a:cubicBezTo>
                  <a:cubicBezTo>
                    <a:pt x="0" y="45"/>
                    <a:pt x="1" y="48"/>
                    <a:pt x="3" y="50"/>
                  </a:cubicBezTo>
                  <a:cubicBezTo>
                    <a:pt x="5" y="51"/>
                    <a:pt x="8" y="48"/>
                    <a:pt x="8" y="48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6" y="50"/>
                    <a:pt x="21" y="44"/>
                    <a:pt x="21" y="42"/>
                  </a:cubicBezTo>
                  <a:cubicBezTo>
                    <a:pt x="22" y="41"/>
                    <a:pt x="23" y="33"/>
                    <a:pt x="23" y="33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7" y="23"/>
                    <a:pt x="28" y="20"/>
                  </a:cubicBezTo>
                  <a:cubicBezTo>
                    <a:pt x="27" y="19"/>
                    <a:pt x="27" y="17"/>
                    <a:pt x="27" y="16"/>
                  </a:cubicBezTo>
                  <a:cubicBezTo>
                    <a:pt x="26" y="16"/>
                    <a:pt x="25" y="16"/>
                    <a:pt x="25" y="16"/>
                  </a:cubicBezTo>
                  <a:cubicBezTo>
                    <a:pt x="24" y="16"/>
                    <a:pt x="23" y="13"/>
                    <a:pt x="23" y="13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0" y="11"/>
                    <a:pt x="20" y="7"/>
                    <a:pt x="18" y="6"/>
                  </a:cubicBezTo>
                  <a:cubicBezTo>
                    <a:pt x="18" y="6"/>
                    <a:pt x="11" y="3"/>
                    <a:pt x="11" y="3"/>
                  </a:cubicBezTo>
                  <a:cubicBezTo>
                    <a:pt x="9" y="2"/>
                    <a:pt x="7" y="4"/>
                    <a:pt x="6" y="3"/>
                  </a:cubicBezTo>
                  <a:cubicBezTo>
                    <a:pt x="5" y="3"/>
                    <a:pt x="5" y="0"/>
                    <a:pt x="5" y="0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64" name="Freeform 244">
              <a:extLst>
                <a:ext uri="{FF2B5EF4-FFF2-40B4-BE49-F238E27FC236}">
                  <a16:creationId xmlns:a16="http://schemas.microsoft.com/office/drawing/2014/main" id="{43E4C802-E439-4A5E-99D6-22966FCDBC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23166" y="2171546"/>
              <a:ext cx="5252700" cy="2942552"/>
            </a:xfrm>
            <a:custGeom>
              <a:avLst/>
              <a:gdLst>
                <a:gd name="T0" fmla="*/ 1458 w 1491"/>
                <a:gd name="T1" fmla="*/ 814 h 835"/>
                <a:gd name="T2" fmla="*/ 1471 w 1491"/>
                <a:gd name="T3" fmla="*/ 831 h 835"/>
                <a:gd name="T4" fmla="*/ 1482 w 1491"/>
                <a:gd name="T5" fmla="*/ 834 h 835"/>
                <a:gd name="T6" fmla="*/ 1476 w 1491"/>
                <a:gd name="T7" fmla="*/ 826 h 835"/>
                <a:gd name="T8" fmla="*/ 1470 w 1491"/>
                <a:gd name="T9" fmla="*/ 822 h 835"/>
                <a:gd name="T10" fmla="*/ 1457 w 1491"/>
                <a:gd name="T11" fmla="*/ 809 h 835"/>
                <a:gd name="T12" fmla="*/ 1482 w 1491"/>
                <a:gd name="T13" fmla="*/ 821 h 835"/>
                <a:gd name="T14" fmla="*/ 1488 w 1491"/>
                <a:gd name="T15" fmla="*/ 826 h 835"/>
                <a:gd name="T16" fmla="*/ 517 w 1491"/>
                <a:gd name="T17" fmla="*/ 815 h 835"/>
                <a:gd name="T18" fmla="*/ 519 w 1491"/>
                <a:gd name="T19" fmla="*/ 815 h 835"/>
                <a:gd name="T20" fmla="*/ 65 w 1491"/>
                <a:gd name="T21" fmla="*/ 112 h 835"/>
                <a:gd name="T22" fmla="*/ 50 w 1491"/>
                <a:gd name="T23" fmla="*/ 109 h 835"/>
                <a:gd name="T24" fmla="*/ 34 w 1491"/>
                <a:gd name="T25" fmla="*/ 105 h 835"/>
                <a:gd name="T26" fmla="*/ 33 w 1491"/>
                <a:gd name="T27" fmla="*/ 97 h 835"/>
                <a:gd name="T28" fmla="*/ 36 w 1491"/>
                <a:gd name="T29" fmla="*/ 85 h 835"/>
                <a:gd name="T30" fmla="*/ 36 w 1491"/>
                <a:gd name="T31" fmla="*/ 77 h 835"/>
                <a:gd name="T32" fmla="*/ 33 w 1491"/>
                <a:gd name="T33" fmla="*/ 68 h 835"/>
                <a:gd name="T34" fmla="*/ 23 w 1491"/>
                <a:gd name="T35" fmla="*/ 56 h 835"/>
                <a:gd name="T36" fmla="*/ 19 w 1491"/>
                <a:gd name="T37" fmla="*/ 52 h 835"/>
                <a:gd name="T38" fmla="*/ 18 w 1491"/>
                <a:gd name="T39" fmla="*/ 49 h 835"/>
                <a:gd name="T40" fmla="*/ 14 w 1491"/>
                <a:gd name="T41" fmla="*/ 50 h 835"/>
                <a:gd name="T42" fmla="*/ 8 w 1491"/>
                <a:gd name="T43" fmla="*/ 43 h 835"/>
                <a:gd name="T44" fmla="*/ 2 w 1491"/>
                <a:gd name="T45" fmla="*/ 41 h 835"/>
                <a:gd name="T46" fmla="*/ 5 w 1491"/>
                <a:gd name="T47" fmla="*/ 38 h 835"/>
                <a:gd name="T48" fmla="*/ 4 w 1491"/>
                <a:gd name="T49" fmla="*/ 33 h 835"/>
                <a:gd name="T50" fmla="*/ 16 w 1491"/>
                <a:gd name="T51" fmla="*/ 35 h 835"/>
                <a:gd name="T52" fmla="*/ 22 w 1491"/>
                <a:gd name="T53" fmla="*/ 33 h 835"/>
                <a:gd name="T54" fmla="*/ 31 w 1491"/>
                <a:gd name="T55" fmla="*/ 31 h 835"/>
                <a:gd name="T56" fmla="*/ 26 w 1491"/>
                <a:gd name="T57" fmla="*/ 18 h 835"/>
                <a:gd name="T58" fmla="*/ 45 w 1491"/>
                <a:gd name="T59" fmla="*/ 17 h 835"/>
                <a:gd name="T60" fmla="*/ 56 w 1491"/>
                <a:gd name="T61" fmla="*/ 5 h 835"/>
                <a:gd name="T62" fmla="*/ 63 w 1491"/>
                <a:gd name="T63" fmla="*/ 3 h 835"/>
                <a:gd name="T64" fmla="*/ 70 w 1491"/>
                <a:gd name="T65" fmla="*/ 10 h 835"/>
                <a:gd name="T66" fmla="*/ 80 w 1491"/>
                <a:gd name="T67" fmla="*/ 17 h 835"/>
                <a:gd name="T68" fmla="*/ 88 w 1491"/>
                <a:gd name="T69" fmla="*/ 21 h 835"/>
                <a:gd name="T70" fmla="*/ 94 w 1491"/>
                <a:gd name="T71" fmla="*/ 24 h 835"/>
                <a:gd name="T72" fmla="*/ 109 w 1491"/>
                <a:gd name="T73" fmla="*/ 28 h 835"/>
                <a:gd name="T74" fmla="*/ 112 w 1491"/>
                <a:gd name="T75" fmla="*/ 39 h 835"/>
                <a:gd name="T76" fmla="*/ 108 w 1491"/>
                <a:gd name="T77" fmla="*/ 50 h 835"/>
                <a:gd name="T78" fmla="*/ 95 w 1491"/>
                <a:gd name="T79" fmla="*/ 64 h 835"/>
                <a:gd name="T80" fmla="*/ 104 w 1491"/>
                <a:gd name="T81" fmla="*/ 71 h 835"/>
                <a:gd name="T82" fmla="*/ 102 w 1491"/>
                <a:gd name="T83" fmla="*/ 79 h 835"/>
                <a:gd name="T84" fmla="*/ 106 w 1491"/>
                <a:gd name="T85" fmla="*/ 92 h 835"/>
                <a:gd name="T86" fmla="*/ 104 w 1491"/>
                <a:gd name="T87" fmla="*/ 97 h 835"/>
                <a:gd name="T88" fmla="*/ 102 w 1491"/>
                <a:gd name="T89" fmla="*/ 98 h 835"/>
                <a:gd name="T90" fmla="*/ 95 w 1491"/>
                <a:gd name="T91" fmla="*/ 104 h 835"/>
                <a:gd name="T92" fmla="*/ 87 w 1491"/>
                <a:gd name="T93" fmla="*/ 99 h 835"/>
                <a:gd name="T94" fmla="*/ 74 w 1491"/>
                <a:gd name="T95" fmla="*/ 103 h 835"/>
                <a:gd name="T96" fmla="*/ 123 w 1491"/>
                <a:gd name="T97" fmla="*/ 103 h 835"/>
                <a:gd name="T98" fmla="*/ 117 w 1491"/>
                <a:gd name="T99" fmla="*/ 119 h 835"/>
                <a:gd name="T100" fmla="*/ 125 w 1491"/>
                <a:gd name="T101" fmla="*/ 105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91" h="835">
                  <a:moveTo>
                    <a:pt x="1457" y="809"/>
                  </a:moveTo>
                  <a:cubicBezTo>
                    <a:pt x="1457" y="809"/>
                    <a:pt x="1457" y="812"/>
                    <a:pt x="1457" y="813"/>
                  </a:cubicBezTo>
                  <a:cubicBezTo>
                    <a:pt x="1458" y="814"/>
                    <a:pt x="1458" y="814"/>
                    <a:pt x="1458" y="814"/>
                  </a:cubicBezTo>
                  <a:cubicBezTo>
                    <a:pt x="1459" y="817"/>
                    <a:pt x="1461" y="822"/>
                    <a:pt x="1464" y="824"/>
                  </a:cubicBezTo>
                  <a:cubicBezTo>
                    <a:pt x="1465" y="824"/>
                    <a:pt x="1466" y="825"/>
                    <a:pt x="1467" y="825"/>
                  </a:cubicBezTo>
                  <a:cubicBezTo>
                    <a:pt x="1468" y="827"/>
                    <a:pt x="1468" y="830"/>
                    <a:pt x="1471" y="831"/>
                  </a:cubicBezTo>
                  <a:cubicBezTo>
                    <a:pt x="1472" y="832"/>
                    <a:pt x="1474" y="832"/>
                    <a:pt x="1475" y="832"/>
                  </a:cubicBezTo>
                  <a:cubicBezTo>
                    <a:pt x="1476" y="833"/>
                    <a:pt x="1478" y="835"/>
                    <a:pt x="1479" y="835"/>
                  </a:cubicBezTo>
                  <a:cubicBezTo>
                    <a:pt x="1481" y="835"/>
                    <a:pt x="1481" y="834"/>
                    <a:pt x="1482" y="834"/>
                  </a:cubicBezTo>
                  <a:cubicBezTo>
                    <a:pt x="1483" y="835"/>
                    <a:pt x="1483" y="833"/>
                    <a:pt x="1483" y="833"/>
                  </a:cubicBezTo>
                  <a:cubicBezTo>
                    <a:pt x="1481" y="832"/>
                    <a:pt x="1478" y="830"/>
                    <a:pt x="1477" y="828"/>
                  </a:cubicBezTo>
                  <a:cubicBezTo>
                    <a:pt x="1476" y="827"/>
                    <a:pt x="1476" y="826"/>
                    <a:pt x="1476" y="826"/>
                  </a:cubicBezTo>
                  <a:cubicBezTo>
                    <a:pt x="1474" y="825"/>
                    <a:pt x="1472" y="826"/>
                    <a:pt x="1471" y="824"/>
                  </a:cubicBezTo>
                  <a:cubicBezTo>
                    <a:pt x="1470" y="824"/>
                    <a:pt x="1471" y="823"/>
                    <a:pt x="1471" y="822"/>
                  </a:cubicBezTo>
                  <a:cubicBezTo>
                    <a:pt x="1470" y="822"/>
                    <a:pt x="1470" y="822"/>
                    <a:pt x="1470" y="822"/>
                  </a:cubicBezTo>
                  <a:cubicBezTo>
                    <a:pt x="1469" y="822"/>
                    <a:pt x="1462" y="814"/>
                    <a:pt x="1461" y="813"/>
                  </a:cubicBezTo>
                  <a:cubicBezTo>
                    <a:pt x="1461" y="812"/>
                    <a:pt x="1462" y="810"/>
                    <a:pt x="1461" y="810"/>
                  </a:cubicBezTo>
                  <a:cubicBezTo>
                    <a:pt x="1461" y="809"/>
                    <a:pt x="1458" y="809"/>
                    <a:pt x="1457" y="809"/>
                  </a:cubicBezTo>
                  <a:close/>
                  <a:moveTo>
                    <a:pt x="1481" y="816"/>
                  </a:moveTo>
                  <a:cubicBezTo>
                    <a:pt x="1480" y="816"/>
                    <a:pt x="1480" y="820"/>
                    <a:pt x="1480" y="821"/>
                  </a:cubicBezTo>
                  <a:cubicBezTo>
                    <a:pt x="1481" y="821"/>
                    <a:pt x="1482" y="821"/>
                    <a:pt x="1482" y="821"/>
                  </a:cubicBezTo>
                  <a:cubicBezTo>
                    <a:pt x="1483" y="819"/>
                    <a:pt x="1483" y="819"/>
                    <a:pt x="1483" y="819"/>
                  </a:cubicBezTo>
                  <a:cubicBezTo>
                    <a:pt x="1482" y="818"/>
                    <a:pt x="1481" y="816"/>
                    <a:pt x="1481" y="816"/>
                  </a:cubicBezTo>
                  <a:close/>
                  <a:moveTo>
                    <a:pt x="1488" y="826"/>
                  </a:moveTo>
                  <a:cubicBezTo>
                    <a:pt x="1489" y="828"/>
                    <a:pt x="1489" y="828"/>
                    <a:pt x="1489" y="828"/>
                  </a:cubicBezTo>
                  <a:cubicBezTo>
                    <a:pt x="1490" y="828"/>
                    <a:pt x="1491" y="826"/>
                    <a:pt x="1488" y="826"/>
                  </a:cubicBezTo>
                  <a:close/>
                  <a:moveTo>
                    <a:pt x="517" y="815"/>
                  </a:moveTo>
                  <a:cubicBezTo>
                    <a:pt x="517" y="815"/>
                    <a:pt x="516" y="815"/>
                    <a:pt x="515" y="816"/>
                  </a:cubicBezTo>
                  <a:cubicBezTo>
                    <a:pt x="516" y="817"/>
                    <a:pt x="516" y="817"/>
                    <a:pt x="516" y="819"/>
                  </a:cubicBezTo>
                  <a:cubicBezTo>
                    <a:pt x="522" y="819"/>
                    <a:pt x="523" y="820"/>
                    <a:pt x="519" y="815"/>
                  </a:cubicBezTo>
                  <a:cubicBezTo>
                    <a:pt x="519" y="815"/>
                    <a:pt x="517" y="815"/>
                    <a:pt x="517" y="815"/>
                  </a:cubicBezTo>
                  <a:close/>
                  <a:moveTo>
                    <a:pt x="70" y="109"/>
                  </a:moveTo>
                  <a:cubicBezTo>
                    <a:pt x="66" y="109"/>
                    <a:pt x="68" y="112"/>
                    <a:pt x="65" y="112"/>
                  </a:cubicBezTo>
                  <a:cubicBezTo>
                    <a:pt x="62" y="112"/>
                    <a:pt x="60" y="113"/>
                    <a:pt x="59" y="111"/>
                  </a:cubicBezTo>
                  <a:cubicBezTo>
                    <a:pt x="58" y="109"/>
                    <a:pt x="56" y="111"/>
                    <a:pt x="56" y="111"/>
                  </a:cubicBezTo>
                  <a:cubicBezTo>
                    <a:pt x="56" y="111"/>
                    <a:pt x="53" y="111"/>
                    <a:pt x="50" y="109"/>
                  </a:cubicBezTo>
                  <a:cubicBezTo>
                    <a:pt x="47" y="108"/>
                    <a:pt x="46" y="110"/>
                    <a:pt x="44" y="110"/>
                  </a:cubicBezTo>
                  <a:cubicBezTo>
                    <a:pt x="42" y="110"/>
                    <a:pt x="42" y="107"/>
                    <a:pt x="39" y="107"/>
                  </a:cubicBezTo>
                  <a:cubicBezTo>
                    <a:pt x="36" y="107"/>
                    <a:pt x="37" y="106"/>
                    <a:pt x="34" y="105"/>
                  </a:cubicBezTo>
                  <a:cubicBezTo>
                    <a:pt x="31" y="105"/>
                    <a:pt x="30" y="106"/>
                    <a:pt x="30" y="104"/>
                  </a:cubicBezTo>
                  <a:cubicBezTo>
                    <a:pt x="30" y="102"/>
                    <a:pt x="28" y="100"/>
                    <a:pt x="28" y="100"/>
                  </a:cubicBezTo>
                  <a:cubicBezTo>
                    <a:pt x="30" y="100"/>
                    <a:pt x="32" y="99"/>
                    <a:pt x="33" y="97"/>
                  </a:cubicBezTo>
                  <a:cubicBezTo>
                    <a:pt x="34" y="95"/>
                    <a:pt x="33" y="92"/>
                    <a:pt x="34" y="90"/>
                  </a:cubicBezTo>
                  <a:cubicBezTo>
                    <a:pt x="34" y="89"/>
                    <a:pt x="35" y="87"/>
                    <a:pt x="36" y="87"/>
                  </a:cubicBezTo>
                  <a:cubicBezTo>
                    <a:pt x="36" y="86"/>
                    <a:pt x="35" y="85"/>
                    <a:pt x="36" y="85"/>
                  </a:cubicBezTo>
                  <a:cubicBezTo>
                    <a:pt x="36" y="85"/>
                    <a:pt x="35" y="84"/>
                    <a:pt x="34" y="84"/>
                  </a:cubicBezTo>
                  <a:cubicBezTo>
                    <a:pt x="34" y="82"/>
                    <a:pt x="34" y="80"/>
                    <a:pt x="34" y="78"/>
                  </a:cubicBezTo>
                  <a:cubicBezTo>
                    <a:pt x="34" y="78"/>
                    <a:pt x="35" y="77"/>
                    <a:pt x="36" y="77"/>
                  </a:cubicBezTo>
                  <a:cubicBezTo>
                    <a:pt x="35" y="76"/>
                    <a:pt x="35" y="76"/>
                    <a:pt x="34" y="75"/>
                  </a:cubicBezTo>
                  <a:cubicBezTo>
                    <a:pt x="35" y="74"/>
                    <a:pt x="35" y="69"/>
                    <a:pt x="34" y="67"/>
                  </a:cubicBezTo>
                  <a:cubicBezTo>
                    <a:pt x="34" y="67"/>
                    <a:pt x="33" y="68"/>
                    <a:pt x="33" y="68"/>
                  </a:cubicBezTo>
                  <a:cubicBezTo>
                    <a:pt x="33" y="68"/>
                    <a:pt x="32" y="66"/>
                    <a:pt x="32" y="66"/>
                  </a:cubicBezTo>
                  <a:cubicBezTo>
                    <a:pt x="29" y="64"/>
                    <a:pt x="24" y="63"/>
                    <a:pt x="23" y="60"/>
                  </a:cubicBezTo>
                  <a:cubicBezTo>
                    <a:pt x="23" y="59"/>
                    <a:pt x="23" y="57"/>
                    <a:pt x="23" y="56"/>
                  </a:cubicBezTo>
                  <a:cubicBezTo>
                    <a:pt x="21" y="58"/>
                    <a:pt x="23" y="53"/>
                    <a:pt x="23" y="53"/>
                  </a:cubicBezTo>
                  <a:cubicBezTo>
                    <a:pt x="22" y="53"/>
                    <a:pt x="21" y="53"/>
                    <a:pt x="20" y="53"/>
                  </a:cubicBezTo>
                  <a:cubicBezTo>
                    <a:pt x="19" y="52"/>
                    <a:pt x="19" y="52"/>
                    <a:pt x="19" y="52"/>
                  </a:cubicBezTo>
                  <a:cubicBezTo>
                    <a:pt x="19" y="52"/>
                    <a:pt x="20" y="51"/>
                    <a:pt x="20" y="50"/>
                  </a:cubicBezTo>
                  <a:cubicBezTo>
                    <a:pt x="19" y="50"/>
                    <a:pt x="17" y="50"/>
                    <a:pt x="16" y="50"/>
                  </a:cubicBezTo>
                  <a:cubicBezTo>
                    <a:pt x="17" y="50"/>
                    <a:pt x="16" y="48"/>
                    <a:pt x="18" y="49"/>
                  </a:cubicBezTo>
                  <a:cubicBezTo>
                    <a:pt x="18" y="48"/>
                    <a:pt x="18" y="47"/>
                    <a:pt x="19" y="47"/>
                  </a:cubicBezTo>
                  <a:cubicBezTo>
                    <a:pt x="18" y="47"/>
                    <a:pt x="18" y="46"/>
                    <a:pt x="17" y="46"/>
                  </a:cubicBezTo>
                  <a:cubicBezTo>
                    <a:pt x="16" y="47"/>
                    <a:pt x="15" y="49"/>
                    <a:pt x="14" y="50"/>
                  </a:cubicBezTo>
                  <a:cubicBezTo>
                    <a:pt x="12" y="47"/>
                    <a:pt x="12" y="46"/>
                    <a:pt x="10" y="44"/>
                  </a:cubicBezTo>
                  <a:cubicBezTo>
                    <a:pt x="9" y="44"/>
                    <a:pt x="9" y="45"/>
                    <a:pt x="8" y="45"/>
                  </a:cubicBezTo>
                  <a:cubicBezTo>
                    <a:pt x="8" y="44"/>
                    <a:pt x="8" y="44"/>
                    <a:pt x="8" y="43"/>
                  </a:cubicBezTo>
                  <a:cubicBezTo>
                    <a:pt x="6" y="43"/>
                    <a:pt x="4" y="43"/>
                    <a:pt x="1" y="43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2" y="41"/>
                    <a:pt x="2" y="39"/>
                    <a:pt x="2" y="39"/>
                  </a:cubicBezTo>
                  <a:cubicBezTo>
                    <a:pt x="3" y="39"/>
                    <a:pt x="2" y="39"/>
                    <a:pt x="4" y="39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4" y="37"/>
                    <a:pt x="2" y="37"/>
                    <a:pt x="1" y="36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2" y="34"/>
                    <a:pt x="3" y="33"/>
                    <a:pt x="4" y="33"/>
                  </a:cubicBezTo>
                  <a:cubicBezTo>
                    <a:pt x="6" y="32"/>
                    <a:pt x="8" y="34"/>
                    <a:pt x="9" y="33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15" y="30"/>
                    <a:pt x="15" y="33"/>
                    <a:pt x="16" y="35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35"/>
                    <a:pt x="19" y="33"/>
                    <a:pt x="19" y="33"/>
                  </a:cubicBezTo>
                  <a:cubicBezTo>
                    <a:pt x="21" y="32"/>
                    <a:pt x="21" y="34"/>
                    <a:pt x="22" y="33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6" y="33"/>
                    <a:pt x="26" y="32"/>
                    <a:pt x="30" y="33"/>
                  </a:cubicBezTo>
                  <a:cubicBezTo>
                    <a:pt x="30" y="32"/>
                    <a:pt x="32" y="32"/>
                    <a:pt x="31" y="31"/>
                  </a:cubicBezTo>
                  <a:cubicBezTo>
                    <a:pt x="31" y="31"/>
                    <a:pt x="29" y="30"/>
                    <a:pt x="29" y="30"/>
                  </a:cubicBezTo>
                  <a:cubicBezTo>
                    <a:pt x="28" y="28"/>
                    <a:pt x="29" y="26"/>
                    <a:pt x="29" y="24"/>
                  </a:cubicBezTo>
                  <a:cubicBezTo>
                    <a:pt x="29" y="23"/>
                    <a:pt x="27" y="20"/>
                    <a:pt x="26" y="18"/>
                  </a:cubicBezTo>
                  <a:cubicBezTo>
                    <a:pt x="32" y="17"/>
                    <a:pt x="31" y="17"/>
                    <a:pt x="32" y="23"/>
                  </a:cubicBezTo>
                  <a:cubicBezTo>
                    <a:pt x="36" y="22"/>
                    <a:pt x="41" y="22"/>
                    <a:pt x="45" y="21"/>
                  </a:cubicBezTo>
                  <a:cubicBezTo>
                    <a:pt x="45" y="19"/>
                    <a:pt x="45" y="20"/>
                    <a:pt x="45" y="17"/>
                  </a:cubicBezTo>
                  <a:cubicBezTo>
                    <a:pt x="47" y="16"/>
                    <a:pt x="51" y="13"/>
                    <a:pt x="53" y="13"/>
                  </a:cubicBezTo>
                  <a:cubicBezTo>
                    <a:pt x="54" y="13"/>
                    <a:pt x="55" y="14"/>
                    <a:pt x="56" y="13"/>
                  </a:cubicBezTo>
                  <a:cubicBezTo>
                    <a:pt x="55" y="13"/>
                    <a:pt x="55" y="7"/>
                    <a:pt x="56" y="5"/>
                  </a:cubicBezTo>
                  <a:cubicBezTo>
                    <a:pt x="55" y="6"/>
                    <a:pt x="56" y="2"/>
                    <a:pt x="56" y="2"/>
                  </a:cubicBezTo>
                  <a:cubicBezTo>
                    <a:pt x="58" y="1"/>
                    <a:pt x="59" y="0"/>
                    <a:pt x="61" y="0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63" y="3"/>
                    <a:pt x="65" y="2"/>
                    <a:pt x="65" y="4"/>
                  </a:cubicBezTo>
                  <a:cubicBezTo>
                    <a:pt x="66" y="6"/>
                    <a:pt x="66" y="7"/>
                    <a:pt x="66" y="7"/>
                  </a:cubicBezTo>
                  <a:cubicBezTo>
                    <a:pt x="66" y="7"/>
                    <a:pt x="68" y="7"/>
                    <a:pt x="70" y="10"/>
                  </a:cubicBezTo>
                  <a:cubicBezTo>
                    <a:pt x="73" y="13"/>
                    <a:pt x="74" y="11"/>
                    <a:pt x="74" y="11"/>
                  </a:cubicBezTo>
                  <a:cubicBezTo>
                    <a:pt x="74" y="11"/>
                    <a:pt x="74" y="12"/>
                    <a:pt x="76" y="14"/>
                  </a:cubicBezTo>
                  <a:cubicBezTo>
                    <a:pt x="78" y="16"/>
                    <a:pt x="79" y="16"/>
                    <a:pt x="80" y="17"/>
                  </a:cubicBezTo>
                  <a:cubicBezTo>
                    <a:pt x="82" y="18"/>
                    <a:pt x="84" y="14"/>
                    <a:pt x="84" y="17"/>
                  </a:cubicBezTo>
                  <a:cubicBezTo>
                    <a:pt x="84" y="20"/>
                    <a:pt x="84" y="20"/>
                    <a:pt x="86" y="20"/>
                  </a:cubicBezTo>
                  <a:cubicBezTo>
                    <a:pt x="88" y="20"/>
                    <a:pt x="88" y="21"/>
                    <a:pt x="88" y="21"/>
                  </a:cubicBezTo>
                  <a:cubicBezTo>
                    <a:pt x="92" y="20"/>
                    <a:pt x="92" y="20"/>
                    <a:pt x="92" y="20"/>
                  </a:cubicBezTo>
                  <a:cubicBezTo>
                    <a:pt x="92" y="21"/>
                    <a:pt x="93" y="21"/>
                    <a:pt x="93" y="21"/>
                  </a:cubicBezTo>
                  <a:cubicBezTo>
                    <a:pt x="93" y="21"/>
                    <a:pt x="92" y="24"/>
                    <a:pt x="94" y="24"/>
                  </a:cubicBezTo>
                  <a:cubicBezTo>
                    <a:pt x="95" y="24"/>
                    <a:pt x="97" y="25"/>
                    <a:pt x="97" y="25"/>
                  </a:cubicBezTo>
                  <a:cubicBezTo>
                    <a:pt x="97" y="25"/>
                    <a:pt x="103" y="23"/>
                    <a:pt x="104" y="26"/>
                  </a:cubicBezTo>
                  <a:cubicBezTo>
                    <a:pt x="106" y="29"/>
                    <a:pt x="106" y="27"/>
                    <a:pt x="109" y="28"/>
                  </a:cubicBezTo>
                  <a:cubicBezTo>
                    <a:pt x="111" y="28"/>
                    <a:pt x="113" y="28"/>
                    <a:pt x="113" y="28"/>
                  </a:cubicBezTo>
                  <a:cubicBezTo>
                    <a:pt x="113" y="28"/>
                    <a:pt x="114" y="32"/>
                    <a:pt x="112" y="34"/>
                  </a:cubicBezTo>
                  <a:cubicBezTo>
                    <a:pt x="111" y="36"/>
                    <a:pt x="111" y="37"/>
                    <a:pt x="112" y="39"/>
                  </a:cubicBezTo>
                  <a:cubicBezTo>
                    <a:pt x="112" y="41"/>
                    <a:pt x="110" y="44"/>
                    <a:pt x="112" y="47"/>
                  </a:cubicBezTo>
                  <a:cubicBezTo>
                    <a:pt x="112" y="47"/>
                    <a:pt x="111" y="49"/>
                    <a:pt x="110" y="48"/>
                  </a:cubicBezTo>
                  <a:cubicBezTo>
                    <a:pt x="108" y="46"/>
                    <a:pt x="108" y="50"/>
                    <a:pt x="108" y="50"/>
                  </a:cubicBezTo>
                  <a:cubicBezTo>
                    <a:pt x="108" y="50"/>
                    <a:pt x="109" y="51"/>
                    <a:pt x="106" y="51"/>
                  </a:cubicBezTo>
                  <a:cubicBezTo>
                    <a:pt x="103" y="52"/>
                    <a:pt x="101" y="56"/>
                    <a:pt x="99" y="58"/>
                  </a:cubicBezTo>
                  <a:cubicBezTo>
                    <a:pt x="98" y="60"/>
                    <a:pt x="96" y="62"/>
                    <a:pt x="95" y="64"/>
                  </a:cubicBezTo>
                  <a:cubicBezTo>
                    <a:pt x="94" y="66"/>
                    <a:pt x="92" y="71"/>
                    <a:pt x="96" y="68"/>
                  </a:cubicBezTo>
                  <a:cubicBezTo>
                    <a:pt x="99" y="65"/>
                    <a:pt x="99" y="68"/>
                    <a:pt x="99" y="68"/>
                  </a:cubicBezTo>
                  <a:cubicBezTo>
                    <a:pt x="99" y="70"/>
                    <a:pt x="104" y="69"/>
                    <a:pt x="104" y="71"/>
                  </a:cubicBezTo>
                  <a:cubicBezTo>
                    <a:pt x="105" y="73"/>
                    <a:pt x="107" y="72"/>
                    <a:pt x="107" y="72"/>
                  </a:cubicBezTo>
                  <a:cubicBezTo>
                    <a:pt x="105" y="76"/>
                    <a:pt x="105" y="76"/>
                    <a:pt x="105" y="76"/>
                  </a:cubicBezTo>
                  <a:cubicBezTo>
                    <a:pt x="105" y="76"/>
                    <a:pt x="104" y="79"/>
                    <a:pt x="102" y="79"/>
                  </a:cubicBezTo>
                  <a:cubicBezTo>
                    <a:pt x="99" y="79"/>
                    <a:pt x="99" y="84"/>
                    <a:pt x="102" y="84"/>
                  </a:cubicBezTo>
                  <a:cubicBezTo>
                    <a:pt x="104" y="84"/>
                    <a:pt x="101" y="90"/>
                    <a:pt x="102" y="91"/>
                  </a:cubicBezTo>
                  <a:cubicBezTo>
                    <a:pt x="103" y="92"/>
                    <a:pt x="107" y="90"/>
                    <a:pt x="106" y="92"/>
                  </a:cubicBezTo>
                  <a:cubicBezTo>
                    <a:pt x="105" y="94"/>
                    <a:pt x="106" y="92"/>
                    <a:pt x="104" y="94"/>
                  </a:cubicBezTo>
                  <a:cubicBezTo>
                    <a:pt x="103" y="96"/>
                    <a:pt x="105" y="96"/>
                    <a:pt x="105" y="97"/>
                  </a:cubicBezTo>
                  <a:cubicBezTo>
                    <a:pt x="104" y="97"/>
                    <a:pt x="104" y="97"/>
                    <a:pt x="104" y="97"/>
                  </a:cubicBezTo>
                  <a:cubicBezTo>
                    <a:pt x="103" y="95"/>
                    <a:pt x="103" y="95"/>
                    <a:pt x="103" y="95"/>
                  </a:cubicBezTo>
                  <a:cubicBezTo>
                    <a:pt x="101" y="96"/>
                    <a:pt x="101" y="96"/>
                    <a:pt x="101" y="96"/>
                  </a:cubicBezTo>
                  <a:cubicBezTo>
                    <a:pt x="102" y="98"/>
                    <a:pt x="102" y="98"/>
                    <a:pt x="102" y="98"/>
                  </a:cubicBezTo>
                  <a:cubicBezTo>
                    <a:pt x="102" y="98"/>
                    <a:pt x="101" y="102"/>
                    <a:pt x="100" y="103"/>
                  </a:cubicBezTo>
                  <a:cubicBezTo>
                    <a:pt x="99" y="103"/>
                    <a:pt x="98" y="102"/>
                    <a:pt x="97" y="103"/>
                  </a:cubicBezTo>
                  <a:cubicBezTo>
                    <a:pt x="95" y="104"/>
                    <a:pt x="95" y="104"/>
                    <a:pt x="95" y="104"/>
                  </a:cubicBezTo>
                  <a:cubicBezTo>
                    <a:pt x="92" y="104"/>
                    <a:pt x="92" y="101"/>
                    <a:pt x="91" y="101"/>
                  </a:cubicBezTo>
                  <a:cubicBezTo>
                    <a:pt x="90" y="100"/>
                    <a:pt x="89" y="101"/>
                    <a:pt x="89" y="101"/>
                  </a:cubicBezTo>
                  <a:cubicBezTo>
                    <a:pt x="88" y="100"/>
                    <a:pt x="88" y="99"/>
                    <a:pt x="87" y="99"/>
                  </a:cubicBezTo>
                  <a:cubicBezTo>
                    <a:pt x="86" y="98"/>
                    <a:pt x="87" y="100"/>
                    <a:pt x="85" y="100"/>
                  </a:cubicBezTo>
                  <a:cubicBezTo>
                    <a:pt x="84" y="100"/>
                    <a:pt x="82" y="97"/>
                    <a:pt x="79" y="98"/>
                  </a:cubicBezTo>
                  <a:cubicBezTo>
                    <a:pt x="77" y="98"/>
                    <a:pt x="75" y="102"/>
                    <a:pt x="74" y="103"/>
                  </a:cubicBezTo>
                  <a:cubicBezTo>
                    <a:pt x="73" y="103"/>
                    <a:pt x="72" y="103"/>
                    <a:pt x="71" y="103"/>
                  </a:cubicBezTo>
                  <a:cubicBezTo>
                    <a:pt x="71" y="106"/>
                    <a:pt x="70" y="107"/>
                    <a:pt x="70" y="109"/>
                  </a:cubicBezTo>
                  <a:close/>
                  <a:moveTo>
                    <a:pt x="123" y="103"/>
                  </a:moveTo>
                  <a:cubicBezTo>
                    <a:pt x="122" y="105"/>
                    <a:pt x="122" y="107"/>
                    <a:pt x="120" y="108"/>
                  </a:cubicBezTo>
                  <a:cubicBezTo>
                    <a:pt x="119" y="109"/>
                    <a:pt x="117" y="108"/>
                    <a:pt x="116" y="110"/>
                  </a:cubicBezTo>
                  <a:cubicBezTo>
                    <a:pt x="115" y="112"/>
                    <a:pt x="116" y="117"/>
                    <a:pt x="117" y="119"/>
                  </a:cubicBezTo>
                  <a:cubicBezTo>
                    <a:pt x="116" y="119"/>
                    <a:pt x="116" y="119"/>
                    <a:pt x="116" y="120"/>
                  </a:cubicBezTo>
                  <a:cubicBezTo>
                    <a:pt x="117" y="122"/>
                    <a:pt x="121" y="123"/>
                    <a:pt x="123" y="124"/>
                  </a:cubicBezTo>
                  <a:cubicBezTo>
                    <a:pt x="124" y="118"/>
                    <a:pt x="127" y="112"/>
                    <a:pt x="125" y="105"/>
                  </a:cubicBezTo>
                  <a:cubicBezTo>
                    <a:pt x="125" y="104"/>
                    <a:pt x="123" y="103"/>
                    <a:pt x="123" y="103"/>
                  </a:cubicBez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65" name="Freeform 245">
              <a:extLst>
                <a:ext uri="{FF2B5EF4-FFF2-40B4-BE49-F238E27FC236}">
                  <a16:creationId xmlns:a16="http://schemas.microsoft.com/office/drawing/2014/main" id="{370F00F5-CF67-4E19-A748-3CE6D8A997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23166" y="2171546"/>
              <a:ext cx="5252700" cy="2942552"/>
            </a:xfrm>
            <a:custGeom>
              <a:avLst/>
              <a:gdLst>
                <a:gd name="T0" fmla="*/ 1458 w 1491"/>
                <a:gd name="T1" fmla="*/ 814 h 835"/>
                <a:gd name="T2" fmla="*/ 1471 w 1491"/>
                <a:gd name="T3" fmla="*/ 831 h 835"/>
                <a:gd name="T4" fmla="*/ 1482 w 1491"/>
                <a:gd name="T5" fmla="*/ 834 h 835"/>
                <a:gd name="T6" fmla="*/ 1476 w 1491"/>
                <a:gd name="T7" fmla="*/ 826 h 835"/>
                <a:gd name="T8" fmla="*/ 1470 w 1491"/>
                <a:gd name="T9" fmla="*/ 822 h 835"/>
                <a:gd name="T10" fmla="*/ 1457 w 1491"/>
                <a:gd name="T11" fmla="*/ 809 h 835"/>
                <a:gd name="T12" fmla="*/ 1482 w 1491"/>
                <a:gd name="T13" fmla="*/ 821 h 835"/>
                <a:gd name="T14" fmla="*/ 1488 w 1491"/>
                <a:gd name="T15" fmla="*/ 826 h 835"/>
                <a:gd name="T16" fmla="*/ 517 w 1491"/>
                <a:gd name="T17" fmla="*/ 815 h 835"/>
                <a:gd name="T18" fmla="*/ 519 w 1491"/>
                <a:gd name="T19" fmla="*/ 815 h 835"/>
                <a:gd name="T20" fmla="*/ 65 w 1491"/>
                <a:gd name="T21" fmla="*/ 112 h 835"/>
                <a:gd name="T22" fmla="*/ 50 w 1491"/>
                <a:gd name="T23" fmla="*/ 109 h 835"/>
                <a:gd name="T24" fmla="*/ 34 w 1491"/>
                <a:gd name="T25" fmla="*/ 105 h 835"/>
                <a:gd name="T26" fmla="*/ 33 w 1491"/>
                <a:gd name="T27" fmla="*/ 97 h 835"/>
                <a:gd name="T28" fmla="*/ 36 w 1491"/>
                <a:gd name="T29" fmla="*/ 85 h 835"/>
                <a:gd name="T30" fmla="*/ 36 w 1491"/>
                <a:gd name="T31" fmla="*/ 77 h 835"/>
                <a:gd name="T32" fmla="*/ 33 w 1491"/>
                <a:gd name="T33" fmla="*/ 68 h 835"/>
                <a:gd name="T34" fmla="*/ 23 w 1491"/>
                <a:gd name="T35" fmla="*/ 56 h 835"/>
                <a:gd name="T36" fmla="*/ 19 w 1491"/>
                <a:gd name="T37" fmla="*/ 52 h 835"/>
                <a:gd name="T38" fmla="*/ 18 w 1491"/>
                <a:gd name="T39" fmla="*/ 49 h 835"/>
                <a:gd name="T40" fmla="*/ 14 w 1491"/>
                <a:gd name="T41" fmla="*/ 50 h 835"/>
                <a:gd name="T42" fmla="*/ 8 w 1491"/>
                <a:gd name="T43" fmla="*/ 43 h 835"/>
                <a:gd name="T44" fmla="*/ 2 w 1491"/>
                <a:gd name="T45" fmla="*/ 41 h 835"/>
                <a:gd name="T46" fmla="*/ 5 w 1491"/>
                <a:gd name="T47" fmla="*/ 38 h 835"/>
                <a:gd name="T48" fmla="*/ 4 w 1491"/>
                <a:gd name="T49" fmla="*/ 33 h 835"/>
                <a:gd name="T50" fmla="*/ 16 w 1491"/>
                <a:gd name="T51" fmla="*/ 35 h 835"/>
                <a:gd name="T52" fmla="*/ 22 w 1491"/>
                <a:gd name="T53" fmla="*/ 33 h 835"/>
                <a:gd name="T54" fmla="*/ 31 w 1491"/>
                <a:gd name="T55" fmla="*/ 31 h 835"/>
                <a:gd name="T56" fmla="*/ 26 w 1491"/>
                <a:gd name="T57" fmla="*/ 18 h 835"/>
                <a:gd name="T58" fmla="*/ 45 w 1491"/>
                <a:gd name="T59" fmla="*/ 17 h 835"/>
                <a:gd name="T60" fmla="*/ 56 w 1491"/>
                <a:gd name="T61" fmla="*/ 5 h 835"/>
                <a:gd name="T62" fmla="*/ 63 w 1491"/>
                <a:gd name="T63" fmla="*/ 3 h 835"/>
                <a:gd name="T64" fmla="*/ 70 w 1491"/>
                <a:gd name="T65" fmla="*/ 10 h 835"/>
                <a:gd name="T66" fmla="*/ 80 w 1491"/>
                <a:gd name="T67" fmla="*/ 17 h 835"/>
                <a:gd name="T68" fmla="*/ 88 w 1491"/>
                <a:gd name="T69" fmla="*/ 21 h 835"/>
                <a:gd name="T70" fmla="*/ 94 w 1491"/>
                <a:gd name="T71" fmla="*/ 24 h 835"/>
                <a:gd name="T72" fmla="*/ 109 w 1491"/>
                <a:gd name="T73" fmla="*/ 28 h 835"/>
                <a:gd name="T74" fmla="*/ 112 w 1491"/>
                <a:gd name="T75" fmla="*/ 39 h 835"/>
                <a:gd name="T76" fmla="*/ 108 w 1491"/>
                <a:gd name="T77" fmla="*/ 50 h 835"/>
                <a:gd name="T78" fmla="*/ 95 w 1491"/>
                <a:gd name="T79" fmla="*/ 64 h 835"/>
                <a:gd name="T80" fmla="*/ 104 w 1491"/>
                <a:gd name="T81" fmla="*/ 71 h 835"/>
                <a:gd name="T82" fmla="*/ 102 w 1491"/>
                <a:gd name="T83" fmla="*/ 79 h 835"/>
                <a:gd name="T84" fmla="*/ 106 w 1491"/>
                <a:gd name="T85" fmla="*/ 92 h 835"/>
                <a:gd name="T86" fmla="*/ 104 w 1491"/>
                <a:gd name="T87" fmla="*/ 97 h 835"/>
                <a:gd name="T88" fmla="*/ 102 w 1491"/>
                <a:gd name="T89" fmla="*/ 98 h 835"/>
                <a:gd name="T90" fmla="*/ 95 w 1491"/>
                <a:gd name="T91" fmla="*/ 104 h 835"/>
                <a:gd name="T92" fmla="*/ 87 w 1491"/>
                <a:gd name="T93" fmla="*/ 99 h 835"/>
                <a:gd name="T94" fmla="*/ 74 w 1491"/>
                <a:gd name="T95" fmla="*/ 103 h 835"/>
                <a:gd name="T96" fmla="*/ 123 w 1491"/>
                <a:gd name="T97" fmla="*/ 103 h 835"/>
                <a:gd name="T98" fmla="*/ 117 w 1491"/>
                <a:gd name="T99" fmla="*/ 119 h 835"/>
                <a:gd name="T100" fmla="*/ 125 w 1491"/>
                <a:gd name="T101" fmla="*/ 105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91" h="835">
                  <a:moveTo>
                    <a:pt x="1457" y="809"/>
                  </a:moveTo>
                  <a:cubicBezTo>
                    <a:pt x="1457" y="809"/>
                    <a:pt x="1457" y="812"/>
                    <a:pt x="1457" y="813"/>
                  </a:cubicBezTo>
                  <a:cubicBezTo>
                    <a:pt x="1458" y="814"/>
                    <a:pt x="1458" y="814"/>
                    <a:pt x="1458" y="814"/>
                  </a:cubicBezTo>
                  <a:cubicBezTo>
                    <a:pt x="1459" y="817"/>
                    <a:pt x="1461" y="822"/>
                    <a:pt x="1464" y="824"/>
                  </a:cubicBezTo>
                  <a:cubicBezTo>
                    <a:pt x="1465" y="824"/>
                    <a:pt x="1466" y="825"/>
                    <a:pt x="1467" y="825"/>
                  </a:cubicBezTo>
                  <a:cubicBezTo>
                    <a:pt x="1468" y="827"/>
                    <a:pt x="1468" y="830"/>
                    <a:pt x="1471" y="831"/>
                  </a:cubicBezTo>
                  <a:cubicBezTo>
                    <a:pt x="1472" y="832"/>
                    <a:pt x="1474" y="832"/>
                    <a:pt x="1475" y="832"/>
                  </a:cubicBezTo>
                  <a:cubicBezTo>
                    <a:pt x="1476" y="833"/>
                    <a:pt x="1478" y="835"/>
                    <a:pt x="1479" y="835"/>
                  </a:cubicBezTo>
                  <a:cubicBezTo>
                    <a:pt x="1481" y="835"/>
                    <a:pt x="1481" y="834"/>
                    <a:pt x="1482" y="834"/>
                  </a:cubicBezTo>
                  <a:cubicBezTo>
                    <a:pt x="1483" y="835"/>
                    <a:pt x="1483" y="833"/>
                    <a:pt x="1483" y="833"/>
                  </a:cubicBezTo>
                  <a:cubicBezTo>
                    <a:pt x="1481" y="832"/>
                    <a:pt x="1478" y="830"/>
                    <a:pt x="1477" y="828"/>
                  </a:cubicBezTo>
                  <a:cubicBezTo>
                    <a:pt x="1476" y="827"/>
                    <a:pt x="1476" y="826"/>
                    <a:pt x="1476" y="826"/>
                  </a:cubicBezTo>
                  <a:cubicBezTo>
                    <a:pt x="1474" y="825"/>
                    <a:pt x="1472" y="826"/>
                    <a:pt x="1471" y="824"/>
                  </a:cubicBezTo>
                  <a:cubicBezTo>
                    <a:pt x="1470" y="824"/>
                    <a:pt x="1471" y="823"/>
                    <a:pt x="1471" y="822"/>
                  </a:cubicBezTo>
                  <a:cubicBezTo>
                    <a:pt x="1470" y="822"/>
                    <a:pt x="1470" y="822"/>
                    <a:pt x="1470" y="822"/>
                  </a:cubicBezTo>
                  <a:cubicBezTo>
                    <a:pt x="1469" y="822"/>
                    <a:pt x="1462" y="814"/>
                    <a:pt x="1461" y="813"/>
                  </a:cubicBezTo>
                  <a:cubicBezTo>
                    <a:pt x="1461" y="812"/>
                    <a:pt x="1462" y="810"/>
                    <a:pt x="1461" y="810"/>
                  </a:cubicBezTo>
                  <a:cubicBezTo>
                    <a:pt x="1461" y="809"/>
                    <a:pt x="1458" y="809"/>
                    <a:pt x="1457" y="809"/>
                  </a:cubicBezTo>
                  <a:close/>
                  <a:moveTo>
                    <a:pt x="1481" y="816"/>
                  </a:moveTo>
                  <a:cubicBezTo>
                    <a:pt x="1480" y="816"/>
                    <a:pt x="1480" y="820"/>
                    <a:pt x="1480" y="821"/>
                  </a:cubicBezTo>
                  <a:cubicBezTo>
                    <a:pt x="1481" y="821"/>
                    <a:pt x="1482" y="821"/>
                    <a:pt x="1482" y="821"/>
                  </a:cubicBezTo>
                  <a:cubicBezTo>
                    <a:pt x="1483" y="819"/>
                    <a:pt x="1483" y="819"/>
                    <a:pt x="1483" y="819"/>
                  </a:cubicBezTo>
                  <a:cubicBezTo>
                    <a:pt x="1482" y="818"/>
                    <a:pt x="1481" y="816"/>
                    <a:pt x="1481" y="816"/>
                  </a:cubicBezTo>
                  <a:close/>
                  <a:moveTo>
                    <a:pt x="1488" y="826"/>
                  </a:moveTo>
                  <a:cubicBezTo>
                    <a:pt x="1489" y="828"/>
                    <a:pt x="1489" y="828"/>
                    <a:pt x="1489" y="828"/>
                  </a:cubicBezTo>
                  <a:cubicBezTo>
                    <a:pt x="1490" y="828"/>
                    <a:pt x="1491" y="826"/>
                    <a:pt x="1488" y="826"/>
                  </a:cubicBezTo>
                  <a:close/>
                  <a:moveTo>
                    <a:pt x="517" y="815"/>
                  </a:moveTo>
                  <a:cubicBezTo>
                    <a:pt x="517" y="815"/>
                    <a:pt x="516" y="815"/>
                    <a:pt x="515" y="816"/>
                  </a:cubicBezTo>
                  <a:cubicBezTo>
                    <a:pt x="516" y="817"/>
                    <a:pt x="516" y="817"/>
                    <a:pt x="516" y="819"/>
                  </a:cubicBezTo>
                  <a:cubicBezTo>
                    <a:pt x="522" y="819"/>
                    <a:pt x="523" y="820"/>
                    <a:pt x="519" y="815"/>
                  </a:cubicBezTo>
                  <a:cubicBezTo>
                    <a:pt x="519" y="815"/>
                    <a:pt x="517" y="815"/>
                    <a:pt x="517" y="815"/>
                  </a:cubicBezTo>
                  <a:close/>
                  <a:moveTo>
                    <a:pt x="70" y="109"/>
                  </a:moveTo>
                  <a:cubicBezTo>
                    <a:pt x="66" y="109"/>
                    <a:pt x="68" y="112"/>
                    <a:pt x="65" y="112"/>
                  </a:cubicBezTo>
                  <a:cubicBezTo>
                    <a:pt x="62" y="112"/>
                    <a:pt x="60" y="113"/>
                    <a:pt x="59" y="111"/>
                  </a:cubicBezTo>
                  <a:cubicBezTo>
                    <a:pt x="58" y="109"/>
                    <a:pt x="56" y="111"/>
                    <a:pt x="56" y="111"/>
                  </a:cubicBezTo>
                  <a:cubicBezTo>
                    <a:pt x="56" y="111"/>
                    <a:pt x="53" y="111"/>
                    <a:pt x="50" y="109"/>
                  </a:cubicBezTo>
                  <a:cubicBezTo>
                    <a:pt x="47" y="108"/>
                    <a:pt x="46" y="110"/>
                    <a:pt x="44" y="110"/>
                  </a:cubicBezTo>
                  <a:cubicBezTo>
                    <a:pt x="42" y="110"/>
                    <a:pt x="42" y="107"/>
                    <a:pt x="39" y="107"/>
                  </a:cubicBezTo>
                  <a:cubicBezTo>
                    <a:pt x="36" y="107"/>
                    <a:pt x="37" y="106"/>
                    <a:pt x="34" y="105"/>
                  </a:cubicBezTo>
                  <a:cubicBezTo>
                    <a:pt x="31" y="105"/>
                    <a:pt x="30" y="106"/>
                    <a:pt x="30" y="104"/>
                  </a:cubicBezTo>
                  <a:cubicBezTo>
                    <a:pt x="30" y="102"/>
                    <a:pt x="28" y="100"/>
                    <a:pt x="28" y="100"/>
                  </a:cubicBezTo>
                  <a:cubicBezTo>
                    <a:pt x="30" y="100"/>
                    <a:pt x="32" y="99"/>
                    <a:pt x="33" y="97"/>
                  </a:cubicBezTo>
                  <a:cubicBezTo>
                    <a:pt x="34" y="95"/>
                    <a:pt x="33" y="92"/>
                    <a:pt x="34" y="90"/>
                  </a:cubicBezTo>
                  <a:cubicBezTo>
                    <a:pt x="34" y="89"/>
                    <a:pt x="35" y="87"/>
                    <a:pt x="36" y="87"/>
                  </a:cubicBezTo>
                  <a:cubicBezTo>
                    <a:pt x="36" y="86"/>
                    <a:pt x="35" y="85"/>
                    <a:pt x="36" y="85"/>
                  </a:cubicBezTo>
                  <a:cubicBezTo>
                    <a:pt x="36" y="85"/>
                    <a:pt x="35" y="84"/>
                    <a:pt x="34" y="84"/>
                  </a:cubicBezTo>
                  <a:cubicBezTo>
                    <a:pt x="34" y="82"/>
                    <a:pt x="34" y="80"/>
                    <a:pt x="34" y="78"/>
                  </a:cubicBezTo>
                  <a:cubicBezTo>
                    <a:pt x="34" y="78"/>
                    <a:pt x="35" y="77"/>
                    <a:pt x="36" y="77"/>
                  </a:cubicBezTo>
                  <a:cubicBezTo>
                    <a:pt x="35" y="76"/>
                    <a:pt x="35" y="76"/>
                    <a:pt x="34" y="75"/>
                  </a:cubicBezTo>
                  <a:cubicBezTo>
                    <a:pt x="35" y="74"/>
                    <a:pt x="35" y="69"/>
                    <a:pt x="34" y="67"/>
                  </a:cubicBezTo>
                  <a:cubicBezTo>
                    <a:pt x="34" y="67"/>
                    <a:pt x="33" y="68"/>
                    <a:pt x="33" y="68"/>
                  </a:cubicBezTo>
                  <a:cubicBezTo>
                    <a:pt x="33" y="68"/>
                    <a:pt x="32" y="66"/>
                    <a:pt x="32" y="66"/>
                  </a:cubicBezTo>
                  <a:cubicBezTo>
                    <a:pt x="29" y="64"/>
                    <a:pt x="24" y="63"/>
                    <a:pt x="23" y="60"/>
                  </a:cubicBezTo>
                  <a:cubicBezTo>
                    <a:pt x="23" y="59"/>
                    <a:pt x="23" y="57"/>
                    <a:pt x="23" y="56"/>
                  </a:cubicBezTo>
                  <a:cubicBezTo>
                    <a:pt x="21" y="58"/>
                    <a:pt x="23" y="53"/>
                    <a:pt x="23" y="53"/>
                  </a:cubicBezTo>
                  <a:cubicBezTo>
                    <a:pt x="22" y="53"/>
                    <a:pt x="21" y="53"/>
                    <a:pt x="20" y="53"/>
                  </a:cubicBezTo>
                  <a:cubicBezTo>
                    <a:pt x="19" y="52"/>
                    <a:pt x="19" y="52"/>
                    <a:pt x="19" y="52"/>
                  </a:cubicBezTo>
                  <a:cubicBezTo>
                    <a:pt x="19" y="52"/>
                    <a:pt x="20" y="51"/>
                    <a:pt x="20" y="50"/>
                  </a:cubicBezTo>
                  <a:cubicBezTo>
                    <a:pt x="19" y="50"/>
                    <a:pt x="17" y="50"/>
                    <a:pt x="16" y="50"/>
                  </a:cubicBezTo>
                  <a:cubicBezTo>
                    <a:pt x="17" y="50"/>
                    <a:pt x="16" y="48"/>
                    <a:pt x="18" y="49"/>
                  </a:cubicBezTo>
                  <a:cubicBezTo>
                    <a:pt x="18" y="48"/>
                    <a:pt x="18" y="47"/>
                    <a:pt x="19" y="47"/>
                  </a:cubicBezTo>
                  <a:cubicBezTo>
                    <a:pt x="18" y="47"/>
                    <a:pt x="18" y="46"/>
                    <a:pt x="17" y="46"/>
                  </a:cubicBezTo>
                  <a:cubicBezTo>
                    <a:pt x="16" y="47"/>
                    <a:pt x="15" y="49"/>
                    <a:pt x="14" y="50"/>
                  </a:cubicBezTo>
                  <a:cubicBezTo>
                    <a:pt x="12" y="47"/>
                    <a:pt x="12" y="46"/>
                    <a:pt x="10" y="44"/>
                  </a:cubicBezTo>
                  <a:cubicBezTo>
                    <a:pt x="9" y="44"/>
                    <a:pt x="9" y="45"/>
                    <a:pt x="8" y="45"/>
                  </a:cubicBezTo>
                  <a:cubicBezTo>
                    <a:pt x="8" y="44"/>
                    <a:pt x="8" y="44"/>
                    <a:pt x="8" y="43"/>
                  </a:cubicBezTo>
                  <a:cubicBezTo>
                    <a:pt x="6" y="43"/>
                    <a:pt x="4" y="43"/>
                    <a:pt x="1" y="43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2" y="41"/>
                    <a:pt x="2" y="39"/>
                    <a:pt x="2" y="39"/>
                  </a:cubicBezTo>
                  <a:cubicBezTo>
                    <a:pt x="3" y="39"/>
                    <a:pt x="2" y="39"/>
                    <a:pt x="4" y="39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4" y="37"/>
                    <a:pt x="2" y="37"/>
                    <a:pt x="1" y="36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2" y="34"/>
                    <a:pt x="3" y="33"/>
                    <a:pt x="4" y="33"/>
                  </a:cubicBezTo>
                  <a:cubicBezTo>
                    <a:pt x="6" y="32"/>
                    <a:pt x="8" y="34"/>
                    <a:pt x="9" y="33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15" y="30"/>
                    <a:pt x="15" y="33"/>
                    <a:pt x="16" y="35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35"/>
                    <a:pt x="19" y="33"/>
                    <a:pt x="19" y="33"/>
                  </a:cubicBezTo>
                  <a:cubicBezTo>
                    <a:pt x="21" y="32"/>
                    <a:pt x="21" y="34"/>
                    <a:pt x="22" y="33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6" y="33"/>
                    <a:pt x="26" y="32"/>
                    <a:pt x="30" y="33"/>
                  </a:cubicBezTo>
                  <a:cubicBezTo>
                    <a:pt x="30" y="32"/>
                    <a:pt x="32" y="32"/>
                    <a:pt x="31" y="31"/>
                  </a:cubicBezTo>
                  <a:cubicBezTo>
                    <a:pt x="31" y="31"/>
                    <a:pt x="29" y="30"/>
                    <a:pt x="29" y="30"/>
                  </a:cubicBezTo>
                  <a:cubicBezTo>
                    <a:pt x="28" y="28"/>
                    <a:pt x="29" y="26"/>
                    <a:pt x="29" y="24"/>
                  </a:cubicBezTo>
                  <a:cubicBezTo>
                    <a:pt x="29" y="23"/>
                    <a:pt x="27" y="20"/>
                    <a:pt x="26" y="18"/>
                  </a:cubicBezTo>
                  <a:cubicBezTo>
                    <a:pt x="32" y="17"/>
                    <a:pt x="31" y="17"/>
                    <a:pt x="32" y="23"/>
                  </a:cubicBezTo>
                  <a:cubicBezTo>
                    <a:pt x="36" y="22"/>
                    <a:pt x="41" y="22"/>
                    <a:pt x="45" y="21"/>
                  </a:cubicBezTo>
                  <a:cubicBezTo>
                    <a:pt x="45" y="19"/>
                    <a:pt x="45" y="20"/>
                    <a:pt x="45" y="17"/>
                  </a:cubicBezTo>
                  <a:cubicBezTo>
                    <a:pt x="47" y="16"/>
                    <a:pt x="51" y="13"/>
                    <a:pt x="53" y="13"/>
                  </a:cubicBezTo>
                  <a:cubicBezTo>
                    <a:pt x="54" y="13"/>
                    <a:pt x="55" y="14"/>
                    <a:pt x="56" y="13"/>
                  </a:cubicBezTo>
                  <a:cubicBezTo>
                    <a:pt x="55" y="13"/>
                    <a:pt x="55" y="7"/>
                    <a:pt x="56" y="5"/>
                  </a:cubicBezTo>
                  <a:cubicBezTo>
                    <a:pt x="55" y="6"/>
                    <a:pt x="56" y="2"/>
                    <a:pt x="56" y="2"/>
                  </a:cubicBezTo>
                  <a:cubicBezTo>
                    <a:pt x="58" y="1"/>
                    <a:pt x="59" y="0"/>
                    <a:pt x="61" y="0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63" y="3"/>
                    <a:pt x="65" y="2"/>
                    <a:pt x="65" y="4"/>
                  </a:cubicBezTo>
                  <a:cubicBezTo>
                    <a:pt x="66" y="6"/>
                    <a:pt x="66" y="7"/>
                    <a:pt x="66" y="7"/>
                  </a:cubicBezTo>
                  <a:cubicBezTo>
                    <a:pt x="66" y="7"/>
                    <a:pt x="68" y="7"/>
                    <a:pt x="70" y="10"/>
                  </a:cubicBezTo>
                  <a:cubicBezTo>
                    <a:pt x="73" y="13"/>
                    <a:pt x="74" y="11"/>
                    <a:pt x="74" y="11"/>
                  </a:cubicBezTo>
                  <a:cubicBezTo>
                    <a:pt x="74" y="11"/>
                    <a:pt x="74" y="12"/>
                    <a:pt x="76" y="14"/>
                  </a:cubicBezTo>
                  <a:cubicBezTo>
                    <a:pt x="78" y="16"/>
                    <a:pt x="79" y="16"/>
                    <a:pt x="80" y="17"/>
                  </a:cubicBezTo>
                  <a:cubicBezTo>
                    <a:pt x="82" y="18"/>
                    <a:pt x="84" y="14"/>
                    <a:pt x="84" y="17"/>
                  </a:cubicBezTo>
                  <a:cubicBezTo>
                    <a:pt x="84" y="20"/>
                    <a:pt x="84" y="20"/>
                    <a:pt x="86" y="20"/>
                  </a:cubicBezTo>
                  <a:cubicBezTo>
                    <a:pt x="88" y="20"/>
                    <a:pt x="88" y="21"/>
                    <a:pt x="88" y="21"/>
                  </a:cubicBezTo>
                  <a:cubicBezTo>
                    <a:pt x="92" y="20"/>
                    <a:pt x="92" y="20"/>
                    <a:pt x="92" y="20"/>
                  </a:cubicBezTo>
                  <a:cubicBezTo>
                    <a:pt x="92" y="21"/>
                    <a:pt x="93" y="21"/>
                    <a:pt x="93" y="21"/>
                  </a:cubicBezTo>
                  <a:cubicBezTo>
                    <a:pt x="93" y="21"/>
                    <a:pt x="92" y="24"/>
                    <a:pt x="94" y="24"/>
                  </a:cubicBezTo>
                  <a:cubicBezTo>
                    <a:pt x="95" y="24"/>
                    <a:pt x="97" y="25"/>
                    <a:pt x="97" y="25"/>
                  </a:cubicBezTo>
                  <a:cubicBezTo>
                    <a:pt x="97" y="25"/>
                    <a:pt x="103" y="23"/>
                    <a:pt x="104" y="26"/>
                  </a:cubicBezTo>
                  <a:cubicBezTo>
                    <a:pt x="106" y="29"/>
                    <a:pt x="106" y="27"/>
                    <a:pt x="109" y="28"/>
                  </a:cubicBezTo>
                  <a:cubicBezTo>
                    <a:pt x="111" y="28"/>
                    <a:pt x="113" y="28"/>
                    <a:pt x="113" y="28"/>
                  </a:cubicBezTo>
                  <a:cubicBezTo>
                    <a:pt x="113" y="28"/>
                    <a:pt x="114" y="32"/>
                    <a:pt x="112" y="34"/>
                  </a:cubicBezTo>
                  <a:cubicBezTo>
                    <a:pt x="111" y="36"/>
                    <a:pt x="111" y="37"/>
                    <a:pt x="112" y="39"/>
                  </a:cubicBezTo>
                  <a:cubicBezTo>
                    <a:pt x="112" y="41"/>
                    <a:pt x="110" y="44"/>
                    <a:pt x="112" y="47"/>
                  </a:cubicBezTo>
                  <a:cubicBezTo>
                    <a:pt x="112" y="47"/>
                    <a:pt x="111" y="49"/>
                    <a:pt x="110" y="48"/>
                  </a:cubicBezTo>
                  <a:cubicBezTo>
                    <a:pt x="108" y="46"/>
                    <a:pt x="108" y="50"/>
                    <a:pt x="108" y="50"/>
                  </a:cubicBezTo>
                  <a:cubicBezTo>
                    <a:pt x="108" y="50"/>
                    <a:pt x="109" y="51"/>
                    <a:pt x="106" y="51"/>
                  </a:cubicBezTo>
                  <a:cubicBezTo>
                    <a:pt x="103" y="52"/>
                    <a:pt x="101" y="56"/>
                    <a:pt x="99" y="58"/>
                  </a:cubicBezTo>
                  <a:cubicBezTo>
                    <a:pt x="98" y="60"/>
                    <a:pt x="96" y="62"/>
                    <a:pt x="95" y="64"/>
                  </a:cubicBezTo>
                  <a:cubicBezTo>
                    <a:pt x="94" y="66"/>
                    <a:pt x="92" y="71"/>
                    <a:pt x="96" y="68"/>
                  </a:cubicBezTo>
                  <a:cubicBezTo>
                    <a:pt x="99" y="65"/>
                    <a:pt x="99" y="68"/>
                    <a:pt x="99" y="68"/>
                  </a:cubicBezTo>
                  <a:cubicBezTo>
                    <a:pt x="99" y="70"/>
                    <a:pt x="104" y="69"/>
                    <a:pt x="104" y="71"/>
                  </a:cubicBezTo>
                  <a:cubicBezTo>
                    <a:pt x="105" y="73"/>
                    <a:pt x="107" y="72"/>
                    <a:pt x="107" y="72"/>
                  </a:cubicBezTo>
                  <a:cubicBezTo>
                    <a:pt x="105" y="76"/>
                    <a:pt x="105" y="76"/>
                    <a:pt x="105" y="76"/>
                  </a:cubicBezTo>
                  <a:cubicBezTo>
                    <a:pt x="105" y="76"/>
                    <a:pt x="104" y="79"/>
                    <a:pt x="102" y="79"/>
                  </a:cubicBezTo>
                  <a:cubicBezTo>
                    <a:pt x="99" y="79"/>
                    <a:pt x="99" y="84"/>
                    <a:pt x="102" y="84"/>
                  </a:cubicBezTo>
                  <a:cubicBezTo>
                    <a:pt x="104" y="84"/>
                    <a:pt x="101" y="90"/>
                    <a:pt x="102" y="91"/>
                  </a:cubicBezTo>
                  <a:cubicBezTo>
                    <a:pt x="103" y="92"/>
                    <a:pt x="107" y="90"/>
                    <a:pt x="106" y="92"/>
                  </a:cubicBezTo>
                  <a:cubicBezTo>
                    <a:pt x="105" y="94"/>
                    <a:pt x="106" y="92"/>
                    <a:pt x="104" y="94"/>
                  </a:cubicBezTo>
                  <a:cubicBezTo>
                    <a:pt x="103" y="96"/>
                    <a:pt x="105" y="96"/>
                    <a:pt x="105" y="97"/>
                  </a:cubicBezTo>
                  <a:cubicBezTo>
                    <a:pt x="104" y="97"/>
                    <a:pt x="104" y="97"/>
                    <a:pt x="104" y="97"/>
                  </a:cubicBezTo>
                  <a:cubicBezTo>
                    <a:pt x="103" y="95"/>
                    <a:pt x="103" y="95"/>
                    <a:pt x="103" y="95"/>
                  </a:cubicBezTo>
                  <a:cubicBezTo>
                    <a:pt x="101" y="96"/>
                    <a:pt x="101" y="96"/>
                    <a:pt x="101" y="96"/>
                  </a:cubicBezTo>
                  <a:cubicBezTo>
                    <a:pt x="102" y="98"/>
                    <a:pt x="102" y="98"/>
                    <a:pt x="102" y="98"/>
                  </a:cubicBezTo>
                  <a:cubicBezTo>
                    <a:pt x="102" y="98"/>
                    <a:pt x="101" y="102"/>
                    <a:pt x="100" y="103"/>
                  </a:cubicBezTo>
                  <a:cubicBezTo>
                    <a:pt x="99" y="103"/>
                    <a:pt x="98" y="102"/>
                    <a:pt x="97" y="103"/>
                  </a:cubicBezTo>
                  <a:cubicBezTo>
                    <a:pt x="95" y="104"/>
                    <a:pt x="95" y="104"/>
                    <a:pt x="95" y="104"/>
                  </a:cubicBezTo>
                  <a:cubicBezTo>
                    <a:pt x="92" y="104"/>
                    <a:pt x="92" y="101"/>
                    <a:pt x="91" y="101"/>
                  </a:cubicBezTo>
                  <a:cubicBezTo>
                    <a:pt x="90" y="100"/>
                    <a:pt x="89" y="101"/>
                    <a:pt x="89" y="101"/>
                  </a:cubicBezTo>
                  <a:cubicBezTo>
                    <a:pt x="88" y="100"/>
                    <a:pt x="88" y="99"/>
                    <a:pt x="87" y="99"/>
                  </a:cubicBezTo>
                  <a:cubicBezTo>
                    <a:pt x="86" y="98"/>
                    <a:pt x="87" y="100"/>
                    <a:pt x="85" y="100"/>
                  </a:cubicBezTo>
                  <a:cubicBezTo>
                    <a:pt x="84" y="100"/>
                    <a:pt x="82" y="97"/>
                    <a:pt x="79" y="98"/>
                  </a:cubicBezTo>
                  <a:cubicBezTo>
                    <a:pt x="77" y="98"/>
                    <a:pt x="75" y="102"/>
                    <a:pt x="74" y="103"/>
                  </a:cubicBezTo>
                  <a:cubicBezTo>
                    <a:pt x="73" y="103"/>
                    <a:pt x="72" y="103"/>
                    <a:pt x="71" y="103"/>
                  </a:cubicBezTo>
                  <a:cubicBezTo>
                    <a:pt x="71" y="106"/>
                    <a:pt x="70" y="107"/>
                    <a:pt x="70" y="109"/>
                  </a:cubicBezTo>
                  <a:close/>
                  <a:moveTo>
                    <a:pt x="123" y="103"/>
                  </a:moveTo>
                  <a:cubicBezTo>
                    <a:pt x="122" y="105"/>
                    <a:pt x="122" y="107"/>
                    <a:pt x="120" y="108"/>
                  </a:cubicBezTo>
                  <a:cubicBezTo>
                    <a:pt x="119" y="109"/>
                    <a:pt x="117" y="108"/>
                    <a:pt x="116" y="110"/>
                  </a:cubicBezTo>
                  <a:cubicBezTo>
                    <a:pt x="115" y="112"/>
                    <a:pt x="116" y="117"/>
                    <a:pt x="117" y="119"/>
                  </a:cubicBezTo>
                  <a:cubicBezTo>
                    <a:pt x="116" y="119"/>
                    <a:pt x="116" y="119"/>
                    <a:pt x="116" y="120"/>
                  </a:cubicBezTo>
                  <a:cubicBezTo>
                    <a:pt x="117" y="122"/>
                    <a:pt x="121" y="123"/>
                    <a:pt x="123" y="124"/>
                  </a:cubicBezTo>
                  <a:cubicBezTo>
                    <a:pt x="124" y="118"/>
                    <a:pt x="127" y="112"/>
                    <a:pt x="125" y="105"/>
                  </a:cubicBezTo>
                  <a:cubicBezTo>
                    <a:pt x="125" y="104"/>
                    <a:pt x="123" y="103"/>
                    <a:pt x="123" y="103"/>
                  </a:cubicBezTo>
                  <a:close/>
                </a:path>
              </a:pathLst>
            </a:custGeom>
            <a:grpFill/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66" name="Freeform 246">
              <a:extLst>
                <a:ext uri="{FF2B5EF4-FFF2-40B4-BE49-F238E27FC236}">
                  <a16:creationId xmlns:a16="http://schemas.microsoft.com/office/drawing/2014/main" id="{0D3DDB0D-3629-46CF-8866-1FBFDB29B3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59694" y="1183509"/>
              <a:ext cx="388025" cy="556894"/>
            </a:xfrm>
            <a:custGeom>
              <a:avLst/>
              <a:gdLst>
                <a:gd name="T0" fmla="*/ 47 w 110"/>
                <a:gd name="T1" fmla="*/ 68 h 158"/>
                <a:gd name="T2" fmla="*/ 51 w 110"/>
                <a:gd name="T3" fmla="*/ 70 h 158"/>
                <a:gd name="T4" fmla="*/ 52 w 110"/>
                <a:gd name="T5" fmla="*/ 78 h 158"/>
                <a:gd name="T6" fmla="*/ 51 w 110"/>
                <a:gd name="T7" fmla="*/ 84 h 158"/>
                <a:gd name="T8" fmla="*/ 47 w 110"/>
                <a:gd name="T9" fmla="*/ 85 h 158"/>
                <a:gd name="T10" fmla="*/ 43 w 110"/>
                <a:gd name="T11" fmla="*/ 92 h 158"/>
                <a:gd name="T12" fmla="*/ 40 w 110"/>
                <a:gd name="T13" fmla="*/ 99 h 158"/>
                <a:gd name="T14" fmla="*/ 31 w 110"/>
                <a:gd name="T15" fmla="*/ 105 h 158"/>
                <a:gd name="T16" fmla="*/ 30 w 110"/>
                <a:gd name="T17" fmla="*/ 108 h 158"/>
                <a:gd name="T18" fmla="*/ 25 w 110"/>
                <a:gd name="T19" fmla="*/ 112 h 158"/>
                <a:gd name="T20" fmla="*/ 21 w 110"/>
                <a:gd name="T21" fmla="*/ 118 h 158"/>
                <a:gd name="T22" fmla="*/ 23 w 110"/>
                <a:gd name="T23" fmla="*/ 123 h 158"/>
                <a:gd name="T24" fmla="*/ 23 w 110"/>
                <a:gd name="T25" fmla="*/ 129 h 158"/>
                <a:gd name="T26" fmla="*/ 21 w 110"/>
                <a:gd name="T27" fmla="*/ 133 h 158"/>
                <a:gd name="T28" fmla="*/ 22 w 110"/>
                <a:gd name="T29" fmla="*/ 141 h 158"/>
                <a:gd name="T30" fmla="*/ 25 w 110"/>
                <a:gd name="T31" fmla="*/ 141 h 158"/>
                <a:gd name="T32" fmla="*/ 27 w 110"/>
                <a:gd name="T33" fmla="*/ 147 h 158"/>
                <a:gd name="T34" fmla="*/ 29 w 110"/>
                <a:gd name="T35" fmla="*/ 146 h 158"/>
                <a:gd name="T36" fmla="*/ 29 w 110"/>
                <a:gd name="T37" fmla="*/ 151 h 158"/>
                <a:gd name="T38" fmla="*/ 34 w 110"/>
                <a:gd name="T39" fmla="*/ 151 h 158"/>
                <a:gd name="T40" fmla="*/ 36 w 110"/>
                <a:gd name="T41" fmla="*/ 156 h 158"/>
                <a:gd name="T42" fmla="*/ 41 w 110"/>
                <a:gd name="T43" fmla="*/ 158 h 158"/>
                <a:gd name="T44" fmla="*/ 49 w 110"/>
                <a:gd name="T45" fmla="*/ 155 h 158"/>
                <a:gd name="T46" fmla="*/ 59 w 110"/>
                <a:gd name="T47" fmla="*/ 147 h 158"/>
                <a:gd name="T48" fmla="*/ 64 w 110"/>
                <a:gd name="T49" fmla="*/ 147 h 158"/>
                <a:gd name="T50" fmla="*/ 67 w 110"/>
                <a:gd name="T51" fmla="*/ 146 h 158"/>
                <a:gd name="T52" fmla="*/ 69 w 110"/>
                <a:gd name="T53" fmla="*/ 145 h 158"/>
                <a:gd name="T54" fmla="*/ 73 w 110"/>
                <a:gd name="T55" fmla="*/ 146 h 158"/>
                <a:gd name="T56" fmla="*/ 99 w 110"/>
                <a:gd name="T57" fmla="*/ 126 h 158"/>
                <a:gd name="T58" fmla="*/ 110 w 110"/>
                <a:gd name="T59" fmla="*/ 110 h 158"/>
                <a:gd name="T60" fmla="*/ 102 w 110"/>
                <a:gd name="T61" fmla="*/ 104 h 158"/>
                <a:gd name="T62" fmla="*/ 101 w 110"/>
                <a:gd name="T63" fmla="*/ 93 h 158"/>
                <a:gd name="T64" fmla="*/ 99 w 110"/>
                <a:gd name="T65" fmla="*/ 88 h 158"/>
                <a:gd name="T66" fmla="*/ 94 w 110"/>
                <a:gd name="T67" fmla="*/ 80 h 158"/>
                <a:gd name="T68" fmla="*/ 94 w 110"/>
                <a:gd name="T69" fmla="*/ 72 h 158"/>
                <a:gd name="T70" fmla="*/ 94 w 110"/>
                <a:gd name="T71" fmla="*/ 65 h 158"/>
                <a:gd name="T72" fmla="*/ 90 w 110"/>
                <a:gd name="T73" fmla="*/ 54 h 158"/>
                <a:gd name="T74" fmla="*/ 91 w 110"/>
                <a:gd name="T75" fmla="*/ 50 h 158"/>
                <a:gd name="T76" fmla="*/ 94 w 110"/>
                <a:gd name="T77" fmla="*/ 39 h 158"/>
                <a:gd name="T78" fmla="*/ 85 w 110"/>
                <a:gd name="T79" fmla="*/ 28 h 158"/>
                <a:gd name="T80" fmla="*/ 81 w 110"/>
                <a:gd name="T81" fmla="*/ 25 h 158"/>
                <a:gd name="T82" fmla="*/ 85 w 110"/>
                <a:gd name="T83" fmla="*/ 13 h 158"/>
                <a:gd name="T84" fmla="*/ 77 w 110"/>
                <a:gd name="T85" fmla="*/ 3 h 158"/>
                <a:gd name="T86" fmla="*/ 62 w 110"/>
                <a:gd name="T87" fmla="*/ 7 h 158"/>
                <a:gd name="T88" fmla="*/ 58 w 110"/>
                <a:gd name="T89" fmla="*/ 14 h 158"/>
                <a:gd name="T90" fmla="*/ 57 w 110"/>
                <a:gd name="T91" fmla="*/ 22 h 158"/>
                <a:gd name="T92" fmla="*/ 48 w 110"/>
                <a:gd name="T93" fmla="*/ 28 h 158"/>
                <a:gd name="T94" fmla="*/ 41 w 110"/>
                <a:gd name="T95" fmla="*/ 23 h 158"/>
                <a:gd name="T96" fmla="*/ 30 w 110"/>
                <a:gd name="T97" fmla="*/ 23 h 158"/>
                <a:gd name="T98" fmla="*/ 20 w 110"/>
                <a:gd name="T99" fmla="*/ 16 h 158"/>
                <a:gd name="T100" fmla="*/ 13 w 110"/>
                <a:gd name="T101" fmla="*/ 17 h 158"/>
                <a:gd name="T102" fmla="*/ 21 w 110"/>
                <a:gd name="T103" fmla="*/ 25 h 158"/>
                <a:gd name="T104" fmla="*/ 35 w 110"/>
                <a:gd name="T105" fmla="*/ 33 h 158"/>
                <a:gd name="T106" fmla="*/ 39 w 110"/>
                <a:gd name="T107" fmla="*/ 44 h 158"/>
                <a:gd name="T108" fmla="*/ 42 w 110"/>
                <a:gd name="T109" fmla="*/ 47 h 158"/>
                <a:gd name="T110" fmla="*/ 43 w 110"/>
                <a:gd name="T111" fmla="*/ 60 h 158"/>
                <a:gd name="T112" fmla="*/ 45 w 110"/>
                <a:gd name="T113" fmla="*/ 68 h 158"/>
                <a:gd name="T114" fmla="*/ 5 w 110"/>
                <a:gd name="T115" fmla="*/ 153 h 158"/>
                <a:gd name="T116" fmla="*/ 7 w 110"/>
                <a:gd name="T117" fmla="*/ 158 h 158"/>
                <a:gd name="T118" fmla="*/ 5 w 110"/>
                <a:gd name="T119" fmla="*/ 152 h 158"/>
                <a:gd name="T120" fmla="*/ 47 w 110"/>
                <a:gd name="T121" fmla="*/ 79 h 158"/>
                <a:gd name="T122" fmla="*/ 47 w 110"/>
                <a:gd name="T123" fmla="*/ 79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0" h="158">
                  <a:moveTo>
                    <a:pt x="45" y="68"/>
                  </a:moveTo>
                  <a:cubicBezTo>
                    <a:pt x="47" y="68"/>
                    <a:pt x="46" y="68"/>
                    <a:pt x="47" y="68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9" y="71"/>
                    <a:pt x="49" y="69"/>
                    <a:pt x="51" y="70"/>
                  </a:cubicBezTo>
                  <a:cubicBezTo>
                    <a:pt x="53" y="72"/>
                    <a:pt x="51" y="75"/>
                    <a:pt x="51" y="77"/>
                  </a:cubicBezTo>
                  <a:cubicBezTo>
                    <a:pt x="52" y="78"/>
                    <a:pt x="52" y="78"/>
                    <a:pt x="52" y="78"/>
                  </a:cubicBezTo>
                  <a:cubicBezTo>
                    <a:pt x="52" y="80"/>
                    <a:pt x="52" y="80"/>
                    <a:pt x="51" y="81"/>
                  </a:cubicBezTo>
                  <a:cubicBezTo>
                    <a:pt x="51" y="82"/>
                    <a:pt x="52" y="84"/>
                    <a:pt x="51" y="84"/>
                  </a:cubicBezTo>
                  <a:cubicBezTo>
                    <a:pt x="50" y="84"/>
                    <a:pt x="50" y="84"/>
                    <a:pt x="51" y="83"/>
                  </a:cubicBezTo>
                  <a:cubicBezTo>
                    <a:pt x="49" y="84"/>
                    <a:pt x="48" y="84"/>
                    <a:pt x="47" y="85"/>
                  </a:cubicBezTo>
                  <a:cubicBezTo>
                    <a:pt x="45" y="86"/>
                    <a:pt x="45" y="90"/>
                    <a:pt x="44" y="92"/>
                  </a:cubicBezTo>
                  <a:cubicBezTo>
                    <a:pt x="43" y="92"/>
                    <a:pt x="43" y="92"/>
                    <a:pt x="43" y="92"/>
                  </a:cubicBezTo>
                  <a:cubicBezTo>
                    <a:pt x="42" y="93"/>
                    <a:pt x="40" y="96"/>
                    <a:pt x="40" y="97"/>
                  </a:cubicBezTo>
                  <a:cubicBezTo>
                    <a:pt x="40" y="97"/>
                    <a:pt x="40" y="98"/>
                    <a:pt x="40" y="99"/>
                  </a:cubicBezTo>
                  <a:cubicBezTo>
                    <a:pt x="39" y="100"/>
                    <a:pt x="36" y="100"/>
                    <a:pt x="35" y="101"/>
                  </a:cubicBezTo>
                  <a:cubicBezTo>
                    <a:pt x="33" y="102"/>
                    <a:pt x="33" y="105"/>
                    <a:pt x="31" y="105"/>
                  </a:cubicBezTo>
                  <a:cubicBezTo>
                    <a:pt x="30" y="105"/>
                    <a:pt x="30" y="105"/>
                    <a:pt x="30" y="105"/>
                  </a:cubicBezTo>
                  <a:cubicBezTo>
                    <a:pt x="30" y="106"/>
                    <a:pt x="30" y="108"/>
                    <a:pt x="30" y="108"/>
                  </a:cubicBezTo>
                  <a:cubicBezTo>
                    <a:pt x="29" y="108"/>
                    <a:pt x="27" y="107"/>
                    <a:pt x="27" y="108"/>
                  </a:cubicBezTo>
                  <a:cubicBezTo>
                    <a:pt x="25" y="109"/>
                    <a:pt x="26" y="111"/>
                    <a:pt x="25" y="112"/>
                  </a:cubicBezTo>
                  <a:cubicBezTo>
                    <a:pt x="25" y="113"/>
                    <a:pt x="22" y="114"/>
                    <a:pt x="21" y="115"/>
                  </a:cubicBezTo>
                  <a:cubicBezTo>
                    <a:pt x="22" y="116"/>
                    <a:pt x="21" y="117"/>
                    <a:pt x="21" y="118"/>
                  </a:cubicBezTo>
                  <a:cubicBezTo>
                    <a:pt x="22" y="119"/>
                    <a:pt x="24" y="119"/>
                    <a:pt x="24" y="119"/>
                  </a:cubicBezTo>
                  <a:cubicBezTo>
                    <a:pt x="24" y="121"/>
                    <a:pt x="23" y="121"/>
                    <a:pt x="23" y="123"/>
                  </a:cubicBezTo>
                  <a:cubicBezTo>
                    <a:pt x="23" y="127"/>
                    <a:pt x="23" y="127"/>
                    <a:pt x="23" y="127"/>
                  </a:cubicBezTo>
                  <a:cubicBezTo>
                    <a:pt x="23" y="127"/>
                    <a:pt x="23" y="129"/>
                    <a:pt x="23" y="129"/>
                  </a:cubicBezTo>
                  <a:cubicBezTo>
                    <a:pt x="23" y="130"/>
                    <a:pt x="22" y="131"/>
                    <a:pt x="21" y="131"/>
                  </a:cubicBezTo>
                  <a:cubicBezTo>
                    <a:pt x="21" y="133"/>
                    <a:pt x="21" y="133"/>
                    <a:pt x="21" y="133"/>
                  </a:cubicBezTo>
                  <a:cubicBezTo>
                    <a:pt x="21" y="133"/>
                    <a:pt x="21" y="138"/>
                    <a:pt x="21" y="139"/>
                  </a:cubicBezTo>
                  <a:cubicBezTo>
                    <a:pt x="21" y="139"/>
                    <a:pt x="22" y="141"/>
                    <a:pt x="22" y="141"/>
                  </a:cubicBezTo>
                  <a:cubicBezTo>
                    <a:pt x="23" y="142"/>
                    <a:pt x="23" y="141"/>
                    <a:pt x="23" y="141"/>
                  </a:cubicBezTo>
                  <a:cubicBezTo>
                    <a:pt x="25" y="141"/>
                    <a:pt x="25" y="141"/>
                    <a:pt x="25" y="141"/>
                  </a:cubicBezTo>
                  <a:cubicBezTo>
                    <a:pt x="25" y="143"/>
                    <a:pt x="25" y="145"/>
                    <a:pt x="25" y="147"/>
                  </a:cubicBezTo>
                  <a:cubicBezTo>
                    <a:pt x="25" y="147"/>
                    <a:pt x="27" y="147"/>
                    <a:pt x="27" y="147"/>
                  </a:cubicBezTo>
                  <a:cubicBezTo>
                    <a:pt x="27" y="145"/>
                    <a:pt x="26" y="145"/>
                    <a:pt x="28" y="145"/>
                  </a:cubicBezTo>
                  <a:cubicBezTo>
                    <a:pt x="28" y="145"/>
                    <a:pt x="29" y="146"/>
                    <a:pt x="29" y="146"/>
                  </a:cubicBezTo>
                  <a:cubicBezTo>
                    <a:pt x="31" y="147"/>
                    <a:pt x="32" y="148"/>
                    <a:pt x="32" y="148"/>
                  </a:cubicBezTo>
                  <a:cubicBezTo>
                    <a:pt x="32" y="149"/>
                    <a:pt x="31" y="151"/>
                    <a:pt x="29" y="151"/>
                  </a:cubicBezTo>
                  <a:cubicBezTo>
                    <a:pt x="29" y="153"/>
                    <a:pt x="29" y="154"/>
                    <a:pt x="29" y="156"/>
                  </a:cubicBezTo>
                  <a:cubicBezTo>
                    <a:pt x="34" y="154"/>
                    <a:pt x="32" y="156"/>
                    <a:pt x="34" y="151"/>
                  </a:cubicBezTo>
                  <a:cubicBezTo>
                    <a:pt x="34" y="152"/>
                    <a:pt x="36" y="153"/>
                    <a:pt x="37" y="153"/>
                  </a:cubicBezTo>
                  <a:cubicBezTo>
                    <a:pt x="37" y="154"/>
                    <a:pt x="36" y="155"/>
                    <a:pt x="36" y="156"/>
                  </a:cubicBezTo>
                  <a:cubicBezTo>
                    <a:pt x="36" y="156"/>
                    <a:pt x="40" y="156"/>
                    <a:pt x="41" y="156"/>
                  </a:cubicBezTo>
                  <a:cubicBezTo>
                    <a:pt x="41" y="156"/>
                    <a:pt x="40" y="158"/>
                    <a:pt x="41" y="158"/>
                  </a:cubicBezTo>
                  <a:cubicBezTo>
                    <a:pt x="41" y="158"/>
                    <a:pt x="48" y="154"/>
                    <a:pt x="48" y="154"/>
                  </a:cubicBezTo>
                  <a:cubicBezTo>
                    <a:pt x="48" y="154"/>
                    <a:pt x="48" y="155"/>
                    <a:pt x="49" y="155"/>
                  </a:cubicBezTo>
                  <a:cubicBezTo>
                    <a:pt x="51" y="152"/>
                    <a:pt x="54" y="151"/>
                    <a:pt x="59" y="150"/>
                  </a:cubicBezTo>
                  <a:cubicBezTo>
                    <a:pt x="59" y="150"/>
                    <a:pt x="58" y="147"/>
                    <a:pt x="59" y="147"/>
                  </a:cubicBezTo>
                  <a:cubicBezTo>
                    <a:pt x="59" y="147"/>
                    <a:pt x="60" y="148"/>
                    <a:pt x="61" y="148"/>
                  </a:cubicBezTo>
                  <a:cubicBezTo>
                    <a:pt x="62" y="148"/>
                    <a:pt x="62" y="146"/>
                    <a:pt x="64" y="147"/>
                  </a:cubicBezTo>
                  <a:cubicBezTo>
                    <a:pt x="64" y="147"/>
                    <a:pt x="66" y="148"/>
                    <a:pt x="67" y="148"/>
                  </a:cubicBezTo>
                  <a:cubicBezTo>
                    <a:pt x="67" y="148"/>
                    <a:pt x="67" y="146"/>
                    <a:pt x="67" y="146"/>
                  </a:cubicBezTo>
                  <a:cubicBezTo>
                    <a:pt x="68" y="146"/>
                    <a:pt x="69" y="146"/>
                    <a:pt x="69" y="145"/>
                  </a:cubicBezTo>
                  <a:cubicBezTo>
                    <a:pt x="69" y="145"/>
                    <a:pt x="69" y="145"/>
                    <a:pt x="69" y="145"/>
                  </a:cubicBezTo>
                  <a:cubicBezTo>
                    <a:pt x="70" y="145"/>
                    <a:pt x="70" y="145"/>
                    <a:pt x="70" y="146"/>
                  </a:cubicBezTo>
                  <a:cubicBezTo>
                    <a:pt x="70" y="146"/>
                    <a:pt x="72" y="146"/>
                    <a:pt x="73" y="146"/>
                  </a:cubicBezTo>
                  <a:cubicBezTo>
                    <a:pt x="75" y="144"/>
                    <a:pt x="81" y="140"/>
                    <a:pt x="81" y="140"/>
                  </a:cubicBezTo>
                  <a:cubicBezTo>
                    <a:pt x="81" y="140"/>
                    <a:pt x="98" y="128"/>
                    <a:pt x="99" y="126"/>
                  </a:cubicBezTo>
                  <a:cubicBezTo>
                    <a:pt x="103" y="121"/>
                    <a:pt x="109" y="116"/>
                    <a:pt x="109" y="115"/>
                  </a:cubicBezTo>
                  <a:cubicBezTo>
                    <a:pt x="110" y="114"/>
                    <a:pt x="110" y="112"/>
                    <a:pt x="110" y="110"/>
                  </a:cubicBezTo>
                  <a:cubicBezTo>
                    <a:pt x="110" y="107"/>
                    <a:pt x="108" y="108"/>
                    <a:pt x="105" y="106"/>
                  </a:cubicBezTo>
                  <a:cubicBezTo>
                    <a:pt x="103" y="105"/>
                    <a:pt x="103" y="105"/>
                    <a:pt x="102" y="104"/>
                  </a:cubicBezTo>
                  <a:cubicBezTo>
                    <a:pt x="102" y="102"/>
                    <a:pt x="97" y="102"/>
                    <a:pt x="98" y="97"/>
                  </a:cubicBezTo>
                  <a:cubicBezTo>
                    <a:pt x="98" y="96"/>
                    <a:pt x="101" y="96"/>
                    <a:pt x="101" y="93"/>
                  </a:cubicBezTo>
                  <a:cubicBezTo>
                    <a:pt x="101" y="92"/>
                    <a:pt x="101" y="92"/>
                    <a:pt x="101" y="91"/>
                  </a:cubicBezTo>
                  <a:cubicBezTo>
                    <a:pt x="100" y="91"/>
                    <a:pt x="100" y="89"/>
                    <a:pt x="99" y="88"/>
                  </a:cubicBezTo>
                  <a:cubicBezTo>
                    <a:pt x="97" y="86"/>
                    <a:pt x="96" y="85"/>
                    <a:pt x="95" y="84"/>
                  </a:cubicBezTo>
                  <a:cubicBezTo>
                    <a:pt x="95" y="84"/>
                    <a:pt x="95" y="82"/>
                    <a:pt x="94" y="80"/>
                  </a:cubicBezTo>
                  <a:cubicBezTo>
                    <a:pt x="94" y="79"/>
                    <a:pt x="94" y="77"/>
                    <a:pt x="94" y="75"/>
                  </a:cubicBezTo>
                  <a:cubicBezTo>
                    <a:pt x="94" y="73"/>
                    <a:pt x="94" y="73"/>
                    <a:pt x="94" y="72"/>
                  </a:cubicBezTo>
                  <a:cubicBezTo>
                    <a:pt x="96" y="72"/>
                    <a:pt x="98" y="72"/>
                    <a:pt x="98" y="72"/>
                  </a:cubicBezTo>
                  <a:cubicBezTo>
                    <a:pt x="98" y="72"/>
                    <a:pt x="96" y="68"/>
                    <a:pt x="94" y="65"/>
                  </a:cubicBezTo>
                  <a:cubicBezTo>
                    <a:pt x="93" y="63"/>
                    <a:pt x="92" y="62"/>
                    <a:pt x="91" y="60"/>
                  </a:cubicBezTo>
                  <a:cubicBezTo>
                    <a:pt x="90" y="57"/>
                    <a:pt x="91" y="56"/>
                    <a:pt x="90" y="54"/>
                  </a:cubicBezTo>
                  <a:cubicBezTo>
                    <a:pt x="90" y="53"/>
                    <a:pt x="89" y="51"/>
                    <a:pt x="89" y="51"/>
                  </a:cubicBezTo>
                  <a:cubicBezTo>
                    <a:pt x="89" y="50"/>
                    <a:pt x="90" y="50"/>
                    <a:pt x="91" y="50"/>
                  </a:cubicBezTo>
                  <a:cubicBezTo>
                    <a:pt x="92" y="49"/>
                    <a:pt x="95" y="46"/>
                    <a:pt x="96" y="44"/>
                  </a:cubicBezTo>
                  <a:cubicBezTo>
                    <a:pt x="97" y="42"/>
                    <a:pt x="97" y="41"/>
                    <a:pt x="94" y="39"/>
                  </a:cubicBezTo>
                  <a:cubicBezTo>
                    <a:pt x="91" y="37"/>
                    <a:pt x="92" y="37"/>
                    <a:pt x="90" y="35"/>
                  </a:cubicBezTo>
                  <a:cubicBezTo>
                    <a:pt x="89" y="33"/>
                    <a:pt x="84" y="33"/>
                    <a:pt x="85" y="28"/>
                  </a:cubicBezTo>
                  <a:cubicBezTo>
                    <a:pt x="85" y="26"/>
                    <a:pt x="85" y="25"/>
                    <a:pt x="85" y="25"/>
                  </a:cubicBezTo>
                  <a:cubicBezTo>
                    <a:pt x="81" y="25"/>
                    <a:pt x="81" y="25"/>
                    <a:pt x="81" y="25"/>
                  </a:cubicBezTo>
                  <a:cubicBezTo>
                    <a:pt x="81" y="25"/>
                    <a:pt x="86" y="23"/>
                    <a:pt x="83" y="21"/>
                  </a:cubicBezTo>
                  <a:cubicBezTo>
                    <a:pt x="82" y="20"/>
                    <a:pt x="82" y="17"/>
                    <a:pt x="85" y="13"/>
                  </a:cubicBezTo>
                  <a:cubicBezTo>
                    <a:pt x="88" y="9"/>
                    <a:pt x="84" y="9"/>
                    <a:pt x="82" y="8"/>
                  </a:cubicBezTo>
                  <a:cubicBezTo>
                    <a:pt x="80" y="6"/>
                    <a:pt x="79" y="5"/>
                    <a:pt x="77" y="3"/>
                  </a:cubicBezTo>
                  <a:cubicBezTo>
                    <a:pt x="71" y="0"/>
                    <a:pt x="72" y="6"/>
                    <a:pt x="68" y="6"/>
                  </a:cubicBezTo>
                  <a:cubicBezTo>
                    <a:pt x="66" y="6"/>
                    <a:pt x="62" y="7"/>
                    <a:pt x="62" y="7"/>
                  </a:cubicBezTo>
                  <a:cubicBezTo>
                    <a:pt x="59" y="8"/>
                    <a:pt x="59" y="8"/>
                    <a:pt x="59" y="10"/>
                  </a:cubicBezTo>
                  <a:cubicBezTo>
                    <a:pt x="58" y="12"/>
                    <a:pt x="58" y="12"/>
                    <a:pt x="58" y="14"/>
                  </a:cubicBezTo>
                  <a:cubicBezTo>
                    <a:pt x="58" y="16"/>
                    <a:pt x="59" y="17"/>
                    <a:pt x="59" y="19"/>
                  </a:cubicBezTo>
                  <a:cubicBezTo>
                    <a:pt x="58" y="21"/>
                    <a:pt x="58" y="22"/>
                    <a:pt x="57" y="22"/>
                  </a:cubicBezTo>
                  <a:cubicBezTo>
                    <a:pt x="54" y="22"/>
                    <a:pt x="54" y="26"/>
                    <a:pt x="52" y="27"/>
                  </a:cubicBezTo>
                  <a:cubicBezTo>
                    <a:pt x="49" y="28"/>
                    <a:pt x="49" y="28"/>
                    <a:pt x="48" y="28"/>
                  </a:cubicBezTo>
                  <a:cubicBezTo>
                    <a:pt x="47" y="27"/>
                    <a:pt x="46" y="26"/>
                    <a:pt x="46" y="26"/>
                  </a:cubicBezTo>
                  <a:cubicBezTo>
                    <a:pt x="46" y="26"/>
                    <a:pt x="44" y="23"/>
                    <a:pt x="41" y="23"/>
                  </a:cubicBezTo>
                  <a:cubicBezTo>
                    <a:pt x="39" y="23"/>
                    <a:pt x="38" y="25"/>
                    <a:pt x="36" y="25"/>
                  </a:cubicBezTo>
                  <a:cubicBezTo>
                    <a:pt x="35" y="25"/>
                    <a:pt x="32" y="24"/>
                    <a:pt x="30" y="23"/>
                  </a:cubicBezTo>
                  <a:cubicBezTo>
                    <a:pt x="26" y="25"/>
                    <a:pt x="26" y="20"/>
                    <a:pt x="23" y="19"/>
                  </a:cubicBezTo>
                  <a:cubicBezTo>
                    <a:pt x="22" y="18"/>
                    <a:pt x="20" y="16"/>
                    <a:pt x="20" y="16"/>
                  </a:cubicBezTo>
                  <a:cubicBezTo>
                    <a:pt x="20" y="16"/>
                    <a:pt x="17" y="13"/>
                    <a:pt x="15" y="16"/>
                  </a:cubicBezTo>
                  <a:cubicBezTo>
                    <a:pt x="15" y="17"/>
                    <a:pt x="13" y="17"/>
                    <a:pt x="13" y="17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4" y="21"/>
                    <a:pt x="16" y="21"/>
                    <a:pt x="21" y="25"/>
                  </a:cubicBezTo>
                  <a:cubicBezTo>
                    <a:pt x="22" y="26"/>
                    <a:pt x="22" y="27"/>
                    <a:pt x="26" y="29"/>
                  </a:cubicBezTo>
                  <a:cubicBezTo>
                    <a:pt x="29" y="30"/>
                    <a:pt x="34" y="30"/>
                    <a:pt x="35" y="33"/>
                  </a:cubicBezTo>
                  <a:cubicBezTo>
                    <a:pt x="36" y="35"/>
                    <a:pt x="38" y="35"/>
                    <a:pt x="39" y="36"/>
                  </a:cubicBezTo>
                  <a:cubicBezTo>
                    <a:pt x="41" y="37"/>
                    <a:pt x="38" y="41"/>
                    <a:pt x="39" y="44"/>
                  </a:cubicBezTo>
                  <a:cubicBezTo>
                    <a:pt x="40" y="45"/>
                    <a:pt x="41" y="43"/>
                    <a:pt x="42" y="44"/>
                  </a:cubicBezTo>
                  <a:cubicBezTo>
                    <a:pt x="42" y="45"/>
                    <a:pt x="42" y="47"/>
                    <a:pt x="42" y="47"/>
                  </a:cubicBezTo>
                  <a:cubicBezTo>
                    <a:pt x="41" y="50"/>
                    <a:pt x="39" y="50"/>
                    <a:pt x="41" y="54"/>
                  </a:cubicBezTo>
                  <a:cubicBezTo>
                    <a:pt x="42" y="57"/>
                    <a:pt x="43" y="58"/>
                    <a:pt x="43" y="60"/>
                  </a:cubicBezTo>
                  <a:cubicBezTo>
                    <a:pt x="43" y="61"/>
                    <a:pt x="41" y="61"/>
                    <a:pt x="42" y="64"/>
                  </a:cubicBezTo>
                  <a:cubicBezTo>
                    <a:pt x="43" y="65"/>
                    <a:pt x="45" y="68"/>
                    <a:pt x="45" y="68"/>
                  </a:cubicBezTo>
                  <a:close/>
                  <a:moveTo>
                    <a:pt x="3" y="151"/>
                  </a:moveTo>
                  <a:cubicBezTo>
                    <a:pt x="2" y="151"/>
                    <a:pt x="5" y="153"/>
                    <a:pt x="5" y="153"/>
                  </a:cubicBezTo>
                  <a:cubicBezTo>
                    <a:pt x="0" y="155"/>
                    <a:pt x="3" y="155"/>
                    <a:pt x="7" y="157"/>
                  </a:cubicBezTo>
                  <a:cubicBezTo>
                    <a:pt x="7" y="157"/>
                    <a:pt x="7" y="157"/>
                    <a:pt x="7" y="158"/>
                  </a:cubicBezTo>
                  <a:cubicBezTo>
                    <a:pt x="8" y="157"/>
                    <a:pt x="8" y="157"/>
                    <a:pt x="9" y="157"/>
                  </a:cubicBezTo>
                  <a:cubicBezTo>
                    <a:pt x="7" y="153"/>
                    <a:pt x="9" y="154"/>
                    <a:pt x="5" y="152"/>
                  </a:cubicBezTo>
                  <a:cubicBezTo>
                    <a:pt x="4" y="151"/>
                    <a:pt x="5" y="150"/>
                    <a:pt x="3" y="151"/>
                  </a:cubicBezTo>
                  <a:close/>
                  <a:moveTo>
                    <a:pt x="47" y="79"/>
                  </a:moveTo>
                  <a:cubicBezTo>
                    <a:pt x="46" y="80"/>
                    <a:pt x="46" y="81"/>
                    <a:pt x="47" y="81"/>
                  </a:cubicBezTo>
                  <a:cubicBezTo>
                    <a:pt x="47" y="80"/>
                    <a:pt x="48" y="79"/>
                    <a:pt x="47" y="79"/>
                  </a:cubicBez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67" name="Freeform 247">
              <a:extLst>
                <a:ext uri="{FF2B5EF4-FFF2-40B4-BE49-F238E27FC236}">
                  <a16:creationId xmlns:a16="http://schemas.microsoft.com/office/drawing/2014/main" id="{F889B010-596A-4422-ADCC-EE57261C16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59694" y="1183509"/>
              <a:ext cx="388025" cy="556894"/>
            </a:xfrm>
            <a:custGeom>
              <a:avLst/>
              <a:gdLst>
                <a:gd name="T0" fmla="*/ 47 w 110"/>
                <a:gd name="T1" fmla="*/ 68 h 158"/>
                <a:gd name="T2" fmla="*/ 51 w 110"/>
                <a:gd name="T3" fmla="*/ 70 h 158"/>
                <a:gd name="T4" fmla="*/ 52 w 110"/>
                <a:gd name="T5" fmla="*/ 78 h 158"/>
                <a:gd name="T6" fmla="*/ 51 w 110"/>
                <a:gd name="T7" fmla="*/ 84 h 158"/>
                <a:gd name="T8" fmla="*/ 47 w 110"/>
                <a:gd name="T9" fmla="*/ 85 h 158"/>
                <a:gd name="T10" fmla="*/ 43 w 110"/>
                <a:gd name="T11" fmla="*/ 92 h 158"/>
                <a:gd name="T12" fmla="*/ 40 w 110"/>
                <a:gd name="T13" fmla="*/ 99 h 158"/>
                <a:gd name="T14" fmla="*/ 31 w 110"/>
                <a:gd name="T15" fmla="*/ 105 h 158"/>
                <a:gd name="T16" fmla="*/ 30 w 110"/>
                <a:gd name="T17" fmla="*/ 108 h 158"/>
                <a:gd name="T18" fmla="*/ 25 w 110"/>
                <a:gd name="T19" fmla="*/ 112 h 158"/>
                <a:gd name="T20" fmla="*/ 21 w 110"/>
                <a:gd name="T21" fmla="*/ 118 h 158"/>
                <a:gd name="T22" fmla="*/ 23 w 110"/>
                <a:gd name="T23" fmla="*/ 123 h 158"/>
                <a:gd name="T24" fmla="*/ 23 w 110"/>
                <a:gd name="T25" fmla="*/ 129 h 158"/>
                <a:gd name="T26" fmla="*/ 21 w 110"/>
                <a:gd name="T27" fmla="*/ 133 h 158"/>
                <a:gd name="T28" fmla="*/ 22 w 110"/>
                <a:gd name="T29" fmla="*/ 141 h 158"/>
                <a:gd name="T30" fmla="*/ 25 w 110"/>
                <a:gd name="T31" fmla="*/ 141 h 158"/>
                <a:gd name="T32" fmla="*/ 27 w 110"/>
                <a:gd name="T33" fmla="*/ 147 h 158"/>
                <a:gd name="T34" fmla="*/ 29 w 110"/>
                <a:gd name="T35" fmla="*/ 146 h 158"/>
                <a:gd name="T36" fmla="*/ 29 w 110"/>
                <a:gd name="T37" fmla="*/ 151 h 158"/>
                <a:gd name="T38" fmla="*/ 34 w 110"/>
                <a:gd name="T39" fmla="*/ 151 h 158"/>
                <a:gd name="T40" fmla="*/ 36 w 110"/>
                <a:gd name="T41" fmla="*/ 156 h 158"/>
                <a:gd name="T42" fmla="*/ 41 w 110"/>
                <a:gd name="T43" fmla="*/ 158 h 158"/>
                <a:gd name="T44" fmla="*/ 49 w 110"/>
                <a:gd name="T45" fmla="*/ 155 h 158"/>
                <a:gd name="T46" fmla="*/ 59 w 110"/>
                <a:gd name="T47" fmla="*/ 147 h 158"/>
                <a:gd name="T48" fmla="*/ 64 w 110"/>
                <a:gd name="T49" fmla="*/ 147 h 158"/>
                <a:gd name="T50" fmla="*/ 67 w 110"/>
                <a:gd name="T51" fmla="*/ 146 h 158"/>
                <a:gd name="T52" fmla="*/ 69 w 110"/>
                <a:gd name="T53" fmla="*/ 145 h 158"/>
                <a:gd name="T54" fmla="*/ 73 w 110"/>
                <a:gd name="T55" fmla="*/ 146 h 158"/>
                <a:gd name="T56" fmla="*/ 99 w 110"/>
                <a:gd name="T57" fmla="*/ 126 h 158"/>
                <a:gd name="T58" fmla="*/ 110 w 110"/>
                <a:gd name="T59" fmla="*/ 110 h 158"/>
                <a:gd name="T60" fmla="*/ 102 w 110"/>
                <a:gd name="T61" fmla="*/ 104 h 158"/>
                <a:gd name="T62" fmla="*/ 101 w 110"/>
                <a:gd name="T63" fmla="*/ 93 h 158"/>
                <a:gd name="T64" fmla="*/ 99 w 110"/>
                <a:gd name="T65" fmla="*/ 88 h 158"/>
                <a:gd name="T66" fmla="*/ 94 w 110"/>
                <a:gd name="T67" fmla="*/ 80 h 158"/>
                <a:gd name="T68" fmla="*/ 94 w 110"/>
                <a:gd name="T69" fmla="*/ 72 h 158"/>
                <a:gd name="T70" fmla="*/ 94 w 110"/>
                <a:gd name="T71" fmla="*/ 65 h 158"/>
                <a:gd name="T72" fmla="*/ 90 w 110"/>
                <a:gd name="T73" fmla="*/ 54 h 158"/>
                <a:gd name="T74" fmla="*/ 91 w 110"/>
                <a:gd name="T75" fmla="*/ 50 h 158"/>
                <a:gd name="T76" fmla="*/ 94 w 110"/>
                <a:gd name="T77" fmla="*/ 39 h 158"/>
                <a:gd name="T78" fmla="*/ 85 w 110"/>
                <a:gd name="T79" fmla="*/ 28 h 158"/>
                <a:gd name="T80" fmla="*/ 81 w 110"/>
                <a:gd name="T81" fmla="*/ 25 h 158"/>
                <a:gd name="T82" fmla="*/ 85 w 110"/>
                <a:gd name="T83" fmla="*/ 13 h 158"/>
                <a:gd name="T84" fmla="*/ 77 w 110"/>
                <a:gd name="T85" fmla="*/ 3 h 158"/>
                <a:gd name="T86" fmla="*/ 62 w 110"/>
                <a:gd name="T87" fmla="*/ 7 h 158"/>
                <a:gd name="T88" fmla="*/ 58 w 110"/>
                <a:gd name="T89" fmla="*/ 14 h 158"/>
                <a:gd name="T90" fmla="*/ 57 w 110"/>
                <a:gd name="T91" fmla="*/ 22 h 158"/>
                <a:gd name="T92" fmla="*/ 48 w 110"/>
                <a:gd name="T93" fmla="*/ 28 h 158"/>
                <a:gd name="T94" fmla="*/ 41 w 110"/>
                <a:gd name="T95" fmla="*/ 23 h 158"/>
                <a:gd name="T96" fmla="*/ 30 w 110"/>
                <a:gd name="T97" fmla="*/ 23 h 158"/>
                <a:gd name="T98" fmla="*/ 20 w 110"/>
                <a:gd name="T99" fmla="*/ 16 h 158"/>
                <a:gd name="T100" fmla="*/ 13 w 110"/>
                <a:gd name="T101" fmla="*/ 17 h 158"/>
                <a:gd name="T102" fmla="*/ 21 w 110"/>
                <a:gd name="T103" fmla="*/ 25 h 158"/>
                <a:gd name="T104" fmla="*/ 35 w 110"/>
                <a:gd name="T105" fmla="*/ 33 h 158"/>
                <a:gd name="T106" fmla="*/ 39 w 110"/>
                <a:gd name="T107" fmla="*/ 44 h 158"/>
                <a:gd name="T108" fmla="*/ 42 w 110"/>
                <a:gd name="T109" fmla="*/ 47 h 158"/>
                <a:gd name="T110" fmla="*/ 43 w 110"/>
                <a:gd name="T111" fmla="*/ 60 h 158"/>
                <a:gd name="T112" fmla="*/ 45 w 110"/>
                <a:gd name="T113" fmla="*/ 68 h 158"/>
                <a:gd name="T114" fmla="*/ 5 w 110"/>
                <a:gd name="T115" fmla="*/ 153 h 158"/>
                <a:gd name="T116" fmla="*/ 7 w 110"/>
                <a:gd name="T117" fmla="*/ 158 h 158"/>
                <a:gd name="T118" fmla="*/ 5 w 110"/>
                <a:gd name="T119" fmla="*/ 152 h 158"/>
                <a:gd name="T120" fmla="*/ 47 w 110"/>
                <a:gd name="T121" fmla="*/ 79 h 158"/>
                <a:gd name="T122" fmla="*/ 47 w 110"/>
                <a:gd name="T123" fmla="*/ 79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0" h="158">
                  <a:moveTo>
                    <a:pt x="45" y="68"/>
                  </a:moveTo>
                  <a:cubicBezTo>
                    <a:pt x="47" y="68"/>
                    <a:pt x="46" y="68"/>
                    <a:pt x="47" y="68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9" y="71"/>
                    <a:pt x="49" y="69"/>
                    <a:pt x="51" y="70"/>
                  </a:cubicBezTo>
                  <a:cubicBezTo>
                    <a:pt x="53" y="72"/>
                    <a:pt x="51" y="75"/>
                    <a:pt x="51" y="77"/>
                  </a:cubicBezTo>
                  <a:cubicBezTo>
                    <a:pt x="52" y="78"/>
                    <a:pt x="52" y="78"/>
                    <a:pt x="52" y="78"/>
                  </a:cubicBezTo>
                  <a:cubicBezTo>
                    <a:pt x="52" y="80"/>
                    <a:pt x="52" y="80"/>
                    <a:pt x="51" y="81"/>
                  </a:cubicBezTo>
                  <a:cubicBezTo>
                    <a:pt x="51" y="82"/>
                    <a:pt x="52" y="84"/>
                    <a:pt x="51" y="84"/>
                  </a:cubicBezTo>
                  <a:cubicBezTo>
                    <a:pt x="50" y="84"/>
                    <a:pt x="50" y="84"/>
                    <a:pt x="51" y="83"/>
                  </a:cubicBezTo>
                  <a:cubicBezTo>
                    <a:pt x="49" y="84"/>
                    <a:pt x="48" y="84"/>
                    <a:pt x="47" y="85"/>
                  </a:cubicBezTo>
                  <a:cubicBezTo>
                    <a:pt x="45" y="86"/>
                    <a:pt x="45" y="90"/>
                    <a:pt x="44" y="92"/>
                  </a:cubicBezTo>
                  <a:cubicBezTo>
                    <a:pt x="43" y="92"/>
                    <a:pt x="43" y="92"/>
                    <a:pt x="43" y="92"/>
                  </a:cubicBezTo>
                  <a:cubicBezTo>
                    <a:pt x="42" y="93"/>
                    <a:pt x="40" y="96"/>
                    <a:pt x="40" y="97"/>
                  </a:cubicBezTo>
                  <a:cubicBezTo>
                    <a:pt x="40" y="97"/>
                    <a:pt x="40" y="98"/>
                    <a:pt x="40" y="99"/>
                  </a:cubicBezTo>
                  <a:cubicBezTo>
                    <a:pt x="39" y="100"/>
                    <a:pt x="36" y="100"/>
                    <a:pt x="35" y="101"/>
                  </a:cubicBezTo>
                  <a:cubicBezTo>
                    <a:pt x="33" y="102"/>
                    <a:pt x="33" y="105"/>
                    <a:pt x="31" y="105"/>
                  </a:cubicBezTo>
                  <a:cubicBezTo>
                    <a:pt x="30" y="105"/>
                    <a:pt x="30" y="105"/>
                    <a:pt x="30" y="105"/>
                  </a:cubicBezTo>
                  <a:cubicBezTo>
                    <a:pt x="30" y="106"/>
                    <a:pt x="30" y="108"/>
                    <a:pt x="30" y="108"/>
                  </a:cubicBezTo>
                  <a:cubicBezTo>
                    <a:pt x="29" y="108"/>
                    <a:pt x="27" y="107"/>
                    <a:pt x="27" y="108"/>
                  </a:cubicBezTo>
                  <a:cubicBezTo>
                    <a:pt x="25" y="109"/>
                    <a:pt x="26" y="111"/>
                    <a:pt x="25" y="112"/>
                  </a:cubicBezTo>
                  <a:cubicBezTo>
                    <a:pt x="25" y="113"/>
                    <a:pt x="22" y="114"/>
                    <a:pt x="21" y="115"/>
                  </a:cubicBezTo>
                  <a:cubicBezTo>
                    <a:pt x="22" y="116"/>
                    <a:pt x="21" y="117"/>
                    <a:pt x="21" y="118"/>
                  </a:cubicBezTo>
                  <a:cubicBezTo>
                    <a:pt x="22" y="119"/>
                    <a:pt x="24" y="119"/>
                    <a:pt x="24" y="119"/>
                  </a:cubicBezTo>
                  <a:cubicBezTo>
                    <a:pt x="24" y="121"/>
                    <a:pt x="23" y="121"/>
                    <a:pt x="23" y="123"/>
                  </a:cubicBezTo>
                  <a:cubicBezTo>
                    <a:pt x="23" y="127"/>
                    <a:pt x="23" y="127"/>
                    <a:pt x="23" y="127"/>
                  </a:cubicBezTo>
                  <a:cubicBezTo>
                    <a:pt x="23" y="127"/>
                    <a:pt x="23" y="129"/>
                    <a:pt x="23" y="129"/>
                  </a:cubicBezTo>
                  <a:cubicBezTo>
                    <a:pt x="23" y="130"/>
                    <a:pt x="22" y="131"/>
                    <a:pt x="21" y="131"/>
                  </a:cubicBezTo>
                  <a:cubicBezTo>
                    <a:pt x="21" y="133"/>
                    <a:pt x="21" y="133"/>
                    <a:pt x="21" y="133"/>
                  </a:cubicBezTo>
                  <a:cubicBezTo>
                    <a:pt x="21" y="133"/>
                    <a:pt x="21" y="138"/>
                    <a:pt x="21" y="139"/>
                  </a:cubicBezTo>
                  <a:cubicBezTo>
                    <a:pt x="21" y="139"/>
                    <a:pt x="22" y="141"/>
                    <a:pt x="22" y="141"/>
                  </a:cubicBezTo>
                  <a:cubicBezTo>
                    <a:pt x="23" y="142"/>
                    <a:pt x="23" y="141"/>
                    <a:pt x="23" y="141"/>
                  </a:cubicBezTo>
                  <a:cubicBezTo>
                    <a:pt x="25" y="141"/>
                    <a:pt x="25" y="141"/>
                    <a:pt x="25" y="141"/>
                  </a:cubicBezTo>
                  <a:cubicBezTo>
                    <a:pt x="25" y="143"/>
                    <a:pt x="25" y="145"/>
                    <a:pt x="25" y="147"/>
                  </a:cubicBezTo>
                  <a:cubicBezTo>
                    <a:pt x="25" y="147"/>
                    <a:pt x="27" y="147"/>
                    <a:pt x="27" y="147"/>
                  </a:cubicBezTo>
                  <a:cubicBezTo>
                    <a:pt x="27" y="145"/>
                    <a:pt x="26" y="145"/>
                    <a:pt x="28" y="145"/>
                  </a:cubicBezTo>
                  <a:cubicBezTo>
                    <a:pt x="28" y="145"/>
                    <a:pt x="29" y="146"/>
                    <a:pt x="29" y="146"/>
                  </a:cubicBezTo>
                  <a:cubicBezTo>
                    <a:pt x="31" y="147"/>
                    <a:pt x="32" y="148"/>
                    <a:pt x="32" y="148"/>
                  </a:cubicBezTo>
                  <a:cubicBezTo>
                    <a:pt x="32" y="149"/>
                    <a:pt x="31" y="151"/>
                    <a:pt x="29" y="151"/>
                  </a:cubicBezTo>
                  <a:cubicBezTo>
                    <a:pt x="29" y="153"/>
                    <a:pt x="29" y="154"/>
                    <a:pt x="29" y="156"/>
                  </a:cubicBezTo>
                  <a:cubicBezTo>
                    <a:pt x="34" y="154"/>
                    <a:pt x="32" y="156"/>
                    <a:pt x="34" y="151"/>
                  </a:cubicBezTo>
                  <a:cubicBezTo>
                    <a:pt x="34" y="152"/>
                    <a:pt x="36" y="153"/>
                    <a:pt x="37" y="153"/>
                  </a:cubicBezTo>
                  <a:cubicBezTo>
                    <a:pt x="37" y="154"/>
                    <a:pt x="36" y="155"/>
                    <a:pt x="36" y="156"/>
                  </a:cubicBezTo>
                  <a:cubicBezTo>
                    <a:pt x="36" y="156"/>
                    <a:pt x="40" y="156"/>
                    <a:pt x="41" y="156"/>
                  </a:cubicBezTo>
                  <a:cubicBezTo>
                    <a:pt x="41" y="156"/>
                    <a:pt x="40" y="158"/>
                    <a:pt x="41" y="158"/>
                  </a:cubicBezTo>
                  <a:cubicBezTo>
                    <a:pt x="41" y="158"/>
                    <a:pt x="48" y="154"/>
                    <a:pt x="48" y="154"/>
                  </a:cubicBezTo>
                  <a:cubicBezTo>
                    <a:pt x="48" y="154"/>
                    <a:pt x="48" y="155"/>
                    <a:pt x="49" y="155"/>
                  </a:cubicBezTo>
                  <a:cubicBezTo>
                    <a:pt x="51" y="152"/>
                    <a:pt x="54" y="151"/>
                    <a:pt x="59" y="150"/>
                  </a:cubicBezTo>
                  <a:cubicBezTo>
                    <a:pt x="59" y="150"/>
                    <a:pt x="58" y="147"/>
                    <a:pt x="59" y="147"/>
                  </a:cubicBezTo>
                  <a:cubicBezTo>
                    <a:pt x="59" y="147"/>
                    <a:pt x="60" y="148"/>
                    <a:pt x="61" y="148"/>
                  </a:cubicBezTo>
                  <a:cubicBezTo>
                    <a:pt x="62" y="148"/>
                    <a:pt x="62" y="146"/>
                    <a:pt x="64" y="147"/>
                  </a:cubicBezTo>
                  <a:cubicBezTo>
                    <a:pt x="64" y="147"/>
                    <a:pt x="66" y="148"/>
                    <a:pt x="67" y="148"/>
                  </a:cubicBezTo>
                  <a:cubicBezTo>
                    <a:pt x="67" y="148"/>
                    <a:pt x="67" y="146"/>
                    <a:pt x="67" y="146"/>
                  </a:cubicBezTo>
                  <a:cubicBezTo>
                    <a:pt x="68" y="146"/>
                    <a:pt x="69" y="146"/>
                    <a:pt x="69" y="145"/>
                  </a:cubicBezTo>
                  <a:cubicBezTo>
                    <a:pt x="69" y="145"/>
                    <a:pt x="69" y="145"/>
                    <a:pt x="69" y="145"/>
                  </a:cubicBezTo>
                  <a:cubicBezTo>
                    <a:pt x="70" y="145"/>
                    <a:pt x="70" y="145"/>
                    <a:pt x="70" y="146"/>
                  </a:cubicBezTo>
                  <a:cubicBezTo>
                    <a:pt x="70" y="146"/>
                    <a:pt x="72" y="146"/>
                    <a:pt x="73" y="146"/>
                  </a:cubicBezTo>
                  <a:cubicBezTo>
                    <a:pt x="75" y="144"/>
                    <a:pt x="81" y="140"/>
                    <a:pt x="81" y="140"/>
                  </a:cubicBezTo>
                  <a:cubicBezTo>
                    <a:pt x="81" y="140"/>
                    <a:pt x="98" y="128"/>
                    <a:pt x="99" y="126"/>
                  </a:cubicBezTo>
                  <a:cubicBezTo>
                    <a:pt x="103" y="121"/>
                    <a:pt x="109" y="116"/>
                    <a:pt x="109" y="115"/>
                  </a:cubicBezTo>
                  <a:cubicBezTo>
                    <a:pt x="110" y="114"/>
                    <a:pt x="110" y="112"/>
                    <a:pt x="110" y="110"/>
                  </a:cubicBezTo>
                  <a:cubicBezTo>
                    <a:pt x="110" y="107"/>
                    <a:pt x="108" y="108"/>
                    <a:pt x="105" y="106"/>
                  </a:cubicBezTo>
                  <a:cubicBezTo>
                    <a:pt x="103" y="105"/>
                    <a:pt x="103" y="105"/>
                    <a:pt x="102" y="104"/>
                  </a:cubicBezTo>
                  <a:cubicBezTo>
                    <a:pt x="102" y="102"/>
                    <a:pt x="97" y="102"/>
                    <a:pt x="98" y="97"/>
                  </a:cubicBezTo>
                  <a:cubicBezTo>
                    <a:pt x="98" y="96"/>
                    <a:pt x="101" y="96"/>
                    <a:pt x="101" y="93"/>
                  </a:cubicBezTo>
                  <a:cubicBezTo>
                    <a:pt x="101" y="92"/>
                    <a:pt x="101" y="92"/>
                    <a:pt x="101" y="91"/>
                  </a:cubicBezTo>
                  <a:cubicBezTo>
                    <a:pt x="100" y="91"/>
                    <a:pt x="100" y="89"/>
                    <a:pt x="99" y="88"/>
                  </a:cubicBezTo>
                  <a:cubicBezTo>
                    <a:pt x="97" y="86"/>
                    <a:pt x="96" y="85"/>
                    <a:pt x="95" y="84"/>
                  </a:cubicBezTo>
                  <a:cubicBezTo>
                    <a:pt x="95" y="84"/>
                    <a:pt x="95" y="82"/>
                    <a:pt x="94" y="80"/>
                  </a:cubicBezTo>
                  <a:cubicBezTo>
                    <a:pt x="94" y="79"/>
                    <a:pt x="94" y="77"/>
                    <a:pt x="94" y="75"/>
                  </a:cubicBezTo>
                  <a:cubicBezTo>
                    <a:pt x="94" y="73"/>
                    <a:pt x="94" y="73"/>
                    <a:pt x="94" y="72"/>
                  </a:cubicBezTo>
                  <a:cubicBezTo>
                    <a:pt x="96" y="72"/>
                    <a:pt x="98" y="72"/>
                    <a:pt x="98" y="72"/>
                  </a:cubicBezTo>
                  <a:cubicBezTo>
                    <a:pt x="98" y="72"/>
                    <a:pt x="96" y="68"/>
                    <a:pt x="94" y="65"/>
                  </a:cubicBezTo>
                  <a:cubicBezTo>
                    <a:pt x="93" y="63"/>
                    <a:pt x="92" y="62"/>
                    <a:pt x="91" y="60"/>
                  </a:cubicBezTo>
                  <a:cubicBezTo>
                    <a:pt x="90" y="57"/>
                    <a:pt x="91" y="56"/>
                    <a:pt x="90" y="54"/>
                  </a:cubicBezTo>
                  <a:cubicBezTo>
                    <a:pt x="90" y="53"/>
                    <a:pt x="89" y="51"/>
                    <a:pt x="89" y="51"/>
                  </a:cubicBezTo>
                  <a:cubicBezTo>
                    <a:pt x="89" y="50"/>
                    <a:pt x="90" y="50"/>
                    <a:pt x="91" y="50"/>
                  </a:cubicBezTo>
                  <a:cubicBezTo>
                    <a:pt x="92" y="49"/>
                    <a:pt x="95" y="46"/>
                    <a:pt x="96" y="44"/>
                  </a:cubicBezTo>
                  <a:cubicBezTo>
                    <a:pt x="97" y="42"/>
                    <a:pt x="97" y="41"/>
                    <a:pt x="94" y="39"/>
                  </a:cubicBezTo>
                  <a:cubicBezTo>
                    <a:pt x="91" y="37"/>
                    <a:pt x="92" y="37"/>
                    <a:pt x="90" y="35"/>
                  </a:cubicBezTo>
                  <a:cubicBezTo>
                    <a:pt x="89" y="33"/>
                    <a:pt x="84" y="33"/>
                    <a:pt x="85" y="28"/>
                  </a:cubicBezTo>
                  <a:cubicBezTo>
                    <a:pt x="85" y="26"/>
                    <a:pt x="85" y="25"/>
                    <a:pt x="85" y="25"/>
                  </a:cubicBezTo>
                  <a:cubicBezTo>
                    <a:pt x="81" y="25"/>
                    <a:pt x="81" y="25"/>
                    <a:pt x="81" y="25"/>
                  </a:cubicBezTo>
                  <a:cubicBezTo>
                    <a:pt x="81" y="25"/>
                    <a:pt x="86" y="23"/>
                    <a:pt x="83" y="21"/>
                  </a:cubicBezTo>
                  <a:cubicBezTo>
                    <a:pt x="82" y="20"/>
                    <a:pt x="82" y="17"/>
                    <a:pt x="85" y="13"/>
                  </a:cubicBezTo>
                  <a:cubicBezTo>
                    <a:pt x="88" y="9"/>
                    <a:pt x="84" y="9"/>
                    <a:pt x="82" y="8"/>
                  </a:cubicBezTo>
                  <a:cubicBezTo>
                    <a:pt x="80" y="6"/>
                    <a:pt x="79" y="5"/>
                    <a:pt x="77" y="3"/>
                  </a:cubicBezTo>
                  <a:cubicBezTo>
                    <a:pt x="71" y="0"/>
                    <a:pt x="72" y="6"/>
                    <a:pt x="68" y="6"/>
                  </a:cubicBezTo>
                  <a:cubicBezTo>
                    <a:pt x="66" y="6"/>
                    <a:pt x="62" y="7"/>
                    <a:pt x="62" y="7"/>
                  </a:cubicBezTo>
                  <a:cubicBezTo>
                    <a:pt x="59" y="8"/>
                    <a:pt x="59" y="8"/>
                    <a:pt x="59" y="10"/>
                  </a:cubicBezTo>
                  <a:cubicBezTo>
                    <a:pt x="58" y="12"/>
                    <a:pt x="58" y="12"/>
                    <a:pt x="58" y="14"/>
                  </a:cubicBezTo>
                  <a:cubicBezTo>
                    <a:pt x="58" y="16"/>
                    <a:pt x="59" y="17"/>
                    <a:pt x="59" y="19"/>
                  </a:cubicBezTo>
                  <a:cubicBezTo>
                    <a:pt x="58" y="21"/>
                    <a:pt x="58" y="22"/>
                    <a:pt x="57" y="22"/>
                  </a:cubicBezTo>
                  <a:cubicBezTo>
                    <a:pt x="54" y="22"/>
                    <a:pt x="54" y="26"/>
                    <a:pt x="52" y="27"/>
                  </a:cubicBezTo>
                  <a:cubicBezTo>
                    <a:pt x="49" y="28"/>
                    <a:pt x="49" y="28"/>
                    <a:pt x="48" y="28"/>
                  </a:cubicBezTo>
                  <a:cubicBezTo>
                    <a:pt x="47" y="27"/>
                    <a:pt x="46" y="26"/>
                    <a:pt x="46" y="26"/>
                  </a:cubicBezTo>
                  <a:cubicBezTo>
                    <a:pt x="46" y="26"/>
                    <a:pt x="44" y="23"/>
                    <a:pt x="41" y="23"/>
                  </a:cubicBezTo>
                  <a:cubicBezTo>
                    <a:pt x="39" y="23"/>
                    <a:pt x="38" y="25"/>
                    <a:pt x="36" y="25"/>
                  </a:cubicBezTo>
                  <a:cubicBezTo>
                    <a:pt x="35" y="25"/>
                    <a:pt x="32" y="24"/>
                    <a:pt x="30" y="23"/>
                  </a:cubicBezTo>
                  <a:cubicBezTo>
                    <a:pt x="26" y="25"/>
                    <a:pt x="26" y="20"/>
                    <a:pt x="23" y="19"/>
                  </a:cubicBezTo>
                  <a:cubicBezTo>
                    <a:pt x="22" y="18"/>
                    <a:pt x="20" y="16"/>
                    <a:pt x="20" y="16"/>
                  </a:cubicBezTo>
                  <a:cubicBezTo>
                    <a:pt x="20" y="16"/>
                    <a:pt x="17" y="13"/>
                    <a:pt x="15" y="16"/>
                  </a:cubicBezTo>
                  <a:cubicBezTo>
                    <a:pt x="15" y="17"/>
                    <a:pt x="13" y="17"/>
                    <a:pt x="13" y="17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4" y="21"/>
                    <a:pt x="16" y="21"/>
                    <a:pt x="21" y="25"/>
                  </a:cubicBezTo>
                  <a:cubicBezTo>
                    <a:pt x="22" y="26"/>
                    <a:pt x="22" y="27"/>
                    <a:pt x="26" y="29"/>
                  </a:cubicBezTo>
                  <a:cubicBezTo>
                    <a:pt x="29" y="30"/>
                    <a:pt x="34" y="30"/>
                    <a:pt x="35" y="33"/>
                  </a:cubicBezTo>
                  <a:cubicBezTo>
                    <a:pt x="36" y="35"/>
                    <a:pt x="38" y="35"/>
                    <a:pt x="39" y="36"/>
                  </a:cubicBezTo>
                  <a:cubicBezTo>
                    <a:pt x="41" y="37"/>
                    <a:pt x="38" y="41"/>
                    <a:pt x="39" y="44"/>
                  </a:cubicBezTo>
                  <a:cubicBezTo>
                    <a:pt x="40" y="45"/>
                    <a:pt x="41" y="43"/>
                    <a:pt x="42" y="44"/>
                  </a:cubicBezTo>
                  <a:cubicBezTo>
                    <a:pt x="42" y="45"/>
                    <a:pt x="42" y="47"/>
                    <a:pt x="42" y="47"/>
                  </a:cubicBezTo>
                  <a:cubicBezTo>
                    <a:pt x="41" y="50"/>
                    <a:pt x="39" y="50"/>
                    <a:pt x="41" y="54"/>
                  </a:cubicBezTo>
                  <a:cubicBezTo>
                    <a:pt x="42" y="57"/>
                    <a:pt x="43" y="58"/>
                    <a:pt x="43" y="60"/>
                  </a:cubicBezTo>
                  <a:cubicBezTo>
                    <a:pt x="43" y="61"/>
                    <a:pt x="41" y="61"/>
                    <a:pt x="42" y="64"/>
                  </a:cubicBezTo>
                  <a:cubicBezTo>
                    <a:pt x="43" y="65"/>
                    <a:pt x="45" y="68"/>
                    <a:pt x="45" y="68"/>
                  </a:cubicBezTo>
                  <a:close/>
                  <a:moveTo>
                    <a:pt x="3" y="151"/>
                  </a:moveTo>
                  <a:cubicBezTo>
                    <a:pt x="2" y="151"/>
                    <a:pt x="5" y="153"/>
                    <a:pt x="5" y="153"/>
                  </a:cubicBezTo>
                  <a:cubicBezTo>
                    <a:pt x="0" y="155"/>
                    <a:pt x="3" y="155"/>
                    <a:pt x="7" y="157"/>
                  </a:cubicBezTo>
                  <a:cubicBezTo>
                    <a:pt x="7" y="157"/>
                    <a:pt x="7" y="157"/>
                    <a:pt x="7" y="158"/>
                  </a:cubicBezTo>
                  <a:cubicBezTo>
                    <a:pt x="8" y="157"/>
                    <a:pt x="8" y="157"/>
                    <a:pt x="9" y="157"/>
                  </a:cubicBezTo>
                  <a:cubicBezTo>
                    <a:pt x="7" y="153"/>
                    <a:pt x="9" y="154"/>
                    <a:pt x="5" y="152"/>
                  </a:cubicBezTo>
                  <a:cubicBezTo>
                    <a:pt x="4" y="151"/>
                    <a:pt x="5" y="150"/>
                    <a:pt x="3" y="151"/>
                  </a:cubicBezTo>
                  <a:close/>
                  <a:moveTo>
                    <a:pt x="47" y="79"/>
                  </a:moveTo>
                  <a:cubicBezTo>
                    <a:pt x="46" y="80"/>
                    <a:pt x="46" y="81"/>
                    <a:pt x="47" y="81"/>
                  </a:cubicBezTo>
                  <a:cubicBezTo>
                    <a:pt x="47" y="80"/>
                    <a:pt x="48" y="79"/>
                    <a:pt x="47" y="79"/>
                  </a:cubicBezTo>
                  <a:close/>
                </a:path>
              </a:pathLst>
            </a:custGeom>
            <a:solidFill>
              <a:srgbClr val="025EA1"/>
            </a:solidFill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68" name="Freeform 248">
              <a:extLst>
                <a:ext uri="{FF2B5EF4-FFF2-40B4-BE49-F238E27FC236}">
                  <a16:creationId xmlns:a16="http://schemas.microsoft.com/office/drawing/2014/main" id="{A526970C-90FA-49E7-BA11-663D8DB69A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347124" y="4878767"/>
              <a:ext cx="91617" cy="80840"/>
            </a:xfrm>
            <a:custGeom>
              <a:avLst/>
              <a:gdLst>
                <a:gd name="T0" fmla="*/ 11 w 26"/>
                <a:gd name="T1" fmla="*/ 15 h 23"/>
                <a:gd name="T2" fmla="*/ 9 w 26"/>
                <a:gd name="T3" fmla="*/ 23 h 23"/>
                <a:gd name="T4" fmla="*/ 11 w 26"/>
                <a:gd name="T5" fmla="*/ 15 h 23"/>
                <a:gd name="T6" fmla="*/ 24 w 26"/>
                <a:gd name="T7" fmla="*/ 0 h 23"/>
                <a:gd name="T8" fmla="*/ 16 w 26"/>
                <a:gd name="T9" fmla="*/ 4 h 23"/>
                <a:gd name="T10" fmla="*/ 13 w 26"/>
                <a:gd name="T11" fmla="*/ 7 h 23"/>
                <a:gd name="T12" fmla="*/ 14 w 26"/>
                <a:gd name="T13" fmla="*/ 9 h 23"/>
                <a:gd name="T14" fmla="*/ 20 w 26"/>
                <a:gd name="T15" fmla="*/ 6 h 23"/>
                <a:gd name="T16" fmla="*/ 23 w 26"/>
                <a:gd name="T17" fmla="*/ 6 h 23"/>
                <a:gd name="T18" fmla="*/ 23 w 26"/>
                <a:gd name="T19" fmla="*/ 3 h 23"/>
                <a:gd name="T20" fmla="*/ 26 w 26"/>
                <a:gd name="T21" fmla="*/ 1 h 23"/>
                <a:gd name="T22" fmla="*/ 24 w 26"/>
                <a:gd name="T2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" h="23">
                  <a:moveTo>
                    <a:pt x="11" y="15"/>
                  </a:moveTo>
                  <a:cubicBezTo>
                    <a:pt x="4" y="15"/>
                    <a:pt x="0" y="22"/>
                    <a:pt x="9" y="23"/>
                  </a:cubicBezTo>
                  <a:cubicBezTo>
                    <a:pt x="16" y="23"/>
                    <a:pt x="17" y="16"/>
                    <a:pt x="11" y="15"/>
                  </a:cubicBezTo>
                  <a:close/>
                  <a:moveTo>
                    <a:pt x="24" y="0"/>
                  </a:moveTo>
                  <a:cubicBezTo>
                    <a:pt x="23" y="0"/>
                    <a:pt x="17" y="3"/>
                    <a:pt x="16" y="4"/>
                  </a:cubicBezTo>
                  <a:cubicBezTo>
                    <a:pt x="15" y="5"/>
                    <a:pt x="14" y="6"/>
                    <a:pt x="13" y="7"/>
                  </a:cubicBezTo>
                  <a:cubicBezTo>
                    <a:pt x="14" y="7"/>
                    <a:pt x="14" y="7"/>
                    <a:pt x="14" y="9"/>
                  </a:cubicBezTo>
                  <a:cubicBezTo>
                    <a:pt x="16" y="8"/>
                    <a:pt x="18" y="6"/>
                    <a:pt x="20" y="6"/>
                  </a:cubicBezTo>
                  <a:cubicBezTo>
                    <a:pt x="21" y="6"/>
                    <a:pt x="22" y="6"/>
                    <a:pt x="23" y="6"/>
                  </a:cubicBezTo>
                  <a:cubicBezTo>
                    <a:pt x="23" y="6"/>
                    <a:pt x="23" y="3"/>
                    <a:pt x="23" y="3"/>
                  </a:cubicBezTo>
                  <a:cubicBezTo>
                    <a:pt x="24" y="2"/>
                    <a:pt x="25" y="2"/>
                    <a:pt x="26" y="1"/>
                  </a:cubicBezTo>
                  <a:cubicBezTo>
                    <a:pt x="25" y="1"/>
                    <a:pt x="26" y="0"/>
                    <a:pt x="24" y="0"/>
                  </a:cubicBez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69" name="Freeform 249">
              <a:extLst>
                <a:ext uri="{FF2B5EF4-FFF2-40B4-BE49-F238E27FC236}">
                  <a16:creationId xmlns:a16="http://schemas.microsoft.com/office/drawing/2014/main" id="{D8DA529D-4242-4464-9DF9-57B0C30547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347124" y="4878767"/>
              <a:ext cx="91617" cy="80840"/>
            </a:xfrm>
            <a:custGeom>
              <a:avLst/>
              <a:gdLst>
                <a:gd name="T0" fmla="*/ 11 w 26"/>
                <a:gd name="T1" fmla="*/ 15 h 23"/>
                <a:gd name="T2" fmla="*/ 9 w 26"/>
                <a:gd name="T3" fmla="*/ 23 h 23"/>
                <a:gd name="T4" fmla="*/ 11 w 26"/>
                <a:gd name="T5" fmla="*/ 15 h 23"/>
                <a:gd name="T6" fmla="*/ 24 w 26"/>
                <a:gd name="T7" fmla="*/ 0 h 23"/>
                <a:gd name="T8" fmla="*/ 16 w 26"/>
                <a:gd name="T9" fmla="*/ 4 h 23"/>
                <a:gd name="T10" fmla="*/ 13 w 26"/>
                <a:gd name="T11" fmla="*/ 7 h 23"/>
                <a:gd name="T12" fmla="*/ 14 w 26"/>
                <a:gd name="T13" fmla="*/ 9 h 23"/>
                <a:gd name="T14" fmla="*/ 20 w 26"/>
                <a:gd name="T15" fmla="*/ 6 h 23"/>
                <a:gd name="T16" fmla="*/ 23 w 26"/>
                <a:gd name="T17" fmla="*/ 6 h 23"/>
                <a:gd name="T18" fmla="*/ 23 w 26"/>
                <a:gd name="T19" fmla="*/ 3 h 23"/>
                <a:gd name="T20" fmla="*/ 26 w 26"/>
                <a:gd name="T21" fmla="*/ 1 h 23"/>
                <a:gd name="T22" fmla="*/ 24 w 26"/>
                <a:gd name="T2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" h="23">
                  <a:moveTo>
                    <a:pt x="11" y="15"/>
                  </a:moveTo>
                  <a:cubicBezTo>
                    <a:pt x="4" y="15"/>
                    <a:pt x="0" y="22"/>
                    <a:pt x="9" y="23"/>
                  </a:cubicBezTo>
                  <a:cubicBezTo>
                    <a:pt x="16" y="23"/>
                    <a:pt x="17" y="16"/>
                    <a:pt x="11" y="15"/>
                  </a:cubicBezTo>
                  <a:close/>
                  <a:moveTo>
                    <a:pt x="24" y="0"/>
                  </a:moveTo>
                  <a:cubicBezTo>
                    <a:pt x="23" y="0"/>
                    <a:pt x="17" y="3"/>
                    <a:pt x="16" y="4"/>
                  </a:cubicBezTo>
                  <a:cubicBezTo>
                    <a:pt x="15" y="5"/>
                    <a:pt x="14" y="6"/>
                    <a:pt x="13" y="7"/>
                  </a:cubicBezTo>
                  <a:cubicBezTo>
                    <a:pt x="14" y="7"/>
                    <a:pt x="14" y="7"/>
                    <a:pt x="14" y="9"/>
                  </a:cubicBezTo>
                  <a:cubicBezTo>
                    <a:pt x="16" y="8"/>
                    <a:pt x="18" y="6"/>
                    <a:pt x="20" y="6"/>
                  </a:cubicBezTo>
                  <a:cubicBezTo>
                    <a:pt x="21" y="6"/>
                    <a:pt x="22" y="6"/>
                    <a:pt x="23" y="6"/>
                  </a:cubicBezTo>
                  <a:cubicBezTo>
                    <a:pt x="23" y="6"/>
                    <a:pt x="23" y="3"/>
                    <a:pt x="23" y="3"/>
                  </a:cubicBezTo>
                  <a:cubicBezTo>
                    <a:pt x="24" y="2"/>
                    <a:pt x="25" y="2"/>
                    <a:pt x="26" y="1"/>
                  </a:cubicBezTo>
                  <a:cubicBezTo>
                    <a:pt x="25" y="1"/>
                    <a:pt x="26" y="0"/>
                    <a:pt x="24" y="0"/>
                  </a:cubicBezTo>
                  <a:close/>
                </a:path>
              </a:pathLst>
            </a:custGeom>
            <a:grpFill/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70" name="Freeform 250">
              <a:extLst>
                <a:ext uri="{FF2B5EF4-FFF2-40B4-BE49-F238E27FC236}">
                  <a16:creationId xmlns:a16="http://schemas.microsoft.com/office/drawing/2014/main" id="{A0BC139A-6E3E-4ADA-A92B-0EF429A683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3225" y="6308725"/>
              <a:ext cx="765271" cy="176050"/>
            </a:xfrm>
            <a:custGeom>
              <a:avLst/>
              <a:gdLst>
                <a:gd name="T0" fmla="*/ 210 w 217"/>
                <a:gd name="T1" fmla="*/ 43 h 50"/>
                <a:gd name="T2" fmla="*/ 210 w 217"/>
                <a:gd name="T3" fmla="*/ 45 h 50"/>
                <a:gd name="T4" fmla="*/ 214 w 217"/>
                <a:gd name="T5" fmla="*/ 48 h 50"/>
                <a:gd name="T6" fmla="*/ 215 w 217"/>
                <a:gd name="T7" fmla="*/ 48 h 50"/>
                <a:gd name="T8" fmla="*/ 216 w 217"/>
                <a:gd name="T9" fmla="*/ 44 h 50"/>
                <a:gd name="T10" fmla="*/ 210 w 217"/>
                <a:gd name="T11" fmla="*/ 43 h 50"/>
                <a:gd name="T12" fmla="*/ 23 w 217"/>
                <a:gd name="T13" fmla="*/ 0 h 50"/>
                <a:gd name="T14" fmla="*/ 19 w 217"/>
                <a:gd name="T15" fmla="*/ 3 h 50"/>
                <a:gd name="T16" fmla="*/ 19 w 217"/>
                <a:gd name="T17" fmla="*/ 4 h 50"/>
                <a:gd name="T18" fmla="*/ 19 w 217"/>
                <a:gd name="T19" fmla="*/ 6 h 50"/>
                <a:gd name="T20" fmla="*/ 17 w 217"/>
                <a:gd name="T21" fmla="*/ 6 h 50"/>
                <a:gd name="T22" fmla="*/ 14 w 217"/>
                <a:gd name="T23" fmla="*/ 11 h 50"/>
                <a:gd name="T24" fmla="*/ 13 w 217"/>
                <a:gd name="T25" fmla="*/ 12 h 50"/>
                <a:gd name="T26" fmla="*/ 13 w 217"/>
                <a:gd name="T27" fmla="*/ 13 h 50"/>
                <a:gd name="T28" fmla="*/ 17 w 217"/>
                <a:gd name="T29" fmla="*/ 15 h 50"/>
                <a:gd name="T30" fmla="*/ 16 w 217"/>
                <a:gd name="T31" fmla="*/ 14 h 50"/>
                <a:gd name="T32" fmla="*/ 16 w 217"/>
                <a:gd name="T33" fmla="*/ 13 h 50"/>
                <a:gd name="T34" fmla="*/ 17 w 217"/>
                <a:gd name="T35" fmla="*/ 11 h 50"/>
                <a:gd name="T36" fmla="*/ 23 w 217"/>
                <a:gd name="T37" fmla="*/ 12 h 50"/>
                <a:gd name="T38" fmla="*/ 21 w 217"/>
                <a:gd name="T39" fmla="*/ 8 h 50"/>
                <a:gd name="T40" fmla="*/ 28 w 217"/>
                <a:gd name="T41" fmla="*/ 7 h 50"/>
                <a:gd name="T42" fmla="*/ 29 w 217"/>
                <a:gd name="T43" fmla="*/ 6 h 50"/>
                <a:gd name="T44" fmla="*/ 32 w 217"/>
                <a:gd name="T45" fmla="*/ 7 h 50"/>
                <a:gd name="T46" fmla="*/ 33 w 217"/>
                <a:gd name="T47" fmla="*/ 5 h 50"/>
                <a:gd name="T48" fmla="*/ 30 w 217"/>
                <a:gd name="T49" fmla="*/ 5 h 50"/>
                <a:gd name="T50" fmla="*/ 30 w 217"/>
                <a:gd name="T51" fmla="*/ 2 h 50"/>
                <a:gd name="T52" fmla="*/ 29 w 217"/>
                <a:gd name="T53" fmla="*/ 3 h 50"/>
                <a:gd name="T54" fmla="*/ 26 w 217"/>
                <a:gd name="T55" fmla="*/ 5 h 50"/>
                <a:gd name="T56" fmla="*/ 25 w 217"/>
                <a:gd name="T57" fmla="*/ 3 h 50"/>
                <a:gd name="T58" fmla="*/ 25 w 217"/>
                <a:gd name="T59" fmla="*/ 2 h 50"/>
                <a:gd name="T60" fmla="*/ 25 w 217"/>
                <a:gd name="T61" fmla="*/ 1 h 50"/>
                <a:gd name="T62" fmla="*/ 23 w 217"/>
                <a:gd name="T63" fmla="*/ 0 h 50"/>
                <a:gd name="T64" fmla="*/ 6 w 217"/>
                <a:gd name="T65" fmla="*/ 0 h 50"/>
                <a:gd name="T66" fmla="*/ 7 w 217"/>
                <a:gd name="T67" fmla="*/ 3 h 50"/>
                <a:gd name="T68" fmla="*/ 5 w 217"/>
                <a:gd name="T69" fmla="*/ 5 h 50"/>
                <a:gd name="T70" fmla="*/ 7 w 217"/>
                <a:gd name="T71" fmla="*/ 5 h 50"/>
                <a:gd name="T72" fmla="*/ 7 w 217"/>
                <a:gd name="T73" fmla="*/ 7 h 50"/>
                <a:gd name="T74" fmla="*/ 4 w 217"/>
                <a:gd name="T75" fmla="*/ 13 h 50"/>
                <a:gd name="T76" fmla="*/ 7 w 217"/>
                <a:gd name="T77" fmla="*/ 10 h 50"/>
                <a:gd name="T78" fmla="*/ 7 w 217"/>
                <a:gd name="T79" fmla="*/ 9 h 50"/>
                <a:gd name="T80" fmla="*/ 9 w 217"/>
                <a:gd name="T81" fmla="*/ 9 h 50"/>
                <a:gd name="T82" fmla="*/ 11 w 217"/>
                <a:gd name="T83" fmla="*/ 9 h 50"/>
                <a:gd name="T84" fmla="*/ 13 w 217"/>
                <a:gd name="T85" fmla="*/ 5 h 50"/>
                <a:gd name="T86" fmla="*/ 15 w 217"/>
                <a:gd name="T87" fmla="*/ 5 h 50"/>
                <a:gd name="T88" fmla="*/ 17 w 217"/>
                <a:gd name="T89" fmla="*/ 1 h 50"/>
                <a:gd name="T90" fmla="*/ 6 w 217"/>
                <a:gd name="T9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7" h="50">
                  <a:moveTo>
                    <a:pt x="210" y="43"/>
                  </a:moveTo>
                  <a:cubicBezTo>
                    <a:pt x="211" y="44"/>
                    <a:pt x="210" y="45"/>
                    <a:pt x="210" y="45"/>
                  </a:cubicBezTo>
                  <a:cubicBezTo>
                    <a:pt x="210" y="46"/>
                    <a:pt x="214" y="48"/>
                    <a:pt x="214" y="48"/>
                  </a:cubicBezTo>
                  <a:cubicBezTo>
                    <a:pt x="213" y="50"/>
                    <a:pt x="216" y="48"/>
                    <a:pt x="215" y="48"/>
                  </a:cubicBezTo>
                  <a:cubicBezTo>
                    <a:pt x="217" y="47"/>
                    <a:pt x="215" y="46"/>
                    <a:pt x="216" y="44"/>
                  </a:cubicBezTo>
                  <a:cubicBezTo>
                    <a:pt x="213" y="44"/>
                    <a:pt x="211" y="44"/>
                    <a:pt x="210" y="43"/>
                  </a:cubicBezTo>
                  <a:close/>
                  <a:moveTo>
                    <a:pt x="23" y="0"/>
                  </a:moveTo>
                  <a:cubicBezTo>
                    <a:pt x="22" y="0"/>
                    <a:pt x="19" y="2"/>
                    <a:pt x="19" y="3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20" y="5"/>
                    <a:pt x="19" y="6"/>
                  </a:cubicBezTo>
                  <a:cubicBezTo>
                    <a:pt x="19" y="6"/>
                    <a:pt x="18" y="6"/>
                    <a:pt x="17" y="6"/>
                  </a:cubicBezTo>
                  <a:cubicBezTo>
                    <a:pt x="16" y="7"/>
                    <a:pt x="15" y="9"/>
                    <a:pt x="14" y="11"/>
                  </a:cubicBezTo>
                  <a:cubicBezTo>
                    <a:pt x="13" y="10"/>
                    <a:pt x="14" y="12"/>
                    <a:pt x="13" y="12"/>
                  </a:cubicBezTo>
                  <a:cubicBezTo>
                    <a:pt x="12" y="11"/>
                    <a:pt x="13" y="13"/>
                    <a:pt x="13" y="13"/>
                  </a:cubicBezTo>
                  <a:cubicBezTo>
                    <a:pt x="15" y="14"/>
                    <a:pt x="16" y="14"/>
                    <a:pt x="17" y="15"/>
                  </a:cubicBezTo>
                  <a:cubicBezTo>
                    <a:pt x="18" y="14"/>
                    <a:pt x="16" y="14"/>
                    <a:pt x="16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8" y="13"/>
                    <a:pt x="17" y="12"/>
                    <a:pt x="17" y="11"/>
                  </a:cubicBezTo>
                  <a:cubicBezTo>
                    <a:pt x="19" y="11"/>
                    <a:pt x="21" y="12"/>
                    <a:pt x="23" y="12"/>
                  </a:cubicBezTo>
                  <a:cubicBezTo>
                    <a:pt x="22" y="10"/>
                    <a:pt x="22" y="10"/>
                    <a:pt x="21" y="8"/>
                  </a:cubicBezTo>
                  <a:cubicBezTo>
                    <a:pt x="25" y="9"/>
                    <a:pt x="24" y="10"/>
                    <a:pt x="28" y="7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9" y="6"/>
                    <a:pt x="31" y="7"/>
                    <a:pt x="32" y="7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2" y="5"/>
                    <a:pt x="31" y="5"/>
                    <a:pt x="30" y="5"/>
                  </a:cubicBezTo>
                  <a:cubicBezTo>
                    <a:pt x="30" y="5"/>
                    <a:pt x="30" y="2"/>
                    <a:pt x="30" y="2"/>
                  </a:cubicBezTo>
                  <a:cubicBezTo>
                    <a:pt x="30" y="2"/>
                    <a:pt x="28" y="2"/>
                    <a:pt x="29" y="3"/>
                  </a:cubicBezTo>
                  <a:cubicBezTo>
                    <a:pt x="28" y="4"/>
                    <a:pt x="27" y="4"/>
                    <a:pt x="26" y="5"/>
                  </a:cubicBezTo>
                  <a:cubicBezTo>
                    <a:pt x="26" y="4"/>
                    <a:pt x="25" y="4"/>
                    <a:pt x="25" y="3"/>
                  </a:cubicBezTo>
                  <a:cubicBezTo>
                    <a:pt x="24" y="2"/>
                    <a:pt x="25" y="2"/>
                    <a:pt x="25" y="2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0"/>
                    <a:pt x="24" y="1"/>
                    <a:pt x="23" y="0"/>
                  </a:cubicBezTo>
                  <a:close/>
                  <a:moveTo>
                    <a:pt x="6" y="0"/>
                  </a:moveTo>
                  <a:cubicBezTo>
                    <a:pt x="6" y="2"/>
                    <a:pt x="7" y="3"/>
                    <a:pt x="7" y="3"/>
                  </a:cubicBezTo>
                  <a:cubicBezTo>
                    <a:pt x="6" y="4"/>
                    <a:pt x="6" y="4"/>
                    <a:pt x="5" y="5"/>
                  </a:cubicBezTo>
                  <a:cubicBezTo>
                    <a:pt x="6" y="5"/>
                    <a:pt x="7" y="5"/>
                    <a:pt x="7" y="5"/>
                  </a:cubicBezTo>
                  <a:cubicBezTo>
                    <a:pt x="7" y="5"/>
                    <a:pt x="7" y="7"/>
                    <a:pt x="7" y="7"/>
                  </a:cubicBezTo>
                  <a:cubicBezTo>
                    <a:pt x="5" y="9"/>
                    <a:pt x="0" y="10"/>
                    <a:pt x="4" y="13"/>
                  </a:cubicBezTo>
                  <a:cubicBezTo>
                    <a:pt x="5" y="12"/>
                    <a:pt x="7" y="11"/>
                    <a:pt x="7" y="10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8" y="10"/>
                    <a:pt x="9" y="9"/>
                  </a:cubicBezTo>
                  <a:cubicBezTo>
                    <a:pt x="10" y="9"/>
                    <a:pt x="9" y="9"/>
                    <a:pt x="11" y="9"/>
                  </a:cubicBezTo>
                  <a:cubicBezTo>
                    <a:pt x="12" y="8"/>
                    <a:pt x="12" y="6"/>
                    <a:pt x="13" y="5"/>
                  </a:cubicBezTo>
                  <a:cubicBezTo>
                    <a:pt x="14" y="5"/>
                    <a:pt x="15" y="5"/>
                    <a:pt x="15" y="5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2" y="1"/>
                    <a:pt x="10" y="1"/>
                    <a:pt x="6" y="0"/>
                  </a:cubicBez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71" name="Freeform 251">
              <a:extLst>
                <a:ext uri="{FF2B5EF4-FFF2-40B4-BE49-F238E27FC236}">
                  <a16:creationId xmlns:a16="http://schemas.microsoft.com/office/drawing/2014/main" id="{C6198B85-35C5-4DE1-872C-5181A5BE36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3225" y="6308725"/>
              <a:ext cx="765271" cy="176050"/>
            </a:xfrm>
            <a:custGeom>
              <a:avLst/>
              <a:gdLst>
                <a:gd name="T0" fmla="*/ 210 w 217"/>
                <a:gd name="T1" fmla="*/ 43 h 50"/>
                <a:gd name="T2" fmla="*/ 210 w 217"/>
                <a:gd name="T3" fmla="*/ 45 h 50"/>
                <a:gd name="T4" fmla="*/ 214 w 217"/>
                <a:gd name="T5" fmla="*/ 48 h 50"/>
                <a:gd name="T6" fmla="*/ 215 w 217"/>
                <a:gd name="T7" fmla="*/ 48 h 50"/>
                <a:gd name="T8" fmla="*/ 216 w 217"/>
                <a:gd name="T9" fmla="*/ 44 h 50"/>
                <a:gd name="T10" fmla="*/ 210 w 217"/>
                <a:gd name="T11" fmla="*/ 43 h 50"/>
                <a:gd name="T12" fmla="*/ 23 w 217"/>
                <a:gd name="T13" fmla="*/ 0 h 50"/>
                <a:gd name="T14" fmla="*/ 19 w 217"/>
                <a:gd name="T15" fmla="*/ 3 h 50"/>
                <a:gd name="T16" fmla="*/ 19 w 217"/>
                <a:gd name="T17" fmla="*/ 4 h 50"/>
                <a:gd name="T18" fmla="*/ 19 w 217"/>
                <a:gd name="T19" fmla="*/ 6 h 50"/>
                <a:gd name="T20" fmla="*/ 17 w 217"/>
                <a:gd name="T21" fmla="*/ 6 h 50"/>
                <a:gd name="T22" fmla="*/ 14 w 217"/>
                <a:gd name="T23" fmla="*/ 11 h 50"/>
                <a:gd name="T24" fmla="*/ 13 w 217"/>
                <a:gd name="T25" fmla="*/ 12 h 50"/>
                <a:gd name="T26" fmla="*/ 13 w 217"/>
                <a:gd name="T27" fmla="*/ 13 h 50"/>
                <a:gd name="T28" fmla="*/ 17 w 217"/>
                <a:gd name="T29" fmla="*/ 15 h 50"/>
                <a:gd name="T30" fmla="*/ 16 w 217"/>
                <a:gd name="T31" fmla="*/ 14 h 50"/>
                <a:gd name="T32" fmla="*/ 16 w 217"/>
                <a:gd name="T33" fmla="*/ 13 h 50"/>
                <a:gd name="T34" fmla="*/ 17 w 217"/>
                <a:gd name="T35" fmla="*/ 11 h 50"/>
                <a:gd name="T36" fmla="*/ 23 w 217"/>
                <a:gd name="T37" fmla="*/ 12 h 50"/>
                <a:gd name="T38" fmla="*/ 21 w 217"/>
                <a:gd name="T39" fmla="*/ 8 h 50"/>
                <a:gd name="T40" fmla="*/ 28 w 217"/>
                <a:gd name="T41" fmla="*/ 7 h 50"/>
                <a:gd name="T42" fmla="*/ 29 w 217"/>
                <a:gd name="T43" fmla="*/ 6 h 50"/>
                <a:gd name="T44" fmla="*/ 32 w 217"/>
                <a:gd name="T45" fmla="*/ 7 h 50"/>
                <a:gd name="T46" fmla="*/ 33 w 217"/>
                <a:gd name="T47" fmla="*/ 5 h 50"/>
                <a:gd name="T48" fmla="*/ 30 w 217"/>
                <a:gd name="T49" fmla="*/ 5 h 50"/>
                <a:gd name="T50" fmla="*/ 30 w 217"/>
                <a:gd name="T51" fmla="*/ 2 h 50"/>
                <a:gd name="T52" fmla="*/ 29 w 217"/>
                <a:gd name="T53" fmla="*/ 3 h 50"/>
                <a:gd name="T54" fmla="*/ 26 w 217"/>
                <a:gd name="T55" fmla="*/ 5 h 50"/>
                <a:gd name="T56" fmla="*/ 25 w 217"/>
                <a:gd name="T57" fmla="*/ 3 h 50"/>
                <a:gd name="T58" fmla="*/ 25 w 217"/>
                <a:gd name="T59" fmla="*/ 2 h 50"/>
                <a:gd name="T60" fmla="*/ 25 w 217"/>
                <a:gd name="T61" fmla="*/ 1 h 50"/>
                <a:gd name="T62" fmla="*/ 23 w 217"/>
                <a:gd name="T63" fmla="*/ 0 h 50"/>
                <a:gd name="T64" fmla="*/ 6 w 217"/>
                <a:gd name="T65" fmla="*/ 0 h 50"/>
                <a:gd name="T66" fmla="*/ 7 w 217"/>
                <a:gd name="T67" fmla="*/ 3 h 50"/>
                <a:gd name="T68" fmla="*/ 5 w 217"/>
                <a:gd name="T69" fmla="*/ 5 h 50"/>
                <a:gd name="T70" fmla="*/ 7 w 217"/>
                <a:gd name="T71" fmla="*/ 5 h 50"/>
                <a:gd name="T72" fmla="*/ 7 w 217"/>
                <a:gd name="T73" fmla="*/ 7 h 50"/>
                <a:gd name="T74" fmla="*/ 4 w 217"/>
                <a:gd name="T75" fmla="*/ 13 h 50"/>
                <a:gd name="T76" fmla="*/ 7 w 217"/>
                <a:gd name="T77" fmla="*/ 10 h 50"/>
                <a:gd name="T78" fmla="*/ 7 w 217"/>
                <a:gd name="T79" fmla="*/ 9 h 50"/>
                <a:gd name="T80" fmla="*/ 9 w 217"/>
                <a:gd name="T81" fmla="*/ 9 h 50"/>
                <a:gd name="T82" fmla="*/ 11 w 217"/>
                <a:gd name="T83" fmla="*/ 9 h 50"/>
                <a:gd name="T84" fmla="*/ 13 w 217"/>
                <a:gd name="T85" fmla="*/ 5 h 50"/>
                <a:gd name="T86" fmla="*/ 15 w 217"/>
                <a:gd name="T87" fmla="*/ 5 h 50"/>
                <a:gd name="T88" fmla="*/ 17 w 217"/>
                <a:gd name="T89" fmla="*/ 1 h 50"/>
                <a:gd name="T90" fmla="*/ 6 w 217"/>
                <a:gd name="T9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7" h="50">
                  <a:moveTo>
                    <a:pt x="210" y="43"/>
                  </a:moveTo>
                  <a:cubicBezTo>
                    <a:pt x="211" y="44"/>
                    <a:pt x="210" y="45"/>
                    <a:pt x="210" y="45"/>
                  </a:cubicBezTo>
                  <a:cubicBezTo>
                    <a:pt x="210" y="46"/>
                    <a:pt x="214" y="48"/>
                    <a:pt x="214" y="48"/>
                  </a:cubicBezTo>
                  <a:cubicBezTo>
                    <a:pt x="213" y="50"/>
                    <a:pt x="216" y="48"/>
                    <a:pt x="215" y="48"/>
                  </a:cubicBezTo>
                  <a:cubicBezTo>
                    <a:pt x="217" y="47"/>
                    <a:pt x="215" y="46"/>
                    <a:pt x="216" y="44"/>
                  </a:cubicBezTo>
                  <a:cubicBezTo>
                    <a:pt x="213" y="44"/>
                    <a:pt x="211" y="44"/>
                    <a:pt x="210" y="43"/>
                  </a:cubicBezTo>
                  <a:close/>
                  <a:moveTo>
                    <a:pt x="23" y="0"/>
                  </a:moveTo>
                  <a:cubicBezTo>
                    <a:pt x="22" y="0"/>
                    <a:pt x="19" y="2"/>
                    <a:pt x="19" y="3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20" y="5"/>
                    <a:pt x="19" y="6"/>
                  </a:cubicBezTo>
                  <a:cubicBezTo>
                    <a:pt x="19" y="6"/>
                    <a:pt x="18" y="6"/>
                    <a:pt x="17" y="6"/>
                  </a:cubicBezTo>
                  <a:cubicBezTo>
                    <a:pt x="16" y="7"/>
                    <a:pt x="15" y="9"/>
                    <a:pt x="14" y="11"/>
                  </a:cubicBezTo>
                  <a:cubicBezTo>
                    <a:pt x="13" y="10"/>
                    <a:pt x="14" y="12"/>
                    <a:pt x="13" y="12"/>
                  </a:cubicBezTo>
                  <a:cubicBezTo>
                    <a:pt x="12" y="11"/>
                    <a:pt x="13" y="13"/>
                    <a:pt x="13" y="13"/>
                  </a:cubicBezTo>
                  <a:cubicBezTo>
                    <a:pt x="15" y="14"/>
                    <a:pt x="16" y="14"/>
                    <a:pt x="17" y="15"/>
                  </a:cubicBezTo>
                  <a:cubicBezTo>
                    <a:pt x="18" y="14"/>
                    <a:pt x="16" y="14"/>
                    <a:pt x="16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8" y="13"/>
                    <a:pt x="17" y="12"/>
                    <a:pt x="17" y="11"/>
                  </a:cubicBezTo>
                  <a:cubicBezTo>
                    <a:pt x="19" y="11"/>
                    <a:pt x="21" y="12"/>
                    <a:pt x="23" y="12"/>
                  </a:cubicBezTo>
                  <a:cubicBezTo>
                    <a:pt x="22" y="10"/>
                    <a:pt x="22" y="10"/>
                    <a:pt x="21" y="8"/>
                  </a:cubicBezTo>
                  <a:cubicBezTo>
                    <a:pt x="25" y="9"/>
                    <a:pt x="24" y="10"/>
                    <a:pt x="28" y="7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9" y="6"/>
                    <a:pt x="31" y="7"/>
                    <a:pt x="32" y="7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2" y="5"/>
                    <a:pt x="31" y="5"/>
                    <a:pt x="30" y="5"/>
                  </a:cubicBezTo>
                  <a:cubicBezTo>
                    <a:pt x="30" y="5"/>
                    <a:pt x="30" y="2"/>
                    <a:pt x="30" y="2"/>
                  </a:cubicBezTo>
                  <a:cubicBezTo>
                    <a:pt x="30" y="2"/>
                    <a:pt x="28" y="2"/>
                    <a:pt x="29" y="3"/>
                  </a:cubicBezTo>
                  <a:cubicBezTo>
                    <a:pt x="28" y="4"/>
                    <a:pt x="27" y="4"/>
                    <a:pt x="26" y="5"/>
                  </a:cubicBezTo>
                  <a:cubicBezTo>
                    <a:pt x="26" y="4"/>
                    <a:pt x="25" y="4"/>
                    <a:pt x="25" y="3"/>
                  </a:cubicBezTo>
                  <a:cubicBezTo>
                    <a:pt x="24" y="2"/>
                    <a:pt x="25" y="2"/>
                    <a:pt x="25" y="2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0"/>
                    <a:pt x="24" y="1"/>
                    <a:pt x="23" y="0"/>
                  </a:cubicBezTo>
                  <a:close/>
                  <a:moveTo>
                    <a:pt x="6" y="0"/>
                  </a:moveTo>
                  <a:cubicBezTo>
                    <a:pt x="6" y="2"/>
                    <a:pt x="7" y="3"/>
                    <a:pt x="7" y="3"/>
                  </a:cubicBezTo>
                  <a:cubicBezTo>
                    <a:pt x="6" y="4"/>
                    <a:pt x="6" y="4"/>
                    <a:pt x="5" y="5"/>
                  </a:cubicBezTo>
                  <a:cubicBezTo>
                    <a:pt x="6" y="5"/>
                    <a:pt x="7" y="5"/>
                    <a:pt x="7" y="5"/>
                  </a:cubicBezTo>
                  <a:cubicBezTo>
                    <a:pt x="7" y="5"/>
                    <a:pt x="7" y="7"/>
                    <a:pt x="7" y="7"/>
                  </a:cubicBezTo>
                  <a:cubicBezTo>
                    <a:pt x="5" y="9"/>
                    <a:pt x="0" y="10"/>
                    <a:pt x="4" y="13"/>
                  </a:cubicBezTo>
                  <a:cubicBezTo>
                    <a:pt x="5" y="12"/>
                    <a:pt x="7" y="11"/>
                    <a:pt x="7" y="10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8" y="10"/>
                    <a:pt x="9" y="9"/>
                  </a:cubicBezTo>
                  <a:cubicBezTo>
                    <a:pt x="10" y="9"/>
                    <a:pt x="9" y="9"/>
                    <a:pt x="11" y="9"/>
                  </a:cubicBezTo>
                  <a:cubicBezTo>
                    <a:pt x="12" y="8"/>
                    <a:pt x="12" y="6"/>
                    <a:pt x="13" y="5"/>
                  </a:cubicBezTo>
                  <a:cubicBezTo>
                    <a:pt x="14" y="5"/>
                    <a:pt x="15" y="5"/>
                    <a:pt x="15" y="5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2" y="1"/>
                    <a:pt x="10" y="1"/>
                    <a:pt x="6" y="0"/>
                  </a:cubicBezTo>
                  <a:close/>
                </a:path>
              </a:pathLst>
            </a:custGeom>
            <a:grpFill/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72" name="Freeform 252">
              <a:extLst>
                <a:ext uri="{FF2B5EF4-FFF2-40B4-BE49-F238E27FC236}">
                  <a16:creationId xmlns:a16="http://schemas.microsoft.com/office/drawing/2014/main" id="{F78B89E9-DA1C-4552-B270-7968D2D7C2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7837" y="3795520"/>
              <a:ext cx="43114" cy="25150"/>
            </a:xfrm>
            <a:custGeom>
              <a:avLst/>
              <a:gdLst>
                <a:gd name="T0" fmla="*/ 7 w 12"/>
                <a:gd name="T1" fmla="*/ 1 h 7"/>
                <a:gd name="T2" fmla="*/ 5 w 12"/>
                <a:gd name="T3" fmla="*/ 7 h 7"/>
                <a:gd name="T4" fmla="*/ 7 w 12"/>
                <a:gd name="T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7">
                  <a:moveTo>
                    <a:pt x="7" y="1"/>
                  </a:moveTo>
                  <a:cubicBezTo>
                    <a:pt x="12" y="2"/>
                    <a:pt x="5" y="7"/>
                    <a:pt x="5" y="7"/>
                  </a:cubicBezTo>
                  <a:cubicBezTo>
                    <a:pt x="2" y="5"/>
                    <a:pt x="0" y="0"/>
                    <a:pt x="7" y="1"/>
                  </a:cubicBez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73" name="Freeform 253">
              <a:extLst>
                <a:ext uri="{FF2B5EF4-FFF2-40B4-BE49-F238E27FC236}">
                  <a16:creationId xmlns:a16="http://schemas.microsoft.com/office/drawing/2014/main" id="{FC843917-CDC2-43A7-99F7-D8880AFD20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0294" y="3666178"/>
              <a:ext cx="472456" cy="414976"/>
            </a:xfrm>
            <a:custGeom>
              <a:avLst/>
              <a:gdLst>
                <a:gd name="T0" fmla="*/ 89 w 134"/>
                <a:gd name="T1" fmla="*/ 45 h 118"/>
                <a:gd name="T2" fmla="*/ 87 w 134"/>
                <a:gd name="T3" fmla="*/ 49 h 118"/>
                <a:gd name="T4" fmla="*/ 90 w 134"/>
                <a:gd name="T5" fmla="*/ 54 h 118"/>
                <a:gd name="T6" fmla="*/ 93 w 134"/>
                <a:gd name="T7" fmla="*/ 59 h 118"/>
                <a:gd name="T8" fmla="*/ 99 w 134"/>
                <a:gd name="T9" fmla="*/ 63 h 118"/>
                <a:gd name="T10" fmla="*/ 122 w 134"/>
                <a:gd name="T11" fmla="*/ 74 h 118"/>
                <a:gd name="T12" fmla="*/ 134 w 134"/>
                <a:gd name="T13" fmla="*/ 74 h 118"/>
                <a:gd name="T14" fmla="*/ 112 w 134"/>
                <a:gd name="T15" fmla="*/ 108 h 118"/>
                <a:gd name="T16" fmla="*/ 101 w 134"/>
                <a:gd name="T17" fmla="*/ 109 h 118"/>
                <a:gd name="T18" fmla="*/ 97 w 134"/>
                <a:gd name="T19" fmla="*/ 111 h 118"/>
                <a:gd name="T20" fmla="*/ 89 w 134"/>
                <a:gd name="T21" fmla="*/ 112 h 118"/>
                <a:gd name="T22" fmla="*/ 87 w 134"/>
                <a:gd name="T23" fmla="*/ 114 h 118"/>
                <a:gd name="T24" fmla="*/ 77 w 134"/>
                <a:gd name="T25" fmla="*/ 115 h 118"/>
                <a:gd name="T26" fmla="*/ 75 w 134"/>
                <a:gd name="T27" fmla="*/ 111 h 118"/>
                <a:gd name="T28" fmla="*/ 69 w 134"/>
                <a:gd name="T29" fmla="*/ 114 h 118"/>
                <a:gd name="T30" fmla="*/ 66 w 134"/>
                <a:gd name="T31" fmla="*/ 117 h 118"/>
                <a:gd name="T32" fmla="*/ 61 w 134"/>
                <a:gd name="T33" fmla="*/ 117 h 118"/>
                <a:gd name="T34" fmla="*/ 56 w 134"/>
                <a:gd name="T35" fmla="*/ 116 h 118"/>
                <a:gd name="T36" fmla="*/ 49 w 134"/>
                <a:gd name="T37" fmla="*/ 115 h 118"/>
                <a:gd name="T38" fmla="*/ 43 w 134"/>
                <a:gd name="T39" fmla="*/ 115 h 118"/>
                <a:gd name="T40" fmla="*/ 37 w 134"/>
                <a:gd name="T41" fmla="*/ 116 h 118"/>
                <a:gd name="T42" fmla="*/ 31 w 134"/>
                <a:gd name="T43" fmla="*/ 115 h 118"/>
                <a:gd name="T44" fmla="*/ 30 w 134"/>
                <a:gd name="T45" fmla="*/ 113 h 118"/>
                <a:gd name="T46" fmla="*/ 28 w 134"/>
                <a:gd name="T47" fmla="*/ 108 h 118"/>
                <a:gd name="T48" fmla="*/ 26 w 134"/>
                <a:gd name="T49" fmla="*/ 108 h 118"/>
                <a:gd name="T50" fmla="*/ 21 w 134"/>
                <a:gd name="T51" fmla="*/ 104 h 118"/>
                <a:gd name="T52" fmla="*/ 17 w 134"/>
                <a:gd name="T53" fmla="*/ 95 h 118"/>
                <a:gd name="T54" fmla="*/ 15 w 134"/>
                <a:gd name="T55" fmla="*/ 91 h 118"/>
                <a:gd name="T56" fmla="*/ 11 w 134"/>
                <a:gd name="T57" fmla="*/ 86 h 118"/>
                <a:gd name="T58" fmla="*/ 6 w 134"/>
                <a:gd name="T59" fmla="*/ 82 h 118"/>
                <a:gd name="T60" fmla="*/ 1 w 134"/>
                <a:gd name="T61" fmla="*/ 81 h 118"/>
                <a:gd name="T62" fmla="*/ 2 w 134"/>
                <a:gd name="T63" fmla="*/ 76 h 118"/>
                <a:gd name="T64" fmla="*/ 5 w 134"/>
                <a:gd name="T65" fmla="*/ 75 h 118"/>
                <a:gd name="T66" fmla="*/ 9 w 134"/>
                <a:gd name="T67" fmla="*/ 74 h 118"/>
                <a:gd name="T68" fmla="*/ 10 w 134"/>
                <a:gd name="T69" fmla="*/ 68 h 118"/>
                <a:gd name="T70" fmla="*/ 11 w 134"/>
                <a:gd name="T71" fmla="*/ 59 h 118"/>
                <a:gd name="T72" fmla="*/ 15 w 134"/>
                <a:gd name="T73" fmla="*/ 48 h 118"/>
                <a:gd name="T74" fmla="*/ 15 w 134"/>
                <a:gd name="T75" fmla="*/ 43 h 118"/>
                <a:gd name="T76" fmla="*/ 19 w 134"/>
                <a:gd name="T77" fmla="*/ 40 h 118"/>
                <a:gd name="T78" fmla="*/ 22 w 134"/>
                <a:gd name="T79" fmla="*/ 37 h 118"/>
                <a:gd name="T80" fmla="*/ 25 w 134"/>
                <a:gd name="T81" fmla="*/ 32 h 118"/>
                <a:gd name="T82" fmla="*/ 27 w 134"/>
                <a:gd name="T83" fmla="*/ 24 h 118"/>
                <a:gd name="T84" fmla="*/ 32 w 134"/>
                <a:gd name="T85" fmla="*/ 16 h 118"/>
                <a:gd name="T86" fmla="*/ 36 w 134"/>
                <a:gd name="T87" fmla="*/ 9 h 118"/>
                <a:gd name="T88" fmla="*/ 41 w 134"/>
                <a:gd name="T89" fmla="*/ 7 h 118"/>
                <a:gd name="T90" fmla="*/ 45 w 134"/>
                <a:gd name="T91" fmla="*/ 7 h 118"/>
                <a:gd name="T92" fmla="*/ 47 w 134"/>
                <a:gd name="T93" fmla="*/ 10 h 118"/>
                <a:gd name="T94" fmla="*/ 49 w 134"/>
                <a:gd name="T95" fmla="*/ 2 h 118"/>
                <a:gd name="T96" fmla="*/ 52 w 134"/>
                <a:gd name="T97" fmla="*/ 2 h 118"/>
                <a:gd name="T98" fmla="*/ 57 w 134"/>
                <a:gd name="T99" fmla="*/ 7 h 118"/>
                <a:gd name="T100" fmla="*/ 61 w 134"/>
                <a:gd name="T101" fmla="*/ 7 h 118"/>
                <a:gd name="T102" fmla="*/ 71 w 134"/>
                <a:gd name="T103" fmla="*/ 10 h 118"/>
                <a:gd name="T104" fmla="*/ 77 w 134"/>
                <a:gd name="T105" fmla="*/ 17 h 118"/>
                <a:gd name="T106" fmla="*/ 80 w 134"/>
                <a:gd name="T107" fmla="*/ 24 h 118"/>
                <a:gd name="T108" fmla="*/ 84 w 134"/>
                <a:gd name="T109" fmla="*/ 27 h 118"/>
                <a:gd name="T110" fmla="*/ 80 w 134"/>
                <a:gd name="T111" fmla="*/ 36 h 118"/>
                <a:gd name="T112" fmla="*/ 78 w 134"/>
                <a:gd name="T113" fmla="*/ 43 h 118"/>
                <a:gd name="T114" fmla="*/ 83 w 134"/>
                <a:gd name="T115" fmla="*/ 46 h 118"/>
                <a:gd name="T116" fmla="*/ 86 w 134"/>
                <a:gd name="T117" fmla="*/ 45 h 118"/>
                <a:gd name="T118" fmla="*/ 89 w 134"/>
                <a:gd name="T119" fmla="*/ 4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4" h="118">
                  <a:moveTo>
                    <a:pt x="89" y="45"/>
                  </a:moveTo>
                  <a:cubicBezTo>
                    <a:pt x="87" y="49"/>
                    <a:pt x="87" y="49"/>
                    <a:pt x="87" y="49"/>
                  </a:cubicBezTo>
                  <a:cubicBezTo>
                    <a:pt x="87" y="49"/>
                    <a:pt x="89" y="52"/>
                    <a:pt x="90" y="54"/>
                  </a:cubicBezTo>
                  <a:cubicBezTo>
                    <a:pt x="92" y="56"/>
                    <a:pt x="91" y="57"/>
                    <a:pt x="93" y="59"/>
                  </a:cubicBezTo>
                  <a:cubicBezTo>
                    <a:pt x="95" y="60"/>
                    <a:pt x="96" y="62"/>
                    <a:pt x="99" y="63"/>
                  </a:cubicBezTo>
                  <a:cubicBezTo>
                    <a:pt x="103" y="65"/>
                    <a:pt x="122" y="74"/>
                    <a:pt x="122" y="74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12" y="108"/>
                    <a:pt x="112" y="108"/>
                    <a:pt x="112" y="108"/>
                  </a:cubicBezTo>
                  <a:cubicBezTo>
                    <a:pt x="101" y="109"/>
                    <a:pt x="101" y="109"/>
                    <a:pt x="101" y="109"/>
                  </a:cubicBezTo>
                  <a:cubicBezTo>
                    <a:pt x="97" y="111"/>
                    <a:pt x="97" y="111"/>
                    <a:pt x="97" y="111"/>
                  </a:cubicBezTo>
                  <a:cubicBezTo>
                    <a:pt x="89" y="112"/>
                    <a:pt x="89" y="112"/>
                    <a:pt x="89" y="112"/>
                  </a:cubicBezTo>
                  <a:cubicBezTo>
                    <a:pt x="87" y="114"/>
                    <a:pt x="87" y="114"/>
                    <a:pt x="87" y="114"/>
                  </a:cubicBezTo>
                  <a:cubicBezTo>
                    <a:pt x="87" y="114"/>
                    <a:pt x="79" y="116"/>
                    <a:pt x="77" y="115"/>
                  </a:cubicBezTo>
                  <a:cubicBezTo>
                    <a:pt x="75" y="114"/>
                    <a:pt x="75" y="111"/>
                    <a:pt x="75" y="111"/>
                  </a:cubicBezTo>
                  <a:cubicBezTo>
                    <a:pt x="75" y="111"/>
                    <a:pt x="72" y="115"/>
                    <a:pt x="69" y="114"/>
                  </a:cubicBezTo>
                  <a:cubicBezTo>
                    <a:pt x="67" y="112"/>
                    <a:pt x="66" y="117"/>
                    <a:pt x="66" y="117"/>
                  </a:cubicBezTo>
                  <a:cubicBezTo>
                    <a:pt x="66" y="117"/>
                    <a:pt x="63" y="117"/>
                    <a:pt x="61" y="117"/>
                  </a:cubicBezTo>
                  <a:cubicBezTo>
                    <a:pt x="59" y="117"/>
                    <a:pt x="57" y="118"/>
                    <a:pt x="56" y="116"/>
                  </a:cubicBezTo>
                  <a:cubicBezTo>
                    <a:pt x="55" y="115"/>
                    <a:pt x="49" y="115"/>
                    <a:pt x="49" y="115"/>
                  </a:cubicBezTo>
                  <a:cubicBezTo>
                    <a:pt x="49" y="115"/>
                    <a:pt x="45" y="117"/>
                    <a:pt x="43" y="115"/>
                  </a:cubicBezTo>
                  <a:cubicBezTo>
                    <a:pt x="41" y="114"/>
                    <a:pt x="38" y="116"/>
                    <a:pt x="37" y="116"/>
                  </a:cubicBezTo>
                  <a:cubicBezTo>
                    <a:pt x="36" y="116"/>
                    <a:pt x="31" y="115"/>
                    <a:pt x="31" y="115"/>
                  </a:cubicBezTo>
                  <a:cubicBezTo>
                    <a:pt x="30" y="113"/>
                    <a:pt x="30" y="113"/>
                    <a:pt x="30" y="113"/>
                  </a:cubicBezTo>
                  <a:cubicBezTo>
                    <a:pt x="30" y="113"/>
                    <a:pt x="30" y="108"/>
                    <a:pt x="28" y="108"/>
                  </a:cubicBezTo>
                  <a:cubicBezTo>
                    <a:pt x="27" y="108"/>
                    <a:pt x="27" y="108"/>
                    <a:pt x="26" y="108"/>
                  </a:cubicBezTo>
                  <a:cubicBezTo>
                    <a:pt x="24" y="108"/>
                    <a:pt x="21" y="107"/>
                    <a:pt x="21" y="104"/>
                  </a:cubicBezTo>
                  <a:cubicBezTo>
                    <a:pt x="20" y="101"/>
                    <a:pt x="17" y="98"/>
                    <a:pt x="17" y="95"/>
                  </a:cubicBezTo>
                  <a:cubicBezTo>
                    <a:pt x="17" y="92"/>
                    <a:pt x="16" y="92"/>
                    <a:pt x="15" y="91"/>
                  </a:cubicBezTo>
                  <a:cubicBezTo>
                    <a:pt x="13" y="89"/>
                    <a:pt x="12" y="88"/>
                    <a:pt x="11" y="86"/>
                  </a:cubicBezTo>
                  <a:cubicBezTo>
                    <a:pt x="9" y="83"/>
                    <a:pt x="8" y="83"/>
                    <a:pt x="6" y="82"/>
                  </a:cubicBezTo>
                  <a:cubicBezTo>
                    <a:pt x="5" y="82"/>
                    <a:pt x="0" y="83"/>
                    <a:pt x="1" y="81"/>
                  </a:cubicBezTo>
                  <a:cubicBezTo>
                    <a:pt x="1" y="79"/>
                    <a:pt x="2" y="76"/>
                    <a:pt x="2" y="76"/>
                  </a:cubicBezTo>
                  <a:cubicBezTo>
                    <a:pt x="2" y="76"/>
                    <a:pt x="2" y="76"/>
                    <a:pt x="5" y="75"/>
                  </a:cubicBezTo>
                  <a:cubicBezTo>
                    <a:pt x="8" y="75"/>
                    <a:pt x="9" y="74"/>
                    <a:pt x="9" y="74"/>
                  </a:cubicBezTo>
                  <a:cubicBezTo>
                    <a:pt x="9" y="74"/>
                    <a:pt x="10" y="70"/>
                    <a:pt x="10" y="68"/>
                  </a:cubicBezTo>
                  <a:cubicBezTo>
                    <a:pt x="10" y="67"/>
                    <a:pt x="11" y="61"/>
                    <a:pt x="11" y="59"/>
                  </a:cubicBezTo>
                  <a:cubicBezTo>
                    <a:pt x="10" y="57"/>
                    <a:pt x="15" y="52"/>
                    <a:pt x="15" y="48"/>
                  </a:cubicBezTo>
                  <a:cubicBezTo>
                    <a:pt x="15" y="45"/>
                    <a:pt x="15" y="43"/>
                    <a:pt x="15" y="43"/>
                  </a:cubicBezTo>
                  <a:cubicBezTo>
                    <a:pt x="15" y="43"/>
                    <a:pt x="17" y="41"/>
                    <a:pt x="19" y="40"/>
                  </a:cubicBezTo>
                  <a:cubicBezTo>
                    <a:pt x="21" y="39"/>
                    <a:pt x="22" y="39"/>
                    <a:pt x="22" y="37"/>
                  </a:cubicBezTo>
                  <a:cubicBezTo>
                    <a:pt x="23" y="35"/>
                    <a:pt x="24" y="34"/>
                    <a:pt x="25" y="32"/>
                  </a:cubicBezTo>
                  <a:cubicBezTo>
                    <a:pt x="26" y="29"/>
                    <a:pt x="27" y="27"/>
                    <a:pt x="27" y="24"/>
                  </a:cubicBezTo>
                  <a:cubicBezTo>
                    <a:pt x="27" y="20"/>
                    <a:pt x="31" y="18"/>
                    <a:pt x="32" y="16"/>
                  </a:cubicBezTo>
                  <a:cubicBezTo>
                    <a:pt x="33" y="13"/>
                    <a:pt x="36" y="9"/>
                    <a:pt x="36" y="9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1" y="7"/>
                    <a:pt x="45" y="6"/>
                    <a:pt x="45" y="7"/>
                  </a:cubicBezTo>
                  <a:cubicBezTo>
                    <a:pt x="46" y="9"/>
                    <a:pt x="47" y="10"/>
                    <a:pt x="47" y="10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9" y="2"/>
                    <a:pt x="50" y="0"/>
                    <a:pt x="52" y="2"/>
                  </a:cubicBezTo>
                  <a:cubicBezTo>
                    <a:pt x="54" y="3"/>
                    <a:pt x="56" y="7"/>
                    <a:pt x="57" y="7"/>
                  </a:cubicBezTo>
                  <a:cubicBezTo>
                    <a:pt x="59" y="7"/>
                    <a:pt x="60" y="5"/>
                    <a:pt x="61" y="7"/>
                  </a:cubicBezTo>
                  <a:cubicBezTo>
                    <a:pt x="62" y="9"/>
                    <a:pt x="68" y="9"/>
                    <a:pt x="71" y="10"/>
                  </a:cubicBezTo>
                  <a:cubicBezTo>
                    <a:pt x="73" y="11"/>
                    <a:pt x="74" y="14"/>
                    <a:pt x="77" y="17"/>
                  </a:cubicBezTo>
                  <a:cubicBezTo>
                    <a:pt x="79" y="19"/>
                    <a:pt x="79" y="22"/>
                    <a:pt x="80" y="24"/>
                  </a:cubicBezTo>
                  <a:cubicBezTo>
                    <a:pt x="81" y="25"/>
                    <a:pt x="84" y="27"/>
                    <a:pt x="84" y="27"/>
                  </a:cubicBezTo>
                  <a:cubicBezTo>
                    <a:pt x="84" y="27"/>
                    <a:pt x="79" y="33"/>
                    <a:pt x="80" y="36"/>
                  </a:cubicBezTo>
                  <a:cubicBezTo>
                    <a:pt x="80" y="38"/>
                    <a:pt x="77" y="41"/>
                    <a:pt x="78" y="43"/>
                  </a:cubicBezTo>
                  <a:cubicBezTo>
                    <a:pt x="78" y="45"/>
                    <a:pt x="81" y="46"/>
                    <a:pt x="83" y="46"/>
                  </a:cubicBezTo>
                  <a:cubicBezTo>
                    <a:pt x="85" y="46"/>
                    <a:pt x="86" y="45"/>
                    <a:pt x="86" y="45"/>
                  </a:cubicBezTo>
                  <a:lnTo>
                    <a:pt x="89" y="45"/>
                  </a:ln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74" name="Freeform 254">
              <a:extLst>
                <a:ext uri="{FF2B5EF4-FFF2-40B4-BE49-F238E27FC236}">
                  <a16:creationId xmlns:a16="http://schemas.microsoft.com/office/drawing/2014/main" id="{F57A891F-47C7-434D-90AD-30E6F16A9A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0294" y="3666178"/>
              <a:ext cx="472456" cy="414976"/>
            </a:xfrm>
            <a:custGeom>
              <a:avLst/>
              <a:gdLst>
                <a:gd name="T0" fmla="*/ 89 w 134"/>
                <a:gd name="T1" fmla="*/ 45 h 118"/>
                <a:gd name="T2" fmla="*/ 87 w 134"/>
                <a:gd name="T3" fmla="*/ 49 h 118"/>
                <a:gd name="T4" fmla="*/ 90 w 134"/>
                <a:gd name="T5" fmla="*/ 54 h 118"/>
                <a:gd name="T6" fmla="*/ 93 w 134"/>
                <a:gd name="T7" fmla="*/ 59 h 118"/>
                <a:gd name="T8" fmla="*/ 99 w 134"/>
                <a:gd name="T9" fmla="*/ 63 h 118"/>
                <a:gd name="T10" fmla="*/ 122 w 134"/>
                <a:gd name="T11" fmla="*/ 74 h 118"/>
                <a:gd name="T12" fmla="*/ 134 w 134"/>
                <a:gd name="T13" fmla="*/ 74 h 118"/>
                <a:gd name="T14" fmla="*/ 112 w 134"/>
                <a:gd name="T15" fmla="*/ 108 h 118"/>
                <a:gd name="T16" fmla="*/ 101 w 134"/>
                <a:gd name="T17" fmla="*/ 109 h 118"/>
                <a:gd name="T18" fmla="*/ 97 w 134"/>
                <a:gd name="T19" fmla="*/ 111 h 118"/>
                <a:gd name="T20" fmla="*/ 89 w 134"/>
                <a:gd name="T21" fmla="*/ 112 h 118"/>
                <a:gd name="T22" fmla="*/ 87 w 134"/>
                <a:gd name="T23" fmla="*/ 114 h 118"/>
                <a:gd name="T24" fmla="*/ 77 w 134"/>
                <a:gd name="T25" fmla="*/ 115 h 118"/>
                <a:gd name="T26" fmla="*/ 75 w 134"/>
                <a:gd name="T27" fmla="*/ 111 h 118"/>
                <a:gd name="T28" fmla="*/ 69 w 134"/>
                <a:gd name="T29" fmla="*/ 114 h 118"/>
                <a:gd name="T30" fmla="*/ 66 w 134"/>
                <a:gd name="T31" fmla="*/ 117 h 118"/>
                <a:gd name="T32" fmla="*/ 61 w 134"/>
                <a:gd name="T33" fmla="*/ 117 h 118"/>
                <a:gd name="T34" fmla="*/ 56 w 134"/>
                <a:gd name="T35" fmla="*/ 116 h 118"/>
                <a:gd name="T36" fmla="*/ 49 w 134"/>
                <a:gd name="T37" fmla="*/ 115 h 118"/>
                <a:gd name="T38" fmla="*/ 43 w 134"/>
                <a:gd name="T39" fmla="*/ 115 h 118"/>
                <a:gd name="T40" fmla="*/ 37 w 134"/>
                <a:gd name="T41" fmla="*/ 116 h 118"/>
                <a:gd name="T42" fmla="*/ 31 w 134"/>
                <a:gd name="T43" fmla="*/ 115 h 118"/>
                <a:gd name="T44" fmla="*/ 30 w 134"/>
                <a:gd name="T45" fmla="*/ 113 h 118"/>
                <a:gd name="T46" fmla="*/ 28 w 134"/>
                <a:gd name="T47" fmla="*/ 108 h 118"/>
                <a:gd name="T48" fmla="*/ 26 w 134"/>
                <a:gd name="T49" fmla="*/ 108 h 118"/>
                <a:gd name="T50" fmla="*/ 21 w 134"/>
                <a:gd name="T51" fmla="*/ 104 h 118"/>
                <a:gd name="T52" fmla="*/ 17 w 134"/>
                <a:gd name="T53" fmla="*/ 95 h 118"/>
                <a:gd name="T54" fmla="*/ 15 w 134"/>
                <a:gd name="T55" fmla="*/ 91 h 118"/>
                <a:gd name="T56" fmla="*/ 11 w 134"/>
                <a:gd name="T57" fmla="*/ 86 h 118"/>
                <a:gd name="T58" fmla="*/ 6 w 134"/>
                <a:gd name="T59" fmla="*/ 82 h 118"/>
                <a:gd name="T60" fmla="*/ 1 w 134"/>
                <a:gd name="T61" fmla="*/ 81 h 118"/>
                <a:gd name="T62" fmla="*/ 2 w 134"/>
                <a:gd name="T63" fmla="*/ 76 h 118"/>
                <a:gd name="T64" fmla="*/ 5 w 134"/>
                <a:gd name="T65" fmla="*/ 75 h 118"/>
                <a:gd name="T66" fmla="*/ 9 w 134"/>
                <a:gd name="T67" fmla="*/ 74 h 118"/>
                <a:gd name="T68" fmla="*/ 10 w 134"/>
                <a:gd name="T69" fmla="*/ 68 h 118"/>
                <a:gd name="T70" fmla="*/ 11 w 134"/>
                <a:gd name="T71" fmla="*/ 59 h 118"/>
                <a:gd name="T72" fmla="*/ 15 w 134"/>
                <a:gd name="T73" fmla="*/ 48 h 118"/>
                <a:gd name="T74" fmla="*/ 15 w 134"/>
                <a:gd name="T75" fmla="*/ 43 h 118"/>
                <a:gd name="T76" fmla="*/ 19 w 134"/>
                <a:gd name="T77" fmla="*/ 40 h 118"/>
                <a:gd name="T78" fmla="*/ 22 w 134"/>
                <a:gd name="T79" fmla="*/ 37 h 118"/>
                <a:gd name="T80" fmla="*/ 25 w 134"/>
                <a:gd name="T81" fmla="*/ 32 h 118"/>
                <a:gd name="T82" fmla="*/ 27 w 134"/>
                <a:gd name="T83" fmla="*/ 24 h 118"/>
                <a:gd name="T84" fmla="*/ 32 w 134"/>
                <a:gd name="T85" fmla="*/ 16 h 118"/>
                <a:gd name="T86" fmla="*/ 36 w 134"/>
                <a:gd name="T87" fmla="*/ 9 h 118"/>
                <a:gd name="T88" fmla="*/ 41 w 134"/>
                <a:gd name="T89" fmla="*/ 7 h 118"/>
                <a:gd name="T90" fmla="*/ 45 w 134"/>
                <a:gd name="T91" fmla="*/ 7 h 118"/>
                <a:gd name="T92" fmla="*/ 47 w 134"/>
                <a:gd name="T93" fmla="*/ 10 h 118"/>
                <a:gd name="T94" fmla="*/ 49 w 134"/>
                <a:gd name="T95" fmla="*/ 2 h 118"/>
                <a:gd name="T96" fmla="*/ 52 w 134"/>
                <a:gd name="T97" fmla="*/ 2 h 118"/>
                <a:gd name="T98" fmla="*/ 57 w 134"/>
                <a:gd name="T99" fmla="*/ 7 h 118"/>
                <a:gd name="T100" fmla="*/ 61 w 134"/>
                <a:gd name="T101" fmla="*/ 7 h 118"/>
                <a:gd name="T102" fmla="*/ 71 w 134"/>
                <a:gd name="T103" fmla="*/ 10 h 118"/>
                <a:gd name="T104" fmla="*/ 77 w 134"/>
                <a:gd name="T105" fmla="*/ 17 h 118"/>
                <a:gd name="T106" fmla="*/ 80 w 134"/>
                <a:gd name="T107" fmla="*/ 24 h 118"/>
                <a:gd name="T108" fmla="*/ 84 w 134"/>
                <a:gd name="T109" fmla="*/ 27 h 118"/>
                <a:gd name="T110" fmla="*/ 80 w 134"/>
                <a:gd name="T111" fmla="*/ 36 h 118"/>
                <a:gd name="T112" fmla="*/ 78 w 134"/>
                <a:gd name="T113" fmla="*/ 43 h 118"/>
                <a:gd name="T114" fmla="*/ 83 w 134"/>
                <a:gd name="T115" fmla="*/ 46 h 118"/>
                <a:gd name="T116" fmla="*/ 86 w 134"/>
                <a:gd name="T117" fmla="*/ 45 h 118"/>
                <a:gd name="T118" fmla="*/ 89 w 134"/>
                <a:gd name="T119" fmla="*/ 4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4" h="118">
                  <a:moveTo>
                    <a:pt x="89" y="45"/>
                  </a:moveTo>
                  <a:cubicBezTo>
                    <a:pt x="87" y="49"/>
                    <a:pt x="87" y="49"/>
                    <a:pt x="87" y="49"/>
                  </a:cubicBezTo>
                  <a:cubicBezTo>
                    <a:pt x="87" y="49"/>
                    <a:pt x="89" y="52"/>
                    <a:pt x="90" y="54"/>
                  </a:cubicBezTo>
                  <a:cubicBezTo>
                    <a:pt x="92" y="56"/>
                    <a:pt x="91" y="57"/>
                    <a:pt x="93" y="59"/>
                  </a:cubicBezTo>
                  <a:cubicBezTo>
                    <a:pt x="95" y="60"/>
                    <a:pt x="96" y="62"/>
                    <a:pt x="99" y="63"/>
                  </a:cubicBezTo>
                  <a:cubicBezTo>
                    <a:pt x="103" y="65"/>
                    <a:pt x="122" y="74"/>
                    <a:pt x="122" y="74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12" y="108"/>
                    <a:pt x="112" y="108"/>
                    <a:pt x="112" y="108"/>
                  </a:cubicBezTo>
                  <a:cubicBezTo>
                    <a:pt x="101" y="109"/>
                    <a:pt x="101" y="109"/>
                    <a:pt x="101" y="109"/>
                  </a:cubicBezTo>
                  <a:cubicBezTo>
                    <a:pt x="97" y="111"/>
                    <a:pt x="97" y="111"/>
                    <a:pt x="97" y="111"/>
                  </a:cubicBezTo>
                  <a:cubicBezTo>
                    <a:pt x="89" y="112"/>
                    <a:pt x="89" y="112"/>
                    <a:pt x="89" y="112"/>
                  </a:cubicBezTo>
                  <a:cubicBezTo>
                    <a:pt x="87" y="114"/>
                    <a:pt x="87" y="114"/>
                    <a:pt x="87" y="114"/>
                  </a:cubicBezTo>
                  <a:cubicBezTo>
                    <a:pt x="87" y="114"/>
                    <a:pt x="79" y="116"/>
                    <a:pt x="77" y="115"/>
                  </a:cubicBezTo>
                  <a:cubicBezTo>
                    <a:pt x="75" y="114"/>
                    <a:pt x="75" y="111"/>
                    <a:pt x="75" y="111"/>
                  </a:cubicBezTo>
                  <a:cubicBezTo>
                    <a:pt x="75" y="111"/>
                    <a:pt x="72" y="115"/>
                    <a:pt x="69" y="114"/>
                  </a:cubicBezTo>
                  <a:cubicBezTo>
                    <a:pt x="67" y="112"/>
                    <a:pt x="66" y="117"/>
                    <a:pt x="66" y="117"/>
                  </a:cubicBezTo>
                  <a:cubicBezTo>
                    <a:pt x="66" y="117"/>
                    <a:pt x="63" y="117"/>
                    <a:pt x="61" y="117"/>
                  </a:cubicBezTo>
                  <a:cubicBezTo>
                    <a:pt x="59" y="117"/>
                    <a:pt x="57" y="118"/>
                    <a:pt x="56" y="116"/>
                  </a:cubicBezTo>
                  <a:cubicBezTo>
                    <a:pt x="55" y="115"/>
                    <a:pt x="49" y="115"/>
                    <a:pt x="49" y="115"/>
                  </a:cubicBezTo>
                  <a:cubicBezTo>
                    <a:pt x="49" y="115"/>
                    <a:pt x="45" y="117"/>
                    <a:pt x="43" y="115"/>
                  </a:cubicBezTo>
                  <a:cubicBezTo>
                    <a:pt x="41" y="114"/>
                    <a:pt x="38" y="116"/>
                    <a:pt x="37" y="116"/>
                  </a:cubicBezTo>
                  <a:cubicBezTo>
                    <a:pt x="36" y="116"/>
                    <a:pt x="31" y="115"/>
                    <a:pt x="31" y="115"/>
                  </a:cubicBezTo>
                  <a:cubicBezTo>
                    <a:pt x="30" y="113"/>
                    <a:pt x="30" y="113"/>
                    <a:pt x="30" y="113"/>
                  </a:cubicBezTo>
                  <a:cubicBezTo>
                    <a:pt x="30" y="113"/>
                    <a:pt x="30" y="108"/>
                    <a:pt x="28" y="108"/>
                  </a:cubicBezTo>
                  <a:cubicBezTo>
                    <a:pt x="27" y="108"/>
                    <a:pt x="27" y="108"/>
                    <a:pt x="26" y="108"/>
                  </a:cubicBezTo>
                  <a:cubicBezTo>
                    <a:pt x="24" y="108"/>
                    <a:pt x="21" y="107"/>
                    <a:pt x="21" y="104"/>
                  </a:cubicBezTo>
                  <a:cubicBezTo>
                    <a:pt x="20" y="101"/>
                    <a:pt x="17" y="98"/>
                    <a:pt x="17" y="95"/>
                  </a:cubicBezTo>
                  <a:cubicBezTo>
                    <a:pt x="17" y="92"/>
                    <a:pt x="16" y="92"/>
                    <a:pt x="15" y="91"/>
                  </a:cubicBezTo>
                  <a:cubicBezTo>
                    <a:pt x="13" y="89"/>
                    <a:pt x="12" y="88"/>
                    <a:pt x="11" y="86"/>
                  </a:cubicBezTo>
                  <a:cubicBezTo>
                    <a:pt x="9" y="83"/>
                    <a:pt x="8" y="83"/>
                    <a:pt x="6" y="82"/>
                  </a:cubicBezTo>
                  <a:cubicBezTo>
                    <a:pt x="5" y="82"/>
                    <a:pt x="0" y="83"/>
                    <a:pt x="1" y="81"/>
                  </a:cubicBezTo>
                  <a:cubicBezTo>
                    <a:pt x="1" y="79"/>
                    <a:pt x="2" y="76"/>
                    <a:pt x="2" y="76"/>
                  </a:cubicBezTo>
                  <a:cubicBezTo>
                    <a:pt x="2" y="76"/>
                    <a:pt x="2" y="76"/>
                    <a:pt x="5" y="75"/>
                  </a:cubicBezTo>
                  <a:cubicBezTo>
                    <a:pt x="8" y="75"/>
                    <a:pt x="9" y="74"/>
                    <a:pt x="9" y="74"/>
                  </a:cubicBezTo>
                  <a:cubicBezTo>
                    <a:pt x="9" y="74"/>
                    <a:pt x="10" y="70"/>
                    <a:pt x="10" y="68"/>
                  </a:cubicBezTo>
                  <a:cubicBezTo>
                    <a:pt x="10" y="67"/>
                    <a:pt x="11" y="61"/>
                    <a:pt x="11" y="59"/>
                  </a:cubicBezTo>
                  <a:cubicBezTo>
                    <a:pt x="10" y="57"/>
                    <a:pt x="15" y="52"/>
                    <a:pt x="15" y="48"/>
                  </a:cubicBezTo>
                  <a:cubicBezTo>
                    <a:pt x="15" y="45"/>
                    <a:pt x="15" y="43"/>
                    <a:pt x="15" y="43"/>
                  </a:cubicBezTo>
                  <a:cubicBezTo>
                    <a:pt x="15" y="43"/>
                    <a:pt x="17" y="41"/>
                    <a:pt x="19" y="40"/>
                  </a:cubicBezTo>
                  <a:cubicBezTo>
                    <a:pt x="21" y="39"/>
                    <a:pt x="22" y="39"/>
                    <a:pt x="22" y="37"/>
                  </a:cubicBezTo>
                  <a:cubicBezTo>
                    <a:pt x="23" y="35"/>
                    <a:pt x="24" y="34"/>
                    <a:pt x="25" y="32"/>
                  </a:cubicBezTo>
                  <a:cubicBezTo>
                    <a:pt x="26" y="29"/>
                    <a:pt x="27" y="27"/>
                    <a:pt x="27" y="24"/>
                  </a:cubicBezTo>
                  <a:cubicBezTo>
                    <a:pt x="27" y="20"/>
                    <a:pt x="31" y="18"/>
                    <a:pt x="32" y="16"/>
                  </a:cubicBezTo>
                  <a:cubicBezTo>
                    <a:pt x="33" y="13"/>
                    <a:pt x="36" y="9"/>
                    <a:pt x="36" y="9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1" y="7"/>
                    <a:pt x="45" y="6"/>
                    <a:pt x="45" y="7"/>
                  </a:cubicBezTo>
                  <a:cubicBezTo>
                    <a:pt x="46" y="9"/>
                    <a:pt x="47" y="10"/>
                    <a:pt x="47" y="10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9" y="2"/>
                    <a:pt x="50" y="0"/>
                    <a:pt x="52" y="2"/>
                  </a:cubicBezTo>
                  <a:cubicBezTo>
                    <a:pt x="54" y="3"/>
                    <a:pt x="56" y="7"/>
                    <a:pt x="57" y="7"/>
                  </a:cubicBezTo>
                  <a:cubicBezTo>
                    <a:pt x="59" y="7"/>
                    <a:pt x="60" y="5"/>
                    <a:pt x="61" y="7"/>
                  </a:cubicBezTo>
                  <a:cubicBezTo>
                    <a:pt x="62" y="9"/>
                    <a:pt x="68" y="9"/>
                    <a:pt x="71" y="10"/>
                  </a:cubicBezTo>
                  <a:cubicBezTo>
                    <a:pt x="73" y="11"/>
                    <a:pt x="74" y="14"/>
                    <a:pt x="77" y="17"/>
                  </a:cubicBezTo>
                  <a:cubicBezTo>
                    <a:pt x="79" y="19"/>
                    <a:pt x="79" y="22"/>
                    <a:pt x="80" y="24"/>
                  </a:cubicBezTo>
                  <a:cubicBezTo>
                    <a:pt x="81" y="25"/>
                    <a:pt x="84" y="27"/>
                    <a:pt x="84" y="27"/>
                  </a:cubicBezTo>
                  <a:cubicBezTo>
                    <a:pt x="84" y="27"/>
                    <a:pt x="79" y="33"/>
                    <a:pt x="80" y="36"/>
                  </a:cubicBezTo>
                  <a:cubicBezTo>
                    <a:pt x="80" y="38"/>
                    <a:pt x="77" y="41"/>
                    <a:pt x="78" y="43"/>
                  </a:cubicBezTo>
                  <a:cubicBezTo>
                    <a:pt x="78" y="45"/>
                    <a:pt x="81" y="46"/>
                    <a:pt x="83" y="46"/>
                  </a:cubicBezTo>
                  <a:cubicBezTo>
                    <a:pt x="85" y="46"/>
                    <a:pt x="86" y="45"/>
                    <a:pt x="86" y="45"/>
                  </a:cubicBezTo>
                  <a:lnTo>
                    <a:pt x="89" y="45"/>
                  </a:lnTo>
                  <a:close/>
                </a:path>
              </a:pathLst>
            </a:custGeom>
            <a:grpFill/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75" name="Freeform 255">
              <a:extLst>
                <a:ext uri="{FF2B5EF4-FFF2-40B4-BE49-F238E27FC236}">
                  <a16:creationId xmlns:a16="http://schemas.microsoft.com/office/drawing/2014/main" id="{2CC31861-FCCF-4260-BD40-E3058DF731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36939" y="1754775"/>
              <a:ext cx="201197" cy="113176"/>
            </a:xfrm>
            <a:custGeom>
              <a:avLst/>
              <a:gdLst>
                <a:gd name="T0" fmla="*/ 54 w 57"/>
                <a:gd name="T1" fmla="*/ 11 h 32"/>
                <a:gd name="T2" fmla="*/ 55 w 57"/>
                <a:gd name="T3" fmla="*/ 10 h 32"/>
                <a:gd name="T4" fmla="*/ 57 w 57"/>
                <a:gd name="T5" fmla="*/ 6 h 32"/>
                <a:gd name="T6" fmla="*/ 55 w 57"/>
                <a:gd name="T7" fmla="*/ 3 h 32"/>
                <a:gd name="T8" fmla="*/ 48 w 57"/>
                <a:gd name="T9" fmla="*/ 0 h 32"/>
                <a:gd name="T10" fmla="*/ 46 w 57"/>
                <a:gd name="T11" fmla="*/ 0 h 32"/>
                <a:gd name="T12" fmla="*/ 45 w 57"/>
                <a:gd name="T13" fmla="*/ 3 h 32"/>
                <a:gd name="T14" fmla="*/ 37 w 57"/>
                <a:gd name="T15" fmla="*/ 3 h 32"/>
                <a:gd name="T16" fmla="*/ 35 w 57"/>
                <a:gd name="T17" fmla="*/ 1 h 32"/>
                <a:gd name="T18" fmla="*/ 33 w 57"/>
                <a:gd name="T19" fmla="*/ 4 h 32"/>
                <a:gd name="T20" fmla="*/ 18 w 57"/>
                <a:gd name="T21" fmla="*/ 7 h 32"/>
                <a:gd name="T22" fmla="*/ 18 w 57"/>
                <a:gd name="T23" fmla="*/ 19 h 32"/>
                <a:gd name="T24" fmla="*/ 21 w 57"/>
                <a:gd name="T25" fmla="*/ 19 h 32"/>
                <a:gd name="T26" fmla="*/ 20 w 57"/>
                <a:gd name="T27" fmla="*/ 25 h 32"/>
                <a:gd name="T28" fmla="*/ 26 w 57"/>
                <a:gd name="T29" fmla="*/ 25 h 32"/>
                <a:gd name="T30" fmla="*/ 28 w 57"/>
                <a:gd name="T31" fmla="*/ 24 h 32"/>
                <a:gd name="T32" fmla="*/ 34 w 57"/>
                <a:gd name="T33" fmla="*/ 25 h 32"/>
                <a:gd name="T34" fmla="*/ 37 w 57"/>
                <a:gd name="T35" fmla="*/ 28 h 32"/>
                <a:gd name="T36" fmla="*/ 39 w 57"/>
                <a:gd name="T37" fmla="*/ 28 h 32"/>
                <a:gd name="T38" fmla="*/ 42 w 57"/>
                <a:gd name="T39" fmla="*/ 32 h 32"/>
                <a:gd name="T40" fmla="*/ 46 w 57"/>
                <a:gd name="T41" fmla="*/ 31 h 32"/>
                <a:gd name="T42" fmla="*/ 48 w 57"/>
                <a:gd name="T43" fmla="*/ 26 h 32"/>
                <a:gd name="T44" fmla="*/ 52 w 57"/>
                <a:gd name="T45" fmla="*/ 22 h 32"/>
                <a:gd name="T46" fmla="*/ 52 w 57"/>
                <a:gd name="T47" fmla="*/ 20 h 32"/>
                <a:gd name="T48" fmla="*/ 50 w 57"/>
                <a:gd name="T49" fmla="*/ 18 h 32"/>
                <a:gd name="T50" fmla="*/ 49 w 57"/>
                <a:gd name="T51" fmla="*/ 11 h 32"/>
                <a:gd name="T52" fmla="*/ 51 w 57"/>
                <a:gd name="T53" fmla="*/ 10 h 32"/>
                <a:gd name="T54" fmla="*/ 53 w 57"/>
                <a:gd name="T55" fmla="*/ 10 h 32"/>
                <a:gd name="T56" fmla="*/ 54 w 57"/>
                <a:gd name="T57" fmla="*/ 11 h 32"/>
                <a:gd name="T58" fmla="*/ 3 w 57"/>
                <a:gd name="T59" fmla="*/ 25 h 32"/>
                <a:gd name="T60" fmla="*/ 3 w 57"/>
                <a:gd name="T61" fmla="*/ 27 h 32"/>
                <a:gd name="T62" fmla="*/ 3 w 57"/>
                <a:gd name="T63" fmla="*/ 25 h 32"/>
                <a:gd name="T64" fmla="*/ 7 w 57"/>
                <a:gd name="T65" fmla="*/ 15 h 32"/>
                <a:gd name="T66" fmla="*/ 2 w 57"/>
                <a:gd name="T67" fmla="*/ 18 h 32"/>
                <a:gd name="T68" fmla="*/ 1 w 57"/>
                <a:gd name="T69" fmla="*/ 16 h 32"/>
                <a:gd name="T70" fmla="*/ 3 w 57"/>
                <a:gd name="T71" fmla="*/ 23 h 32"/>
                <a:gd name="T72" fmla="*/ 5 w 57"/>
                <a:gd name="T73" fmla="*/ 24 h 32"/>
                <a:gd name="T74" fmla="*/ 7 w 57"/>
                <a:gd name="T75" fmla="*/ 22 h 32"/>
                <a:gd name="T76" fmla="*/ 10 w 57"/>
                <a:gd name="T77" fmla="*/ 22 h 32"/>
                <a:gd name="T78" fmla="*/ 13 w 57"/>
                <a:gd name="T79" fmla="*/ 16 h 32"/>
                <a:gd name="T80" fmla="*/ 7 w 57"/>
                <a:gd name="T81" fmla="*/ 15 h 32"/>
                <a:gd name="T82" fmla="*/ 8 w 57"/>
                <a:gd name="T83" fmla="*/ 6 h 32"/>
                <a:gd name="T84" fmla="*/ 7 w 57"/>
                <a:gd name="T85" fmla="*/ 8 h 32"/>
                <a:gd name="T86" fmla="*/ 4 w 57"/>
                <a:gd name="T87" fmla="*/ 9 h 32"/>
                <a:gd name="T88" fmla="*/ 6 w 57"/>
                <a:gd name="T89" fmla="*/ 10 h 32"/>
                <a:gd name="T90" fmla="*/ 7 w 57"/>
                <a:gd name="T91" fmla="*/ 12 h 32"/>
                <a:gd name="T92" fmla="*/ 8 w 57"/>
                <a:gd name="T93" fmla="*/ 12 h 32"/>
                <a:gd name="T94" fmla="*/ 9 w 57"/>
                <a:gd name="T95" fmla="*/ 11 h 32"/>
                <a:gd name="T96" fmla="*/ 10 w 57"/>
                <a:gd name="T97" fmla="*/ 9 h 32"/>
                <a:gd name="T98" fmla="*/ 8 w 57"/>
                <a:gd name="T99" fmla="*/ 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7" h="32">
                  <a:moveTo>
                    <a:pt x="54" y="11"/>
                  </a:moveTo>
                  <a:cubicBezTo>
                    <a:pt x="55" y="10"/>
                    <a:pt x="55" y="10"/>
                    <a:pt x="55" y="10"/>
                  </a:cubicBezTo>
                  <a:cubicBezTo>
                    <a:pt x="55" y="10"/>
                    <a:pt x="57" y="8"/>
                    <a:pt x="57" y="6"/>
                  </a:cubicBezTo>
                  <a:cubicBezTo>
                    <a:pt x="57" y="5"/>
                    <a:pt x="55" y="3"/>
                    <a:pt x="55" y="3"/>
                  </a:cubicBezTo>
                  <a:cubicBezTo>
                    <a:pt x="50" y="2"/>
                    <a:pt x="51" y="2"/>
                    <a:pt x="48" y="0"/>
                  </a:cubicBezTo>
                  <a:cubicBezTo>
                    <a:pt x="47" y="0"/>
                    <a:pt x="46" y="0"/>
                    <a:pt x="46" y="0"/>
                  </a:cubicBezTo>
                  <a:cubicBezTo>
                    <a:pt x="45" y="0"/>
                    <a:pt x="45" y="1"/>
                    <a:pt x="45" y="3"/>
                  </a:cubicBezTo>
                  <a:cubicBezTo>
                    <a:pt x="43" y="3"/>
                    <a:pt x="39" y="3"/>
                    <a:pt x="37" y="3"/>
                  </a:cubicBezTo>
                  <a:cubicBezTo>
                    <a:pt x="36" y="3"/>
                    <a:pt x="36" y="1"/>
                    <a:pt x="35" y="1"/>
                  </a:cubicBezTo>
                  <a:cubicBezTo>
                    <a:pt x="33" y="1"/>
                    <a:pt x="34" y="3"/>
                    <a:pt x="33" y="4"/>
                  </a:cubicBezTo>
                  <a:cubicBezTo>
                    <a:pt x="26" y="3"/>
                    <a:pt x="23" y="6"/>
                    <a:pt x="18" y="7"/>
                  </a:cubicBezTo>
                  <a:cubicBezTo>
                    <a:pt x="18" y="12"/>
                    <a:pt x="17" y="14"/>
                    <a:pt x="18" y="19"/>
                  </a:cubicBezTo>
                  <a:cubicBezTo>
                    <a:pt x="19" y="19"/>
                    <a:pt x="20" y="19"/>
                    <a:pt x="21" y="19"/>
                  </a:cubicBezTo>
                  <a:cubicBezTo>
                    <a:pt x="21" y="22"/>
                    <a:pt x="21" y="24"/>
                    <a:pt x="20" y="25"/>
                  </a:cubicBezTo>
                  <a:cubicBezTo>
                    <a:pt x="20" y="25"/>
                    <a:pt x="24" y="25"/>
                    <a:pt x="26" y="25"/>
                  </a:cubicBezTo>
                  <a:cubicBezTo>
                    <a:pt x="27" y="25"/>
                    <a:pt x="28" y="24"/>
                    <a:pt x="28" y="24"/>
                  </a:cubicBezTo>
                  <a:cubicBezTo>
                    <a:pt x="28" y="24"/>
                    <a:pt x="31" y="24"/>
                    <a:pt x="34" y="25"/>
                  </a:cubicBezTo>
                  <a:cubicBezTo>
                    <a:pt x="37" y="26"/>
                    <a:pt x="37" y="28"/>
                    <a:pt x="37" y="28"/>
                  </a:cubicBezTo>
                  <a:cubicBezTo>
                    <a:pt x="39" y="28"/>
                    <a:pt x="39" y="28"/>
                    <a:pt x="39" y="28"/>
                  </a:cubicBezTo>
                  <a:cubicBezTo>
                    <a:pt x="42" y="32"/>
                    <a:pt x="42" y="32"/>
                    <a:pt x="42" y="32"/>
                  </a:cubicBezTo>
                  <a:cubicBezTo>
                    <a:pt x="46" y="31"/>
                    <a:pt x="46" y="31"/>
                    <a:pt x="46" y="31"/>
                  </a:cubicBezTo>
                  <a:cubicBezTo>
                    <a:pt x="46" y="31"/>
                    <a:pt x="46" y="26"/>
                    <a:pt x="48" y="26"/>
                  </a:cubicBezTo>
                  <a:cubicBezTo>
                    <a:pt x="50" y="25"/>
                    <a:pt x="52" y="22"/>
                    <a:pt x="52" y="22"/>
                  </a:cubicBezTo>
                  <a:cubicBezTo>
                    <a:pt x="52" y="20"/>
                    <a:pt x="52" y="20"/>
                    <a:pt x="52" y="20"/>
                  </a:cubicBezTo>
                  <a:cubicBezTo>
                    <a:pt x="52" y="19"/>
                    <a:pt x="50" y="19"/>
                    <a:pt x="50" y="18"/>
                  </a:cubicBezTo>
                  <a:cubicBezTo>
                    <a:pt x="49" y="15"/>
                    <a:pt x="49" y="14"/>
                    <a:pt x="49" y="11"/>
                  </a:cubicBezTo>
                  <a:cubicBezTo>
                    <a:pt x="49" y="11"/>
                    <a:pt x="50" y="10"/>
                    <a:pt x="51" y="10"/>
                  </a:cubicBezTo>
                  <a:cubicBezTo>
                    <a:pt x="51" y="10"/>
                    <a:pt x="53" y="10"/>
                    <a:pt x="53" y="10"/>
                  </a:cubicBezTo>
                  <a:cubicBezTo>
                    <a:pt x="53" y="10"/>
                    <a:pt x="53" y="11"/>
                    <a:pt x="54" y="11"/>
                  </a:cubicBezTo>
                  <a:close/>
                  <a:moveTo>
                    <a:pt x="3" y="25"/>
                  </a:moveTo>
                  <a:cubicBezTo>
                    <a:pt x="2" y="25"/>
                    <a:pt x="3" y="27"/>
                    <a:pt x="3" y="27"/>
                  </a:cubicBezTo>
                  <a:cubicBezTo>
                    <a:pt x="3" y="27"/>
                    <a:pt x="5" y="24"/>
                    <a:pt x="3" y="25"/>
                  </a:cubicBezTo>
                  <a:close/>
                  <a:moveTo>
                    <a:pt x="7" y="15"/>
                  </a:moveTo>
                  <a:cubicBezTo>
                    <a:pt x="6" y="15"/>
                    <a:pt x="3" y="17"/>
                    <a:pt x="2" y="18"/>
                  </a:cubicBezTo>
                  <a:cubicBezTo>
                    <a:pt x="1" y="17"/>
                    <a:pt x="2" y="17"/>
                    <a:pt x="1" y="16"/>
                  </a:cubicBezTo>
                  <a:cubicBezTo>
                    <a:pt x="1" y="21"/>
                    <a:pt x="0" y="21"/>
                    <a:pt x="3" y="23"/>
                  </a:cubicBezTo>
                  <a:cubicBezTo>
                    <a:pt x="4" y="23"/>
                    <a:pt x="4" y="24"/>
                    <a:pt x="5" y="24"/>
                  </a:cubicBezTo>
                  <a:cubicBezTo>
                    <a:pt x="5" y="24"/>
                    <a:pt x="6" y="23"/>
                    <a:pt x="7" y="22"/>
                  </a:cubicBezTo>
                  <a:cubicBezTo>
                    <a:pt x="8" y="22"/>
                    <a:pt x="9" y="23"/>
                    <a:pt x="10" y="22"/>
                  </a:cubicBezTo>
                  <a:cubicBezTo>
                    <a:pt x="11" y="22"/>
                    <a:pt x="13" y="17"/>
                    <a:pt x="13" y="16"/>
                  </a:cubicBezTo>
                  <a:cubicBezTo>
                    <a:pt x="11" y="16"/>
                    <a:pt x="9" y="14"/>
                    <a:pt x="7" y="15"/>
                  </a:cubicBezTo>
                  <a:close/>
                  <a:moveTo>
                    <a:pt x="8" y="6"/>
                  </a:moveTo>
                  <a:cubicBezTo>
                    <a:pt x="7" y="6"/>
                    <a:pt x="7" y="8"/>
                    <a:pt x="7" y="8"/>
                  </a:cubicBezTo>
                  <a:cubicBezTo>
                    <a:pt x="6" y="8"/>
                    <a:pt x="4" y="8"/>
                    <a:pt x="4" y="9"/>
                  </a:cubicBezTo>
                  <a:cubicBezTo>
                    <a:pt x="5" y="9"/>
                    <a:pt x="5" y="9"/>
                    <a:pt x="6" y="10"/>
                  </a:cubicBezTo>
                  <a:cubicBezTo>
                    <a:pt x="6" y="10"/>
                    <a:pt x="6" y="12"/>
                    <a:pt x="7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1"/>
                    <a:pt x="9" y="11"/>
                  </a:cubicBezTo>
                  <a:cubicBezTo>
                    <a:pt x="10" y="9"/>
                    <a:pt x="10" y="9"/>
                    <a:pt x="10" y="9"/>
                  </a:cubicBezTo>
                  <a:lnTo>
                    <a:pt x="8" y="6"/>
                  </a:ln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76" name="Freeform 256">
              <a:extLst>
                <a:ext uri="{FF2B5EF4-FFF2-40B4-BE49-F238E27FC236}">
                  <a16:creationId xmlns:a16="http://schemas.microsoft.com/office/drawing/2014/main" id="{A2B6CAC3-5276-44CB-B751-A0BE0CA17C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36939" y="1754775"/>
              <a:ext cx="201197" cy="113176"/>
            </a:xfrm>
            <a:custGeom>
              <a:avLst/>
              <a:gdLst>
                <a:gd name="T0" fmla="*/ 54 w 57"/>
                <a:gd name="T1" fmla="*/ 11 h 32"/>
                <a:gd name="T2" fmla="*/ 55 w 57"/>
                <a:gd name="T3" fmla="*/ 10 h 32"/>
                <a:gd name="T4" fmla="*/ 57 w 57"/>
                <a:gd name="T5" fmla="*/ 6 h 32"/>
                <a:gd name="T6" fmla="*/ 55 w 57"/>
                <a:gd name="T7" fmla="*/ 3 h 32"/>
                <a:gd name="T8" fmla="*/ 48 w 57"/>
                <a:gd name="T9" fmla="*/ 0 h 32"/>
                <a:gd name="T10" fmla="*/ 46 w 57"/>
                <a:gd name="T11" fmla="*/ 0 h 32"/>
                <a:gd name="T12" fmla="*/ 45 w 57"/>
                <a:gd name="T13" fmla="*/ 3 h 32"/>
                <a:gd name="T14" fmla="*/ 37 w 57"/>
                <a:gd name="T15" fmla="*/ 3 h 32"/>
                <a:gd name="T16" fmla="*/ 35 w 57"/>
                <a:gd name="T17" fmla="*/ 1 h 32"/>
                <a:gd name="T18" fmla="*/ 33 w 57"/>
                <a:gd name="T19" fmla="*/ 4 h 32"/>
                <a:gd name="T20" fmla="*/ 18 w 57"/>
                <a:gd name="T21" fmla="*/ 7 h 32"/>
                <a:gd name="T22" fmla="*/ 18 w 57"/>
                <a:gd name="T23" fmla="*/ 19 h 32"/>
                <a:gd name="T24" fmla="*/ 21 w 57"/>
                <a:gd name="T25" fmla="*/ 19 h 32"/>
                <a:gd name="T26" fmla="*/ 20 w 57"/>
                <a:gd name="T27" fmla="*/ 25 h 32"/>
                <a:gd name="T28" fmla="*/ 26 w 57"/>
                <a:gd name="T29" fmla="*/ 25 h 32"/>
                <a:gd name="T30" fmla="*/ 28 w 57"/>
                <a:gd name="T31" fmla="*/ 24 h 32"/>
                <a:gd name="T32" fmla="*/ 34 w 57"/>
                <a:gd name="T33" fmla="*/ 25 h 32"/>
                <a:gd name="T34" fmla="*/ 37 w 57"/>
                <a:gd name="T35" fmla="*/ 28 h 32"/>
                <a:gd name="T36" fmla="*/ 39 w 57"/>
                <a:gd name="T37" fmla="*/ 28 h 32"/>
                <a:gd name="T38" fmla="*/ 42 w 57"/>
                <a:gd name="T39" fmla="*/ 32 h 32"/>
                <a:gd name="T40" fmla="*/ 46 w 57"/>
                <a:gd name="T41" fmla="*/ 31 h 32"/>
                <a:gd name="T42" fmla="*/ 48 w 57"/>
                <a:gd name="T43" fmla="*/ 26 h 32"/>
                <a:gd name="T44" fmla="*/ 52 w 57"/>
                <a:gd name="T45" fmla="*/ 22 h 32"/>
                <a:gd name="T46" fmla="*/ 52 w 57"/>
                <a:gd name="T47" fmla="*/ 20 h 32"/>
                <a:gd name="T48" fmla="*/ 50 w 57"/>
                <a:gd name="T49" fmla="*/ 18 h 32"/>
                <a:gd name="T50" fmla="*/ 49 w 57"/>
                <a:gd name="T51" fmla="*/ 11 h 32"/>
                <a:gd name="T52" fmla="*/ 51 w 57"/>
                <a:gd name="T53" fmla="*/ 10 h 32"/>
                <a:gd name="T54" fmla="*/ 53 w 57"/>
                <a:gd name="T55" fmla="*/ 10 h 32"/>
                <a:gd name="T56" fmla="*/ 54 w 57"/>
                <a:gd name="T57" fmla="*/ 11 h 32"/>
                <a:gd name="T58" fmla="*/ 3 w 57"/>
                <a:gd name="T59" fmla="*/ 25 h 32"/>
                <a:gd name="T60" fmla="*/ 3 w 57"/>
                <a:gd name="T61" fmla="*/ 27 h 32"/>
                <a:gd name="T62" fmla="*/ 3 w 57"/>
                <a:gd name="T63" fmla="*/ 25 h 32"/>
                <a:gd name="T64" fmla="*/ 7 w 57"/>
                <a:gd name="T65" fmla="*/ 15 h 32"/>
                <a:gd name="T66" fmla="*/ 2 w 57"/>
                <a:gd name="T67" fmla="*/ 18 h 32"/>
                <a:gd name="T68" fmla="*/ 1 w 57"/>
                <a:gd name="T69" fmla="*/ 16 h 32"/>
                <a:gd name="T70" fmla="*/ 3 w 57"/>
                <a:gd name="T71" fmla="*/ 23 h 32"/>
                <a:gd name="T72" fmla="*/ 5 w 57"/>
                <a:gd name="T73" fmla="*/ 24 h 32"/>
                <a:gd name="T74" fmla="*/ 7 w 57"/>
                <a:gd name="T75" fmla="*/ 22 h 32"/>
                <a:gd name="T76" fmla="*/ 10 w 57"/>
                <a:gd name="T77" fmla="*/ 22 h 32"/>
                <a:gd name="T78" fmla="*/ 13 w 57"/>
                <a:gd name="T79" fmla="*/ 16 h 32"/>
                <a:gd name="T80" fmla="*/ 7 w 57"/>
                <a:gd name="T81" fmla="*/ 15 h 32"/>
                <a:gd name="T82" fmla="*/ 8 w 57"/>
                <a:gd name="T83" fmla="*/ 6 h 32"/>
                <a:gd name="T84" fmla="*/ 7 w 57"/>
                <a:gd name="T85" fmla="*/ 8 h 32"/>
                <a:gd name="T86" fmla="*/ 4 w 57"/>
                <a:gd name="T87" fmla="*/ 9 h 32"/>
                <a:gd name="T88" fmla="*/ 6 w 57"/>
                <a:gd name="T89" fmla="*/ 10 h 32"/>
                <a:gd name="T90" fmla="*/ 7 w 57"/>
                <a:gd name="T91" fmla="*/ 12 h 32"/>
                <a:gd name="T92" fmla="*/ 8 w 57"/>
                <a:gd name="T93" fmla="*/ 12 h 32"/>
                <a:gd name="T94" fmla="*/ 9 w 57"/>
                <a:gd name="T95" fmla="*/ 11 h 32"/>
                <a:gd name="T96" fmla="*/ 10 w 57"/>
                <a:gd name="T97" fmla="*/ 9 h 32"/>
                <a:gd name="T98" fmla="*/ 8 w 57"/>
                <a:gd name="T99" fmla="*/ 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7" h="32">
                  <a:moveTo>
                    <a:pt x="54" y="11"/>
                  </a:moveTo>
                  <a:cubicBezTo>
                    <a:pt x="55" y="10"/>
                    <a:pt x="55" y="10"/>
                    <a:pt x="55" y="10"/>
                  </a:cubicBezTo>
                  <a:cubicBezTo>
                    <a:pt x="55" y="10"/>
                    <a:pt x="57" y="8"/>
                    <a:pt x="57" y="6"/>
                  </a:cubicBezTo>
                  <a:cubicBezTo>
                    <a:pt x="57" y="5"/>
                    <a:pt x="55" y="3"/>
                    <a:pt x="55" y="3"/>
                  </a:cubicBezTo>
                  <a:cubicBezTo>
                    <a:pt x="50" y="2"/>
                    <a:pt x="51" y="2"/>
                    <a:pt x="48" y="0"/>
                  </a:cubicBezTo>
                  <a:cubicBezTo>
                    <a:pt x="47" y="0"/>
                    <a:pt x="46" y="0"/>
                    <a:pt x="46" y="0"/>
                  </a:cubicBezTo>
                  <a:cubicBezTo>
                    <a:pt x="45" y="0"/>
                    <a:pt x="45" y="1"/>
                    <a:pt x="45" y="3"/>
                  </a:cubicBezTo>
                  <a:cubicBezTo>
                    <a:pt x="43" y="3"/>
                    <a:pt x="39" y="3"/>
                    <a:pt x="37" y="3"/>
                  </a:cubicBezTo>
                  <a:cubicBezTo>
                    <a:pt x="36" y="3"/>
                    <a:pt x="36" y="1"/>
                    <a:pt x="35" y="1"/>
                  </a:cubicBezTo>
                  <a:cubicBezTo>
                    <a:pt x="33" y="1"/>
                    <a:pt x="34" y="3"/>
                    <a:pt x="33" y="4"/>
                  </a:cubicBezTo>
                  <a:cubicBezTo>
                    <a:pt x="26" y="3"/>
                    <a:pt x="23" y="6"/>
                    <a:pt x="18" y="7"/>
                  </a:cubicBezTo>
                  <a:cubicBezTo>
                    <a:pt x="18" y="12"/>
                    <a:pt x="17" y="14"/>
                    <a:pt x="18" y="19"/>
                  </a:cubicBezTo>
                  <a:cubicBezTo>
                    <a:pt x="19" y="19"/>
                    <a:pt x="20" y="19"/>
                    <a:pt x="21" y="19"/>
                  </a:cubicBezTo>
                  <a:cubicBezTo>
                    <a:pt x="21" y="22"/>
                    <a:pt x="21" y="24"/>
                    <a:pt x="20" y="25"/>
                  </a:cubicBezTo>
                  <a:cubicBezTo>
                    <a:pt x="20" y="25"/>
                    <a:pt x="24" y="25"/>
                    <a:pt x="26" y="25"/>
                  </a:cubicBezTo>
                  <a:cubicBezTo>
                    <a:pt x="27" y="25"/>
                    <a:pt x="28" y="24"/>
                    <a:pt x="28" y="24"/>
                  </a:cubicBezTo>
                  <a:cubicBezTo>
                    <a:pt x="28" y="24"/>
                    <a:pt x="31" y="24"/>
                    <a:pt x="34" y="25"/>
                  </a:cubicBezTo>
                  <a:cubicBezTo>
                    <a:pt x="37" y="26"/>
                    <a:pt x="37" y="28"/>
                    <a:pt x="37" y="28"/>
                  </a:cubicBezTo>
                  <a:cubicBezTo>
                    <a:pt x="39" y="28"/>
                    <a:pt x="39" y="28"/>
                    <a:pt x="39" y="28"/>
                  </a:cubicBezTo>
                  <a:cubicBezTo>
                    <a:pt x="42" y="32"/>
                    <a:pt x="42" y="32"/>
                    <a:pt x="42" y="32"/>
                  </a:cubicBezTo>
                  <a:cubicBezTo>
                    <a:pt x="46" y="31"/>
                    <a:pt x="46" y="31"/>
                    <a:pt x="46" y="31"/>
                  </a:cubicBezTo>
                  <a:cubicBezTo>
                    <a:pt x="46" y="31"/>
                    <a:pt x="46" y="26"/>
                    <a:pt x="48" y="26"/>
                  </a:cubicBezTo>
                  <a:cubicBezTo>
                    <a:pt x="50" y="25"/>
                    <a:pt x="52" y="22"/>
                    <a:pt x="52" y="22"/>
                  </a:cubicBezTo>
                  <a:cubicBezTo>
                    <a:pt x="52" y="20"/>
                    <a:pt x="52" y="20"/>
                    <a:pt x="52" y="20"/>
                  </a:cubicBezTo>
                  <a:cubicBezTo>
                    <a:pt x="52" y="19"/>
                    <a:pt x="50" y="19"/>
                    <a:pt x="50" y="18"/>
                  </a:cubicBezTo>
                  <a:cubicBezTo>
                    <a:pt x="49" y="15"/>
                    <a:pt x="49" y="14"/>
                    <a:pt x="49" y="11"/>
                  </a:cubicBezTo>
                  <a:cubicBezTo>
                    <a:pt x="49" y="11"/>
                    <a:pt x="50" y="10"/>
                    <a:pt x="51" y="10"/>
                  </a:cubicBezTo>
                  <a:cubicBezTo>
                    <a:pt x="51" y="10"/>
                    <a:pt x="53" y="10"/>
                    <a:pt x="53" y="10"/>
                  </a:cubicBezTo>
                  <a:cubicBezTo>
                    <a:pt x="53" y="10"/>
                    <a:pt x="53" y="11"/>
                    <a:pt x="54" y="11"/>
                  </a:cubicBezTo>
                  <a:close/>
                  <a:moveTo>
                    <a:pt x="3" y="25"/>
                  </a:moveTo>
                  <a:cubicBezTo>
                    <a:pt x="2" y="25"/>
                    <a:pt x="3" y="27"/>
                    <a:pt x="3" y="27"/>
                  </a:cubicBezTo>
                  <a:cubicBezTo>
                    <a:pt x="3" y="27"/>
                    <a:pt x="5" y="24"/>
                    <a:pt x="3" y="25"/>
                  </a:cubicBezTo>
                  <a:close/>
                  <a:moveTo>
                    <a:pt x="7" y="15"/>
                  </a:moveTo>
                  <a:cubicBezTo>
                    <a:pt x="6" y="15"/>
                    <a:pt x="3" y="17"/>
                    <a:pt x="2" y="18"/>
                  </a:cubicBezTo>
                  <a:cubicBezTo>
                    <a:pt x="1" y="17"/>
                    <a:pt x="2" y="17"/>
                    <a:pt x="1" y="16"/>
                  </a:cubicBezTo>
                  <a:cubicBezTo>
                    <a:pt x="1" y="21"/>
                    <a:pt x="0" y="21"/>
                    <a:pt x="3" y="23"/>
                  </a:cubicBezTo>
                  <a:cubicBezTo>
                    <a:pt x="4" y="23"/>
                    <a:pt x="4" y="24"/>
                    <a:pt x="5" y="24"/>
                  </a:cubicBezTo>
                  <a:cubicBezTo>
                    <a:pt x="5" y="24"/>
                    <a:pt x="6" y="23"/>
                    <a:pt x="7" y="22"/>
                  </a:cubicBezTo>
                  <a:cubicBezTo>
                    <a:pt x="8" y="22"/>
                    <a:pt x="9" y="23"/>
                    <a:pt x="10" y="22"/>
                  </a:cubicBezTo>
                  <a:cubicBezTo>
                    <a:pt x="11" y="22"/>
                    <a:pt x="13" y="17"/>
                    <a:pt x="13" y="16"/>
                  </a:cubicBezTo>
                  <a:cubicBezTo>
                    <a:pt x="11" y="16"/>
                    <a:pt x="9" y="14"/>
                    <a:pt x="7" y="15"/>
                  </a:cubicBezTo>
                  <a:close/>
                  <a:moveTo>
                    <a:pt x="8" y="6"/>
                  </a:moveTo>
                  <a:cubicBezTo>
                    <a:pt x="7" y="6"/>
                    <a:pt x="7" y="8"/>
                    <a:pt x="7" y="8"/>
                  </a:cubicBezTo>
                  <a:cubicBezTo>
                    <a:pt x="6" y="8"/>
                    <a:pt x="4" y="8"/>
                    <a:pt x="4" y="9"/>
                  </a:cubicBezTo>
                  <a:cubicBezTo>
                    <a:pt x="5" y="9"/>
                    <a:pt x="5" y="9"/>
                    <a:pt x="6" y="10"/>
                  </a:cubicBezTo>
                  <a:cubicBezTo>
                    <a:pt x="6" y="10"/>
                    <a:pt x="6" y="12"/>
                    <a:pt x="7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1"/>
                    <a:pt x="9" y="11"/>
                  </a:cubicBezTo>
                  <a:cubicBezTo>
                    <a:pt x="10" y="9"/>
                    <a:pt x="10" y="9"/>
                    <a:pt x="10" y="9"/>
                  </a:cubicBezTo>
                  <a:lnTo>
                    <a:pt x="8" y="6"/>
                  </a:lnTo>
                  <a:close/>
                </a:path>
              </a:pathLst>
            </a:custGeom>
            <a:grpFill/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77" name="Freeform 257">
              <a:extLst>
                <a:ext uri="{FF2B5EF4-FFF2-40B4-BE49-F238E27FC236}">
                  <a16:creationId xmlns:a16="http://schemas.microsoft.com/office/drawing/2014/main" id="{2039A4D1-614A-4CA7-A801-F403C64958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4244" y="3542223"/>
              <a:ext cx="197606" cy="219164"/>
            </a:xfrm>
            <a:custGeom>
              <a:avLst/>
              <a:gdLst>
                <a:gd name="T0" fmla="*/ 17 w 56"/>
                <a:gd name="T1" fmla="*/ 0 h 62"/>
                <a:gd name="T2" fmla="*/ 15 w 56"/>
                <a:gd name="T3" fmla="*/ 3 h 62"/>
                <a:gd name="T4" fmla="*/ 10 w 56"/>
                <a:gd name="T5" fmla="*/ 2 h 62"/>
                <a:gd name="T6" fmla="*/ 8 w 56"/>
                <a:gd name="T7" fmla="*/ 4 h 62"/>
                <a:gd name="T8" fmla="*/ 6 w 56"/>
                <a:gd name="T9" fmla="*/ 8 h 62"/>
                <a:gd name="T10" fmla="*/ 5 w 56"/>
                <a:gd name="T11" fmla="*/ 12 h 62"/>
                <a:gd name="T12" fmla="*/ 4 w 56"/>
                <a:gd name="T13" fmla="*/ 19 h 62"/>
                <a:gd name="T14" fmla="*/ 2 w 56"/>
                <a:gd name="T15" fmla="*/ 26 h 62"/>
                <a:gd name="T16" fmla="*/ 1 w 56"/>
                <a:gd name="T17" fmla="*/ 34 h 62"/>
                <a:gd name="T18" fmla="*/ 1 w 56"/>
                <a:gd name="T19" fmla="*/ 44 h 62"/>
                <a:gd name="T20" fmla="*/ 6 w 56"/>
                <a:gd name="T21" fmla="*/ 42 h 62"/>
                <a:gd name="T22" fmla="*/ 10 w 56"/>
                <a:gd name="T23" fmla="*/ 42 h 62"/>
                <a:gd name="T24" fmla="*/ 12 w 56"/>
                <a:gd name="T25" fmla="*/ 45 h 62"/>
                <a:gd name="T26" fmla="*/ 14 w 56"/>
                <a:gd name="T27" fmla="*/ 37 h 62"/>
                <a:gd name="T28" fmla="*/ 17 w 56"/>
                <a:gd name="T29" fmla="*/ 37 h 62"/>
                <a:gd name="T30" fmla="*/ 22 w 56"/>
                <a:gd name="T31" fmla="*/ 42 h 62"/>
                <a:gd name="T32" fmla="*/ 26 w 56"/>
                <a:gd name="T33" fmla="*/ 42 h 62"/>
                <a:gd name="T34" fmla="*/ 36 w 56"/>
                <a:gd name="T35" fmla="*/ 45 h 62"/>
                <a:gd name="T36" fmla="*/ 42 w 56"/>
                <a:gd name="T37" fmla="*/ 52 h 62"/>
                <a:gd name="T38" fmla="*/ 45 w 56"/>
                <a:gd name="T39" fmla="*/ 59 h 62"/>
                <a:gd name="T40" fmla="*/ 49 w 56"/>
                <a:gd name="T41" fmla="*/ 62 h 62"/>
                <a:gd name="T42" fmla="*/ 51 w 56"/>
                <a:gd name="T43" fmla="*/ 60 h 62"/>
                <a:gd name="T44" fmla="*/ 53 w 56"/>
                <a:gd name="T45" fmla="*/ 62 h 62"/>
                <a:gd name="T46" fmla="*/ 56 w 56"/>
                <a:gd name="T47" fmla="*/ 59 h 62"/>
                <a:gd name="T48" fmla="*/ 55 w 56"/>
                <a:gd name="T49" fmla="*/ 58 h 62"/>
                <a:gd name="T50" fmla="*/ 52 w 56"/>
                <a:gd name="T51" fmla="*/ 55 h 62"/>
                <a:gd name="T52" fmla="*/ 50 w 56"/>
                <a:gd name="T53" fmla="*/ 55 h 62"/>
                <a:gd name="T54" fmla="*/ 49 w 56"/>
                <a:gd name="T55" fmla="*/ 49 h 62"/>
                <a:gd name="T56" fmla="*/ 43 w 56"/>
                <a:gd name="T57" fmla="*/ 45 h 62"/>
                <a:gd name="T58" fmla="*/ 40 w 56"/>
                <a:gd name="T59" fmla="*/ 38 h 62"/>
                <a:gd name="T60" fmla="*/ 35 w 56"/>
                <a:gd name="T61" fmla="*/ 37 h 62"/>
                <a:gd name="T62" fmla="*/ 35 w 56"/>
                <a:gd name="T63" fmla="*/ 33 h 62"/>
                <a:gd name="T64" fmla="*/ 31 w 56"/>
                <a:gd name="T65" fmla="*/ 33 h 62"/>
                <a:gd name="T66" fmla="*/ 30 w 56"/>
                <a:gd name="T67" fmla="*/ 29 h 62"/>
                <a:gd name="T68" fmla="*/ 29 w 56"/>
                <a:gd name="T69" fmla="*/ 30 h 62"/>
                <a:gd name="T70" fmla="*/ 25 w 56"/>
                <a:gd name="T71" fmla="*/ 27 h 62"/>
                <a:gd name="T72" fmla="*/ 25 w 56"/>
                <a:gd name="T73" fmla="*/ 23 h 62"/>
                <a:gd name="T74" fmla="*/ 23 w 56"/>
                <a:gd name="T75" fmla="*/ 13 h 62"/>
                <a:gd name="T76" fmla="*/ 24 w 56"/>
                <a:gd name="T77" fmla="*/ 10 h 62"/>
                <a:gd name="T78" fmla="*/ 21 w 56"/>
                <a:gd name="T79" fmla="*/ 5 h 62"/>
                <a:gd name="T80" fmla="*/ 21 w 56"/>
                <a:gd name="T81" fmla="*/ 2 h 62"/>
                <a:gd name="T82" fmla="*/ 18 w 56"/>
                <a:gd name="T83" fmla="*/ 0 h 62"/>
                <a:gd name="T84" fmla="*/ 17 w 56"/>
                <a:gd name="T8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6" h="62">
                  <a:moveTo>
                    <a:pt x="17" y="0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9" y="2"/>
                    <a:pt x="8" y="4"/>
                  </a:cubicBezTo>
                  <a:cubicBezTo>
                    <a:pt x="7" y="6"/>
                    <a:pt x="7" y="8"/>
                    <a:pt x="6" y="8"/>
                  </a:cubicBezTo>
                  <a:cubicBezTo>
                    <a:pt x="4" y="8"/>
                    <a:pt x="5" y="9"/>
                    <a:pt x="5" y="12"/>
                  </a:cubicBezTo>
                  <a:cubicBezTo>
                    <a:pt x="4" y="15"/>
                    <a:pt x="4" y="15"/>
                    <a:pt x="4" y="19"/>
                  </a:cubicBezTo>
                  <a:cubicBezTo>
                    <a:pt x="4" y="22"/>
                    <a:pt x="3" y="23"/>
                    <a:pt x="2" y="26"/>
                  </a:cubicBezTo>
                  <a:cubicBezTo>
                    <a:pt x="1" y="29"/>
                    <a:pt x="0" y="32"/>
                    <a:pt x="1" y="34"/>
                  </a:cubicBezTo>
                  <a:cubicBezTo>
                    <a:pt x="2" y="35"/>
                    <a:pt x="1" y="44"/>
                    <a:pt x="1" y="44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6" y="42"/>
                    <a:pt x="10" y="41"/>
                    <a:pt x="10" y="42"/>
                  </a:cubicBezTo>
                  <a:cubicBezTo>
                    <a:pt x="11" y="44"/>
                    <a:pt x="12" y="45"/>
                    <a:pt x="12" y="45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15" y="35"/>
                    <a:pt x="17" y="37"/>
                  </a:cubicBezTo>
                  <a:cubicBezTo>
                    <a:pt x="19" y="38"/>
                    <a:pt x="21" y="42"/>
                    <a:pt x="22" y="42"/>
                  </a:cubicBezTo>
                  <a:cubicBezTo>
                    <a:pt x="24" y="42"/>
                    <a:pt x="25" y="40"/>
                    <a:pt x="26" y="42"/>
                  </a:cubicBezTo>
                  <a:cubicBezTo>
                    <a:pt x="27" y="44"/>
                    <a:pt x="33" y="44"/>
                    <a:pt x="36" y="45"/>
                  </a:cubicBezTo>
                  <a:cubicBezTo>
                    <a:pt x="38" y="46"/>
                    <a:pt x="39" y="49"/>
                    <a:pt x="42" y="52"/>
                  </a:cubicBezTo>
                  <a:cubicBezTo>
                    <a:pt x="44" y="54"/>
                    <a:pt x="44" y="57"/>
                    <a:pt x="45" y="59"/>
                  </a:cubicBezTo>
                  <a:cubicBezTo>
                    <a:pt x="46" y="60"/>
                    <a:pt x="49" y="62"/>
                    <a:pt x="49" y="62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53" y="62"/>
                    <a:pt x="53" y="62"/>
                    <a:pt x="53" y="62"/>
                  </a:cubicBezTo>
                  <a:cubicBezTo>
                    <a:pt x="56" y="59"/>
                    <a:pt x="56" y="59"/>
                    <a:pt x="56" y="59"/>
                  </a:cubicBezTo>
                  <a:cubicBezTo>
                    <a:pt x="55" y="58"/>
                    <a:pt x="55" y="58"/>
                    <a:pt x="55" y="58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50" y="55"/>
                    <a:pt x="50" y="55"/>
                    <a:pt x="50" y="55"/>
                  </a:cubicBezTo>
                  <a:cubicBezTo>
                    <a:pt x="49" y="53"/>
                    <a:pt x="50" y="50"/>
                    <a:pt x="49" y="49"/>
                  </a:cubicBezTo>
                  <a:cubicBezTo>
                    <a:pt x="49" y="48"/>
                    <a:pt x="44" y="46"/>
                    <a:pt x="43" y="45"/>
                  </a:cubicBezTo>
                  <a:cubicBezTo>
                    <a:pt x="42" y="44"/>
                    <a:pt x="42" y="39"/>
                    <a:pt x="40" y="38"/>
                  </a:cubicBezTo>
                  <a:cubicBezTo>
                    <a:pt x="39" y="37"/>
                    <a:pt x="38" y="37"/>
                    <a:pt x="35" y="37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3" y="32"/>
                    <a:pt x="32" y="34"/>
                    <a:pt x="31" y="33"/>
                  </a:cubicBezTo>
                  <a:cubicBezTo>
                    <a:pt x="30" y="32"/>
                    <a:pt x="31" y="29"/>
                    <a:pt x="30" y="29"/>
                  </a:cubicBezTo>
                  <a:cubicBezTo>
                    <a:pt x="29" y="28"/>
                    <a:pt x="29" y="30"/>
                    <a:pt x="29" y="30"/>
                  </a:cubicBezTo>
                  <a:cubicBezTo>
                    <a:pt x="28" y="29"/>
                    <a:pt x="26" y="28"/>
                    <a:pt x="25" y="27"/>
                  </a:cubicBezTo>
                  <a:cubicBezTo>
                    <a:pt x="25" y="26"/>
                    <a:pt x="25" y="25"/>
                    <a:pt x="25" y="23"/>
                  </a:cubicBezTo>
                  <a:cubicBezTo>
                    <a:pt x="25" y="21"/>
                    <a:pt x="23" y="16"/>
                    <a:pt x="23" y="13"/>
                  </a:cubicBezTo>
                  <a:cubicBezTo>
                    <a:pt x="23" y="11"/>
                    <a:pt x="24" y="12"/>
                    <a:pt x="24" y="10"/>
                  </a:cubicBezTo>
                  <a:cubicBezTo>
                    <a:pt x="24" y="9"/>
                    <a:pt x="22" y="7"/>
                    <a:pt x="21" y="5"/>
                  </a:cubicBezTo>
                  <a:cubicBezTo>
                    <a:pt x="21" y="4"/>
                    <a:pt x="22" y="3"/>
                    <a:pt x="21" y="2"/>
                  </a:cubicBezTo>
                  <a:cubicBezTo>
                    <a:pt x="20" y="0"/>
                    <a:pt x="19" y="1"/>
                    <a:pt x="18" y="0"/>
                  </a:cubicBez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78" name="Freeform 258">
              <a:extLst>
                <a:ext uri="{FF2B5EF4-FFF2-40B4-BE49-F238E27FC236}">
                  <a16:creationId xmlns:a16="http://schemas.microsoft.com/office/drawing/2014/main" id="{CA26DD5C-2AB1-4F04-B071-8E55F2BF38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4244" y="3542223"/>
              <a:ext cx="197606" cy="219164"/>
            </a:xfrm>
            <a:custGeom>
              <a:avLst/>
              <a:gdLst>
                <a:gd name="T0" fmla="*/ 17 w 56"/>
                <a:gd name="T1" fmla="*/ 0 h 62"/>
                <a:gd name="T2" fmla="*/ 15 w 56"/>
                <a:gd name="T3" fmla="*/ 3 h 62"/>
                <a:gd name="T4" fmla="*/ 10 w 56"/>
                <a:gd name="T5" fmla="*/ 2 h 62"/>
                <a:gd name="T6" fmla="*/ 8 w 56"/>
                <a:gd name="T7" fmla="*/ 4 h 62"/>
                <a:gd name="T8" fmla="*/ 6 w 56"/>
                <a:gd name="T9" fmla="*/ 8 h 62"/>
                <a:gd name="T10" fmla="*/ 5 w 56"/>
                <a:gd name="T11" fmla="*/ 12 h 62"/>
                <a:gd name="T12" fmla="*/ 4 w 56"/>
                <a:gd name="T13" fmla="*/ 19 h 62"/>
                <a:gd name="T14" fmla="*/ 2 w 56"/>
                <a:gd name="T15" fmla="*/ 26 h 62"/>
                <a:gd name="T16" fmla="*/ 1 w 56"/>
                <a:gd name="T17" fmla="*/ 34 h 62"/>
                <a:gd name="T18" fmla="*/ 1 w 56"/>
                <a:gd name="T19" fmla="*/ 44 h 62"/>
                <a:gd name="T20" fmla="*/ 6 w 56"/>
                <a:gd name="T21" fmla="*/ 42 h 62"/>
                <a:gd name="T22" fmla="*/ 10 w 56"/>
                <a:gd name="T23" fmla="*/ 42 h 62"/>
                <a:gd name="T24" fmla="*/ 12 w 56"/>
                <a:gd name="T25" fmla="*/ 45 h 62"/>
                <a:gd name="T26" fmla="*/ 14 w 56"/>
                <a:gd name="T27" fmla="*/ 37 h 62"/>
                <a:gd name="T28" fmla="*/ 17 w 56"/>
                <a:gd name="T29" fmla="*/ 37 h 62"/>
                <a:gd name="T30" fmla="*/ 22 w 56"/>
                <a:gd name="T31" fmla="*/ 42 h 62"/>
                <a:gd name="T32" fmla="*/ 26 w 56"/>
                <a:gd name="T33" fmla="*/ 42 h 62"/>
                <a:gd name="T34" fmla="*/ 36 w 56"/>
                <a:gd name="T35" fmla="*/ 45 h 62"/>
                <a:gd name="T36" fmla="*/ 42 w 56"/>
                <a:gd name="T37" fmla="*/ 52 h 62"/>
                <a:gd name="T38" fmla="*/ 45 w 56"/>
                <a:gd name="T39" fmla="*/ 59 h 62"/>
                <a:gd name="T40" fmla="*/ 49 w 56"/>
                <a:gd name="T41" fmla="*/ 62 h 62"/>
                <a:gd name="T42" fmla="*/ 51 w 56"/>
                <a:gd name="T43" fmla="*/ 60 h 62"/>
                <a:gd name="T44" fmla="*/ 53 w 56"/>
                <a:gd name="T45" fmla="*/ 62 h 62"/>
                <a:gd name="T46" fmla="*/ 56 w 56"/>
                <a:gd name="T47" fmla="*/ 59 h 62"/>
                <a:gd name="T48" fmla="*/ 55 w 56"/>
                <a:gd name="T49" fmla="*/ 58 h 62"/>
                <a:gd name="T50" fmla="*/ 52 w 56"/>
                <a:gd name="T51" fmla="*/ 55 h 62"/>
                <a:gd name="T52" fmla="*/ 50 w 56"/>
                <a:gd name="T53" fmla="*/ 55 h 62"/>
                <a:gd name="T54" fmla="*/ 49 w 56"/>
                <a:gd name="T55" fmla="*/ 49 h 62"/>
                <a:gd name="T56" fmla="*/ 43 w 56"/>
                <a:gd name="T57" fmla="*/ 45 h 62"/>
                <a:gd name="T58" fmla="*/ 40 w 56"/>
                <a:gd name="T59" fmla="*/ 38 h 62"/>
                <a:gd name="T60" fmla="*/ 35 w 56"/>
                <a:gd name="T61" fmla="*/ 37 h 62"/>
                <a:gd name="T62" fmla="*/ 35 w 56"/>
                <a:gd name="T63" fmla="*/ 33 h 62"/>
                <a:gd name="T64" fmla="*/ 31 w 56"/>
                <a:gd name="T65" fmla="*/ 33 h 62"/>
                <a:gd name="T66" fmla="*/ 30 w 56"/>
                <a:gd name="T67" fmla="*/ 29 h 62"/>
                <a:gd name="T68" fmla="*/ 29 w 56"/>
                <a:gd name="T69" fmla="*/ 30 h 62"/>
                <a:gd name="T70" fmla="*/ 25 w 56"/>
                <a:gd name="T71" fmla="*/ 27 h 62"/>
                <a:gd name="T72" fmla="*/ 25 w 56"/>
                <a:gd name="T73" fmla="*/ 23 h 62"/>
                <a:gd name="T74" fmla="*/ 23 w 56"/>
                <a:gd name="T75" fmla="*/ 13 h 62"/>
                <a:gd name="T76" fmla="*/ 24 w 56"/>
                <a:gd name="T77" fmla="*/ 10 h 62"/>
                <a:gd name="T78" fmla="*/ 21 w 56"/>
                <a:gd name="T79" fmla="*/ 5 h 62"/>
                <a:gd name="T80" fmla="*/ 21 w 56"/>
                <a:gd name="T81" fmla="*/ 2 h 62"/>
                <a:gd name="T82" fmla="*/ 18 w 56"/>
                <a:gd name="T83" fmla="*/ 0 h 62"/>
                <a:gd name="T84" fmla="*/ 17 w 56"/>
                <a:gd name="T8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6" h="62">
                  <a:moveTo>
                    <a:pt x="17" y="0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9" y="2"/>
                    <a:pt x="8" y="4"/>
                  </a:cubicBezTo>
                  <a:cubicBezTo>
                    <a:pt x="7" y="6"/>
                    <a:pt x="7" y="8"/>
                    <a:pt x="6" y="8"/>
                  </a:cubicBezTo>
                  <a:cubicBezTo>
                    <a:pt x="4" y="8"/>
                    <a:pt x="5" y="9"/>
                    <a:pt x="5" y="12"/>
                  </a:cubicBezTo>
                  <a:cubicBezTo>
                    <a:pt x="4" y="15"/>
                    <a:pt x="4" y="15"/>
                    <a:pt x="4" y="19"/>
                  </a:cubicBezTo>
                  <a:cubicBezTo>
                    <a:pt x="4" y="22"/>
                    <a:pt x="3" y="23"/>
                    <a:pt x="2" y="26"/>
                  </a:cubicBezTo>
                  <a:cubicBezTo>
                    <a:pt x="1" y="29"/>
                    <a:pt x="0" y="32"/>
                    <a:pt x="1" y="34"/>
                  </a:cubicBezTo>
                  <a:cubicBezTo>
                    <a:pt x="2" y="35"/>
                    <a:pt x="1" y="44"/>
                    <a:pt x="1" y="44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6" y="42"/>
                    <a:pt x="10" y="41"/>
                    <a:pt x="10" y="42"/>
                  </a:cubicBezTo>
                  <a:cubicBezTo>
                    <a:pt x="11" y="44"/>
                    <a:pt x="12" y="45"/>
                    <a:pt x="12" y="45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15" y="35"/>
                    <a:pt x="17" y="37"/>
                  </a:cubicBezTo>
                  <a:cubicBezTo>
                    <a:pt x="19" y="38"/>
                    <a:pt x="21" y="42"/>
                    <a:pt x="22" y="42"/>
                  </a:cubicBezTo>
                  <a:cubicBezTo>
                    <a:pt x="24" y="42"/>
                    <a:pt x="25" y="40"/>
                    <a:pt x="26" y="42"/>
                  </a:cubicBezTo>
                  <a:cubicBezTo>
                    <a:pt x="27" y="44"/>
                    <a:pt x="33" y="44"/>
                    <a:pt x="36" y="45"/>
                  </a:cubicBezTo>
                  <a:cubicBezTo>
                    <a:pt x="38" y="46"/>
                    <a:pt x="39" y="49"/>
                    <a:pt x="42" y="52"/>
                  </a:cubicBezTo>
                  <a:cubicBezTo>
                    <a:pt x="44" y="54"/>
                    <a:pt x="44" y="57"/>
                    <a:pt x="45" y="59"/>
                  </a:cubicBezTo>
                  <a:cubicBezTo>
                    <a:pt x="46" y="60"/>
                    <a:pt x="49" y="62"/>
                    <a:pt x="49" y="62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53" y="62"/>
                    <a:pt x="53" y="62"/>
                    <a:pt x="53" y="62"/>
                  </a:cubicBezTo>
                  <a:cubicBezTo>
                    <a:pt x="56" y="59"/>
                    <a:pt x="56" y="59"/>
                    <a:pt x="56" y="59"/>
                  </a:cubicBezTo>
                  <a:cubicBezTo>
                    <a:pt x="55" y="58"/>
                    <a:pt x="55" y="58"/>
                    <a:pt x="55" y="58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50" y="55"/>
                    <a:pt x="50" y="55"/>
                    <a:pt x="50" y="55"/>
                  </a:cubicBezTo>
                  <a:cubicBezTo>
                    <a:pt x="49" y="53"/>
                    <a:pt x="50" y="50"/>
                    <a:pt x="49" y="49"/>
                  </a:cubicBezTo>
                  <a:cubicBezTo>
                    <a:pt x="49" y="48"/>
                    <a:pt x="44" y="46"/>
                    <a:pt x="43" y="45"/>
                  </a:cubicBezTo>
                  <a:cubicBezTo>
                    <a:pt x="42" y="44"/>
                    <a:pt x="42" y="39"/>
                    <a:pt x="40" y="38"/>
                  </a:cubicBezTo>
                  <a:cubicBezTo>
                    <a:pt x="39" y="37"/>
                    <a:pt x="38" y="37"/>
                    <a:pt x="35" y="37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3" y="32"/>
                    <a:pt x="32" y="34"/>
                    <a:pt x="31" y="33"/>
                  </a:cubicBezTo>
                  <a:cubicBezTo>
                    <a:pt x="30" y="32"/>
                    <a:pt x="31" y="29"/>
                    <a:pt x="30" y="29"/>
                  </a:cubicBezTo>
                  <a:cubicBezTo>
                    <a:pt x="29" y="28"/>
                    <a:pt x="29" y="30"/>
                    <a:pt x="29" y="30"/>
                  </a:cubicBezTo>
                  <a:cubicBezTo>
                    <a:pt x="28" y="29"/>
                    <a:pt x="26" y="28"/>
                    <a:pt x="25" y="27"/>
                  </a:cubicBezTo>
                  <a:cubicBezTo>
                    <a:pt x="25" y="26"/>
                    <a:pt x="25" y="25"/>
                    <a:pt x="25" y="23"/>
                  </a:cubicBezTo>
                  <a:cubicBezTo>
                    <a:pt x="25" y="21"/>
                    <a:pt x="23" y="16"/>
                    <a:pt x="23" y="13"/>
                  </a:cubicBezTo>
                  <a:cubicBezTo>
                    <a:pt x="23" y="11"/>
                    <a:pt x="24" y="12"/>
                    <a:pt x="24" y="10"/>
                  </a:cubicBezTo>
                  <a:cubicBezTo>
                    <a:pt x="24" y="9"/>
                    <a:pt x="22" y="7"/>
                    <a:pt x="21" y="5"/>
                  </a:cubicBezTo>
                  <a:cubicBezTo>
                    <a:pt x="21" y="4"/>
                    <a:pt x="22" y="3"/>
                    <a:pt x="21" y="2"/>
                  </a:cubicBezTo>
                  <a:cubicBezTo>
                    <a:pt x="20" y="0"/>
                    <a:pt x="19" y="1"/>
                    <a:pt x="18" y="0"/>
                  </a:cubicBezTo>
                  <a:lnTo>
                    <a:pt x="17" y="0"/>
                  </a:lnTo>
                  <a:close/>
                </a:path>
              </a:pathLst>
            </a:custGeom>
            <a:grpFill/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79" name="Freeform 259">
              <a:extLst>
                <a:ext uri="{FF2B5EF4-FFF2-40B4-BE49-F238E27FC236}">
                  <a16:creationId xmlns:a16="http://schemas.microsoft.com/office/drawing/2014/main" id="{5DB1EF1A-F989-4606-B5A2-BAE3D892F8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21969" y="4084744"/>
              <a:ext cx="100600" cy="95211"/>
            </a:xfrm>
            <a:custGeom>
              <a:avLst/>
              <a:gdLst>
                <a:gd name="T0" fmla="*/ 14 w 29"/>
                <a:gd name="T1" fmla="*/ 15 h 27"/>
                <a:gd name="T2" fmla="*/ 14 w 29"/>
                <a:gd name="T3" fmla="*/ 17 h 27"/>
                <a:gd name="T4" fmla="*/ 12 w 29"/>
                <a:gd name="T5" fmla="*/ 18 h 27"/>
                <a:gd name="T6" fmla="*/ 13 w 29"/>
                <a:gd name="T7" fmla="*/ 23 h 27"/>
                <a:gd name="T8" fmla="*/ 11 w 29"/>
                <a:gd name="T9" fmla="*/ 26 h 27"/>
                <a:gd name="T10" fmla="*/ 28 w 29"/>
                <a:gd name="T11" fmla="*/ 27 h 27"/>
                <a:gd name="T12" fmla="*/ 29 w 29"/>
                <a:gd name="T13" fmla="*/ 15 h 27"/>
                <a:gd name="T14" fmla="*/ 14 w 29"/>
                <a:gd name="T15" fmla="*/ 15 h 27"/>
                <a:gd name="T16" fmla="*/ 2 w 29"/>
                <a:gd name="T17" fmla="*/ 0 h 27"/>
                <a:gd name="T18" fmla="*/ 0 w 29"/>
                <a:gd name="T19" fmla="*/ 3 h 27"/>
                <a:gd name="T20" fmla="*/ 2 w 29"/>
                <a:gd name="T21" fmla="*/ 4 h 27"/>
                <a:gd name="T22" fmla="*/ 4 w 29"/>
                <a:gd name="T23" fmla="*/ 4 h 27"/>
                <a:gd name="T24" fmla="*/ 4 w 29"/>
                <a:gd name="T25" fmla="*/ 0 h 27"/>
                <a:gd name="T26" fmla="*/ 2 w 29"/>
                <a:gd name="T2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27">
                  <a:moveTo>
                    <a:pt x="14" y="15"/>
                  </a:moveTo>
                  <a:cubicBezTo>
                    <a:pt x="14" y="16"/>
                    <a:pt x="14" y="17"/>
                    <a:pt x="14" y="1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9"/>
                    <a:pt x="13" y="21"/>
                    <a:pt x="13" y="23"/>
                  </a:cubicBezTo>
                  <a:cubicBezTo>
                    <a:pt x="13" y="24"/>
                    <a:pt x="12" y="25"/>
                    <a:pt x="11" y="26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9" y="15"/>
                    <a:pt x="29" y="15"/>
                    <a:pt x="29" y="15"/>
                  </a:cubicBezTo>
                  <a:lnTo>
                    <a:pt x="14" y="15"/>
                  </a:lnTo>
                  <a:close/>
                  <a:moveTo>
                    <a:pt x="2" y="0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4" y="3"/>
                    <a:pt x="4" y="2"/>
                    <a:pt x="4" y="0"/>
                  </a:cubicBezTo>
                  <a:cubicBezTo>
                    <a:pt x="4" y="0"/>
                    <a:pt x="3" y="1"/>
                    <a:pt x="2" y="0"/>
                  </a:cubicBez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80" name="Freeform 260">
              <a:extLst>
                <a:ext uri="{FF2B5EF4-FFF2-40B4-BE49-F238E27FC236}">
                  <a16:creationId xmlns:a16="http://schemas.microsoft.com/office/drawing/2014/main" id="{44720B47-C0C3-4177-823B-A5CD6D8E72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21969" y="4084744"/>
              <a:ext cx="100600" cy="95211"/>
            </a:xfrm>
            <a:custGeom>
              <a:avLst/>
              <a:gdLst>
                <a:gd name="T0" fmla="*/ 14 w 29"/>
                <a:gd name="T1" fmla="*/ 15 h 27"/>
                <a:gd name="T2" fmla="*/ 14 w 29"/>
                <a:gd name="T3" fmla="*/ 17 h 27"/>
                <a:gd name="T4" fmla="*/ 12 w 29"/>
                <a:gd name="T5" fmla="*/ 18 h 27"/>
                <a:gd name="T6" fmla="*/ 13 w 29"/>
                <a:gd name="T7" fmla="*/ 23 h 27"/>
                <a:gd name="T8" fmla="*/ 11 w 29"/>
                <a:gd name="T9" fmla="*/ 26 h 27"/>
                <a:gd name="T10" fmla="*/ 28 w 29"/>
                <a:gd name="T11" fmla="*/ 27 h 27"/>
                <a:gd name="T12" fmla="*/ 29 w 29"/>
                <a:gd name="T13" fmla="*/ 15 h 27"/>
                <a:gd name="T14" fmla="*/ 14 w 29"/>
                <a:gd name="T15" fmla="*/ 15 h 27"/>
                <a:gd name="T16" fmla="*/ 2 w 29"/>
                <a:gd name="T17" fmla="*/ 0 h 27"/>
                <a:gd name="T18" fmla="*/ 0 w 29"/>
                <a:gd name="T19" fmla="*/ 3 h 27"/>
                <a:gd name="T20" fmla="*/ 2 w 29"/>
                <a:gd name="T21" fmla="*/ 4 h 27"/>
                <a:gd name="T22" fmla="*/ 4 w 29"/>
                <a:gd name="T23" fmla="*/ 4 h 27"/>
                <a:gd name="T24" fmla="*/ 4 w 29"/>
                <a:gd name="T25" fmla="*/ 0 h 27"/>
                <a:gd name="T26" fmla="*/ 2 w 29"/>
                <a:gd name="T2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27">
                  <a:moveTo>
                    <a:pt x="14" y="15"/>
                  </a:moveTo>
                  <a:cubicBezTo>
                    <a:pt x="14" y="16"/>
                    <a:pt x="14" y="17"/>
                    <a:pt x="14" y="1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9"/>
                    <a:pt x="13" y="21"/>
                    <a:pt x="13" y="23"/>
                  </a:cubicBezTo>
                  <a:cubicBezTo>
                    <a:pt x="13" y="24"/>
                    <a:pt x="12" y="25"/>
                    <a:pt x="11" y="26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9" y="15"/>
                    <a:pt x="29" y="15"/>
                    <a:pt x="29" y="15"/>
                  </a:cubicBezTo>
                  <a:lnTo>
                    <a:pt x="14" y="15"/>
                  </a:lnTo>
                  <a:close/>
                  <a:moveTo>
                    <a:pt x="2" y="0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4" y="3"/>
                    <a:pt x="4" y="2"/>
                    <a:pt x="4" y="0"/>
                  </a:cubicBezTo>
                  <a:cubicBezTo>
                    <a:pt x="4" y="0"/>
                    <a:pt x="3" y="1"/>
                    <a:pt x="2" y="0"/>
                  </a:cubicBezTo>
                  <a:close/>
                </a:path>
              </a:pathLst>
            </a:custGeom>
            <a:grpFill/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81" name="Freeform 261">
              <a:extLst>
                <a:ext uri="{FF2B5EF4-FFF2-40B4-BE49-F238E27FC236}">
                  <a16:creationId xmlns:a16="http://schemas.microsoft.com/office/drawing/2014/main" id="{A0E6279C-AA17-4BE9-90C8-0566E04F2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0170" y="3675158"/>
              <a:ext cx="91617" cy="53893"/>
            </a:xfrm>
            <a:custGeom>
              <a:avLst/>
              <a:gdLst>
                <a:gd name="T0" fmla="*/ 1 w 26"/>
                <a:gd name="T1" fmla="*/ 8 h 15"/>
                <a:gd name="T2" fmla="*/ 6 w 26"/>
                <a:gd name="T3" fmla="*/ 11 h 15"/>
                <a:gd name="T4" fmla="*/ 7 w 26"/>
                <a:gd name="T5" fmla="*/ 13 h 15"/>
                <a:gd name="T6" fmla="*/ 14 w 26"/>
                <a:gd name="T7" fmla="*/ 13 h 15"/>
                <a:gd name="T8" fmla="*/ 23 w 26"/>
                <a:gd name="T9" fmla="*/ 15 h 15"/>
                <a:gd name="T10" fmla="*/ 25 w 26"/>
                <a:gd name="T11" fmla="*/ 13 h 15"/>
                <a:gd name="T12" fmla="*/ 26 w 26"/>
                <a:gd name="T13" fmla="*/ 13 h 15"/>
                <a:gd name="T14" fmla="*/ 26 w 26"/>
                <a:gd name="T15" fmla="*/ 7 h 15"/>
                <a:gd name="T16" fmla="*/ 23 w 26"/>
                <a:gd name="T17" fmla="*/ 5 h 15"/>
                <a:gd name="T18" fmla="*/ 18 w 26"/>
                <a:gd name="T19" fmla="*/ 3 h 15"/>
                <a:gd name="T20" fmla="*/ 9 w 26"/>
                <a:gd name="T21" fmla="*/ 0 h 15"/>
                <a:gd name="T22" fmla="*/ 5 w 26"/>
                <a:gd name="T23" fmla="*/ 5 h 15"/>
                <a:gd name="T24" fmla="*/ 1 w 26"/>
                <a:gd name="T25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15">
                  <a:moveTo>
                    <a:pt x="1" y="8"/>
                  </a:moveTo>
                  <a:cubicBezTo>
                    <a:pt x="3" y="9"/>
                    <a:pt x="5" y="9"/>
                    <a:pt x="6" y="11"/>
                  </a:cubicBezTo>
                  <a:cubicBezTo>
                    <a:pt x="7" y="11"/>
                    <a:pt x="6" y="13"/>
                    <a:pt x="7" y="13"/>
                  </a:cubicBezTo>
                  <a:cubicBezTo>
                    <a:pt x="9" y="14"/>
                    <a:pt x="12" y="12"/>
                    <a:pt x="14" y="13"/>
                  </a:cubicBezTo>
                  <a:cubicBezTo>
                    <a:pt x="16" y="13"/>
                    <a:pt x="20" y="14"/>
                    <a:pt x="23" y="15"/>
                  </a:cubicBezTo>
                  <a:cubicBezTo>
                    <a:pt x="24" y="15"/>
                    <a:pt x="25" y="13"/>
                    <a:pt x="25" y="13"/>
                  </a:cubicBezTo>
                  <a:cubicBezTo>
                    <a:pt x="25" y="12"/>
                    <a:pt x="26" y="12"/>
                    <a:pt x="26" y="13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7"/>
                    <a:pt x="26" y="6"/>
                    <a:pt x="23" y="5"/>
                  </a:cubicBezTo>
                  <a:cubicBezTo>
                    <a:pt x="19" y="5"/>
                    <a:pt x="20" y="4"/>
                    <a:pt x="18" y="3"/>
                  </a:cubicBezTo>
                  <a:cubicBezTo>
                    <a:pt x="16" y="2"/>
                    <a:pt x="9" y="0"/>
                    <a:pt x="9" y="0"/>
                  </a:cubicBezTo>
                  <a:cubicBezTo>
                    <a:pt x="9" y="0"/>
                    <a:pt x="5" y="3"/>
                    <a:pt x="5" y="5"/>
                  </a:cubicBezTo>
                  <a:cubicBezTo>
                    <a:pt x="6" y="7"/>
                    <a:pt x="0" y="5"/>
                    <a:pt x="1" y="8"/>
                  </a:cubicBez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82" name="Freeform 262">
              <a:extLst>
                <a:ext uri="{FF2B5EF4-FFF2-40B4-BE49-F238E27FC236}">
                  <a16:creationId xmlns:a16="http://schemas.microsoft.com/office/drawing/2014/main" id="{314416F3-E92B-44CF-840A-199F09C83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0170" y="3675158"/>
              <a:ext cx="91617" cy="53893"/>
            </a:xfrm>
            <a:custGeom>
              <a:avLst/>
              <a:gdLst>
                <a:gd name="T0" fmla="*/ 1 w 26"/>
                <a:gd name="T1" fmla="*/ 8 h 15"/>
                <a:gd name="T2" fmla="*/ 6 w 26"/>
                <a:gd name="T3" fmla="*/ 11 h 15"/>
                <a:gd name="T4" fmla="*/ 7 w 26"/>
                <a:gd name="T5" fmla="*/ 13 h 15"/>
                <a:gd name="T6" fmla="*/ 14 w 26"/>
                <a:gd name="T7" fmla="*/ 13 h 15"/>
                <a:gd name="T8" fmla="*/ 23 w 26"/>
                <a:gd name="T9" fmla="*/ 15 h 15"/>
                <a:gd name="T10" fmla="*/ 25 w 26"/>
                <a:gd name="T11" fmla="*/ 13 h 15"/>
                <a:gd name="T12" fmla="*/ 26 w 26"/>
                <a:gd name="T13" fmla="*/ 13 h 15"/>
                <a:gd name="T14" fmla="*/ 26 w 26"/>
                <a:gd name="T15" fmla="*/ 7 h 15"/>
                <a:gd name="T16" fmla="*/ 23 w 26"/>
                <a:gd name="T17" fmla="*/ 5 h 15"/>
                <a:gd name="T18" fmla="*/ 18 w 26"/>
                <a:gd name="T19" fmla="*/ 3 h 15"/>
                <a:gd name="T20" fmla="*/ 9 w 26"/>
                <a:gd name="T21" fmla="*/ 0 h 15"/>
                <a:gd name="T22" fmla="*/ 5 w 26"/>
                <a:gd name="T23" fmla="*/ 5 h 15"/>
                <a:gd name="T24" fmla="*/ 1 w 26"/>
                <a:gd name="T25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15">
                  <a:moveTo>
                    <a:pt x="1" y="8"/>
                  </a:moveTo>
                  <a:cubicBezTo>
                    <a:pt x="3" y="9"/>
                    <a:pt x="5" y="9"/>
                    <a:pt x="6" y="11"/>
                  </a:cubicBezTo>
                  <a:cubicBezTo>
                    <a:pt x="7" y="11"/>
                    <a:pt x="6" y="13"/>
                    <a:pt x="7" y="13"/>
                  </a:cubicBezTo>
                  <a:cubicBezTo>
                    <a:pt x="9" y="14"/>
                    <a:pt x="12" y="12"/>
                    <a:pt x="14" y="13"/>
                  </a:cubicBezTo>
                  <a:cubicBezTo>
                    <a:pt x="16" y="13"/>
                    <a:pt x="20" y="14"/>
                    <a:pt x="23" y="15"/>
                  </a:cubicBezTo>
                  <a:cubicBezTo>
                    <a:pt x="24" y="15"/>
                    <a:pt x="25" y="13"/>
                    <a:pt x="25" y="13"/>
                  </a:cubicBezTo>
                  <a:cubicBezTo>
                    <a:pt x="25" y="12"/>
                    <a:pt x="26" y="12"/>
                    <a:pt x="26" y="13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7"/>
                    <a:pt x="26" y="6"/>
                    <a:pt x="23" y="5"/>
                  </a:cubicBezTo>
                  <a:cubicBezTo>
                    <a:pt x="19" y="5"/>
                    <a:pt x="20" y="4"/>
                    <a:pt x="18" y="3"/>
                  </a:cubicBezTo>
                  <a:cubicBezTo>
                    <a:pt x="16" y="2"/>
                    <a:pt x="9" y="0"/>
                    <a:pt x="9" y="0"/>
                  </a:cubicBezTo>
                  <a:cubicBezTo>
                    <a:pt x="9" y="0"/>
                    <a:pt x="5" y="3"/>
                    <a:pt x="5" y="5"/>
                  </a:cubicBezTo>
                  <a:cubicBezTo>
                    <a:pt x="6" y="7"/>
                    <a:pt x="0" y="5"/>
                    <a:pt x="1" y="8"/>
                  </a:cubicBezTo>
                  <a:close/>
                </a:path>
              </a:pathLst>
            </a:custGeom>
            <a:grpFill/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83" name="Freeform 263">
              <a:extLst>
                <a:ext uri="{FF2B5EF4-FFF2-40B4-BE49-F238E27FC236}">
                  <a16:creationId xmlns:a16="http://schemas.microsoft.com/office/drawing/2014/main" id="{215668F1-CBB8-44B5-AE8F-074E5E258E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21370" y="3003293"/>
              <a:ext cx="341318" cy="389826"/>
            </a:xfrm>
            <a:custGeom>
              <a:avLst/>
              <a:gdLst>
                <a:gd name="T0" fmla="*/ 95 w 97"/>
                <a:gd name="T1" fmla="*/ 95 h 111"/>
                <a:gd name="T2" fmla="*/ 97 w 97"/>
                <a:gd name="T3" fmla="*/ 87 h 111"/>
                <a:gd name="T4" fmla="*/ 94 w 97"/>
                <a:gd name="T5" fmla="*/ 82 h 111"/>
                <a:gd name="T6" fmla="*/ 86 w 97"/>
                <a:gd name="T7" fmla="*/ 70 h 111"/>
                <a:gd name="T8" fmla="*/ 82 w 97"/>
                <a:gd name="T9" fmla="*/ 57 h 111"/>
                <a:gd name="T10" fmla="*/ 80 w 97"/>
                <a:gd name="T11" fmla="*/ 51 h 111"/>
                <a:gd name="T12" fmla="*/ 77 w 97"/>
                <a:gd name="T13" fmla="*/ 43 h 111"/>
                <a:gd name="T14" fmla="*/ 70 w 97"/>
                <a:gd name="T15" fmla="*/ 33 h 111"/>
                <a:gd name="T16" fmla="*/ 75 w 97"/>
                <a:gd name="T17" fmla="*/ 34 h 111"/>
                <a:gd name="T18" fmla="*/ 82 w 97"/>
                <a:gd name="T19" fmla="*/ 45 h 111"/>
                <a:gd name="T20" fmla="*/ 88 w 97"/>
                <a:gd name="T21" fmla="*/ 38 h 111"/>
                <a:gd name="T22" fmla="*/ 89 w 97"/>
                <a:gd name="T23" fmla="*/ 29 h 111"/>
                <a:gd name="T24" fmla="*/ 86 w 97"/>
                <a:gd name="T25" fmla="*/ 9 h 111"/>
                <a:gd name="T26" fmla="*/ 80 w 97"/>
                <a:gd name="T27" fmla="*/ 8 h 111"/>
                <a:gd name="T28" fmla="*/ 71 w 97"/>
                <a:gd name="T29" fmla="*/ 8 h 111"/>
                <a:gd name="T30" fmla="*/ 66 w 97"/>
                <a:gd name="T31" fmla="*/ 9 h 111"/>
                <a:gd name="T32" fmla="*/ 63 w 97"/>
                <a:gd name="T33" fmla="*/ 8 h 111"/>
                <a:gd name="T34" fmla="*/ 61 w 97"/>
                <a:gd name="T35" fmla="*/ 6 h 111"/>
                <a:gd name="T36" fmla="*/ 59 w 97"/>
                <a:gd name="T37" fmla="*/ 11 h 111"/>
                <a:gd name="T38" fmla="*/ 58 w 97"/>
                <a:gd name="T39" fmla="*/ 8 h 111"/>
                <a:gd name="T40" fmla="*/ 49 w 97"/>
                <a:gd name="T41" fmla="*/ 12 h 111"/>
                <a:gd name="T42" fmla="*/ 39 w 97"/>
                <a:gd name="T43" fmla="*/ 12 h 111"/>
                <a:gd name="T44" fmla="*/ 26 w 97"/>
                <a:gd name="T45" fmla="*/ 10 h 111"/>
                <a:gd name="T46" fmla="*/ 20 w 97"/>
                <a:gd name="T47" fmla="*/ 7 h 111"/>
                <a:gd name="T48" fmla="*/ 7 w 97"/>
                <a:gd name="T49" fmla="*/ 5 h 111"/>
                <a:gd name="T50" fmla="*/ 1 w 97"/>
                <a:gd name="T51" fmla="*/ 1 h 111"/>
                <a:gd name="T52" fmla="*/ 3 w 97"/>
                <a:gd name="T53" fmla="*/ 16 h 111"/>
                <a:gd name="T54" fmla="*/ 3 w 97"/>
                <a:gd name="T55" fmla="*/ 28 h 111"/>
                <a:gd name="T56" fmla="*/ 5 w 97"/>
                <a:gd name="T57" fmla="*/ 108 h 111"/>
                <a:gd name="T58" fmla="*/ 69 w 97"/>
                <a:gd name="T59" fmla="*/ 107 h 111"/>
                <a:gd name="T60" fmla="*/ 78 w 97"/>
                <a:gd name="T61" fmla="*/ 109 h 111"/>
                <a:gd name="T62" fmla="*/ 82 w 97"/>
                <a:gd name="T63" fmla="*/ 110 h 111"/>
                <a:gd name="T64" fmla="*/ 86 w 97"/>
                <a:gd name="T65" fmla="*/ 104 h 111"/>
                <a:gd name="T66" fmla="*/ 91 w 97"/>
                <a:gd name="T67" fmla="*/ 98 h 111"/>
                <a:gd name="T68" fmla="*/ 70 w 97"/>
                <a:gd name="T69" fmla="*/ 24 h 111"/>
                <a:gd name="T70" fmla="*/ 70 w 97"/>
                <a:gd name="T71" fmla="*/ 24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7" h="111">
                  <a:moveTo>
                    <a:pt x="96" y="96"/>
                  </a:moveTo>
                  <a:cubicBezTo>
                    <a:pt x="96" y="96"/>
                    <a:pt x="95" y="95"/>
                    <a:pt x="95" y="95"/>
                  </a:cubicBezTo>
                  <a:cubicBezTo>
                    <a:pt x="94" y="92"/>
                    <a:pt x="95" y="90"/>
                    <a:pt x="94" y="87"/>
                  </a:cubicBezTo>
                  <a:cubicBezTo>
                    <a:pt x="96" y="87"/>
                    <a:pt x="96" y="87"/>
                    <a:pt x="97" y="87"/>
                  </a:cubicBezTo>
                  <a:cubicBezTo>
                    <a:pt x="97" y="86"/>
                    <a:pt x="95" y="85"/>
                    <a:pt x="94" y="85"/>
                  </a:cubicBezTo>
                  <a:cubicBezTo>
                    <a:pt x="94" y="84"/>
                    <a:pt x="94" y="83"/>
                    <a:pt x="94" y="82"/>
                  </a:cubicBezTo>
                  <a:cubicBezTo>
                    <a:pt x="94" y="80"/>
                    <a:pt x="90" y="73"/>
                    <a:pt x="89" y="71"/>
                  </a:cubicBezTo>
                  <a:cubicBezTo>
                    <a:pt x="88" y="70"/>
                    <a:pt x="87" y="71"/>
                    <a:pt x="86" y="70"/>
                  </a:cubicBezTo>
                  <a:cubicBezTo>
                    <a:pt x="86" y="70"/>
                    <a:pt x="84" y="65"/>
                    <a:pt x="84" y="65"/>
                  </a:cubicBezTo>
                  <a:cubicBezTo>
                    <a:pt x="82" y="62"/>
                    <a:pt x="83" y="60"/>
                    <a:pt x="82" y="57"/>
                  </a:cubicBezTo>
                  <a:cubicBezTo>
                    <a:pt x="81" y="56"/>
                    <a:pt x="80" y="54"/>
                    <a:pt x="80" y="53"/>
                  </a:cubicBezTo>
                  <a:cubicBezTo>
                    <a:pt x="80" y="53"/>
                    <a:pt x="80" y="52"/>
                    <a:pt x="80" y="51"/>
                  </a:cubicBezTo>
                  <a:cubicBezTo>
                    <a:pt x="79" y="51"/>
                    <a:pt x="78" y="51"/>
                    <a:pt x="78" y="51"/>
                  </a:cubicBezTo>
                  <a:cubicBezTo>
                    <a:pt x="76" y="48"/>
                    <a:pt x="78" y="45"/>
                    <a:pt x="77" y="43"/>
                  </a:cubicBezTo>
                  <a:cubicBezTo>
                    <a:pt x="77" y="43"/>
                    <a:pt x="75" y="42"/>
                    <a:pt x="75" y="42"/>
                  </a:cubicBezTo>
                  <a:cubicBezTo>
                    <a:pt x="74" y="40"/>
                    <a:pt x="70" y="35"/>
                    <a:pt x="70" y="33"/>
                  </a:cubicBezTo>
                  <a:cubicBezTo>
                    <a:pt x="70" y="32"/>
                    <a:pt x="71" y="30"/>
                    <a:pt x="70" y="29"/>
                  </a:cubicBezTo>
                  <a:cubicBezTo>
                    <a:pt x="72" y="31"/>
                    <a:pt x="74" y="32"/>
                    <a:pt x="75" y="34"/>
                  </a:cubicBezTo>
                  <a:cubicBezTo>
                    <a:pt x="76" y="36"/>
                    <a:pt x="75" y="38"/>
                    <a:pt x="76" y="40"/>
                  </a:cubicBezTo>
                  <a:cubicBezTo>
                    <a:pt x="77" y="41"/>
                    <a:pt x="81" y="45"/>
                    <a:pt x="82" y="45"/>
                  </a:cubicBezTo>
                  <a:cubicBezTo>
                    <a:pt x="83" y="46"/>
                    <a:pt x="84" y="45"/>
                    <a:pt x="85" y="45"/>
                  </a:cubicBezTo>
                  <a:cubicBezTo>
                    <a:pt x="86" y="43"/>
                    <a:pt x="87" y="40"/>
                    <a:pt x="88" y="38"/>
                  </a:cubicBezTo>
                  <a:cubicBezTo>
                    <a:pt x="89" y="35"/>
                    <a:pt x="89" y="34"/>
                    <a:pt x="90" y="32"/>
                  </a:cubicBezTo>
                  <a:cubicBezTo>
                    <a:pt x="89" y="31"/>
                    <a:pt x="89" y="29"/>
                    <a:pt x="89" y="29"/>
                  </a:cubicBezTo>
                  <a:cubicBezTo>
                    <a:pt x="87" y="14"/>
                    <a:pt x="87" y="14"/>
                    <a:pt x="87" y="14"/>
                  </a:cubicBezTo>
                  <a:cubicBezTo>
                    <a:pt x="86" y="9"/>
                    <a:pt x="86" y="9"/>
                    <a:pt x="86" y="9"/>
                  </a:cubicBezTo>
                  <a:cubicBezTo>
                    <a:pt x="85" y="8"/>
                    <a:pt x="85" y="8"/>
                    <a:pt x="85" y="8"/>
                  </a:cubicBezTo>
                  <a:cubicBezTo>
                    <a:pt x="84" y="9"/>
                    <a:pt x="82" y="8"/>
                    <a:pt x="80" y="8"/>
                  </a:cubicBezTo>
                  <a:cubicBezTo>
                    <a:pt x="79" y="8"/>
                    <a:pt x="76" y="11"/>
                    <a:pt x="74" y="10"/>
                  </a:cubicBezTo>
                  <a:cubicBezTo>
                    <a:pt x="74" y="10"/>
                    <a:pt x="75" y="8"/>
                    <a:pt x="71" y="8"/>
                  </a:cubicBezTo>
                  <a:cubicBezTo>
                    <a:pt x="70" y="8"/>
                    <a:pt x="67" y="11"/>
                    <a:pt x="66" y="11"/>
                  </a:cubicBezTo>
                  <a:cubicBezTo>
                    <a:pt x="66" y="9"/>
                    <a:pt x="66" y="9"/>
                    <a:pt x="66" y="9"/>
                  </a:cubicBezTo>
                  <a:cubicBezTo>
                    <a:pt x="65" y="9"/>
                    <a:pt x="63" y="10"/>
                    <a:pt x="62" y="9"/>
                  </a:cubicBezTo>
                  <a:cubicBezTo>
                    <a:pt x="63" y="9"/>
                    <a:pt x="62" y="8"/>
                    <a:pt x="63" y="8"/>
                  </a:cubicBezTo>
                  <a:cubicBezTo>
                    <a:pt x="63" y="7"/>
                    <a:pt x="63" y="7"/>
                    <a:pt x="63" y="7"/>
                  </a:cubicBezTo>
                  <a:cubicBezTo>
                    <a:pt x="62" y="7"/>
                    <a:pt x="61" y="6"/>
                    <a:pt x="61" y="6"/>
                  </a:cubicBezTo>
                  <a:cubicBezTo>
                    <a:pt x="59" y="6"/>
                    <a:pt x="57" y="7"/>
                    <a:pt x="59" y="8"/>
                  </a:cubicBezTo>
                  <a:cubicBezTo>
                    <a:pt x="60" y="9"/>
                    <a:pt x="59" y="11"/>
                    <a:pt x="59" y="11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6" y="10"/>
                    <a:pt x="58" y="8"/>
                    <a:pt x="58" y="8"/>
                  </a:cubicBezTo>
                  <a:cubicBezTo>
                    <a:pt x="54" y="9"/>
                    <a:pt x="54" y="9"/>
                    <a:pt x="50" y="8"/>
                  </a:cubicBezTo>
                  <a:cubicBezTo>
                    <a:pt x="50" y="8"/>
                    <a:pt x="49" y="12"/>
                    <a:pt x="49" y="12"/>
                  </a:cubicBezTo>
                  <a:cubicBezTo>
                    <a:pt x="47" y="12"/>
                    <a:pt x="47" y="11"/>
                    <a:pt x="44" y="11"/>
                  </a:cubicBezTo>
                  <a:cubicBezTo>
                    <a:pt x="43" y="11"/>
                    <a:pt x="42" y="13"/>
                    <a:pt x="39" y="12"/>
                  </a:cubicBezTo>
                  <a:cubicBezTo>
                    <a:pt x="39" y="12"/>
                    <a:pt x="37" y="10"/>
                    <a:pt x="36" y="9"/>
                  </a:cubicBezTo>
                  <a:cubicBezTo>
                    <a:pt x="33" y="9"/>
                    <a:pt x="29" y="11"/>
                    <a:pt x="26" y="10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3" y="8"/>
                    <a:pt x="22" y="8"/>
                    <a:pt x="20" y="7"/>
                  </a:cubicBezTo>
                  <a:cubicBezTo>
                    <a:pt x="19" y="7"/>
                    <a:pt x="19" y="6"/>
                    <a:pt x="19" y="5"/>
                  </a:cubicBezTo>
                  <a:cubicBezTo>
                    <a:pt x="15" y="4"/>
                    <a:pt x="11" y="5"/>
                    <a:pt x="7" y="5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0"/>
                    <a:pt x="2" y="1"/>
                    <a:pt x="1" y="1"/>
                  </a:cubicBezTo>
                  <a:cubicBezTo>
                    <a:pt x="1" y="1"/>
                    <a:pt x="0" y="6"/>
                    <a:pt x="1" y="8"/>
                  </a:cubicBezTo>
                  <a:cubicBezTo>
                    <a:pt x="2" y="10"/>
                    <a:pt x="5" y="14"/>
                    <a:pt x="3" y="16"/>
                  </a:cubicBezTo>
                  <a:cubicBezTo>
                    <a:pt x="1" y="18"/>
                    <a:pt x="1" y="19"/>
                    <a:pt x="1" y="22"/>
                  </a:cubicBezTo>
                  <a:cubicBezTo>
                    <a:pt x="2" y="26"/>
                    <a:pt x="1" y="26"/>
                    <a:pt x="3" y="28"/>
                  </a:cubicBezTo>
                  <a:cubicBezTo>
                    <a:pt x="4" y="29"/>
                    <a:pt x="4" y="30"/>
                    <a:pt x="4" y="30"/>
                  </a:cubicBezTo>
                  <a:cubicBezTo>
                    <a:pt x="5" y="108"/>
                    <a:pt x="5" y="108"/>
                    <a:pt x="5" y="108"/>
                  </a:cubicBezTo>
                  <a:cubicBezTo>
                    <a:pt x="67" y="109"/>
                    <a:pt x="67" y="109"/>
                    <a:pt x="67" y="109"/>
                  </a:cubicBezTo>
                  <a:cubicBezTo>
                    <a:pt x="69" y="107"/>
                    <a:pt x="69" y="107"/>
                    <a:pt x="69" y="107"/>
                  </a:cubicBezTo>
                  <a:cubicBezTo>
                    <a:pt x="70" y="109"/>
                    <a:pt x="70" y="109"/>
                    <a:pt x="70" y="109"/>
                  </a:cubicBezTo>
                  <a:cubicBezTo>
                    <a:pt x="78" y="109"/>
                    <a:pt x="78" y="109"/>
                    <a:pt x="78" y="109"/>
                  </a:cubicBezTo>
                  <a:cubicBezTo>
                    <a:pt x="79" y="111"/>
                    <a:pt x="79" y="111"/>
                    <a:pt x="79" y="111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05"/>
                    <a:pt x="83" y="105"/>
                    <a:pt x="83" y="105"/>
                  </a:cubicBezTo>
                  <a:cubicBezTo>
                    <a:pt x="86" y="104"/>
                    <a:pt x="86" y="104"/>
                    <a:pt x="86" y="104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91" y="98"/>
                    <a:pt x="91" y="98"/>
                    <a:pt x="91" y="98"/>
                  </a:cubicBezTo>
                  <a:lnTo>
                    <a:pt x="96" y="96"/>
                  </a:lnTo>
                  <a:close/>
                  <a:moveTo>
                    <a:pt x="70" y="24"/>
                  </a:moveTo>
                  <a:cubicBezTo>
                    <a:pt x="69" y="24"/>
                    <a:pt x="70" y="27"/>
                    <a:pt x="70" y="27"/>
                  </a:cubicBezTo>
                  <a:cubicBezTo>
                    <a:pt x="69" y="27"/>
                    <a:pt x="69" y="24"/>
                    <a:pt x="70" y="24"/>
                  </a:cubicBez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84" name="Freeform 264">
              <a:extLst>
                <a:ext uri="{FF2B5EF4-FFF2-40B4-BE49-F238E27FC236}">
                  <a16:creationId xmlns:a16="http://schemas.microsoft.com/office/drawing/2014/main" id="{B9DDD920-65A7-416D-BB27-D6B8673FE9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21370" y="3003293"/>
              <a:ext cx="341318" cy="389826"/>
            </a:xfrm>
            <a:custGeom>
              <a:avLst/>
              <a:gdLst>
                <a:gd name="T0" fmla="*/ 95 w 97"/>
                <a:gd name="T1" fmla="*/ 95 h 111"/>
                <a:gd name="T2" fmla="*/ 97 w 97"/>
                <a:gd name="T3" fmla="*/ 87 h 111"/>
                <a:gd name="T4" fmla="*/ 94 w 97"/>
                <a:gd name="T5" fmla="*/ 82 h 111"/>
                <a:gd name="T6" fmla="*/ 86 w 97"/>
                <a:gd name="T7" fmla="*/ 70 h 111"/>
                <a:gd name="T8" fmla="*/ 82 w 97"/>
                <a:gd name="T9" fmla="*/ 57 h 111"/>
                <a:gd name="T10" fmla="*/ 80 w 97"/>
                <a:gd name="T11" fmla="*/ 51 h 111"/>
                <a:gd name="T12" fmla="*/ 77 w 97"/>
                <a:gd name="T13" fmla="*/ 43 h 111"/>
                <a:gd name="T14" fmla="*/ 70 w 97"/>
                <a:gd name="T15" fmla="*/ 33 h 111"/>
                <a:gd name="T16" fmla="*/ 75 w 97"/>
                <a:gd name="T17" fmla="*/ 34 h 111"/>
                <a:gd name="T18" fmla="*/ 82 w 97"/>
                <a:gd name="T19" fmla="*/ 45 h 111"/>
                <a:gd name="T20" fmla="*/ 88 w 97"/>
                <a:gd name="T21" fmla="*/ 38 h 111"/>
                <a:gd name="T22" fmla="*/ 89 w 97"/>
                <a:gd name="T23" fmla="*/ 29 h 111"/>
                <a:gd name="T24" fmla="*/ 86 w 97"/>
                <a:gd name="T25" fmla="*/ 9 h 111"/>
                <a:gd name="T26" fmla="*/ 80 w 97"/>
                <a:gd name="T27" fmla="*/ 8 h 111"/>
                <a:gd name="T28" fmla="*/ 71 w 97"/>
                <a:gd name="T29" fmla="*/ 8 h 111"/>
                <a:gd name="T30" fmla="*/ 66 w 97"/>
                <a:gd name="T31" fmla="*/ 9 h 111"/>
                <a:gd name="T32" fmla="*/ 63 w 97"/>
                <a:gd name="T33" fmla="*/ 8 h 111"/>
                <a:gd name="T34" fmla="*/ 61 w 97"/>
                <a:gd name="T35" fmla="*/ 6 h 111"/>
                <a:gd name="T36" fmla="*/ 59 w 97"/>
                <a:gd name="T37" fmla="*/ 11 h 111"/>
                <a:gd name="T38" fmla="*/ 58 w 97"/>
                <a:gd name="T39" fmla="*/ 8 h 111"/>
                <a:gd name="T40" fmla="*/ 49 w 97"/>
                <a:gd name="T41" fmla="*/ 12 h 111"/>
                <a:gd name="T42" fmla="*/ 39 w 97"/>
                <a:gd name="T43" fmla="*/ 12 h 111"/>
                <a:gd name="T44" fmla="*/ 26 w 97"/>
                <a:gd name="T45" fmla="*/ 10 h 111"/>
                <a:gd name="T46" fmla="*/ 20 w 97"/>
                <a:gd name="T47" fmla="*/ 7 h 111"/>
                <a:gd name="T48" fmla="*/ 7 w 97"/>
                <a:gd name="T49" fmla="*/ 5 h 111"/>
                <a:gd name="T50" fmla="*/ 1 w 97"/>
                <a:gd name="T51" fmla="*/ 1 h 111"/>
                <a:gd name="T52" fmla="*/ 3 w 97"/>
                <a:gd name="T53" fmla="*/ 16 h 111"/>
                <a:gd name="T54" fmla="*/ 3 w 97"/>
                <a:gd name="T55" fmla="*/ 28 h 111"/>
                <a:gd name="T56" fmla="*/ 5 w 97"/>
                <a:gd name="T57" fmla="*/ 108 h 111"/>
                <a:gd name="T58" fmla="*/ 69 w 97"/>
                <a:gd name="T59" fmla="*/ 107 h 111"/>
                <a:gd name="T60" fmla="*/ 78 w 97"/>
                <a:gd name="T61" fmla="*/ 109 h 111"/>
                <a:gd name="T62" fmla="*/ 82 w 97"/>
                <a:gd name="T63" fmla="*/ 110 h 111"/>
                <a:gd name="T64" fmla="*/ 86 w 97"/>
                <a:gd name="T65" fmla="*/ 104 h 111"/>
                <a:gd name="T66" fmla="*/ 91 w 97"/>
                <a:gd name="T67" fmla="*/ 98 h 111"/>
                <a:gd name="T68" fmla="*/ 70 w 97"/>
                <a:gd name="T69" fmla="*/ 24 h 111"/>
                <a:gd name="T70" fmla="*/ 70 w 97"/>
                <a:gd name="T71" fmla="*/ 24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7" h="111">
                  <a:moveTo>
                    <a:pt x="96" y="96"/>
                  </a:moveTo>
                  <a:cubicBezTo>
                    <a:pt x="96" y="96"/>
                    <a:pt x="95" y="95"/>
                    <a:pt x="95" y="95"/>
                  </a:cubicBezTo>
                  <a:cubicBezTo>
                    <a:pt x="94" y="92"/>
                    <a:pt x="95" y="90"/>
                    <a:pt x="94" y="87"/>
                  </a:cubicBezTo>
                  <a:cubicBezTo>
                    <a:pt x="96" y="87"/>
                    <a:pt x="96" y="87"/>
                    <a:pt x="97" y="87"/>
                  </a:cubicBezTo>
                  <a:cubicBezTo>
                    <a:pt x="97" y="86"/>
                    <a:pt x="95" y="85"/>
                    <a:pt x="94" y="85"/>
                  </a:cubicBezTo>
                  <a:cubicBezTo>
                    <a:pt x="94" y="84"/>
                    <a:pt x="94" y="83"/>
                    <a:pt x="94" y="82"/>
                  </a:cubicBezTo>
                  <a:cubicBezTo>
                    <a:pt x="94" y="80"/>
                    <a:pt x="90" y="73"/>
                    <a:pt x="89" y="71"/>
                  </a:cubicBezTo>
                  <a:cubicBezTo>
                    <a:pt x="88" y="70"/>
                    <a:pt x="87" y="71"/>
                    <a:pt x="86" y="70"/>
                  </a:cubicBezTo>
                  <a:cubicBezTo>
                    <a:pt x="86" y="70"/>
                    <a:pt x="84" y="65"/>
                    <a:pt x="84" y="65"/>
                  </a:cubicBezTo>
                  <a:cubicBezTo>
                    <a:pt x="82" y="62"/>
                    <a:pt x="83" y="60"/>
                    <a:pt x="82" y="57"/>
                  </a:cubicBezTo>
                  <a:cubicBezTo>
                    <a:pt x="81" y="56"/>
                    <a:pt x="80" y="54"/>
                    <a:pt x="80" y="53"/>
                  </a:cubicBezTo>
                  <a:cubicBezTo>
                    <a:pt x="80" y="53"/>
                    <a:pt x="80" y="52"/>
                    <a:pt x="80" y="51"/>
                  </a:cubicBezTo>
                  <a:cubicBezTo>
                    <a:pt x="79" y="51"/>
                    <a:pt x="78" y="51"/>
                    <a:pt x="78" y="51"/>
                  </a:cubicBezTo>
                  <a:cubicBezTo>
                    <a:pt x="76" y="48"/>
                    <a:pt x="78" y="45"/>
                    <a:pt x="77" y="43"/>
                  </a:cubicBezTo>
                  <a:cubicBezTo>
                    <a:pt x="77" y="43"/>
                    <a:pt x="75" y="42"/>
                    <a:pt x="75" y="42"/>
                  </a:cubicBezTo>
                  <a:cubicBezTo>
                    <a:pt x="74" y="40"/>
                    <a:pt x="70" y="35"/>
                    <a:pt x="70" y="33"/>
                  </a:cubicBezTo>
                  <a:cubicBezTo>
                    <a:pt x="70" y="32"/>
                    <a:pt x="71" y="30"/>
                    <a:pt x="70" y="29"/>
                  </a:cubicBezTo>
                  <a:cubicBezTo>
                    <a:pt x="72" y="31"/>
                    <a:pt x="74" y="32"/>
                    <a:pt x="75" y="34"/>
                  </a:cubicBezTo>
                  <a:cubicBezTo>
                    <a:pt x="76" y="36"/>
                    <a:pt x="75" y="38"/>
                    <a:pt x="76" y="40"/>
                  </a:cubicBezTo>
                  <a:cubicBezTo>
                    <a:pt x="77" y="41"/>
                    <a:pt x="81" y="45"/>
                    <a:pt x="82" y="45"/>
                  </a:cubicBezTo>
                  <a:cubicBezTo>
                    <a:pt x="83" y="46"/>
                    <a:pt x="84" y="45"/>
                    <a:pt x="85" y="45"/>
                  </a:cubicBezTo>
                  <a:cubicBezTo>
                    <a:pt x="86" y="43"/>
                    <a:pt x="87" y="40"/>
                    <a:pt x="88" y="38"/>
                  </a:cubicBezTo>
                  <a:cubicBezTo>
                    <a:pt x="89" y="35"/>
                    <a:pt x="89" y="34"/>
                    <a:pt x="90" y="32"/>
                  </a:cubicBezTo>
                  <a:cubicBezTo>
                    <a:pt x="89" y="31"/>
                    <a:pt x="89" y="29"/>
                    <a:pt x="89" y="29"/>
                  </a:cubicBezTo>
                  <a:cubicBezTo>
                    <a:pt x="87" y="14"/>
                    <a:pt x="87" y="14"/>
                    <a:pt x="87" y="14"/>
                  </a:cubicBezTo>
                  <a:cubicBezTo>
                    <a:pt x="86" y="9"/>
                    <a:pt x="86" y="9"/>
                    <a:pt x="86" y="9"/>
                  </a:cubicBezTo>
                  <a:cubicBezTo>
                    <a:pt x="85" y="8"/>
                    <a:pt x="85" y="8"/>
                    <a:pt x="85" y="8"/>
                  </a:cubicBezTo>
                  <a:cubicBezTo>
                    <a:pt x="84" y="9"/>
                    <a:pt x="82" y="8"/>
                    <a:pt x="80" y="8"/>
                  </a:cubicBezTo>
                  <a:cubicBezTo>
                    <a:pt x="79" y="8"/>
                    <a:pt x="76" y="11"/>
                    <a:pt x="74" y="10"/>
                  </a:cubicBezTo>
                  <a:cubicBezTo>
                    <a:pt x="74" y="10"/>
                    <a:pt x="75" y="8"/>
                    <a:pt x="71" y="8"/>
                  </a:cubicBezTo>
                  <a:cubicBezTo>
                    <a:pt x="70" y="8"/>
                    <a:pt x="67" y="11"/>
                    <a:pt x="66" y="11"/>
                  </a:cubicBezTo>
                  <a:cubicBezTo>
                    <a:pt x="66" y="9"/>
                    <a:pt x="66" y="9"/>
                    <a:pt x="66" y="9"/>
                  </a:cubicBezTo>
                  <a:cubicBezTo>
                    <a:pt x="65" y="9"/>
                    <a:pt x="63" y="10"/>
                    <a:pt x="62" y="9"/>
                  </a:cubicBezTo>
                  <a:cubicBezTo>
                    <a:pt x="63" y="9"/>
                    <a:pt x="62" y="8"/>
                    <a:pt x="63" y="8"/>
                  </a:cubicBezTo>
                  <a:cubicBezTo>
                    <a:pt x="63" y="7"/>
                    <a:pt x="63" y="7"/>
                    <a:pt x="63" y="7"/>
                  </a:cubicBezTo>
                  <a:cubicBezTo>
                    <a:pt x="62" y="7"/>
                    <a:pt x="61" y="6"/>
                    <a:pt x="61" y="6"/>
                  </a:cubicBezTo>
                  <a:cubicBezTo>
                    <a:pt x="59" y="6"/>
                    <a:pt x="57" y="7"/>
                    <a:pt x="59" y="8"/>
                  </a:cubicBezTo>
                  <a:cubicBezTo>
                    <a:pt x="60" y="9"/>
                    <a:pt x="59" y="11"/>
                    <a:pt x="59" y="11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6" y="10"/>
                    <a:pt x="58" y="8"/>
                    <a:pt x="58" y="8"/>
                  </a:cubicBezTo>
                  <a:cubicBezTo>
                    <a:pt x="54" y="9"/>
                    <a:pt x="54" y="9"/>
                    <a:pt x="50" y="8"/>
                  </a:cubicBezTo>
                  <a:cubicBezTo>
                    <a:pt x="50" y="8"/>
                    <a:pt x="49" y="12"/>
                    <a:pt x="49" y="12"/>
                  </a:cubicBezTo>
                  <a:cubicBezTo>
                    <a:pt x="47" y="12"/>
                    <a:pt x="47" y="11"/>
                    <a:pt x="44" y="11"/>
                  </a:cubicBezTo>
                  <a:cubicBezTo>
                    <a:pt x="43" y="11"/>
                    <a:pt x="42" y="13"/>
                    <a:pt x="39" y="12"/>
                  </a:cubicBezTo>
                  <a:cubicBezTo>
                    <a:pt x="39" y="12"/>
                    <a:pt x="37" y="10"/>
                    <a:pt x="36" y="9"/>
                  </a:cubicBezTo>
                  <a:cubicBezTo>
                    <a:pt x="33" y="9"/>
                    <a:pt x="29" y="11"/>
                    <a:pt x="26" y="10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3" y="8"/>
                    <a:pt x="22" y="8"/>
                    <a:pt x="20" y="7"/>
                  </a:cubicBezTo>
                  <a:cubicBezTo>
                    <a:pt x="19" y="7"/>
                    <a:pt x="19" y="6"/>
                    <a:pt x="19" y="5"/>
                  </a:cubicBezTo>
                  <a:cubicBezTo>
                    <a:pt x="15" y="4"/>
                    <a:pt x="11" y="5"/>
                    <a:pt x="7" y="5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0"/>
                    <a:pt x="2" y="1"/>
                    <a:pt x="1" y="1"/>
                  </a:cubicBezTo>
                  <a:cubicBezTo>
                    <a:pt x="1" y="1"/>
                    <a:pt x="0" y="6"/>
                    <a:pt x="1" y="8"/>
                  </a:cubicBezTo>
                  <a:cubicBezTo>
                    <a:pt x="2" y="10"/>
                    <a:pt x="5" y="14"/>
                    <a:pt x="3" y="16"/>
                  </a:cubicBezTo>
                  <a:cubicBezTo>
                    <a:pt x="1" y="18"/>
                    <a:pt x="1" y="19"/>
                    <a:pt x="1" y="22"/>
                  </a:cubicBezTo>
                  <a:cubicBezTo>
                    <a:pt x="2" y="26"/>
                    <a:pt x="1" y="26"/>
                    <a:pt x="3" y="28"/>
                  </a:cubicBezTo>
                  <a:cubicBezTo>
                    <a:pt x="4" y="29"/>
                    <a:pt x="4" y="30"/>
                    <a:pt x="4" y="30"/>
                  </a:cubicBezTo>
                  <a:cubicBezTo>
                    <a:pt x="5" y="108"/>
                    <a:pt x="5" y="108"/>
                    <a:pt x="5" y="108"/>
                  </a:cubicBezTo>
                  <a:cubicBezTo>
                    <a:pt x="67" y="109"/>
                    <a:pt x="67" y="109"/>
                    <a:pt x="67" y="109"/>
                  </a:cubicBezTo>
                  <a:cubicBezTo>
                    <a:pt x="69" y="107"/>
                    <a:pt x="69" y="107"/>
                    <a:pt x="69" y="107"/>
                  </a:cubicBezTo>
                  <a:cubicBezTo>
                    <a:pt x="70" y="109"/>
                    <a:pt x="70" y="109"/>
                    <a:pt x="70" y="109"/>
                  </a:cubicBezTo>
                  <a:cubicBezTo>
                    <a:pt x="78" y="109"/>
                    <a:pt x="78" y="109"/>
                    <a:pt x="78" y="109"/>
                  </a:cubicBezTo>
                  <a:cubicBezTo>
                    <a:pt x="79" y="111"/>
                    <a:pt x="79" y="111"/>
                    <a:pt x="79" y="111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05"/>
                    <a:pt x="83" y="105"/>
                    <a:pt x="83" y="105"/>
                  </a:cubicBezTo>
                  <a:cubicBezTo>
                    <a:pt x="86" y="104"/>
                    <a:pt x="86" y="104"/>
                    <a:pt x="86" y="104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91" y="98"/>
                    <a:pt x="91" y="98"/>
                    <a:pt x="91" y="98"/>
                  </a:cubicBezTo>
                  <a:lnTo>
                    <a:pt x="96" y="96"/>
                  </a:lnTo>
                  <a:close/>
                  <a:moveTo>
                    <a:pt x="70" y="24"/>
                  </a:moveTo>
                  <a:cubicBezTo>
                    <a:pt x="69" y="24"/>
                    <a:pt x="70" y="27"/>
                    <a:pt x="70" y="27"/>
                  </a:cubicBezTo>
                  <a:cubicBezTo>
                    <a:pt x="69" y="27"/>
                    <a:pt x="69" y="24"/>
                    <a:pt x="70" y="24"/>
                  </a:cubicBezTo>
                  <a:close/>
                </a:path>
              </a:pathLst>
            </a:custGeom>
            <a:solidFill>
              <a:srgbClr val="025EA1"/>
            </a:solidFill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85" name="Freeform 265">
              <a:extLst>
                <a:ext uri="{FF2B5EF4-FFF2-40B4-BE49-F238E27FC236}">
                  <a16:creationId xmlns:a16="http://schemas.microsoft.com/office/drawing/2014/main" id="{62A328D7-4268-4309-B658-BB39823D8A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42923" y="4179955"/>
              <a:ext cx="528144" cy="253297"/>
            </a:xfrm>
            <a:custGeom>
              <a:avLst/>
              <a:gdLst>
                <a:gd name="T0" fmla="*/ 10 w 150"/>
                <a:gd name="T1" fmla="*/ 19 h 72"/>
                <a:gd name="T2" fmla="*/ 10 w 150"/>
                <a:gd name="T3" fmla="*/ 20 h 72"/>
                <a:gd name="T4" fmla="*/ 10 w 150"/>
                <a:gd name="T5" fmla="*/ 19 h 72"/>
                <a:gd name="T6" fmla="*/ 119 w 150"/>
                <a:gd name="T7" fmla="*/ 0 h 72"/>
                <a:gd name="T8" fmla="*/ 111 w 150"/>
                <a:gd name="T9" fmla="*/ 5 h 72"/>
                <a:gd name="T10" fmla="*/ 111 w 150"/>
                <a:gd name="T11" fmla="*/ 8 h 72"/>
                <a:gd name="T12" fmla="*/ 113 w 150"/>
                <a:gd name="T13" fmla="*/ 14 h 72"/>
                <a:gd name="T14" fmla="*/ 109 w 150"/>
                <a:gd name="T15" fmla="*/ 26 h 72"/>
                <a:gd name="T16" fmla="*/ 107 w 150"/>
                <a:gd name="T17" fmla="*/ 26 h 72"/>
                <a:gd name="T18" fmla="*/ 107 w 150"/>
                <a:gd name="T19" fmla="*/ 27 h 72"/>
                <a:gd name="T20" fmla="*/ 104 w 150"/>
                <a:gd name="T21" fmla="*/ 29 h 72"/>
                <a:gd name="T22" fmla="*/ 104 w 150"/>
                <a:gd name="T23" fmla="*/ 31 h 72"/>
                <a:gd name="T24" fmla="*/ 106 w 150"/>
                <a:gd name="T25" fmla="*/ 32 h 72"/>
                <a:gd name="T26" fmla="*/ 105 w 150"/>
                <a:gd name="T27" fmla="*/ 34 h 72"/>
                <a:gd name="T28" fmla="*/ 103 w 150"/>
                <a:gd name="T29" fmla="*/ 36 h 72"/>
                <a:gd name="T30" fmla="*/ 105 w 150"/>
                <a:gd name="T31" fmla="*/ 40 h 72"/>
                <a:gd name="T32" fmla="*/ 106 w 150"/>
                <a:gd name="T33" fmla="*/ 40 h 72"/>
                <a:gd name="T34" fmla="*/ 106 w 150"/>
                <a:gd name="T35" fmla="*/ 43 h 72"/>
                <a:gd name="T36" fmla="*/ 104 w 150"/>
                <a:gd name="T37" fmla="*/ 43 h 72"/>
                <a:gd name="T38" fmla="*/ 103 w 150"/>
                <a:gd name="T39" fmla="*/ 45 h 72"/>
                <a:gd name="T40" fmla="*/ 107 w 150"/>
                <a:gd name="T41" fmla="*/ 47 h 72"/>
                <a:gd name="T42" fmla="*/ 111 w 150"/>
                <a:gd name="T43" fmla="*/ 47 h 72"/>
                <a:gd name="T44" fmla="*/ 112 w 150"/>
                <a:gd name="T45" fmla="*/ 46 h 72"/>
                <a:gd name="T46" fmla="*/ 113 w 150"/>
                <a:gd name="T47" fmla="*/ 45 h 72"/>
                <a:gd name="T48" fmla="*/ 113 w 150"/>
                <a:gd name="T49" fmla="*/ 48 h 72"/>
                <a:gd name="T50" fmla="*/ 111 w 150"/>
                <a:gd name="T51" fmla="*/ 48 h 72"/>
                <a:gd name="T52" fmla="*/ 110 w 150"/>
                <a:gd name="T53" fmla="*/ 51 h 72"/>
                <a:gd name="T54" fmla="*/ 111 w 150"/>
                <a:gd name="T55" fmla="*/ 52 h 72"/>
                <a:gd name="T56" fmla="*/ 106 w 150"/>
                <a:gd name="T57" fmla="*/ 57 h 72"/>
                <a:gd name="T58" fmla="*/ 107 w 150"/>
                <a:gd name="T59" fmla="*/ 60 h 72"/>
                <a:gd name="T60" fmla="*/ 108 w 150"/>
                <a:gd name="T61" fmla="*/ 61 h 72"/>
                <a:gd name="T62" fmla="*/ 104 w 150"/>
                <a:gd name="T63" fmla="*/ 64 h 72"/>
                <a:gd name="T64" fmla="*/ 108 w 150"/>
                <a:gd name="T65" fmla="*/ 67 h 72"/>
                <a:gd name="T66" fmla="*/ 112 w 150"/>
                <a:gd name="T67" fmla="*/ 65 h 72"/>
                <a:gd name="T68" fmla="*/ 114 w 150"/>
                <a:gd name="T69" fmla="*/ 70 h 72"/>
                <a:gd name="T70" fmla="*/ 117 w 150"/>
                <a:gd name="T71" fmla="*/ 71 h 72"/>
                <a:gd name="T72" fmla="*/ 121 w 150"/>
                <a:gd name="T73" fmla="*/ 67 h 72"/>
                <a:gd name="T74" fmla="*/ 127 w 150"/>
                <a:gd name="T75" fmla="*/ 57 h 72"/>
                <a:gd name="T76" fmla="*/ 130 w 150"/>
                <a:gd name="T77" fmla="*/ 52 h 72"/>
                <a:gd name="T78" fmla="*/ 141 w 150"/>
                <a:gd name="T79" fmla="*/ 45 h 72"/>
                <a:gd name="T80" fmla="*/ 148 w 150"/>
                <a:gd name="T81" fmla="*/ 34 h 72"/>
                <a:gd name="T82" fmla="*/ 149 w 150"/>
                <a:gd name="T83" fmla="*/ 34 h 72"/>
                <a:gd name="T84" fmla="*/ 149 w 150"/>
                <a:gd name="T85" fmla="*/ 28 h 72"/>
                <a:gd name="T86" fmla="*/ 148 w 150"/>
                <a:gd name="T87" fmla="*/ 23 h 72"/>
                <a:gd name="T88" fmla="*/ 145 w 150"/>
                <a:gd name="T89" fmla="*/ 21 h 72"/>
                <a:gd name="T90" fmla="*/ 149 w 150"/>
                <a:gd name="T91" fmla="*/ 18 h 72"/>
                <a:gd name="T92" fmla="*/ 143 w 150"/>
                <a:gd name="T93" fmla="*/ 15 h 72"/>
                <a:gd name="T94" fmla="*/ 140 w 150"/>
                <a:gd name="T95" fmla="*/ 15 h 72"/>
                <a:gd name="T96" fmla="*/ 132 w 150"/>
                <a:gd name="T97" fmla="*/ 14 h 72"/>
                <a:gd name="T98" fmla="*/ 130 w 150"/>
                <a:gd name="T99" fmla="*/ 11 h 72"/>
                <a:gd name="T100" fmla="*/ 128 w 150"/>
                <a:gd name="T101" fmla="*/ 7 h 72"/>
                <a:gd name="T102" fmla="*/ 122 w 150"/>
                <a:gd name="T103" fmla="*/ 5 h 72"/>
                <a:gd name="T104" fmla="*/ 120 w 150"/>
                <a:gd name="T105" fmla="*/ 0 h 72"/>
                <a:gd name="T106" fmla="*/ 119 w 150"/>
                <a:gd name="T107" fmla="*/ 0 h 72"/>
                <a:gd name="T108" fmla="*/ 2 w 150"/>
                <a:gd name="T109" fmla="*/ 15 h 72"/>
                <a:gd name="T110" fmla="*/ 6 w 150"/>
                <a:gd name="T111" fmla="*/ 24 h 72"/>
                <a:gd name="T112" fmla="*/ 2 w 150"/>
                <a:gd name="T113" fmla="*/ 26 h 72"/>
                <a:gd name="T114" fmla="*/ 2 w 150"/>
                <a:gd name="T115" fmla="*/ 27 h 72"/>
                <a:gd name="T116" fmla="*/ 6 w 150"/>
                <a:gd name="T117" fmla="*/ 27 h 72"/>
                <a:gd name="T118" fmla="*/ 7 w 150"/>
                <a:gd name="T119" fmla="*/ 20 h 72"/>
                <a:gd name="T120" fmla="*/ 6 w 150"/>
                <a:gd name="T121" fmla="*/ 20 h 72"/>
                <a:gd name="T122" fmla="*/ 4 w 150"/>
                <a:gd name="T123" fmla="*/ 15 h 72"/>
                <a:gd name="T124" fmla="*/ 2 w 150"/>
                <a:gd name="T125" fmla="*/ 1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0" h="72">
                  <a:moveTo>
                    <a:pt x="10" y="19"/>
                  </a:moveTo>
                  <a:cubicBezTo>
                    <a:pt x="9" y="19"/>
                    <a:pt x="10" y="20"/>
                    <a:pt x="10" y="20"/>
                  </a:cubicBezTo>
                  <a:cubicBezTo>
                    <a:pt x="10" y="20"/>
                    <a:pt x="12" y="19"/>
                    <a:pt x="10" y="19"/>
                  </a:cubicBezTo>
                  <a:close/>
                  <a:moveTo>
                    <a:pt x="119" y="0"/>
                  </a:moveTo>
                  <a:cubicBezTo>
                    <a:pt x="117" y="2"/>
                    <a:pt x="114" y="4"/>
                    <a:pt x="111" y="5"/>
                  </a:cubicBezTo>
                  <a:cubicBezTo>
                    <a:pt x="111" y="7"/>
                    <a:pt x="111" y="7"/>
                    <a:pt x="111" y="8"/>
                  </a:cubicBezTo>
                  <a:cubicBezTo>
                    <a:pt x="111" y="8"/>
                    <a:pt x="112" y="12"/>
                    <a:pt x="113" y="14"/>
                  </a:cubicBezTo>
                  <a:cubicBezTo>
                    <a:pt x="108" y="17"/>
                    <a:pt x="106" y="20"/>
                    <a:pt x="109" y="26"/>
                  </a:cubicBezTo>
                  <a:cubicBezTo>
                    <a:pt x="109" y="26"/>
                    <a:pt x="108" y="26"/>
                    <a:pt x="107" y="26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7" y="28"/>
                    <a:pt x="105" y="29"/>
                    <a:pt x="104" y="29"/>
                  </a:cubicBezTo>
                  <a:cubicBezTo>
                    <a:pt x="104" y="30"/>
                    <a:pt x="104" y="30"/>
                    <a:pt x="104" y="31"/>
                  </a:cubicBezTo>
                  <a:cubicBezTo>
                    <a:pt x="104" y="31"/>
                    <a:pt x="106" y="32"/>
                    <a:pt x="106" y="32"/>
                  </a:cubicBezTo>
                  <a:cubicBezTo>
                    <a:pt x="106" y="32"/>
                    <a:pt x="106" y="36"/>
                    <a:pt x="105" y="34"/>
                  </a:cubicBezTo>
                  <a:cubicBezTo>
                    <a:pt x="105" y="35"/>
                    <a:pt x="104" y="36"/>
                    <a:pt x="103" y="36"/>
                  </a:cubicBezTo>
                  <a:cubicBezTo>
                    <a:pt x="105" y="40"/>
                    <a:pt x="105" y="40"/>
                    <a:pt x="105" y="40"/>
                  </a:cubicBezTo>
                  <a:cubicBezTo>
                    <a:pt x="106" y="40"/>
                    <a:pt x="106" y="40"/>
                    <a:pt x="106" y="40"/>
                  </a:cubicBezTo>
                  <a:cubicBezTo>
                    <a:pt x="106" y="41"/>
                    <a:pt x="106" y="42"/>
                    <a:pt x="106" y="43"/>
                  </a:cubicBezTo>
                  <a:cubicBezTo>
                    <a:pt x="106" y="43"/>
                    <a:pt x="104" y="43"/>
                    <a:pt x="104" y="43"/>
                  </a:cubicBezTo>
                  <a:cubicBezTo>
                    <a:pt x="103" y="43"/>
                    <a:pt x="103" y="45"/>
                    <a:pt x="103" y="45"/>
                  </a:cubicBezTo>
                  <a:cubicBezTo>
                    <a:pt x="104" y="46"/>
                    <a:pt x="105" y="46"/>
                    <a:pt x="107" y="47"/>
                  </a:cubicBezTo>
                  <a:cubicBezTo>
                    <a:pt x="110" y="49"/>
                    <a:pt x="108" y="49"/>
                    <a:pt x="111" y="47"/>
                  </a:cubicBezTo>
                  <a:cubicBezTo>
                    <a:pt x="112" y="47"/>
                    <a:pt x="112" y="47"/>
                    <a:pt x="112" y="46"/>
                  </a:cubicBezTo>
                  <a:cubicBezTo>
                    <a:pt x="112" y="46"/>
                    <a:pt x="113" y="45"/>
                    <a:pt x="113" y="45"/>
                  </a:cubicBezTo>
                  <a:cubicBezTo>
                    <a:pt x="113" y="45"/>
                    <a:pt x="113" y="48"/>
                    <a:pt x="113" y="48"/>
                  </a:cubicBezTo>
                  <a:cubicBezTo>
                    <a:pt x="113" y="48"/>
                    <a:pt x="111" y="48"/>
                    <a:pt x="111" y="48"/>
                  </a:cubicBezTo>
                  <a:cubicBezTo>
                    <a:pt x="110" y="49"/>
                    <a:pt x="110" y="51"/>
                    <a:pt x="110" y="51"/>
                  </a:cubicBezTo>
                  <a:cubicBezTo>
                    <a:pt x="111" y="50"/>
                    <a:pt x="111" y="52"/>
                    <a:pt x="111" y="52"/>
                  </a:cubicBezTo>
                  <a:cubicBezTo>
                    <a:pt x="109" y="54"/>
                    <a:pt x="108" y="55"/>
                    <a:pt x="106" y="57"/>
                  </a:cubicBezTo>
                  <a:cubicBezTo>
                    <a:pt x="107" y="60"/>
                    <a:pt x="107" y="60"/>
                    <a:pt x="107" y="60"/>
                  </a:cubicBezTo>
                  <a:cubicBezTo>
                    <a:pt x="108" y="61"/>
                    <a:pt x="108" y="61"/>
                    <a:pt x="108" y="61"/>
                  </a:cubicBezTo>
                  <a:cubicBezTo>
                    <a:pt x="104" y="64"/>
                    <a:pt x="104" y="64"/>
                    <a:pt x="104" y="64"/>
                  </a:cubicBezTo>
                  <a:cubicBezTo>
                    <a:pt x="104" y="64"/>
                    <a:pt x="106" y="67"/>
                    <a:pt x="108" y="67"/>
                  </a:cubicBezTo>
                  <a:cubicBezTo>
                    <a:pt x="110" y="67"/>
                    <a:pt x="112" y="65"/>
                    <a:pt x="112" y="65"/>
                  </a:cubicBezTo>
                  <a:cubicBezTo>
                    <a:pt x="112" y="65"/>
                    <a:pt x="113" y="67"/>
                    <a:pt x="114" y="70"/>
                  </a:cubicBezTo>
                  <a:cubicBezTo>
                    <a:pt x="115" y="72"/>
                    <a:pt x="117" y="71"/>
                    <a:pt x="117" y="71"/>
                  </a:cubicBezTo>
                  <a:cubicBezTo>
                    <a:pt x="117" y="71"/>
                    <a:pt x="120" y="70"/>
                    <a:pt x="121" y="67"/>
                  </a:cubicBezTo>
                  <a:cubicBezTo>
                    <a:pt x="123" y="61"/>
                    <a:pt x="125" y="60"/>
                    <a:pt x="127" y="57"/>
                  </a:cubicBezTo>
                  <a:cubicBezTo>
                    <a:pt x="129" y="55"/>
                    <a:pt x="129" y="54"/>
                    <a:pt x="130" y="52"/>
                  </a:cubicBezTo>
                  <a:cubicBezTo>
                    <a:pt x="132" y="51"/>
                    <a:pt x="135" y="49"/>
                    <a:pt x="141" y="45"/>
                  </a:cubicBezTo>
                  <a:cubicBezTo>
                    <a:pt x="148" y="41"/>
                    <a:pt x="148" y="34"/>
                    <a:pt x="148" y="34"/>
                  </a:cubicBezTo>
                  <a:cubicBezTo>
                    <a:pt x="149" y="34"/>
                    <a:pt x="149" y="34"/>
                    <a:pt x="149" y="34"/>
                  </a:cubicBezTo>
                  <a:cubicBezTo>
                    <a:pt x="149" y="34"/>
                    <a:pt x="150" y="31"/>
                    <a:pt x="149" y="28"/>
                  </a:cubicBezTo>
                  <a:cubicBezTo>
                    <a:pt x="148" y="25"/>
                    <a:pt x="148" y="23"/>
                    <a:pt x="148" y="23"/>
                  </a:cubicBezTo>
                  <a:cubicBezTo>
                    <a:pt x="145" y="21"/>
                    <a:pt x="145" y="21"/>
                    <a:pt x="145" y="21"/>
                  </a:cubicBezTo>
                  <a:cubicBezTo>
                    <a:pt x="149" y="18"/>
                    <a:pt x="149" y="18"/>
                    <a:pt x="149" y="18"/>
                  </a:cubicBezTo>
                  <a:cubicBezTo>
                    <a:pt x="149" y="18"/>
                    <a:pt x="144" y="17"/>
                    <a:pt x="143" y="15"/>
                  </a:cubicBezTo>
                  <a:cubicBezTo>
                    <a:pt x="141" y="12"/>
                    <a:pt x="140" y="15"/>
                    <a:pt x="140" y="15"/>
                  </a:cubicBezTo>
                  <a:cubicBezTo>
                    <a:pt x="132" y="14"/>
                    <a:pt x="132" y="14"/>
                    <a:pt x="132" y="14"/>
                  </a:cubicBezTo>
                  <a:cubicBezTo>
                    <a:pt x="132" y="14"/>
                    <a:pt x="130" y="12"/>
                    <a:pt x="130" y="11"/>
                  </a:cubicBezTo>
                  <a:cubicBezTo>
                    <a:pt x="129" y="9"/>
                    <a:pt x="128" y="7"/>
                    <a:pt x="128" y="7"/>
                  </a:cubicBezTo>
                  <a:cubicBezTo>
                    <a:pt x="128" y="7"/>
                    <a:pt x="124" y="6"/>
                    <a:pt x="122" y="5"/>
                  </a:cubicBezTo>
                  <a:cubicBezTo>
                    <a:pt x="120" y="3"/>
                    <a:pt x="120" y="0"/>
                    <a:pt x="120" y="0"/>
                  </a:cubicBezTo>
                  <a:lnTo>
                    <a:pt x="119" y="0"/>
                  </a:lnTo>
                  <a:close/>
                  <a:moveTo>
                    <a:pt x="2" y="15"/>
                  </a:moveTo>
                  <a:cubicBezTo>
                    <a:pt x="4" y="19"/>
                    <a:pt x="4" y="21"/>
                    <a:pt x="6" y="24"/>
                  </a:cubicBezTo>
                  <a:cubicBezTo>
                    <a:pt x="4" y="25"/>
                    <a:pt x="3" y="26"/>
                    <a:pt x="2" y="26"/>
                  </a:cubicBezTo>
                  <a:cubicBezTo>
                    <a:pt x="0" y="27"/>
                    <a:pt x="2" y="27"/>
                    <a:pt x="2" y="27"/>
                  </a:cubicBezTo>
                  <a:cubicBezTo>
                    <a:pt x="2" y="27"/>
                    <a:pt x="4" y="28"/>
                    <a:pt x="6" y="27"/>
                  </a:cubicBezTo>
                  <a:cubicBezTo>
                    <a:pt x="10" y="26"/>
                    <a:pt x="8" y="24"/>
                    <a:pt x="7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19"/>
                    <a:pt x="5" y="17"/>
                    <a:pt x="4" y="15"/>
                  </a:cubicBezTo>
                  <a:cubicBezTo>
                    <a:pt x="4" y="15"/>
                    <a:pt x="2" y="15"/>
                    <a:pt x="2" y="15"/>
                  </a:cubicBez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86" name="Freeform 266">
              <a:extLst>
                <a:ext uri="{FF2B5EF4-FFF2-40B4-BE49-F238E27FC236}">
                  <a16:creationId xmlns:a16="http://schemas.microsoft.com/office/drawing/2014/main" id="{2880E5A1-282E-4022-9281-1B5FAB416A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42923" y="4179955"/>
              <a:ext cx="528144" cy="253297"/>
            </a:xfrm>
            <a:custGeom>
              <a:avLst/>
              <a:gdLst>
                <a:gd name="T0" fmla="*/ 10 w 150"/>
                <a:gd name="T1" fmla="*/ 19 h 72"/>
                <a:gd name="T2" fmla="*/ 10 w 150"/>
                <a:gd name="T3" fmla="*/ 20 h 72"/>
                <a:gd name="T4" fmla="*/ 10 w 150"/>
                <a:gd name="T5" fmla="*/ 19 h 72"/>
                <a:gd name="T6" fmla="*/ 119 w 150"/>
                <a:gd name="T7" fmla="*/ 0 h 72"/>
                <a:gd name="T8" fmla="*/ 111 w 150"/>
                <a:gd name="T9" fmla="*/ 5 h 72"/>
                <a:gd name="T10" fmla="*/ 111 w 150"/>
                <a:gd name="T11" fmla="*/ 8 h 72"/>
                <a:gd name="T12" fmla="*/ 113 w 150"/>
                <a:gd name="T13" fmla="*/ 14 h 72"/>
                <a:gd name="T14" fmla="*/ 109 w 150"/>
                <a:gd name="T15" fmla="*/ 26 h 72"/>
                <a:gd name="T16" fmla="*/ 107 w 150"/>
                <a:gd name="T17" fmla="*/ 26 h 72"/>
                <a:gd name="T18" fmla="*/ 107 w 150"/>
                <a:gd name="T19" fmla="*/ 27 h 72"/>
                <a:gd name="T20" fmla="*/ 104 w 150"/>
                <a:gd name="T21" fmla="*/ 29 h 72"/>
                <a:gd name="T22" fmla="*/ 104 w 150"/>
                <a:gd name="T23" fmla="*/ 31 h 72"/>
                <a:gd name="T24" fmla="*/ 106 w 150"/>
                <a:gd name="T25" fmla="*/ 32 h 72"/>
                <a:gd name="T26" fmla="*/ 105 w 150"/>
                <a:gd name="T27" fmla="*/ 34 h 72"/>
                <a:gd name="T28" fmla="*/ 103 w 150"/>
                <a:gd name="T29" fmla="*/ 36 h 72"/>
                <a:gd name="T30" fmla="*/ 105 w 150"/>
                <a:gd name="T31" fmla="*/ 40 h 72"/>
                <a:gd name="T32" fmla="*/ 106 w 150"/>
                <a:gd name="T33" fmla="*/ 40 h 72"/>
                <a:gd name="T34" fmla="*/ 106 w 150"/>
                <a:gd name="T35" fmla="*/ 43 h 72"/>
                <a:gd name="T36" fmla="*/ 104 w 150"/>
                <a:gd name="T37" fmla="*/ 43 h 72"/>
                <a:gd name="T38" fmla="*/ 103 w 150"/>
                <a:gd name="T39" fmla="*/ 45 h 72"/>
                <a:gd name="T40" fmla="*/ 107 w 150"/>
                <a:gd name="T41" fmla="*/ 47 h 72"/>
                <a:gd name="T42" fmla="*/ 111 w 150"/>
                <a:gd name="T43" fmla="*/ 47 h 72"/>
                <a:gd name="T44" fmla="*/ 112 w 150"/>
                <a:gd name="T45" fmla="*/ 46 h 72"/>
                <a:gd name="T46" fmla="*/ 113 w 150"/>
                <a:gd name="T47" fmla="*/ 45 h 72"/>
                <a:gd name="T48" fmla="*/ 113 w 150"/>
                <a:gd name="T49" fmla="*/ 48 h 72"/>
                <a:gd name="T50" fmla="*/ 111 w 150"/>
                <a:gd name="T51" fmla="*/ 48 h 72"/>
                <a:gd name="T52" fmla="*/ 110 w 150"/>
                <a:gd name="T53" fmla="*/ 51 h 72"/>
                <a:gd name="T54" fmla="*/ 111 w 150"/>
                <a:gd name="T55" fmla="*/ 52 h 72"/>
                <a:gd name="T56" fmla="*/ 106 w 150"/>
                <a:gd name="T57" fmla="*/ 57 h 72"/>
                <a:gd name="T58" fmla="*/ 107 w 150"/>
                <a:gd name="T59" fmla="*/ 60 h 72"/>
                <a:gd name="T60" fmla="*/ 108 w 150"/>
                <a:gd name="T61" fmla="*/ 61 h 72"/>
                <a:gd name="T62" fmla="*/ 104 w 150"/>
                <a:gd name="T63" fmla="*/ 64 h 72"/>
                <a:gd name="T64" fmla="*/ 108 w 150"/>
                <a:gd name="T65" fmla="*/ 67 h 72"/>
                <a:gd name="T66" fmla="*/ 112 w 150"/>
                <a:gd name="T67" fmla="*/ 65 h 72"/>
                <a:gd name="T68" fmla="*/ 114 w 150"/>
                <a:gd name="T69" fmla="*/ 70 h 72"/>
                <a:gd name="T70" fmla="*/ 117 w 150"/>
                <a:gd name="T71" fmla="*/ 71 h 72"/>
                <a:gd name="T72" fmla="*/ 121 w 150"/>
                <a:gd name="T73" fmla="*/ 67 h 72"/>
                <a:gd name="T74" fmla="*/ 127 w 150"/>
                <a:gd name="T75" fmla="*/ 57 h 72"/>
                <a:gd name="T76" fmla="*/ 130 w 150"/>
                <a:gd name="T77" fmla="*/ 52 h 72"/>
                <a:gd name="T78" fmla="*/ 141 w 150"/>
                <a:gd name="T79" fmla="*/ 45 h 72"/>
                <a:gd name="T80" fmla="*/ 148 w 150"/>
                <a:gd name="T81" fmla="*/ 34 h 72"/>
                <a:gd name="T82" fmla="*/ 149 w 150"/>
                <a:gd name="T83" fmla="*/ 34 h 72"/>
                <a:gd name="T84" fmla="*/ 149 w 150"/>
                <a:gd name="T85" fmla="*/ 28 h 72"/>
                <a:gd name="T86" fmla="*/ 148 w 150"/>
                <a:gd name="T87" fmla="*/ 23 h 72"/>
                <a:gd name="T88" fmla="*/ 145 w 150"/>
                <a:gd name="T89" fmla="*/ 21 h 72"/>
                <a:gd name="T90" fmla="*/ 149 w 150"/>
                <a:gd name="T91" fmla="*/ 18 h 72"/>
                <a:gd name="T92" fmla="*/ 143 w 150"/>
                <a:gd name="T93" fmla="*/ 15 h 72"/>
                <a:gd name="T94" fmla="*/ 140 w 150"/>
                <a:gd name="T95" fmla="*/ 15 h 72"/>
                <a:gd name="T96" fmla="*/ 132 w 150"/>
                <a:gd name="T97" fmla="*/ 14 h 72"/>
                <a:gd name="T98" fmla="*/ 130 w 150"/>
                <a:gd name="T99" fmla="*/ 11 h 72"/>
                <a:gd name="T100" fmla="*/ 128 w 150"/>
                <a:gd name="T101" fmla="*/ 7 h 72"/>
                <a:gd name="T102" fmla="*/ 122 w 150"/>
                <a:gd name="T103" fmla="*/ 5 h 72"/>
                <a:gd name="T104" fmla="*/ 120 w 150"/>
                <a:gd name="T105" fmla="*/ 0 h 72"/>
                <a:gd name="T106" fmla="*/ 119 w 150"/>
                <a:gd name="T107" fmla="*/ 0 h 72"/>
                <a:gd name="T108" fmla="*/ 2 w 150"/>
                <a:gd name="T109" fmla="*/ 15 h 72"/>
                <a:gd name="T110" fmla="*/ 6 w 150"/>
                <a:gd name="T111" fmla="*/ 24 h 72"/>
                <a:gd name="T112" fmla="*/ 2 w 150"/>
                <a:gd name="T113" fmla="*/ 26 h 72"/>
                <a:gd name="T114" fmla="*/ 2 w 150"/>
                <a:gd name="T115" fmla="*/ 27 h 72"/>
                <a:gd name="T116" fmla="*/ 6 w 150"/>
                <a:gd name="T117" fmla="*/ 27 h 72"/>
                <a:gd name="T118" fmla="*/ 7 w 150"/>
                <a:gd name="T119" fmla="*/ 20 h 72"/>
                <a:gd name="T120" fmla="*/ 6 w 150"/>
                <a:gd name="T121" fmla="*/ 20 h 72"/>
                <a:gd name="T122" fmla="*/ 4 w 150"/>
                <a:gd name="T123" fmla="*/ 15 h 72"/>
                <a:gd name="T124" fmla="*/ 2 w 150"/>
                <a:gd name="T125" fmla="*/ 1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0" h="72">
                  <a:moveTo>
                    <a:pt x="10" y="19"/>
                  </a:moveTo>
                  <a:cubicBezTo>
                    <a:pt x="9" y="19"/>
                    <a:pt x="10" y="20"/>
                    <a:pt x="10" y="20"/>
                  </a:cubicBezTo>
                  <a:cubicBezTo>
                    <a:pt x="10" y="20"/>
                    <a:pt x="12" y="19"/>
                    <a:pt x="10" y="19"/>
                  </a:cubicBezTo>
                  <a:close/>
                  <a:moveTo>
                    <a:pt x="119" y="0"/>
                  </a:moveTo>
                  <a:cubicBezTo>
                    <a:pt x="117" y="2"/>
                    <a:pt x="114" y="4"/>
                    <a:pt x="111" y="5"/>
                  </a:cubicBezTo>
                  <a:cubicBezTo>
                    <a:pt x="111" y="7"/>
                    <a:pt x="111" y="7"/>
                    <a:pt x="111" y="8"/>
                  </a:cubicBezTo>
                  <a:cubicBezTo>
                    <a:pt x="111" y="8"/>
                    <a:pt x="112" y="12"/>
                    <a:pt x="113" y="14"/>
                  </a:cubicBezTo>
                  <a:cubicBezTo>
                    <a:pt x="108" y="17"/>
                    <a:pt x="106" y="20"/>
                    <a:pt x="109" y="26"/>
                  </a:cubicBezTo>
                  <a:cubicBezTo>
                    <a:pt x="109" y="26"/>
                    <a:pt x="108" y="26"/>
                    <a:pt x="107" y="26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7" y="28"/>
                    <a:pt x="105" y="29"/>
                    <a:pt x="104" y="29"/>
                  </a:cubicBezTo>
                  <a:cubicBezTo>
                    <a:pt x="104" y="30"/>
                    <a:pt x="104" y="30"/>
                    <a:pt x="104" y="31"/>
                  </a:cubicBezTo>
                  <a:cubicBezTo>
                    <a:pt x="104" y="31"/>
                    <a:pt x="106" y="32"/>
                    <a:pt x="106" y="32"/>
                  </a:cubicBezTo>
                  <a:cubicBezTo>
                    <a:pt x="106" y="32"/>
                    <a:pt x="106" y="36"/>
                    <a:pt x="105" y="34"/>
                  </a:cubicBezTo>
                  <a:cubicBezTo>
                    <a:pt x="105" y="35"/>
                    <a:pt x="104" y="36"/>
                    <a:pt x="103" y="36"/>
                  </a:cubicBezTo>
                  <a:cubicBezTo>
                    <a:pt x="105" y="40"/>
                    <a:pt x="105" y="40"/>
                    <a:pt x="105" y="40"/>
                  </a:cubicBezTo>
                  <a:cubicBezTo>
                    <a:pt x="106" y="40"/>
                    <a:pt x="106" y="40"/>
                    <a:pt x="106" y="40"/>
                  </a:cubicBezTo>
                  <a:cubicBezTo>
                    <a:pt x="106" y="41"/>
                    <a:pt x="106" y="42"/>
                    <a:pt x="106" y="43"/>
                  </a:cubicBezTo>
                  <a:cubicBezTo>
                    <a:pt x="106" y="43"/>
                    <a:pt x="104" y="43"/>
                    <a:pt x="104" y="43"/>
                  </a:cubicBezTo>
                  <a:cubicBezTo>
                    <a:pt x="103" y="43"/>
                    <a:pt x="103" y="45"/>
                    <a:pt x="103" y="45"/>
                  </a:cubicBezTo>
                  <a:cubicBezTo>
                    <a:pt x="104" y="46"/>
                    <a:pt x="105" y="46"/>
                    <a:pt x="107" y="47"/>
                  </a:cubicBezTo>
                  <a:cubicBezTo>
                    <a:pt x="110" y="49"/>
                    <a:pt x="108" y="49"/>
                    <a:pt x="111" y="47"/>
                  </a:cubicBezTo>
                  <a:cubicBezTo>
                    <a:pt x="112" y="47"/>
                    <a:pt x="112" y="47"/>
                    <a:pt x="112" y="46"/>
                  </a:cubicBezTo>
                  <a:cubicBezTo>
                    <a:pt x="112" y="46"/>
                    <a:pt x="113" y="45"/>
                    <a:pt x="113" y="45"/>
                  </a:cubicBezTo>
                  <a:cubicBezTo>
                    <a:pt x="113" y="45"/>
                    <a:pt x="113" y="48"/>
                    <a:pt x="113" y="48"/>
                  </a:cubicBezTo>
                  <a:cubicBezTo>
                    <a:pt x="113" y="48"/>
                    <a:pt x="111" y="48"/>
                    <a:pt x="111" y="48"/>
                  </a:cubicBezTo>
                  <a:cubicBezTo>
                    <a:pt x="110" y="49"/>
                    <a:pt x="110" y="51"/>
                    <a:pt x="110" y="51"/>
                  </a:cubicBezTo>
                  <a:cubicBezTo>
                    <a:pt x="111" y="50"/>
                    <a:pt x="111" y="52"/>
                    <a:pt x="111" y="52"/>
                  </a:cubicBezTo>
                  <a:cubicBezTo>
                    <a:pt x="109" y="54"/>
                    <a:pt x="108" y="55"/>
                    <a:pt x="106" y="57"/>
                  </a:cubicBezTo>
                  <a:cubicBezTo>
                    <a:pt x="107" y="60"/>
                    <a:pt x="107" y="60"/>
                    <a:pt x="107" y="60"/>
                  </a:cubicBezTo>
                  <a:cubicBezTo>
                    <a:pt x="108" y="61"/>
                    <a:pt x="108" y="61"/>
                    <a:pt x="108" y="61"/>
                  </a:cubicBezTo>
                  <a:cubicBezTo>
                    <a:pt x="104" y="64"/>
                    <a:pt x="104" y="64"/>
                    <a:pt x="104" y="64"/>
                  </a:cubicBezTo>
                  <a:cubicBezTo>
                    <a:pt x="104" y="64"/>
                    <a:pt x="106" y="67"/>
                    <a:pt x="108" y="67"/>
                  </a:cubicBezTo>
                  <a:cubicBezTo>
                    <a:pt x="110" y="67"/>
                    <a:pt x="112" y="65"/>
                    <a:pt x="112" y="65"/>
                  </a:cubicBezTo>
                  <a:cubicBezTo>
                    <a:pt x="112" y="65"/>
                    <a:pt x="113" y="67"/>
                    <a:pt x="114" y="70"/>
                  </a:cubicBezTo>
                  <a:cubicBezTo>
                    <a:pt x="115" y="72"/>
                    <a:pt x="117" y="71"/>
                    <a:pt x="117" y="71"/>
                  </a:cubicBezTo>
                  <a:cubicBezTo>
                    <a:pt x="117" y="71"/>
                    <a:pt x="120" y="70"/>
                    <a:pt x="121" y="67"/>
                  </a:cubicBezTo>
                  <a:cubicBezTo>
                    <a:pt x="123" y="61"/>
                    <a:pt x="125" y="60"/>
                    <a:pt x="127" y="57"/>
                  </a:cubicBezTo>
                  <a:cubicBezTo>
                    <a:pt x="129" y="55"/>
                    <a:pt x="129" y="54"/>
                    <a:pt x="130" y="52"/>
                  </a:cubicBezTo>
                  <a:cubicBezTo>
                    <a:pt x="132" y="51"/>
                    <a:pt x="135" y="49"/>
                    <a:pt x="141" y="45"/>
                  </a:cubicBezTo>
                  <a:cubicBezTo>
                    <a:pt x="148" y="41"/>
                    <a:pt x="148" y="34"/>
                    <a:pt x="148" y="34"/>
                  </a:cubicBezTo>
                  <a:cubicBezTo>
                    <a:pt x="149" y="34"/>
                    <a:pt x="149" y="34"/>
                    <a:pt x="149" y="34"/>
                  </a:cubicBezTo>
                  <a:cubicBezTo>
                    <a:pt x="149" y="34"/>
                    <a:pt x="150" y="31"/>
                    <a:pt x="149" y="28"/>
                  </a:cubicBezTo>
                  <a:cubicBezTo>
                    <a:pt x="148" y="25"/>
                    <a:pt x="148" y="23"/>
                    <a:pt x="148" y="23"/>
                  </a:cubicBezTo>
                  <a:cubicBezTo>
                    <a:pt x="145" y="21"/>
                    <a:pt x="145" y="21"/>
                    <a:pt x="145" y="21"/>
                  </a:cubicBezTo>
                  <a:cubicBezTo>
                    <a:pt x="149" y="18"/>
                    <a:pt x="149" y="18"/>
                    <a:pt x="149" y="18"/>
                  </a:cubicBezTo>
                  <a:cubicBezTo>
                    <a:pt x="149" y="18"/>
                    <a:pt x="144" y="17"/>
                    <a:pt x="143" y="15"/>
                  </a:cubicBezTo>
                  <a:cubicBezTo>
                    <a:pt x="141" y="12"/>
                    <a:pt x="140" y="15"/>
                    <a:pt x="140" y="15"/>
                  </a:cubicBezTo>
                  <a:cubicBezTo>
                    <a:pt x="132" y="14"/>
                    <a:pt x="132" y="14"/>
                    <a:pt x="132" y="14"/>
                  </a:cubicBezTo>
                  <a:cubicBezTo>
                    <a:pt x="132" y="14"/>
                    <a:pt x="130" y="12"/>
                    <a:pt x="130" y="11"/>
                  </a:cubicBezTo>
                  <a:cubicBezTo>
                    <a:pt x="129" y="9"/>
                    <a:pt x="128" y="7"/>
                    <a:pt x="128" y="7"/>
                  </a:cubicBezTo>
                  <a:cubicBezTo>
                    <a:pt x="128" y="7"/>
                    <a:pt x="124" y="6"/>
                    <a:pt x="122" y="5"/>
                  </a:cubicBezTo>
                  <a:cubicBezTo>
                    <a:pt x="120" y="3"/>
                    <a:pt x="120" y="0"/>
                    <a:pt x="120" y="0"/>
                  </a:cubicBezTo>
                  <a:lnTo>
                    <a:pt x="119" y="0"/>
                  </a:lnTo>
                  <a:close/>
                  <a:moveTo>
                    <a:pt x="2" y="15"/>
                  </a:moveTo>
                  <a:cubicBezTo>
                    <a:pt x="4" y="19"/>
                    <a:pt x="4" y="21"/>
                    <a:pt x="6" y="24"/>
                  </a:cubicBezTo>
                  <a:cubicBezTo>
                    <a:pt x="4" y="25"/>
                    <a:pt x="3" y="26"/>
                    <a:pt x="2" y="26"/>
                  </a:cubicBezTo>
                  <a:cubicBezTo>
                    <a:pt x="0" y="27"/>
                    <a:pt x="2" y="27"/>
                    <a:pt x="2" y="27"/>
                  </a:cubicBezTo>
                  <a:cubicBezTo>
                    <a:pt x="2" y="27"/>
                    <a:pt x="4" y="28"/>
                    <a:pt x="6" y="27"/>
                  </a:cubicBezTo>
                  <a:cubicBezTo>
                    <a:pt x="10" y="26"/>
                    <a:pt x="8" y="24"/>
                    <a:pt x="7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19"/>
                    <a:pt x="5" y="17"/>
                    <a:pt x="4" y="15"/>
                  </a:cubicBezTo>
                  <a:cubicBezTo>
                    <a:pt x="4" y="15"/>
                    <a:pt x="2" y="15"/>
                    <a:pt x="2" y="15"/>
                  </a:cubicBezTo>
                  <a:close/>
                </a:path>
              </a:pathLst>
            </a:custGeom>
            <a:grpFill/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87" name="Freeform 267">
              <a:extLst>
                <a:ext uri="{FF2B5EF4-FFF2-40B4-BE49-F238E27FC236}">
                  <a16:creationId xmlns:a16="http://schemas.microsoft.com/office/drawing/2014/main" id="{900CBE09-95A5-49FA-BF05-EB3F56EA41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3224" y="3468569"/>
              <a:ext cx="123953" cy="73654"/>
            </a:xfrm>
            <a:custGeom>
              <a:avLst/>
              <a:gdLst>
                <a:gd name="T0" fmla="*/ 1 w 35"/>
                <a:gd name="T1" fmla="*/ 18 h 21"/>
                <a:gd name="T2" fmla="*/ 3 w 35"/>
                <a:gd name="T3" fmla="*/ 21 h 21"/>
                <a:gd name="T4" fmla="*/ 5 w 35"/>
                <a:gd name="T5" fmla="*/ 21 h 21"/>
                <a:gd name="T6" fmla="*/ 7 w 35"/>
                <a:gd name="T7" fmla="*/ 18 h 21"/>
                <a:gd name="T8" fmla="*/ 6 w 35"/>
                <a:gd name="T9" fmla="*/ 14 h 21"/>
                <a:gd name="T10" fmla="*/ 11 w 35"/>
                <a:gd name="T11" fmla="*/ 16 h 21"/>
                <a:gd name="T12" fmla="*/ 12 w 35"/>
                <a:gd name="T13" fmla="*/ 18 h 21"/>
                <a:gd name="T14" fmla="*/ 18 w 35"/>
                <a:gd name="T15" fmla="*/ 14 h 21"/>
                <a:gd name="T16" fmla="*/ 29 w 35"/>
                <a:gd name="T17" fmla="*/ 10 h 21"/>
                <a:gd name="T18" fmla="*/ 25 w 35"/>
                <a:gd name="T19" fmla="*/ 8 h 21"/>
                <a:gd name="T20" fmla="*/ 17 w 35"/>
                <a:gd name="T21" fmla="*/ 6 h 21"/>
                <a:gd name="T22" fmla="*/ 14 w 35"/>
                <a:gd name="T23" fmla="*/ 2 h 21"/>
                <a:gd name="T24" fmla="*/ 11 w 35"/>
                <a:gd name="T25" fmla="*/ 2 h 21"/>
                <a:gd name="T26" fmla="*/ 9 w 35"/>
                <a:gd name="T27" fmla="*/ 0 h 21"/>
                <a:gd name="T28" fmla="*/ 3 w 35"/>
                <a:gd name="T29" fmla="*/ 0 h 21"/>
                <a:gd name="T30" fmla="*/ 1 w 35"/>
                <a:gd name="T31" fmla="*/ 2 h 21"/>
                <a:gd name="T32" fmla="*/ 0 w 35"/>
                <a:gd name="T33" fmla="*/ 3 h 21"/>
                <a:gd name="T34" fmla="*/ 1 w 35"/>
                <a:gd name="T35" fmla="*/ 8 h 21"/>
                <a:gd name="T36" fmla="*/ 0 w 35"/>
                <a:gd name="T37" fmla="*/ 11 h 21"/>
                <a:gd name="T38" fmla="*/ 0 w 35"/>
                <a:gd name="T39" fmla="*/ 12 h 21"/>
                <a:gd name="T40" fmla="*/ 1 w 35"/>
                <a:gd name="T41" fmla="*/ 15 h 21"/>
                <a:gd name="T42" fmla="*/ 1 w 35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" h="21">
                  <a:moveTo>
                    <a:pt x="1" y="18"/>
                  </a:moveTo>
                  <a:cubicBezTo>
                    <a:pt x="2" y="19"/>
                    <a:pt x="3" y="20"/>
                    <a:pt x="3" y="21"/>
                  </a:cubicBezTo>
                  <a:cubicBezTo>
                    <a:pt x="3" y="21"/>
                    <a:pt x="5" y="21"/>
                    <a:pt x="5" y="21"/>
                  </a:cubicBezTo>
                  <a:cubicBezTo>
                    <a:pt x="6" y="21"/>
                    <a:pt x="6" y="19"/>
                    <a:pt x="7" y="18"/>
                  </a:cubicBezTo>
                  <a:cubicBezTo>
                    <a:pt x="7" y="19"/>
                    <a:pt x="6" y="16"/>
                    <a:pt x="6" y="14"/>
                  </a:cubicBezTo>
                  <a:cubicBezTo>
                    <a:pt x="8" y="15"/>
                    <a:pt x="9" y="15"/>
                    <a:pt x="11" y="16"/>
                  </a:cubicBezTo>
                  <a:cubicBezTo>
                    <a:pt x="11" y="16"/>
                    <a:pt x="12" y="18"/>
                    <a:pt x="12" y="18"/>
                  </a:cubicBezTo>
                  <a:cubicBezTo>
                    <a:pt x="18" y="19"/>
                    <a:pt x="18" y="14"/>
                    <a:pt x="18" y="14"/>
                  </a:cubicBezTo>
                  <a:cubicBezTo>
                    <a:pt x="21" y="13"/>
                    <a:pt x="35" y="19"/>
                    <a:pt x="29" y="10"/>
                  </a:cubicBezTo>
                  <a:cubicBezTo>
                    <a:pt x="28" y="9"/>
                    <a:pt x="26" y="9"/>
                    <a:pt x="25" y="8"/>
                  </a:cubicBezTo>
                  <a:cubicBezTo>
                    <a:pt x="27" y="8"/>
                    <a:pt x="19" y="8"/>
                    <a:pt x="17" y="6"/>
                  </a:cubicBezTo>
                  <a:cubicBezTo>
                    <a:pt x="17" y="6"/>
                    <a:pt x="15" y="3"/>
                    <a:pt x="14" y="2"/>
                  </a:cubicBezTo>
                  <a:cubicBezTo>
                    <a:pt x="13" y="2"/>
                    <a:pt x="12" y="3"/>
                    <a:pt x="11" y="2"/>
                  </a:cubicBezTo>
                  <a:cubicBezTo>
                    <a:pt x="10" y="2"/>
                    <a:pt x="10" y="0"/>
                    <a:pt x="9" y="0"/>
                  </a:cubicBezTo>
                  <a:cubicBezTo>
                    <a:pt x="9" y="0"/>
                    <a:pt x="4" y="0"/>
                    <a:pt x="3" y="0"/>
                  </a:cubicBezTo>
                  <a:cubicBezTo>
                    <a:pt x="3" y="1"/>
                    <a:pt x="2" y="2"/>
                    <a:pt x="1" y="2"/>
                  </a:cubicBezTo>
                  <a:cubicBezTo>
                    <a:pt x="1" y="2"/>
                    <a:pt x="1" y="3"/>
                    <a:pt x="0" y="3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1" y="14"/>
                    <a:pt x="1" y="15"/>
                  </a:cubicBezTo>
                  <a:cubicBezTo>
                    <a:pt x="2" y="16"/>
                    <a:pt x="1" y="18"/>
                    <a:pt x="1" y="18"/>
                  </a:cubicBez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88" name="Freeform 268">
              <a:extLst>
                <a:ext uri="{FF2B5EF4-FFF2-40B4-BE49-F238E27FC236}">
                  <a16:creationId xmlns:a16="http://schemas.microsoft.com/office/drawing/2014/main" id="{14636779-C5FA-4031-A4A0-B0983EA65D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3224" y="3468569"/>
              <a:ext cx="123953" cy="73654"/>
            </a:xfrm>
            <a:custGeom>
              <a:avLst/>
              <a:gdLst>
                <a:gd name="T0" fmla="*/ 1 w 35"/>
                <a:gd name="T1" fmla="*/ 18 h 21"/>
                <a:gd name="T2" fmla="*/ 3 w 35"/>
                <a:gd name="T3" fmla="*/ 21 h 21"/>
                <a:gd name="T4" fmla="*/ 5 w 35"/>
                <a:gd name="T5" fmla="*/ 21 h 21"/>
                <a:gd name="T6" fmla="*/ 7 w 35"/>
                <a:gd name="T7" fmla="*/ 18 h 21"/>
                <a:gd name="T8" fmla="*/ 6 w 35"/>
                <a:gd name="T9" fmla="*/ 14 h 21"/>
                <a:gd name="T10" fmla="*/ 11 w 35"/>
                <a:gd name="T11" fmla="*/ 16 h 21"/>
                <a:gd name="T12" fmla="*/ 12 w 35"/>
                <a:gd name="T13" fmla="*/ 18 h 21"/>
                <a:gd name="T14" fmla="*/ 18 w 35"/>
                <a:gd name="T15" fmla="*/ 14 h 21"/>
                <a:gd name="T16" fmla="*/ 29 w 35"/>
                <a:gd name="T17" fmla="*/ 10 h 21"/>
                <a:gd name="T18" fmla="*/ 25 w 35"/>
                <a:gd name="T19" fmla="*/ 8 h 21"/>
                <a:gd name="T20" fmla="*/ 17 w 35"/>
                <a:gd name="T21" fmla="*/ 6 h 21"/>
                <a:gd name="T22" fmla="*/ 14 w 35"/>
                <a:gd name="T23" fmla="*/ 2 h 21"/>
                <a:gd name="T24" fmla="*/ 11 w 35"/>
                <a:gd name="T25" fmla="*/ 2 h 21"/>
                <a:gd name="T26" fmla="*/ 9 w 35"/>
                <a:gd name="T27" fmla="*/ 0 h 21"/>
                <a:gd name="T28" fmla="*/ 3 w 35"/>
                <a:gd name="T29" fmla="*/ 0 h 21"/>
                <a:gd name="T30" fmla="*/ 1 w 35"/>
                <a:gd name="T31" fmla="*/ 2 h 21"/>
                <a:gd name="T32" fmla="*/ 0 w 35"/>
                <a:gd name="T33" fmla="*/ 3 h 21"/>
                <a:gd name="T34" fmla="*/ 1 w 35"/>
                <a:gd name="T35" fmla="*/ 8 h 21"/>
                <a:gd name="T36" fmla="*/ 0 w 35"/>
                <a:gd name="T37" fmla="*/ 11 h 21"/>
                <a:gd name="T38" fmla="*/ 0 w 35"/>
                <a:gd name="T39" fmla="*/ 12 h 21"/>
                <a:gd name="T40" fmla="*/ 1 w 35"/>
                <a:gd name="T41" fmla="*/ 15 h 21"/>
                <a:gd name="T42" fmla="*/ 1 w 35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" h="21">
                  <a:moveTo>
                    <a:pt x="1" y="18"/>
                  </a:moveTo>
                  <a:cubicBezTo>
                    <a:pt x="2" y="19"/>
                    <a:pt x="3" y="20"/>
                    <a:pt x="3" y="21"/>
                  </a:cubicBezTo>
                  <a:cubicBezTo>
                    <a:pt x="3" y="21"/>
                    <a:pt x="5" y="21"/>
                    <a:pt x="5" y="21"/>
                  </a:cubicBezTo>
                  <a:cubicBezTo>
                    <a:pt x="6" y="21"/>
                    <a:pt x="6" y="19"/>
                    <a:pt x="7" y="18"/>
                  </a:cubicBezTo>
                  <a:cubicBezTo>
                    <a:pt x="7" y="19"/>
                    <a:pt x="6" y="16"/>
                    <a:pt x="6" y="14"/>
                  </a:cubicBezTo>
                  <a:cubicBezTo>
                    <a:pt x="8" y="15"/>
                    <a:pt x="9" y="15"/>
                    <a:pt x="11" y="16"/>
                  </a:cubicBezTo>
                  <a:cubicBezTo>
                    <a:pt x="11" y="16"/>
                    <a:pt x="12" y="18"/>
                    <a:pt x="12" y="18"/>
                  </a:cubicBezTo>
                  <a:cubicBezTo>
                    <a:pt x="18" y="19"/>
                    <a:pt x="18" y="14"/>
                    <a:pt x="18" y="14"/>
                  </a:cubicBezTo>
                  <a:cubicBezTo>
                    <a:pt x="21" y="13"/>
                    <a:pt x="35" y="19"/>
                    <a:pt x="29" y="10"/>
                  </a:cubicBezTo>
                  <a:cubicBezTo>
                    <a:pt x="28" y="9"/>
                    <a:pt x="26" y="9"/>
                    <a:pt x="25" y="8"/>
                  </a:cubicBezTo>
                  <a:cubicBezTo>
                    <a:pt x="27" y="8"/>
                    <a:pt x="19" y="8"/>
                    <a:pt x="17" y="6"/>
                  </a:cubicBezTo>
                  <a:cubicBezTo>
                    <a:pt x="17" y="6"/>
                    <a:pt x="15" y="3"/>
                    <a:pt x="14" y="2"/>
                  </a:cubicBezTo>
                  <a:cubicBezTo>
                    <a:pt x="13" y="2"/>
                    <a:pt x="12" y="3"/>
                    <a:pt x="11" y="2"/>
                  </a:cubicBezTo>
                  <a:cubicBezTo>
                    <a:pt x="10" y="2"/>
                    <a:pt x="10" y="0"/>
                    <a:pt x="9" y="0"/>
                  </a:cubicBezTo>
                  <a:cubicBezTo>
                    <a:pt x="9" y="0"/>
                    <a:pt x="4" y="0"/>
                    <a:pt x="3" y="0"/>
                  </a:cubicBezTo>
                  <a:cubicBezTo>
                    <a:pt x="3" y="1"/>
                    <a:pt x="2" y="2"/>
                    <a:pt x="1" y="2"/>
                  </a:cubicBezTo>
                  <a:cubicBezTo>
                    <a:pt x="1" y="2"/>
                    <a:pt x="1" y="3"/>
                    <a:pt x="0" y="3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1" y="14"/>
                    <a:pt x="1" y="15"/>
                  </a:cubicBezTo>
                  <a:cubicBezTo>
                    <a:pt x="2" y="16"/>
                    <a:pt x="1" y="18"/>
                    <a:pt x="1" y="18"/>
                  </a:cubicBezTo>
                  <a:close/>
                </a:path>
              </a:pathLst>
            </a:custGeom>
            <a:grpFill/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89" name="Freeform 269">
              <a:extLst>
                <a:ext uri="{FF2B5EF4-FFF2-40B4-BE49-F238E27FC236}">
                  <a16:creationId xmlns:a16="http://schemas.microsoft.com/office/drawing/2014/main" id="{95115D8C-34A9-43F1-B13B-19E7B90AB3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1551" y="3750608"/>
              <a:ext cx="68263" cy="77247"/>
            </a:xfrm>
            <a:custGeom>
              <a:avLst/>
              <a:gdLst>
                <a:gd name="T0" fmla="*/ 16 w 19"/>
                <a:gd name="T1" fmla="*/ 16 h 22"/>
                <a:gd name="T2" fmla="*/ 15 w 19"/>
                <a:gd name="T3" fmla="*/ 14 h 22"/>
                <a:gd name="T4" fmla="*/ 13 w 19"/>
                <a:gd name="T5" fmla="*/ 14 h 22"/>
                <a:gd name="T6" fmla="*/ 13 w 19"/>
                <a:gd name="T7" fmla="*/ 12 h 22"/>
                <a:gd name="T8" fmla="*/ 17 w 19"/>
                <a:gd name="T9" fmla="*/ 2 h 22"/>
                <a:gd name="T10" fmla="*/ 14 w 19"/>
                <a:gd name="T11" fmla="*/ 0 h 22"/>
                <a:gd name="T12" fmla="*/ 11 w 19"/>
                <a:gd name="T13" fmla="*/ 3 h 22"/>
                <a:gd name="T14" fmla="*/ 9 w 19"/>
                <a:gd name="T15" fmla="*/ 1 h 22"/>
                <a:gd name="T16" fmla="*/ 7 w 19"/>
                <a:gd name="T17" fmla="*/ 3 h 22"/>
                <a:gd name="T18" fmla="*/ 3 w 19"/>
                <a:gd name="T19" fmla="*/ 12 h 22"/>
                <a:gd name="T20" fmla="*/ 1 w 19"/>
                <a:gd name="T21" fmla="*/ 19 h 22"/>
                <a:gd name="T22" fmla="*/ 6 w 19"/>
                <a:gd name="T23" fmla="*/ 22 h 22"/>
                <a:gd name="T24" fmla="*/ 9 w 19"/>
                <a:gd name="T25" fmla="*/ 21 h 22"/>
                <a:gd name="T26" fmla="*/ 12 w 19"/>
                <a:gd name="T27" fmla="*/ 21 h 22"/>
                <a:gd name="T28" fmla="*/ 16 w 19"/>
                <a:gd name="T29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22">
                  <a:moveTo>
                    <a:pt x="16" y="16"/>
                  </a:moveTo>
                  <a:cubicBezTo>
                    <a:pt x="16" y="15"/>
                    <a:pt x="16" y="14"/>
                    <a:pt x="15" y="14"/>
                  </a:cubicBezTo>
                  <a:cubicBezTo>
                    <a:pt x="15" y="14"/>
                    <a:pt x="13" y="14"/>
                    <a:pt x="13" y="14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6" y="10"/>
                    <a:pt x="19" y="7"/>
                    <a:pt x="17" y="2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2" y="9"/>
                    <a:pt x="3" y="12"/>
                  </a:cubicBezTo>
                  <a:cubicBezTo>
                    <a:pt x="3" y="14"/>
                    <a:pt x="0" y="17"/>
                    <a:pt x="1" y="19"/>
                  </a:cubicBezTo>
                  <a:cubicBezTo>
                    <a:pt x="1" y="21"/>
                    <a:pt x="4" y="22"/>
                    <a:pt x="6" y="22"/>
                  </a:cubicBezTo>
                  <a:cubicBezTo>
                    <a:pt x="8" y="22"/>
                    <a:pt x="9" y="21"/>
                    <a:pt x="9" y="21"/>
                  </a:cubicBezTo>
                  <a:cubicBezTo>
                    <a:pt x="12" y="21"/>
                    <a:pt x="12" y="21"/>
                    <a:pt x="12" y="21"/>
                  </a:cubicBezTo>
                  <a:lnTo>
                    <a:pt x="16" y="16"/>
                  </a:ln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90" name="Freeform 270">
              <a:extLst>
                <a:ext uri="{FF2B5EF4-FFF2-40B4-BE49-F238E27FC236}">
                  <a16:creationId xmlns:a16="http://schemas.microsoft.com/office/drawing/2014/main" id="{490C1BA9-3429-4C78-89E3-AB6B5F727B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21969" y="1846392"/>
              <a:ext cx="154492" cy="179644"/>
            </a:xfrm>
            <a:custGeom>
              <a:avLst/>
              <a:gdLst>
                <a:gd name="T0" fmla="*/ 16 w 44"/>
                <a:gd name="T1" fmla="*/ 36 h 51"/>
                <a:gd name="T2" fmla="*/ 20 w 44"/>
                <a:gd name="T3" fmla="*/ 41 h 51"/>
                <a:gd name="T4" fmla="*/ 23 w 44"/>
                <a:gd name="T5" fmla="*/ 42 h 51"/>
                <a:gd name="T6" fmla="*/ 16 w 44"/>
                <a:gd name="T7" fmla="*/ 36 h 51"/>
                <a:gd name="T8" fmla="*/ 26 w 44"/>
                <a:gd name="T9" fmla="*/ 22 h 51"/>
                <a:gd name="T10" fmla="*/ 22 w 44"/>
                <a:gd name="T11" fmla="*/ 21 h 51"/>
                <a:gd name="T12" fmla="*/ 16 w 44"/>
                <a:gd name="T13" fmla="*/ 11 h 51"/>
                <a:gd name="T14" fmla="*/ 22 w 44"/>
                <a:gd name="T15" fmla="*/ 8 h 51"/>
                <a:gd name="T16" fmla="*/ 22 w 44"/>
                <a:gd name="T17" fmla="*/ 4 h 51"/>
                <a:gd name="T18" fmla="*/ 23 w 44"/>
                <a:gd name="T19" fmla="*/ 0 h 51"/>
                <a:gd name="T20" fmla="*/ 14 w 44"/>
                <a:gd name="T21" fmla="*/ 8 h 51"/>
                <a:gd name="T22" fmla="*/ 1 w 44"/>
                <a:gd name="T23" fmla="*/ 15 h 51"/>
                <a:gd name="T24" fmla="*/ 4 w 44"/>
                <a:gd name="T25" fmla="*/ 16 h 51"/>
                <a:gd name="T26" fmla="*/ 13 w 44"/>
                <a:gd name="T27" fmla="*/ 12 h 51"/>
                <a:gd name="T28" fmla="*/ 7 w 44"/>
                <a:gd name="T29" fmla="*/ 20 h 51"/>
                <a:gd name="T30" fmla="*/ 4 w 44"/>
                <a:gd name="T31" fmla="*/ 29 h 51"/>
                <a:gd name="T32" fmla="*/ 2 w 44"/>
                <a:gd name="T33" fmla="*/ 31 h 51"/>
                <a:gd name="T34" fmla="*/ 6 w 44"/>
                <a:gd name="T35" fmla="*/ 42 h 51"/>
                <a:gd name="T36" fmla="*/ 38 w 44"/>
                <a:gd name="T37" fmla="*/ 43 h 51"/>
                <a:gd name="T38" fmla="*/ 30 w 44"/>
                <a:gd name="T39" fmla="*/ 45 h 51"/>
                <a:gd name="T40" fmla="*/ 27 w 44"/>
                <a:gd name="T41" fmla="*/ 44 h 51"/>
                <a:gd name="T42" fmla="*/ 28 w 44"/>
                <a:gd name="T43" fmla="*/ 49 h 51"/>
                <a:gd name="T44" fmla="*/ 30 w 44"/>
                <a:gd name="T45" fmla="*/ 50 h 51"/>
                <a:gd name="T46" fmla="*/ 34 w 44"/>
                <a:gd name="T47" fmla="*/ 50 h 51"/>
                <a:gd name="T48" fmla="*/ 38 w 44"/>
                <a:gd name="T49" fmla="*/ 43 h 51"/>
                <a:gd name="T50" fmla="*/ 24 w 44"/>
                <a:gd name="T51" fmla="*/ 48 h 51"/>
                <a:gd name="T52" fmla="*/ 35 w 44"/>
                <a:gd name="T53" fmla="*/ 25 h 51"/>
                <a:gd name="T54" fmla="*/ 34 w 44"/>
                <a:gd name="T55" fmla="*/ 30 h 51"/>
                <a:gd name="T56" fmla="*/ 31 w 44"/>
                <a:gd name="T57" fmla="*/ 32 h 51"/>
                <a:gd name="T58" fmla="*/ 27 w 44"/>
                <a:gd name="T59" fmla="*/ 32 h 51"/>
                <a:gd name="T60" fmla="*/ 24 w 44"/>
                <a:gd name="T61" fmla="*/ 34 h 51"/>
                <a:gd name="T62" fmla="*/ 27 w 44"/>
                <a:gd name="T63" fmla="*/ 40 h 51"/>
                <a:gd name="T64" fmla="*/ 32 w 44"/>
                <a:gd name="T65" fmla="*/ 39 h 51"/>
                <a:gd name="T66" fmla="*/ 34 w 44"/>
                <a:gd name="T67" fmla="*/ 42 h 51"/>
                <a:gd name="T68" fmla="*/ 39 w 44"/>
                <a:gd name="T69" fmla="*/ 38 h 51"/>
                <a:gd name="T70" fmla="*/ 36 w 44"/>
                <a:gd name="T71" fmla="*/ 34 h 51"/>
                <a:gd name="T72" fmla="*/ 38 w 44"/>
                <a:gd name="T73" fmla="*/ 25 h 51"/>
                <a:gd name="T74" fmla="*/ 8 w 44"/>
                <a:gd name="T75" fmla="*/ 13 h 51"/>
                <a:gd name="T76" fmla="*/ 8 w 44"/>
                <a:gd name="T77" fmla="*/ 1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4" h="51">
                  <a:moveTo>
                    <a:pt x="15" y="42"/>
                  </a:moveTo>
                  <a:cubicBezTo>
                    <a:pt x="15" y="40"/>
                    <a:pt x="15" y="36"/>
                    <a:pt x="16" y="36"/>
                  </a:cubicBezTo>
                  <a:cubicBezTo>
                    <a:pt x="17" y="37"/>
                    <a:pt x="18" y="38"/>
                    <a:pt x="19" y="39"/>
                  </a:cubicBezTo>
                  <a:cubicBezTo>
                    <a:pt x="20" y="40"/>
                    <a:pt x="19" y="40"/>
                    <a:pt x="20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0" y="42"/>
                    <a:pt x="23" y="42"/>
                    <a:pt x="23" y="42"/>
                  </a:cubicBezTo>
                  <a:cubicBezTo>
                    <a:pt x="23" y="41"/>
                    <a:pt x="23" y="36"/>
                    <a:pt x="23" y="36"/>
                  </a:cubicBezTo>
                  <a:cubicBezTo>
                    <a:pt x="21" y="36"/>
                    <a:pt x="18" y="36"/>
                    <a:pt x="16" y="36"/>
                  </a:cubicBezTo>
                  <a:cubicBezTo>
                    <a:pt x="18" y="31"/>
                    <a:pt x="19" y="30"/>
                    <a:pt x="20" y="24"/>
                  </a:cubicBezTo>
                  <a:cubicBezTo>
                    <a:pt x="24" y="26"/>
                    <a:pt x="23" y="27"/>
                    <a:pt x="26" y="22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4" y="21"/>
                    <a:pt x="23" y="21"/>
                    <a:pt x="22" y="21"/>
                  </a:cubicBezTo>
                  <a:cubicBezTo>
                    <a:pt x="21" y="19"/>
                    <a:pt x="20" y="16"/>
                    <a:pt x="20" y="12"/>
                  </a:cubicBezTo>
                  <a:cubicBezTo>
                    <a:pt x="18" y="12"/>
                    <a:pt x="18" y="11"/>
                    <a:pt x="16" y="11"/>
                  </a:cubicBezTo>
                  <a:cubicBezTo>
                    <a:pt x="17" y="11"/>
                    <a:pt x="19" y="11"/>
                    <a:pt x="20" y="10"/>
                  </a:cubicBezTo>
                  <a:cubicBezTo>
                    <a:pt x="21" y="10"/>
                    <a:pt x="21" y="9"/>
                    <a:pt x="22" y="8"/>
                  </a:cubicBezTo>
                  <a:cubicBezTo>
                    <a:pt x="22" y="8"/>
                    <a:pt x="23" y="8"/>
                    <a:pt x="23" y="8"/>
                  </a:cubicBezTo>
                  <a:cubicBezTo>
                    <a:pt x="23" y="7"/>
                    <a:pt x="22" y="4"/>
                    <a:pt x="22" y="4"/>
                  </a:cubicBezTo>
                  <a:cubicBezTo>
                    <a:pt x="22" y="4"/>
                    <a:pt x="23" y="1"/>
                    <a:pt x="23" y="2"/>
                  </a:cubicBezTo>
                  <a:cubicBezTo>
                    <a:pt x="23" y="2"/>
                    <a:pt x="23" y="0"/>
                    <a:pt x="23" y="0"/>
                  </a:cubicBezTo>
                  <a:cubicBezTo>
                    <a:pt x="21" y="0"/>
                    <a:pt x="18" y="2"/>
                    <a:pt x="16" y="3"/>
                  </a:cubicBezTo>
                  <a:cubicBezTo>
                    <a:pt x="15" y="4"/>
                    <a:pt x="15" y="8"/>
                    <a:pt x="14" y="8"/>
                  </a:cubicBezTo>
                  <a:cubicBezTo>
                    <a:pt x="9" y="11"/>
                    <a:pt x="9" y="7"/>
                    <a:pt x="4" y="11"/>
                  </a:cubicBezTo>
                  <a:cubicBezTo>
                    <a:pt x="4" y="12"/>
                    <a:pt x="1" y="15"/>
                    <a:pt x="1" y="15"/>
                  </a:cubicBezTo>
                  <a:cubicBezTo>
                    <a:pt x="0" y="15"/>
                    <a:pt x="2" y="16"/>
                    <a:pt x="2" y="16"/>
                  </a:cubicBezTo>
                  <a:cubicBezTo>
                    <a:pt x="2" y="16"/>
                    <a:pt x="3" y="16"/>
                    <a:pt x="4" y="16"/>
                  </a:cubicBezTo>
                  <a:cubicBezTo>
                    <a:pt x="4" y="15"/>
                    <a:pt x="4" y="15"/>
                    <a:pt x="4" y="14"/>
                  </a:cubicBezTo>
                  <a:cubicBezTo>
                    <a:pt x="6" y="11"/>
                    <a:pt x="9" y="12"/>
                    <a:pt x="13" y="12"/>
                  </a:cubicBezTo>
                  <a:cubicBezTo>
                    <a:pt x="13" y="14"/>
                    <a:pt x="13" y="15"/>
                    <a:pt x="14" y="18"/>
                  </a:cubicBezTo>
                  <a:cubicBezTo>
                    <a:pt x="9" y="14"/>
                    <a:pt x="11" y="16"/>
                    <a:pt x="7" y="20"/>
                  </a:cubicBezTo>
                  <a:cubicBezTo>
                    <a:pt x="5" y="20"/>
                    <a:pt x="2" y="20"/>
                    <a:pt x="0" y="20"/>
                  </a:cubicBezTo>
                  <a:cubicBezTo>
                    <a:pt x="0" y="26"/>
                    <a:pt x="0" y="26"/>
                    <a:pt x="4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0" y="36"/>
                    <a:pt x="4" y="38"/>
                    <a:pt x="6" y="40"/>
                  </a:cubicBezTo>
                  <a:cubicBezTo>
                    <a:pt x="6" y="40"/>
                    <a:pt x="6" y="41"/>
                    <a:pt x="6" y="42"/>
                  </a:cubicBezTo>
                  <a:lnTo>
                    <a:pt x="15" y="42"/>
                  </a:lnTo>
                  <a:close/>
                  <a:moveTo>
                    <a:pt x="38" y="43"/>
                  </a:moveTo>
                  <a:cubicBezTo>
                    <a:pt x="36" y="43"/>
                    <a:pt x="34" y="45"/>
                    <a:pt x="32" y="46"/>
                  </a:cubicBezTo>
                  <a:cubicBezTo>
                    <a:pt x="32" y="46"/>
                    <a:pt x="29" y="45"/>
                    <a:pt x="30" y="45"/>
                  </a:cubicBezTo>
                  <a:cubicBezTo>
                    <a:pt x="30" y="45"/>
                    <a:pt x="30" y="45"/>
                    <a:pt x="29" y="44"/>
                  </a:cubicBezTo>
                  <a:cubicBezTo>
                    <a:pt x="27" y="43"/>
                    <a:pt x="28" y="44"/>
                    <a:pt x="27" y="44"/>
                  </a:cubicBezTo>
                  <a:cubicBezTo>
                    <a:pt x="27" y="46"/>
                    <a:pt x="28" y="46"/>
                    <a:pt x="27" y="46"/>
                  </a:cubicBezTo>
                  <a:cubicBezTo>
                    <a:pt x="27" y="48"/>
                    <a:pt x="28" y="48"/>
                    <a:pt x="28" y="49"/>
                  </a:cubicBezTo>
                  <a:cubicBezTo>
                    <a:pt x="28" y="49"/>
                    <a:pt x="29" y="50"/>
                    <a:pt x="29" y="50"/>
                  </a:cubicBezTo>
                  <a:cubicBezTo>
                    <a:pt x="30" y="50"/>
                    <a:pt x="30" y="50"/>
                    <a:pt x="30" y="50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3" y="49"/>
                    <a:pt x="34" y="50"/>
                    <a:pt x="34" y="50"/>
                  </a:cubicBezTo>
                  <a:cubicBezTo>
                    <a:pt x="34" y="50"/>
                    <a:pt x="35" y="47"/>
                    <a:pt x="36" y="47"/>
                  </a:cubicBezTo>
                  <a:cubicBezTo>
                    <a:pt x="36" y="47"/>
                    <a:pt x="44" y="43"/>
                    <a:pt x="38" y="43"/>
                  </a:cubicBezTo>
                  <a:close/>
                  <a:moveTo>
                    <a:pt x="24" y="42"/>
                  </a:moveTo>
                  <a:cubicBezTo>
                    <a:pt x="24" y="43"/>
                    <a:pt x="21" y="51"/>
                    <a:pt x="24" y="48"/>
                  </a:cubicBezTo>
                  <a:cubicBezTo>
                    <a:pt x="24" y="48"/>
                    <a:pt x="26" y="41"/>
                    <a:pt x="24" y="42"/>
                  </a:cubicBezTo>
                  <a:close/>
                  <a:moveTo>
                    <a:pt x="35" y="25"/>
                  </a:moveTo>
                  <a:cubicBezTo>
                    <a:pt x="34" y="26"/>
                    <a:pt x="33" y="26"/>
                    <a:pt x="32" y="26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3" y="31"/>
                    <a:pt x="33" y="32"/>
                    <a:pt x="32" y="32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1" y="32"/>
                    <a:pt x="30" y="30"/>
                    <a:pt x="30" y="30"/>
                  </a:cubicBezTo>
                  <a:cubicBezTo>
                    <a:pt x="26" y="29"/>
                    <a:pt x="28" y="31"/>
                    <a:pt x="27" y="32"/>
                  </a:cubicBezTo>
                  <a:cubicBezTo>
                    <a:pt x="27" y="33"/>
                    <a:pt x="25" y="32"/>
                    <a:pt x="24" y="32"/>
                  </a:cubicBezTo>
                  <a:cubicBezTo>
                    <a:pt x="25" y="33"/>
                    <a:pt x="24" y="34"/>
                    <a:pt x="24" y="34"/>
                  </a:cubicBezTo>
                  <a:cubicBezTo>
                    <a:pt x="25" y="35"/>
                    <a:pt x="26" y="35"/>
                    <a:pt x="27" y="36"/>
                  </a:cubicBezTo>
                  <a:cubicBezTo>
                    <a:pt x="27" y="37"/>
                    <a:pt x="27" y="39"/>
                    <a:pt x="27" y="40"/>
                  </a:cubicBezTo>
                  <a:cubicBezTo>
                    <a:pt x="28" y="40"/>
                    <a:pt x="29" y="40"/>
                    <a:pt x="30" y="40"/>
                  </a:cubicBezTo>
                  <a:cubicBezTo>
                    <a:pt x="29" y="39"/>
                    <a:pt x="31" y="39"/>
                    <a:pt x="32" y="39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3" y="42"/>
                    <a:pt x="34" y="42"/>
                    <a:pt x="34" y="42"/>
                  </a:cubicBezTo>
                  <a:cubicBezTo>
                    <a:pt x="35" y="42"/>
                    <a:pt x="34" y="40"/>
                    <a:pt x="35" y="40"/>
                  </a:cubicBezTo>
                  <a:cubicBezTo>
                    <a:pt x="35" y="39"/>
                    <a:pt x="39" y="38"/>
                    <a:pt x="39" y="38"/>
                  </a:cubicBezTo>
                  <a:cubicBezTo>
                    <a:pt x="39" y="37"/>
                    <a:pt x="39" y="36"/>
                    <a:pt x="39" y="36"/>
                  </a:cubicBezTo>
                  <a:cubicBezTo>
                    <a:pt x="38" y="35"/>
                    <a:pt x="37" y="35"/>
                    <a:pt x="36" y="34"/>
                  </a:cubicBezTo>
                  <a:cubicBezTo>
                    <a:pt x="37" y="34"/>
                    <a:pt x="38" y="33"/>
                    <a:pt x="38" y="32"/>
                  </a:cubicBezTo>
                  <a:cubicBezTo>
                    <a:pt x="39" y="30"/>
                    <a:pt x="38" y="27"/>
                    <a:pt x="38" y="25"/>
                  </a:cubicBezTo>
                  <a:cubicBezTo>
                    <a:pt x="37" y="25"/>
                    <a:pt x="35" y="25"/>
                    <a:pt x="35" y="25"/>
                  </a:cubicBezTo>
                  <a:close/>
                  <a:moveTo>
                    <a:pt x="8" y="13"/>
                  </a:moveTo>
                  <a:cubicBezTo>
                    <a:pt x="7" y="13"/>
                    <a:pt x="4" y="18"/>
                    <a:pt x="8" y="16"/>
                  </a:cubicBezTo>
                  <a:cubicBezTo>
                    <a:pt x="9" y="16"/>
                    <a:pt x="9" y="12"/>
                    <a:pt x="8" y="13"/>
                  </a:cubicBez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91" name="Freeform 271">
              <a:extLst>
                <a:ext uri="{FF2B5EF4-FFF2-40B4-BE49-F238E27FC236}">
                  <a16:creationId xmlns:a16="http://schemas.microsoft.com/office/drawing/2014/main" id="{DA8A095D-EFDD-46CC-A605-C69B0BF850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21969" y="1846392"/>
              <a:ext cx="154492" cy="179644"/>
            </a:xfrm>
            <a:custGeom>
              <a:avLst/>
              <a:gdLst>
                <a:gd name="T0" fmla="*/ 16 w 44"/>
                <a:gd name="T1" fmla="*/ 36 h 51"/>
                <a:gd name="T2" fmla="*/ 20 w 44"/>
                <a:gd name="T3" fmla="*/ 41 h 51"/>
                <a:gd name="T4" fmla="*/ 23 w 44"/>
                <a:gd name="T5" fmla="*/ 42 h 51"/>
                <a:gd name="T6" fmla="*/ 16 w 44"/>
                <a:gd name="T7" fmla="*/ 36 h 51"/>
                <a:gd name="T8" fmla="*/ 26 w 44"/>
                <a:gd name="T9" fmla="*/ 22 h 51"/>
                <a:gd name="T10" fmla="*/ 22 w 44"/>
                <a:gd name="T11" fmla="*/ 21 h 51"/>
                <a:gd name="T12" fmla="*/ 16 w 44"/>
                <a:gd name="T13" fmla="*/ 11 h 51"/>
                <a:gd name="T14" fmla="*/ 22 w 44"/>
                <a:gd name="T15" fmla="*/ 8 h 51"/>
                <a:gd name="T16" fmla="*/ 22 w 44"/>
                <a:gd name="T17" fmla="*/ 4 h 51"/>
                <a:gd name="T18" fmla="*/ 23 w 44"/>
                <a:gd name="T19" fmla="*/ 0 h 51"/>
                <a:gd name="T20" fmla="*/ 14 w 44"/>
                <a:gd name="T21" fmla="*/ 8 h 51"/>
                <a:gd name="T22" fmla="*/ 1 w 44"/>
                <a:gd name="T23" fmla="*/ 15 h 51"/>
                <a:gd name="T24" fmla="*/ 4 w 44"/>
                <a:gd name="T25" fmla="*/ 16 h 51"/>
                <a:gd name="T26" fmla="*/ 13 w 44"/>
                <a:gd name="T27" fmla="*/ 12 h 51"/>
                <a:gd name="T28" fmla="*/ 7 w 44"/>
                <a:gd name="T29" fmla="*/ 20 h 51"/>
                <a:gd name="T30" fmla="*/ 4 w 44"/>
                <a:gd name="T31" fmla="*/ 29 h 51"/>
                <a:gd name="T32" fmla="*/ 2 w 44"/>
                <a:gd name="T33" fmla="*/ 31 h 51"/>
                <a:gd name="T34" fmla="*/ 6 w 44"/>
                <a:gd name="T35" fmla="*/ 42 h 51"/>
                <a:gd name="T36" fmla="*/ 38 w 44"/>
                <a:gd name="T37" fmla="*/ 43 h 51"/>
                <a:gd name="T38" fmla="*/ 30 w 44"/>
                <a:gd name="T39" fmla="*/ 45 h 51"/>
                <a:gd name="T40" fmla="*/ 27 w 44"/>
                <a:gd name="T41" fmla="*/ 44 h 51"/>
                <a:gd name="T42" fmla="*/ 28 w 44"/>
                <a:gd name="T43" fmla="*/ 49 h 51"/>
                <a:gd name="T44" fmla="*/ 30 w 44"/>
                <a:gd name="T45" fmla="*/ 50 h 51"/>
                <a:gd name="T46" fmla="*/ 34 w 44"/>
                <a:gd name="T47" fmla="*/ 50 h 51"/>
                <a:gd name="T48" fmla="*/ 38 w 44"/>
                <a:gd name="T49" fmla="*/ 43 h 51"/>
                <a:gd name="T50" fmla="*/ 24 w 44"/>
                <a:gd name="T51" fmla="*/ 48 h 51"/>
                <a:gd name="T52" fmla="*/ 35 w 44"/>
                <a:gd name="T53" fmla="*/ 25 h 51"/>
                <a:gd name="T54" fmla="*/ 34 w 44"/>
                <a:gd name="T55" fmla="*/ 30 h 51"/>
                <a:gd name="T56" fmla="*/ 31 w 44"/>
                <a:gd name="T57" fmla="*/ 32 h 51"/>
                <a:gd name="T58" fmla="*/ 27 w 44"/>
                <a:gd name="T59" fmla="*/ 32 h 51"/>
                <a:gd name="T60" fmla="*/ 24 w 44"/>
                <a:gd name="T61" fmla="*/ 34 h 51"/>
                <a:gd name="T62" fmla="*/ 27 w 44"/>
                <a:gd name="T63" fmla="*/ 40 h 51"/>
                <a:gd name="T64" fmla="*/ 32 w 44"/>
                <a:gd name="T65" fmla="*/ 39 h 51"/>
                <a:gd name="T66" fmla="*/ 34 w 44"/>
                <a:gd name="T67" fmla="*/ 42 h 51"/>
                <a:gd name="T68" fmla="*/ 39 w 44"/>
                <a:gd name="T69" fmla="*/ 38 h 51"/>
                <a:gd name="T70" fmla="*/ 36 w 44"/>
                <a:gd name="T71" fmla="*/ 34 h 51"/>
                <a:gd name="T72" fmla="*/ 38 w 44"/>
                <a:gd name="T73" fmla="*/ 25 h 51"/>
                <a:gd name="T74" fmla="*/ 8 w 44"/>
                <a:gd name="T75" fmla="*/ 13 h 51"/>
                <a:gd name="T76" fmla="*/ 8 w 44"/>
                <a:gd name="T77" fmla="*/ 1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4" h="51">
                  <a:moveTo>
                    <a:pt x="15" y="42"/>
                  </a:moveTo>
                  <a:cubicBezTo>
                    <a:pt x="15" y="40"/>
                    <a:pt x="15" y="36"/>
                    <a:pt x="16" y="36"/>
                  </a:cubicBezTo>
                  <a:cubicBezTo>
                    <a:pt x="17" y="37"/>
                    <a:pt x="18" y="38"/>
                    <a:pt x="19" y="39"/>
                  </a:cubicBezTo>
                  <a:cubicBezTo>
                    <a:pt x="20" y="40"/>
                    <a:pt x="19" y="40"/>
                    <a:pt x="20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0" y="42"/>
                    <a:pt x="23" y="42"/>
                    <a:pt x="23" y="42"/>
                  </a:cubicBezTo>
                  <a:cubicBezTo>
                    <a:pt x="23" y="41"/>
                    <a:pt x="23" y="36"/>
                    <a:pt x="23" y="36"/>
                  </a:cubicBezTo>
                  <a:cubicBezTo>
                    <a:pt x="21" y="36"/>
                    <a:pt x="18" y="36"/>
                    <a:pt x="16" y="36"/>
                  </a:cubicBezTo>
                  <a:cubicBezTo>
                    <a:pt x="18" y="31"/>
                    <a:pt x="19" y="30"/>
                    <a:pt x="20" y="24"/>
                  </a:cubicBezTo>
                  <a:cubicBezTo>
                    <a:pt x="24" y="26"/>
                    <a:pt x="23" y="27"/>
                    <a:pt x="26" y="22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4" y="21"/>
                    <a:pt x="23" y="21"/>
                    <a:pt x="22" y="21"/>
                  </a:cubicBezTo>
                  <a:cubicBezTo>
                    <a:pt x="21" y="19"/>
                    <a:pt x="20" y="16"/>
                    <a:pt x="20" y="12"/>
                  </a:cubicBezTo>
                  <a:cubicBezTo>
                    <a:pt x="18" y="12"/>
                    <a:pt x="18" y="11"/>
                    <a:pt x="16" y="11"/>
                  </a:cubicBezTo>
                  <a:cubicBezTo>
                    <a:pt x="17" y="11"/>
                    <a:pt x="19" y="11"/>
                    <a:pt x="20" y="10"/>
                  </a:cubicBezTo>
                  <a:cubicBezTo>
                    <a:pt x="21" y="10"/>
                    <a:pt x="21" y="9"/>
                    <a:pt x="22" y="8"/>
                  </a:cubicBezTo>
                  <a:cubicBezTo>
                    <a:pt x="22" y="8"/>
                    <a:pt x="23" y="8"/>
                    <a:pt x="23" y="8"/>
                  </a:cubicBezTo>
                  <a:cubicBezTo>
                    <a:pt x="23" y="7"/>
                    <a:pt x="22" y="4"/>
                    <a:pt x="22" y="4"/>
                  </a:cubicBezTo>
                  <a:cubicBezTo>
                    <a:pt x="22" y="4"/>
                    <a:pt x="23" y="1"/>
                    <a:pt x="23" y="2"/>
                  </a:cubicBezTo>
                  <a:cubicBezTo>
                    <a:pt x="23" y="2"/>
                    <a:pt x="23" y="0"/>
                    <a:pt x="23" y="0"/>
                  </a:cubicBezTo>
                  <a:cubicBezTo>
                    <a:pt x="21" y="0"/>
                    <a:pt x="18" y="2"/>
                    <a:pt x="16" y="3"/>
                  </a:cubicBezTo>
                  <a:cubicBezTo>
                    <a:pt x="15" y="4"/>
                    <a:pt x="15" y="8"/>
                    <a:pt x="14" y="8"/>
                  </a:cubicBezTo>
                  <a:cubicBezTo>
                    <a:pt x="9" y="11"/>
                    <a:pt x="9" y="7"/>
                    <a:pt x="4" y="11"/>
                  </a:cubicBezTo>
                  <a:cubicBezTo>
                    <a:pt x="4" y="12"/>
                    <a:pt x="1" y="15"/>
                    <a:pt x="1" y="15"/>
                  </a:cubicBezTo>
                  <a:cubicBezTo>
                    <a:pt x="0" y="15"/>
                    <a:pt x="2" y="16"/>
                    <a:pt x="2" y="16"/>
                  </a:cubicBezTo>
                  <a:cubicBezTo>
                    <a:pt x="2" y="16"/>
                    <a:pt x="3" y="16"/>
                    <a:pt x="4" y="16"/>
                  </a:cubicBezTo>
                  <a:cubicBezTo>
                    <a:pt x="4" y="15"/>
                    <a:pt x="4" y="15"/>
                    <a:pt x="4" y="14"/>
                  </a:cubicBezTo>
                  <a:cubicBezTo>
                    <a:pt x="6" y="11"/>
                    <a:pt x="9" y="12"/>
                    <a:pt x="13" y="12"/>
                  </a:cubicBezTo>
                  <a:cubicBezTo>
                    <a:pt x="13" y="14"/>
                    <a:pt x="13" y="15"/>
                    <a:pt x="14" y="18"/>
                  </a:cubicBezTo>
                  <a:cubicBezTo>
                    <a:pt x="9" y="14"/>
                    <a:pt x="11" y="16"/>
                    <a:pt x="7" y="20"/>
                  </a:cubicBezTo>
                  <a:cubicBezTo>
                    <a:pt x="5" y="20"/>
                    <a:pt x="2" y="20"/>
                    <a:pt x="0" y="20"/>
                  </a:cubicBezTo>
                  <a:cubicBezTo>
                    <a:pt x="0" y="26"/>
                    <a:pt x="0" y="26"/>
                    <a:pt x="4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0" y="36"/>
                    <a:pt x="4" y="38"/>
                    <a:pt x="6" y="40"/>
                  </a:cubicBezTo>
                  <a:cubicBezTo>
                    <a:pt x="6" y="40"/>
                    <a:pt x="6" y="41"/>
                    <a:pt x="6" y="42"/>
                  </a:cubicBezTo>
                  <a:lnTo>
                    <a:pt x="15" y="42"/>
                  </a:lnTo>
                  <a:close/>
                  <a:moveTo>
                    <a:pt x="38" y="43"/>
                  </a:moveTo>
                  <a:cubicBezTo>
                    <a:pt x="36" y="43"/>
                    <a:pt x="34" y="45"/>
                    <a:pt x="32" y="46"/>
                  </a:cubicBezTo>
                  <a:cubicBezTo>
                    <a:pt x="32" y="46"/>
                    <a:pt x="29" y="45"/>
                    <a:pt x="30" y="45"/>
                  </a:cubicBezTo>
                  <a:cubicBezTo>
                    <a:pt x="30" y="45"/>
                    <a:pt x="30" y="45"/>
                    <a:pt x="29" y="44"/>
                  </a:cubicBezTo>
                  <a:cubicBezTo>
                    <a:pt x="27" y="43"/>
                    <a:pt x="28" y="44"/>
                    <a:pt x="27" y="44"/>
                  </a:cubicBezTo>
                  <a:cubicBezTo>
                    <a:pt x="27" y="46"/>
                    <a:pt x="28" y="46"/>
                    <a:pt x="27" y="46"/>
                  </a:cubicBezTo>
                  <a:cubicBezTo>
                    <a:pt x="27" y="48"/>
                    <a:pt x="28" y="48"/>
                    <a:pt x="28" y="49"/>
                  </a:cubicBezTo>
                  <a:cubicBezTo>
                    <a:pt x="28" y="49"/>
                    <a:pt x="29" y="50"/>
                    <a:pt x="29" y="50"/>
                  </a:cubicBezTo>
                  <a:cubicBezTo>
                    <a:pt x="30" y="50"/>
                    <a:pt x="30" y="50"/>
                    <a:pt x="30" y="50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3" y="49"/>
                    <a:pt x="34" y="50"/>
                    <a:pt x="34" y="50"/>
                  </a:cubicBezTo>
                  <a:cubicBezTo>
                    <a:pt x="34" y="50"/>
                    <a:pt x="35" y="47"/>
                    <a:pt x="36" y="47"/>
                  </a:cubicBezTo>
                  <a:cubicBezTo>
                    <a:pt x="36" y="47"/>
                    <a:pt x="44" y="43"/>
                    <a:pt x="38" y="43"/>
                  </a:cubicBezTo>
                  <a:close/>
                  <a:moveTo>
                    <a:pt x="24" y="42"/>
                  </a:moveTo>
                  <a:cubicBezTo>
                    <a:pt x="24" y="43"/>
                    <a:pt x="21" y="51"/>
                    <a:pt x="24" y="48"/>
                  </a:cubicBezTo>
                  <a:cubicBezTo>
                    <a:pt x="24" y="48"/>
                    <a:pt x="26" y="41"/>
                    <a:pt x="24" y="42"/>
                  </a:cubicBezTo>
                  <a:close/>
                  <a:moveTo>
                    <a:pt x="35" y="25"/>
                  </a:moveTo>
                  <a:cubicBezTo>
                    <a:pt x="34" y="26"/>
                    <a:pt x="33" y="26"/>
                    <a:pt x="32" y="26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3" y="31"/>
                    <a:pt x="33" y="32"/>
                    <a:pt x="32" y="32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1" y="32"/>
                    <a:pt x="30" y="30"/>
                    <a:pt x="30" y="30"/>
                  </a:cubicBezTo>
                  <a:cubicBezTo>
                    <a:pt x="26" y="29"/>
                    <a:pt x="28" y="31"/>
                    <a:pt x="27" y="32"/>
                  </a:cubicBezTo>
                  <a:cubicBezTo>
                    <a:pt x="27" y="33"/>
                    <a:pt x="25" y="32"/>
                    <a:pt x="24" y="32"/>
                  </a:cubicBezTo>
                  <a:cubicBezTo>
                    <a:pt x="25" y="33"/>
                    <a:pt x="24" y="34"/>
                    <a:pt x="24" y="34"/>
                  </a:cubicBezTo>
                  <a:cubicBezTo>
                    <a:pt x="25" y="35"/>
                    <a:pt x="26" y="35"/>
                    <a:pt x="27" y="36"/>
                  </a:cubicBezTo>
                  <a:cubicBezTo>
                    <a:pt x="27" y="37"/>
                    <a:pt x="27" y="39"/>
                    <a:pt x="27" y="40"/>
                  </a:cubicBezTo>
                  <a:cubicBezTo>
                    <a:pt x="28" y="40"/>
                    <a:pt x="29" y="40"/>
                    <a:pt x="30" y="40"/>
                  </a:cubicBezTo>
                  <a:cubicBezTo>
                    <a:pt x="29" y="39"/>
                    <a:pt x="31" y="39"/>
                    <a:pt x="32" y="39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3" y="42"/>
                    <a:pt x="34" y="42"/>
                    <a:pt x="34" y="42"/>
                  </a:cubicBezTo>
                  <a:cubicBezTo>
                    <a:pt x="35" y="42"/>
                    <a:pt x="34" y="40"/>
                    <a:pt x="35" y="40"/>
                  </a:cubicBezTo>
                  <a:cubicBezTo>
                    <a:pt x="35" y="39"/>
                    <a:pt x="39" y="38"/>
                    <a:pt x="39" y="38"/>
                  </a:cubicBezTo>
                  <a:cubicBezTo>
                    <a:pt x="39" y="37"/>
                    <a:pt x="39" y="36"/>
                    <a:pt x="39" y="36"/>
                  </a:cubicBezTo>
                  <a:cubicBezTo>
                    <a:pt x="38" y="35"/>
                    <a:pt x="37" y="35"/>
                    <a:pt x="36" y="34"/>
                  </a:cubicBezTo>
                  <a:cubicBezTo>
                    <a:pt x="37" y="34"/>
                    <a:pt x="38" y="33"/>
                    <a:pt x="38" y="32"/>
                  </a:cubicBezTo>
                  <a:cubicBezTo>
                    <a:pt x="39" y="30"/>
                    <a:pt x="38" y="27"/>
                    <a:pt x="38" y="25"/>
                  </a:cubicBezTo>
                  <a:cubicBezTo>
                    <a:pt x="37" y="25"/>
                    <a:pt x="35" y="25"/>
                    <a:pt x="35" y="25"/>
                  </a:cubicBezTo>
                  <a:close/>
                  <a:moveTo>
                    <a:pt x="8" y="13"/>
                  </a:moveTo>
                  <a:cubicBezTo>
                    <a:pt x="7" y="13"/>
                    <a:pt x="4" y="18"/>
                    <a:pt x="8" y="16"/>
                  </a:cubicBezTo>
                  <a:cubicBezTo>
                    <a:pt x="9" y="16"/>
                    <a:pt x="9" y="12"/>
                    <a:pt x="8" y="13"/>
                  </a:cubicBezTo>
                  <a:close/>
                </a:path>
              </a:pathLst>
            </a:custGeom>
            <a:grpFill/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92" name="Freeform 272">
              <a:extLst>
                <a:ext uri="{FF2B5EF4-FFF2-40B4-BE49-F238E27FC236}">
                  <a16:creationId xmlns:a16="http://schemas.microsoft.com/office/drawing/2014/main" id="{B4A6EFC2-2528-4127-A50C-143E245348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532" y="2171546"/>
              <a:ext cx="183234" cy="122158"/>
            </a:xfrm>
            <a:custGeom>
              <a:avLst/>
              <a:gdLst>
                <a:gd name="T0" fmla="*/ 41 w 52"/>
                <a:gd name="T1" fmla="*/ 30 h 35"/>
                <a:gd name="T2" fmla="*/ 45 w 52"/>
                <a:gd name="T3" fmla="*/ 26 h 35"/>
                <a:gd name="T4" fmla="*/ 48 w 52"/>
                <a:gd name="T5" fmla="*/ 22 h 35"/>
                <a:gd name="T6" fmla="*/ 52 w 52"/>
                <a:gd name="T7" fmla="*/ 20 h 35"/>
                <a:gd name="T8" fmla="*/ 49 w 52"/>
                <a:gd name="T9" fmla="*/ 15 h 35"/>
                <a:gd name="T10" fmla="*/ 44 w 52"/>
                <a:gd name="T11" fmla="*/ 11 h 35"/>
                <a:gd name="T12" fmla="*/ 39 w 52"/>
                <a:gd name="T13" fmla="*/ 10 h 35"/>
                <a:gd name="T14" fmla="*/ 33 w 52"/>
                <a:gd name="T15" fmla="*/ 6 h 35"/>
                <a:gd name="T16" fmla="*/ 29 w 52"/>
                <a:gd name="T17" fmla="*/ 4 h 35"/>
                <a:gd name="T18" fmla="*/ 24 w 52"/>
                <a:gd name="T19" fmla="*/ 3 h 35"/>
                <a:gd name="T20" fmla="*/ 21 w 52"/>
                <a:gd name="T21" fmla="*/ 2 h 35"/>
                <a:gd name="T22" fmla="*/ 18 w 52"/>
                <a:gd name="T23" fmla="*/ 0 h 35"/>
                <a:gd name="T24" fmla="*/ 12 w 52"/>
                <a:gd name="T25" fmla="*/ 4 h 35"/>
                <a:gd name="T26" fmla="*/ 7 w 52"/>
                <a:gd name="T27" fmla="*/ 7 h 35"/>
                <a:gd name="T28" fmla="*/ 2 w 52"/>
                <a:gd name="T29" fmla="*/ 10 h 35"/>
                <a:gd name="T30" fmla="*/ 1 w 52"/>
                <a:gd name="T31" fmla="*/ 13 h 35"/>
                <a:gd name="T32" fmla="*/ 4 w 52"/>
                <a:gd name="T33" fmla="*/ 18 h 35"/>
                <a:gd name="T34" fmla="*/ 6 w 52"/>
                <a:gd name="T35" fmla="*/ 24 h 35"/>
                <a:gd name="T36" fmla="*/ 11 w 52"/>
                <a:gd name="T37" fmla="*/ 27 h 35"/>
                <a:gd name="T38" fmla="*/ 14 w 52"/>
                <a:gd name="T39" fmla="*/ 30 h 35"/>
                <a:gd name="T40" fmla="*/ 21 w 52"/>
                <a:gd name="T41" fmla="*/ 32 h 35"/>
                <a:gd name="T42" fmla="*/ 24 w 52"/>
                <a:gd name="T43" fmla="*/ 27 h 35"/>
                <a:gd name="T44" fmla="*/ 29 w 52"/>
                <a:gd name="T45" fmla="*/ 28 h 35"/>
                <a:gd name="T46" fmla="*/ 35 w 52"/>
                <a:gd name="T47" fmla="*/ 30 h 35"/>
                <a:gd name="T48" fmla="*/ 41 w 52"/>
                <a:gd name="T49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" h="35">
                  <a:moveTo>
                    <a:pt x="41" y="30"/>
                  </a:moveTo>
                  <a:cubicBezTo>
                    <a:pt x="41" y="30"/>
                    <a:pt x="43" y="26"/>
                    <a:pt x="45" y="26"/>
                  </a:cubicBezTo>
                  <a:cubicBezTo>
                    <a:pt x="47" y="26"/>
                    <a:pt x="46" y="22"/>
                    <a:pt x="48" y="22"/>
                  </a:cubicBezTo>
                  <a:cubicBezTo>
                    <a:pt x="49" y="22"/>
                    <a:pt x="52" y="20"/>
                    <a:pt x="52" y="20"/>
                  </a:cubicBezTo>
                  <a:cubicBezTo>
                    <a:pt x="52" y="20"/>
                    <a:pt x="50" y="14"/>
                    <a:pt x="49" y="15"/>
                  </a:cubicBezTo>
                  <a:cubicBezTo>
                    <a:pt x="48" y="16"/>
                    <a:pt x="46" y="10"/>
                    <a:pt x="44" y="11"/>
                  </a:cubicBezTo>
                  <a:cubicBezTo>
                    <a:pt x="42" y="12"/>
                    <a:pt x="41" y="12"/>
                    <a:pt x="39" y="10"/>
                  </a:cubicBezTo>
                  <a:cubicBezTo>
                    <a:pt x="36" y="9"/>
                    <a:pt x="35" y="5"/>
                    <a:pt x="33" y="6"/>
                  </a:cubicBezTo>
                  <a:cubicBezTo>
                    <a:pt x="31" y="7"/>
                    <a:pt x="31" y="4"/>
                    <a:pt x="29" y="4"/>
                  </a:cubicBezTo>
                  <a:cubicBezTo>
                    <a:pt x="27" y="4"/>
                    <a:pt x="24" y="3"/>
                    <a:pt x="24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5" y="2"/>
                    <a:pt x="12" y="4"/>
                  </a:cubicBezTo>
                  <a:cubicBezTo>
                    <a:pt x="9" y="5"/>
                    <a:pt x="8" y="5"/>
                    <a:pt x="7" y="7"/>
                  </a:cubicBezTo>
                  <a:cubicBezTo>
                    <a:pt x="6" y="10"/>
                    <a:pt x="4" y="9"/>
                    <a:pt x="2" y="10"/>
                  </a:cubicBezTo>
                  <a:cubicBezTo>
                    <a:pt x="0" y="10"/>
                    <a:pt x="0" y="10"/>
                    <a:pt x="1" y="13"/>
                  </a:cubicBezTo>
                  <a:cubicBezTo>
                    <a:pt x="3" y="16"/>
                    <a:pt x="3" y="16"/>
                    <a:pt x="4" y="18"/>
                  </a:cubicBezTo>
                  <a:cubicBezTo>
                    <a:pt x="6" y="20"/>
                    <a:pt x="6" y="21"/>
                    <a:pt x="6" y="24"/>
                  </a:cubicBezTo>
                  <a:cubicBezTo>
                    <a:pt x="6" y="27"/>
                    <a:pt x="9" y="25"/>
                    <a:pt x="11" y="27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19" y="35"/>
                    <a:pt x="21" y="32"/>
                  </a:cubicBezTo>
                  <a:cubicBezTo>
                    <a:pt x="22" y="28"/>
                    <a:pt x="24" y="27"/>
                    <a:pt x="24" y="27"/>
                  </a:cubicBezTo>
                  <a:cubicBezTo>
                    <a:pt x="24" y="27"/>
                    <a:pt x="27" y="26"/>
                    <a:pt x="29" y="28"/>
                  </a:cubicBezTo>
                  <a:cubicBezTo>
                    <a:pt x="31" y="30"/>
                    <a:pt x="33" y="31"/>
                    <a:pt x="35" y="30"/>
                  </a:cubicBezTo>
                  <a:cubicBezTo>
                    <a:pt x="38" y="30"/>
                    <a:pt x="41" y="30"/>
                    <a:pt x="41" y="30"/>
                  </a:cubicBez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93" name="Freeform 273">
              <a:extLst>
                <a:ext uri="{FF2B5EF4-FFF2-40B4-BE49-F238E27FC236}">
                  <a16:creationId xmlns:a16="http://schemas.microsoft.com/office/drawing/2014/main" id="{42D6CAB3-1C1F-42DA-B721-712B352E0E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532" y="2171546"/>
              <a:ext cx="183234" cy="122158"/>
            </a:xfrm>
            <a:custGeom>
              <a:avLst/>
              <a:gdLst>
                <a:gd name="T0" fmla="*/ 41 w 52"/>
                <a:gd name="T1" fmla="*/ 30 h 35"/>
                <a:gd name="T2" fmla="*/ 45 w 52"/>
                <a:gd name="T3" fmla="*/ 26 h 35"/>
                <a:gd name="T4" fmla="*/ 48 w 52"/>
                <a:gd name="T5" fmla="*/ 22 h 35"/>
                <a:gd name="T6" fmla="*/ 52 w 52"/>
                <a:gd name="T7" fmla="*/ 20 h 35"/>
                <a:gd name="T8" fmla="*/ 49 w 52"/>
                <a:gd name="T9" fmla="*/ 15 h 35"/>
                <a:gd name="T10" fmla="*/ 44 w 52"/>
                <a:gd name="T11" fmla="*/ 11 h 35"/>
                <a:gd name="T12" fmla="*/ 39 w 52"/>
                <a:gd name="T13" fmla="*/ 10 h 35"/>
                <a:gd name="T14" fmla="*/ 33 w 52"/>
                <a:gd name="T15" fmla="*/ 6 h 35"/>
                <a:gd name="T16" fmla="*/ 29 w 52"/>
                <a:gd name="T17" fmla="*/ 4 h 35"/>
                <a:gd name="T18" fmla="*/ 24 w 52"/>
                <a:gd name="T19" fmla="*/ 3 h 35"/>
                <a:gd name="T20" fmla="*/ 21 w 52"/>
                <a:gd name="T21" fmla="*/ 2 h 35"/>
                <a:gd name="T22" fmla="*/ 18 w 52"/>
                <a:gd name="T23" fmla="*/ 0 h 35"/>
                <a:gd name="T24" fmla="*/ 12 w 52"/>
                <a:gd name="T25" fmla="*/ 4 h 35"/>
                <a:gd name="T26" fmla="*/ 7 w 52"/>
                <a:gd name="T27" fmla="*/ 7 h 35"/>
                <a:gd name="T28" fmla="*/ 2 w 52"/>
                <a:gd name="T29" fmla="*/ 10 h 35"/>
                <a:gd name="T30" fmla="*/ 1 w 52"/>
                <a:gd name="T31" fmla="*/ 13 h 35"/>
                <a:gd name="T32" fmla="*/ 4 w 52"/>
                <a:gd name="T33" fmla="*/ 18 h 35"/>
                <a:gd name="T34" fmla="*/ 6 w 52"/>
                <a:gd name="T35" fmla="*/ 24 h 35"/>
                <a:gd name="T36" fmla="*/ 11 w 52"/>
                <a:gd name="T37" fmla="*/ 27 h 35"/>
                <a:gd name="T38" fmla="*/ 14 w 52"/>
                <a:gd name="T39" fmla="*/ 30 h 35"/>
                <a:gd name="T40" fmla="*/ 21 w 52"/>
                <a:gd name="T41" fmla="*/ 32 h 35"/>
                <a:gd name="T42" fmla="*/ 24 w 52"/>
                <a:gd name="T43" fmla="*/ 27 h 35"/>
                <a:gd name="T44" fmla="*/ 29 w 52"/>
                <a:gd name="T45" fmla="*/ 28 h 35"/>
                <a:gd name="T46" fmla="*/ 35 w 52"/>
                <a:gd name="T47" fmla="*/ 30 h 35"/>
                <a:gd name="T48" fmla="*/ 41 w 52"/>
                <a:gd name="T49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" h="35">
                  <a:moveTo>
                    <a:pt x="41" y="30"/>
                  </a:moveTo>
                  <a:cubicBezTo>
                    <a:pt x="41" y="30"/>
                    <a:pt x="43" y="26"/>
                    <a:pt x="45" y="26"/>
                  </a:cubicBezTo>
                  <a:cubicBezTo>
                    <a:pt x="47" y="26"/>
                    <a:pt x="46" y="22"/>
                    <a:pt x="48" y="22"/>
                  </a:cubicBezTo>
                  <a:cubicBezTo>
                    <a:pt x="49" y="22"/>
                    <a:pt x="52" y="20"/>
                    <a:pt x="52" y="20"/>
                  </a:cubicBezTo>
                  <a:cubicBezTo>
                    <a:pt x="52" y="20"/>
                    <a:pt x="50" y="14"/>
                    <a:pt x="49" y="15"/>
                  </a:cubicBezTo>
                  <a:cubicBezTo>
                    <a:pt x="48" y="16"/>
                    <a:pt x="46" y="10"/>
                    <a:pt x="44" y="11"/>
                  </a:cubicBezTo>
                  <a:cubicBezTo>
                    <a:pt x="42" y="12"/>
                    <a:pt x="41" y="12"/>
                    <a:pt x="39" y="10"/>
                  </a:cubicBezTo>
                  <a:cubicBezTo>
                    <a:pt x="36" y="9"/>
                    <a:pt x="35" y="5"/>
                    <a:pt x="33" y="6"/>
                  </a:cubicBezTo>
                  <a:cubicBezTo>
                    <a:pt x="31" y="7"/>
                    <a:pt x="31" y="4"/>
                    <a:pt x="29" y="4"/>
                  </a:cubicBezTo>
                  <a:cubicBezTo>
                    <a:pt x="27" y="4"/>
                    <a:pt x="24" y="3"/>
                    <a:pt x="24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5" y="2"/>
                    <a:pt x="12" y="4"/>
                  </a:cubicBezTo>
                  <a:cubicBezTo>
                    <a:pt x="9" y="5"/>
                    <a:pt x="8" y="5"/>
                    <a:pt x="7" y="7"/>
                  </a:cubicBezTo>
                  <a:cubicBezTo>
                    <a:pt x="6" y="10"/>
                    <a:pt x="4" y="9"/>
                    <a:pt x="2" y="10"/>
                  </a:cubicBezTo>
                  <a:cubicBezTo>
                    <a:pt x="0" y="10"/>
                    <a:pt x="0" y="10"/>
                    <a:pt x="1" y="13"/>
                  </a:cubicBezTo>
                  <a:cubicBezTo>
                    <a:pt x="3" y="16"/>
                    <a:pt x="3" y="16"/>
                    <a:pt x="4" y="18"/>
                  </a:cubicBezTo>
                  <a:cubicBezTo>
                    <a:pt x="6" y="20"/>
                    <a:pt x="6" y="21"/>
                    <a:pt x="6" y="24"/>
                  </a:cubicBezTo>
                  <a:cubicBezTo>
                    <a:pt x="6" y="27"/>
                    <a:pt x="9" y="25"/>
                    <a:pt x="11" y="27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19" y="35"/>
                    <a:pt x="21" y="32"/>
                  </a:cubicBezTo>
                  <a:cubicBezTo>
                    <a:pt x="22" y="28"/>
                    <a:pt x="24" y="27"/>
                    <a:pt x="24" y="27"/>
                  </a:cubicBezTo>
                  <a:cubicBezTo>
                    <a:pt x="24" y="27"/>
                    <a:pt x="27" y="26"/>
                    <a:pt x="29" y="28"/>
                  </a:cubicBezTo>
                  <a:cubicBezTo>
                    <a:pt x="31" y="30"/>
                    <a:pt x="33" y="31"/>
                    <a:pt x="35" y="30"/>
                  </a:cubicBezTo>
                  <a:cubicBezTo>
                    <a:pt x="38" y="30"/>
                    <a:pt x="41" y="30"/>
                    <a:pt x="41" y="30"/>
                  </a:cubicBezTo>
                  <a:close/>
                </a:path>
              </a:pathLst>
            </a:custGeom>
            <a:grpFill/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94" name="Freeform 274">
              <a:extLst>
                <a:ext uri="{FF2B5EF4-FFF2-40B4-BE49-F238E27FC236}">
                  <a16:creationId xmlns:a16="http://schemas.microsoft.com/office/drawing/2014/main" id="{EB214CAD-DBC7-437B-9193-4C1E8AB161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56700" y="2850597"/>
              <a:ext cx="82635" cy="53893"/>
            </a:xfrm>
            <a:custGeom>
              <a:avLst/>
              <a:gdLst>
                <a:gd name="T0" fmla="*/ 16 w 23"/>
                <a:gd name="T1" fmla="*/ 8 h 15"/>
                <a:gd name="T2" fmla="*/ 16 w 23"/>
                <a:gd name="T3" fmla="*/ 5 h 15"/>
                <a:gd name="T4" fmla="*/ 17 w 23"/>
                <a:gd name="T5" fmla="*/ 5 h 15"/>
                <a:gd name="T6" fmla="*/ 20 w 23"/>
                <a:gd name="T7" fmla="*/ 1 h 15"/>
                <a:gd name="T8" fmla="*/ 14 w 23"/>
                <a:gd name="T9" fmla="*/ 5 h 15"/>
                <a:gd name="T10" fmla="*/ 7 w 23"/>
                <a:gd name="T11" fmla="*/ 5 h 15"/>
                <a:gd name="T12" fmla="*/ 7 w 23"/>
                <a:gd name="T13" fmla="*/ 7 h 15"/>
                <a:gd name="T14" fmla="*/ 5 w 23"/>
                <a:gd name="T15" fmla="*/ 7 h 15"/>
                <a:gd name="T16" fmla="*/ 9 w 23"/>
                <a:gd name="T17" fmla="*/ 8 h 15"/>
                <a:gd name="T18" fmla="*/ 11 w 23"/>
                <a:gd name="T19" fmla="*/ 7 h 15"/>
                <a:gd name="T20" fmla="*/ 13 w 23"/>
                <a:gd name="T21" fmla="*/ 7 h 15"/>
                <a:gd name="T22" fmla="*/ 16 w 23"/>
                <a:gd name="T23" fmla="*/ 8 h 15"/>
                <a:gd name="T24" fmla="*/ 16 w 23"/>
                <a:gd name="T25" fmla="*/ 8 h 15"/>
                <a:gd name="T26" fmla="*/ 16 w 23"/>
                <a:gd name="T27" fmla="*/ 9 h 15"/>
                <a:gd name="T28" fmla="*/ 12 w 23"/>
                <a:gd name="T29" fmla="*/ 11 h 15"/>
                <a:gd name="T30" fmla="*/ 1 w 23"/>
                <a:gd name="T31" fmla="*/ 11 h 15"/>
                <a:gd name="T32" fmla="*/ 0 w 23"/>
                <a:gd name="T33" fmla="*/ 9 h 15"/>
                <a:gd name="T34" fmla="*/ 5 w 23"/>
                <a:gd name="T35" fmla="*/ 7 h 15"/>
                <a:gd name="T36" fmla="*/ 9 w 23"/>
                <a:gd name="T37" fmla="*/ 8 h 15"/>
                <a:gd name="T38" fmla="*/ 11 w 23"/>
                <a:gd name="T39" fmla="*/ 7 h 15"/>
                <a:gd name="T40" fmla="*/ 13 w 23"/>
                <a:gd name="T41" fmla="*/ 7 h 15"/>
                <a:gd name="T42" fmla="*/ 16 w 23"/>
                <a:gd name="T43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15">
                  <a:moveTo>
                    <a:pt x="16" y="8"/>
                  </a:moveTo>
                  <a:cubicBezTo>
                    <a:pt x="16" y="7"/>
                    <a:pt x="16" y="5"/>
                    <a:pt x="16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8" y="4"/>
                    <a:pt x="23" y="0"/>
                    <a:pt x="20" y="1"/>
                  </a:cubicBezTo>
                  <a:cubicBezTo>
                    <a:pt x="18" y="1"/>
                    <a:pt x="16" y="4"/>
                    <a:pt x="14" y="5"/>
                  </a:cubicBezTo>
                  <a:cubicBezTo>
                    <a:pt x="11" y="6"/>
                    <a:pt x="9" y="4"/>
                    <a:pt x="7" y="5"/>
                  </a:cubicBezTo>
                  <a:cubicBezTo>
                    <a:pt x="7" y="5"/>
                    <a:pt x="7" y="6"/>
                    <a:pt x="7" y="7"/>
                  </a:cubicBezTo>
                  <a:cubicBezTo>
                    <a:pt x="6" y="7"/>
                    <a:pt x="5" y="7"/>
                    <a:pt x="5" y="7"/>
                  </a:cubicBezTo>
                  <a:cubicBezTo>
                    <a:pt x="6" y="8"/>
                    <a:pt x="7" y="9"/>
                    <a:pt x="9" y="8"/>
                  </a:cubicBezTo>
                  <a:cubicBezTo>
                    <a:pt x="10" y="8"/>
                    <a:pt x="10" y="7"/>
                    <a:pt x="11" y="7"/>
                  </a:cubicBezTo>
                  <a:cubicBezTo>
                    <a:pt x="12" y="6"/>
                    <a:pt x="12" y="7"/>
                    <a:pt x="13" y="7"/>
                  </a:cubicBezTo>
                  <a:cubicBezTo>
                    <a:pt x="15" y="7"/>
                    <a:pt x="15" y="7"/>
                    <a:pt x="16" y="8"/>
                  </a:cubicBezTo>
                  <a:close/>
                  <a:moveTo>
                    <a:pt x="16" y="8"/>
                  </a:moveTo>
                  <a:cubicBezTo>
                    <a:pt x="16" y="8"/>
                    <a:pt x="16" y="9"/>
                    <a:pt x="16" y="9"/>
                  </a:cubicBezTo>
                  <a:cubicBezTo>
                    <a:pt x="15" y="10"/>
                    <a:pt x="14" y="10"/>
                    <a:pt x="12" y="11"/>
                  </a:cubicBezTo>
                  <a:cubicBezTo>
                    <a:pt x="8" y="13"/>
                    <a:pt x="6" y="15"/>
                    <a:pt x="1" y="11"/>
                  </a:cubicBezTo>
                  <a:cubicBezTo>
                    <a:pt x="1" y="11"/>
                    <a:pt x="1" y="9"/>
                    <a:pt x="0" y="9"/>
                  </a:cubicBezTo>
                  <a:cubicBezTo>
                    <a:pt x="2" y="8"/>
                    <a:pt x="3" y="7"/>
                    <a:pt x="5" y="7"/>
                  </a:cubicBezTo>
                  <a:cubicBezTo>
                    <a:pt x="6" y="8"/>
                    <a:pt x="7" y="9"/>
                    <a:pt x="9" y="8"/>
                  </a:cubicBezTo>
                  <a:cubicBezTo>
                    <a:pt x="10" y="8"/>
                    <a:pt x="10" y="7"/>
                    <a:pt x="11" y="7"/>
                  </a:cubicBezTo>
                  <a:cubicBezTo>
                    <a:pt x="12" y="6"/>
                    <a:pt x="12" y="7"/>
                    <a:pt x="13" y="7"/>
                  </a:cubicBezTo>
                  <a:cubicBezTo>
                    <a:pt x="15" y="7"/>
                    <a:pt x="15" y="7"/>
                    <a:pt x="16" y="8"/>
                  </a:cubicBez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95" name="Freeform 275">
              <a:extLst>
                <a:ext uri="{FF2B5EF4-FFF2-40B4-BE49-F238E27FC236}">
                  <a16:creationId xmlns:a16="http://schemas.microsoft.com/office/drawing/2014/main" id="{9308F6CF-BFB4-4DC1-9185-BD159E8208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56700" y="2850597"/>
              <a:ext cx="82635" cy="53893"/>
            </a:xfrm>
            <a:custGeom>
              <a:avLst/>
              <a:gdLst>
                <a:gd name="T0" fmla="*/ 16 w 23"/>
                <a:gd name="T1" fmla="*/ 8 h 15"/>
                <a:gd name="T2" fmla="*/ 16 w 23"/>
                <a:gd name="T3" fmla="*/ 5 h 15"/>
                <a:gd name="T4" fmla="*/ 17 w 23"/>
                <a:gd name="T5" fmla="*/ 5 h 15"/>
                <a:gd name="T6" fmla="*/ 20 w 23"/>
                <a:gd name="T7" fmla="*/ 1 h 15"/>
                <a:gd name="T8" fmla="*/ 14 w 23"/>
                <a:gd name="T9" fmla="*/ 5 h 15"/>
                <a:gd name="T10" fmla="*/ 7 w 23"/>
                <a:gd name="T11" fmla="*/ 5 h 15"/>
                <a:gd name="T12" fmla="*/ 7 w 23"/>
                <a:gd name="T13" fmla="*/ 7 h 15"/>
                <a:gd name="T14" fmla="*/ 5 w 23"/>
                <a:gd name="T15" fmla="*/ 7 h 15"/>
                <a:gd name="T16" fmla="*/ 9 w 23"/>
                <a:gd name="T17" fmla="*/ 8 h 15"/>
                <a:gd name="T18" fmla="*/ 11 w 23"/>
                <a:gd name="T19" fmla="*/ 7 h 15"/>
                <a:gd name="T20" fmla="*/ 13 w 23"/>
                <a:gd name="T21" fmla="*/ 7 h 15"/>
                <a:gd name="T22" fmla="*/ 16 w 23"/>
                <a:gd name="T23" fmla="*/ 8 h 15"/>
                <a:gd name="T24" fmla="*/ 16 w 23"/>
                <a:gd name="T25" fmla="*/ 8 h 15"/>
                <a:gd name="T26" fmla="*/ 16 w 23"/>
                <a:gd name="T27" fmla="*/ 9 h 15"/>
                <a:gd name="T28" fmla="*/ 12 w 23"/>
                <a:gd name="T29" fmla="*/ 11 h 15"/>
                <a:gd name="T30" fmla="*/ 1 w 23"/>
                <a:gd name="T31" fmla="*/ 11 h 15"/>
                <a:gd name="T32" fmla="*/ 0 w 23"/>
                <a:gd name="T33" fmla="*/ 9 h 15"/>
                <a:gd name="T34" fmla="*/ 5 w 23"/>
                <a:gd name="T35" fmla="*/ 7 h 15"/>
                <a:gd name="T36" fmla="*/ 9 w 23"/>
                <a:gd name="T37" fmla="*/ 8 h 15"/>
                <a:gd name="T38" fmla="*/ 11 w 23"/>
                <a:gd name="T39" fmla="*/ 7 h 15"/>
                <a:gd name="T40" fmla="*/ 13 w 23"/>
                <a:gd name="T41" fmla="*/ 7 h 15"/>
                <a:gd name="T42" fmla="*/ 16 w 23"/>
                <a:gd name="T43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15">
                  <a:moveTo>
                    <a:pt x="16" y="8"/>
                  </a:moveTo>
                  <a:cubicBezTo>
                    <a:pt x="16" y="7"/>
                    <a:pt x="16" y="5"/>
                    <a:pt x="16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8" y="4"/>
                    <a:pt x="23" y="0"/>
                    <a:pt x="20" y="1"/>
                  </a:cubicBezTo>
                  <a:cubicBezTo>
                    <a:pt x="18" y="1"/>
                    <a:pt x="16" y="4"/>
                    <a:pt x="14" y="5"/>
                  </a:cubicBezTo>
                  <a:cubicBezTo>
                    <a:pt x="11" y="6"/>
                    <a:pt x="9" y="4"/>
                    <a:pt x="7" y="5"/>
                  </a:cubicBezTo>
                  <a:cubicBezTo>
                    <a:pt x="7" y="5"/>
                    <a:pt x="7" y="6"/>
                    <a:pt x="7" y="7"/>
                  </a:cubicBezTo>
                  <a:cubicBezTo>
                    <a:pt x="6" y="7"/>
                    <a:pt x="5" y="7"/>
                    <a:pt x="5" y="7"/>
                  </a:cubicBezTo>
                  <a:cubicBezTo>
                    <a:pt x="6" y="8"/>
                    <a:pt x="7" y="9"/>
                    <a:pt x="9" y="8"/>
                  </a:cubicBezTo>
                  <a:cubicBezTo>
                    <a:pt x="10" y="8"/>
                    <a:pt x="10" y="7"/>
                    <a:pt x="11" y="7"/>
                  </a:cubicBezTo>
                  <a:cubicBezTo>
                    <a:pt x="12" y="6"/>
                    <a:pt x="12" y="7"/>
                    <a:pt x="13" y="7"/>
                  </a:cubicBezTo>
                  <a:cubicBezTo>
                    <a:pt x="15" y="7"/>
                    <a:pt x="15" y="7"/>
                    <a:pt x="16" y="8"/>
                  </a:cubicBezTo>
                  <a:close/>
                  <a:moveTo>
                    <a:pt x="16" y="8"/>
                  </a:moveTo>
                  <a:cubicBezTo>
                    <a:pt x="16" y="8"/>
                    <a:pt x="16" y="9"/>
                    <a:pt x="16" y="9"/>
                  </a:cubicBezTo>
                  <a:cubicBezTo>
                    <a:pt x="15" y="10"/>
                    <a:pt x="14" y="10"/>
                    <a:pt x="12" y="11"/>
                  </a:cubicBezTo>
                  <a:cubicBezTo>
                    <a:pt x="8" y="13"/>
                    <a:pt x="6" y="15"/>
                    <a:pt x="1" y="11"/>
                  </a:cubicBezTo>
                  <a:cubicBezTo>
                    <a:pt x="1" y="11"/>
                    <a:pt x="1" y="9"/>
                    <a:pt x="0" y="9"/>
                  </a:cubicBezTo>
                  <a:cubicBezTo>
                    <a:pt x="2" y="8"/>
                    <a:pt x="3" y="7"/>
                    <a:pt x="5" y="7"/>
                  </a:cubicBezTo>
                  <a:cubicBezTo>
                    <a:pt x="6" y="8"/>
                    <a:pt x="7" y="9"/>
                    <a:pt x="9" y="8"/>
                  </a:cubicBezTo>
                  <a:cubicBezTo>
                    <a:pt x="10" y="8"/>
                    <a:pt x="10" y="7"/>
                    <a:pt x="11" y="7"/>
                  </a:cubicBezTo>
                  <a:cubicBezTo>
                    <a:pt x="12" y="6"/>
                    <a:pt x="12" y="7"/>
                    <a:pt x="13" y="7"/>
                  </a:cubicBezTo>
                  <a:cubicBezTo>
                    <a:pt x="15" y="7"/>
                    <a:pt x="15" y="7"/>
                    <a:pt x="16" y="8"/>
                  </a:cubicBezTo>
                  <a:close/>
                </a:path>
              </a:pathLst>
            </a:custGeom>
            <a:grpFill/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96" name="Freeform 276">
              <a:extLst>
                <a:ext uri="{FF2B5EF4-FFF2-40B4-BE49-F238E27FC236}">
                  <a16:creationId xmlns:a16="http://schemas.microsoft.com/office/drawing/2014/main" id="{5185FEA7-0DC9-4728-AD11-96006DD94A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06996" y="3333837"/>
              <a:ext cx="308982" cy="134733"/>
            </a:xfrm>
            <a:custGeom>
              <a:avLst/>
              <a:gdLst>
                <a:gd name="T0" fmla="*/ 14 w 88"/>
                <a:gd name="T1" fmla="*/ 12 h 38"/>
                <a:gd name="T2" fmla="*/ 14 w 88"/>
                <a:gd name="T3" fmla="*/ 15 h 38"/>
                <a:gd name="T4" fmla="*/ 12 w 88"/>
                <a:gd name="T5" fmla="*/ 19 h 38"/>
                <a:gd name="T6" fmla="*/ 14 w 88"/>
                <a:gd name="T7" fmla="*/ 19 h 38"/>
                <a:gd name="T8" fmla="*/ 18 w 88"/>
                <a:gd name="T9" fmla="*/ 13 h 38"/>
                <a:gd name="T10" fmla="*/ 14 w 88"/>
                <a:gd name="T11" fmla="*/ 12 h 38"/>
                <a:gd name="T12" fmla="*/ 14 w 88"/>
                <a:gd name="T13" fmla="*/ 1 h 38"/>
                <a:gd name="T14" fmla="*/ 2 w 88"/>
                <a:gd name="T15" fmla="*/ 9 h 38"/>
                <a:gd name="T16" fmla="*/ 2 w 88"/>
                <a:gd name="T17" fmla="*/ 13 h 38"/>
                <a:gd name="T18" fmla="*/ 0 w 88"/>
                <a:gd name="T19" fmla="*/ 14 h 38"/>
                <a:gd name="T20" fmla="*/ 7 w 88"/>
                <a:gd name="T21" fmla="*/ 13 h 38"/>
                <a:gd name="T22" fmla="*/ 7 w 88"/>
                <a:gd name="T23" fmla="*/ 11 h 38"/>
                <a:gd name="T24" fmla="*/ 10 w 88"/>
                <a:gd name="T25" fmla="*/ 11 h 38"/>
                <a:gd name="T26" fmla="*/ 11 w 88"/>
                <a:gd name="T27" fmla="*/ 9 h 38"/>
                <a:gd name="T28" fmla="*/ 20 w 88"/>
                <a:gd name="T29" fmla="*/ 5 h 38"/>
                <a:gd name="T30" fmla="*/ 24 w 88"/>
                <a:gd name="T31" fmla="*/ 6 h 38"/>
                <a:gd name="T32" fmla="*/ 24 w 88"/>
                <a:gd name="T33" fmla="*/ 9 h 38"/>
                <a:gd name="T34" fmla="*/ 31 w 88"/>
                <a:gd name="T35" fmla="*/ 10 h 38"/>
                <a:gd name="T36" fmla="*/ 33 w 88"/>
                <a:gd name="T37" fmla="*/ 12 h 38"/>
                <a:gd name="T38" fmla="*/ 36 w 88"/>
                <a:gd name="T39" fmla="*/ 12 h 38"/>
                <a:gd name="T40" fmla="*/ 37 w 88"/>
                <a:gd name="T41" fmla="*/ 15 h 38"/>
                <a:gd name="T42" fmla="*/ 41 w 88"/>
                <a:gd name="T43" fmla="*/ 17 h 38"/>
                <a:gd name="T44" fmla="*/ 43 w 88"/>
                <a:gd name="T45" fmla="*/ 19 h 38"/>
                <a:gd name="T46" fmla="*/ 52 w 88"/>
                <a:gd name="T47" fmla="*/ 19 h 38"/>
                <a:gd name="T48" fmla="*/ 52 w 88"/>
                <a:gd name="T49" fmla="*/ 23 h 38"/>
                <a:gd name="T50" fmla="*/ 63 w 88"/>
                <a:gd name="T51" fmla="*/ 30 h 38"/>
                <a:gd name="T52" fmla="*/ 63 w 88"/>
                <a:gd name="T53" fmla="*/ 33 h 38"/>
                <a:gd name="T54" fmla="*/ 59 w 88"/>
                <a:gd name="T55" fmla="*/ 36 h 38"/>
                <a:gd name="T56" fmla="*/ 60 w 88"/>
                <a:gd name="T57" fmla="*/ 38 h 38"/>
                <a:gd name="T58" fmla="*/ 81 w 88"/>
                <a:gd name="T59" fmla="*/ 36 h 38"/>
                <a:gd name="T60" fmla="*/ 83 w 88"/>
                <a:gd name="T61" fmla="*/ 36 h 38"/>
                <a:gd name="T62" fmla="*/ 88 w 88"/>
                <a:gd name="T63" fmla="*/ 34 h 38"/>
                <a:gd name="T64" fmla="*/ 87 w 88"/>
                <a:gd name="T65" fmla="*/ 31 h 38"/>
                <a:gd name="T66" fmla="*/ 83 w 88"/>
                <a:gd name="T67" fmla="*/ 29 h 38"/>
                <a:gd name="T68" fmla="*/ 76 w 88"/>
                <a:gd name="T69" fmla="*/ 28 h 38"/>
                <a:gd name="T70" fmla="*/ 77 w 88"/>
                <a:gd name="T71" fmla="*/ 24 h 38"/>
                <a:gd name="T72" fmla="*/ 66 w 88"/>
                <a:gd name="T73" fmla="*/ 19 h 38"/>
                <a:gd name="T74" fmla="*/ 64 w 88"/>
                <a:gd name="T75" fmla="*/ 19 h 38"/>
                <a:gd name="T76" fmla="*/ 62 w 88"/>
                <a:gd name="T77" fmla="*/ 15 h 38"/>
                <a:gd name="T78" fmla="*/ 58 w 88"/>
                <a:gd name="T79" fmla="*/ 15 h 38"/>
                <a:gd name="T80" fmla="*/ 58 w 88"/>
                <a:gd name="T81" fmla="*/ 14 h 38"/>
                <a:gd name="T82" fmla="*/ 56 w 88"/>
                <a:gd name="T83" fmla="*/ 14 h 38"/>
                <a:gd name="T84" fmla="*/ 54 w 88"/>
                <a:gd name="T85" fmla="*/ 12 h 38"/>
                <a:gd name="T86" fmla="*/ 46 w 88"/>
                <a:gd name="T87" fmla="*/ 11 h 38"/>
                <a:gd name="T88" fmla="*/ 42 w 88"/>
                <a:gd name="T89" fmla="*/ 5 h 38"/>
                <a:gd name="T90" fmla="*/ 28 w 88"/>
                <a:gd name="T91" fmla="*/ 1 h 38"/>
                <a:gd name="T92" fmla="*/ 25 w 88"/>
                <a:gd name="T93" fmla="*/ 3 h 38"/>
                <a:gd name="T94" fmla="*/ 24 w 88"/>
                <a:gd name="T95" fmla="*/ 1 h 38"/>
                <a:gd name="T96" fmla="*/ 14 w 88"/>
                <a:gd name="T97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8" h="38">
                  <a:moveTo>
                    <a:pt x="14" y="12"/>
                  </a:moveTo>
                  <a:cubicBezTo>
                    <a:pt x="14" y="12"/>
                    <a:pt x="14" y="14"/>
                    <a:pt x="14" y="15"/>
                  </a:cubicBezTo>
                  <a:cubicBezTo>
                    <a:pt x="15" y="14"/>
                    <a:pt x="17" y="17"/>
                    <a:pt x="12" y="19"/>
                  </a:cubicBezTo>
                  <a:cubicBezTo>
                    <a:pt x="11" y="20"/>
                    <a:pt x="16" y="19"/>
                    <a:pt x="14" y="19"/>
                  </a:cubicBezTo>
                  <a:cubicBezTo>
                    <a:pt x="19" y="16"/>
                    <a:pt x="17" y="20"/>
                    <a:pt x="18" y="13"/>
                  </a:cubicBezTo>
                  <a:cubicBezTo>
                    <a:pt x="17" y="13"/>
                    <a:pt x="16" y="13"/>
                    <a:pt x="14" y="12"/>
                  </a:cubicBezTo>
                  <a:close/>
                  <a:moveTo>
                    <a:pt x="14" y="1"/>
                  </a:moveTo>
                  <a:cubicBezTo>
                    <a:pt x="12" y="1"/>
                    <a:pt x="3" y="7"/>
                    <a:pt x="2" y="9"/>
                  </a:cubicBezTo>
                  <a:cubicBezTo>
                    <a:pt x="2" y="10"/>
                    <a:pt x="2" y="13"/>
                    <a:pt x="2" y="13"/>
                  </a:cubicBezTo>
                  <a:cubicBezTo>
                    <a:pt x="1" y="13"/>
                    <a:pt x="1" y="13"/>
                    <a:pt x="0" y="14"/>
                  </a:cubicBezTo>
                  <a:cubicBezTo>
                    <a:pt x="2" y="14"/>
                    <a:pt x="5" y="14"/>
                    <a:pt x="7" y="13"/>
                  </a:cubicBezTo>
                  <a:cubicBezTo>
                    <a:pt x="7" y="13"/>
                    <a:pt x="7" y="11"/>
                    <a:pt x="7" y="11"/>
                  </a:cubicBezTo>
                  <a:cubicBezTo>
                    <a:pt x="8" y="11"/>
                    <a:pt x="9" y="11"/>
                    <a:pt x="10" y="11"/>
                  </a:cubicBezTo>
                  <a:cubicBezTo>
                    <a:pt x="11" y="11"/>
                    <a:pt x="10" y="9"/>
                    <a:pt x="11" y="9"/>
                  </a:cubicBezTo>
                  <a:cubicBezTo>
                    <a:pt x="12" y="7"/>
                    <a:pt x="16" y="4"/>
                    <a:pt x="20" y="5"/>
                  </a:cubicBezTo>
                  <a:cubicBezTo>
                    <a:pt x="21" y="5"/>
                    <a:pt x="23" y="6"/>
                    <a:pt x="24" y="6"/>
                  </a:cubicBezTo>
                  <a:cubicBezTo>
                    <a:pt x="24" y="6"/>
                    <a:pt x="24" y="8"/>
                    <a:pt x="24" y="9"/>
                  </a:cubicBezTo>
                  <a:cubicBezTo>
                    <a:pt x="26" y="10"/>
                    <a:pt x="28" y="9"/>
                    <a:pt x="31" y="10"/>
                  </a:cubicBezTo>
                  <a:cubicBezTo>
                    <a:pt x="31" y="10"/>
                    <a:pt x="33" y="12"/>
                    <a:pt x="33" y="12"/>
                  </a:cubicBezTo>
                  <a:cubicBezTo>
                    <a:pt x="34" y="12"/>
                    <a:pt x="35" y="11"/>
                    <a:pt x="36" y="12"/>
                  </a:cubicBezTo>
                  <a:cubicBezTo>
                    <a:pt x="37" y="12"/>
                    <a:pt x="36" y="14"/>
                    <a:pt x="37" y="15"/>
                  </a:cubicBezTo>
                  <a:cubicBezTo>
                    <a:pt x="38" y="16"/>
                    <a:pt x="40" y="16"/>
                    <a:pt x="41" y="17"/>
                  </a:cubicBezTo>
                  <a:cubicBezTo>
                    <a:pt x="42" y="17"/>
                    <a:pt x="42" y="19"/>
                    <a:pt x="43" y="19"/>
                  </a:cubicBezTo>
                  <a:cubicBezTo>
                    <a:pt x="45" y="20"/>
                    <a:pt x="49" y="19"/>
                    <a:pt x="52" y="19"/>
                  </a:cubicBezTo>
                  <a:cubicBezTo>
                    <a:pt x="52" y="20"/>
                    <a:pt x="51" y="21"/>
                    <a:pt x="52" y="23"/>
                  </a:cubicBezTo>
                  <a:cubicBezTo>
                    <a:pt x="53" y="27"/>
                    <a:pt x="58" y="29"/>
                    <a:pt x="63" y="30"/>
                  </a:cubicBezTo>
                  <a:cubicBezTo>
                    <a:pt x="63" y="31"/>
                    <a:pt x="63" y="32"/>
                    <a:pt x="63" y="33"/>
                  </a:cubicBezTo>
                  <a:cubicBezTo>
                    <a:pt x="63" y="34"/>
                    <a:pt x="60" y="36"/>
                    <a:pt x="59" y="36"/>
                  </a:cubicBezTo>
                  <a:cubicBezTo>
                    <a:pt x="59" y="37"/>
                    <a:pt x="60" y="38"/>
                    <a:pt x="60" y="38"/>
                  </a:cubicBezTo>
                  <a:cubicBezTo>
                    <a:pt x="66" y="37"/>
                    <a:pt x="75" y="36"/>
                    <a:pt x="81" y="36"/>
                  </a:cubicBezTo>
                  <a:cubicBezTo>
                    <a:pt x="81" y="36"/>
                    <a:pt x="82" y="37"/>
                    <a:pt x="83" y="36"/>
                  </a:cubicBezTo>
                  <a:cubicBezTo>
                    <a:pt x="85" y="36"/>
                    <a:pt x="87" y="34"/>
                    <a:pt x="88" y="34"/>
                  </a:cubicBezTo>
                  <a:cubicBezTo>
                    <a:pt x="88" y="33"/>
                    <a:pt x="87" y="32"/>
                    <a:pt x="87" y="31"/>
                  </a:cubicBezTo>
                  <a:cubicBezTo>
                    <a:pt x="87" y="31"/>
                    <a:pt x="85" y="29"/>
                    <a:pt x="83" y="29"/>
                  </a:cubicBezTo>
                  <a:cubicBezTo>
                    <a:pt x="80" y="29"/>
                    <a:pt x="79" y="31"/>
                    <a:pt x="76" y="28"/>
                  </a:cubicBezTo>
                  <a:cubicBezTo>
                    <a:pt x="76" y="28"/>
                    <a:pt x="77" y="25"/>
                    <a:pt x="77" y="24"/>
                  </a:cubicBezTo>
                  <a:cubicBezTo>
                    <a:pt x="70" y="24"/>
                    <a:pt x="70" y="25"/>
                    <a:pt x="66" y="19"/>
                  </a:cubicBezTo>
                  <a:cubicBezTo>
                    <a:pt x="65" y="19"/>
                    <a:pt x="65" y="20"/>
                    <a:pt x="64" y="19"/>
                  </a:cubicBezTo>
                  <a:cubicBezTo>
                    <a:pt x="63" y="19"/>
                    <a:pt x="63" y="16"/>
                    <a:pt x="62" y="15"/>
                  </a:cubicBezTo>
                  <a:cubicBezTo>
                    <a:pt x="61" y="15"/>
                    <a:pt x="59" y="16"/>
                    <a:pt x="58" y="15"/>
                  </a:cubicBezTo>
                  <a:cubicBezTo>
                    <a:pt x="58" y="14"/>
                    <a:pt x="58" y="14"/>
                    <a:pt x="58" y="14"/>
                  </a:cubicBezTo>
                  <a:cubicBezTo>
                    <a:pt x="57" y="13"/>
                    <a:pt x="56" y="14"/>
                    <a:pt x="56" y="14"/>
                  </a:cubicBezTo>
                  <a:cubicBezTo>
                    <a:pt x="55" y="14"/>
                    <a:pt x="54" y="12"/>
                    <a:pt x="54" y="12"/>
                  </a:cubicBezTo>
                  <a:cubicBezTo>
                    <a:pt x="50" y="11"/>
                    <a:pt x="49" y="12"/>
                    <a:pt x="46" y="11"/>
                  </a:cubicBezTo>
                  <a:cubicBezTo>
                    <a:pt x="44" y="9"/>
                    <a:pt x="44" y="6"/>
                    <a:pt x="42" y="5"/>
                  </a:cubicBezTo>
                  <a:cubicBezTo>
                    <a:pt x="41" y="4"/>
                    <a:pt x="29" y="1"/>
                    <a:pt x="28" y="1"/>
                  </a:cubicBezTo>
                  <a:cubicBezTo>
                    <a:pt x="27" y="1"/>
                    <a:pt x="27" y="4"/>
                    <a:pt x="25" y="3"/>
                  </a:cubicBezTo>
                  <a:cubicBezTo>
                    <a:pt x="25" y="3"/>
                    <a:pt x="24" y="1"/>
                    <a:pt x="24" y="1"/>
                  </a:cubicBezTo>
                  <a:cubicBezTo>
                    <a:pt x="20" y="1"/>
                    <a:pt x="17" y="0"/>
                    <a:pt x="14" y="1"/>
                  </a:cubicBez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97" name="Freeform 277">
              <a:extLst>
                <a:ext uri="{FF2B5EF4-FFF2-40B4-BE49-F238E27FC236}">
                  <a16:creationId xmlns:a16="http://schemas.microsoft.com/office/drawing/2014/main" id="{F128AD52-0D08-4CBC-AE7D-42B0F566BA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06996" y="3333837"/>
              <a:ext cx="308982" cy="134733"/>
            </a:xfrm>
            <a:custGeom>
              <a:avLst/>
              <a:gdLst>
                <a:gd name="T0" fmla="*/ 14 w 88"/>
                <a:gd name="T1" fmla="*/ 12 h 38"/>
                <a:gd name="T2" fmla="*/ 14 w 88"/>
                <a:gd name="T3" fmla="*/ 15 h 38"/>
                <a:gd name="T4" fmla="*/ 12 w 88"/>
                <a:gd name="T5" fmla="*/ 19 h 38"/>
                <a:gd name="T6" fmla="*/ 14 w 88"/>
                <a:gd name="T7" fmla="*/ 19 h 38"/>
                <a:gd name="T8" fmla="*/ 18 w 88"/>
                <a:gd name="T9" fmla="*/ 13 h 38"/>
                <a:gd name="T10" fmla="*/ 14 w 88"/>
                <a:gd name="T11" fmla="*/ 12 h 38"/>
                <a:gd name="T12" fmla="*/ 14 w 88"/>
                <a:gd name="T13" fmla="*/ 1 h 38"/>
                <a:gd name="T14" fmla="*/ 2 w 88"/>
                <a:gd name="T15" fmla="*/ 9 h 38"/>
                <a:gd name="T16" fmla="*/ 2 w 88"/>
                <a:gd name="T17" fmla="*/ 13 h 38"/>
                <a:gd name="T18" fmla="*/ 0 w 88"/>
                <a:gd name="T19" fmla="*/ 14 h 38"/>
                <a:gd name="T20" fmla="*/ 7 w 88"/>
                <a:gd name="T21" fmla="*/ 13 h 38"/>
                <a:gd name="T22" fmla="*/ 7 w 88"/>
                <a:gd name="T23" fmla="*/ 11 h 38"/>
                <a:gd name="T24" fmla="*/ 10 w 88"/>
                <a:gd name="T25" fmla="*/ 11 h 38"/>
                <a:gd name="T26" fmla="*/ 11 w 88"/>
                <a:gd name="T27" fmla="*/ 9 h 38"/>
                <a:gd name="T28" fmla="*/ 20 w 88"/>
                <a:gd name="T29" fmla="*/ 5 h 38"/>
                <a:gd name="T30" fmla="*/ 24 w 88"/>
                <a:gd name="T31" fmla="*/ 6 h 38"/>
                <a:gd name="T32" fmla="*/ 24 w 88"/>
                <a:gd name="T33" fmla="*/ 9 h 38"/>
                <a:gd name="T34" fmla="*/ 31 w 88"/>
                <a:gd name="T35" fmla="*/ 10 h 38"/>
                <a:gd name="T36" fmla="*/ 33 w 88"/>
                <a:gd name="T37" fmla="*/ 12 h 38"/>
                <a:gd name="T38" fmla="*/ 36 w 88"/>
                <a:gd name="T39" fmla="*/ 12 h 38"/>
                <a:gd name="T40" fmla="*/ 37 w 88"/>
                <a:gd name="T41" fmla="*/ 15 h 38"/>
                <a:gd name="T42" fmla="*/ 41 w 88"/>
                <a:gd name="T43" fmla="*/ 17 h 38"/>
                <a:gd name="T44" fmla="*/ 43 w 88"/>
                <a:gd name="T45" fmla="*/ 19 h 38"/>
                <a:gd name="T46" fmla="*/ 52 w 88"/>
                <a:gd name="T47" fmla="*/ 19 h 38"/>
                <a:gd name="T48" fmla="*/ 52 w 88"/>
                <a:gd name="T49" fmla="*/ 23 h 38"/>
                <a:gd name="T50" fmla="*/ 63 w 88"/>
                <a:gd name="T51" fmla="*/ 30 h 38"/>
                <a:gd name="T52" fmla="*/ 63 w 88"/>
                <a:gd name="T53" fmla="*/ 33 h 38"/>
                <a:gd name="T54" fmla="*/ 59 w 88"/>
                <a:gd name="T55" fmla="*/ 36 h 38"/>
                <a:gd name="T56" fmla="*/ 60 w 88"/>
                <a:gd name="T57" fmla="*/ 38 h 38"/>
                <a:gd name="T58" fmla="*/ 81 w 88"/>
                <a:gd name="T59" fmla="*/ 36 h 38"/>
                <a:gd name="T60" fmla="*/ 83 w 88"/>
                <a:gd name="T61" fmla="*/ 36 h 38"/>
                <a:gd name="T62" fmla="*/ 88 w 88"/>
                <a:gd name="T63" fmla="*/ 34 h 38"/>
                <a:gd name="T64" fmla="*/ 87 w 88"/>
                <a:gd name="T65" fmla="*/ 31 h 38"/>
                <a:gd name="T66" fmla="*/ 83 w 88"/>
                <a:gd name="T67" fmla="*/ 29 h 38"/>
                <a:gd name="T68" fmla="*/ 76 w 88"/>
                <a:gd name="T69" fmla="*/ 28 h 38"/>
                <a:gd name="T70" fmla="*/ 77 w 88"/>
                <a:gd name="T71" fmla="*/ 24 h 38"/>
                <a:gd name="T72" fmla="*/ 66 w 88"/>
                <a:gd name="T73" fmla="*/ 19 h 38"/>
                <a:gd name="T74" fmla="*/ 64 w 88"/>
                <a:gd name="T75" fmla="*/ 19 h 38"/>
                <a:gd name="T76" fmla="*/ 62 w 88"/>
                <a:gd name="T77" fmla="*/ 15 h 38"/>
                <a:gd name="T78" fmla="*/ 58 w 88"/>
                <a:gd name="T79" fmla="*/ 15 h 38"/>
                <a:gd name="T80" fmla="*/ 58 w 88"/>
                <a:gd name="T81" fmla="*/ 14 h 38"/>
                <a:gd name="T82" fmla="*/ 56 w 88"/>
                <a:gd name="T83" fmla="*/ 14 h 38"/>
                <a:gd name="T84" fmla="*/ 54 w 88"/>
                <a:gd name="T85" fmla="*/ 12 h 38"/>
                <a:gd name="T86" fmla="*/ 46 w 88"/>
                <a:gd name="T87" fmla="*/ 11 h 38"/>
                <a:gd name="T88" fmla="*/ 42 w 88"/>
                <a:gd name="T89" fmla="*/ 5 h 38"/>
                <a:gd name="T90" fmla="*/ 28 w 88"/>
                <a:gd name="T91" fmla="*/ 1 h 38"/>
                <a:gd name="T92" fmla="*/ 25 w 88"/>
                <a:gd name="T93" fmla="*/ 3 h 38"/>
                <a:gd name="T94" fmla="*/ 24 w 88"/>
                <a:gd name="T95" fmla="*/ 1 h 38"/>
                <a:gd name="T96" fmla="*/ 14 w 88"/>
                <a:gd name="T97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8" h="38">
                  <a:moveTo>
                    <a:pt x="14" y="12"/>
                  </a:moveTo>
                  <a:cubicBezTo>
                    <a:pt x="14" y="12"/>
                    <a:pt x="14" y="14"/>
                    <a:pt x="14" y="15"/>
                  </a:cubicBezTo>
                  <a:cubicBezTo>
                    <a:pt x="15" y="14"/>
                    <a:pt x="17" y="17"/>
                    <a:pt x="12" y="19"/>
                  </a:cubicBezTo>
                  <a:cubicBezTo>
                    <a:pt x="11" y="20"/>
                    <a:pt x="16" y="19"/>
                    <a:pt x="14" y="19"/>
                  </a:cubicBezTo>
                  <a:cubicBezTo>
                    <a:pt x="19" y="16"/>
                    <a:pt x="17" y="20"/>
                    <a:pt x="18" y="13"/>
                  </a:cubicBezTo>
                  <a:cubicBezTo>
                    <a:pt x="17" y="13"/>
                    <a:pt x="16" y="13"/>
                    <a:pt x="14" y="12"/>
                  </a:cubicBezTo>
                  <a:close/>
                  <a:moveTo>
                    <a:pt x="14" y="1"/>
                  </a:moveTo>
                  <a:cubicBezTo>
                    <a:pt x="12" y="1"/>
                    <a:pt x="3" y="7"/>
                    <a:pt x="2" y="9"/>
                  </a:cubicBezTo>
                  <a:cubicBezTo>
                    <a:pt x="2" y="10"/>
                    <a:pt x="2" y="13"/>
                    <a:pt x="2" y="13"/>
                  </a:cubicBezTo>
                  <a:cubicBezTo>
                    <a:pt x="1" y="13"/>
                    <a:pt x="1" y="13"/>
                    <a:pt x="0" y="14"/>
                  </a:cubicBezTo>
                  <a:cubicBezTo>
                    <a:pt x="2" y="14"/>
                    <a:pt x="5" y="14"/>
                    <a:pt x="7" y="13"/>
                  </a:cubicBezTo>
                  <a:cubicBezTo>
                    <a:pt x="7" y="13"/>
                    <a:pt x="7" y="11"/>
                    <a:pt x="7" y="11"/>
                  </a:cubicBezTo>
                  <a:cubicBezTo>
                    <a:pt x="8" y="11"/>
                    <a:pt x="9" y="11"/>
                    <a:pt x="10" y="11"/>
                  </a:cubicBezTo>
                  <a:cubicBezTo>
                    <a:pt x="11" y="11"/>
                    <a:pt x="10" y="9"/>
                    <a:pt x="11" y="9"/>
                  </a:cubicBezTo>
                  <a:cubicBezTo>
                    <a:pt x="12" y="7"/>
                    <a:pt x="16" y="4"/>
                    <a:pt x="20" y="5"/>
                  </a:cubicBezTo>
                  <a:cubicBezTo>
                    <a:pt x="21" y="5"/>
                    <a:pt x="23" y="6"/>
                    <a:pt x="24" y="6"/>
                  </a:cubicBezTo>
                  <a:cubicBezTo>
                    <a:pt x="24" y="6"/>
                    <a:pt x="24" y="8"/>
                    <a:pt x="24" y="9"/>
                  </a:cubicBezTo>
                  <a:cubicBezTo>
                    <a:pt x="26" y="10"/>
                    <a:pt x="28" y="9"/>
                    <a:pt x="31" y="10"/>
                  </a:cubicBezTo>
                  <a:cubicBezTo>
                    <a:pt x="31" y="10"/>
                    <a:pt x="33" y="12"/>
                    <a:pt x="33" y="12"/>
                  </a:cubicBezTo>
                  <a:cubicBezTo>
                    <a:pt x="34" y="12"/>
                    <a:pt x="35" y="11"/>
                    <a:pt x="36" y="12"/>
                  </a:cubicBezTo>
                  <a:cubicBezTo>
                    <a:pt x="37" y="12"/>
                    <a:pt x="36" y="14"/>
                    <a:pt x="37" y="15"/>
                  </a:cubicBezTo>
                  <a:cubicBezTo>
                    <a:pt x="38" y="16"/>
                    <a:pt x="40" y="16"/>
                    <a:pt x="41" y="17"/>
                  </a:cubicBezTo>
                  <a:cubicBezTo>
                    <a:pt x="42" y="17"/>
                    <a:pt x="42" y="19"/>
                    <a:pt x="43" y="19"/>
                  </a:cubicBezTo>
                  <a:cubicBezTo>
                    <a:pt x="45" y="20"/>
                    <a:pt x="49" y="19"/>
                    <a:pt x="52" y="19"/>
                  </a:cubicBezTo>
                  <a:cubicBezTo>
                    <a:pt x="52" y="20"/>
                    <a:pt x="51" y="21"/>
                    <a:pt x="52" y="23"/>
                  </a:cubicBezTo>
                  <a:cubicBezTo>
                    <a:pt x="53" y="27"/>
                    <a:pt x="58" y="29"/>
                    <a:pt x="63" y="30"/>
                  </a:cubicBezTo>
                  <a:cubicBezTo>
                    <a:pt x="63" y="31"/>
                    <a:pt x="63" y="32"/>
                    <a:pt x="63" y="33"/>
                  </a:cubicBezTo>
                  <a:cubicBezTo>
                    <a:pt x="63" y="34"/>
                    <a:pt x="60" y="36"/>
                    <a:pt x="59" y="36"/>
                  </a:cubicBezTo>
                  <a:cubicBezTo>
                    <a:pt x="59" y="37"/>
                    <a:pt x="60" y="38"/>
                    <a:pt x="60" y="38"/>
                  </a:cubicBezTo>
                  <a:cubicBezTo>
                    <a:pt x="66" y="37"/>
                    <a:pt x="75" y="36"/>
                    <a:pt x="81" y="36"/>
                  </a:cubicBezTo>
                  <a:cubicBezTo>
                    <a:pt x="81" y="36"/>
                    <a:pt x="82" y="37"/>
                    <a:pt x="83" y="36"/>
                  </a:cubicBezTo>
                  <a:cubicBezTo>
                    <a:pt x="85" y="36"/>
                    <a:pt x="87" y="34"/>
                    <a:pt x="88" y="34"/>
                  </a:cubicBezTo>
                  <a:cubicBezTo>
                    <a:pt x="88" y="33"/>
                    <a:pt x="87" y="32"/>
                    <a:pt x="87" y="31"/>
                  </a:cubicBezTo>
                  <a:cubicBezTo>
                    <a:pt x="87" y="31"/>
                    <a:pt x="85" y="29"/>
                    <a:pt x="83" y="29"/>
                  </a:cubicBezTo>
                  <a:cubicBezTo>
                    <a:pt x="80" y="29"/>
                    <a:pt x="79" y="31"/>
                    <a:pt x="76" y="28"/>
                  </a:cubicBezTo>
                  <a:cubicBezTo>
                    <a:pt x="76" y="28"/>
                    <a:pt x="77" y="25"/>
                    <a:pt x="77" y="24"/>
                  </a:cubicBezTo>
                  <a:cubicBezTo>
                    <a:pt x="70" y="24"/>
                    <a:pt x="70" y="25"/>
                    <a:pt x="66" y="19"/>
                  </a:cubicBezTo>
                  <a:cubicBezTo>
                    <a:pt x="65" y="19"/>
                    <a:pt x="65" y="20"/>
                    <a:pt x="64" y="19"/>
                  </a:cubicBezTo>
                  <a:cubicBezTo>
                    <a:pt x="63" y="19"/>
                    <a:pt x="63" y="16"/>
                    <a:pt x="62" y="15"/>
                  </a:cubicBezTo>
                  <a:cubicBezTo>
                    <a:pt x="61" y="15"/>
                    <a:pt x="59" y="16"/>
                    <a:pt x="58" y="15"/>
                  </a:cubicBezTo>
                  <a:cubicBezTo>
                    <a:pt x="58" y="14"/>
                    <a:pt x="58" y="14"/>
                    <a:pt x="58" y="14"/>
                  </a:cubicBezTo>
                  <a:cubicBezTo>
                    <a:pt x="57" y="13"/>
                    <a:pt x="56" y="14"/>
                    <a:pt x="56" y="14"/>
                  </a:cubicBezTo>
                  <a:cubicBezTo>
                    <a:pt x="55" y="14"/>
                    <a:pt x="54" y="12"/>
                    <a:pt x="54" y="12"/>
                  </a:cubicBezTo>
                  <a:cubicBezTo>
                    <a:pt x="50" y="11"/>
                    <a:pt x="49" y="12"/>
                    <a:pt x="46" y="11"/>
                  </a:cubicBezTo>
                  <a:cubicBezTo>
                    <a:pt x="44" y="9"/>
                    <a:pt x="44" y="6"/>
                    <a:pt x="42" y="5"/>
                  </a:cubicBezTo>
                  <a:cubicBezTo>
                    <a:pt x="41" y="4"/>
                    <a:pt x="29" y="1"/>
                    <a:pt x="28" y="1"/>
                  </a:cubicBezTo>
                  <a:cubicBezTo>
                    <a:pt x="27" y="1"/>
                    <a:pt x="27" y="4"/>
                    <a:pt x="25" y="3"/>
                  </a:cubicBezTo>
                  <a:cubicBezTo>
                    <a:pt x="25" y="3"/>
                    <a:pt x="24" y="1"/>
                    <a:pt x="24" y="1"/>
                  </a:cubicBezTo>
                  <a:cubicBezTo>
                    <a:pt x="20" y="1"/>
                    <a:pt x="17" y="0"/>
                    <a:pt x="14" y="1"/>
                  </a:cubicBezTo>
                  <a:close/>
                </a:path>
              </a:pathLst>
            </a:custGeom>
            <a:grpFill/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98" name="Freeform 278">
              <a:extLst>
                <a:ext uri="{FF2B5EF4-FFF2-40B4-BE49-F238E27FC236}">
                  <a16:creationId xmlns:a16="http://schemas.microsoft.com/office/drawing/2014/main" id="{AEB33617-3400-485E-A16C-FC0940D1A7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0052" y="2370951"/>
              <a:ext cx="197606" cy="201200"/>
            </a:xfrm>
            <a:custGeom>
              <a:avLst/>
              <a:gdLst>
                <a:gd name="T0" fmla="*/ 45 w 56"/>
                <a:gd name="T1" fmla="*/ 57 h 57"/>
                <a:gd name="T2" fmla="*/ 42 w 56"/>
                <a:gd name="T3" fmla="*/ 53 h 57"/>
                <a:gd name="T4" fmla="*/ 41 w 56"/>
                <a:gd name="T5" fmla="*/ 51 h 57"/>
                <a:gd name="T6" fmla="*/ 37 w 56"/>
                <a:gd name="T7" fmla="*/ 48 h 57"/>
                <a:gd name="T8" fmla="*/ 33 w 56"/>
                <a:gd name="T9" fmla="*/ 45 h 57"/>
                <a:gd name="T10" fmla="*/ 25 w 56"/>
                <a:gd name="T11" fmla="*/ 36 h 57"/>
                <a:gd name="T12" fmla="*/ 25 w 56"/>
                <a:gd name="T13" fmla="*/ 33 h 57"/>
                <a:gd name="T14" fmla="*/ 21 w 56"/>
                <a:gd name="T15" fmla="*/ 26 h 57"/>
                <a:gd name="T16" fmla="*/ 21 w 56"/>
                <a:gd name="T17" fmla="*/ 23 h 57"/>
                <a:gd name="T18" fmla="*/ 24 w 56"/>
                <a:gd name="T19" fmla="*/ 22 h 57"/>
                <a:gd name="T20" fmla="*/ 27 w 56"/>
                <a:gd name="T21" fmla="*/ 24 h 57"/>
                <a:gd name="T22" fmla="*/ 30 w 56"/>
                <a:gd name="T23" fmla="*/ 25 h 57"/>
                <a:gd name="T24" fmla="*/ 38 w 56"/>
                <a:gd name="T25" fmla="*/ 24 h 57"/>
                <a:gd name="T26" fmla="*/ 43 w 56"/>
                <a:gd name="T27" fmla="*/ 26 h 57"/>
                <a:gd name="T28" fmla="*/ 44 w 56"/>
                <a:gd name="T29" fmla="*/ 27 h 57"/>
                <a:gd name="T30" fmla="*/ 52 w 56"/>
                <a:gd name="T31" fmla="*/ 28 h 57"/>
                <a:gd name="T32" fmla="*/ 52 w 56"/>
                <a:gd name="T33" fmla="*/ 23 h 57"/>
                <a:gd name="T34" fmla="*/ 53 w 56"/>
                <a:gd name="T35" fmla="*/ 19 h 57"/>
                <a:gd name="T36" fmla="*/ 52 w 56"/>
                <a:gd name="T37" fmla="*/ 19 h 57"/>
                <a:gd name="T38" fmla="*/ 46 w 56"/>
                <a:gd name="T39" fmla="*/ 18 h 57"/>
                <a:gd name="T40" fmla="*/ 38 w 56"/>
                <a:gd name="T41" fmla="*/ 14 h 57"/>
                <a:gd name="T42" fmla="*/ 32 w 56"/>
                <a:gd name="T43" fmla="*/ 6 h 57"/>
                <a:gd name="T44" fmla="*/ 27 w 56"/>
                <a:gd name="T45" fmla="*/ 0 h 57"/>
                <a:gd name="T46" fmla="*/ 24 w 56"/>
                <a:gd name="T47" fmla="*/ 3 h 57"/>
                <a:gd name="T48" fmla="*/ 21 w 56"/>
                <a:gd name="T49" fmla="*/ 5 h 57"/>
                <a:gd name="T50" fmla="*/ 18 w 56"/>
                <a:gd name="T51" fmla="*/ 7 h 57"/>
                <a:gd name="T52" fmla="*/ 15 w 56"/>
                <a:gd name="T53" fmla="*/ 15 h 57"/>
                <a:gd name="T54" fmla="*/ 11 w 56"/>
                <a:gd name="T55" fmla="*/ 13 h 57"/>
                <a:gd name="T56" fmla="*/ 10 w 56"/>
                <a:gd name="T57" fmla="*/ 18 h 57"/>
                <a:gd name="T58" fmla="*/ 0 w 56"/>
                <a:gd name="T59" fmla="*/ 21 h 57"/>
                <a:gd name="T60" fmla="*/ 0 w 56"/>
                <a:gd name="T61" fmla="*/ 21 h 57"/>
                <a:gd name="T62" fmla="*/ 2 w 56"/>
                <a:gd name="T63" fmla="*/ 29 h 57"/>
                <a:gd name="T64" fmla="*/ 4 w 56"/>
                <a:gd name="T65" fmla="*/ 28 h 57"/>
                <a:gd name="T66" fmla="*/ 4 w 56"/>
                <a:gd name="T67" fmla="*/ 26 h 57"/>
                <a:gd name="T68" fmla="*/ 7 w 56"/>
                <a:gd name="T69" fmla="*/ 26 h 57"/>
                <a:gd name="T70" fmla="*/ 9 w 56"/>
                <a:gd name="T71" fmla="*/ 20 h 57"/>
                <a:gd name="T72" fmla="*/ 11 w 56"/>
                <a:gd name="T73" fmla="*/ 30 h 57"/>
                <a:gd name="T74" fmla="*/ 14 w 56"/>
                <a:gd name="T75" fmla="*/ 36 h 57"/>
                <a:gd name="T76" fmla="*/ 14 w 56"/>
                <a:gd name="T77" fmla="*/ 38 h 57"/>
                <a:gd name="T78" fmla="*/ 18 w 56"/>
                <a:gd name="T79" fmla="*/ 41 h 57"/>
                <a:gd name="T80" fmla="*/ 20 w 56"/>
                <a:gd name="T81" fmla="*/ 41 h 57"/>
                <a:gd name="T82" fmla="*/ 22 w 56"/>
                <a:gd name="T83" fmla="*/ 44 h 57"/>
                <a:gd name="T84" fmla="*/ 27 w 56"/>
                <a:gd name="T85" fmla="*/ 43 h 57"/>
                <a:gd name="T86" fmla="*/ 34 w 56"/>
                <a:gd name="T87" fmla="*/ 51 h 57"/>
                <a:gd name="T88" fmla="*/ 38 w 56"/>
                <a:gd name="T89" fmla="*/ 52 h 57"/>
                <a:gd name="T90" fmla="*/ 42 w 56"/>
                <a:gd name="T91" fmla="*/ 56 h 57"/>
                <a:gd name="T92" fmla="*/ 45 w 56"/>
                <a:gd name="T93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6" h="57">
                  <a:moveTo>
                    <a:pt x="45" y="57"/>
                  </a:moveTo>
                  <a:cubicBezTo>
                    <a:pt x="45" y="57"/>
                    <a:pt x="43" y="55"/>
                    <a:pt x="42" y="53"/>
                  </a:cubicBezTo>
                  <a:cubicBezTo>
                    <a:pt x="42" y="52"/>
                    <a:pt x="41" y="51"/>
                    <a:pt x="41" y="51"/>
                  </a:cubicBezTo>
                  <a:cubicBezTo>
                    <a:pt x="41" y="51"/>
                    <a:pt x="38" y="50"/>
                    <a:pt x="37" y="48"/>
                  </a:cubicBezTo>
                  <a:cubicBezTo>
                    <a:pt x="35" y="47"/>
                    <a:pt x="35" y="48"/>
                    <a:pt x="33" y="45"/>
                  </a:cubicBezTo>
                  <a:cubicBezTo>
                    <a:pt x="32" y="43"/>
                    <a:pt x="27" y="39"/>
                    <a:pt x="25" y="36"/>
                  </a:cubicBezTo>
                  <a:cubicBezTo>
                    <a:pt x="23" y="33"/>
                    <a:pt x="26" y="36"/>
                    <a:pt x="25" y="33"/>
                  </a:cubicBezTo>
                  <a:cubicBezTo>
                    <a:pt x="25" y="30"/>
                    <a:pt x="21" y="26"/>
                    <a:pt x="21" y="26"/>
                  </a:cubicBezTo>
                  <a:cubicBezTo>
                    <a:pt x="21" y="26"/>
                    <a:pt x="21" y="25"/>
                    <a:pt x="21" y="23"/>
                  </a:cubicBezTo>
                  <a:cubicBezTo>
                    <a:pt x="21" y="21"/>
                    <a:pt x="23" y="21"/>
                    <a:pt x="24" y="22"/>
                  </a:cubicBezTo>
                  <a:cubicBezTo>
                    <a:pt x="24" y="23"/>
                    <a:pt x="26" y="26"/>
                    <a:pt x="27" y="24"/>
                  </a:cubicBezTo>
                  <a:cubicBezTo>
                    <a:pt x="28" y="22"/>
                    <a:pt x="29" y="24"/>
                    <a:pt x="30" y="25"/>
                  </a:cubicBezTo>
                  <a:cubicBezTo>
                    <a:pt x="32" y="27"/>
                    <a:pt x="36" y="23"/>
                    <a:pt x="38" y="24"/>
                  </a:cubicBezTo>
                  <a:cubicBezTo>
                    <a:pt x="40" y="25"/>
                    <a:pt x="43" y="26"/>
                    <a:pt x="43" y="26"/>
                  </a:cubicBezTo>
                  <a:cubicBezTo>
                    <a:pt x="43" y="26"/>
                    <a:pt x="44" y="25"/>
                    <a:pt x="44" y="27"/>
                  </a:cubicBezTo>
                  <a:cubicBezTo>
                    <a:pt x="45" y="30"/>
                    <a:pt x="52" y="28"/>
                    <a:pt x="52" y="28"/>
                  </a:cubicBezTo>
                  <a:cubicBezTo>
                    <a:pt x="52" y="28"/>
                    <a:pt x="56" y="26"/>
                    <a:pt x="52" y="23"/>
                  </a:cubicBezTo>
                  <a:cubicBezTo>
                    <a:pt x="50" y="22"/>
                    <a:pt x="53" y="19"/>
                    <a:pt x="53" y="19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2" y="19"/>
                    <a:pt x="48" y="20"/>
                    <a:pt x="46" y="18"/>
                  </a:cubicBezTo>
                  <a:cubicBezTo>
                    <a:pt x="44" y="17"/>
                    <a:pt x="41" y="17"/>
                    <a:pt x="38" y="14"/>
                  </a:cubicBezTo>
                  <a:cubicBezTo>
                    <a:pt x="35" y="12"/>
                    <a:pt x="33" y="9"/>
                    <a:pt x="32" y="6"/>
                  </a:cubicBezTo>
                  <a:cubicBezTo>
                    <a:pt x="32" y="3"/>
                    <a:pt x="27" y="0"/>
                    <a:pt x="27" y="0"/>
                  </a:cubicBezTo>
                  <a:cubicBezTo>
                    <a:pt x="27" y="0"/>
                    <a:pt x="24" y="1"/>
                    <a:pt x="24" y="3"/>
                  </a:cubicBezTo>
                  <a:cubicBezTo>
                    <a:pt x="24" y="5"/>
                    <a:pt x="23" y="5"/>
                    <a:pt x="21" y="5"/>
                  </a:cubicBezTo>
                  <a:cubicBezTo>
                    <a:pt x="19" y="5"/>
                    <a:pt x="19" y="3"/>
                    <a:pt x="18" y="7"/>
                  </a:cubicBezTo>
                  <a:cubicBezTo>
                    <a:pt x="18" y="9"/>
                    <a:pt x="17" y="14"/>
                    <a:pt x="15" y="15"/>
                  </a:cubicBezTo>
                  <a:cubicBezTo>
                    <a:pt x="12" y="15"/>
                    <a:pt x="11" y="10"/>
                    <a:pt x="11" y="13"/>
                  </a:cubicBezTo>
                  <a:cubicBezTo>
                    <a:pt x="11" y="16"/>
                    <a:pt x="11" y="16"/>
                    <a:pt x="10" y="18"/>
                  </a:cubicBezTo>
                  <a:cubicBezTo>
                    <a:pt x="9" y="20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1" y="22"/>
                    <a:pt x="2" y="28"/>
                    <a:pt x="2" y="29"/>
                  </a:cubicBezTo>
                  <a:cubicBezTo>
                    <a:pt x="2" y="29"/>
                    <a:pt x="4" y="29"/>
                    <a:pt x="4" y="28"/>
                  </a:cubicBezTo>
                  <a:cubicBezTo>
                    <a:pt x="4" y="28"/>
                    <a:pt x="4" y="27"/>
                    <a:pt x="4" y="26"/>
                  </a:cubicBezTo>
                  <a:cubicBezTo>
                    <a:pt x="4" y="25"/>
                    <a:pt x="5" y="26"/>
                    <a:pt x="7" y="26"/>
                  </a:cubicBezTo>
                  <a:cubicBezTo>
                    <a:pt x="7" y="24"/>
                    <a:pt x="8" y="21"/>
                    <a:pt x="9" y="20"/>
                  </a:cubicBezTo>
                  <a:cubicBezTo>
                    <a:pt x="12" y="23"/>
                    <a:pt x="12" y="24"/>
                    <a:pt x="11" y="30"/>
                  </a:cubicBezTo>
                  <a:cubicBezTo>
                    <a:pt x="12" y="31"/>
                    <a:pt x="20" y="36"/>
                    <a:pt x="14" y="36"/>
                  </a:cubicBezTo>
                  <a:cubicBezTo>
                    <a:pt x="14" y="36"/>
                    <a:pt x="15" y="38"/>
                    <a:pt x="14" y="38"/>
                  </a:cubicBezTo>
                  <a:cubicBezTo>
                    <a:pt x="16" y="39"/>
                    <a:pt x="18" y="41"/>
                    <a:pt x="18" y="41"/>
                  </a:cubicBezTo>
                  <a:cubicBezTo>
                    <a:pt x="19" y="41"/>
                    <a:pt x="20" y="40"/>
                    <a:pt x="20" y="41"/>
                  </a:cubicBezTo>
                  <a:cubicBezTo>
                    <a:pt x="21" y="41"/>
                    <a:pt x="21" y="43"/>
                    <a:pt x="22" y="44"/>
                  </a:cubicBezTo>
                  <a:cubicBezTo>
                    <a:pt x="24" y="44"/>
                    <a:pt x="26" y="43"/>
                    <a:pt x="27" y="43"/>
                  </a:cubicBezTo>
                  <a:cubicBezTo>
                    <a:pt x="28" y="43"/>
                    <a:pt x="33" y="50"/>
                    <a:pt x="34" y="51"/>
                  </a:cubicBezTo>
                  <a:cubicBezTo>
                    <a:pt x="36" y="52"/>
                    <a:pt x="38" y="52"/>
                    <a:pt x="38" y="52"/>
                  </a:cubicBezTo>
                  <a:cubicBezTo>
                    <a:pt x="40" y="52"/>
                    <a:pt x="41" y="55"/>
                    <a:pt x="42" y="56"/>
                  </a:cubicBezTo>
                  <a:cubicBezTo>
                    <a:pt x="43" y="57"/>
                    <a:pt x="44" y="57"/>
                    <a:pt x="45" y="57"/>
                  </a:cubicBez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99" name="Freeform 279">
              <a:extLst>
                <a:ext uri="{FF2B5EF4-FFF2-40B4-BE49-F238E27FC236}">
                  <a16:creationId xmlns:a16="http://schemas.microsoft.com/office/drawing/2014/main" id="{39E735FA-6922-4238-A219-98405B8EA0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0052" y="2370951"/>
              <a:ext cx="197606" cy="201200"/>
            </a:xfrm>
            <a:custGeom>
              <a:avLst/>
              <a:gdLst>
                <a:gd name="T0" fmla="*/ 45 w 56"/>
                <a:gd name="T1" fmla="*/ 57 h 57"/>
                <a:gd name="T2" fmla="*/ 42 w 56"/>
                <a:gd name="T3" fmla="*/ 53 h 57"/>
                <a:gd name="T4" fmla="*/ 41 w 56"/>
                <a:gd name="T5" fmla="*/ 51 h 57"/>
                <a:gd name="T6" fmla="*/ 37 w 56"/>
                <a:gd name="T7" fmla="*/ 48 h 57"/>
                <a:gd name="T8" fmla="*/ 33 w 56"/>
                <a:gd name="T9" fmla="*/ 45 h 57"/>
                <a:gd name="T10" fmla="*/ 25 w 56"/>
                <a:gd name="T11" fmla="*/ 36 h 57"/>
                <a:gd name="T12" fmla="*/ 25 w 56"/>
                <a:gd name="T13" fmla="*/ 33 h 57"/>
                <a:gd name="T14" fmla="*/ 21 w 56"/>
                <a:gd name="T15" fmla="*/ 26 h 57"/>
                <a:gd name="T16" fmla="*/ 21 w 56"/>
                <a:gd name="T17" fmla="*/ 23 h 57"/>
                <a:gd name="T18" fmla="*/ 24 w 56"/>
                <a:gd name="T19" fmla="*/ 22 h 57"/>
                <a:gd name="T20" fmla="*/ 27 w 56"/>
                <a:gd name="T21" fmla="*/ 24 h 57"/>
                <a:gd name="T22" fmla="*/ 30 w 56"/>
                <a:gd name="T23" fmla="*/ 25 h 57"/>
                <a:gd name="T24" fmla="*/ 38 w 56"/>
                <a:gd name="T25" fmla="*/ 24 h 57"/>
                <a:gd name="T26" fmla="*/ 43 w 56"/>
                <a:gd name="T27" fmla="*/ 26 h 57"/>
                <a:gd name="T28" fmla="*/ 44 w 56"/>
                <a:gd name="T29" fmla="*/ 27 h 57"/>
                <a:gd name="T30" fmla="*/ 52 w 56"/>
                <a:gd name="T31" fmla="*/ 28 h 57"/>
                <a:gd name="T32" fmla="*/ 52 w 56"/>
                <a:gd name="T33" fmla="*/ 23 h 57"/>
                <a:gd name="T34" fmla="*/ 53 w 56"/>
                <a:gd name="T35" fmla="*/ 19 h 57"/>
                <a:gd name="T36" fmla="*/ 52 w 56"/>
                <a:gd name="T37" fmla="*/ 19 h 57"/>
                <a:gd name="T38" fmla="*/ 46 w 56"/>
                <a:gd name="T39" fmla="*/ 18 h 57"/>
                <a:gd name="T40" fmla="*/ 38 w 56"/>
                <a:gd name="T41" fmla="*/ 14 h 57"/>
                <a:gd name="T42" fmla="*/ 32 w 56"/>
                <a:gd name="T43" fmla="*/ 6 h 57"/>
                <a:gd name="T44" fmla="*/ 27 w 56"/>
                <a:gd name="T45" fmla="*/ 0 h 57"/>
                <a:gd name="T46" fmla="*/ 24 w 56"/>
                <a:gd name="T47" fmla="*/ 3 h 57"/>
                <a:gd name="T48" fmla="*/ 21 w 56"/>
                <a:gd name="T49" fmla="*/ 5 h 57"/>
                <a:gd name="T50" fmla="*/ 18 w 56"/>
                <a:gd name="T51" fmla="*/ 7 h 57"/>
                <a:gd name="T52" fmla="*/ 15 w 56"/>
                <a:gd name="T53" fmla="*/ 15 h 57"/>
                <a:gd name="T54" fmla="*/ 11 w 56"/>
                <a:gd name="T55" fmla="*/ 13 h 57"/>
                <a:gd name="T56" fmla="*/ 10 w 56"/>
                <a:gd name="T57" fmla="*/ 18 h 57"/>
                <a:gd name="T58" fmla="*/ 0 w 56"/>
                <a:gd name="T59" fmla="*/ 21 h 57"/>
                <a:gd name="T60" fmla="*/ 0 w 56"/>
                <a:gd name="T61" fmla="*/ 21 h 57"/>
                <a:gd name="T62" fmla="*/ 2 w 56"/>
                <a:gd name="T63" fmla="*/ 29 h 57"/>
                <a:gd name="T64" fmla="*/ 4 w 56"/>
                <a:gd name="T65" fmla="*/ 28 h 57"/>
                <a:gd name="T66" fmla="*/ 4 w 56"/>
                <a:gd name="T67" fmla="*/ 26 h 57"/>
                <a:gd name="T68" fmla="*/ 7 w 56"/>
                <a:gd name="T69" fmla="*/ 26 h 57"/>
                <a:gd name="T70" fmla="*/ 9 w 56"/>
                <a:gd name="T71" fmla="*/ 20 h 57"/>
                <a:gd name="T72" fmla="*/ 11 w 56"/>
                <a:gd name="T73" fmla="*/ 30 h 57"/>
                <a:gd name="T74" fmla="*/ 14 w 56"/>
                <a:gd name="T75" fmla="*/ 36 h 57"/>
                <a:gd name="T76" fmla="*/ 14 w 56"/>
                <a:gd name="T77" fmla="*/ 38 h 57"/>
                <a:gd name="T78" fmla="*/ 18 w 56"/>
                <a:gd name="T79" fmla="*/ 41 h 57"/>
                <a:gd name="T80" fmla="*/ 20 w 56"/>
                <a:gd name="T81" fmla="*/ 41 h 57"/>
                <a:gd name="T82" fmla="*/ 22 w 56"/>
                <a:gd name="T83" fmla="*/ 44 h 57"/>
                <a:gd name="T84" fmla="*/ 27 w 56"/>
                <a:gd name="T85" fmla="*/ 43 h 57"/>
                <a:gd name="T86" fmla="*/ 34 w 56"/>
                <a:gd name="T87" fmla="*/ 51 h 57"/>
                <a:gd name="T88" fmla="*/ 38 w 56"/>
                <a:gd name="T89" fmla="*/ 52 h 57"/>
                <a:gd name="T90" fmla="*/ 42 w 56"/>
                <a:gd name="T91" fmla="*/ 56 h 57"/>
                <a:gd name="T92" fmla="*/ 45 w 56"/>
                <a:gd name="T93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6" h="57">
                  <a:moveTo>
                    <a:pt x="45" y="57"/>
                  </a:moveTo>
                  <a:cubicBezTo>
                    <a:pt x="45" y="57"/>
                    <a:pt x="43" y="55"/>
                    <a:pt x="42" y="53"/>
                  </a:cubicBezTo>
                  <a:cubicBezTo>
                    <a:pt x="42" y="52"/>
                    <a:pt x="41" y="51"/>
                    <a:pt x="41" y="51"/>
                  </a:cubicBezTo>
                  <a:cubicBezTo>
                    <a:pt x="41" y="51"/>
                    <a:pt x="38" y="50"/>
                    <a:pt x="37" y="48"/>
                  </a:cubicBezTo>
                  <a:cubicBezTo>
                    <a:pt x="35" y="47"/>
                    <a:pt x="35" y="48"/>
                    <a:pt x="33" y="45"/>
                  </a:cubicBezTo>
                  <a:cubicBezTo>
                    <a:pt x="32" y="43"/>
                    <a:pt x="27" y="39"/>
                    <a:pt x="25" y="36"/>
                  </a:cubicBezTo>
                  <a:cubicBezTo>
                    <a:pt x="23" y="33"/>
                    <a:pt x="26" y="36"/>
                    <a:pt x="25" y="33"/>
                  </a:cubicBezTo>
                  <a:cubicBezTo>
                    <a:pt x="25" y="30"/>
                    <a:pt x="21" y="26"/>
                    <a:pt x="21" y="26"/>
                  </a:cubicBezTo>
                  <a:cubicBezTo>
                    <a:pt x="21" y="26"/>
                    <a:pt x="21" y="25"/>
                    <a:pt x="21" y="23"/>
                  </a:cubicBezTo>
                  <a:cubicBezTo>
                    <a:pt x="21" y="21"/>
                    <a:pt x="23" y="21"/>
                    <a:pt x="24" y="22"/>
                  </a:cubicBezTo>
                  <a:cubicBezTo>
                    <a:pt x="24" y="23"/>
                    <a:pt x="26" y="26"/>
                    <a:pt x="27" y="24"/>
                  </a:cubicBezTo>
                  <a:cubicBezTo>
                    <a:pt x="28" y="22"/>
                    <a:pt x="29" y="24"/>
                    <a:pt x="30" y="25"/>
                  </a:cubicBezTo>
                  <a:cubicBezTo>
                    <a:pt x="32" y="27"/>
                    <a:pt x="36" y="23"/>
                    <a:pt x="38" y="24"/>
                  </a:cubicBezTo>
                  <a:cubicBezTo>
                    <a:pt x="40" y="25"/>
                    <a:pt x="43" y="26"/>
                    <a:pt x="43" y="26"/>
                  </a:cubicBezTo>
                  <a:cubicBezTo>
                    <a:pt x="43" y="26"/>
                    <a:pt x="44" y="25"/>
                    <a:pt x="44" y="27"/>
                  </a:cubicBezTo>
                  <a:cubicBezTo>
                    <a:pt x="45" y="30"/>
                    <a:pt x="52" y="28"/>
                    <a:pt x="52" y="28"/>
                  </a:cubicBezTo>
                  <a:cubicBezTo>
                    <a:pt x="52" y="28"/>
                    <a:pt x="56" y="26"/>
                    <a:pt x="52" y="23"/>
                  </a:cubicBezTo>
                  <a:cubicBezTo>
                    <a:pt x="50" y="22"/>
                    <a:pt x="53" y="19"/>
                    <a:pt x="53" y="19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2" y="19"/>
                    <a:pt x="48" y="20"/>
                    <a:pt x="46" y="18"/>
                  </a:cubicBezTo>
                  <a:cubicBezTo>
                    <a:pt x="44" y="17"/>
                    <a:pt x="41" y="17"/>
                    <a:pt x="38" y="14"/>
                  </a:cubicBezTo>
                  <a:cubicBezTo>
                    <a:pt x="35" y="12"/>
                    <a:pt x="33" y="9"/>
                    <a:pt x="32" y="6"/>
                  </a:cubicBezTo>
                  <a:cubicBezTo>
                    <a:pt x="32" y="3"/>
                    <a:pt x="27" y="0"/>
                    <a:pt x="27" y="0"/>
                  </a:cubicBezTo>
                  <a:cubicBezTo>
                    <a:pt x="27" y="0"/>
                    <a:pt x="24" y="1"/>
                    <a:pt x="24" y="3"/>
                  </a:cubicBezTo>
                  <a:cubicBezTo>
                    <a:pt x="24" y="5"/>
                    <a:pt x="23" y="5"/>
                    <a:pt x="21" y="5"/>
                  </a:cubicBezTo>
                  <a:cubicBezTo>
                    <a:pt x="19" y="5"/>
                    <a:pt x="19" y="3"/>
                    <a:pt x="18" y="7"/>
                  </a:cubicBezTo>
                  <a:cubicBezTo>
                    <a:pt x="18" y="9"/>
                    <a:pt x="17" y="14"/>
                    <a:pt x="15" y="15"/>
                  </a:cubicBezTo>
                  <a:cubicBezTo>
                    <a:pt x="12" y="15"/>
                    <a:pt x="11" y="10"/>
                    <a:pt x="11" y="13"/>
                  </a:cubicBezTo>
                  <a:cubicBezTo>
                    <a:pt x="11" y="16"/>
                    <a:pt x="11" y="16"/>
                    <a:pt x="10" y="18"/>
                  </a:cubicBezTo>
                  <a:cubicBezTo>
                    <a:pt x="9" y="20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1" y="22"/>
                    <a:pt x="2" y="28"/>
                    <a:pt x="2" y="29"/>
                  </a:cubicBezTo>
                  <a:cubicBezTo>
                    <a:pt x="2" y="29"/>
                    <a:pt x="4" y="29"/>
                    <a:pt x="4" y="28"/>
                  </a:cubicBezTo>
                  <a:cubicBezTo>
                    <a:pt x="4" y="28"/>
                    <a:pt x="4" y="27"/>
                    <a:pt x="4" y="26"/>
                  </a:cubicBezTo>
                  <a:cubicBezTo>
                    <a:pt x="4" y="25"/>
                    <a:pt x="5" y="26"/>
                    <a:pt x="7" y="26"/>
                  </a:cubicBezTo>
                  <a:cubicBezTo>
                    <a:pt x="7" y="24"/>
                    <a:pt x="8" y="21"/>
                    <a:pt x="9" y="20"/>
                  </a:cubicBezTo>
                  <a:cubicBezTo>
                    <a:pt x="12" y="23"/>
                    <a:pt x="12" y="24"/>
                    <a:pt x="11" y="30"/>
                  </a:cubicBezTo>
                  <a:cubicBezTo>
                    <a:pt x="12" y="31"/>
                    <a:pt x="20" y="36"/>
                    <a:pt x="14" y="36"/>
                  </a:cubicBezTo>
                  <a:cubicBezTo>
                    <a:pt x="14" y="36"/>
                    <a:pt x="15" y="38"/>
                    <a:pt x="14" y="38"/>
                  </a:cubicBezTo>
                  <a:cubicBezTo>
                    <a:pt x="16" y="39"/>
                    <a:pt x="18" y="41"/>
                    <a:pt x="18" y="41"/>
                  </a:cubicBezTo>
                  <a:cubicBezTo>
                    <a:pt x="19" y="41"/>
                    <a:pt x="20" y="40"/>
                    <a:pt x="20" y="41"/>
                  </a:cubicBezTo>
                  <a:cubicBezTo>
                    <a:pt x="21" y="41"/>
                    <a:pt x="21" y="43"/>
                    <a:pt x="22" y="44"/>
                  </a:cubicBezTo>
                  <a:cubicBezTo>
                    <a:pt x="24" y="44"/>
                    <a:pt x="26" y="43"/>
                    <a:pt x="27" y="43"/>
                  </a:cubicBezTo>
                  <a:cubicBezTo>
                    <a:pt x="28" y="43"/>
                    <a:pt x="33" y="50"/>
                    <a:pt x="34" y="51"/>
                  </a:cubicBezTo>
                  <a:cubicBezTo>
                    <a:pt x="36" y="52"/>
                    <a:pt x="38" y="52"/>
                    <a:pt x="38" y="52"/>
                  </a:cubicBezTo>
                  <a:cubicBezTo>
                    <a:pt x="40" y="52"/>
                    <a:pt x="41" y="55"/>
                    <a:pt x="42" y="56"/>
                  </a:cubicBezTo>
                  <a:cubicBezTo>
                    <a:pt x="43" y="57"/>
                    <a:pt x="44" y="57"/>
                    <a:pt x="45" y="57"/>
                  </a:cubicBezTo>
                  <a:close/>
                </a:path>
              </a:pathLst>
            </a:custGeom>
            <a:grpFill/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00" name="Freeform 280">
              <a:extLst>
                <a:ext uri="{FF2B5EF4-FFF2-40B4-BE49-F238E27FC236}">
                  <a16:creationId xmlns:a16="http://schemas.microsoft.com/office/drawing/2014/main" id="{2FEBD1CC-45AD-4BC1-B7AD-839B0A7081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6697" y="3795520"/>
              <a:ext cx="105988" cy="123955"/>
            </a:xfrm>
            <a:custGeom>
              <a:avLst/>
              <a:gdLst>
                <a:gd name="T0" fmla="*/ 10 w 30"/>
                <a:gd name="T1" fmla="*/ 3 h 35"/>
                <a:gd name="T2" fmla="*/ 14 w 30"/>
                <a:gd name="T3" fmla="*/ 3 h 35"/>
                <a:gd name="T4" fmla="*/ 17 w 30"/>
                <a:gd name="T5" fmla="*/ 5 h 35"/>
                <a:gd name="T6" fmla="*/ 20 w 30"/>
                <a:gd name="T7" fmla="*/ 5 h 35"/>
                <a:gd name="T8" fmla="*/ 22 w 30"/>
                <a:gd name="T9" fmla="*/ 11 h 35"/>
                <a:gd name="T10" fmla="*/ 30 w 30"/>
                <a:gd name="T11" fmla="*/ 20 h 35"/>
                <a:gd name="T12" fmla="*/ 27 w 30"/>
                <a:gd name="T13" fmla="*/ 21 h 35"/>
                <a:gd name="T14" fmla="*/ 25 w 30"/>
                <a:gd name="T15" fmla="*/ 20 h 35"/>
                <a:gd name="T16" fmla="*/ 25 w 30"/>
                <a:gd name="T17" fmla="*/ 25 h 35"/>
                <a:gd name="T18" fmla="*/ 27 w 30"/>
                <a:gd name="T19" fmla="*/ 31 h 35"/>
                <a:gd name="T20" fmla="*/ 26 w 30"/>
                <a:gd name="T21" fmla="*/ 35 h 35"/>
                <a:gd name="T22" fmla="*/ 24 w 30"/>
                <a:gd name="T23" fmla="*/ 30 h 35"/>
                <a:gd name="T24" fmla="*/ 22 w 30"/>
                <a:gd name="T25" fmla="*/ 29 h 35"/>
                <a:gd name="T26" fmla="*/ 21 w 30"/>
                <a:gd name="T27" fmla="*/ 34 h 35"/>
                <a:gd name="T28" fmla="*/ 20 w 30"/>
                <a:gd name="T29" fmla="*/ 24 h 35"/>
                <a:gd name="T30" fmla="*/ 15 w 30"/>
                <a:gd name="T31" fmla="*/ 22 h 35"/>
                <a:gd name="T32" fmla="*/ 15 w 30"/>
                <a:gd name="T33" fmla="*/ 21 h 35"/>
                <a:gd name="T34" fmla="*/ 13 w 30"/>
                <a:gd name="T35" fmla="*/ 21 h 35"/>
                <a:gd name="T36" fmla="*/ 11 w 30"/>
                <a:gd name="T37" fmla="*/ 16 h 35"/>
                <a:gd name="T38" fmla="*/ 9 w 30"/>
                <a:gd name="T39" fmla="*/ 15 h 35"/>
                <a:gd name="T40" fmla="*/ 8 w 30"/>
                <a:gd name="T41" fmla="*/ 15 h 35"/>
                <a:gd name="T42" fmla="*/ 8 w 30"/>
                <a:gd name="T43" fmla="*/ 18 h 35"/>
                <a:gd name="T44" fmla="*/ 7 w 30"/>
                <a:gd name="T45" fmla="*/ 20 h 35"/>
                <a:gd name="T46" fmla="*/ 5 w 30"/>
                <a:gd name="T47" fmla="*/ 20 h 35"/>
                <a:gd name="T48" fmla="*/ 3 w 30"/>
                <a:gd name="T49" fmla="*/ 17 h 35"/>
                <a:gd name="T50" fmla="*/ 0 w 30"/>
                <a:gd name="T51" fmla="*/ 16 h 35"/>
                <a:gd name="T52" fmla="*/ 1 w 30"/>
                <a:gd name="T53" fmla="*/ 11 h 35"/>
                <a:gd name="T54" fmla="*/ 3 w 30"/>
                <a:gd name="T55" fmla="*/ 11 h 35"/>
                <a:gd name="T56" fmla="*/ 2 w 30"/>
                <a:gd name="T57" fmla="*/ 9 h 35"/>
                <a:gd name="T58" fmla="*/ 1 w 30"/>
                <a:gd name="T59" fmla="*/ 3 h 35"/>
                <a:gd name="T60" fmla="*/ 0 w 30"/>
                <a:gd name="T61" fmla="*/ 0 h 35"/>
                <a:gd name="T62" fmla="*/ 3 w 30"/>
                <a:gd name="T63" fmla="*/ 1 h 35"/>
                <a:gd name="T64" fmla="*/ 10 w 30"/>
                <a:gd name="T65" fmla="*/ 4 h 35"/>
                <a:gd name="T66" fmla="*/ 10 w 30"/>
                <a:gd name="T67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" h="35">
                  <a:moveTo>
                    <a:pt x="10" y="3"/>
                  </a:moveTo>
                  <a:cubicBezTo>
                    <a:pt x="12" y="3"/>
                    <a:pt x="14" y="3"/>
                    <a:pt x="14" y="3"/>
                  </a:cubicBezTo>
                  <a:cubicBezTo>
                    <a:pt x="14" y="3"/>
                    <a:pt x="15" y="5"/>
                    <a:pt x="17" y="5"/>
                  </a:cubicBezTo>
                  <a:cubicBezTo>
                    <a:pt x="19" y="5"/>
                    <a:pt x="20" y="5"/>
                    <a:pt x="20" y="5"/>
                  </a:cubicBezTo>
                  <a:cubicBezTo>
                    <a:pt x="21" y="7"/>
                    <a:pt x="21" y="9"/>
                    <a:pt x="22" y="11"/>
                  </a:cubicBezTo>
                  <a:cubicBezTo>
                    <a:pt x="23" y="14"/>
                    <a:pt x="29" y="17"/>
                    <a:pt x="30" y="20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5" y="20"/>
                    <a:pt x="26" y="23"/>
                    <a:pt x="25" y="25"/>
                  </a:cubicBezTo>
                  <a:cubicBezTo>
                    <a:pt x="24" y="27"/>
                    <a:pt x="27" y="29"/>
                    <a:pt x="27" y="31"/>
                  </a:cubicBezTo>
                  <a:cubicBezTo>
                    <a:pt x="26" y="32"/>
                    <a:pt x="26" y="35"/>
                    <a:pt x="26" y="35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2" y="29"/>
                    <a:pt x="22" y="29"/>
                  </a:cubicBezTo>
                  <a:cubicBezTo>
                    <a:pt x="22" y="31"/>
                    <a:pt x="21" y="33"/>
                    <a:pt x="21" y="34"/>
                  </a:cubicBezTo>
                  <a:cubicBezTo>
                    <a:pt x="19" y="30"/>
                    <a:pt x="19" y="29"/>
                    <a:pt x="20" y="24"/>
                  </a:cubicBezTo>
                  <a:cubicBezTo>
                    <a:pt x="18" y="23"/>
                    <a:pt x="17" y="23"/>
                    <a:pt x="15" y="22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1"/>
                    <a:pt x="13" y="21"/>
                    <a:pt x="13" y="21"/>
                  </a:cubicBezTo>
                  <a:cubicBezTo>
                    <a:pt x="12" y="20"/>
                    <a:pt x="12" y="18"/>
                    <a:pt x="11" y="16"/>
                  </a:cubicBezTo>
                  <a:cubicBezTo>
                    <a:pt x="11" y="16"/>
                    <a:pt x="10" y="16"/>
                    <a:pt x="9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7"/>
                    <a:pt x="8" y="18"/>
                  </a:cubicBezTo>
                  <a:cubicBezTo>
                    <a:pt x="7" y="19"/>
                    <a:pt x="8" y="19"/>
                    <a:pt x="7" y="20"/>
                  </a:cubicBezTo>
                  <a:cubicBezTo>
                    <a:pt x="7" y="20"/>
                    <a:pt x="6" y="21"/>
                    <a:pt x="5" y="20"/>
                  </a:cubicBezTo>
                  <a:cubicBezTo>
                    <a:pt x="4" y="20"/>
                    <a:pt x="4" y="18"/>
                    <a:pt x="3" y="17"/>
                  </a:cubicBezTo>
                  <a:cubicBezTo>
                    <a:pt x="2" y="16"/>
                    <a:pt x="1" y="16"/>
                    <a:pt x="0" y="16"/>
                  </a:cubicBezTo>
                  <a:cubicBezTo>
                    <a:pt x="1" y="14"/>
                    <a:pt x="1" y="12"/>
                    <a:pt x="1" y="11"/>
                  </a:cubicBezTo>
                  <a:cubicBezTo>
                    <a:pt x="2" y="11"/>
                    <a:pt x="3" y="11"/>
                    <a:pt x="3" y="11"/>
                  </a:cubicBezTo>
                  <a:cubicBezTo>
                    <a:pt x="4" y="9"/>
                    <a:pt x="2" y="9"/>
                    <a:pt x="2" y="9"/>
                  </a:cubicBezTo>
                  <a:cubicBezTo>
                    <a:pt x="1" y="7"/>
                    <a:pt x="2" y="5"/>
                    <a:pt x="1" y="3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0" y="0"/>
                    <a:pt x="1" y="0"/>
                    <a:pt x="3" y="1"/>
                  </a:cubicBezTo>
                  <a:cubicBezTo>
                    <a:pt x="4" y="3"/>
                    <a:pt x="6" y="3"/>
                    <a:pt x="10" y="4"/>
                  </a:cubicBezTo>
                  <a:cubicBezTo>
                    <a:pt x="10" y="4"/>
                    <a:pt x="10" y="3"/>
                    <a:pt x="10" y="3"/>
                  </a:cubicBez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01" name="Freeform 281">
              <a:extLst>
                <a:ext uri="{FF2B5EF4-FFF2-40B4-BE49-F238E27FC236}">
                  <a16:creationId xmlns:a16="http://schemas.microsoft.com/office/drawing/2014/main" id="{01E2B5A8-81BA-49A8-87AD-913A09E63B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6697" y="3795520"/>
              <a:ext cx="105988" cy="123955"/>
            </a:xfrm>
            <a:custGeom>
              <a:avLst/>
              <a:gdLst>
                <a:gd name="T0" fmla="*/ 10 w 30"/>
                <a:gd name="T1" fmla="*/ 3 h 35"/>
                <a:gd name="T2" fmla="*/ 14 w 30"/>
                <a:gd name="T3" fmla="*/ 3 h 35"/>
                <a:gd name="T4" fmla="*/ 17 w 30"/>
                <a:gd name="T5" fmla="*/ 5 h 35"/>
                <a:gd name="T6" fmla="*/ 20 w 30"/>
                <a:gd name="T7" fmla="*/ 5 h 35"/>
                <a:gd name="T8" fmla="*/ 22 w 30"/>
                <a:gd name="T9" fmla="*/ 11 h 35"/>
                <a:gd name="T10" fmla="*/ 30 w 30"/>
                <a:gd name="T11" fmla="*/ 20 h 35"/>
                <a:gd name="T12" fmla="*/ 27 w 30"/>
                <a:gd name="T13" fmla="*/ 21 h 35"/>
                <a:gd name="T14" fmla="*/ 25 w 30"/>
                <a:gd name="T15" fmla="*/ 20 h 35"/>
                <a:gd name="T16" fmla="*/ 25 w 30"/>
                <a:gd name="T17" fmla="*/ 25 h 35"/>
                <a:gd name="T18" fmla="*/ 27 w 30"/>
                <a:gd name="T19" fmla="*/ 31 h 35"/>
                <a:gd name="T20" fmla="*/ 26 w 30"/>
                <a:gd name="T21" fmla="*/ 35 h 35"/>
                <a:gd name="T22" fmla="*/ 24 w 30"/>
                <a:gd name="T23" fmla="*/ 30 h 35"/>
                <a:gd name="T24" fmla="*/ 22 w 30"/>
                <a:gd name="T25" fmla="*/ 29 h 35"/>
                <a:gd name="T26" fmla="*/ 21 w 30"/>
                <a:gd name="T27" fmla="*/ 34 h 35"/>
                <a:gd name="T28" fmla="*/ 20 w 30"/>
                <a:gd name="T29" fmla="*/ 24 h 35"/>
                <a:gd name="T30" fmla="*/ 15 w 30"/>
                <a:gd name="T31" fmla="*/ 22 h 35"/>
                <a:gd name="T32" fmla="*/ 15 w 30"/>
                <a:gd name="T33" fmla="*/ 21 h 35"/>
                <a:gd name="T34" fmla="*/ 13 w 30"/>
                <a:gd name="T35" fmla="*/ 21 h 35"/>
                <a:gd name="T36" fmla="*/ 11 w 30"/>
                <a:gd name="T37" fmla="*/ 16 h 35"/>
                <a:gd name="T38" fmla="*/ 9 w 30"/>
                <a:gd name="T39" fmla="*/ 15 h 35"/>
                <a:gd name="T40" fmla="*/ 8 w 30"/>
                <a:gd name="T41" fmla="*/ 15 h 35"/>
                <a:gd name="T42" fmla="*/ 8 w 30"/>
                <a:gd name="T43" fmla="*/ 18 h 35"/>
                <a:gd name="T44" fmla="*/ 7 w 30"/>
                <a:gd name="T45" fmla="*/ 20 h 35"/>
                <a:gd name="T46" fmla="*/ 5 w 30"/>
                <a:gd name="T47" fmla="*/ 20 h 35"/>
                <a:gd name="T48" fmla="*/ 3 w 30"/>
                <a:gd name="T49" fmla="*/ 17 h 35"/>
                <a:gd name="T50" fmla="*/ 0 w 30"/>
                <a:gd name="T51" fmla="*/ 16 h 35"/>
                <a:gd name="T52" fmla="*/ 1 w 30"/>
                <a:gd name="T53" fmla="*/ 11 h 35"/>
                <a:gd name="T54" fmla="*/ 3 w 30"/>
                <a:gd name="T55" fmla="*/ 11 h 35"/>
                <a:gd name="T56" fmla="*/ 2 w 30"/>
                <a:gd name="T57" fmla="*/ 9 h 35"/>
                <a:gd name="T58" fmla="*/ 1 w 30"/>
                <a:gd name="T59" fmla="*/ 3 h 35"/>
                <a:gd name="T60" fmla="*/ 0 w 30"/>
                <a:gd name="T61" fmla="*/ 0 h 35"/>
                <a:gd name="T62" fmla="*/ 3 w 30"/>
                <a:gd name="T63" fmla="*/ 1 h 35"/>
                <a:gd name="T64" fmla="*/ 10 w 30"/>
                <a:gd name="T65" fmla="*/ 4 h 35"/>
                <a:gd name="T66" fmla="*/ 10 w 30"/>
                <a:gd name="T67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" h="35">
                  <a:moveTo>
                    <a:pt x="10" y="3"/>
                  </a:moveTo>
                  <a:cubicBezTo>
                    <a:pt x="12" y="3"/>
                    <a:pt x="14" y="3"/>
                    <a:pt x="14" y="3"/>
                  </a:cubicBezTo>
                  <a:cubicBezTo>
                    <a:pt x="14" y="3"/>
                    <a:pt x="15" y="5"/>
                    <a:pt x="17" y="5"/>
                  </a:cubicBezTo>
                  <a:cubicBezTo>
                    <a:pt x="19" y="5"/>
                    <a:pt x="20" y="5"/>
                    <a:pt x="20" y="5"/>
                  </a:cubicBezTo>
                  <a:cubicBezTo>
                    <a:pt x="21" y="7"/>
                    <a:pt x="21" y="9"/>
                    <a:pt x="22" y="11"/>
                  </a:cubicBezTo>
                  <a:cubicBezTo>
                    <a:pt x="23" y="14"/>
                    <a:pt x="29" y="17"/>
                    <a:pt x="30" y="20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5" y="20"/>
                    <a:pt x="26" y="23"/>
                    <a:pt x="25" y="25"/>
                  </a:cubicBezTo>
                  <a:cubicBezTo>
                    <a:pt x="24" y="27"/>
                    <a:pt x="27" y="29"/>
                    <a:pt x="27" y="31"/>
                  </a:cubicBezTo>
                  <a:cubicBezTo>
                    <a:pt x="26" y="32"/>
                    <a:pt x="26" y="35"/>
                    <a:pt x="26" y="35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2" y="29"/>
                    <a:pt x="22" y="29"/>
                  </a:cubicBezTo>
                  <a:cubicBezTo>
                    <a:pt x="22" y="31"/>
                    <a:pt x="21" y="33"/>
                    <a:pt x="21" y="34"/>
                  </a:cubicBezTo>
                  <a:cubicBezTo>
                    <a:pt x="19" y="30"/>
                    <a:pt x="19" y="29"/>
                    <a:pt x="20" y="24"/>
                  </a:cubicBezTo>
                  <a:cubicBezTo>
                    <a:pt x="18" y="23"/>
                    <a:pt x="17" y="23"/>
                    <a:pt x="15" y="22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1"/>
                    <a:pt x="13" y="21"/>
                    <a:pt x="13" y="21"/>
                  </a:cubicBezTo>
                  <a:cubicBezTo>
                    <a:pt x="12" y="20"/>
                    <a:pt x="12" y="18"/>
                    <a:pt x="11" y="16"/>
                  </a:cubicBezTo>
                  <a:cubicBezTo>
                    <a:pt x="11" y="16"/>
                    <a:pt x="10" y="16"/>
                    <a:pt x="9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7"/>
                    <a:pt x="8" y="18"/>
                  </a:cubicBezTo>
                  <a:cubicBezTo>
                    <a:pt x="7" y="19"/>
                    <a:pt x="8" y="19"/>
                    <a:pt x="7" y="20"/>
                  </a:cubicBezTo>
                  <a:cubicBezTo>
                    <a:pt x="7" y="20"/>
                    <a:pt x="6" y="21"/>
                    <a:pt x="5" y="20"/>
                  </a:cubicBezTo>
                  <a:cubicBezTo>
                    <a:pt x="4" y="20"/>
                    <a:pt x="4" y="18"/>
                    <a:pt x="3" y="17"/>
                  </a:cubicBezTo>
                  <a:cubicBezTo>
                    <a:pt x="2" y="16"/>
                    <a:pt x="1" y="16"/>
                    <a:pt x="0" y="16"/>
                  </a:cubicBezTo>
                  <a:cubicBezTo>
                    <a:pt x="1" y="14"/>
                    <a:pt x="1" y="12"/>
                    <a:pt x="1" y="11"/>
                  </a:cubicBezTo>
                  <a:cubicBezTo>
                    <a:pt x="2" y="11"/>
                    <a:pt x="3" y="11"/>
                    <a:pt x="3" y="11"/>
                  </a:cubicBezTo>
                  <a:cubicBezTo>
                    <a:pt x="4" y="9"/>
                    <a:pt x="2" y="9"/>
                    <a:pt x="2" y="9"/>
                  </a:cubicBezTo>
                  <a:cubicBezTo>
                    <a:pt x="1" y="7"/>
                    <a:pt x="2" y="5"/>
                    <a:pt x="1" y="3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0" y="0"/>
                    <a:pt x="1" y="0"/>
                    <a:pt x="3" y="1"/>
                  </a:cubicBezTo>
                  <a:cubicBezTo>
                    <a:pt x="4" y="3"/>
                    <a:pt x="6" y="3"/>
                    <a:pt x="10" y="4"/>
                  </a:cubicBezTo>
                  <a:cubicBezTo>
                    <a:pt x="10" y="4"/>
                    <a:pt x="10" y="3"/>
                    <a:pt x="10" y="3"/>
                  </a:cubicBezTo>
                  <a:close/>
                </a:path>
              </a:pathLst>
            </a:custGeom>
            <a:grpFill/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02" name="Freeform 282">
              <a:extLst>
                <a:ext uri="{FF2B5EF4-FFF2-40B4-BE49-F238E27FC236}">
                  <a16:creationId xmlns:a16="http://schemas.microsoft.com/office/drawing/2014/main" id="{A6DFE70F-9AAE-4D72-B42F-CFA769E961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6399" y="4088337"/>
              <a:ext cx="228144" cy="314376"/>
            </a:xfrm>
            <a:custGeom>
              <a:avLst/>
              <a:gdLst>
                <a:gd name="T0" fmla="*/ 11 w 65"/>
                <a:gd name="T1" fmla="*/ 87 h 89"/>
                <a:gd name="T2" fmla="*/ 17 w 65"/>
                <a:gd name="T3" fmla="*/ 86 h 89"/>
                <a:gd name="T4" fmla="*/ 25 w 65"/>
                <a:gd name="T5" fmla="*/ 85 h 89"/>
                <a:gd name="T6" fmla="*/ 29 w 65"/>
                <a:gd name="T7" fmla="*/ 82 h 89"/>
                <a:gd name="T8" fmla="*/ 33 w 65"/>
                <a:gd name="T9" fmla="*/ 87 h 89"/>
                <a:gd name="T10" fmla="*/ 37 w 65"/>
                <a:gd name="T11" fmla="*/ 88 h 89"/>
                <a:gd name="T12" fmla="*/ 45 w 65"/>
                <a:gd name="T13" fmla="*/ 83 h 89"/>
                <a:gd name="T14" fmla="*/ 48 w 65"/>
                <a:gd name="T15" fmla="*/ 76 h 89"/>
                <a:gd name="T16" fmla="*/ 50 w 65"/>
                <a:gd name="T17" fmla="*/ 70 h 89"/>
                <a:gd name="T18" fmla="*/ 50 w 65"/>
                <a:gd name="T19" fmla="*/ 64 h 89"/>
                <a:gd name="T20" fmla="*/ 51 w 65"/>
                <a:gd name="T21" fmla="*/ 58 h 89"/>
                <a:gd name="T22" fmla="*/ 55 w 65"/>
                <a:gd name="T23" fmla="*/ 51 h 89"/>
                <a:gd name="T24" fmla="*/ 56 w 65"/>
                <a:gd name="T25" fmla="*/ 47 h 89"/>
                <a:gd name="T26" fmla="*/ 59 w 65"/>
                <a:gd name="T27" fmla="*/ 40 h 89"/>
                <a:gd name="T28" fmla="*/ 60 w 65"/>
                <a:gd name="T29" fmla="*/ 31 h 89"/>
                <a:gd name="T30" fmla="*/ 59 w 65"/>
                <a:gd name="T31" fmla="*/ 23 h 89"/>
                <a:gd name="T32" fmla="*/ 60 w 65"/>
                <a:gd name="T33" fmla="*/ 15 h 89"/>
                <a:gd name="T34" fmla="*/ 64 w 65"/>
                <a:gd name="T35" fmla="*/ 9 h 89"/>
                <a:gd name="T36" fmla="*/ 65 w 65"/>
                <a:gd name="T37" fmla="*/ 0 h 89"/>
                <a:gd name="T38" fmla="*/ 55 w 65"/>
                <a:gd name="T39" fmla="*/ 1 h 89"/>
                <a:gd name="T40" fmla="*/ 48 w 65"/>
                <a:gd name="T41" fmla="*/ 7 h 89"/>
                <a:gd name="T42" fmla="*/ 47 w 65"/>
                <a:gd name="T43" fmla="*/ 16 h 89"/>
                <a:gd name="T44" fmla="*/ 37 w 65"/>
                <a:gd name="T45" fmla="*/ 15 h 89"/>
                <a:gd name="T46" fmla="*/ 28 w 65"/>
                <a:gd name="T47" fmla="*/ 12 h 89"/>
                <a:gd name="T48" fmla="*/ 21 w 65"/>
                <a:gd name="T49" fmla="*/ 19 h 89"/>
                <a:gd name="T50" fmla="*/ 27 w 65"/>
                <a:gd name="T51" fmla="*/ 22 h 89"/>
                <a:gd name="T52" fmla="*/ 32 w 65"/>
                <a:gd name="T53" fmla="*/ 30 h 89"/>
                <a:gd name="T54" fmla="*/ 24 w 65"/>
                <a:gd name="T55" fmla="*/ 32 h 89"/>
                <a:gd name="T56" fmla="*/ 23 w 65"/>
                <a:gd name="T57" fmla="*/ 38 h 89"/>
                <a:gd name="T58" fmla="*/ 27 w 65"/>
                <a:gd name="T59" fmla="*/ 47 h 89"/>
                <a:gd name="T60" fmla="*/ 28 w 65"/>
                <a:gd name="T61" fmla="*/ 56 h 89"/>
                <a:gd name="T62" fmla="*/ 27 w 65"/>
                <a:gd name="T63" fmla="*/ 66 h 89"/>
                <a:gd name="T64" fmla="*/ 17 w 65"/>
                <a:gd name="T65" fmla="*/ 62 h 89"/>
                <a:gd name="T66" fmla="*/ 14 w 65"/>
                <a:gd name="T67" fmla="*/ 63 h 89"/>
                <a:gd name="T68" fmla="*/ 8 w 65"/>
                <a:gd name="T69" fmla="*/ 67 h 89"/>
                <a:gd name="T70" fmla="*/ 8 w 65"/>
                <a:gd name="T71" fmla="*/ 78 h 89"/>
                <a:gd name="T72" fmla="*/ 0 w 65"/>
                <a:gd name="T73" fmla="*/ 82 h 89"/>
                <a:gd name="T74" fmla="*/ 4 w 65"/>
                <a:gd name="T75" fmla="*/ 86 h 89"/>
                <a:gd name="T76" fmla="*/ 6 w 65"/>
                <a:gd name="T77" fmla="*/ 88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5" h="89">
                  <a:moveTo>
                    <a:pt x="8" y="88"/>
                  </a:moveTo>
                  <a:cubicBezTo>
                    <a:pt x="8" y="88"/>
                    <a:pt x="9" y="87"/>
                    <a:pt x="11" y="87"/>
                  </a:cubicBezTo>
                  <a:cubicBezTo>
                    <a:pt x="15" y="87"/>
                    <a:pt x="11" y="87"/>
                    <a:pt x="13" y="85"/>
                  </a:cubicBezTo>
                  <a:cubicBezTo>
                    <a:pt x="16" y="83"/>
                    <a:pt x="17" y="86"/>
                    <a:pt x="17" y="86"/>
                  </a:cubicBezTo>
                  <a:cubicBezTo>
                    <a:pt x="17" y="86"/>
                    <a:pt x="18" y="87"/>
                    <a:pt x="20" y="85"/>
                  </a:cubicBezTo>
                  <a:cubicBezTo>
                    <a:pt x="21" y="84"/>
                    <a:pt x="23" y="85"/>
                    <a:pt x="25" y="85"/>
                  </a:cubicBezTo>
                  <a:cubicBezTo>
                    <a:pt x="27" y="85"/>
                    <a:pt x="26" y="81"/>
                    <a:pt x="26" y="81"/>
                  </a:cubicBezTo>
                  <a:cubicBezTo>
                    <a:pt x="26" y="81"/>
                    <a:pt x="27" y="82"/>
                    <a:pt x="29" y="82"/>
                  </a:cubicBezTo>
                  <a:cubicBezTo>
                    <a:pt x="31" y="82"/>
                    <a:pt x="33" y="81"/>
                    <a:pt x="33" y="81"/>
                  </a:cubicBezTo>
                  <a:cubicBezTo>
                    <a:pt x="33" y="87"/>
                    <a:pt x="33" y="87"/>
                    <a:pt x="33" y="87"/>
                  </a:cubicBezTo>
                  <a:cubicBezTo>
                    <a:pt x="34" y="89"/>
                    <a:pt x="34" y="89"/>
                    <a:pt x="34" y="89"/>
                  </a:cubicBezTo>
                  <a:cubicBezTo>
                    <a:pt x="37" y="88"/>
                    <a:pt x="37" y="88"/>
                    <a:pt x="37" y="88"/>
                  </a:cubicBezTo>
                  <a:cubicBezTo>
                    <a:pt x="41" y="87"/>
                    <a:pt x="41" y="87"/>
                    <a:pt x="41" y="87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49" y="73"/>
                    <a:pt x="49" y="73"/>
                    <a:pt x="49" y="73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0" y="68"/>
                    <a:pt x="50" y="68"/>
                    <a:pt x="50" y="68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51" y="61"/>
                    <a:pt x="51" y="61"/>
                    <a:pt x="51" y="61"/>
                  </a:cubicBezTo>
                  <a:cubicBezTo>
                    <a:pt x="51" y="58"/>
                    <a:pt x="51" y="58"/>
                    <a:pt x="51" y="58"/>
                  </a:cubicBezTo>
                  <a:cubicBezTo>
                    <a:pt x="53" y="54"/>
                    <a:pt x="53" y="54"/>
                    <a:pt x="53" y="54"/>
                  </a:cubicBezTo>
                  <a:cubicBezTo>
                    <a:pt x="55" y="51"/>
                    <a:pt x="55" y="51"/>
                    <a:pt x="55" y="51"/>
                  </a:cubicBezTo>
                  <a:cubicBezTo>
                    <a:pt x="55" y="52"/>
                    <a:pt x="55" y="52"/>
                    <a:pt x="55" y="52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4"/>
                    <a:pt x="56" y="44"/>
                    <a:pt x="56" y="44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1"/>
                    <a:pt x="60" y="31"/>
                    <a:pt x="60" y="31"/>
                  </a:cubicBezTo>
                  <a:cubicBezTo>
                    <a:pt x="60" y="26"/>
                    <a:pt x="60" y="26"/>
                    <a:pt x="60" y="26"/>
                  </a:cubicBezTo>
                  <a:cubicBezTo>
                    <a:pt x="59" y="23"/>
                    <a:pt x="59" y="23"/>
                    <a:pt x="59" y="23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5"/>
                    <a:pt x="60" y="15"/>
                    <a:pt x="60" y="15"/>
                  </a:cubicBezTo>
                  <a:cubicBezTo>
                    <a:pt x="62" y="12"/>
                    <a:pt x="62" y="12"/>
                    <a:pt x="62" y="12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5" y="5"/>
                    <a:pt x="65" y="5"/>
                    <a:pt x="65" y="5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5" y="0"/>
                    <a:pt x="61" y="1"/>
                    <a:pt x="59" y="2"/>
                  </a:cubicBezTo>
                  <a:cubicBezTo>
                    <a:pt x="57" y="2"/>
                    <a:pt x="57" y="0"/>
                    <a:pt x="55" y="1"/>
                  </a:cubicBezTo>
                  <a:cubicBezTo>
                    <a:pt x="52" y="2"/>
                    <a:pt x="53" y="2"/>
                    <a:pt x="52" y="5"/>
                  </a:cubicBezTo>
                  <a:cubicBezTo>
                    <a:pt x="51" y="7"/>
                    <a:pt x="48" y="7"/>
                    <a:pt x="48" y="7"/>
                  </a:cubicBezTo>
                  <a:cubicBezTo>
                    <a:pt x="48" y="7"/>
                    <a:pt x="45" y="10"/>
                    <a:pt x="46" y="12"/>
                  </a:cubicBezTo>
                  <a:cubicBezTo>
                    <a:pt x="46" y="13"/>
                    <a:pt x="47" y="16"/>
                    <a:pt x="47" y="16"/>
                  </a:cubicBezTo>
                  <a:cubicBezTo>
                    <a:pt x="47" y="16"/>
                    <a:pt x="45" y="15"/>
                    <a:pt x="42" y="15"/>
                  </a:cubicBezTo>
                  <a:cubicBezTo>
                    <a:pt x="40" y="14"/>
                    <a:pt x="39" y="15"/>
                    <a:pt x="37" y="15"/>
                  </a:cubicBezTo>
                  <a:cubicBezTo>
                    <a:pt x="35" y="15"/>
                    <a:pt x="35" y="15"/>
                    <a:pt x="34" y="13"/>
                  </a:cubicBezTo>
                  <a:cubicBezTo>
                    <a:pt x="33" y="12"/>
                    <a:pt x="30" y="11"/>
                    <a:pt x="28" y="1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1" y="12"/>
                    <a:pt x="21" y="17"/>
                    <a:pt x="21" y="19"/>
                  </a:cubicBezTo>
                  <a:cubicBezTo>
                    <a:pt x="22" y="20"/>
                    <a:pt x="20" y="23"/>
                    <a:pt x="22" y="22"/>
                  </a:cubicBezTo>
                  <a:cubicBezTo>
                    <a:pt x="24" y="21"/>
                    <a:pt x="25" y="22"/>
                    <a:pt x="27" y="22"/>
                  </a:cubicBezTo>
                  <a:cubicBezTo>
                    <a:pt x="29" y="22"/>
                    <a:pt x="32" y="23"/>
                    <a:pt x="32" y="23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30"/>
                    <a:pt x="30" y="29"/>
                    <a:pt x="27" y="30"/>
                  </a:cubicBezTo>
                  <a:cubicBezTo>
                    <a:pt x="25" y="30"/>
                    <a:pt x="24" y="30"/>
                    <a:pt x="24" y="32"/>
                  </a:cubicBezTo>
                  <a:cubicBezTo>
                    <a:pt x="24" y="34"/>
                    <a:pt x="25" y="37"/>
                    <a:pt x="25" y="37"/>
                  </a:cubicBezTo>
                  <a:cubicBezTo>
                    <a:pt x="25" y="37"/>
                    <a:pt x="22" y="37"/>
                    <a:pt x="23" y="38"/>
                  </a:cubicBezTo>
                  <a:cubicBezTo>
                    <a:pt x="25" y="39"/>
                    <a:pt x="27" y="41"/>
                    <a:pt x="27" y="42"/>
                  </a:cubicBezTo>
                  <a:cubicBezTo>
                    <a:pt x="27" y="43"/>
                    <a:pt x="28" y="44"/>
                    <a:pt x="27" y="47"/>
                  </a:cubicBezTo>
                  <a:cubicBezTo>
                    <a:pt x="26" y="50"/>
                    <a:pt x="27" y="49"/>
                    <a:pt x="28" y="51"/>
                  </a:cubicBezTo>
                  <a:cubicBezTo>
                    <a:pt x="30" y="53"/>
                    <a:pt x="26" y="55"/>
                    <a:pt x="28" y="56"/>
                  </a:cubicBezTo>
                  <a:cubicBezTo>
                    <a:pt x="30" y="57"/>
                    <a:pt x="31" y="57"/>
                    <a:pt x="30" y="61"/>
                  </a:cubicBezTo>
                  <a:cubicBezTo>
                    <a:pt x="29" y="66"/>
                    <a:pt x="29" y="67"/>
                    <a:pt x="27" y="66"/>
                  </a:cubicBezTo>
                  <a:cubicBezTo>
                    <a:pt x="25" y="64"/>
                    <a:pt x="25" y="61"/>
                    <a:pt x="23" y="61"/>
                  </a:cubicBezTo>
                  <a:cubicBezTo>
                    <a:pt x="21" y="60"/>
                    <a:pt x="17" y="62"/>
                    <a:pt x="17" y="62"/>
                  </a:cubicBezTo>
                  <a:cubicBezTo>
                    <a:pt x="17" y="62"/>
                    <a:pt x="17" y="60"/>
                    <a:pt x="14" y="59"/>
                  </a:cubicBezTo>
                  <a:cubicBezTo>
                    <a:pt x="12" y="59"/>
                    <a:pt x="16" y="62"/>
                    <a:pt x="14" y="63"/>
                  </a:cubicBezTo>
                  <a:cubicBezTo>
                    <a:pt x="12" y="64"/>
                    <a:pt x="7" y="61"/>
                    <a:pt x="8" y="65"/>
                  </a:cubicBezTo>
                  <a:cubicBezTo>
                    <a:pt x="10" y="68"/>
                    <a:pt x="9" y="66"/>
                    <a:pt x="8" y="67"/>
                  </a:cubicBezTo>
                  <a:cubicBezTo>
                    <a:pt x="6" y="69"/>
                    <a:pt x="9" y="71"/>
                    <a:pt x="10" y="74"/>
                  </a:cubicBezTo>
                  <a:cubicBezTo>
                    <a:pt x="10" y="77"/>
                    <a:pt x="11" y="79"/>
                    <a:pt x="8" y="78"/>
                  </a:cubicBezTo>
                  <a:cubicBezTo>
                    <a:pt x="5" y="77"/>
                    <a:pt x="5" y="76"/>
                    <a:pt x="3" y="76"/>
                  </a:cubicBezTo>
                  <a:cubicBezTo>
                    <a:pt x="1" y="76"/>
                    <a:pt x="0" y="82"/>
                    <a:pt x="0" y="82"/>
                  </a:cubicBezTo>
                  <a:cubicBezTo>
                    <a:pt x="1" y="82"/>
                    <a:pt x="3" y="83"/>
                    <a:pt x="4" y="85"/>
                  </a:cubicBezTo>
                  <a:cubicBezTo>
                    <a:pt x="4" y="86"/>
                    <a:pt x="4" y="86"/>
                    <a:pt x="4" y="86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6" y="86"/>
                    <a:pt x="5" y="88"/>
                    <a:pt x="6" y="88"/>
                  </a:cubicBezTo>
                  <a:lnTo>
                    <a:pt x="8" y="88"/>
                  </a:ln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03" name="Freeform 283">
              <a:extLst>
                <a:ext uri="{FF2B5EF4-FFF2-40B4-BE49-F238E27FC236}">
                  <a16:creationId xmlns:a16="http://schemas.microsoft.com/office/drawing/2014/main" id="{C2E37C47-E214-407C-8073-B36BA242C4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6399" y="4088337"/>
              <a:ext cx="228144" cy="314376"/>
            </a:xfrm>
            <a:custGeom>
              <a:avLst/>
              <a:gdLst>
                <a:gd name="T0" fmla="*/ 11 w 65"/>
                <a:gd name="T1" fmla="*/ 87 h 89"/>
                <a:gd name="T2" fmla="*/ 17 w 65"/>
                <a:gd name="T3" fmla="*/ 86 h 89"/>
                <a:gd name="T4" fmla="*/ 25 w 65"/>
                <a:gd name="T5" fmla="*/ 85 h 89"/>
                <a:gd name="T6" fmla="*/ 29 w 65"/>
                <a:gd name="T7" fmla="*/ 82 h 89"/>
                <a:gd name="T8" fmla="*/ 33 w 65"/>
                <a:gd name="T9" fmla="*/ 87 h 89"/>
                <a:gd name="T10" fmla="*/ 37 w 65"/>
                <a:gd name="T11" fmla="*/ 88 h 89"/>
                <a:gd name="T12" fmla="*/ 45 w 65"/>
                <a:gd name="T13" fmla="*/ 83 h 89"/>
                <a:gd name="T14" fmla="*/ 48 w 65"/>
                <a:gd name="T15" fmla="*/ 76 h 89"/>
                <a:gd name="T16" fmla="*/ 50 w 65"/>
                <a:gd name="T17" fmla="*/ 70 h 89"/>
                <a:gd name="T18" fmla="*/ 50 w 65"/>
                <a:gd name="T19" fmla="*/ 64 h 89"/>
                <a:gd name="T20" fmla="*/ 51 w 65"/>
                <a:gd name="T21" fmla="*/ 58 h 89"/>
                <a:gd name="T22" fmla="*/ 55 w 65"/>
                <a:gd name="T23" fmla="*/ 51 h 89"/>
                <a:gd name="T24" fmla="*/ 56 w 65"/>
                <a:gd name="T25" fmla="*/ 47 h 89"/>
                <a:gd name="T26" fmla="*/ 59 w 65"/>
                <a:gd name="T27" fmla="*/ 40 h 89"/>
                <a:gd name="T28" fmla="*/ 60 w 65"/>
                <a:gd name="T29" fmla="*/ 31 h 89"/>
                <a:gd name="T30" fmla="*/ 59 w 65"/>
                <a:gd name="T31" fmla="*/ 23 h 89"/>
                <a:gd name="T32" fmla="*/ 60 w 65"/>
                <a:gd name="T33" fmla="*/ 15 h 89"/>
                <a:gd name="T34" fmla="*/ 64 w 65"/>
                <a:gd name="T35" fmla="*/ 9 h 89"/>
                <a:gd name="T36" fmla="*/ 65 w 65"/>
                <a:gd name="T37" fmla="*/ 0 h 89"/>
                <a:gd name="T38" fmla="*/ 55 w 65"/>
                <a:gd name="T39" fmla="*/ 1 h 89"/>
                <a:gd name="T40" fmla="*/ 48 w 65"/>
                <a:gd name="T41" fmla="*/ 7 h 89"/>
                <a:gd name="T42" fmla="*/ 47 w 65"/>
                <a:gd name="T43" fmla="*/ 16 h 89"/>
                <a:gd name="T44" fmla="*/ 37 w 65"/>
                <a:gd name="T45" fmla="*/ 15 h 89"/>
                <a:gd name="T46" fmla="*/ 28 w 65"/>
                <a:gd name="T47" fmla="*/ 12 h 89"/>
                <a:gd name="T48" fmla="*/ 21 w 65"/>
                <a:gd name="T49" fmla="*/ 19 h 89"/>
                <a:gd name="T50" fmla="*/ 27 w 65"/>
                <a:gd name="T51" fmla="*/ 22 h 89"/>
                <a:gd name="T52" fmla="*/ 32 w 65"/>
                <a:gd name="T53" fmla="*/ 30 h 89"/>
                <a:gd name="T54" fmla="*/ 24 w 65"/>
                <a:gd name="T55" fmla="*/ 32 h 89"/>
                <a:gd name="T56" fmla="*/ 23 w 65"/>
                <a:gd name="T57" fmla="*/ 38 h 89"/>
                <a:gd name="T58" fmla="*/ 27 w 65"/>
                <a:gd name="T59" fmla="*/ 47 h 89"/>
                <a:gd name="T60" fmla="*/ 28 w 65"/>
                <a:gd name="T61" fmla="*/ 56 h 89"/>
                <a:gd name="T62" fmla="*/ 27 w 65"/>
                <a:gd name="T63" fmla="*/ 66 h 89"/>
                <a:gd name="T64" fmla="*/ 17 w 65"/>
                <a:gd name="T65" fmla="*/ 62 h 89"/>
                <a:gd name="T66" fmla="*/ 14 w 65"/>
                <a:gd name="T67" fmla="*/ 63 h 89"/>
                <a:gd name="T68" fmla="*/ 8 w 65"/>
                <a:gd name="T69" fmla="*/ 67 h 89"/>
                <a:gd name="T70" fmla="*/ 8 w 65"/>
                <a:gd name="T71" fmla="*/ 78 h 89"/>
                <a:gd name="T72" fmla="*/ 0 w 65"/>
                <a:gd name="T73" fmla="*/ 82 h 89"/>
                <a:gd name="T74" fmla="*/ 4 w 65"/>
                <a:gd name="T75" fmla="*/ 86 h 89"/>
                <a:gd name="T76" fmla="*/ 6 w 65"/>
                <a:gd name="T77" fmla="*/ 88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5" h="89">
                  <a:moveTo>
                    <a:pt x="8" y="88"/>
                  </a:moveTo>
                  <a:cubicBezTo>
                    <a:pt x="8" y="88"/>
                    <a:pt x="9" y="87"/>
                    <a:pt x="11" y="87"/>
                  </a:cubicBezTo>
                  <a:cubicBezTo>
                    <a:pt x="15" y="87"/>
                    <a:pt x="11" y="87"/>
                    <a:pt x="13" y="85"/>
                  </a:cubicBezTo>
                  <a:cubicBezTo>
                    <a:pt x="16" y="83"/>
                    <a:pt x="17" y="86"/>
                    <a:pt x="17" y="86"/>
                  </a:cubicBezTo>
                  <a:cubicBezTo>
                    <a:pt x="17" y="86"/>
                    <a:pt x="18" y="87"/>
                    <a:pt x="20" y="85"/>
                  </a:cubicBezTo>
                  <a:cubicBezTo>
                    <a:pt x="21" y="84"/>
                    <a:pt x="23" y="85"/>
                    <a:pt x="25" y="85"/>
                  </a:cubicBezTo>
                  <a:cubicBezTo>
                    <a:pt x="27" y="85"/>
                    <a:pt x="26" y="81"/>
                    <a:pt x="26" y="81"/>
                  </a:cubicBezTo>
                  <a:cubicBezTo>
                    <a:pt x="26" y="81"/>
                    <a:pt x="27" y="82"/>
                    <a:pt x="29" y="82"/>
                  </a:cubicBezTo>
                  <a:cubicBezTo>
                    <a:pt x="31" y="82"/>
                    <a:pt x="33" y="81"/>
                    <a:pt x="33" y="81"/>
                  </a:cubicBezTo>
                  <a:cubicBezTo>
                    <a:pt x="33" y="87"/>
                    <a:pt x="33" y="87"/>
                    <a:pt x="33" y="87"/>
                  </a:cubicBezTo>
                  <a:cubicBezTo>
                    <a:pt x="34" y="89"/>
                    <a:pt x="34" y="89"/>
                    <a:pt x="34" y="89"/>
                  </a:cubicBezTo>
                  <a:cubicBezTo>
                    <a:pt x="37" y="88"/>
                    <a:pt x="37" y="88"/>
                    <a:pt x="37" y="88"/>
                  </a:cubicBezTo>
                  <a:cubicBezTo>
                    <a:pt x="41" y="87"/>
                    <a:pt x="41" y="87"/>
                    <a:pt x="41" y="87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49" y="73"/>
                    <a:pt x="49" y="73"/>
                    <a:pt x="49" y="73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0" y="68"/>
                    <a:pt x="50" y="68"/>
                    <a:pt x="50" y="68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51" y="61"/>
                    <a:pt x="51" y="61"/>
                    <a:pt x="51" y="61"/>
                  </a:cubicBezTo>
                  <a:cubicBezTo>
                    <a:pt x="51" y="58"/>
                    <a:pt x="51" y="58"/>
                    <a:pt x="51" y="58"/>
                  </a:cubicBezTo>
                  <a:cubicBezTo>
                    <a:pt x="53" y="54"/>
                    <a:pt x="53" y="54"/>
                    <a:pt x="53" y="54"/>
                  </a:cubicBezTo>
                  <a:cubicBezTo>
                    <a:pt x="55" y="51"/>
                    <a:pt x="55" y="51"/>
                    <a:pt x="55" y="51"/>
                  </a:cubicBezTo>
                  <a:cubicBezTo>
                    <a:pt x="55" y="52"/>
                    <a:pt x="55" y="52"/>
                    <a:pt x="55" y="52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4"/>
                    <a:pt x="56" y="44"/>
                    <a:pt x="56" y="44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1"/>
                    <a:pt x="60" y="31"/>
                    <a:pt x="60" y="31"/>
                  </a:cubicBezTo>
                  <a:cubicBezTo>
                    <a:pt x="60" y="26"/>
                    <a:pt x="60" y="26"/>
                    <a:pt x="60" y="26"/>
                  </a:cubicBezTo>
                  <a:cubicBezTo>
                    <a:pt x="59" y="23"/>
                    <a:pt x="59" y="23"/>
                    <a:pt x="59" y="23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5"/>
                    <a:pt x="60" y="15"/>
                    <a:pt x="60" y="15"/>
                  </a:cubicBezTo>
                  <a:cubicBezTo>
                    <a:pt x="62" y="12"/>
                    <a:pt x="62" y="12"/>
                    <a:pt x="62" y="12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5" y="5"/>
                    <a:pt x="65" y="5"/>
                    <a:pt x="65" y="5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5" y="0"/>
                    <a:pt x="61" y="1"/>
                    <a:pt x="59" y="2"/>
                  </a:cubicBezTo>
                  <a:cubicBezTo>
                    <a:pt x="57" y="2"/>
                    <a:pt x="57" y="0"/>
                    <a:pt x="55" y="1"/>
                  </a:cubicBezTo>
                  <a:cubicBezTo>
                    <a:pt x="52" y="2"/>
                    <a:pt x="53" y="2"/>
                    <a:pt x="52" y="5"/>
                  </a:cubicBezTo>
                  <a:cubicBezTo>
                    <a:pt x="51" y="7"/>
                    <a:pt x="48" y="7"/>
                    <a:pt x="48" y="7"/>
                  </a:cubicBezTo>
                  <a:cubicBezTo>
                    <a:pt x="48" y="7"/>
                    <a:pt x="45" y="10"/>
                    <a:pt x="46" y="12"/>
                  </a:cubicBezTo>
                  <a:cubicBezTo>
                    <a:pt x="46" y="13"/>
                    <a:pt x="47" y="16"/>
                    <a:pt x="47" y="16"/>
                  </a:cubicBezTo>
                  <a:cubicBezTo>
                    <a:pt x="47" y="16"/>
                    <a:pt x="45" y="15"/>
                    <a:pt x="42" y="15"/>
                  </a:cubicBezTo>
                  <a:cubicBezTo>
                    <a:pt x="40" y="14"/>
                    <a:pt x="39" y="15"/>
                    <a:pt x="37" y="15"/>
                  </a:cubicBezTo>
                  <a:cubicBezTo>
                    <a:pt x="35" y="15"/>
                    <a:pt x="35" y="15"/>
                    <a:pt x="34" y="13"/>
                  </a:cubicBezTo>
                  <a:cubicBezTo>
                    <a:pt x="33" y="12"/>
                    <a:pt x="30" y="11"/>
                    <a:pt x="28" y="1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1" y="12"/>
                    <a:pt x="21" y="17"/>
                    <a:pt x="21" y="19"/>
                  </a:cubicBezTo>
                  <a:cubicBezTo>
                    <a:pt x="22" y="20"/>
                    <a:pt x="20" y="23"/>
                    <a:pt x="22" y="22"/>
                  </a:cubicBezTo>
                  <a:cubicBezTo>
                    <a:pt x="24" y="21"/>
                    <a:pt x="25" y="22"/>
                    <a:pt x="27" y="22"/>
                  </a:cubicBezTo>
                  <a:cubicBezTo>
                    <a:pt x="29" y="22"/>
                    <a:pt x="32" y="23"/>
                    <a:pt x="32" y="23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30"/>
                    <a:pt x="30" y="29"/>
                    <a:pt x="27" y="30"/>
                  </a:cubicBezTo>
                  <a:cubicBezTo>
                    <a:pt x="25" y="30"/>
                    <a:pt x="24" y="30"/>
                    <a:pt x="24" y="32"/>
                  </a:cubicBezTo>
                  <a:cubicBezTo>
                    <a:pt x="24" y="34"/>
                    <a:pt x="25" y="37"/>
                    <a:pt x="25" y="37"/>
                  </a:cubicBezTo>
                  <a:cubicBezTo>
                    <a:pt x="25" y="37"/>
                    <a:pt x="22" y="37"/>
                    <a:pt x="23" y="38"/>
                  </a:cubicBezTo>
                  <a:cubicBezTo>
                    <a:pt x="25" y="39"/>
                    <a:pt x="27" y="41"/>
                    <a:pt x="27" y="42"/>
                  </a:cubicBezTo>
                  <a:cubicBezTo>
                    <a:pt x="27" y="43"/>
                    <a:pt x="28" y="44"/>
                    <a:pt x="27" y="47"/>
                  </a:cubicBezTo>
                  <a:cubicBezTo>
                    <a:pt x="26" y="50"/>
                    <a:pt x="27" y="49"/>
                    <a:pt x="28" y="51"/>
                  </a:cubicBezTo>
                  <a:cubicBezTo>
                    <a:pt x="30" y="53"/>
                    <a:pt x="26" y="55"/>
                    <a:pt x="28" y="56"/>
                  </a:cubicBezTo>
                  <a:cubicBezTo>
                    <a:pt x="30" y="57"/>
                    <a:pt x="31" y="57"/>
                    <a:pt x="30" y="61"/>
                  </a:cubicBezTo>
                  <a:cubicBezTo>
                    <a:pt x="29" y="66"/>
                    <a:pt x="29" y="67"/>
                    <a:pt x="27" y="66"/>
                  </a:cubicBezTo>
                  <a:cubicBezTo>
                    <a:pt x="25" y="64"/>
                    <a:pt x="25" y="61"/>
                    <a:pt x="23" y="61"/>
                  </a:cubicBezTo>
                  <a:cubicBezTo>
                    <a:pt x="21" y="60"/>
                    <a:pt x="17" y="62"/>
                    <a:pt x="17" y="62"/>
                  </a:cubicBezTo>
                  <a:cubicBezTo>
                    <a:pt x="17" y="62"/>
                    <a:pt x="17" y="60"/>
                    <a:pt x="14" y="59"/>
                  </a:cubicBezTo>
                  <a:cubicBezTo>
                    <a:pt x="12" y="59"/>
                    <a:pt x="16" y="62"/>
                    <a:pt x="14" y="63"/>
                  </a:cubicBezTo>
                  <a:cubicBezTo>
                    <a:pt x="12" y="64"/>
                    <a:pt x="7" y="61"/>
                    <a:pt x="8" y="65"/>
                  </a:cubicBezTo>
                  <a:cubicBezTo>
                    <a:pt x="10" y="68"/>
                    <a:pt x="9" y="66"/>
                    <a:pt x="8" y="67"/>
                  </a:cubicBezTo>
                  <a:cubicBezTo>
                    <a:pt x="6" y="69"/>
                    <a:pt x="9" y="71"/>
                    <a:pt x="10" y="74"/>
                  </a:cubicBezTo>
                  <a:cubicBezTo>
                    <a:pt x="10" y="77"/>
                    <a:pt x="11" y="79"/>
                    <a:pt x="8" y="78"/>
                  </a:cubicBezTo>
                  <a:cubicBezTo>
                    <a:pt x="5" y="77"/>
                    <a:pt x="5" y="76"/>
                    <a:pt x="3" y="76"/>
                  </a:cubicBezTo>
                  <a:cubicBezTo>
                    <a:pt x="1" y="76"/>
                    <a:pt x="0" y="82"/>
                    <a:pt x="0" y="82"/>
                  </a:cubicBezTo>
                  <a:cubicBezTo>
                    <a:pt x="1" y="82"/>
                    <a:pt x="3" y="83"/>
                    <a:pt x="4" y="85"/>
                  </a:cubicBezTo>
                  <a:cubicBezTo>
                    <a:pt x="4" y="86"/>
                    <a:pt x="4" y="86"/>
                    <a:pt x="4" y="86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6" y="86"/>
                    <a:pt x="5" y="88"/>
                    <a:pt x="6" y="88"/>
                  </a:cubicBezTo>
                  <a:lnTo>
                    <a:pt x="8" y="88"/>
                  </a:lnTo>
                  <a:close/>
                </a:path>
              </a:pathLst>
            </a:custGeom>
            <a:grpFill/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04" name="Freeform 284">
              <a:extLst>
                <a:ext uri="{FF2B5EF4-FFF2-40B4-BE49-F238E27FC236}">
                  <a16:creationId xmlns:a16="http://schemas.microsoft.com/office/drawing/2014/main" id="{5DE312BF-CB44-42AA-BBC1-E5B0A3393B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7894" y="3766776"/>
              <a:ext cx="391616" cy="628751"/>
            </a:xfrm>
            <a:custGeom>
              <a:avLst/>
              <a:gdLst>
                <a:gd name="T0" fmla="*/ 69 w 111"/>
                <a:gd name="T1" fmla="*/ 7 h 178"/>
                <a:gd name="T2" fmla="*/ 70 w 111"/>
                <a:gd name="T3" fmla="*/ 3 h 178"/>
                <a:gd name="T4" fmla="*/ 66 w 111"/>
                <a:gd name="T5" fmla="*/ 1 h 178"/>
                <a:gd name="T6" fmla="*/ 62 w 111"/>
                <a:gd name="T7" fmla="*/ 3 h 178"/>
                <a:gd name="T8" fmla="*/ 56 w 111"/>
                <a:gd name="T9" fmla="*/ 9 h 178"/>
                <a:gd name="T10" fmla="*/ 48 w 111"/>
                <a:gd name="T11" fmla="*/ 15 h 178"/>
                <a:gd name="T12" fmla="*/ 41 w 111"/>
                <a:gd name="T13" fmla="*/ 17 h 178"/>
                <a:gd name="T14" fmla="*/ 37 w 111"/>
                <a:gd name="T15" fmla="*/ 17 h 178"/>
                <a:gd name="T16" fmla="*/ 34 w 111"/>
                <a:gd name="T17" fmla="*/ 20 h 178"/>
                <a:gd name="T18" fmla="*/ 31 w 111"/>
                <a:gd name="T19" fmla="*/ 30 h 178"/>
                <a:gd name="T20" fmla="*/ 28 w 111"/>
                <a:gd name="T21" fmla="*/ 34 h 178"/>
                <a:gd name="T22" fmla="*/ 22 w 111"/>
                <a:gd name="T23" fmla="*/ 48 h 178"/>
                <a:gd name="T24" fmla="*/ 17 w 111"/>
                <a:gd name="T25" fmla="*/ 42 h 178"/>
                <a:gd name="T26" fmla="*/ 18 w 111"/>
                <a:gd name="T27" fmla="*/ 49 h 178"/>
                <a:gd name="T28" fmla="*/ 15 w 111"/>
                <a:gd name="T29" fmla="*/ 56 h 178"/>
                <a:gd name="T30" fmla="*/ 17 w 111"/>
                <a:gd name="T31" fmla="*/ 72 h 178"/>
                <a:gd name="T32" fmla="*/ 16 w 111"/>
                <a:gd name="T33" fmla="*/ 75 h 178"/>
                <a:gd name="T34" fmla="*/ 13 w 111"/>
                <a:gd name="T35" fmla="*/ 88 h 178"/>
                <a:gd name="T36" fmla="*/ 15 w 111"/>
                <a:gd name="T37" fmla="*/ 92 h 178"/>
                <a:gd name="T38" fmla="*/ 17 w 111"/>
                <a:gd name="T39" fmla="*/ 94 h 178"/>
                <a:gd name="T40" fmla="*/ 12 w 111"/>
                <a:gd name="T41" fmla="*/ 102 h 178"/>
                <a:gd name="T42" fmla="*/ 5 w 111"/>
                <a:gd name="T43" fmla="*/ 106 h 178"/>
                <a:gd name="T44" fmla="*/ 4 w 111"/>
                <a:gd name="T45" fmla="*/ 109 h 178"/>
                <a:gd name="T46" fmla="*/ 5 w 111"/>
                <a:gd name="T47" fmla="*/ 112 h 178"/>
                <a:gd name="T48" fmla="*/ 1 w 111"/>
                <a:gd name="T49" fmla="*/ 113 h 178"/>
                <a:gd name="T50" fmla="*/ 2 w 111"/>
                <a:gd name="T51" fmla="*/ 117 h 178"/>
                <a:gd name="T52" fmla="*/ 10 w 111"/>
                <a:gd name="T53" fmla="*/ 124 h 178"/>
                <a:gd name="T54" fmla="*/ 14 w 111"/>
                <a:gd name="T55" fmla="*/ 131 h 178"/>
                <a:gd name="T56" fmla="*/ 25 w 111"/>
                <a:gd name="T57" fmla="*/ 132 h 178"/>
                <a:gd name="T58" fmla="*/ 36 w 111"/>
                <a:gd name="T59" fmla="*/ 135 h 178"/>
                <a:gd name="T60" fmla="*/ 41 w 111"/>
                <a:gd name="T61" fmla="*/ 145 h 178"/>
                <a:gd name="T62" fmla="*/ 50 w 111"/>
                <a:gd name="T63" fmla="*/ 149 h 178"/>
                <a:gd name="T64" fmla="*/ 54 w 111"/>
                <a:gd name="T65" fmla="*/ 155 h 178"/>
                <a:gd name="T66" fmla="*/ 59 w 111"/>
                <a:gd name="T67" fmla="*/ 154 h 178"/>
                <a:gd name="T68" fmla="*/ 72 w 111"/>
                <a:gd name="T69" fmla="*/ 157 h 178"/>
                <a:gd name="T70" fmla="*/ 67 w 111"/>
                <a:gd name="T71" fmla="*/ 176 h 178"/>
                <a:gd name="T72" fmla="*/ 74 w 111"/>
                <a:gd name="T73" fmla="*/ 178 h 178"/>
                <a:gd name="T74" fmla="*/ 85 w 111"/>
                <a:gd name="T75" fmla="*/ 145 h 178"/>
                <a:gd name="T76" fmla="*/ 79 w 111"/>
                <a:gd name="T77" fmla="*/ 136 h 178"/>
                <a:gd name="T78" fmla="*/ 85 w 111"/>
                <a:gd name="T79" fmla="*/ 131 h 178"/>
                <a:gd name="T80" fmla="*/ 81 w 111"/>
                <a:gd name="T81" fmla="*/ 129 h 178"/>
                <a:gd name="T82" fmla="*/ 87 w 111"/>
                <a:gd name="T83" fmla="*/ 127 h 178"/>
                <a:gd name="T84" fmla="*/ 96 w 111"/>
                <a:gd name="T85" fmla="*/ 124 h 178"/>
                <a:gd name="T86" fmla="*/ 102 w 111"/>
                <a:gd name="T87" fmla="*/ 125 h 178"/>
                <a:gd name="T88" fmla="*/ 106 w 111"/>
                <a:gd name="T89" fmla="*/ 121 h 178"/>
                <a:gd name="T90" fmla="*/ 110 w 111"/>
                <a:gd name="T91" fmla="*/ 126 h 178"/>
                <a:gd name="T92" fmla="*/ 108 w 111"/>
                <a:gd name="T93" fmla="*/ 117 h 178"/>
                <a:gd name="T94" fmla="*/ 105 w 111"/>
                <a:gd name="T95" fmla="*/ 111 h 178"/>
                <a:gd name="T96" fmla="*/ 111 w 111"/>
                <a:gd name="T97" fmla="*/ 100 h 178"/>
                <a:gd name="T98" fmla="*/ 98 w 111"/>
                <a:gd name="T99" fmla="*/ 89 h 178"/>
                <a:gd name="T100" fmla="*/ 95 w 111"/>
                <a:gd name="T101" fmla="*/ 78 h 178"/>
                <a:gd name="T102" fmla="*/ 90 w 111"/>
                <a:gd name="T103" fmla="*/ 71 h 178"/>
                <a:gd name="T104" fmla="*/ 79 w 111"/>
                <a:gd name="T105" fmla="*/ 65 h 178"/>
                <a:gd name="T106" fmla="*/ 66 w 111"/>
                <a:gd name="T107" fmla="*/ 63 h 178"/>
                <a:gd name="T108" fmla="*/ 59 w 111"/>
                <a:gd name="T109" fmla="*/ 57 h 178"/>
                <a:gd name="T110" fmla="*/ 57 w 111"/>
                <a:gd name="T111" fmla="*/ 48 h 178"/>
                <a:gd name="T112" fmla="*/ 50 w 111"/>
                <a:gd name="T113" fmla="*/ 41 h 178"/>
                <a:gd name="T114" fmla="*/ 50 w 111"/>
                <a:gd name="T115" fmla="*/ 30 h 178"/>
                <a:gd name="T116" fmla="*/ 54 w 111"/>
                <a:gd name="T117" fmla="*/ 23 h 178"/>
                <a:gd name="T118" fmla="*/ 62 w 111"/>
                <a:gd name="T119" fmla="*/ 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1" h="178">
                  <a:moveTo>
                    <a:pt x="67" y="7"/>
                  </a:moveTo>
                  <a:cubicBezTo>
                    <a:pt x="67" y="6"/>
                    <a:pt x="69" y="7"/>
                    <a:pt x="69" y="7"/>
                  </a:cubicBezTo>
                  <a:cubicBezTo>
                    <a:pt x="70" y="6"/>
                    <a:pt x="70" y="5"/>
                    <a:pt x="70" y="5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69" y="3"/>
                    <a:pt x="69" y="3"/>
                    <a:pt x="68" y="3"/>
                  </a:cubicBezTo>
                  <a:cubicBezTo>
                    <a:pt x="68" y="2"/>
                    <a:pt x="67" y="1"/>
                    <a:pt x="66" y="1"/>
                  </a:cubicBezTo>
                  <a:cubicBezTo>
                    <a:pt x="66" y="0"/>
                    <a:pt x="65" y="1"/>
                    <a:pt x="64" y="1"/>
                  </a:cubicBezTo>
                  <a:cubicBezTo>
                    <a:pt x="63" y="2"/>
                    <a:pt x="62" y="2"/>
                    <a:pt x="62" y="3"/>
                  </a:cubicBezTo>
                  <a:cubicBezTo>
                    <a:pt x="61" y="3"/>
                    <a:pt x="62" y="5"/>
                    <a:pt x="62" y="5"/>
                  </a:cubicBezTo>
                  <a:cubicBezTo>
                    <a:pt x="61" y="7"/>
                    <a:pt x="58" y="9"/>
                    <a:pt x="56" y="9"/>
                  </a:cubicBezTo>
                  <a:cubicBezTo>
                    <a:pt x="55" y="10"/>
                    <a:pt x="54" y="9"/>
                    <a:pt x="53" y="10"/>
                  </a:cubicBezTo>
                  <a:cubicBezTo>
                    <a:pt x="51" y="11"/>
                    <a:pt x="50" y="14"/>
                    <a:pt x="48" y="15"/>
                  </a:cubicBezTo>
                  <a:cubicBezTo>
                    <a:pt x="46" y="15"/>
                    <a:pt x="44" y="14"/>
                    <a:pt x="42" y="15"/>
                  </a:cubicBezTo>
                  <a:cubicBezTo>
                    <a:pt x="42" y="15"/>
                    <a:pt x="42" y="16"/>
                    <a:pt x="41" y="17"/>
                  </a:cubicBezTo>
                  <a:cubicBezTo>
                    <a:pt x="42" y="17"/>
                    <a:pt x="40" y="22"/>
                    <a:pt x="40" y="18"/>
                  </a:cubicBezTo>
                  <a:cubicBezTo>
                    <a:pt x="40" y="18"/>
                    <a:pt x="39" y="17"/>
                    <a:pt x="37" y="17"/>
                  </a:cubicBezTo>
                  <a:cubicBezTo>
                    <a:pt x="36" y="17"/>
                    <a:pt x="36" y="19"/>
                    <a:pt x="35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3" y="23"/>
                    <a:pt x="35" y="27"/>
                    <a:pt x="34" y="28"/>
                  </a:cubicBezTo>
                  <a:cubicBezTo>
                    <a:pt x="34" y="29"/>
                    <a:pt x="31" y="29"/>
                    <a:pt x="31" y="30"/>
                  </a:cubicBezTo>
                  <a:cubicBezTo>
                    <a:pt x="30" y="31"/>
                    <a:pt x="31" y="32"/>
                    <a:pt x="31" y="34"/>
                  </a:cubicBezTo>
                  <a:cubicBezTo>
                    <a:pt x="30" y="34"/>
                    <a:pt x="30" y="34"/>
                    <a:pt x="28" y="34"/>
                  </a:cubicBezTo>
                  <a:cubicBezTo>
                    <a:pt x="25" y="40"/>
                    <a:pt x="25" y="41"/>
                    <a:pt x="24" y="48"/>
                  </a:cubicBezTo>
                  <a:cubicBezTo>
                    <a:pt x="23" y="48"/>
                    <a:pt x="22" y="49"/>
                    <a:pt x="22" y="48"/>
                  </a:cubicBezTo>
                  <a:cubicBezTo>
                    <a:pt x="20" y="48"/>
                    <a:pt x="20" y="44"/>
                    <a:pt x="19" y="43"/>
                  </a:cubicBezTo>
                  <a:cubicBezTo>
                    <a:pt x="19" y="43"/>
                    <a:pt x="18" y="42"/>
                    <a:pt x="17" y="42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16" y="46"/>
                    <a:pt x="18" y="47"/>
                    <a:pt x="18" y="49"/>
                  </a:cubicBezTo>
                  <a:cubicBezTo>
                    <a:pt x="18" y="52"/>
                    <a:pt x="16" y="54"/>
                    <a:pt x="16" y="54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16" y="57"/>
                    <a:pt x="16" y="57"/>
                    <a:pt x="17" y="57"/>
                  </a:cubicBezTo>
                  <a:cubicBezTo>
                    <a:pt x="17" y="64"/>
                    <a:pt x="16" y="67"/>
                    <a:pt x="17" y="72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4" y="74"/>
                    <a:pt x="15" y="74"/>
                    <a:pt x="16" y="75"/>
                  </a:cubicBezTo>
                  <a:cubicBezTo>
                    <a:pt x="15" y="79"/>
                    <a:pt x="16" y="80"/>
                    <a:pt x="15" y="84"/>
                  </a:cubicBezTo>
                  <a:cubicBezTo>
                    <a:pt x="15" y="85"/>
                    <a:pt x="13" y="87"/>
                    <a:pt x="13" y="88"/>
                  </a:cubicBezTo>
                  <a:cubicBezTo>
                    <a:pt x="12" y="87"/>
                    <a:pt x="12" y="89"/>
                    <a:pt x="12" y="89"/>
                  </a:cubicBezTo>
                  <a:cubicBezTo>
                    <a:pt x="13" y="90"/>
                    <a:pt x="13" y="91"/>
                    <a:pt x="15" y="92"/>
                  </a:cubicBezTo>
                  <a:cubicBezTo>
                    <a:pt x="16" y="93"/>
                    <a:pt x="16" y="92"/>
                    <a:pt x="17" y="92"/>
                  </a:cubicBezTo>
                  <a:cubicBezTo>
                    <a:pt x="17" y="94"/>
                    <a:pt x="17" y="94"/>
                    <a:pt x="17" y="94"/>
                  </a:cubicBezTo>
                  <a:cubicBezTo>
                    <a:pt x="16" y="95"/>
                    <a:pt x="14" y="96"/>
                    <a:pt x="13" y="97"/>
                  </a:cubicBezTo>
                  <a:cubicBezTo>
                    <a:pt x="12" y="98"/>
                    <a:pt x="13" y="101"/>
                    <a:pt x="12" y="102"/>
                  </a:cubicBezTo>
                  <a:cubicBezTo>
                    <a:pt x="11" y="103"/>
                    <a:pt x="8" y="102"/>
                    <a:pt x="7" y="103"/>
                  </a:cubicBezTo>
                  <a:cubicBezTo>
                    <a:pt x="6" y="103"/>
                    <a:pt x="5" y="105"/>
                    <a:pt x="5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8"/>
                    <a:pt x="4" y="109"/>
                  </a:cubicBezTo>
                  <a:cubicBezTo>
                    <a:pt x="3" y="108"/>
                    <a:pt x="4" y="109"/>
                    <a:pt x="3" y="110"/>
                  </a:cubicBezTo>
                  <a:cubicBezTo>
                    <a:pt x="3" y="109"/>
                    <a:pt x="4" y="111"/>
                    <a:pt x="5" y="112"/>
                  </a:cubicBezTo>
                  <a:cubicBezTo>
                    <a:pt x="5" y="113"/>
                    <a:pt x="5" y="113"/>
                    <a:pt x="5" y="113"/>
                  </a:cubicBezTo>
                  <a:cubicBezTo>
                    <a:pt x="4" y="113"/>
                    <a:pt x="2" y="112"/>
                    <a:pt x="1" y="113"/>
                  </a:cubicBezTo>
                  <a:cubicBezTo>
                    <a:pt x="0" y="113"/>
                    <a:pt x="1" y="116"/>
                    <a:pt x="1" y="117"/>
                  </a:cubicBezTo>
                  <a:cubicBezTo>
                    <a:pt x="2" y="117"/>
                    <a:pt x="2" y="117"/>
                    <a:pt x="2" y="117"/>
                  </a:cubicBezTo>
                  <a:cubicBezTo>
                    <a:pt x="2" y="117"/>
                    <a:pt x="2" y="120"/>
                    <a:pt x="4" y="122"/>
                  </a:cubicBezTo>
                  <a:cubicBezTo>
                    <a:pt x="6" y="123"/>
                    <a:pt x="10" y="124"/>
                    <a:pt x="10" y="124"/>
                  </a:cubicBezTo>
                  <a:cubicBezTo>
                    <a:pt x="10" y="124"/>
                    <a:pt x="11" y="126"/>
                    <a:pt x="12" y="128"/>
                  </a:cubicBezTo>
                  <a:cubicBezTo>
                    <a:pt x="12" y="129"/>
                    <a:pt x="14" y="131"/>
                    <a:pt x="14" y="131"/>
                  </a:cubicBezTo>
                  <a:cubicBezTo>
                    <a:pt x="22" y="132"/>
                    <a:pt x="22" y="132"/>
                    <a:pt x="22" y="132"/>
                  </a:cubicBezTo>
                  <a:cubicBezTo>
                    <a:pt x="22" y="132"/>
                    <a:pt x="23" y="130"/>
                    <a:pt x="25" y="132"/>
                  </a:cubicBezTo>
                  <a:cubicBezTo>
                    <a:pt x="26" y="134"/>
                    <a:pt x="32" y="135"/>
                    <a:pt x="32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40"/>
                    <a:pt x="38" y="140"/>
                  </a:cubicBezTo>
                  <a:cubicBezTo>
                    <a:pt x="39" y="140"/>
                    <a:pt x="42" y="143"/>
                    <a:pt x="41" y="145"/>
                  </a:cubicBezTo>
                  <a:cubicBezTo>
                    <a:pt x="41" y="146"/>
                    <a:pt x="46" y="149"/>
                    <a:pt x="46" y="149"/>
                  </a:cubicBezTo>
                  <a:cubicBezTo>
                    <a:pt x="50" y="149"/>
                    <a:pt x="50" y="149"/>
                    <a:pt x="50" y="149"/>
                  </a:cubicBezTo>
                  <a:cubicBezTo>
                    <a:pt x="51" y="152"/>
                    <a:pt x="51" y="152"/>
                    <a:pt x="51" y="152"/>
                  </a:cubicBezTo>
                  <a:cubicBezTo>
                    <a:pt x="51" y="152"/>
                    <a:pt x="52" y="155"/>
                    <a:pt x="54" y="155"/>
                  </a:cubicBezTo>
                  <a:cubicBezTo>
                    <a:pt x="55" y="155"/>
                    <a:pt x="58" y="157"/>
                    <a:pt x="58" y="157"/>
                  </a:cubicBezTo>
                  <a:cubicBezTo>
                    <a:pt x="59" y="154"/>
                    <a:pt x="59" y="154"/>
                    <a:pt x="59" y="154"/>
                  </a:cubicBezTo>
                  <a:cubicBezTo>
                    <a:pt x="59" y="154"/>
                    <a:pt x="64" y="153"/>
                    <a:pt x="65" y="155"/>
                  </a:cubicBezTo>
                  <a:cubicBezTo>
                    <a:pt x="66" y="156"/>
                    <a:pt x="70" y="157"/>
                    <a:pt x="72" y="157"/>
                  </a:cubicBezTo>
                  <a:cubicBezTo>
                    <a:pt x="74" y="157"/>
                    <a:pt x="76" y="160"/>
                    <a:pt x="76" y="160"/>
                  </a:cubicBezTo>
                  <a:cubicBezTo>
                    <a:pt x="67" y="176"/>
                    <a:pt x="67" y="176"/>
                    <a:pt x="67" y="176"/>
                  </a:cubicBezTo>
                  <a:cubicBezTo>
                    <a:pt x="72" y="176"/>
                    <a:pt x="72" y="176"/>
                    <a:pt x="72" y="176"/>
                  </a:cubicBezTo>
                  <a:cubicBezTo>
                    <a:pt x="74" y="178"/>
                    <a:pt x="74" y="178"/>
                    <a:pt x="74" y="178"/>
                  </a:cubicBezTo>
                  <a:cubicBezTo>
                    <a:pt x="74" y="178"/>
                    <a:pt x="83" y="156"/>
                    <a:pt x="84" y="153"/>
                  </a:cubicBezTo>
                  <a:cubicBezTo>
                    <a:pt x="84" y="151"/>
                    <a:pt x="87" y="148"/>
                    <a:pt x="85" y="145"/>
                  </a:cubicBezTo>
                  <a:cubicBezTo>
                    <a:pt x="85" y="144"/>
                    <a:pt x="82" y="137"/>
                    <a:pt x="82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80" y="131"/>
                    <a:pt x="80" y="131"/>
                    <a:pt x="80" y="131"/>
                  </a:cubicBezTo>
                  <a:cubicBezTo>
                    <a:pt x="85" y="131"/>
                    <a:pt x="85" y="131"/>
                    <a:pt x="85" y="131"/>
                  </a:cubicBezTo>
                  <a:cubicBezTo>
                    <a:pt x="86" y="130"/>
                    <a:pt x="86" y="130"/>
                    <a:pt x="86" y="130"/>
                  </a:cubicBezTo>
                  <a:cubicBezTo>
                    <a:pt x="81" y="129"/>
                    <a:pt x="81" y="129"/>
                    <a:pt x="81" y="129"/>
                  </a:cubicBezTo>
                  <a:cubicBezTo>
                    <a:pt x="82" y="125"/>
                    <a:pt x="82" y="125"/>
                    <a:pt x="82" y="125"/>
                  </a:cubicBezTo>
                  <a:cubicBezTo>
                    <a:pt x="82" y="125"/>
                    <a:pt x="85" y="127"/>
                    <a:pt x="87" y="127"/>
                  </a:cubicBezTo>
                  <a:cubicBezTo>
                    <a:pt x="90" y="127"/>
                    <a:pt x="96" y="126"/>
                    <a:pt x="96" y="126"/>
                  </a:cubicBezTo>
                  <a:cubicBezTo>
                    <a:pt x="96" y="124"/>
                    <a:pt x="96" y="124"/>
                    <a:pt x="96" y="124"/>
                  </a:cubicBezTo>
                  <a:cubicBezTo>
                    <a:pt x="99" y="126"/>
                    <a:pt x="99" y="126"/>
                    <a:pt x="99" y="126"/>
                  </a:cubicBezTo>
                  <a:cubicBezTo>
                    <a:pt x="102" y="125"/>
                    <a:pt x="102" y="125"/>
                    <a:pt x="102" y="125"/>
                  </a:cubicBezTo>
                  <a:cubicBezTo>
                    <a:pt x="103" y="121"/>
                    <a:pt x="103" y="121"/>
                    <a:pt x="103" y="121"/>
                  </a:cubicBezTo>
                  <a:cubicBezTo>
                    <a:pt x="106" y="121"/>
                    <a:pt x="106" y="121"/>
                    <a:pt x="106" y="121"/>
                  </a:cubicBezTo>
                  <a:cubicBezTo>
                    <a:pt x="107" y="125"/>
                    <a:pt x="107" y="125"/>
                    <a:pt x="107" y="125"/>
                  </a:cubicBezTo>
                  <a:cubicBezTo>
                    <a:pt x="110" y="126"/>
                    <a:pt x="110" y="126"/>
                    <a:pt x="110" y="126"/>
                  </a:cubicBezTo>
                  <a:cubicBezTo>
                    <a:pt x="110" y="121"/>
                    <a:pt x="110" y="121"/>
                    <a:pt x="110" y="121"/>
                  </a:cubicBezTo>
                  <a:cubicBezTo>
                    <a:pt x="110" y="121"/>
                    <a:pt x="109" y="119"/>
                    <a:pt x="108" y="117"/>
                  </a:cubicBezTo>
                  <a:cubicBezTo>
                    <a:pt x="108" y="115"/>
                    <a:pt x="109" y="113"/>
                    <a:pt x="106" y="114"/>
                  </a:cubicBezTo>
                  <a:cubicBezTo>
                    <a:pt x="104" y="116"/>
                    <a:pt x="105" y="111"/>
                    <a:pt x="105" y="111"/>
                  </a:cubicBezTo>
                  <a:cubicBezTo>
                    <a:pt x="105" y="111"/>
                    <a:pt x="108" y="108"/>
                    <a:pt x="109" y="106"/>
                  </a:cubicBezTo>
                  <a:cubicBezTo>
                    <a:pt x="109" y="104"/>
                    <a:pt x="111" y="100"/>
                    <a:pt x="111" y="100"/>
                  </a:cubicBezTo>
                  <a:cubicBezTo>
                    <a:pt x="111" y="100"/>
                    <a:pt x="104" y="96"/>
                    <a:pt x="102" y="95"/>
                  </a:cubicBezTo>
                  <a:cubicBezTo>
                    <a:pt x="101" y="93"/>
                    <a:pt x="98" y="91"/>
                    <a:pt x="98" y="89"/>
                  </a:cubicBezTo>
                  <a:cubicBezTo>
                    <a:pt x="98" y="87"/>
                    <a:pt x="94" y="86"/>
                    <a:pt x="93" y="82"/>
                  </a:cubicBezTo>
                  <a:cubicBezTo>
                    <a:pt x="92" y="79"/>
                    <a:pt x="95" y="78"/>
                    <a:pt x="95" y="78"/>
                  </a:cubicBezTo>
                  <a:cubicBezTo>
                    <a:pt x="96" y="72"/>
                    <a:pt x="96" y="72"/>
                    <a:pt x="96" y="72"/>
                  </a:cubicBezTo>
                  <a:cubicBezTo>
                    <a:pt x="96" y="72"/>
                    <a:pt x="92" y="71"/>
                    <a:pt x="90" y="71"/>
                  </a:cubicBezTo>
                  <a:cubicBezTo>
                    <a:pt x="88" y="71"/>
                    <a:pt x="83" y="72"/>
                    <a:pt x="83" y="72"/>
                  </a:cubicBezTo>
                  <a:cubicBezTo>
                    <a:pt x="83" y="72"/>
                    <a:pt x="80" y="67"/>
                    <a:pt x="79" y="65"/>
                  </a:cubicBezTo>
                  <a:cubicBezTo>
                    <a:pt x="78" y="63"/>
                    <a:pt x="76" y="62"/>
                    <a:pt x="74" y="63"/>
                  </a:cubicBezTo>
                  <a:cubicBezTo>
                    <a:pt x="71" y="64"/>
                    <a:pt x="66" y="63"/>
                    <a:pt x="66" y="63"/>
                  </a:cubicBezTo>
                  <a:cubicBezTo>
                    <a:pt x="60" y="62"/>
                    <a:pt x="60" y="62"/>
                    <a:pt x="60" y="62"/>
                  </a:cubicBezTo>
                  <a:cubicBezTo>
                    <a:pt x="60" y="62"/>
                    <a:pt x="61" y="59"/>
                    <a:pt x="59" y="57"/>
                  </a:cubicBezTo>
                  <a:cubicBezTo>
                    <a:pt x="57" y="54"/>
                    <a:pt x="56" y="53"/>
                    <a:pt x="55" y="51"/>
                  </a:cubicBezTo>
                  <a:cubicBezTo>
                    <a:pt x="55" y="48"/>
                    <a:pt x="57" y="48"/>
                    <a:pt x="57" y="48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0" y="41"/>
                    <a:pt x="50" y="41"/>
                    <a:pt x="50" y="41"/>
                  </a:cubicBezTo>
                  <a:cubicBezTo>
                    <a:pt x="50" y="41"/>
                    <a:pt x="47" y="42"/>
                    <a:pt x="49" y="37"/>
                  </a:cubicBezTo>
                  <a:cubicBezTo>
                    <a:pt x="51" y="33"/>
                    <a:pt x="49" y="33"/>
                    <a:pt x="50" y="30"/>
                  </a:cubicBezTo>
                  <a:cubicBezTo>
                    <a:pt x="52" y="27"/>
                    <a:pt x="50" y="24"/>
                    <a:pt x="50" y="24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7" y="14"/>
                    <a:pt x="57" y="14"/>
                    <a:pt x="57" y="14"/>
                  </a:cubicBezTo>
                  <a:cubicBezTo>
                    <a:pt x="62" y="8"/>
                    <a:pt x="62" y="8"/>
                    <a:pt x="62" y="8"/>
                  </a:cubicBezTo>
                  <a:cubicBezTo>
                    <a:pt x="62" y="8"/>
                    <a:pt x="65" y="7"/>
                    <a:pt x="67" y="7"/>
                  </a:cubicBez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05" name="Freeform 285">
              <a:extLst>
                <a:ext uri="{FF2B5EF4-FFF2-40B4-BE49-F238E27FC236}">
                  <a16:creationId xmlns:a16="http://schemas.microsoft.com/office/drawing/2014/main" id="{18E77192-D174-425D-898C-4D9F9CA7F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7894" y="3766776"/>
              <a:ext cx="391616" cy="628751"/>
            </a:xfrm>
            <a:custGeom>
              <a:avLst/>
              <a:gdLst>
                <a:gd name="T0" fmla="*/ 69 w 111"/>
                <a:gd name="T1" fmla="*/ 7 h 178"/>
                <a:gd name="T2" fmla="*/ 70 w 111"/>
                <a:gd name="T3" fmla="*/ 3 h 178"/>
                <a:gd name="T4" fmla="*/ 66 w 111"/>
                <a:gd name="T5" fmla="*/ 1 h 178"/>
                <a:gd name="T6" fmla="*/ 62 w 111"/>
                <a:gd name="T7" fmla="*/ 3 h 178"/>
                <a:gd name="T8" fmla="*/ 56 w 111"/>
                <a:gd name="T9" fmla="*/ 9 h 178"/>
                <a:gd name="T10" fmla="*/ 48 w 111"/>
                <a:gd name="T11" fmla="*/ 15 h 178"/>
                <a:gd name="T12" fmla="*/ 41 w 111"/>
                <a:gd name="T13" fmla="*/ 17 h 178"/>
                <a:gd name="T14" fmla="*/ 37 w 111"/>
                <a:gd name="T15" fmla="*/ 17 h 178"/>
                <a:gd name="T16" fmla="*/ 34 w 111"/>
                <a:gd name="T17" fmla="*/ 20 h 178"/>
                <a:gd name="T18" fmla="*/ 31 w 111"/>
                <a:gd name="T19" fmla="*/ 30 h 178"/>
                <a:gd name="T20" fmla="*/ 28 w 111"/>
                <a:gd name="T21" fmla="*/ 34 h 178"/>
                <a:gd name="T22" fmla="*/ 22 w 111"/>
                <a:gd name="T23" fmla="*/ 48 h 178"/>
                <a:gd name="T24" fmla="*/ 17 w 111"/>
                <a:gd name="T25" fmla="*/ 42 h 178"/>
                <a:gd name="T26" fmla="*/ 18 w 111"/>
                <a:gd name="T27" fmla="*/ 49 h 178"/>
                <a:gd name="T28" fmla="*/ 15 w 111"/>
                <a:gd name="T29" fmla="*/ 56 h 178"/>
                <a:gd name="T30" fmla="*/ 17 w 111"/>
                <a:gd name="T31" fmla="*/ 72 h 178"/>
                <a:gd name="T32" fmla="*/ 16 w 111"/>
                <a:gd name="T33" fmla="*/ 75 h 178"/>
                <a:gd name="T34" fmla="*/ 13 w 111"/>
                <a:gd name="T35" fmla="*/ 88 h 178"/>
                <a:gd name="T36" fmla="*/ 15 w 111"/>
                <a:gd name="T37" fmla="*/ 92 h 178"/>
                <a:gd name="T38" fmla="*/ 17 w 111"/>
                <a:gd name="T39" fmla="*/ 94 h 178"/>
                <a:gd name="T40" fmla="*/ 12 w 111"/>
                <a:gd name="T41" fmla="*/ 102 h 178"/>
                <a:gd name="T42" fmla="*/ 5 w 111"/>
                <a:gd name="T43" fmla="*/ 106 h 178"/>
                <a:gd name="T44" fmla="*/ 4 w 111"/>
                <a:gd name="T45" fmla="*/ 109 h 178"/>
                <a:gd name="T46" fmla="*/ 5 w 111"/>
                <a:gd name="T47" fmla="*/ 112 h 178"/>
                <a:gd name="T48" fmla="*/ 1 w 111"/>
                <a:gd name="T49" fmla="*/ 113 h 178"/>
                <a:gd name="T50" fmla="*/ 2 w 111"/>
                <a:gd name="T51" fmla="*/ 117 h 178"/>
                <a:gd name="T52" fmla="*/ 10 w 111"/>
                <a:gd name="T53" fmla="*/ 124 h 178"/>
                <a:gd name="T54" fmla="*/ 14 w 111"/>
                <a:gd name="T55" fmla="*/ 131 h 178"/>
                <a:gd name="T56" fmla="*/ 25 w 111"/>
                <a:gd name="T57" fmla="*/ 132 h 178"/>
                <a:gd name="T58" fmla="*/ 36 w 111"/>
                <a:gd name="T59" fmla="*/ 135 h 178"/>
                <a:gd name="T60" fmla="*/ 41 w 111"/>
                <a:gd name="T61" fmla="*/ 145 h 178"/>
                <a:gd name="T62" fmla="*/ 50 w 111"/>
                <a:gd name="T63" fmla="*/ 149 h 178"/>
                <a:gd name="T64" fmla="*/ 54 w 111"/>
                <a:gd name="T65" fmla="*/ 155 h 178"/>
                <a:gd name="T66" fmla="*/ 59 w 111"/>
                <a:gd name="T67" fmla="*/ 154 h 178"/>
                <a:gd name="T68" fmla="*/ 72 w 111"/>
                <a:gd name="T69" fmla="*/ 157 h 178"/>
                <a:gd name="T70" fmla="*/ 67 w 111"/>
                <a:gd name="T71" fmla="*/ 176 h 178"/>
                <a:gd name="T72" fmla="*/ 74 w 111"/>
                <a:gd name="T73" fmla="*/ 178 h 178"/>
                <a:gd name="T74" fmla="*/ 85 w 111"/>
                <a:gd name="T75" fmla="*/ 145 h 178"/>
                <a:gd name="T76" fmla="*/ 79 w 111"/>
                <a:gd name="T77" fmla="*/ 136 h 178"/>
                <a:gd name="T78" fmla="*/ 85 w 111"/>
                <a:gd name="T79" fmla="*/ 131 h 178"/>
                <a:gd name="T80" fmla="*/ 81 w 111"/>
                <a:gd name="T81" fmla="*/ 129 h 178"/>
                <a:gd name="T82" fmla="*/ 87 w 111"/>
                <a:gd name="T83" fmla="*/ 127 h 178"/>
                <a:gd name="T84" fmla="*/ 96 w 111"/>
                <a:gd name="T85" fmla="*/ 124 h 178"/>
                <a:gd name="T86" fmla="*/ 102 w 111"/>
                <a:gd name="T87" fmla="*/ 125 h 178"/>
                <a:gd name="T88" fmla="*/ 106 w 111"/>
                <a:gd name="T89" fmla="*/ 121 h 178"/>
                <a:gd name="T90" fmla="*/ 110 w 111"/>
                <a:gd name="T91" fmla="*/ 126 h 178"/>
                <a:gd name="T92" fmla="*/ 108 w 111"/>
                <a:gd name="T93" fmla="*/ 117 h 178"/>
                <a:gd name="T94" fmla="*/ 105 w 111"/>
                <a:gd name="T95" fmla="*/ 111 h 178"/>
                <a:gd name="T96" fmla="*/ 111 w 111"/>
                <a:gd name="T97" fmla="*/ 100 h 178"/>
                <a:gd name="T98" fmla="*/ 98 w 111"/>
                <a:gd name="T99" fmla="*/ 89 h 178"/>
                <a:gd name="T100" fmla="*/ 95 w 111"/>
                <a:gd name="T101" fmla="*/ 78 h 178"/>
                <a:gd name="T102" fmla="*/ 90 w 111"/>
                <a:gd name="T103" fmla="*/ 71 h 178"/>
                <a:gd name="T104" fmla="*/ 79 w 111"/>
                <a:gd name="T105" fmla="*/ 65 h 178"/>
                <a:gd name="T106" fmla="*/ 66 w 111"/>
                <a:gd name="T107" fmla="*/ 63 h 178"/>
                <a:gd name="T108" fmla="*/ 59 w 111"/>
                <a:gd name="T109" fmla="*/ 57 h 178"/>
                <a:gd name="T110" fmla="*/ 57 w 111"/>
                <a:gd name="T111" fmla="*/ 48 h 178"/>
                <a:gd name="T112" fmla="*/ 50 w 111"/>
                <a:gd name="T113" fmla="*/ 41 h 178"/>
                <a:gd name="T114" fmla="*/ 50 w 111"/>
                <a:gd name="T115" fmla="*/ 30 h 178"/>
                <a:gd name="T116" fmla="*/ 54 w 111"/>
                <a:gd name="T117" fmla="*/ 23 h 178"/>
                <a:gd name="T118" fmla="*/ 62 w 111"/>
                <a:gd name="T119" fmla="*/ 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1" h="178">
                  <a:moveTo>
                    <a:pt x="67" y="7"/>
                  </a:moveTo>
                  <a:cubicBezTo>
                    <a:pt x="67" y="6"/>
                    <a:pt x="69" y="7"/>
                    <a:pt x="69" y="7"/>
                  </a:cubicBezTo>
                  <a:cubicBezTo>
                    <a:pt x="70" y="6"/>
                    <a:pt x="70" y="5"/>
                    <a:pt x="70" y="5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69" y="3"/>
                    <a:pt x="69" y="3"/>
                    <a:pt x="68" y="3"/>
                  </a:cubicBezTo>
                  <a:cubicBezTo>
                    <a:pt x="68" y="2"/>
                    <a:pt x="67" y="1"/>
                    <a:pt x="66" y="1"/>
                  </a:cubicBezTo>
                  <a:cubicBezTo>
                    <a:pt x="66" y="0"/>
                    <a:pt x="65" y="1"/>
                    <a:pt x="64" y="1"/>
                  </a:cubicBezTo>
                  <a:cubicBezTo>
                    <a:pt x="63" y="2"/>
                    <a:pt x="62" y="2"/>
                    <a:pt x="62" y="3"/>
                  </a:cubicBezTo>
                  <a:cubicBezTo>
                    <a:pt x="61" y="3"/>
                    <a:pt x="62" y="5"/>
                    <a:pt x="62" y="5"/>
                  </a:cubicBezTo>
                  <a:cubicBezTo>
                    <a:pt x="61" y="7"/>
                    <a:pt x="58" y="9"/>
                    <a:pt x="56" y="9"/>
                  </a:cubicBezTo>
                  <a:cubicBezTo>
                    <a:pt x="55" y="10"/>
                    <a:pt x="54" y="9"/>
                    <a:pt x="53" y="10"/>
                  </a:cubicBezTo>
                  <a:cubicBezTo>
                    <a:pt x="51" y="11"/>
                    <a:pt x="50" y="14"/>
                    <a:pt x="48" y="15"/>
                  </a:cubicBezTo>
                  <a:cubicBezTo>
                    <a:pt x="46" y="15"/>
                    <a:pt x="44" y="14"/>
                    <a:pt x="42" y="15"/>
                  </a:cubicBezTo>
                  <a:cubicBezTo>
                    <a:pt x="42" y="15"/>
                    <a:pt x="42" y="16"/>
                    <a:pt x="41" y="17"/>
                  </a:cubicBezTo>
                  <a:cubicBezTo>
                    <a:pt x="42" y="17"/>
                    <a:pt x="40" y="22"/>
                    <a:pt x="40" y="18"/>
                  </a:cubicBezTo>
                  <a:cubicBezTo>
                    <a:pt x="40" y="18"/>
                    <a:pt x="39" y="17"/>
                    <a:pt x="37" y="17"/>
                  </a:cubicBezTo>
                  <a:cubicBezTo>
                    <a:pt x="36" y="17"/>
                    <a:pt x="36" y="19"/>
                    <a:pt x="35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3" y="23"/>
                    <a:pt x="35" y="27"/>
                    <a:pt x="34" y="28"/>
                  </a:cubicBezTo>
                  <a:cubicBezTo>
                    <a:pt x="34" y="29"/>
                    <a:pt x="31" y="29"/>
                    <a:pt x="31" y="30"/>
                  </a:cubicBezTo>
                  <a:cubicBezTo>
                    <a:pt x="30" y="31"/>
                    <a:pt x="31" y="32"/>
                    <a:pt x="31" y="34"/>
                  </a:cubicBezTo>
                  <a:cubicBezTo>
                    <a:pt x="30" y="34"/>
                    <a:pt x="30" y="34"/>
                    <a:pt x="28" y="34"/>
                  </a:cubicBezTo>
                  <a:cubicBezTo>
                    <a:pt x="25" y="40"/>
                    <a:pt x="25" y="41"/>
                    <a:pt x="24" y="48"/>
                  </a:cubicBezTo>
                  <a:cubicBezTo>
                    <a:pt x="23" y="48"/>
                    <a:pt x="22" y="49"/>
                    <a:pt x="22" y="48"/>
                  </a:cubicBezTo>
                  <a:cubicBezTo>
                    <a:pt x="20" y="48"/>
                    <a:pt x="20" y="44"/>
                    <a:pt x="19" y="43"/>
                  </a:cubicBezTo>
                  <a:cubicBezTo>
                    <a:pt x="19" y="43"/>
                    <a:pt x="18" y="42"/>
                    <a:pt x="17" y="42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16" y="46"/>
                    <a:pt x="18" y="47"/>
                    <a:pt x="18" y="49"/>
                  </a:cubicBezTo>
                  <a:cubicBezTo>
                    <a:pt x="18" y="52"/>
                    <a:pt x="16" y="54"/>
                    <a:pt x="16" y="54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16" y="57"/>
                    <a:pt x="16" y="57"/>
                    <a:pt x="17" y="57"/>
                  </a:cubicBezTo>
                  <a:cubicBezTo>
                    <a:pt x="17" y="64"/>
                    <a:pt x="16" y="67"/>
                    <a:pt x="17" y="72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4" y="74"/>
                    <a:pt x="15" y="74"/>
                    <a:pt x="16" y="75"/>
                  </a:cubicBezTo>
                  <a:cubicBezTo>
                    <a:pt x="15" y="79"/>
                    <a:pt x="16" y="80"/>
                    <a:pt x="15" y="84"/>
                  </a:cubicBezTo>
                  <a:cubicBezTo>
                    <a:pt x="15" y="85"/>
                    <a:pt x="13" y="87"/>
                    <a:pt x="13" y="88"/>
                  </a:cubicBezTo>
                  <a:cubicBezTo>
                    <a:pt x="12" y="87"/>
                    <a:pt x="12" y="89"/>
                    <a:pt x="12" y="89"/>
                  </a:cubicBezTo>
                  <a:cubicBezTo>
                    <a:pt x="13" y="90"/>
                    <a:pt x="13" y="91"/>
                    <a:pt x="15" y="92"/>
                  </a:cubicBezTo>
                  <a:cubicBezTo>
                    <a:pt x="16" y="93"/>
                    <a:pt x="16" y="92"/>
                    <a:pt x="17" y="92"/>
                  </a:cubicBezTo>
                  <a:cubicBezTo>
                    <a:pt x="17" y="94"/>
                    <a:pt x="17" y="94"/>
                    <a:pt x="17" y="94"/>
                  </a:cubicBezTo>
                  <a:cubicBezTo>
                    <a:pt x="16" y="95"/>
                    <a:pt x="14" y="96"/>
                    <a:pt x="13" y="97"/>
                  </a:cubicBezTo>
                  <a:cubicBezTo>
                    <a:pt x="12" y="98"/>
                    <a:pt x="13" y="101"/>
                    <a:pt x="12" y="102"/>
                  </a:cubicBezTo>
                  <a:cubicBezTo>
                    <a:pt x="11" y="103"/>
                    <a:pt x="8" y="102"/>
                    <a:pt x="7" y="103"/>
                  </a:cubicBezTo>
                  <a:cubicBezTo>
                    <a:pt x="6" y="103"/>
                    <a:pt x="5" y="105"/>
                    <a:pt x="5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8"/>
                    <a:pt x="4" y="109"/>
                  </a:cubicBezTo>
                  <a:cubicBezTo>
                    <a:pt x="3" y="108"/>
                    <a:pt x="4" y="109"/>
                    <a:pt x="3" y="110"/>
                  </a:cubicBezTo>
                  <a:cubicBezTo>
                    <a:pt x="3" y="109"/>
                    <a:pt x="4" y="111"/>
                    <a:pt x="5" y="112"/>
                  </a:cubicBezTo>
                  <a:cubicBezTo>
                    <a:pt x="5" y="113"/>
                    <a:pt x="5" y="113"/>
                    <a:pt x="5" y="113"/>
                  </a:cubicBezTo>
                  <a:cubicBezTo>
                    <a:pt x="4" y="113"/>
                    <a:pt x="2" y="112"/>
                    <a:pt x="1" y="113"/>
                  </a:cubicBezTo>
                  <a:cubicBezTo>
                    <a:pt x="0" y="113"/>
                    <a:pt x="1" y="116"/>
                    <a:pt x="1" y="117"/>
                  </a:cubicBezTo>
                  <a:cubicBezTo>
                    <a:pt x="2" y="117"/>
                    <a:pt x="2" y="117"/>
                    <a:pt x="2" y="117"/>
                  </a:cubicBezTo>
                  <a:cubicBezTo>
                    <a:pt x="2" y="117"/>
                    <a:pt x="2" y="120"/>
                    <a:pt x="4" y="122"/>
                  </a:cubicBezTo>
                  <a:cubicBezTo>
                    <a:pt x="6" y="123"/>
                    <a:pt x="10" y="124"/>
                    <a:pt x="10" y="124"/>
                  </a:cubicBezTo>
                  <a:cubicBezTo>
                    <a:pt x="10" y="124"/>
                    <a:pt x="11" y="126"/>
                    <a:pt x="12" y="128"/>
                  </a:cubicBezTo>
                  <a:cubicBezTo>
                    <a:pt x="12" y="129"/>
                    <a:pt x="14" y="131"/>
                    <a:pt x="14" y="131"/>
                  </a:cubicBezTo>
                  <a:cubicBezTo>
                    <a:pt x="22" y="132"/>
                    <a:pt x="22" y="132"/>
                    <a:pt x="22" y="132"/>
                  </a:cubicBezTo>
                  <a:cubicBezTo>
                    <a:pt x="22" y="132"/>
                    <a:pt x="23" y="130"/>
                    <a:pt x="25" y="132"/>
                  </a:cubicBezTo>
                  <a:cubicBezTo>
                    <a:pt x="26" y="134"/>
                    <a:pt x="32" y="135"/>
                    <a:pt x="32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40"/>
                    <a:pt x="38" y="140"/>
                  </a:cubicBezTo>
                  <a:cubicBezTo>
                    <a:pt x="39" y="140"/>
                    <a:pt x="42" y="143"/>
                    <a:pt x="41" y="145"/>
                  </a:cubicBezTo>
                  <a:cubicBezTo>
                    <a:pt x="41" y="146"/>
                    <a:pt x="46" y="149"/>
                    <a:pt x="46" y="149"/>
                  </a:cubicBezTo>
                  <a:cubicBezTo>
                    <a:pt x="50" y="149"/>
                    <a:pt x="50" y="149"/>
                    <a:pt x="50" y="149"/>
                  </a:cubicBezTo>
                  <a:cubicBezTo>
                    <a:pt x="51" y="152"/>
                    <a:pt x="51" y="152"/>
                    <a:pt x="51" y="152"/>
                  </a:cubicBezTo>
                  <a:cubicBezTo>
                    <a:pt x="51" y="152"/>
                    <a:pt x="52" y="155"/>
                    <a:pt x="54" y="155"/>
                  </a:cubicBezTo>
                  <a:cubicBezTo>
                    <a:pt x="55" y="155"/>
                    <a:pt x="58" y="157"/>
                    <a:pt x="58" y="157"/>
                  </a:cubicBezTo>
                  <a:cubicBezTo>
                    <a:pt x="59" y="154"/>
                    <a:pt x="59" y="154"/>
                    <a:pt x="59" y="154"/>
                  </a:cubicBezTo>
                  <a:cubicBezTo>
                    <a:pt x="59" y="154"/>
                    <a:pt x="64" y="153"/>
                    <a:pt x="65" y="155"/>
                  </a:cubicBezTo>
                  <a:cubicBezTo>
                    <a:pt x="66" y="156"/>
                    <a:pt x="70" y="157"/>
                    <a:pt x="72" y="157"/>
                  </a:cubicBezTo>
                  <a:cubicBezTo>
                    <a:pt x="74" y="157"/>
                    <a:pt x="76" y="160"/>
                    <a:pt x="76" y="160"/>
                  </a:cubicBezTo>
                  <a:cubicBezTo>
                    <a:pt x="67" y="176"/>
                    <a:pt x="67" y="176"/>
                    <a:pt x="67" y="176"/>
                  </a:cubicBezTo>
                  <a:cubicBezTo>
                    <a:pt x="72" y="176"/>
                    <a:pt x="72" y="176"/>
                    <a:pt x="72" y="176"/>
                  </a:cubicBezTo>
                  <a:cubicBezTo>
                    <a:pt x="74" y="178"/>
                    <a:pt x="74" y="178"/>
                    <a:pt x="74" y="178"/>
                  </a:cubicBezTo>
                  <a:cubicBezTo>
                    <a:pt x="74" y="178"/>
                    <a:pt x="83" y="156"/>
                    <a:pt x="84" y="153"/>
                  </a:cubicBezTo>
                  <a:cubicBezTo>
                    <a:pt x="84" y="151"/>
                    <a:pt x="87" y="148"/>
                    <a:pt x="85" y="145"/>
                  </a:cubicBezTo>
                  <a:cubicBezTo>
                    <a:pt x="85" y="144"/>
                    <a:pt x="82" y="137"/>
                    <a:pt x="82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80" y="131"/>
                    <a:pt x="80" y="131"/>
                    <a:pt x="80" y="131"/>
                  </a:cubicBezTo>
                  <a:cubicBezTo>
                    <a:pt x="85" y="131"/>
                    <a:pt x="85" y="131"/>
                    <a:pt x="85" y="131"/>
                  </a:cubicBezTo>
                  <a:cubicBezTo>
                    <a:pt x="86" y="130"/>
                    <a:pt x="86" y="130"/>
                    <a:pt x="86" y="130"/>
                  </a:cubicBezTo>
                  <a:cubicBezTo>
                    <a:pt x="81" y="129"/>
                    <a:pt x="81" y="129"/>
                    <a:pt x="81" y="129"/>
                  </a:cubicBezTo>
                  <a:cubicBezTo>
                    <a:pt x="82" y="125"/>
                    <a:pt x="82" y="125"/>
                    <a:pt x="82" y="125"/>
                  </a:cubicBezTo>
                  <a:cubicBezTo>
                    <a:pt x="82" y="125"/>
                    <a:pt x="85" y="127"/>
                    <a:pt x="87" y="127"/>
                  </a:cubicBezTo>
                  <a:cubicBezTo>
                    <a:pt x="90" y="127"/>
                    <a:pt x="96" y="126"/>
                    <a:pt x="96" y="126"/>
                  </a:cubicBezTo>
                  <a:cubicBezTo>
                    <a:pt x="96" y="124"/>
                    <a:pt x="96" y="124"/>
                    <a:pt x="96" y="124"/>
                  </a:cubicBezTo>
                  <a:cubicBezTo>
                    <a:pt x="99" y="126"/>
                    <a:pt x="99" y="126"/>
                    <a:pt x="99" y="126"/>
                  </a:cubicBezTo>
                  <a:cubicBezTo>
                    <a:pt x="102" y="125"/>
                    <a:pt x="102" y="125"/>
                    <a:pt x="102" y="125"/>
                  </a:cubicBezTo>
                  <a:cubicBezTo>
                    <a:pt x="103" y="121"/>
                    <a:pt x="103" y="121"/>
                    <a:pt x="103" y="121"/>
                  </a:cubicBezTo>
                  <a:cubicBezTo>
                    <a:pt x="106" y="121"/>
                    <a:pt x="106" y="121"/>
                    <a:pt x="106" y="121"/>
                  </a:cubicBezTo>
                  <a:cubicBezTo>
                    <a:pt x="107" y="125"/>
                    <a:pt x="107" y="125"/>
                    <a:pt x="107" y="125"/>
                  </a:cubicBezTo>
                  <a:cubicBezTo>
                    <a:pt x="110" y="126"/>
                    <a:pt x="110" y="126"/>
                    <a:pt x="110" y="126"/>
                  </a:cubicBezTo>
                  <a:cubicBezTo>
                    <a:pt x="110" y="121"/>
                    <a:pt x="110" y="121"/>
                    <a:pt x="110" y="121"/>
                  </a:cubicBezTo>
                  <a:cubicBezTo>
                    <a:pt x="110" y="121"/>
                    <a:pt x="109" y="119"/>
                    <a:pt x="108" y="117"/>
                  </a:cubicBezTo>
                  <a:cubicBezTo>
                    <a:pt x="108" y="115"/>
                    <a:pt x="109" y="113"/>
                    <a:pt x="106" y="114"/>
                  </a:cubicBezTo>
                  <a:cubicBezTo>
                    <a:pt x="104" y="116"/>
                    <a:pt x="105" y="111"/>
                    <a:pt x="105" y="111"/>
                  </a:cubicBezTo>
                  <a:cubicBezTo>
                    <a:pt x="105" y="111"/>
                    <a:pt x="108" y="108"/>
                    <a:pt x="109" y="106"/>
                  </a:cubicBezTo>
                  <a:cubicBezTo>
                    <a:pt x="109" y="104"/>
                    <a:pt x="111" y="100"/>
                    <a:pt x="111" y="100"/>
                  </a:cubicBezTo>
                  <a:cubicBezTo>
                    <a:pt x="111" y="100"/>
                    <a:pt x="104" y="96"/>
                    <a:pt x="102" y="95"/>
                  </a:cubicBezTo>
                  <a:cubicBezTo>
                    <a:pt x="101" y="93"/>
                    <a:pt x="98" y="91"/>
                    <a:pt x="98" y="89"/>
                  </a:cubicBezTo>
                  <a:cubicBezTo>
                    <a:pt x="98" y="87"/>
                    <a:pt x="94" y="86"/>
                    <a:pt x="93" y="82"/>
                  </a:cubicBezTo>
                  <a:cubicBezTo>
                    <a:pt x="92" y="79"/>
                    <a:pt x="95" y="78"/>
                    <a:pt x="95" y="78"/>
                  </a:cubicBezTo>
                  <a:cubicBezTo>
                    <a:pt x="96" y="72"/>
                    <a:pt x="96" y="72"/>
                    <a:pt x="96" y="72"/>
                  </a:cubicBezTo>
                  <a:cubicBezTo>
                    <a:pt x="96" y="72"/>
                    <a:pt x="92" y="71"/>
                    <a:pt x="90" y="71"/>
                  </a:cubicBezTo>
                  <a:cubicBezTo>
                    <a:pt x="88" y="71"/>
                    <a:pt x="83" y="72"/>
                    <a:pt x="83" y="72"/>
                  </a:cubicBezTo>
                  <a:cubicBezTo>
                    <a:pt x="83" y="72"/>
                    <a:pt x="80" y="67"/>
                    <a:pt x="79" y="65"/>
                  </a:cubicBezTo>
                  <a:cubicBezTo>
                    <a:pt x="78" y="63"/>
                    <a:pt x="76" y="62"/>
                    <a:pt x="74" y="63"/>
                  </a:cubicBezTo>
                  <a:cubicBezTo>
                    <a:pt x="71" y="64"/>
                    <a:pt x="66" y="63"/>
                    <a:pt x="66" y="63"/>
                  </a:cubicBezTo>
                  <a:cubicBezTo>
                    <a:pt x="60" y="62"/>
                    <a:pt x="60" y="62"/>
                    <a:pt x="60" y="62"/>
                  </a:cubicBezTo>
                  <a:cubicBezTo>
                    <a:pt x="60" y="62"/>
                    <a:pt x="61" y="59"/>
                    <a:pt x="59" y="57"/>
                  </a:cubicBezTo>
                  <a:cubicBezTo>
                    <a:pt x="57" y="54"/>
                    <a:pt x="56" y="53"/>
                    <a:pt x="55" y="51"/>
                  </a:cubicBezTo>
                  <a:cubicBezTo>
                    <a:pt x="55" y="48"/>
                    <a:pt x="57" y="48"/>
                    <a:pt x="57" y="48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0" y="41"/>
                    <a:pt x="50" y="41"/>
                    <a:pt x="50" y="41"/>
                  </a:cubicBezTo>
                  <a:cubicBezTo>
                    <a:pt x="50" y="41"/>
                    <a:pt x="47" y="42"/>
                    <a:pt x="49" y="37"/>
                  </a:cubicBezTo>
                  <a:cubicBezTo>
                    <a:pt x="51" y="33"/>
                    <a:pt x="49" y="33"/>
                    <a:pt x="50" y="30"/>
                  </a:cubicBezTo>
                  <a:cubicBezTo>
                    <a:pt x="52" y="27"/>
                    <a:pt x="50" y="24"/>
                    <a:pt x="50" y="24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7" y="14"/>
                    <a:pt x="57" y="14"/>
                    <a:pt x="57" y="14"/>
                  </a:cubicBezTo>
                  <a:cubicBezTo>
                    <a:pt x="62" y="8"/>
                    <a:pt x="62" y="8"/>
                    <a:pt x="62" y="8"/>
                  </a:cubicBezTo>
                  <a:cubicBezTo>
                    <a:pt x="62" y="8"/>
                    <a:pt x="65" y="7"/>
                    <a:pt x="67" y="7"/>
                  </a:cubicBezTo>
                  <a:close/>
                </a:path>
              </a:pathLst>
            </a:custGeom>
            <a:grpFill/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06" name="Freeform 286">
              <a:extLst>
                <a:ext uri="{FF2B5EF4-FFF2-40B4-BE49-F238E27FC236}">
                  <a16:creationId xmlns:a16="http://schemas.microsoft.com/office/drawing/2014/main" id="{024864BD-E31B-4E8A-B601-584ED6A534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90832" y="2065557"/>
              <a:ext cx="1870063" cy="1498223"/>
            </a:xfrm>
            <a:custGeom>
              <a:avLst/>
              <a:gdLst>
                <a:gd name="T0" fmla="*/ 314 w 531"/>
                <a:gd name="T1" fmla="*/ 425 h 425"/>
                <a:gd name="T2" fmla="*/ 326 w 531"/>
                <a:gd name="T3" fmla="*/ 402 h 425"/>
                <a:gd name="T4" fmla="*/ 341 w 531"/>
                <a:gd name="T5" fmla="*/ 303 h 425"/>
                <a:gd name="T6" fmla="*/ 406 w 531"/>
                <a:gd name="T7" fmla="*/ 277 h 425"/>
                <a:gd name="T8" fmla="*/ 383 w 531"/>
                <a:gd name="T9" fmla="*/ 233 h 425"/>
                <a:gd name="T10" fmla="*/ 528 w 531"/>
                <a:gd name="T11" fmla="*/ 82 h 425"/>
                <a:gd name="T12" fmla="*/ 518 w 531"/>
                <a:gd name="T13" fmla="*/ 70 h 425"/>
                <a:gd name="T14" fmla="*/ 495 w 531"/>
                <a:gd name="T15" fmla="*/ 63 h 425"/>
                <a:gd name="T16" fmla="*/ 468 w 531"/>
                <a:gd name="T17" fmla="*/ 38 h 425"/>
                <a:gd name="T18" fmla="*/ 440 w 531"/>
                <a:gd name="T19" fmla="*/ 4 h 425"/>
                <a:gd name="T20" fmla="*/ 407 w 531"/>
                <a:gd name="T21" fmla="*/ 14 h 425"/>
                <a:gd name="T22" fmla="*/ 399 w 531"/>
                <a:gd name="T23" fmla="*/ 46 h 425"/>
                <a:gd name="T24" fmla="*/ 368 w 531"/>
                <a:gd name="T25" fmla="*/ 76 h 425"/>
                <a:gd name="T26" fmla="*/ 403 w 531"/>
                <a:gd name="T27" fmla="*/ 89 h 425"/>
                <a:gd name="T28" fmla="*/ 356 w 531"/>
                <a:gd name="T29" fmla="*/ 106 h 425"/>
                <a:gd name="T30" fmla="*/ 329 w 531"/>
                <a:gd name="T31" fmla="*/ 126 h 425"/>
                <a:gd name="T32" fmla="*/ 288 w 531"/>
                <a:gd name="T33" fmla="*/ 147 h 425"/>
                <a:gd name="T34" fmla="*/ 229 w 531"/>
                <a:gd name="T35" fmla="*/ 141 h 425"/>
                <a:gd name="T36" fmla="*/ 188 w 531"/>
                <a:gd name="T37" fmla="*/ 118 h 425"/>
                <a:gd name="T38" fmla="*/ 163 w 531"/>
                <a:gd name="T39" fmla="*/ 91 h 425"/>
                <a:gd name="T40" fmla="*/ 133 w 531"/>
                <a:gd name="T41" fmla="*/ 64 h 425"/>
                <a:gd name="T42" fmla="*/ 96 w 531"/>
                <a:gd name="T43" fmla="*/ 80 h 425"/>
                <a:gd name="T44" fmla="*/ 74 w 531"/>
                <a:gd name="T45" fmla="*/ 109 h 425"/>
                <a:gd name="T46" fmla="*/ 62 w 531"/>
                <a:gd name="T47" fmla="*/ 141 h 425"/>
                <a:gd name="T48" fmla="*/ 14 w 531"/>
                <a:gd name="T49" fmla="*/ 167 h 425"/>
                <a:gd name="T50" fmla="*/ 9 w 531"/>
                <a:gd name="T51" fmla="*/ 185 h 425"/>
                <a:gd name="T52" fmla="*/ 10 w 531"/>
                <a:gd name="T53" fmla="*/ 211 h 425"/>
                <a:gd name="T54" fmla="*/ 49 w 531"/>
                <a:gd name="T55" fmla="*/ 220 h 425"/>
                <a:gd name="T56" fmla="*/ 44 w 531"/>
                <a:gd name="T57" fmla="*/ 246 h 425"/>
                <a:gd name="T58" fmla="*/ 52 w 531"/>
                <a:gd name="T59" fmla="*/ 273 h 425"/>
                <a:gd name="T60" fmla="*/ 76 w 531"/>
                <a:gd name="T61" fmla="*/ 290 h 425"/>
                <a:gd name="T62" fmla="*/ 107 w 531"/>
                <a:gd name="T63" fmla="*/ 308 h 425"/>
                <a:gd name="T64" fmla="*/ 144 w 531"/>
                <a:gd name="T65" fmla="*/ 312 h 425"/>
                <a:gd name="T66" fmla="*/ 182 w 531"/>
                <a:gd name="T67" fmla="*/ 307 h 425"/>
                <a:gd name="T68" fmla="*/ 207 w 531"/>
                <a:gd name="T69" fmla="*/ 315 h 425"/>
                <a:gd name="T70" fmla="*/ 220 w 531"/>
                <a:gd name="T71" fmla="*/ 336 h 425"/>
                <a:gd name="T72" fmla="*/ 218 w 531"/>
                <a:gd name="T73" fmla="*/ 362 h 425"/>
                <a:gd name="T74" fmla="*/ 228 w 531"/>
                <a:gd name="T75" fmla="*/ 375 h 425"/>
                <a:gd name="T76" fmla="*/ 249 w 531"/>
                <a:gd name="T77" fmla="*/ 388 h 425"/>
                <a:gd name="T78" fmla="*/ 279 w 531"/>
                <a:gd name="T79" fmla="*/ 368 h 425"/>
                <a:gd name="T80" fmla="*/ 303 w 531"/>
                <a:gd name="T81" fmla="*/ 386 h 425"/>
                <a:gd name="T82" fmla="*/ 322 w 531"/>
                <a:gd name="T83" fmla="*/ 399 h 425"/>
                <a:gd name="T84" fmla="*/ 335 w 531"/>
                <a:gd name="T85" fmla="*/ 381 h 425"/>
                <a:gd name="T86" fmla="*/ 356 w 531"/>
                <a:gd name="T87" fmla="*/ 373 h 425"/>
                <a:gd name="T88" fmla="*/ 375 w 531"/>
                <a:gd name="T89" fmla="*/ 366 h 425"/>
                <a:gd name="T90" fmla="*/ 388 w 531"/>
                <a:gd name="T91" fmla="*/ 351 h 425"/>
                <a:gd name="T92" fmla="*/ 399 w 531"/>
                <a:gd name="T93" fmla="*/ 333 h 425"/>
                <a:gd name="T94" fmla="*/ 412 w 531"/>
                <a:gd name="T95" fmla="*/ 313 h 425"/>
                <a:gd name="T96" fmla="*/ 422 w 531"/>
                <a:gd name="T97" fmla="*/ 291 h 425"/>
                <a:gd name="T98" fmla="*/ 408 w 531"/>
                <a:gd name="T99" fmla="*/ 271 h 425"/>
                <a:gd name="T100" fmla="*/ 404 w 531"/>
                <a:gd name="T101" fmla="*/ 221 h 425"/>
                <a:gd name="T102" fmla="*/ 426 w 531"/>
                <a:gd name="T103" fmla="*/ 208 h 425"/>
                <a:gd name="T104" fmla="*/ 400 w 531"/>
                <a:gd name="T105" fmla="*/ 206 h 425"/>
                <a:gd name="T106" fmla="*/ 386 w 531"/>
                <a:gd name="T107" fmla="*/ 183 h 425"/>
                <a:gd name="T108" fmla="*/ 426 w 531"/>
                <a:gd name="T109" fmla="*/ 162 h 425"/>
                <a:gd name="T110" fmla="*/ 441 w 531"/>
                <a:gd name="T111" fmla="*/ 173 h 425"/>
                <a:gd name="T112" fmla="*/ 464 w 531"/>
                <a:gd name="T113" fmla="*/ 145 h 425"/>
                <a:gd name="T114" fmla="*/ 487 w 531"/>
                <a:gd name="T115" fmla="*/ 139 h 425"/>
                <a:gd name="T116" fmla="*/ 501 w 531"/>
                <a:gd name="T117" fmla="*/ 119 h 425"/>
                <a:gd name="T118" fmla="*/ 236 w 531"/>
                <a:gd name="T119" fmla="*/ 208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31" h="425">
                  <a:moveTo>
                    <a:pt x="326" y="402"/>
                  </a:moveTo>
                  <a:cubicBezTo>
                    <a:pt x="323" y="403"/>
                    <a:pt x="320" y="405"/>
                    <a:pt x="317" y="406"/>
                  </a:cubicBezTo>
                  <a:cubicBezTo>
                    <a:pt x="315" y="406"/>
                    <a:pt x="313" y="406"/>
                    <a:pt x="312" y="406"/>
                  </a:cubicBezTo>
                  <a:cubicBezTo>
                    <a:pt x="311" y="407"/>
                    <a:pt x="312" y="408"/>
                    <a:pt x="311" y="409"/>
                  </a:cubicBezTo>
                  <a:cubicBezTo>
                    <a:pt x="311" y="410"/>
                    <a:pt x="310" y="409"/>
                    <a:pt x="309" y="410"/>
                  </a:cubicBezTo>
                  <a:cubicBezTo>
                    <a:pt x="308" y="411"/>
                    <a:pt x="307" y="411"/>
                    <a:pt x="305" y="412"/>
                  </a:cubicBezTo>
                  <a:cubicBezTo>
                    <a:pt x="306" y="416"/>
                    <a:pt x="305" y="418"/>
                    <a:pt x="307" y="420"/>
                  </a:cubicBezTo>
                  <a:cubicBezTo>
                    <a:pt x="308" y="422"/>
                    <a:pt x="309" y="422"/>
                    <a:pt x="311" y="422"/>
                  </a:cubicBezTo>
                  <a:cubicBezTo>
                    <a:pt x="311" y="423"/>
                    <a:pt x="314" y="425"/>
                    <a:pt x="314" y="425"/>
                  </a:cubicBezTo>
                  <a:cubicBezTo>
                    <a:pt x="315" y="425"/>
                    <a:pt x="320" y="422"/>
                    <a:pt x="321" y="422"/>
                  </a:cubicBezTo>
                  <a:cubicBezTo>
                    <a:pt x="321" y="421"/>
                    <a:pt x="321" y="420"/>
                    <a:pt x="321" y="420"/>
                  </a:cubicBezTo>
                  <a:cubicBezTo>
                    <a:pt x="323" y="419"/>
                    <a:pt x="324" y="420"/>
                    <a:pt x="325" y="418"/>
                  </a:cubicBezTo>
                  <a:cubicBezTo>
                    <a:pt x="326" y="417"/>
                    <a:pt x="325" y="416"/>
                    <a:pt x="325" y="414"/>
                  </a:cubicBezTo>
                  <a:cubicBezTo>
                    <a:pt x="327" y="413"/>
                    <a:pt x="327" y="413"/>
                    <a:pt x="327" y="413"/>
                  </a:cubicBezTo>
                  <a:cubicBezTo>
                    <a:pt x="328" y="408"/>
                    <a:pt x="326" y="410"/>
                    <a:pt x="329" y="408"/>
                  </a:cubicBezTo>
                  <a:cubicBezTo>
                    <a:pt x="329" y="408"/>
                    <a:pt x="330" y="406"/>
                    <a:pt x="329" y="406"/>
                  </a:cubicBezTo>
                  <a:cubicBezTo>
                    <a:pt x="329" y="406"/>
                    <a:pt x="329" y="405"/>
                    <a:pt x="329" y="404"/>
                  </a:cubicBezTo>
                  <a:cubicBezTo>
                    <a:pt x="328" y="404"/>
                    <a:pt x="326" y="403"/>
                    <a:pt x="326" y="402"/>
                  </a:cubicBezTo>
                  <a:close/>
                  <a:moveTo>
                    <a:pt x="343" y="301"/>
                  </a:moveTo>
                  <a:cubicBezTo>
                    <a:pt x="343" y="301"/>
                    <a:pt x="344" y="303"/>
                    <a:pt x="345" y="303"/>
                  </a:cubicBezTo>
                  <a:cubicBezTo>
                    <a:pt x="344" y="303"/>
                    <a:pt x="344" y="303"/>
                    <a:pt x="344" y="305"/>
                  </a:cubicBezTo>
                  <a:cubicBezTo>
                    <a:pt x="343" y="305"/>
                    <a:pt x="342" y="306"/>
                    <a:pt x="342" y="306"/>
                  </a:cubicBezTo>
                  <a:cubicBezTo>
                    <a:pt x="341" y="306"/>
                    <a:pt x="338" y="305"/>
                    <a:pt x="337" y="304"/>
                  </a:cubicBezTo>
                  <a:cubicBezTo>
                    <a:pt x="337" y="303"/>
                    <a:pt x="337" y="303"/>
                    <a:pt x="337" y="303"/>
                  </a:cubicBezTo>
                  <a:cubicBezTo>
                    <a:pt x="338" y="302"/>
                    <a:pt x="337" y="302"/>
                    <a:pt x="339" y="301"/>
                  </a:cubicBezTo>
                  <a:cubicBezTo>
                    <a:pt x="339" y="301"/>
                    <a:pt x="339" y="303"/>
                    <a:pt x="339" y="303"/>
                  </a:cubicBezTo>
                  <a:cubicBezTo>
                    <a:pt x="339" y="303"/>
                    <a:pt x="340" y="304"/>
                    <a:pt x="341" y="303"/>
                  </a:cubicBezTo>
                  <a:cubicBezTo>
                    <a:pt x="341" y="303"/>
                    <a:pt x="341" y="302"/>
                    <a:pt x="341" y="301"/>
                  </a:cubicBezTo>
                  <a:cubicBezTo>
                    <a:pt x="342" y="301"/>
                    <a:pt x="343" y="301"/>
                    <a:pt x="343" y="301"/>
                  </a:cubicBezTo>
                  <a:close/>
                  <a:moveTo>
                    <a:pt x="379" y="296"/>
                  </a:moveTo>
                  <a:cubicBezTo>
                    <a:pt x="384" y="296"/>
                    <a:pt x="378" y="299"/>
                    <a:pt x="377" y="300"/>
                  </a:cubicBezTo>
                  <a:cubicBezTo>
                    <a:pt x="376" y="298"/>
                    <a:pt x="373" y="296"/>
                    <a:pt x="379" y="296"/>
                  </a:cubicBezTo>
                  <a:close/>
                  <a:moveTo>
                    <a:pt x="407" y="272"/>
                  </a:move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9" y="276"/>
                    <a:pt x="409" y="277"/>
                  </a:cubicBezTo>
                  <a:cubicBezTo>
                    <a:pt x="409" y="277"/>
                    <a:pt x="405" y="277"/>
                    <a:pt x="406" y="277"/>
                  </a:cubicBezTo>
                  <a:cubicBezTo>
                    <a:pt x="406" y="276"/>
                    <a:pt x="405" y="276"/>
                    <a:pt x="404" y="276"/>
                  </a:cubicBezTo>
                  <a:cubicBezTo>
                    <a:pt x="405" y="276"/>
                    <a:pt x="404" y="274"/>
                    <a:pt x="404" y="273"/>
                  </a:cubicBezTo>
                  <a:cubicBezTo>
                    <a:pt x="405" y="273"/>
                    <a:pt x="407" y="273"/>
                    <a:pt x="407" y="272"/>
                  </a:cubicBezTo>
                  <a:close/>
                  <a:moveTo>
                    <a:pt x="418" y="271"/>
                  </a:moveTo>
                  <a:cubicBezTo>
                    <a:pt x="418" y="271"/>
                    <a:pt x="419" y="273"/>
                    <a:pt x="419" y="273"/>
                  </a:cubicBezTo>
                  <a:cubicBezTo>
                    <a:pt x="420" y="273"/>
                    <a:pt x="420" y="271"/>
                    <a:pt x="418" y="271"/>
                  </a:cubicBezTo>
                  <a:close/>
                  <a:moveTo>
                    <a:pt x="383" y="233"/>
                  </a:moveTo>
                  <a:cubicBezTo>
                    <a:pt x="383" y="233"/>
                    <a:pt x="384" y="236"/>
                    <a:pt x="383" y="235"/>
                  </a:cubicBezTo>
                  <a:cubicBezTo>
                    <a:pt x="382" y="235"/>
                    <a:pt x="381" y="232"/>
                    <a:pt x="383" y="233"/>
                  </a:cubicBezTo>
                  <a:close/>
                  <a:moveTo>
                    <a:pt x="512" y="109"/>
                  </a:moveTo>
                  <a:cubicBezTo>
                    <a:pt x="514" y="106"/>
                    <a:pt x="514" y="106"/>
                    <a:pt x="514" y="106"/>
                  </a:cubicBezTo>
                  <a:cubicBezTo>
                    <a:pt x="518" y="104"/>
                    <a:pt x="518" y="104"/>
                    <a:pt x="518" y="104"/>
                  </a:cubicBezTo>
                  <a:cubicBezTo>
                    <a:pt x="519" y="101"/>
                    <a:pt x="519" y="101"/>
                    <a:pt x="519" y="101"/>
                  </a:cubicBezTo>
                  <a:cubicBezTo>
                    <a:pt x="522" y="99"/>
                    <a:pt x="522" y="99"/>
                    <a:pt x="522" y="99"/>
                  </a:cubicBezTo>
                  <a:cubicBezTo>
                    <a:pt x="526" y="96"/>
                    <a:pt x="526" y="96"/>
                    <a:pt x="526" y="96"/>
                  </a:cubicBezTo>
                  <a:cubicBezTo>
                    <a:pt x="528" y="92"/>
                    <a:pt x="528" y="92"/>
                    <a:pt x="528" y="92"/>
                  </a:cubicBezTo>
                  <a:cubicBezTo>
                    <a:pt x="529" y="85"/>
                    <a:pt x="529" y="85"/>
                    <a:pt x="529" y="85"/>
                  </a:cubicBezTo>
                  <a:cubicBezTo>
                    <a:pt x="528" y="82"/>
                    <a:pt x="528" y="82"/>
                    <a:pt x="528" y="82"/>
                  </a:cubicBezTo>
                  <a:cubicBezTo>
                    <a:pt x="531" y="80"/>
                    <a:pt x="531" y="80"/>
                    <a:pt x="531" y="80"/>
                  </a:cubicBezTo>
                  <a:cubicBezTo>
                    <a:pt x="531" y="75"/>
                    <a:pt x="531" y="75"/>
                    <a:pt x="531" y="75"/>
                  </a:cubicBezTo>
                  <a:cubicBezTo>
                    <a:pt x="529" y="73"/>
                    <a:pt x="529" y="73"/>
                    <a:pt x="529" y="73"/>
                  </a:cubicBezTo>
                  <a:cubicBezTo>
                    <a:pt x="529" y="70"/>
                    <a:pt x="529" y="70"/>
                    <a:pt x="529" y="70"/>
                  </a:cubicBezTo>
                  <a:cubicBezTo>
                    <a:pt x="531" y="64"/>
                    <a:pt x="531" y="64"/>
                    <a:pt x="531" y="64"/>
                  </a:cubicBezTo>
                  <a:cubicBezTo>
                    <a:pt x="527" y="66"/>
                    <a:pt x="527" y="66"/>
                    <a:pt x="527" y="66"/>
                  </a:cubicBezTo>
                  <a:cubicBezTo>
                    <a:pt x="525" y="69"/>
                    <a:pt x="525" y="69"/>
                    <a:pt x="525" y="69"/>
                  </a:cubicBezTo>
                  <a:cubicBezTo>
                    <a:pt x="521" y="70"/>
                    <a:pt x="521" y="70"/>
                    <a:pt x="521" y="70"/>
                  </a:cubicBezTo>
                  <a:cubicBezTo>
                    <a:pt x="518" y="70"/>
                    <a:pt x="518" y="70"/>
                    <a:pt x="518" y="70"/>
                  </a:cubicBezTo>
                  <a:cubicBezTo>
                    <a:pt x="515" y="72"/>
                    <a:pt x="515" y="72"/>
                    <a:pt x="515" y="72"/>
                  </a:cubicBezTo>
                  <a:cubicBezTo>
                    <a:pt x="512" y="75"/>
                    <a:pt x="512" y="75"/>
                    <a:pt x="512" y="75"/>
                  </a:cubicBezTo>
                  <a:cubicBezTo>
                    <a:pt x="509" y="77"/>
                    <a:pt x="509" y="77"/>
                    <a:pt x="509" y="77"/>
                  </a:cubicBezTo>
                  <a:cubicBezTo>
                    <a:pt x="506" y="78"/>
                    <a:pt x="506" y="78"/>
                    <a:pt x="506" y="78"/>
                  </a:cubicBezTo>
                  <a:cubicBezTo>
                    <a:pt x="502" y="76"/>
                    <a:pt x="502" y="76"/>
                    <a:pt x="502" y="76"/>
                  </a:cubicBezTo>
                  <a:cubicBezTo>
                    <a:pt x="498" y="74"/>
                    <a:pt x="498" y="74"/>
                    <a:pt x="498" y="74"/>
                  </a:cubicBezTo>
                  <a:cubicBezTo>
                    <a:pt x="496" y="70"/>
                    <a:pt x="496" y="70"/>
                    <a:pt x="496" y="70"/>
                  </a:cubicBezTo>
                  <a:cubicBezTo>
                    <a:pt x="497" y="66"/>
                    <a:pt x="497" y="66"/>
                    <a:pt x="497" y="66"/>
                  </a:cubicBezTo>
                  <a:cubicBezTo>
                    <a:pt x="495" y="63"/>
                    <a:pt x="495" y="63"/>
                    <a:pt x="495" y="63"/>
                  </a:cubicBezTo>
                  <a:cubicBezTo>
                    <a:pt x="492" y="59"/>
                    <a:pt x="492" y="59"/>
                    <a:pt x="492" y="59"/>
                  </a:cubicBezTo>
                  <a:cubicBezTo>
                    <a:pt x="490" y="54"/>
                    <a:pt x="490" y="54"/>
                    <a:pt x="490" y="54"/>
                  </a:cubicBezTo>
                  <a:cubicBezTo>
                    <a:pt x="489" y="51"/>
                    <a:pt x="489" y="51"/>
                    <a:pt x="489" y="51"/>
                  </a:cubicBezTo>
                  <a:cubicBezTo>
                    <a:pt x="486" y="48"/>
                    <a:pt x="486" y="48"/>
                    <a:pt x="486" y="48"/>
                  </a:cubicBezTo>
                  <a:cubicBezTo>
                    <a:pt x="481" y="46"/>
                    <a:pt x="481" y="46"/>
                    <a:pt x="481" y="46"/>
                  </a:cubicBezTo>
                  <a:cubicBezTo>
                    <a:pt x="477" y="46"/>
                    <a:pt x="477" y="46"/>
                    <a:pt x="477" y="46"/>
                  </a:cubicBezTo>
                  <a:cubicBezTo>
                    <a:pt x="474" y="46"/>
                    <a:pt x="474" y="46"/>
                    <a:pt x="474" y="46"/>
                  </a:cubicBezTo>
                  <a:cubicBezTo>
                    <a:pt x="471" y="43"/>
                    <a:pt x="471" y="43"/>
                    <a:pt x="471" y="43"/>
                  </a:cubicBezTo>
                  <a:cubicBezTo>
                    <a:pt x="468" y="38"/>
                    <a:pt x="468" y="38"/>
                    <a:pt x="468" y="38"/>
                  </a:cubicBezTo>
                  <a:cubicBezTo>
                    <a:pt x="464" y="32"/>
                    <a:pt x="464" y="32"/>
                    <a:pt x="464" y="32"/>
                  </a:cubicBezTo>
                  <a:cubicBezTo>
                    <a:pt x="463" y="26"/>
                    <a:pt x="463" y="26"/>
                    <a:pt x="463" y="26"/>
                  </a:cubicBezTo>
                  <a:cubicBezTo>
                    <a:pt x="463" y="23"/>
                    <a:pt x="463" y="23"/>
                    <a:pt x="463" y="23"/>
                  </a:cubicBezTo>
                  <a:cubicBezTo>
                    <a:pt x="460" y="18"/>
                    <a:pt x="460" y="18"/>
                    <a:pt x="460" y="18"/>
                  </a:cubicBezTo>
                  <a:cubicBezTo>
                    <a:pt x="457" y="15"/>
                    <a:pt x="457" y="15"/>
                    <a:pt x="457" y="15"/>
                  </a:cubicBezTo>
                  <a:cubicBezTo>
                    <a:pt x="453" y="11"/>
                    <a:pt x="453" y="11"/>
                    <a:pt x="453" y="11"/>
                  </a:cubicBezTo>
                  <a:cubicBezTo>
                    <a:pt x="447" y="10"/>
                    <a:pt x="447" y="10"/>
                    <a:pt x="447" y="10"/>
                  </a:cubicBezTo>
                  <a:cubicBezTo>
                    <a:pt x="443" y="7"/>
                    <a:pt x="443" y="7"/>
                    <a:pt x="443" y="7"/>
                  </a:cubicBezTo>
                  <a:cubicBezTo>
                    <a:pt x="440" y="4"/>
                    <a:pt x="440" y="4"/>
                    <a:pt x="440" y="4"/>
                  </a:cubicBezTo>
                  <a:cubicBezTo>
                    <a:pt x="437" y="1"/>
                    <a:pt x="437" y="1"/>
                    <a:pt x="437" y="1"/>
                  </a:cubicBezTo>
                  <a:cubicBezTo>
                    <a:pt x="431" y="0"/>
                    <a:pt x="431" y="0"/>
                    <a:pt x="431" y="0"/>
                  </a:cubicBezTo>
                  <a:cubicBezTo>
                    <a:pt x="429" y="1"/>
                    <a:pt x="429" y="1"/>
                    <a:pt x="429" y="1"/>
                  </a:cubicBezTo>
                  <a:cubicBezTo>
                    <a:pt x="424" y="3"/>
                    <a:pt x="424" y="3"/>
                    <a:pt x="424" y="3"/>
                  </a:cubicBezTo>
                  <a:cubicBezTo>
                    <a:pt x="419" y="3"/>
                    <a:pt x="419" y="3"/>
                    <a:pt x="419" y="3"/>
                  </a:cubicBezTo>
                  <a:cubicBezTo>
                    <a:pt x="416" y="6"/>
                    <a:pt x="416" y="6"/>
                    <a:pt x="416" y="6"/>
                  </a:cubicBezTo>
                  <a:cubicBezTo>
                    <a:pt x="412" y="9"/>
                    <a:pt x="412" y="9"/>
                    <a:pt x="412" y="9"/>
                  </a:cubicBezTo>
                  <a:cubicBezTo>
                    <a:pt x="409" y="13"/>
                    <a:pt x="409" y="13"/>
                    <a:pt x="409" y="13"/>
                  </a:cubicBezTo>
                  <a:cubicBezTo>
                    <a:pt x="407" y="14"/>
                    <a:pt x="407" y="14"/>
                    <a:pt x="407" y="14"/>
                  </a:cubicBezTo>
                  <a:cubicBezTo>
                    <a:pt x="407" y="17"/>
                    <a:pt x="407" y="17"/>
                    <a:pt x="407" y="17"/>
                  </a:cubicBezTo>
                  <a:cubicBezTo>
                    <a:pt x="409" y="16"/>
                    <a:pt x="409" y="16"/>
                    <a:pt x="409" y="16"/>
                  </a:cubicBezTo>
                  <a:cubicBezTo>
                    <a:pt x="410" y="21"/>
                    <a:pt x="410" y="21"/>
                    <a:pt x="410" y="21"/>
                  </a:cubicBezTo>
                  <a:cubicBezTo>
                    <a:pt x="409" y="25"/>
                    <a:pt x="409" y="25"/>
                    <a:pt x="409" y="25"/>
                  </a:cubicBezTo>
                  <a:cubicBezTo>
                    <a:pt x="407" y="27"/>
                    <a:pt x="407" y="27"/>
                    <a:pt x="407" y="27"/>
                  </a:cubicBezTo>
                  <a:cubicBezTo>
                    <a:pt x="408" y="32"/>
                    <a:pt x="408" y="32"/>
                    <a:pt x="408" y="32"/>
                  </a:cubicBezTo>
                  <a:cubicBezTo>
                    <a:pt x="405" y="36"/>
                    <a:pt x="405" y="36"/>
                    <a:pt x="405" y="36"/>
                  </a:cubicBezTo>
                  <a:cubicBezTo>
                    <a:pt x="403" y="40"/>
                    <a:pt x="403" y="40"/>
                    <a:pt x="403" y="40"/>
                  </a:cubicBezTo>
                  <a:cubicBezTo>
                    <a:pt x="403" y="40"/>
                    <a:pt x="396" y="45"/>
                    <a:pt x="399" y="46"/>
                  </a:cubicBezTo>
                  <a:cubicBezTo>
                    <a:pt x="399" y="48"/>
                    <a:pt x="393" y="50"/>
                    <a:pt x="393" y="50"/>
                  </a:cubicBezTo>
                  <a:cubicBezTo>
                    <a:pt x="387" y="55"/>
                    <a:pt x="387" y="55"/>
                    <a:pt x="387" y="55"/>
                  </a:cubicBezTo>
                  <a:cubicBezTo>
                    <a:pt x="384" y="52"/>
                    <a:pt x="384" y="52"/>
                    <a:pt x="384" y="52"/>
                  </a:cubicBezTo>
                  <a:cubicBezTo>
                    <a:pt x="378" y="49"/>
                    <a:pt x="378" y="49"/>
                    <a:pt x="378" y="49"/>
                  </a:cubicBezTo>
                  <a:cubicBezTo>
                    <a:pt x="374" y="51"/>
                    <a:pt x="374" y="51"/>
                    <a:pt x="374" y="51"/>
                  </a:cubicBezTo>
                  <a:cubicBezTo>
                    <a:pt x="370" y="61"/>
                    <a:pt x="370" y="61"/>
                    <a:pt x="370" y="61"/>
                  </a:cubicBezTo>
                  <a:cubicBezTo>
                    <a:pt x="370" y="61"/>
                    <a:pt x="370" y="63"/>
                    <a:pt x="371" y="64"/>
                  </a:cubicBezTo>
                  <a:cubicBezTo>
                    <a:pt x="372" y="68"/>
                    <a:pt x="369" y="71"/>
                    <a:pt x="369" y="71"/>
                  </a:cubicBezTo>
                  <a:cubicBezTo>
                    <a:pt x="368" y="76"/>
                    <a:pt x="368" y="76"/>
                    <a:pt x="368" y="76"/>
                  </a:cubicBezTo>
                  <a:cubicBezTo>
                    <a:pt x="375" y="78"/>
                    <a:pt x="375" y="78"/>
                    <a:pt x="375" y="78"/>
                  </a:cubicBezTo>
                  <a:cubicBezTo>
                    <a:pt x="381" y="77"/>
                    <a:pt x="381" y="77"/>
                    <a:pt x="381" y="77"/>
                  </a:cubicBezTo>
                  <a:cubicBezTo>
                    <a:pt x="386" y="72"/>
                    <a:pt x="386" y="72"/>
                    <a:pt x="386" y="72"/>
                  </a:cubicBezTo>
                  <a:cubicBezTo>
                    <a:pt x="389" y="73"/>
                    <a:pt x="389" y="73"/>
                    <a:pt x="389" y="73"/>
                  </a:cubicBezTo>
                  <a:cubicBezTo>
                    <a:pt x="391" y="76"/>
                    <a:pt x="391" y="76"/>
                    <a:pt x="391" y="76"/>
                  </a:cubicBezTo>
                  <a:cubicBezTo>
                    <a:pt x="395" y="79"/>
                    <a:pt x="395" y="79"/>
                    <a:pt x="395" y="79"/>
                  </a:cubicBezTo>
                  <a:cubicBezTo>
                    <a:pt x="401" y="81"/>
                    <a:pt x="401" y="81"/>
                    <a:pt x="401" y="81"/>
                  </a:cubicBezTo>
                  <a:cubicBezTo>
                    <a:pt x="404" y="85"/>
                    <a:pt x="404" y="85"/>
                    <a:pt x="404" y="85"/>
                  </a:cubicBezTo>
                  <a:cubicBezTo>
                    <a:pt x="403" y="89"/>
                    <a:pt x="403" y="89"/>
                    <a:pt x="403" y="89"/>
                  </a:cubicBezTo>
                  <a:cubicBezTo>
                    <a:pt x="403" y="89"/>
                    <a:pt x="398" y="88"/>
                    <a:pt x="395" y="89"/>
                  </a:cubicBezTo>
                  <a:cubicBezTo>
                    <a:pt x="393" y="89"/>
                    <a:pt x="389" y="94"/>
                    <a:pt x="389" y="94"/>
                  </a:cubicBezTo>
                  <a:cubicBezTo>
                    <a:pt x="384" y="93"/>
                    <a:pt x="384" y="93"/>
                    <a:pt x="384" y="93"/>
                  </a:cubicBezTo>
                  <a:cubicBezTo>
                    <a:pt x="377" y="98"/>
                    <a:pt x="377" y="98"/>
                    <a:pt x="377" y="98"/>
                  </a:cubicBezTo>
                  <a:cubicBezTo>
                    <a:pt x="375" y="96"/>
                    <a:pt x="375" y="96"/>
                    <a:pt x="375" y="96"/>
                  </a:cubicBezTo>
                  <a:cubicBezTo>
                    <a:pt x="372" y="96"/>
                    <a:pt x="372" y="96"/>
                    <a:pt x="372" y="96"/>
                  </a:cubicBezTo>
                  <a:cubicBezTo>
                    <a:pt x="370" y="101"/>
                    <a:pt x="370" y="101"/>
                    <a:pt x="370" y="101"/>
                  </a:cubicBezTo>
                  <a:cubicBezTo>
                    <a:pt x="367" y="103"/>
                    <a:pt x="367" y="103"/>
                    <a:pt x="367" y="103"/>
                  </a:cubicBezTo>
                  <a:cubicBezTo>
                    <a:pt x="356" y="106"/>
                    <a:pt x="356" y="106"/>
                    <a:pt x="356" y="106"/>
                  </a:cubicBezTo>
                  <a:cubicBezTo>
                    <a:pt x="354" y="112"/>
                    <a:pt x="354" y="112"/>
                    <a:pt x="354" y="112"/>
                  </a:cubicBezTo>
                  <a:cubicBezTo>
                    <a:pt x="347" y="116"/>
                    <a:pt x="347" y="116"/>
                    <a:pt x="347" y="116"/>
                  </a:cubicBezTo>
                  <a:cubicBezTo>
                    <a:pt x="342" y="114"/>
                    <a:pt x="342" y="114"/>
                    <a:pt x="342" y="114"/>
                  </a:cubicBezTo>
                  <a:cubicBezTo>
                    <a:pt x="338" y="110"/>
                    <a:pt x="338" y="110"/>
                    <a:pt x="338" y="110"/>
                  </a:cubicBezTo>
                  <a:cubicBezTo>
                    <a:pt x="334" y="109"/>
                    <a:pt x="334" y="109"/>
                    <a:pt x="334" y="109"/>
                  </a:cubicBezTo>
                  <a:cubicBezTo>
                    <a:pt x="330" y="111"/>
                    <a:pt x="330" y="111"/>
                    <a:pt x="330" y="111"/>
                  </a:cubicBezTo>
                  <a:cubicBezTo>
                    <a:pt x="328" y="116"/>
                    <a:pt x="328" y="116"/>
                    <a:pt x="328" y="116"/>
                  </a:cubicBezTo>
                  <a:cubicBezTo>
                    <a:pt x="328" y="121"/>
                    <a:pt x="328" y="121"/>
                    <a:pt x="328" y="121"/>
                  </a:cubicBezTo>
                  <a:cubicBezTo>
                    <a:pt x="329" y="126"/>
                    <a:pt x="329" y="126"/>
                    <a:pt x="329" y="126"/>
                  </a:cubicBezTo>
                  <a:cubicBezTo>
                    <a:pt x="331" y="130"/>
                    <a:pt x="331" y="130"/>
                    <a:pt x="331" y="130"/>
                  </a:cubicBezTo>
                  <a:cubicBezTo>
                    <a:pt x="328" y="135"/>
                    <a:pt x="328" y="135"/>
                    <a:pt x="328" y="135"/>
                  </a:cubicBezTo>
                  <a:cubicBezTo>
                    <a:pt x="324" y="137"/>
                    <a:pt x="324" y="137"/>
                    <a:pt x="324" y="137"/>
                  </a:cubicBezTo>
                  <a:cubicBezTo>
                    <a:pt x="317" y="139"/>
                    <a:pt x="317" y="139"/>
                    <a:pt x="317" y="139"/>
                  </a:cubicBezTo>
                  <a:cubicBezTo>
                    <a:pt x="308" y="141"/>
                    <a:pt x="308" y="141"/>
                    <a:pt x="308" y="141"/>
                  </a:cubicBezTo>
                  <a:cubicBezTo>
                    <a:pt x="300" y="140"/>
                    <a:pt x="300" y="140"/>
                    <a:pt x="300" y="140"/>
                  </a:cubicBezTo>
                  <a:cubicBezTo>
                    <a:pt x="296" y="142"/>
                    <a:pt x="296" y="142"/>
                    <a:pt x="296" y="142"/>
                  </a:cubicBezTo>
                  <a:cubicBezTo>
                    <a:pt x="292" y="142"/>
                    <a:pt x="292" y="142"/>
                    <a:pt x="292" y="142"/>
                  </a:cubicBezTo>
                  <a:cubicBezTo>
                    <a:pt x="288" y="147"/>
                    <a:pt x="288" y="147"/>
                    <a:pt x="288" y="147"/>
                  </a:cubicBezTo>
                  <a:cubicBezTo>
                    <a:pt x="282" y="149"/>
                    <a:pt x="282" y="149"/>
                    <a:pt x="282" y="149"/>
                  </a:cubicBezTo>
                  <a:cubicBezTo>
                    <a:pt x="276" y="149"/>
                    <a:pt x="276" y="149"/>
                    <a:pt x="276" y="149"/>
                  </a:cubicBezTo>
                  <a:cubicBezTo>
                    <a:pt x="270" y="152"/>
                    <a:pt x="270" y="152"/>
                    <a:pt x="270" y="152"/>
                  </a:cubicBezTo>
                  <a:cubicBezTo>
                    <a:pt x="261" y="152"/>
                    <a:pt x="261" y="152"/>
                    <a:pt x="261" y="152"/>
                  </a:cubicBezTo>
                  <a:cubicBezTo>
                    <a:pt x="257" y="148"/>
                    <a:pt x="257" y="148"/>
                    <a:pt x="257" y="148"/>
                  </a:cubicBezTo>
                  <a:cubicBezTo>
                    <a:pt x="252" y="144"/>
                    <a:pt x="252" y="144"/>
                    <a:pt x="252" y="144"/>
                  </a:cubicBezTo>
                  <a:cubicBezTo>
                    <a:pt x="250" y="143"/>
                    <a:pt x="250" y="143"/>
                    <a:pt x="250" y="143"/>
                  </a:cubicBezTo>
                  <a:cubicBezTo>
                    <a:pt x="237" y="142"/>
                    <a:pt x="237" y="142"/>
                    <a:pt x="237" y="142"/>
                  </a:cubicBezTo>
                  <a:cubicBezTo>
                    <a:pt x="229" y="141"/>
                    <a:pt x="229" y="141"/>
                    <a:pt x="229" y="141"/>
                  </a:cubicBezTo>
                  <a:cubicBezTo>
                    <a:pt x="222" y="140"/>
                    <a:pt x="222" y="140"/>
                    <a:pt x="222" y="140"/>
                  </a:cubicBezTo>
                  <a:cubicBezTo>
                    <a:pt x="216" y="141"/>
                    <a:pt x="216" y="141"/>
                    <a:pt x="216" y="141"/>
                  </a:cubicBezTo>
                  <a:cubicBezTo>
                    <a:pt x="210" y="140"/>
                    <a:pt x="210" y="140"/>
                    <a:pt x="210" y="140"/>
                  </a:cubicBezTo>
                  <a:cubicBezTo>
                    <a:pt x="206" y="138"/>
                    <a:pt x="206" y="138"/>
                    <a:pt x="206" y="138"/>
                  </a:cubicBezTo>
                  <a:cubicBezTo>
                    <a:pt x="201" y="133"/>
                    <a:pt x="201" y="133"/>
                    <a:pt x="201" y="133"/>
                  </a:cubicBezTo>
                  <a:cubicBezTo>
                    <a:pt x="196" y="129"/>
                    <a:pt x="196" y="129"/>
                    <a:pt x="196" y="129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91" y="122"/>
                    <a:pt x="191" y="122"/>
                    <a:pt x="191" y="122"/>
                  </a:cubicBezTo>
                  <a:cubicBezTo>
                    <a:pt x="188" y="118"/>
                    <a:pt x="188" y="118"/>
                    <a:pt x="188" y="118"/>
                  </a:cubicBezTo>
                  <a:cubicBezTo>
                    <a:pt x="183" y="116"/>
                    <a:pt x="183" y="116"/>
                    <a:pt x="183" y="116"/>
                  </a:cubicBezTo>
                  <a:cubicBezTo>
                    <a:pt x="180" y="114"/>
                    <a:pt x="180" y="114"/>
                    <a:pt x="180" y="114"/>
                  </a:cubicBezTo>
                  <a:cubicBezTo>
                    <a:pt x="175" y="111"/>
                    <a:pt x="175" y="111"/>
                    <a:pt x="175" y="111"/>
                  </a:cubicBezTo>
                  <a:cubicBezTo>
                    <a:pt x="170" y="111"/>
                    <a:pt x="170" y="111"/>
                    <a:pt x="170" y="111"/>
                  </a:cubicBezTo>
                  <a:cubicBezTo>
                    <a:pt x="165" y="109"/>
                    <a:pt x="165" y="109"/>
                    <a:pt x="165" y="109"/>
                  </a:cubicBezTo>
                  <a:cubicBezTo>
                    <a:pt x="164" y="105"/>
                    <a:pt x="164" y="105"/>
                    <a:pt x="164" y="105"/>
                  </a:cubicBezTo>
                  <a:cubicBezTo>
                    <a:pt x="165" y="100"/>
                    <a:pt x="165" y="100"/>
                    <a:pt x="165" y="100"/>
                  </a:cubicBezTo>
                  <a:cubicBezTo>
                    <a:pt x="166" y="96"/>
                    <a:pt x="166" y="96"/>
                    <a:pt x="166" y="96"/>
                  </a:cubicBezTo>
                  <a:cubicBezTo>
                    <a:pt x="163" y="91"/>
                    <a:pt x="163" y="91"/>
                    <a:pt x="163" y="91"/>
                  </a:cubicBezTo>
                  <a:cubicBezTo>
                    <a:pt x="158" y="89"/>
                    <a:pt x="158" y="89"/>
                    <a:pt x="158" y="89"/>
                  </a:cubicBezTo>
                  <a:cubicBezTo>
                    <a:pt x="158" y="86"/>
                    <a:pt x="158" y="86"/>
                    <a:pt x="158" y="86"/>
                  </a:cubicBezTo>
                  <a:cubicBezTo>
                    <a:pt x="153" y="80"/>
                    <a:pt x="153" y="80"/>
                    <a:pt x="153" y="80"/>
                  </a:cubicBezTo>
                  <a:cubicBezTo>
                    <a:pt x="148" y="77"/>
                    <a:pt x="148" y="77"/>
                    <a:pt x="148" y="77"/>
                  </a:cubicBezTo>
                  <a:cubicBezTo>
                    <a:pt x="142" y="78"/>
                    <a:pt x="142" y="78"/>
                    <a:pt x="142" y="78"/>
                  </a:cubicBezTo>
                  <a:cubicBezTo>
                    <a:pt x="138" y="77"/>
                    <a:pt x="138" y="77"/>
                    <a:pt x="138" y="77"/>
                  </a:cubicBezTo>
                  <a:cubicBezTo>
                    <a:pt x="135" y="74"/>
                    <a:pt x="135" y="74"/>
                    <a:pt x="135" y="74"/>
                  </a:cubicBezTo>
                  <a:cubicBezTo>
                    <a:pt x="134" y="71"/>
                    <a:pt x="134" y="71"/>
                    <a:pt x="134" y="71"/>
                  </a:cubicBezTo>
                  <a:cubicBezTo>
                    <a:pt x="133" y="64"/>
                    <a:pt x="133" y="64"/>
                    <a:pt x="133" y="64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129" y="59"/>
                    <a:pt x="129" y="59"/>
                    <a:pt x="129" y="59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3" y="64"/>
                    <a:pt x="113" y="64"/>
                    <a:pt x="113" y="64"/>
                  </a:cubicBezTo>
                  <a:cubicBezTo>
                    <a:pt x="111" y="68"/>
                    <a:pt x="111" y="68"/>
                    <a:pt x="111" y="68"/>
                  </a:cubicBezTo>
                  <a:cubicBezTo>
                    <a:pt x="105" y="70"/>
                    <a:pt x="105" y="70"/>
                    <a:pt x="105" y="70"/>
                  </a:cubicBezTo>
                  <a:cubicBezTo>
                    <a:pt x="104" y="73"/>
                    <a:pt x="104" y="73"/>
                    <a:pt x="104" y="73"/>
                  </a:cubicBezTo>
                  <a:cubicBezTo>
                    <a:pt x="103" y="77"/>
                    <a:pt x="103" y="77"/>
                    <a:pt x="103" y="77"/>
                  </a:cubicBezTo>
                  <a:cubicBezTo>
                    <a:pt x="96" y="80"/>
                    <a:pt x="96" y="80"/>
                    <a:pt x="96" y="80"/>
                  </a:cubicBezTo>
                  <a:cubicBezTo>
                    <a:pt x="91" y="80"/>
                    <a:pt x="91" y="80"/>
                    <a:pt x="91" y="80"/>
                  </a:cubicBezTo>
                  <a:cubicBezTo>
                    <a:pt x="88" y="83"/>
                    <a:pt x="88" y="83"/>
                    <a:pt x="88" y="83"/>
                  </a:cubicBezTo>
                  <a:cubicBezTo>
                    <a:pt x="85" y="88"/>
                    <a:pt x="85" y="88"/>
                    <a:pt x="85" y="88"/>
                  </a:cubicBezTo>
                  <a:cubicBezTo>
                    <a:pt x="82" y="91"/>
                    <a:pt x="82" y="91"/>
                    <a:pt x="82" y="91"/>
                  </a:cubicBezTo>
                  <a:cubicBezTo>
                    <a:pt x="80" y="97"/>
                    <a:pt x="80" y="97"/>
                    <a:pt x="80" y="97"/>
                  </a:cubicBezTo>
                  <a:cubicBezTo>
                    <a:pt x="81" y="103"/>
                    <a:pt x="81" y="103"/>
                    <a:pt x="81" y="103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2" y="109"/>
                    <a:pt x="82" y="109"/>
                    <a:pt x="82" y="109"/>
                  </a:cubicBezTo>
                  <a:cubicBezTo>
                    <a:pt x="74" y="109"/>
                    <a:pt x="74" y="109"/>
                    <a:pt x="74" y="109"/>
                  </a:cubicBezTo>
                  <a:cubicBezTo>
                    <a:pt x="67" y="112"/>
                    <a:pt x="67" y="112"/>
                    <a:pt x="67" y="112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8" y="115"/>
                    <a:pt x="58" y="115"/>
                    <a:pt x="58" y="115"/>
                  </a:cubicBezTo>
                  <a:cubicBezTo>
                    <a:pt x="59" y="119"/>
                    <a:pt x="59" y="119"/>
                    <a:pt x="59" y="119"/>
                  </a:cubicBezTo>
                  <a:cubicBezTo>
                    <a:pt x="64" y="123"/>
                    <a:pt x="64" y="123"/>
                    <a:pt x="64" y="123"/>
                  </a:cubicBezTo>
                  <a:cubicBezTo>
                    <a:pt x="66" y="126"/>
                    <a:pt x="66" y="126"/>
                    <a:pt x="66" y="126"/>
                  </a:cubicBezTo>
                  <a:cubicBezTo>
                    <a:pt x="64" y="130"/>
                    <a:pt x="64" y="130"/>
                    <a:pt x="64" y="130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62" y="141"/>
                    <a:pt x="62" y="141"/>
                    <a:pt x="62" y="141"/>
                  </a:cubicBezTo>
                  <a:cubicBezTo>
                    <a:pt x="59" y="142"/>
                    <a:pt x="57" y="143"/>
                    <a:pt x="55" y="144"/>
                  </a:cubicBezTo>
                  <a:cubicBezTo>
                    <a:pt x="53" y="146"/>
                    <a:pt x="53" y="147"/>
                    <a:pt x="51" y="148"/>
                  </a:cubicBezTo>
                  <a:cubicBezTo>
                    <a:pt x="49" y="149"/>
                    <a:pt x="48" y="149"/>
                    <a:pt x="46" y="150"/>
                  </a:cubicBezTo>
                  <a:cubicBezTo>
                    <a:pt x="45" y="151"/>
                    <a:pt x="45" y="153"/>
                    <a:pt x="45" y="154"/>
                  </a:cubicBezTo>
                  <a:cubicBezTo>
                    <a:pt x="45" y="157"/>
                    <a:pt x="34" y="154"/>
                    <a:pt x="31" y="159"/>
                  </a:cubicBezTo>
                  <a:cubicBezTo>
                    <a:pt x="29" y="162"/>
                    <a:pt x="31" y="164"/>
                    <a:pt x="29" y="167"/>
                  </a:cubicBezTo>
                  <a:cubicBezTo>
                    <a:pt x="27" y="169"/>
                    <a:pt x="24" y="168"/>
                    <a:pt x="22" y="169"/>
                  </a:cubicBezTo>
                  <a:cubicBezTo>
                    <a:pt x="20" y="169"/>
                    <a:pt x="19" y="171"/>
                    <a:pt x="17" y="171"/>
                  </a:cubicBezTo>
                  <a:cubicBezTo>
                    <a:pt x="15" y="171"/>
                    <a:pt x="16" y="167"/>
                    <a:pt x="14" y="167"/>
                  </a:cubicBezTo>
                  <a:cubicBezTo>
                    <a:pt x="12" y="166"/>
                    <a:pt x="11" y="168"/>
                    <a:pt x="9" y="169"/>
                  </a:cubicBezTo>
                  <a:cubicBezTo>
                    <a:pt x="8" y="171"/>
                    <a:pt x="7" y="172"/>
                    <a:pt x="6" y="173"/>
                  </a:cubicBezTo>
                  <a:cubicBezTo>
                    <a:pt x="5" y="174"/>
                    <a:pt x="4" y="174"/>
                    <a:pt x="3" y="175"/>
                  </a:cubicBezTo>
                  <a:cubicBezTo>
                    <a:pt x="2" y="175"/>
                    <a:pt x="1" y="176"/>
                    <a:pt x="0" y="177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1" y="180"/>
                    <a:pt x="1" y="182"/>
                    <a:pt x="1" y="182"/>
                  </a:cubicBezTo>
                  <a:cubicBezTo>
                    <a:pt x="1" y="185"/>
                    <a:pt x="1" y="185"/>
                    <a:pt x="1" y="185"/>
                  </a:cubicBezTo>
                  <a:cubicBezTo>
                    <a:pt x="3" y="187"/>
                    <a:pt x="3" y="187"/>
                    <a:pt x="3" y="187"/>
                  </a:cubicBezTo>
                  <a:cubicBezTo>
                    <a:pt x="9" y="185"/>
                    <a:pt x="9" y="185"/>
                    <a:pt x="9" y="185"/>
                  </a:cubicBezTo>
                  <a:cubicBezTo>
                    <a:pt x="10" y="186"/>
                    <a:pt x="10" y="186"/>
                    <a:pt x="10" y="186"/>
                  </a:cubicBezTo>
                  <a:cubicBezTo>
                    <a:pt x="10" y="189"/>
                    <a:pt x="10" y="189"/>
                    <a:pt x="10" y="189"/>
                  </a:cubicBezTo>
                  <a:cubicBezTo>
                    <a:pt x="8" y="193"/>
                    <a:pt x="8" y="193"/>
                    <a:pt x="8" y="193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202"/>
                    <a:pt x="11" y="202"/>
                    <a:pt x="11" y="202"/>
                  </a:cubicBezTo>
                  <a:cubicBezTo>
                    <a:pt x="13" y="204"/>
                    <a:pt x="13" y="204"/>
                    <a:pt x="13" y="204"/>
                  </a:cubicBezTo>
                  <a:cubicBezTo>
                    <a:pt x="13" y="206"/>
                    <a:pt x="13" y="206"/>
                    <a:pt x="13" y="206"/>
                  </a:cubicBezTo>
                  <a:cubicBezTo>
                    <a:pt x="10" y="207"/>
                    <a:pt x="10" y="207"/>
                    <a:pt x="10" y="207"/>
                  </a:cubicBezTo>
                  <a:cubicBezTo>
                    <a:pt x="10" y="211"/>
                    <a:pt x="10" y="211"/>
                    <a:pt x="10" y="211"/>
                  </a:cubicBezTo>
                  <a:cubicBezTo>
                    <a:pt x="16" y="211"/>
                    <a:pt x="16" y="211"/>
                    <a:pt x="16" y="211"/>
                  </a:cubicBezTo>
                  <a:cubicBezTo>
                    <a:pt x="26" y="217"/>
                    <a:pt x="26" y="217"/>
                    <a:pt x="26" y="217"/>
                  </a:cubicBezTo>
                  <a:cubicBezTo>
                    <a:pt x="28" y="220"/>
                    <a:pt x="28" y="220"/>
                    <a:pt x="28" y="220"/>
                  </a:cubicBezTo>
                  <a:cubicBezTo>
                    <a:pt x="32" y="223"/>
                    <a:pt x="32" y="223"/>
                    <a:pt x="32" y="223"/>
                  </a:cubicBezTo>
                  <a:cubicBezTo>
                    <a:pt x="35" y="220"/>
                    <a:pt x="35" y="220"/>
                    <a:pt x="35" y="220"/>
                  </a:cubicBezTo>
                  <a:cubicBezTo>
                    <a:pt x="37" y="218"/>
                    <a:pt x="37" y="218"/>
                    <a:pt x="37" y="218"/>
                  </a:cubicBezTo>
                  <a:cubicBezTo>
                    <a:pt x="41" y="218"/>
                    <a:pt x="41" y="218"/>
                    <a:pt x="41" y="218"/>
                  </a:cubicBezTo>
                  <a:cubicBezTo>
                    <a:pt x="45" y="219"/>
                    <a:pt x="45" y="219"/>
                    <a:pt x="45" y="219"/>
                  </a:cubicBezTo>
                  <a:cubicBezTo>
                    <a:pt x="49" y="220"/>
                    <a:pt x="49" y="220"/>
                    <a:pt x="49" y="220"/>
                  </a:cubicBezTo>
                  <a:cubicBezTo>
                    <a:pt x="51" y="223"/>
                    <a:pt x="51" y="223"/>
                    <a:pt x="51" y="223"/>
                  </a:cubicBezTo>
                  <a:cubicBezTo>
                    <a:pt x="53" y="226"/>
                    <a:pt x="53" y="226"/>
                    <a:pt x="53" y="226"/>
                  </a:cubicBezTo>
                  <a:cubicBezTo>
                    <a:pt x="55" y="230"/>
                    <a:pt x="55" y="230"/>
                    <a:pt x="55" y="230"/>
                  </a:cubicBezTo>
                  <a:cubicBezTo>
                    <a:pt x="52" y="232"/>
                    <a:pt x="52" y="232"/>
                    <a:pt x="52" y="232"/>
                  </a:cubicBezTo>
                  <a:cubicBezTo>
                    <a:pt x="52" y="235"/>
                    <a:pt x="52" y="235"/>
                    <a:pt x="52" y="235"/>
                  </a:cubicBezTo>
                  <a:cubicBezTo>
                    <a:pt x="50" y="238"/>
                    <a:pt x="50" y="238"/>
                    <a:pt x="50" y="238"/>
                  </a:cubicBezTo>
                  <a:cubicBezTo>
                    <a:pt x="48" y="240"/>
                    <a:pt x="48" y="240"/>
                    <a:pt x="48" y="240"/>
                  </a:cubicBezTo>
                  <a:cubicBezTo>
                    <a:pt x="46" y="244"/>
                    <a:pt x="46" y="244"/>
                    <a:pt x="46" y="244"/>
                  </a:cubicBezTo>
                  <a:cubicBezTo>
                    <a:pt x="44" y="246"/>
                    <a:pt x="44" y="246"/>
                    <a:pt x="44" y="246"/>
                  </a:cubicBezTo>
                  <a:cubicBezTo>
                    <a:pt x="42" y="250"/>
                    <a:pt x="42" y="250"/>
                    <a:pt x="42" y="250"/>
                  </a:cubicBezTo>
                  <a:cubicBezTo>
                    <a:pt x="46" y="253"/>
                    <a:pt x="46" y="253"/>
                    <a:pt x="46" y="253"/>
                  </a:cubicBezTo>
                  <a:cubicBezTo>
                    <a:pt x="48" y="256"/>
                    <a:pt x="48" y="256"/>
                    <a:pt x="48" y="256"/>
                  </a:cubicBezTo>
                  <a:cubicBezTo>
                    <a:pt x="47" y="262"/>
                    <a:pt x="47" y="262"/>
                    <a:pt x="47" y="262"/>
                  </a:cubicBezTo>
                  <a:cubicBezTo>
                    <a:pt x="50" y="263"/>
                    <a:pt x="50" y="263"/>
                    <a:pt x="50" y="263"/>
                  </a:cubicBezTo>
                  <a:cubicBezTo>
                    <a:pt x="52" y="263"/>
                    <a:pt x="52" y="263"/>
                    <a:pt x="52" y="263"/>
                  </a:cubicBezTo>
                  <a:cubicBezTo>
                    <a:pt x="52" y="266"/>
                    <a:pt x="52" y="266"/>
                    <a:pt x="52" y="266"/>
                  </a:cubicBezTo>
                  <a:cubicBezTo>
                    <a:pt x="51" y="271"/>
                    <a:pt x="51" y="271"/>
                    <a:pt x="51" y="271"/>
                  </a:cubicBezTo>
                  <a:cubicBezTo>
                    <a:pt x="52" y="273"/>
                    <a:pt x="52" y="273"/>
                    <a:pt x="52" y="273"/>
                  </a:cubicBezTo>
                  <a:cubicBezTo>
                    <a:pt x="50" y="275"/>
                    <a:pt x="50" y="275"/>
                    <a:pt x="50" y="275"/>
                  </a:cubicBezTo>
                  <a:cubicBezTo>
                    <a:pt x="51" y="279"/>
                    <a:pt x="51" y="279"/>
                    <a:pt x="51" y="279"/>
                  </a:cubicBezTo>
                  <a:cubicBezTo>
                    <a:pt x="56" y="281"/>
                    <a:pt x="56" y="281"/>
                    <a:pt x="56" y="281"/>
                  </a:cubicBezTo>
                  <a:cubicBezTo>
                    <a:pt x="59" y="283"/>
                    <a:pt x="59" y="283"/>
                    <a:pt x="59" y="283"/>
                  </a:cubicBezTo>
                  <a:cubicBezTo>
                    <a:pt x="64" y="284"/>
                    <a:pt x="64" y="284"/>
                    <a:pt x="64" y="284"/>
                  </a:cubicBezTo>
                  <a:cubicBezTo>
                    <a:pt x="67" y="287"/>
                    <a:pt x="67" y="287"/>
                    <a:pt x="67" y="287"/>
                  </a:cubicBezTo>
                  <a:cubicBezTo>
                    <a:pt x="70" y="290"/>
                    <a:pt x="70" y="290"/>
                    <a:pt x="70" y="290"/>
                  </a:cubicBezTo>
                  <a:cubicBezTo>
                    <a:pt x="72" y="289"/>
                    <a:pt x="72" y="289"/>
                    <a:pt x="72" y="289"/>
                  </a:cubicBezTo>
                  <a:cubicBezTo>
                    <a:pt x="76" y="290"/>
                    <a:pt x="76" y="290"/>
                    <a:pt x="76" y="290"/>
                  </a:cubicBezTo>
                  <a:cubicBezTo>
                    <a:pt x="80" y="290"/>
                    <a:pt x="80" y="290"/>
                    <a:pt x="80" y="290"/>
                  </a:cubicBezTo>
                  <a:cubicBezTo>
                    <a:pt x="83" y="290"/>
                    <a:pt x="83" y="290"/>
                    <a:pt x="83" y="290"/>
                  </a:cubicBezTo>
                  <a:cubicBezTo>
                    <a:pt x="87" y="297"/>
                    <a:pt x="87" y="297"/>
                    <a:pt x="87" y="297"/>
                  </a:cubicBezTo>
                  <a:cubicBezTo>
                    <a:pt x="91" y="297"/>
                    <a:pt x="91" y="297"/>
                    <a:pt x="91" y="297"/>
                  </a:cubicBezTo>
                  <a:cubicBezTo>
                    <a:pt x="96" y="296"/>
                    <a:pt x="96" y="296"/>
                    <a:pt x="96" y="296"/>
                  </a:cubicBezTo>
                  <a:cubicBezTo>
                    <a:pt x="99" y="298"/>
                    <a:pt x="99" y="298"/>
                    <a:pt x="99" y="298"/>
                  </a:cubicBezTo>
                  <a:cubicBezTo>
                    <a:pt x="99" y="302"/>
                    <a:pt x="99" y="302"/>
                    <a:pt x="99" y="302"/>
                  </a:cubicBezTo>
                  <a:cubicBezTo>
                    <a:pt x="103" y="304"/>
                    <a:pt x="103" y="304"/>
                    <a:pt x="103" y="304"/>
                  </a:cubicBezTo>
                  <a:cubicBezTo>
                    <a:pt x="107" y="308"/>
                    <a:pt x="107" y="308"/>
                    <a:pt x="107" y="308"/>
                  </a:cubicBezTo>
                  <a:cubicBezTo>
                    <a:pt x="109" y="311"/>
                    <a:pt x="109" y="311"/>
                    <a:pt x="109" y="311"/>
                  </a:cubicBezTo>
                  <a:cubicBezTo>
                    <a:pt x="113" y="312"/>
                    <a:pt x="113" y="312"/>
                    <a:pt x="113" y="312"/>
                  </a:cubicBezTo>
                  <a:cubicBezTo>
                    <a:pt x="118" y="314"/>
                    <a:pt x="118" y="314"/>
                    <a:pt x="118" y="314"/>
                  </a:cubicBezTo>
                  <a:cubicBezTo>
                    <a:pt x="125" y="315"/>
                    <a:pt x="125" y="315"/>
                    <a:pt x="125" y="315"/>
                  </a:cubicBezTo>
                  <a:cubicBezTo>
                    <a:pt x="130" y="316"/>
                    <a:pt x="130" y="316"/>
                    <a:pt x="130" y="316"/>
                  </a:cubicBezTo>
                  <a:cubicBezTo>
                    <a:pt x="134" y="314"/>
                    <a:pt x="134" y="314"/>
                    <a:pt x="134" y="314"/>
                  </a:cubicBezTo>
                  <a:cubicBezTo>
                    <a:pt x="138" y="315"/>
                    <a:pt x="138" y="315"/>
                    <a:pt x="138" y="315"/>
                  </a:cubicBezTo>
                  <a:cubicBezTo>
                    <a:pt x="140" y="319"/>
                    <a:pt x="140" y="319"/>
                    <a:pt x="140" y="319"/>
                  </a:cubicBezTo>
                  <a:cubicBezTo>
                    <a:pt x="144" y="312"/>
                    <a:pt x="144" y="312"/>
                    <a:pt x="144" y="312"/>
                  </a:cubicBezTo>
                  <a:cubicBezTo>
                    <a:pt x="147" y="311"/>
                    <a:pt x="147" y="311"/>
                    <a:pt x="147" y="311"/>
                  </a:cubicBezTo>
                  <a:cubicBezTo>
                    <a:pt x="152" y="310"/>
                    <a:pt x="152" y="310"/>
                    <a:pt x="152" y="310"/>
                  </a:cubicBezTo>
                  <a:cubicBezTo>
                    <a:pt x="156" y="312"/>
                    <a:pt x="156" y="312"/>
                    <a:pt x="156" y="312"/>
                  </a:cubicBezTo>
                  <a:cubicBezTo>
                    <a:pt x="160" y="312"/>
                    <a:pt x="160" y="312"/>
                    <a:pt x="160" y="312"/>
                  </a:cubicBezTo>
                  <a:cubicBezTo>
                    <a:pt x="166" y="313"/>
                    <a:pt x="166" y="313"/>
                    <a:pt x="166" y="313"/>
                  </a:cubicBezTo>
                  <a:cubicBezTo>
                    <a:pt x="170" y="312"/>
                    <a:pt x="170" y="312"/>
                    <a:pt x="170" y="312"/>
                  </a:cubicBezTo>
                  <a:cubicBezTo>
                    <a:pt x="175" y="309"/>
                    <a:pt x="175" y="309"/>
                    <a:pt x="175" y="309"/>
                  </a:cubicBezTo>
                  <a:cubicBezTo>
                    <a:pt x="178" y="307"/>
                    <a:pt x="178" y="307"/>
                    <a:pt x="178" y="307"/>
                  </a:cubicBezTo>
                  <a:cubicBezTo>
                    <a:pt x="182" y="307"/>
                    <a:pt x="182" y="307"/>
                    <a:pt x="182" y="307"/>
                  </a:cubicBezTo>
                  <a:cubicBezTo>
                    <a:pt x="185" y="308"/>
                    <a:pt x="185" y="308"/>
                    <a:pt x="185" y="308"/>
                  </a:cubicBezTo>
                  <a:cubicBezTo>
                    <a:pt x="189" y="305"/>
                    <a:pt x="189" y="305"/>
                    <a:pt x="189" y="305"/>
                  </a:cubicBezTo>
                  <a:cubicBezTo>
                    <a:pt x="192" y="305"/>
                    <a:pt x="192" y="305"/>
                    <a:pt x="192" y="305"/>
                  </a:cubicBezTo>
                  <a:cubicBezTo>
                    <a:pt x="197" y="307"/>
                    <a:pt x="197" y="307"/>
                    <a:pt x="197" y="307"/>
                  </a:cubicBezTo>
                  <a:cubicBezTo>
                    <a:pt x="197" y="312"/>
                    <a:pt x="197" y="312"/>
                    <a:pt x="197" y="312"/>
                  </a:cubicBezTo>
                  <a:cubicBezTo>
                    <a:pt x="199" y="314"/>
                    <a:pt x="199" y="314"/>
                    <a:pt x="199" y="314"/>
                  </a:cubicBezTo>
                  <a:cubicBezTo>
                    <a:pt x="202" y="313"/>
                    <a:pt x="202" y="313"/>
                    <a:pt x="202" y="313"/>
                  </a:cubicBezTo>
                  <a:cubicBezTo>
                    <a:pt x="204" y="314"/>
                    <a:pt x="204" y="314"/>
                    <a:pt x="204" y="314"/>
                  </a:cubicBezTo>
                  <a:cubicBezTo>
                    <a:pt x="207" y="315"/>
                    <a:pt x="207" y="315"/>
                    <a:pt x="207" y="315"/>
                  </a:cubicBezTo>
                  <a:cubicBezTo>
                    <a:pt x="210" y="316"/>
                    <a:pt x="210" y="316"/>
                    <a:pt x="210" y="316"/>
                  </a:cubicBezTo>
                  <a:cubicBezTo>
                    <a:pt x="211" y="319"/>
                    <a:pt x="211" y="319"/>
                    <a:pt x="211" y="319"/>
                  </a:cubicBezTo>
                  <a:cubicBezTo>
                    <a:pt x="212" y="322"/>
                    <a:pt x="212" y="322"/>
                    <a:pt x="212" y="322"/>
                  </a:cubicBezTo>
                  <a:cubicBezTo>
                    <a:pt x="215" y="321"/>
                    <a:pt x="215" y="321"/>
                    <a:pt x="215" y="321"/>
                  </a:cubicBezTo>
                  <a:cubicBezTo>
                    <a:pt x="218" y="321"/>
                    <a:pt x="218" y="321"/>
                    <a:pt x="218" y="321"/>
                  </a:cubicBezTo>
                  <a:cubicBezTo>
                    <a:pt x="219" y="325"/>
                    <a:pt x="219" y="325"/>
                    <a:pt x="219" y="325"/>
                  </a:cubicBezTo>
                  <a:cubicBezTo>
                    <a:pt x="220" y="328"/>
                    <a:pt x="220" y="328"/>
                    <a:pt x="220" y="328"/>
                  </a:cubicBezTo>
                  <a:cubicBezTo>
                    <a:pt x="219" y="333"/>
                    <a:pt x="219" y="333"/>
                    <a:pt x="219" y="333"/>
                  </a:cubicBezTo>
                  <a:cubicBezTo>
                    <a:pt x="220" y="336"/>
                    <a:pt x="220" y="336"/>
                    <a:pt x="220" y="336"/>
                  </a:cubicBezTo>
                  <a:cubicBezTo>
                    <a:pt x="220" y="339"/>
                    <a:pt x="220" y="339"/>
                    <a:pt x="220" y="339"/>
                  </a:cubicBezTo>
                  <a:cubicBezTo>
                    <a:pt x="219" y="344"/>
                    <a:pt x="219" y="344"/>
                    <a:pt x="219" y="344"/>
                  </a:cubicBezTo>
                  <a:cubicBezTo>
                    <a:pt x="217" y="349"/>
                    <a:pt x="217" y="349"/>
                    <a:pt x="217" y="349"/>
                  </a:cubicBezTo>
                  <a:cubicBezTo>
                    <a:pt x="214" y="353"/>
                    <a:pt x="214" y="353"/>
                    <a:pt x="214" y="353"/>
                  </a:cubicBezTo>
                  <a:cubicBezTo>
                    <a:pt x="214" y="355"/>
                    <a:pt x="214" y="355"/>
                    <a:pt x="214" y="355"/>
                  </a:cubicBezTo>
                  <a:cubicBezTo>
                    <a:pt x="216" y="358"/>
                    <a:pt x="216" y="358"/>
                    <a:pt x="216" y="358"/>
                  </a:cubicBezTo>
                  <a:cubicBezTo>
                    <a:pt x="216" y="361"/>
                    <a:pt x="216" y="361"/>
                    <a:pt x="216" y="361"/>
                  </a:cubicBezTo>
                  <a:cubicBezTo>
                    <a:pt x="216" y="363"/>
                    <a:pt x="216" y="363"/>
                    <a:pt x="216" y="363"/>
                  </a:cubicBezTo>
                  <a:cubicBezTo>
                    <a:pt x="218" y="362"/>
                    <a:pt x="218" y="362"/>
                    <a:pt x="218" y="362"/>
                  </a:cubicBezTo>
                  <a:cubicBezTo>
                    <a:pt x="219" y="361"/>
                    <a:pt x="219" y="361"/>
                    <a:pt x="219" y="361"/>
                  </a:cubicBezTo>
                  <a:cubicBezTo>
                    <a:pt x="223" y="359"/>
                    <a:pt x="223" y="359"/>
                    <a:pt x="223" y="359"/>
                  </a:cubicBezTo>
                  <a:cubicBezTo>
                    <a:pt x="225" y="359"/>
                    <a:pt x="225" y="359"/>
                    <a:pt x="225" y="359"/>
                  </a:cubicBezTo>
                  <a:cubicBezTo>
                    <a:pt x="227" y="362"/>
                    <a:pt x="227" y="362"/>
                    <a:pt x="227" y="362"/>
                  </a:cubicBezTo>
                  <a:cubicBezTo>
                    <a:pt x="226" y="365"/>
                    <a:pt x="226" y="365"/>
                    <a:pt x="226" y="365"/>
                  </a:cubicBezTo>
                  <a:cubicBezTo>
                    <a:pt x="228" y="368"/>
                    <a:pt x="228" y="368"/>
                    <a:pt x="228" y="368"/>
                  </a:cubicBezTo>
                  <a:cubicBezTo>
                    <a:pt x="231" y="368"/>
                    <a:pt x="231" y="368"/>
                    <a:pt x="231" y="368"/>
                  </a:cubicBezTo>
                  <a:cubicBezTo>
                    <a:pt x="231" y="370"/>
                    <a:pt x="231" y="370"/>
                    <a:pt x="231" y="370"/>
                  </a:cubicBezTo>
                  <a:cubicBezTo>
                    <a:pt x="228" y="375"/>
                    <a:pt x="228" y="375"/>
                    <a:pt x="228" y="375"/>
                  </a:cubicBezTo>
                  <a:cubicBezTo>
                    <a:pt x="228" y="377"/>
                    <a:pt x="228" y="377"/>
                    <a:pt x="228" y="377"/>
                  </a:cubicBezTo>
                  <a:cubicBezTo>
                    <a:pt x="232" y="378"/>
                    <a:pt x="232" y="378"/>
                    <a:pt x="232" y="378"/>
                  </a:cubicBezTo>
                  <a:cubicBezTo>
                    <a:pt x="234" y="378"/>
                    <a:pt x="234" y="378"/>
                    <a:pt x="234" y="378"/>
                  </a:cubicBezTo>
                  <a:cubicBezTo>
                    <a:pt x="236" y="383"/>
                    <a:pt x="236" y="383"/>
                    <a:pt x="236" y="383"/>
                  </a:cubicBezTo>
                  <a:cubicBezTo>
                    <a:pt x="237" y="387"/>
                    <a:pt x="237" y="387"/>
                    <a:pt x="237" y="387"/>
                  </a:cubicBezTo>
                  <a:cubicBezTo>
                    <a:pt x="243" y="389"/>
                    <a:pt x="243" y="389"/>
                    <a:pt x="243" y="389"/>
                  </a:cubicBezTo>
                  <a:cubicBezTo>
                    <a:pt x="242" y="392"/>
                    <a:pt x="242" y="392"/>
                    <a:pt x="242" y="392"/>
                  </a:cubicBezTo>
                  <a:cubicBezTo>
                    <a:pt x="248" y="392"/>
                    <a:pt x="248" y="392"/>
                    <a:pt x="248" y="392"/>
                  </a:cubicBezTo>
                  <a:cubicBezTo>
                    <a:pt x="249" y="388"/>
                    <a:pt x="249" y="388"/>
                    <a:pt x="249" y="388"/>
                  </a:cubicBezTo>
                  <a:cubicBezTo>
                    <a:pt x="250" y="382"/>
                    <a:pt x="250" y="382"/>
                    <a:pt x="250" y="382"/>
                  </a:cubicBezTo>
                  <a:cubicBezTo>
                    <a:pt x="247" y="377"/>
                    <a:pt x="247" y="377"/>
                    <a:pt x="247" y="377"/>
                  </a:cubicBezTo>
                  <a:cubicBezTo>
                    <a:pt x="249" y="373"/>
                    <a:pt x="249" y="373"/>
                    <a:pt x="249" y="373"/>
                  </a:cubicBezTo>
                  <a:cubicBezTo>
                    <a:pt x="253" y="374"/>
                    <a:pt x="253" y="374"/>
                    <a:pt x="253" y="374"/>
                  </a:cubicBezTo>
                  <a:cubicBezTo>
                    <a:pt x="258" y="371"/>
                    <a:pt x="258" y="371"/>
                    <a:pt x="258" y="371"/>
                  </a:cubicBezTo>
                  <a:cubicBezTo>
                    <a:pt x="263" y="374"/>
                    <a:pt x="263" y="374"/>
                    <a:pt x="263" y="374"/>
                  </a:cubicBezTo>
                  <a:cubicBezTo>
                    <a:pt x="269" y="372"/>
                    <a:pt x="269" y="372"/>
                    <a:pt x="269" y="372"/>
                  </a:cubicBezTo>
                  <a:cubicBezTo>
                    <a:pt x="274" y="372"/>
                    <a:pt x="274" y="372"/>
                    <a:pt x="274" y="372"/>
                  </a:cubicBezTo>
                  <a:cubicBezTo>
                    <a:pt x="279" y="368"/>
                    <a:pt x="279" y="368"/>
                    <a:pt x="279" y="368"/>
                  </a:cubicBezTo>
                  <a:cubicBezTo>
                    <a:pt x="282" y="369"/>
                    <a:pt x="282" y="369"/>
                    <a:pt x="282" y="369"/>
                  </a:cubicBezTo>
                  <a:cubicBezTo>
                    <a:pt x="285" y="371"/>
                    <a:pt x="285" y="371"/>
                    <a:pt x="285" y="371"/>
                  </a:cubicBezTo>
                  <a:cubicBezTo>
                    <a:pt x="288" y="372"/>
                    <a:pt x="288" y="372"/>
                    <a:pt x="288" y="372"/>
                  </a:cubicBezTo>
                  <a:cubicBezTo>
                    <a:pt x="288" y="377"/>
                    <a:pt x="288" y="377"/>
                    <a:pt x="288" y="377"/>
                  </a:cubicBezTo>
                  <a:cubicBezTo>
                    <a:pt x="290" y="381"/>
                    <a:pt x="290" y="381"/>
                    <a:pt x="290" y="381"/>
                  </a:cubicBezTo>
                  <a:cubicBezTo>
                    <a:pt x="292" y="383"/>
                    <a:pt x="292" y="383"/>
                    <a:pt x="292" y="383"/>
                  </a:cubicBezTo>
                  <a:cubicBezTo>
                    <a:pt x="296" y="385"/>
                    <a:pt x="296" y="385"/>
                    <a:pt x="296" y="385"/>
                  </a:cubicBezTo>
                  <a:cubicBezTo>
                    <a:pt x="299" y="384"/>
                    <a:pt x="299" y="384"/>
                    <a:pt x="299" y="384"/>
                  </a:cubicBezTo>
                  <a:cubicBezTo>
                    <a:pt x="303" y="386"/>
                    <a:pt x="303" y="386"/>
                    <a:pt x="303" y="386"/>
                  </a:cubicBezTo>
                  <a:cubicBezTo>
                    <a:pt x="304" y="386"/>
                    <a:pt x="304" y="385"/>
                    <a:pt x="304" y="384"/>
                  </a:cubicBezTo>
                  <a:cubicBezTo>
                    <a:pt x="307" y="384"/>
                    <a:pt x="307" y="384"/>
                    <a:pt x="311" y="383"/>
                  </a:cubicBezTo>
                  <a:cubicBezTo>
                    <a:pt x="311" y="385"/>
                    <a:pt x="311" y="385"/>
                    <a:pt x="311" y="385"/>
                  </a:cubicBezTo>
                  <a:cubicBezTo>
                    <a:pt x="313" y="386"/>
                    <a:pt x="313" y="384"/>
                    <a:pt x="315" y="385"/>
                  </a:cubicBezTo>
                  <a:cubicBezTo>
                    <a:pt x="315" y="385"/>
                    <a:pt x="316" y="386"/>
                    <a:pt x="315" y="387"/>
                  </a:cubicBezTo>
                  <a:cubicBezTo>
                    <a:pt x="315" y="388"/>
                    <a:pt x="313" y="391"/>
                    <a:pt x="314" y="394"/>
                  </a:cubicBezTo>
                  <a:cubicBezTo>
                    <a:pt x="315" y="394"/>
                    <a:pt x="315" y="394"/>
                    <a:pt x="315" y="394"/>
                  </a:cubicBezTo>
                  <a:cubicBezTo>
                    <a:pt x="316" y="396"/>
                    <a:pt x="317" y="398"/>
                    <a:pt x="317" y="400"/>
                  </a:cubicBezTo>
                  <a:cubicBezTo>
                    <a:pt x="319" y="399"/>
                    <a:pt x="320" y="399"/>
                    <a:pt x="322" y="399"/>
                  </a:cubicBezTo>
                  <a:cubicBezTo>
                    <a:pt x="322" y="395"/>
                    <a:pt x="323" y="396"/>
                    <a:pt x="319" y="393"/>
                  </a:cubicBezTo>
                  <a:cubicBezTo>
                    <a:pt x="320" y="393"/>
                    <a:pt x="321" y="393"/>
                    <a:pt x="321" y="393"/>
                  </a:cubicBezTo>
                  <a:cubicBezTo>
                    <a:pt x="322" y="393"/>
                    <a:pt x="321" y="391"/>
                    <a:pt x="322" y="390"/>
                  </a:cubicBezTo>
                  <a:cubicBezTo>
                    <a:pt x="323" y="389"/>
                    <a:pt x="326" y="389"/>
                    <a:pt x="327" y="388"/>
                  </a:cubicBezTo>
                  <a:cubicBezTo>
                    <a:pt x="327" y="388"/>
                    <a:pt x="330" y="385"/>
                    <a:pt x="330" y="385"/>
                  </a:cubicBezTo>
                  <a:cubicBezTo>
                    <a:pt x="331" y="384"/>
                    <a:pt x="331" y="385"/>
                    <a:pt x="332" y="385"/>
                  </a:cubicBezTo>
                  <a:cubicBezTo>
                    <a:pt x="332" y="383"/>
                    <a:pt x="332" y="383"/>
                    <a:pt x="332" y="383"/>
                  </a:cubicBezTo>
                  <a:cubicBezTo>
                    <a:pt x="334" y="383"/>
                    <a:pt x="333" y="384"/>
                    <a:pt x="334" y="384"/>
                  </a:cubicBezTo>
                  <a:cubicBezTo>
                    <a:pt x="335" y="383"/>
                    <a:pt x="335" y="381"/>
                    <a:pt x="335" y="381"/>
                  </a:cubicBezTo>
                  <a:cubicBezTo>
                    <a:pt x="337" y="381"/>
                    <a:pt x="336" y="382"/>
                    <a:pt x="337" y="382"/>
                  </a:cubicBezTo>
                  <a:cubicBezTo>
                    <a:pt x="339" y="381"/>
                    <a:pt x="339" y="381"/>
                    <a:pt x="339" y="381"/>
                  </a:cubicBezTo>
                  <a:cubicBezTo>
                    <a:pt x="341" y="380"/>
                    <a:pt x="345" y="381"/>
                    <a:pt x="347" y="381"/>
                  </a:cubicBezTo>
                  <a:cubicBezTo>
                    <a:pt x="347" y="380"/>
                    <a:pt x="351" y="374"/>
                    <a:pt x="351" y="374"/>
                  </a:cubicBezTo>
                  <a:cubicBezTo>
                    <a:pt x="352" y="374"/>
                    <a:pt x="352" y="374"/>
                    <a:pt x="352" y="374"/>
                  </a:cubicBezTo>
                  <a:cubicBezTo>
                    <a:pt x="352" y="374"/>
                    <a:pt x="354" y="369"/>
                    <a:pt x="352" y="371"/>
                  </a:cubicBezTo>
                  <a:cubicBezTo>
                    <a:pt x="352" y="369"/>
                    <a:pt x="352" y="369"/>
                    <a:pt x="352" y="369"/>
                  </a:cubicBezTo>
                  <a:cubicBezTo>
                    <a:pt x="352" y="369"/>
                    <a:pt x="354" y="370"/>
                    <a:pt x="354" y="370"/>
                  </a:cubicBezTo>
                  <a:cubicBezTo>
                    <a:pt x="355" y="371"/>
                    <a:pt x="355" y="372"/>
                    <a:pt x="356" y="373"/>
                  </a:cubicBezTo>
                  <a:cubicBezTo>
                    <a:pt x="357" y="373"/>
                    <a:pt x="359" y="372"/>
                    <a:pt x="360" y="374"/>
                  </a:cubicBezTo>
                  <a:cubicBezTo>
                    <a:pt x="360" y="374"/>
                    <a:pt x="360" y="374"/>
                    <a:pt x="360" y="374"/>
                  </a:cubicBezTo>
                  <a:cubicBezTo>
                    <a:pt x="361" y="374"/>
                    <a:pt x="361" y="374"/>
                    <a:pt x="362" y="374"/>
                  </a:cubicBezTo>
                  <a:cubicBezTo>
                    <a:pt x="362" y="373"/>
                    <a:pt x="362" y="373"/>
                    <a:pt x="362" y="373"/>
                  </a:cubicBezTo>
                  <a:cubicBezTo>
                    <a:pt x="364" y="372"/>
                    <a:pt x="366" y="371"/>
                    <a:pt x="367" y="371"/>
                  </a:cubicBezTo>
                  <a:cubicBezTo>
                    <a:pt x="369" y="371"/>
                    <a:pt x="370" y="372"/>
                    <a:pt x="372" y="372"/>
                  </a:cubicBezTo>
                  <a:cubicBezTo>
                    <a:pt x="372" y="371"/>
                    <a:pt x="372" y="371"/>
                    <a:pt x="372" y="371"/>
                  </a:cubicBezTo>
                  <a:cubicBezTo>
                    <a:pt x="372" y="370"/>
                    <a:pt x="374" y="370"/>
                    <a:pt x="375" y="369"/>
                  </a:cubicBezTo>
                  <a:cubicBezTo>
                    <a:pt x="375" y="368"/>
                    <a:pt x="375" y="366"/>
                    <a:pt x="375" y="366"/>
                  </a:cubicBezTo>
                  <a:cubicBezTo>
                    <a:pt x="375" y="364"/>
                    <a:pt x="375" y="364"/>
                    <a:pt x="375" y="364"/>
                  </a:cubicBezTo>
                  <a:cubicBezTo>
                    <a:pt x="375" y="363"/>
                    <a:pt x="378" y="363"/>
                    <a:pt x="379" y="362"/>
                  </a:cubicBezTo>
                  <a:cubicBezTo>
                    <a:pt x="379" y="362"/>
                    <a:pt x="379" y="360"/>
                    <a:pt x="379" y="360"/>
                  </a:cubicBezTo>
                  <a:cubicBezTo>
                    <a:pt x="380" y="360"/>
                    <a:pt x="380" y="361"/>
                    <a:pt x="381" y="361"/>
                  </a:cubicBezTo>
                  <a:cubicBezTo>
                    <a:pt x="382" y="360"/>
                    <a:pt x="382" y="359"/>
                    <a:pt x="383" y="359"/>
                  </a:cubicBezTo>
                  <a:cubicBezTo>
                    <a:pt x="383" y="358"/>
                    <a:pt x="383" y="357"/>
                    <a:pt x="383" y="357"/>
                  </a:cubicBezTo>
                  <a:cubicBezTo>
                    <a:pt x="384" y="356"/>
                    <a:pt x="386" y="357"/>
                    <a:pt x="387" y="356"/>
                  </a:cubicBezTo>
                  <a:cubicBezTo>
                    <a:pt x="387" y="356"/>
                    <a:pt x="388" y="354"/>
                    <a:pt x="388" y="354"/>
                  </a:cubicBezTo>
                  <a:cubicBezTo>
                    <a:pt x="388" y="356"/>
                    <a:pt x="388" y="351"/>
                    <a:pt x="388" y="351"/>
                  </a:cubicBezTo>
                  <a:cubicBezTo>
                    <a:pt x="389" y="350"/>
                    <a:pt x="397" y="349"/>
                    <a:pt x="397" y="349"/>
                  </a:cubicBezTo>
                  <a:cubicBezTo>
                    <a:pt x="398" y="348"/>
                    <a:pt x="396" y="347"/>
                    <a:pt x="396" y="347"/>
                  </a:cubicBezTo>
                  <a:cubicBezTo>
                    <a:pt x="396" y="344"/>
                    <a:pt x="397" y="346"/>
                    <a:pt x="398" y="345"/>
                  </a:cubicBezTo>
                  <a:cubicBezTo>
                    <a:pt x="398" y="343"/>
                    <a:pt x="398" y="343"/>
                    <a:pt x="398" y="343"/>
                  </a:cubicBezTo>
                  <a:cubicBezTo>
                    <a:pt x="397" y="344"/>
                    <a:pt x="398" y="341"/>
                    <a:pt x="398" y="341"/>
                  </a:cubicBezTo>
                  <a:cubicBezTo>
                    <a:pt x="399" y="341"/>
                    <a:pt x="401" y="341"/>
                    <a:pt x="402" y="341"/>
                  </a:cubicBezTo>
                  <a:cubicBezTo>
                    <a:pt x="403" y="340"/>
                    <a:pt x="402" y="340"/>
                    <a:pt x="403" y="339"/>
                  </a:cubicBezTo>
                  <a:cubicBezTo>
                    <a:pt x="403" y="338"/>
                    <a:pt x="403" y="335"/>
                    <a:pt x="402" y="333"/>
                  </a:cubicBezTo>
                  <a:cubicBezTo>
                    <a:pt x="402" y="333"/>
                    <a:pt x="400" y="333"/>
                    <a:pt x="399" y="333"/>
                  </a:cubicBezTo>
                  <a:cubicBezTo>
                    <a:pt x="400" y="331"/>
                    <a:pt x="400" y="331"/>
                    <a:pt x="400" y="331"/>
                  </a:cubicBezTo>
                  <a:cubicBezTo>
                    <a:pt x="400" y="331"/>
                    <a:pt x="401" y="331"/>
                    <a:pt x="402" y="331"/>
                  </a:cubicBezTo>
                  <a:cubicBezTo>
                    <a:pt x="402" y="330"/>
                    <a:pt x="401" y="327"/>
                    <a:pt x="402" y="326"/>
                  </a:cubicBezTo>
                  <a:cubicBezTo>
                    <a:pt x="403" y="324"/>
                    <a:pt x="406" y="325"/>
                    <a:pt x="408" y="323"/>
                  </a:cubicBezTo>
                  <a:cubicBezTo>
                    <a:pt x="408" y="323"/>
                    <a:pt x="408" y="322"/>
                    <a:pt x="408" y="321"/>
                  </a:cubicBezTo>
                  <a:cubicBezTo>
                    <a:pt x="408" y="321"/>
                    <a:pt x="411" y="320"/>
                    <a:pt x="411" y="319"/>
                  </a:cubicBezTo>
                  <a:cubicBezTo>
                    <a:pt x="412" y="318"/>
                    <a:pt x="411" y="316"/>
                    <a:pt x="411" y="315"/>
                  </a:cubicBezTo>
                  <a:cubicBezTo>
                    <a:pt x="411" y="314"/>
                    <a:pt x="413" y="314"/>
                    <a:pt x="413" y="313"/>
                  </a:cubicBezTo>
                  <a:cubicBezTo>
                    <a:pt x="413" y="313"/>
                    <a:pt x="413" y="313"/>
                    <a:pt x="412" y="313"/>
                  </a:cubicBezTo>
                  <a:cubicBezTo>
                    <a:pt x="410" y="311"/>
                    <a:pt x="414" y="313"/>
                    <a:pt x="415" y="312"/>
                  </a:cubicBezTo>
                  <a:cubicBezTo>
                    <a:pt x="416" y="312"/>
                    <a:pt x="416" y="309"/>
                    <a:pt x="416" y="309"/>
                  </a:cubicBezTo>
                  <a:cubicBezTo>
                    <a:pt x="416" y="309"/>
                    <a:pt x="419" y="309"/>
                    <a:pt x="420" y="309"/>
                  </a:cubicBezTo>
                  <a:cubicBezTo>
                    <a:pt x="420" y="309"/>
                    <a:pt x="420" y="307"/>
                    <a:pt x="420" y="307"/>
                  </a:cubicBezTo>
                  <a:cubicBezTo>
                    <a:pt x="419" y="306"/>
                    <a:pt x="418" y="305"/>
                    <a:pt x="417" y="305"/>
                  </a:cubicBezTo>
                  <a:cubicBezTo>
                    <a:pt x="417" y="303"/>
                    <a:pt x="418" y="304"/>
                    <a:pt x="418" y="303"/>
                  </a:cubicBezTo>
                  <a:cubicBezTo>
                    <a:pt x="418" y="298"/>
                    <a:pt x="418" y="298"/>
                    <a:pt x="418" y="298"/>
                  </a:cubicBezTo>
                  <a:cubicBezTo>
                    <a:pt x="420" y="298"/>
                    <a:pt x="422" y="298"/>
                    <a:pt x="423" y="298"/>
                  </a:cubicBezTo>
                  <a:cubicBezTo>
                    <a:pt x="420" y="296"/>
                    <a:pt x="424" y="292"/>
                    <a:pt x="422" y="291"/>
                  </a:cubicBezTo>
                  <a:cubicBezTo>
                    <a:pt x="423" y="291"/>
                    <a:pt x="423" y="291"/>
                    <a:pt x="424" y="291"/>
                  </a:cubicBezTo>
                  <a:cubicBezTo>
                    <a:pt x="425" y="290"/>
                    <a:pt x="425" y="290"/>
                    <a:pt x="425" y="290"/>
                  </a:cubicBezTo>
                  <a:cubicBezTo>
                    <a:pt x="425" y="290"/>
                    <a:pt x="425" y="288"/>
                    <a:pt x="424" y="288"/>
                  </a:cubicBezTo>
                  <a:cubicBezTo>
                    <a:pt x="423" y="287"/>
                    <a:pt x="422" y="288"/>
                    <a:pt x="421" y="287"/>
                  </a:cubicBezTo>
                  <a:cubicBezTo>
                    <a:pt x="420" y="286"/>
                    <a:pt x="420" y="286"/>
                    <a:pt x="420" y="286"/>
                  </a:cubicBezTo>
                  <a:cubicBezTo>
                    <a:pt x="418" y="286"/>
                    <a:pt x="416" y="288"/>
                    <a:pt x="413" y="287"/>
                  </a:cubicBezTo>
                  <a:cubicBezTo>
                    <a:pt x="412" y="286"/>
                    <a:pt x="412" y="285"/>
                    <a:pt x="413" y="285"/>
                  </a:cubicBezTo>
                  <a:cubicBezTo>
                    <a:pt x="416" y="283"/>
                    <a:pt x="418" y="281"/>
                    <a:pt x="420" y="279"/>
                  </a:cubicBezTo>
                  <a:cubicBezTo>
                    <a:pt x="418" y="273"/>
                    <a:pt x="416" y="268"/>
                    <a:pt x="408" y="271"/>
                  </a:cubicBezTo>
                  <a:cubicBezTo>
                    <a:pt x="408" y="270"/>
                    <a:pt x="407" y="269"/>
                    <a:pt x="406" y="268"/>
                  </a:cubicBezTo>
                  <a:cubicBezTo>
                    <a:pt x="410" y="268"/>
                    <a:pt x="413" y="268"/>
                    <a:pt x="416" y="269"/>
                  </a:cubicBezTo>
                  <a:cubicBezTo>
                    <a:pt x="416" y="268"/>
                    <a:pt x="416" y="266"/>
                    <a:pt x="416" y="266"/>
                  </a:cubicBezTo>
                  <a:cubicBezTo>
                    <a:pt x="412" y="260"/>
                    <a:pt x="408" y="256"/>
                    <a:pt x="406" y="248"/>
                  </a:cubicBezTo>
                  <a:cubicBezTo>
                    <a:pt x="404" y="249"/>
                    <a:pt x="404" y="249"/>
                    <a:pt x="402" y="249"/>
                  </a:cubicBezTo>
                  <a:cubicBezTo>
                    <a:pt x="402" y="248"/>
                    <a:pt x="403" y="248"/>
                    <a:pt x="404" y="247"/>
                  </a:cubicBezTo>
                  <a:cubicBezTo>
                    <a:pt x="402" y="243"/>
                    <a:pt x="397" y="236"/>
                    <a:pt x="400" y="229"/>
                  </a:cubicBezTo>
                  <a:cubicBezTo>
                    <a:pt x="401" y="226"/>
                    <a:pt x="404" y="226"/>
                    <a:pt x="405" y="224"/>
                  </a:cubicBezTo>
                  <a:cubicBezTo>
                    <a:pt x="405" y="224"/>
                    <a:pt x="405" y="222"/>
                    <a:pt x="404" y="221"/>
                  </a:cubicBezTo>
                  <a:cubicBezTo>
                    <a:pt x="407" y="220"/>
                    <a:pt x="409" y="219"/>
                    <a:pt x="410" y="216"/>
                  </a:cubicBezTo>
                  <a:cubicBezTo>
                    <a:pt x="411" y="216"/>
                    <a:pt x="410" y="215"/>
                    <a:pt x="411" y="214"/>
                  </a:cubicBezTo>
                  <a:cubicBezTo>
                    <a:pt x="412" y="214"/>
                    <a:pt x="414" y="214"/>
                    <a:pt x="415" y="213"/>
                  </a:cubicBezTo>
                  <a:cubicBezTo>
                    <a:pt x="415" y="213"/>
                    <a:pt x="416" y="211"/>
                    <a:pt x="416" y="211"/>
                  </a:cubicBezTo>
                  <a:cubicBezTo>
                    <a:pt x="417" y="211"/>
                    <a:pt x="419" y="211"/>
                    <a:pt x="420" y="211"/>
                  </a:cubicBezTo>
                  <a:cubicBezTo>
                    <a:pt x="420" y="211"/>
                    <a:pt x="420" y="210"/>
                    <a:pt x="420" y="209"/>
                  </a:cubicBezTo>
                  <a:cubicBezTo>
                    <a:pt x="421" y="209"/>
                    <a:pt x="421" y="208"/>
                    <a:pt x="422" y="208"/>
                  </a:cubicBezTo>
                  <a:cubicBezTo>
                    <a:pt x="422" y="208"/>
                    <a:pt x="423" y="209"/>
                    <a:pt x="424" y="209"/>
                  </a:cubicBezTo>
                  <a:cubicBezTo>
                    <a:pt x="425" y="209"/>
                    <a:pt x="425" y="208"/>
                    <a:pt x="426" y="208"/>
                  </a:cubicBezTo>
                  <a:cubicBezTo>
                    <a:pt x="427" y="207"/>
                    <a:pt x="428" y="205"/>
                    <a:pt x="429" y="203"/>
                  </a:cubicBezTo>
                  <a:cubicBezTo>
                    <a:pt x="429" y="202"/>
                    <a:pt x="429" y="202"/>
                    <a:pt x="429" y="202"/>
                  </a:cubicBezTo>
                  <a:cubicBezTo>
                    <a:pt x="428" y="201"/>
                    <a:pt x="425" y="200"/>
                    <a:pt x="425" y="200"/>
                  </a:cubicBezTo>
                  <a:cubicBezTo>
                    <a:pt x="422" y="200"/>
                    <a:pt x="421" y="203"/>
                    <a:pt x="417" y="202"/>
                  </a:cubicBezTo>
                  <a:cubicBezTo>
                    <a:pt x="416" y="201"/>
                    <a:pt x="416" y="199"/>
                    <a:pt x="415" y="199"/>
                  </a:cubicBezTo>
                  <a:cubicBezTo>
                    <a:pt x="413" y="198"/>
                    <a:pt x="408" y="198"/>
                    <a:pt x="406" y="199"/>
                  </a:cubicBezTo>
                  <a:cubicBezTo>
                    <a:pt x="406" y="199"/>
                    <a:pt x="406" y="201"/>
                    <a:pt x="406" y="201"/>
                  </a:cubicBezTo>
                  <a:cubicBezTo>
                    <a:pt x="405" y="202"/>
                    <a:pt x="403" y="202"/>
                    <a:pt x="402" y="202"/>
                  </a:cubicBezTo>
                  <a:cubicBezTo>
                    <a:pt x="401" y="203"/>
                    <a:pt x="401" y="205"/>
                    <a:pt x="400" y="206"/>
                  </a:cubicBezTo>
                  <a:cubicBezTo>
                    <a:pt x="400" y="206"/>
                    <a:pt x="398" y="206"/>
                    <a:pt x="397" y="206"/>
                  </a:cubicBezTo>
                  <a:cubicBezTo>
                    <a:pt x="398" y="206"/>
                    <a:pt x="396" y="207"/>
                    <a:pt x="396" y="207"/>
                  </a:cubicBezTo>
                  <a:cubicBezTo>
                    <a:pt x="395" y="207"/>
                    <a:pt x="394" y="207"/>
                    <a:pt x="394" y="206"/>
                  </a:cubicBezTo>
                  <a:cubicBezTo>
                    <a:pt x="392" y="205"/>
                    <a:pt x="393" y="203"/>
                    <a:pt x="392" y="201"/>
                  </a:cubicBezTo>
                  <a:cubicBezTo>
                    <a:pt x="391" y="200"/>
                    <a:pt x="390" y="197"/>
                    <a:pt x="389" y="197"/>
                  </a:cubicBezTo>
                  <a:cubicBezTo>
                    <a:pt x="388" y="197"/>
                    <a:pt x="388" y="197"/>
                    <a:pt x="388" y="197"/>
                  </a:cubicBezTo>
                  <a:cubicBezTo>
                    <a:pt x="386" y="195"/>
                    <a:pt x="385" y="191"/>
                    <a:pt x="385" y="188"/>
                  </a:cubicBezTo>
                  <a:cubicBezTo>
                    <a:pt x="384" y="189"/>
                    <a:pt x="385" y="184"/>
                    <a:pt x="385" y="184"/>
                  </a:cubicBezTo>
                  <a:cubicBezTo>
                    <a:pt x="385" y="184"/>
                    <a:pt x="386" y="183"/>
                    <a:pt x="386" y="183"/>
                  </a:cubicBezTo>
                  <a:cubicBezTo>
                    <a:pt x="388" y="182"/>
                    <a:pt x="392" y="184"/>
                    <a:pt x="394" y="183"/>
                  </a:cubicBezTo>
                  <a:cubicBezTo>
                    <a:pt x="395" y="183"/>
                    <a:pt x="397" y="178"/>
                    <a:pt x="398" y="177"/>
                  </a:cubicBezTo>
                  <a:cubicBezTo>
                    <a:pt x="399" y="176"/>
                    <a:pt x="402" y="173"/>
                    <a:pt x="403" y="173"/>
                  </a:cubicBezTo>
                  <a:cubicBezTo>
                    <a:pt x="404" y="173"/>
                    <a:pt x="405" y="173"/>
                    <a:pt x="405" y="173"/>
                  </a:cubicBezTo>
                  <a:cubicBezTo>
                    <a:pt x="406" y="173"/>
                    <a:pt x="407" y="170"/>
                    <a:pt x="408" y="170"/>
                  </a:cubicBezTo>
                  <a:cubicBezTo>
                    <a:pt x="409" y="170"/>
                    <a:pt x="409" y="170"/>
                    <a:pt x="409" y="170"/>
                  </a:cubicBezTo>
                  <a:cubicBezTo>
                    <a:pt x="410" y="168"/>
                    <a:pt x="409" y="167"/>
                    <a:pt x="410" y="165"/>
                  </a:cubicBezTo>
                  <a:cubicBezTo>
                    <a:pt x="411" y="163"/>
                    <a:pt x="414" y="161"/>
                    <a:pt x="416" y="159"/>
                  </a:cubicBezTo>
                  <a:cubicBezTo>
                    <a:pt x="419" y="160"/>
                    <a:pt x="423" y="161"/>
                    <a:pt x="426" y="162"/>
                  </a:cubicBezTo>
                  <a:cubicBezTo>
                    <a:pt x="424" y="166"/>
                    <a:pt x="422" y="170"/>
                    <a:pt x="420" y="174"/>
                  </a:cubicBezTo>
                  <a:cubicBezTo>
                    <a:pt x="420" y="174"/>
                    <a:pt x="418" y="175"/>
                    <a:pt x="418" y="175"/>
                  </a:cubicBezTo>
                  <a:cubicBezTo>
                    <a:pt x="418" y="176"/>
                    <a:pt x="418" y="179"/>
                    <a:pt x="418" y="180"/>
                  </a:cubicBezTo>
                  <a:cubicBezTo>
                    <a:pt x="418" y="180"/>
                    <a:pt x="421" y="180"/>
                    <a:pt x="421" y="180"/>
                  </a:cubicBezTo>
                  <a:cubicBezTo>
                    <a:pt x="420" y="180"/>
                    <a:pt x="416" y="185"/>
                    <a:pt x="418" y="186"/>
                  </a:cubicBezTo>
                  <a:cubicBezTo>
                    <a:pt x="418" y="186"/>
                    <a:pt x="420" y="187"/>
                    <a:pt x="419" y="186"/>
                  </a:cubicBezTo>
                  <a:cubicBezTo>
                    <a:pt x="419" y="186"/>
                    <a:pt x="421" y="186"/>
                    <a:pt x="421" y="186"/>
                  </a:cubicBezTo>
                  <a:cubicBezTo>
                    <a:pt x="421" y="185"/>
                    <a:pt x="422" y="184"/>
                    <a:pt x="421" y="183"/>
                  </a:cubicBezTo>
                  <a:cubicBezTo>
                    <a:pt x="425" y="181"/>
                    <a:pt x="434" y="171"/>
                    <a:pt x="441" y="173"/>
                  </a:cubicBezTo>
                  <a:cubicBezTo>
                    <a:pt x="441" y="173"/>
                    <a:pt x="443" y="175"/>
                    <a:pt x="443" y="175"/>
                  </a:cubicBezTo>
                  <a:cubicBezTo>
                    <a:pt x="445" y="175"/>
                    <a:pt x="444" y="173"/>
                    <a:pt x="446" y="174"/>
                  </a:cubicBezTo>
                  <a:cubicBezTo>
                    <a:pt x="446" y="174"/>
                    <a:pt x="447" y="174"/>
                    <a:pt x="447" y="174"/>
                  </a:cubicBezTo>
                  <a:cubicBezTo>
                    <a:pt x="450" y="168"/>
                    <a:pt x="450" y="168"/>
                    <a:pt x="450" y="168"/>
                  </a:cubicBezTo>
                  <a:cubicBezTo>
                    <a:pt x="453" y="165"/>
                    <a:pt x="453" y="165"/>
                    <a:pt x="453" y="165"/>
                  </a:cubicBezTo>
                  <a:cubicBezTo>
                    <a:pt x="457" y="159"/>
                    <a:pt x="457" y="159"/>
                    <a:pt x="457" y="159"/>
                  </a:cubicBezTo>
                  <a:cubicBezTo>
                    <a:pt x="459" y="155"/>
                    <a:pt x="459" y="155"/>
                    <a:pt x="459" y="155"/>
                  </a:cubicBezTo>
                  <a:cubicBezTo>
                    <a:pt x="465" y="150"/>
                    <a:pt x="465" y="150"/>
                    <a:pt x="465" y="150"/>
                  </a:cubicBezTo>
                  <a:cubicBezTo>
                    <a:pt x="464" y="145"/>
                    <a:pt x="464" y="145"/>
                    <a:pt x="464" y="145"/>
                  </a:cubicBezTo>
                  <a:cubicBezTo>
                    <a:pt x="468" y="144"/>
                    <a:pt x="468" y="144"/>
                    <a:pt x="468" y="144"/>
                  </a:cubicBezTo>
                  <a:cubicBezTo>
                    <a:pt x="470" y="147"/>
                    <a:pt x="470" y="147"/>
                    <a:pt x="470" y="147"/>
                  </a:cubicBezTo>
                  <a:cubicBezTo>
                    <a:pt x="474" y="148"/>
                    <a:pt x="474" y="148"/>
                    <a:pt x="474" y="148"/>
                  </a:cubicBezTo>
                  <a:cubicBezTo>
                    <a:pt x="478" y="149"/>
                    <a:pt x="478" y="149"/>
                    <a:pt x="478" y="149"/>
                  </a:cubicBezTo>
                  <a:cubicBezTo>
                    <a:pt x="478" y="146"/>
                    <a:pt x="478" y="146"/>
                    <a:pt x="478" y="146"/>
                  </a:cubicBezTo>
                  <a:cubicBezTo>
                    <a:pt x="478" y="143"/>
                    <a:pt x="478" y="143"/>
                    <a:pt x="478" y="143"/>
                  </a:cubicBezTo>
                  <a:cubicBezTo>
                    <a:pt x="481" y="141"/>
                    <a:pt x="481" y="141"/>
                    <a:pt x="481" y="141"/>
                  </a:cubicBezTo>
                  <a:cubicBezTo>
                    <a:pt x="485" y="141"/>
                    <a:pt x="485" y="141"/>
                    <a:pt x="485" y="141"/>
                  </a:cubicBezTo>
                  <a:cubicBezTo>
                    <a:pt x="487" y="139"/>
                    <a:pt x="487" y="139"/>
                    <a:pt x="487" y="139"/>
                  </a:cubicBezTo>
                  <a:cubicBezTo>
                    <a:pt x="487" y="137"/>
                    <a:pt x="487" y="137"/>
                    <a:pt x="487" y="137"/>
                  </a:cubicBezTo>
                  <a:cubicBezTo>
                    <a:pt x="491" y="135"/>
                    <a:pt x="491" y="135"/>
                    <a:pt x="491" y="135"/>
                  </a:cubicBezTo>
                  <a:cubicBezTo>
                    <a:pt x="492" y="129"/>
                    <a:pt x="492" y="129"/>
                    <a:pt x="492" y="129"/>
                  </a:cubicBezTo>
                  <a:cubicBezTo>
                    <a:pt x="497" y="137"/>
                    <a:pt x="497" y="137"/>
                    <a:pt x="497" y="137"/>
                  </a:cubicBezTo>
                  <a:cubicBezTo>
                    <a:pt x="499" y="134"/>
                    <a:pt x="499" y="134"/>
                    <a:pt x="499" y="134"/>
                  </a:cubicBezTo>
                  <a:cubicBezTo>
                    <a:pt x="498" y="131"/>
                    <a:pt x="498" y="131"/>
                    <a:pt x="498" y="131"/>
                  </a:cubicBezTo>
                  <a:cubicBezTo>
                    <a:pt x="501" y="129"/>
                    <a:pt x="501" y="129"/>
                    <a:pt x="501" y="129"/>
                  </a:cubicBezTo>
                  <a:cubicBezTo>
                    <a:pt x="501" y="125"/>
                    <a:pt x="501" y="125"/>
                    <a:pt x="501" y="125"/>
                  </a:cubicBezTo>
                  <a:cubicBezTo>
                    <a:pt x="501" y="119"/>
                    <a:pt x="501" y="119"/>
                    <a:pt x="501" y="119"/>
                  </a:cubicBezTo>
                  <a:cubicBezTo>
                    <a:pt x="502" y="115"/>
                    <a:pt x="502" y="115"/>
                    <a:pt x="502" y="115"/>
                  </a:cubicBezTo>
                  <a:cubicBezTo>
                    <a:pt x="502" y="111"/>
                    <a:pt x="502" y="111"/>
                    <a:pt x="502" y="111"/>
                  </a:cubicBezTo>
                  <a:cubicBezTo>
                    <a:pt x="505" y="109"/>
                    <a:pt x="505" y="109"/>
                    <a:pt x="505" y="109"/>
                  </a:cubicBezTo>
                  <a:cubicBezTo>
                    <a:pt x="507" y="107"/>
                    <a:pt x="507" y="107"/>
                    <a:pt x="507" y="107"/>
                  </a:cubicBezTo>
                  <a:cubicBezTo>
                    <a:pt x="507" y="107"/>
                    <a:pt x="507" y="107"/>
                    <a:pt x="507" y="107"/>
                  </a:cubicBezTo>
                  <a:cubicBezTo>
                    <a:pt x="507" y="106"/>
                    <a:pt x="506" y="105"/>
                    <a:pt x="507" y="105"/>
                  </a:cubicBezTo>
                  <a:cubicBezTo>
                    <a:pt x="510" y="105"/>
                    <a:pt x="512" y="107"/>
                    <a:pt x="512" y="108"/>
                  </a:cubicBezTo>
                  <a:lnTo>
                    <a:pt x="512" y="109"/>
                  </a:lnTo>
                  <a:close/>
                  <a:moveTo>
                    <a:pt x="236" y="208"/>
                  </a:moveTo>
                  <a:cubicBezTo>
                    <a:pt x="239" y="208"/>
                    <a:pt x="241" y="212"/>
                    <a:pt x="239" y="212"/>
                  </a:cubicBezTo>
                  <a:cubicBezTo>
                    <a:pt x="238" y="211"/>
                    <a:pt x="237" y="211"/>
                    <a:pt x="236" y="210"/>
                  </a:cubicBezTo>
                  <a:cubicBezTo>
                    <a:pt x="236" y="210"/>
                    <a:pt x="236" y="208"/>
                    <a:pt x="236" y="208"/>
                  </a:cubicBezTo>
                  <a:cubicBezTo>
                    <a:pt x="237" y="208"/>
                    <a:pt x="236" y="208"/>
                    <a:pt x="236" y="208"/>
                  </a:cubicBez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07" name="Freeform 287">
              <a:extLst>
                <a:ext uri="{FF2B5EF4-FFF2-40B4-BE49-F238E27FC236}">
                  <a16:creationId xmlns:a16="http://schemas.microsoft.com/office/drawing/2014/main" id="{FB4980D6-FA87-4812-9F42-153C5C1926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90832" y="2065557"/>
              <a:ext cx="1870063" cy="1498223"/>
            </a:xfrm>
            <a:custGeom>
              <a:avLst/>
              <a:gdLst>
                <a:gd name="T0" fmla="*/ 314 w 531"/>
                <a:gd name="T1" fmla="*/ 425 h 425"/>
                <a:gd name="T2" fmla="*/ 326 w 531"/>
                <a:gd name="T3" fmla="*/ 402 h 425"/>
                <a:gd name="T4" fmla="*/ 341 w 531"/>
                <a:gd name="T5" fmla="*/ 303 h 425"/>
                <a:gd name="T6" fmla="*/ 406 w 531"/>
                <a:gd name="T7" fmla="*/ 277 h 425"/>
                <a:gd name="T8" fmla="*/ 383 w 531"/>
                <a:gd name="T9" fmla="*/ 233 h 425"/>
                <a:gd name="T10" fmla="*/ 528 w 531"/>
                <a:gd name="T11" fmla="*/ 82 h 425"/>
                <a:gd name="T12" fmla="*/ 518 w 531"/>
                <a:gd name="T13" fmla="*/ 70 h 425"/>
                <a:gd name="T14" fmla="*/ 495 w 531"/>
                <a:gd name="T15" fmla="*/ 63 h 425"/>
                <a:gd name="T16" fmla="*/ 468 w 531"/>
                <a:gd name="T17" fmla="*/ 38 h 425"/>
                <a:gd name="T18" fmla="*/ 440 w 531"/>
                <a:gd name="T19" fmla="*/ 4 h 425"/>
                <a:gd name="T20" fmla="*/ 407 w 531"/>
                <a:gd name="T21" fmla="*/ 14 h 425"/>
                <a:gd name="T22" fmla="*/ 399 w 531"/>
                <a:gd name="T23" fmla="*/ 46 h 425"/>
                <a:gd name="T24" fmla="*/ 368 w 531"/>
                <a:gd name="T25" fmla="*/ 76 h 425"/>
                <a:gd name="T26" fmla="*/ 403 w 531"/>
                <a:gd name="T27" fmla="*/ 89 h 425"/>
                <a:gd name="T28" fmla="*/ 356 w 531"/>
                <a:gd name="T29" fmla="*/ 106 h 425"/>
                <a:gd name="T30" fmla="*/ 329 w 531"/>
                <a:gd name="T31" fmla="*/ 126 h 425"/>
                <a:gd name="T32" fmla="*/ 288 w 531"/>
                <a:gd name="T33" fmla="*/ 147 h 425"/>
                <a:gd name="T34" fmla="*/ 229 w 531"/>
                <a:gd name="T35" fmla="*/ 141 h 425"/>
                <a:gd name="T36" fmla="*/ 188 w 531"/>
                <a:gd name="T37" fmla="*/ 118 h 425"/>
                <a:gd name="T38" fmla="*/ 163 w 531"/>
                <a:gd name="T39" fmla="*/ 91 h 425"/>
                <a:gd name="T40" fmla="*/ 133 w 531"/>
                <a:gd name="T41" fmla="*/ 64 h 425"/>
                <a:gd name="T42" fmla="*/ 96 w 531"/>
                <a:gd name="T43" fmla="*/ 80 h 425"/>
                <a:gd name="T44" fmla="*/ 74 w 531"/>
                <a:gd name="T45" fmla="*/ 109 h 425"/>
                <a:gd name="T46" fmla="*/ 62 w 531"/>
                <a:gd name="T47" fmla="*/ 141 h 425"/>
                <a:gd name="T48" fmla="*/ 14 w 531"/>
                <a:gd name="T49" fmla="*/ 167 h 425"/>
                <a:gd name="T50" fmla="*/ 9 w 531"/>
                <a:gd name="T51" fmla="*/ 185 h 425"/>
                <a:gd name="T52" fmla="*/ 10 w 531"/>
                <a:gd name="T53" fmla="*/ 211 h 425"/>
                <a:gd name="T54" fmla="*/ 49 w 531"/>
                <a:gd name="T55" fmla="*/ 220 h 425"/>
                <a:gd name="T56" fmla="*/ 44 w 531"/>
                <a:gd name="T57" fmla="*/ 246 h 425"/>
                <a:gd name="T58" fmla="*/ 52 w 531"/>
                <a:gd name="T59" fmla="*/ 273 h 425"/>
                <a:gd name="T60" fmla="*/ 76 w 531"/>
                <a:gd name="T61" fmla="*/ 290 h 425"/>
                <a:gd name="T62" fmla="*/ 107 w 531"/>
                <a:gd name="T63" fmla="*/ 308 h 425"/>
                <a:gd name="T64" fmla="*/ 144 w 531"/>
                <a:gd name="T65" fmla="*/ 312 h 425"/>
                <a:gd name="T66" fmla="*/ 182 w 531"/>
                <a:gd name="T67" fmla="*/ 307 h 425"/>
                <a:gd name="T68" fmla="*/ 207 w 531"/>
                <a:gd name="T69" fmla="*/ 315 h 425"/>
                <a:gd name="T70" fmla="*/ 220 w 531"/>
                <a:gd name="T71" fmla="*/ 336 h 425"/>
                <a:gd name="T72" fmla="*/ 218 w 531"/>
                <a:gd name="T73" fmla="*/ 362 h 425"/>
                <a:gd name="T74" fmla="*/ 228 w 531"/>
                <a:gd name="T75" fmla="*/ 375 h 425"/>
                <a:gd name="T76" fmla="*/ 249 w 531"/>
                <a:gd name="T77" fmla="*/ 388 h 425"/>
                <a:gd name="T78" fmla="*/ 279 w 531"/>
                <a:gd name="T79" fmla="*/ 368 h 425"/>
                <a:gd name="T80" fmla="*/ 303 w 531"/>
                <a:gd name="T81" fmla="*/ 386 h 425"/>
                <a:gd name="T82" fmla="*/ 322 w 531"/>
                <a:gd name="T83" fmla="*/ 399 h 425"/>
                <a:gd name="T84" fmla="*/ 335 w 531"/>
                <a:gd name="T85" fmla="*/ 381 h 425"/>
                <a:gd name="T86" fmla="*/ 356 w 531"/>
                <a:gd name="T87" fmla="*/ 373 h 425"/>
                <a:gd name="T88" fmla="*/ 375 w 531"/>
                <a:gd name="T89" fmla="*/ 366 h 425"/>
                <a:gd name="T90" fmla="*/ 388 w 531"/>
                <a:gd name="T91" fmla="*/ 351 h 425"/>
                <a:gd name="T92" fmla="*/ 399 w 531"/>
                <a:gd name="T93" fmla="*/ 333 h 425"/>
                <a:gd name="T94" fmla="*/ 412 w 531"/>
                <a:gd name="T95" fmla="*/ 313 h 425"/>
                <a:gd name="T96" fmla="*/ 422 w 531"/>
                <a:gd name="T97" fmla="*/ 291 h 425"/>
                <a:gd name="T98" fmla="*/ 408 w 531"/>
                <a:gd name="T99" fmla="*/ 271 h 425"/>
                <a:gd name="T100" fmla="*/ 404 w 531"/>
                <a:gd name="T101" fmla="*/ 221 h 425"/>
                <a:gd name="T102" fmla="*/ 426 w 531"/>
                <a:gd name="T103" fmla="*/ 208 h 425"/>
                <a:gd name="T104" fmla="*/ 400 w 531"/>
                <a:gd name="T105" fmla="*/ 206 h 425"/>
                <a:gd name="T106" fmla="*/ 386 w 531"/>
                <a:gd name="T107" fmla="*/ 183 h 425"/>
                <a:gd name="T108" fmla="*/ 426 w 531"/>
                <a:gd name="T109" fmla="*/ 162 h 425"/>
                <a:gd name="T110" fmla="*/ 441 w 531"/>
                <a:gd name="T111" fmla="*/ 173 h 425"/>
                <a:gd name="T112" fmla="*/ 464 w 531"/>
                <a:gd name="T113" fmla="*/ 145 h 425"/>
                <a:gd name="T114" fmla="*/ 487 w 531"/>
                <a:gd name="T115" fmla="*/ 139 h 425"/>
                <a:gd name="T116" fmla="*/ 501 w 531"/>
                <a:gd name="T117" fmla="*/ 119 h 425"/>
                <a:gd name="T118" fmla="*/ 236 w 531"/>
                <a:gd name="T119" fmla="*/ 208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31" h="425">
                  <a:moveTo>
                    <a:pt x="326" y="402"/>
                  </a:moveTo>
                  <a:cubicBezTo>
                    <a:pt x="323" y="403"/>
                    <a:pt x="320" y="405"/>
                    <a:pt x="317" y="406"/>
                  </a:cubicBezTo>
                  <a:cubicBezTo>
                    <a:pt x="315" y="406"/>
                    <a:pt x="313" y="406"/>
                    <a:pt x="312" y="406"/>
                  </a:cubicBezTo>
                  <a:cubicBezTo>
                    <a:pt x="311" y="407"/>
                    <a:pt x="312" y="408"/>
                    <a:pt x="311" y="409"/>
                  </a:cubicBezTo>
                  <a:cubicBezTo>
                    <a:pt x="311" y="410"/>
                    <a:pt x="310" y="409"/>
                    <a:pt x="309" y="410"/>
                  </a:cubicBezTo>
                  <a:cubicBezTo>
                    <a:pt x="308" y="411"/>
                    <a:pt x="307" y="411"/>
                    <a:pt x="305" y="412"/>
                  </a:cubicBezTo>
                  <a:cubicBezTo>
                    <a:pt x="306" y="416"/>
                    <a:pt x="305" y="418"/>
                    <a:pt x="307" y="420"/>
                  </a:cubicBezTo>
                  <a:cubicBezTo>
                    <a:pt x="308" y="422"/>
                    <a:pt x="309" y="422"/>
                    <a:pt x="311" y="422"/>
                  </a:cubicBezTo>
                  <a:cubicBezTo>
                    <a:pt x="311" y="423"/>
                    <a:pt x="314" y="425"/>
                    <a:pt x="314" y="425"/>
                  </a:cubicBezTo>
                  <a:cubicBezTo>
                    <a:pt x="315" y="425"/>
                    <a:pt x="320" y="422"/>
                    <a:pt x="321" y="422"/>
                  </a:cubicBezTo>
                  <a:cubicBezTo>
                    <a:pt x="321" y="421"/>
                    <a:pt x="321" y="420"/>
                    <a:pt x="321" y="420"/>
                  </a:cubicBezTo>
                  <a:cubicBezTo>
                    <a:pt x="323" y="419"/>
                    <a:pt x="324" y="420"/>
                    <a:pt x="325" y="418"/>
                  </a:cubicBezTo>
                  <a:cubicBezTo>
                    <a:pt x="326" y="417"/>
                    <a:pt x="325" y="416"/>
                    <a:pt x="325" y="414"/>
                  </a:cubicBezTo>
                  <a:cubicBezTo>
                    <a:pt x="327" y="413"/>
                    <a:pt x="327" y="413"/>
                    <a:pt x="327" y="413"/>
                  </a:cubicBezTo>
                  <a:cubicBezTo>
                    <a:pt x="328" y="408"/>
                    <a:pt x="326" y="410"/>
                    <a:pt x="329" y="408"/>
                  </a:cubicBezTo>
                  <a:cubicBezTo>
                    <a:pt x="329" y="408"/>
                    <a:pt x="330" y="406"/>
                    <a:pt x="329" y="406"/>
                  </a:cubicBezTo>
                  <a:cubicBezTo>
                    <a:pt x="329" y="406"/>
                    <a:pt x="329" y="405"/>
                    <a:pt x="329" y="404"/>
                  </a:cubicBezTo>
                  <a:cubicBezTo>
                    <a:pt x="328" y="404"/>
                    <a:pt x="326" y="403"/>
                    <a:pt x="326" y="402"/>
                  </a:cubicBezTo>
                  <a:close/>
                  <a:moveTo>
                    <a:pt x="343" y="301"/>
                  </a:moveTo>
                  <a:cubicBezTo>
                    <a:pt x="343" y="301"/>
                    <a:pt x="344" y="303"/>
                    <a:pt x="345" y="303"/>
                  </a:cubicBezTo>
                  <a:cubicBezTo>
                    <a:pt x="344" y="303"/>
                    <a:pt x="344" y="303"/>
                    <a:pt x="344" y="305"/>
                  </a:cubicBezTo>
                  <a:cubicBezTo>
                    <a:pt x="343" y="305"/>
                    <a:pt x="342" y="306"/>
                    <a:pt x="342" y="306"/>
                  </a:cubicBezTo>
                  <a:cubicBezTo>
                    <a:pt x="341" y="306"/>
                    <a:pt x="338" y="305"/>
                    <a:pt x="337" y="304"/>
                  </a:cubicBezTo>
                  <a:cubicBezTo>
                    <a:pt x="337" y="303"/>
                    <a:pt x="337" y="303"/>
                    <a:pt x="337" y="303"/>
                  </a:cubicBezTo>
                  <a:cubicBezTo>
                    <a:pt x="338" y="302"/>
                    <a:pt x="337" y="302"/>
                    <a:pt x="339" y="301"/>
                  </a:cubicBezTo>
                  <a:cubicBezTo>
                    <a:pt x="339" y="301"/>
                    <a:pt x="339" y="303"/>
                    <a:pt x="339" y="303"/>
                  </a:cubicBezTo>
                  <a:cubicBezTo>
                    <a:pt x="339" y="303"/>
                    <a:pt x="340" y="304"/>
                    <a:pt x="341" y="303"/>
                  </a:cubicBezTo>
                  <a:cubicBezTo>
                    <a:pt x="341" y="303"/>
                    <a:pt x="341" y="302"/>
                    <a:pt x="341" y="301"/>
                  </a:cubicBezTo>
                  <a:cubicBezTo>
                    <a:pt x="342" y="301"/>
                    <a:pt x="343" y="301"/>
                    <a:pt x="343" y="301"/>
                  </a:cubicBezTo>
                  <a:close/>
                  <a:moveTo>
                    <a:pt x="379" y="296"/>
                  </a:moveTo>
                  <a:cubicBezTo>
                    <a:pt x="384" y="296"/>
                    <a:pt x="378" y="299"/>
                    <a:pt x="377" y="300"/>
                  </a:cubicBezTo>
                  <a:cubicBezTo>
                    <a:pt x="376" y="298"/>
                    <a:pt x="373" y="296"/>
                    <a:pt x="379" y="296"/>
                  </a:cubicBezTo>
                  <a:close/>
                  <a:moveTo>
                    <a:pt x="407" y="272"/>
                  </a:move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9" y="276"/>
                    <a:pt x="409" y="277"/>
                  </a:cubicBezTo>
                  <a:cubicBezTo>
                    <a:pt x="409" y="277"/>
                    <a:pt x="405" y="277"/>
                    <a:pt x="406" y="277"/>
                  </a:cubicBezTo>
                  <a:cubicBezTo>
                    <a:pt x="406" y="276"/>
                    <a:pt x="405" y="276"/>
                    <a:pt x="404" y="276"/>
                  </a:cubicBezTo>
                  <a:cubicBezTo>
                    <a:pt x="405" y="276"/>
                    <a:pt x="404" y="274"/>
                    <a:pt x="404" y="273"/>
                  </a:cubicBezTo>
                  <a:cubicBezTo>
                    <a:pt x="405" y="273"/>
                    <a:pt x="407" y="273"/>
                    <a:pt x="407" y="272"/>
                  </a:cubicBezTo>
                  <a:close/>
                  <a:moveTo>
                    <a:pt x="418" y="271"/>
                  </a:moveTo>
                  <a:cubicBezTo>
                    <a:pt x="418" y="271"/>
                    <a:pt x="419" y="273"/>
                    <a:pt x="419" y="273"/>
                  </a:cubicBezTo>
                  <a:cubicBezTo>
                    <a:pt x="420" y="273"/>
                    <a:pt x="420" y="271"/>
                    <a:pt x="418" y="271"/>
                  </a:cubicBezTo>
                  <a:close/>
                  <a:moveTo>
                    <a:pt x="383" y="233"/>
                  </a:moveTo>
                  <a:cubicBezTo>
                    <a:pt x="383" y="233"/>
                    <a:pt x="384" y="236"/>
                    <a:pt x="383" y="235"/>
                  </a:cubicBezTo>
                  <a:cubicBezTo>
                    <a:pt x="382" y="235"/>
                    <a:pt x="381" y="232"/>
                    <a:pt x="383" y="233"/>
                  </a:cubicBezTo>
                  <a:close/>
                  <a:moveTo>
                    <a:pt x="512" y="109"/>
                  </a:moveTo>
                  <a:cubicBezTo>
                    <a:pt x="514" y="106"/>
                    <a:pt x="514" y="106"/>
                    <a:pt x="514" y="106"/>
                  </a:cubicBezTo>
                  <a:cubicBezTo>
                    <a:pt x="518" y="104"/>
                    <a:pt x="518" y="104"/>
                    <a:pt x="518" y="104"/>
                  </a:cubicBezTo>
                  <a:cubicBezTo>
                    <a:pt x="519" y="101"/>
                    <a:pt x="519" y="101"/>
                    <a:pt x="519" y="101"/>
                  </a:cubicBezTo>
                  <a:cubicBezTo>
                    <a:pt x="522" y="99"/>
                    <a:pt x="522" y="99"/>
                    <a:pt x="522" y="99"/>
                  </a:cubicBezTo>
                  <a:cubicBezTo>
                    <a:pt x="526" y="96"/>
                    <a:pt x="526" y="96"/>
                    <a:pt x="526" y="96"/>
                  </a:cubicBezTo>
                  <a:cubicBezTo>
                    <a:pt x="528" y="92"/>
                    <a:pt x="528" y="92"/>
                    <a:pt x="528" y="92"/>
                  </a:cubicBezTo>
                  <a:cubicBezTo>
                    <a:pt x="529" y="85"/>
                    <a:pt x="529" y="85"/>
                    <a:pt x="529" y="85"/>
                  </a:cubicBezTo>
                  <a:cubicBezTo>
                    <a:pt x="528" y="82"/>
                    <a:pt x="528" y="82"/>
                    <a:pt x="528" y="82"/>
                  </a:cubicBezTo>
                  <a:cubicBezTo>
                    <a:pt x="531" y="80"/>
                    <a:pt x="531" y="80"/>
                    <a:pt x="531" y="80"/>
                  </a:cubicBezTo>
                  <a:cubicBezTo>
                    <a:pt x="531" y="75"/>
                    <a:pt x="531" y="75"/>
                    <a:pt x="531" y="75"/>
                  </a:cubicBezTo>
                  <a:cubicBezTo>
                    <a:pt x="529" y="73"/>
                    <a:pt x="529" y="73"/>
                    <a:pt x="529" y="73"/>
                  </a:cubicBezTo>
                  <a:cubicBezTo>
                    <a:pt x="529" y="70"/>
                    <a:pt x="529" y="70"/>
                    <a:pt x="529" y="70"/>
                  </a:cubicBezTo>
                  <a:cubicBezTo>
                    <a:pt x="531" y="64"/>
                    <a:pt x="531" y="64"/>
                    <a:pt x="531" y="64"/>
                  </a:cubicBezTo>
                  <a:cubicBezTo>
                    <a:pt x="527" y="66"/>
                    <a:pt x="527" y="66"/>
                    <a:pt x="527" y="66"/>
                  </a:cubicBezTo>
                  <a:cubicBezTo>
                    <a:pt x="525" y="69"/>
                    <a:pt x="525" y="69"/>
                    <a:pt x="525" y="69"/>
                  </a:cubicBezTo>
                  <a:cubicBezTo>
                    <a:pt x="521" y="70"/>
                    <a:pt x="521" y="70"/>
                    <a:pt x="521" y="70"/>
                  </a:cubicBezTo>
                  <a:cubicBezTo>
                    <a:pt x="518" y="70"/>
                    <a:pt x="518" y="70"/>
                    <a:pt x="518" y="70"/>
                  </a:cubicBezTo>
                  <a:cubicBezTo>
                    <a:pt x="515" y="72"/>
                    <a:pt x="515" y="72"/>
                    <a:pt x="515" y="72"/>
                  </a:cubicBezTo>
                  <a:cubicBezTo>
                    <a:pt x="512" y="75"/>
                    <a:pt x="512" y="75"/>
                    <a:pt x="512" y="75"/>
                  </a:cubicBezTo>
                  <a:cubicBezTo>
                    <a:pt x="509" y="77"/>
                    <a:pt x="509" y="77"/>
                    <a:pt x="509" y="77"/>
                  </a:cubicBezTo>
                  <a:cubicBezTo>
                    <a:pt x="506" y="78"/>
                    <a:pt x="506" y="78"/>
                    <a:pt x="506" y="78"/>
                  </a:cubicBezTo>
                  <a:cubicBezTo>
                    <a:pt x="502" y="76"/>
                    <a:pt x="502" y="76"/>
                    <a:pt x="502" y="76"/>
                  </a:cubicBezTo>
                  <a:cubicBezTo>
                    <a:pt x="498" y="74"/>
                    <a:pt x="498" y="74"/>
                    <a:pt x="498" y="74"/>
                  </a:cubicBezTo>
                  <a:cubicBezTo>
                    <a:pt x="496" y="70"/>
                    <a:pt x="496" y="70"/>
                    <a:pt x="496" y="70"/>
                  </a:cubicBezTo>
                  <a:cubicBezTo>
                    <a:pt x="497" y="66"/>
                    <a:pt x="497" y="66"/>
                    <a:pt x="497" y="66"/>
                  </a:cubicBezTo>
                  <a:cubicBezTo>
                    <a:pt x="495" y="63"/>
                    <a:pt x="495" y="63"/>
                    <a:pt x="495" y="63"/>
                  </a:cubicBezTo>
                  <a:cubicBezTo>
                    <a:pt x="492" y="59"/>
                    <a:pt x="492" y="59"/>
                    <a:pt x="492" y="59"/>
                  </a:cubicBezTo>
                  <a:cubicBezTo>
                    <a:pt x="490" y="54"/>
                    <a:pt x="490" y="54"/>
                    <a:pt x="490" y="54"/>
                  </a:cubicBezTo>
                  <a:cubicBezTo>
                    <a:pt x="489" y="51"/>
                    <a:pt x="489" y="51"/>
                    <a:pt x="489" y="51"/>
                  </a:cubicBezTo>
                  <a:cubicBezTo>
                    <a:pt x="486" y="48"/>
                    <a:pt x="486" y="48"/>
                    <a:pt x="486" y="48"/>
                  </a:cubicBezTo>
                  <a:cubicBezTo>
                    <a:pt x="481" y="46"/>
                    <a:pt x="481" y="46"/>
                    <a:pt x="481" y="46"/>
                  </a:cubicBezTo>
                  <a:cubicBezTo>
                    <a:pt x="477" y="46"/>
                    <a:pt x="477" y="46"/>
                    <a:pt x="477" y="46"/>
                  </a:cubicBezTo>
                  <a:cubicBezTo>
                    <a:pt x="474" y="46"/>
                    <a:pt x="474" y="46"/>
                    <a:pt x="474" y="46"/>
                  </a:cubicBezTo>
                  <a:cubicBezTo>
                    <a:pt x="471" y="43"/>
                    <a:pt x="471" y="43"/>
                    <a:pt x="471" y="43"/>
                  </a:cubicBezTo>
                  <a:cubicBezTo>
                    <a:pt x="468" y="38"/>
                    <a:pt x="468" y="38"/>
                    <a:pt x="468" y="38"/>
                  </a:cubicBezTo>
                  <a:cubicBezTo>
                    <a:pt x="464" y="32"/>
                    <a:pt x="464" y="32"/>
                    <a:pt x="464" y="32"/>
                  </a:cubicBezTo>
                  <a:cubicBezTo>
                    <a:pt x="463" y="26"/>
                    <a:pt x="463" y="26"/>
                    <a:pt x="463" y="26"/>
                  </a:cubicBezTo>
                  <a:cubicBezTo>
                    <a:pt x="463" y="23"/>
                    <a:pt x="463" y="23"/>
                    <a:pt x="463" y="23"/>
                  </a:cubicBezTo>
                  <a:cubicBezTo>
                    <a:pt x="460" y="18"/>
                    <a:pt x="460" y="18"/>
                    <a:pt x="460" y="18"/>
                  </a:cubicBezTo>
                  <a:cubicBezTo>
                    <a:pt x="457" y="15"/>
                    <a:pt x="457" y="15"/>
                    <a:pt x="457" y="15"/>
                  </a:cubicBezTo>
                  <a:cubicBezTo>
                    <a:pt x="453" y="11"/>
                    <a:pt x="453" y="11"/>
                    <a:pt x="453" y="11"/>
                  </a:cubicBezTo>
                  <a:cubicBezTo>
                    <a:pt x="447" y="10"/>
                    <a:pt x="447" y="10"/>
                    <a:pt x="447" y="10"/>
                  </a:cubicBezTo>
                  <a:cubicBezTo>
                    <a:pt x="443" y="7"/>
                    <a:pt x="443" y="7"/>
                    <a:pt x="443" y="7"/>
                  </a:cubicBezTo>
                  <a:cubicBezTo>
                    <a:pt x="440" y="4"/>
                    <a:pt x="440" y="4"/>
                    <a:pt x="440" y="4"/>
                  </a:cubicBezTo>
                  <a:cubicBezTo>
                    <a:pt x="437" y="1"/>
                    <a:pt x="437" y="1"/>
                    <a:pt x="437" y="1"/>
                  </a:cubicBezTo>
                  <a:cubicBezTo>
                    <a:pt x="431" y="0"/>
                    <a:pt x="431" y="0"/>
                    <a:pt x="431" y="0"/>
                  </a:cubicBezTo>
                  <a:cubicBezTo>
                    <a:pt x="429" y="1"/>
                    <a:pt x="429" y="1"/>
                    <a:pt x="429" y="1"/>
                  </a:cubicBezTo>
                  <a:cubicBezTo>
                    <a:pt x="424" y="3"/>
                    <a:pt x="424" y="3"/>
                    <a:pt x="424" y="3"/>
                  </a:cubicBezTo>
                  <a:cubicBezTo>
                    <a:pt x="419" y="3"/>
                    <a:pt x="419" y="3"/>
                    <a:pt x="419" y="3"/>
                  </a:cubicBezTo>
                  <a:cubicBezTo>
                    <a:pt x="416" y="6"/>
                    <a:pt x="416" y="6"/>
                    <a:pt x="416" y="6"/>
                  </a:cubicBezTo>
                  <a:cubicBezTo>
                    <a:pt x="412" y="9"/>
                    <a:pt x="412" y="9"/>
                    <a:pt x="412" y="9"/>
                  </a:cubicBezTo>
                  <a:cubicBezTo>
                    <a:pt x="409" y="13"/>
                    <a:pt x="409" y="13"/>
                    <a:pt x="409" y="13"/>
                  </a:cubicBezTo>
                  <a:cubicBezTo>
                    <a:pt x="407" y="14"/>
                    <a:pt x="407" y="14"/>
                    <a:pt x="407" y="14"/>
                  </a:cubicBezTo>
                  <a:cubicBezTo>
                    <a:pt x="407" y="17"/>
                    <a:pt x="407" y="17"/>
                    <a:pt x="407" y="17"/>
                  </a:cubicBezTo>
                  <a:cubicBezTo>
                    <a:pt x="409" y="16"/>
                    <a:pt x="409" y="16"/>
                    <a:pt x="409" y="16"/>
                  </a:cubicBezTo>
                  <a:cubicBezTo>
                    <a:pt x="410" y="21"/>
                    <a:pt x="410" y="21"/>
                    <a:pt x="410" y="21"/>
                  </a:cubicBezTo>
                  <a:cubicBezTo>
                    <a:pt x="409" y="25"/>
                    <a:pt x="409" y="25"/>
                    <a:pt x="409" y="25"/>
                  </a:cubicBezTo>
                  <a:cubicBezTo>
                    <a:pt x="407" y="27"/>
                    <a:pt x="407" y="27"/>
                    <a:pt x="407" y="27"/>
                  </a:cubicBezTo>
                  <a:cubicBezTo>
                    <a:pt x="408" y="32"/>
                    <a:pt x="408" y="32"/>
                    <a:pt x="408" y="32"/>
                  </a:cubicBezTo>
                  <a:cubicBezTo>
                    <a:pt x="405" y="36"/>
                    <a:pt x="405" y="36"/>
                    <a:pt x="405" y="36"/>
                  </a:cubicBezTo>
                  <a:cubicBezTo>
                    <a:pt x="403" y="40"/>
                    <a:pt x="403" y="40"/>
                    <a:pt x="403" y="40"/>
                  </a:cubicBezTo>
                  <a:cubicBezTo>
                    <a:pt x="403" y="40"/>
                    <a:pt x="396" y="45"/>
                    <a:pt x="399" y="46"/>
                  </a:cubicBezTo>
                  <a:cubicBezTo>
                    <a:pt x="399" y="48"/>
                    <a:pt x="393" y="50"/>
                    <a:pt x="393" y="50"/>
                  </a:cubicBezTo>
                  <a:cubicBezTo>
                    <a:pt x="387" y="55"/>
                    <a:pt x="387" y="55"/>
                    <a:pt x="387" y="55"/>
                  </a:cubicBezTo>
                  <a:cubicBezTo>
                    <a:pt x="384" y="52"/>
                    <a:pt x="384" y="52"/>
                    <a:pt x="384" y="52"/>
                  </a:cubicBezTo>
                  <a:cubicBezTo>
                    <a:pt x="378" y="49"/>
                    <a:pt x="378" y="49"/>
                    <a:pt x="378" y="49"/>
                  </a:cubicBezTo>
                  <a:cubicBezTo>
                    <a:pt x="374" y="51"/>
                    <a:pt x="374" y="51"/>
                    <a:pt x="374" y="51"/>
                  </a:cubicBezTo>
                  <a:cubicBezTo>
                    <a:pt x="370" y="61"/>
                    <a:pt x="370" y="61"/>
                    <a:pt x="370" y="61"/>
                  </a:cubicBezTo>
                  <a:cubicBezTo>
                    <a:pt x="370" y="61"/>
                    <a:pt x="370" y="63"/>
                    <a:pt x="371" y="64"/>
                  </a:cubicBezTo>
                  <a:cubicBezTo>
                    <a:pt x="372" y="68"/>
                    <a:pt x="369" y="71"/>
                    <a:pt x="369" y="71"/>
                  </a:cubicBezTo>
                  <a:cubicBezTo>
                    <a:pt x="368" y="76"/>
                    <a:pt x="368" y="76"/>
                    <a:pt x="368" y="76"/>
                  </a:cubicBezTo>
                  <a:cubicBezTo>
                    <a:pt x="375" y="78"/>
                    <a:pt x="375" y="78"/>
                    <a:pt x="375" y="78"/>
                  </a:cubicBezTo>
                  <a:cubicBezTo>
                    <a:pt x="381" y="77"/>
                    <a:pt x="381" y="77"/>
                    <a:pt x="381" y="77"/>
                  </a:cubicBezTo>
                  <a:cubicBezTo>
                    <a:pt x="386" y="72"/>
                    <a:pt x="386" y="72"/>
                    <a:pt x="386" y="72"/>
                  </a:cubicBezTo>
                  <a:cubicBezTo>
                    <a:pt x="389" y="73"/>
                    <a:pt x="389" y="73"/>
                    <a:pt x="389" y="73"/>
                  </a:cubicBezTo>
                  <a:cubicBezTo>
                    <a:pt x="391" y="76"/>
                    <a:pt x="391" y="76"/>
                    <a:pt x="391" y="76"/>
                  </a:cubicBezTo>
                  <a:cubicBezTo>
                    <a:pt x="395" y="79"/>
                    <a:pt x="395" y="79"/>
                    <a:pt x="395" y="79"/>
                  </a:cubicBezTo>
                  <a:cubicBezTo>
                    <a:pt x="401" y="81"/>
                    <a:pt x="401" y="81"/>
                    <a:pt x="401" y="81"/>
                  </a:cubicBezTo>
                  <a:cubicBezTo>
                    <a:pt x="404" y="85"/>
                    <a:pt x="404" y="85"/>
                    <a:pt x="404" y="85"/>
                  </a:cubicBezTo>
                  <a:cubicBezTo>
                    <a:pt x="403" y="89"/>
                    <a:pt x="403" y="89"/>
                    <a:pt x="403" y="89"/>
                  </a:cubicBezTo>
                  <a:cubicBezTo>
                    <a:pt x="403" y="89"/>
                    <a:pt x="398" y="88"/>
                    <a:pt x="395" y="89"/>
                  </a:cubicBezTo>
                  <a:cubicBezTo>
                    <a:pt x="393" y="89"/>
                    <a:pt x="389" y="94"/>
                    <a:pt x="389" y="94"/>
                  </a:cubicBezTo>
                  <a:cubicBezTo>
                    <a:pt x="384" y="93"/>
                    <a:pt x="384" y="93"/>
                    <a:pt x="384" y="93"/>
                  </a:cubicBezTo>
                  <a:cubicBezTo>
                    <a:pt x="377" y="98"/>
                    <a:pt x="377" y="98"/>
                    <a:pt x="377" y="98"/>
                  </a:cubicBezTo>
                  <a:cubicBezTo>
                    <a:pt x="375" y="96"/>
                    <a:pt x="375" y="96"/>
                    <a:pt x="375" y="96"/>
                  </a:cubicBezTo>
                  <a:cubicBezTo>
                    <a:pt x="372" y="96"/>
                    <a:pt x="372" y="96"/>
                    <a:pt x="372" y="96"/>
                  </a:cubicBezTo>
                  <a:cubicBezTo>
                    <a:pt x="370" y="101"/>
                    <a:pt x="370" y="101"/>
                    <a:pt x="370" y="101"/>
                  </a:cubicBezTo>
                  <a:cubicBezTo>
                    <a:pt x="367" y="103"/>
                    <a:pt x="367" y="103"/>
                    <a:pt x="367" y="103"/>
                  </a:cubicBezTo>
                  <a:cubicBezTo>
                    <a:pt x="356" y="106"/>
                    <a:pt x="356" y="106"/>
                    <a:pt x="356" y="106"/>
                  </a:cubicBezTo>
                  <a:cubicBezTo>
                    <a:pt x="354" y="112"/>
                    <a:pt x="354" y="112"/>
                    <a:pt x="354" y="112"/>
                  </a:cubicBezTo>
                  <a:cubicBezTo>
                    <a:pt x="347" y="116"/>
                    <a:pt x="347" y="116"/>
                    <a:pt x="347" y="116"/>
                  </a:cubicBezTo>
                  <a:cubicBezTo>
                    <a:pt x="342" y="114"/>
                    <a:pt x="342" y="114"/>
                    <a:pt x="342" y="114"/>
                  </a:cubicBezTo>
                  <a:cubicBezTo>
                    <a:pt x="338" y="110"/>
                    <a:pt x="338" y="110"/>
                    <a:pt x="338" y="110"/>
                  </a:cubicBezTo>
                  <a:cubicBezTo>
                    <a:pt x="334" y="109"/>
                    <a:pt x="334" y="109"/>
                    <a:pt x="334" y="109"/>
                  </a:cubicBezTo>
                  <a:cubicBezTo>
                    <a:pt x="330" y="111"/>
                    <a:pt x="330" y="111"/>
                    <a:pt x="330" y="111"/>
                  </a:cubicBezTo>
                  <a:cubicBezTo>
                    <a:pt x="328" y="116"/>
                    <a:pt x="328" y="116"/>
                    <a:pt x="328" y="116"/>
                  </a:cubicBezTo>
                  <a:cubicBezTo>
                    <a:pt x="328" y="121"/>
                    <a:pt x="328" y="121"/>
                    <a:pt x="328" y="121"/>
                  </a:cubicBezTo>
                  <a:cubicBezTo>
                    <a:pt x="329" y="126"/>
                    <a:pt x="329" y="126"/>
                    <a:pt x="329" y="126"/>
                  </a:cubicBezTo>
                  <a:cubicBezTo>
                    <a:pt x="331" y="130"/>
                    <a:pt x="331" y="130"/>
                    <a:pt x="331" y="130"/>
                  </a:cubicBezTo>
                  <a:cubicBezTo>
                    <a:pt x="328" y="135"/>
                    <a:pt x="328" y="135"/>
                    <a:pt x="328" y="135"/>
                  </a:cubicBezTo>
                  <a:cubicBezTo>
                    <a:pt x="324" y="137"/>
                    <a:pt x="324" y="137"/>
                    <a:pt x="324" y="137"/>
                  </a:cubicBezTo>
                  <a:cubicBezTo>
                    <a:pt x="317" y="139"/>
                    <a:pt x="317" y="139"/>
                    <a:pt x="317" y="139"/>
                  </a:cubicBezTo>
                  <a:cubicBezTo>
                    <a:pt x="308" y="141"/>
                    <a:pt x="308" y="141"/>
                    <a:pt x="308" y="141"/>
                  </a:cubicBezTo>
                  <a:cubicBezTo>
                    <a:pt x="300" y="140"/>
                    <a:pt x="300" y="140"/>
                    <a:pt x="300" y="140"/>
                  </a:cubicBezTo>
                  <a:cubicBezTo>
                    <a:pt x="296" y="142"/>
                    <a:pt x="296" y="142"/>
                    <a:pt x="296" y="142"/>
                  </a:cubicBezTo>
                  <a:cubicBezTo>
                    <a:pt x="292" y="142"/>
                    <a:pt x="292" y="142"/>
                    <a:pt x="292" y="142"/>
                  </a:cubicBezTo>
                  <a:cubicBezTo>
                    <a:pt x="288" y="147"/>
                    <a:pt x="288" y="147"/>
                    <a:pt x="288" y="147"/>
                  </a:cubicBezTo>
                  <a:cubicBezTo>
                    <a:pt x="282" y="149"/>
                    <a:pt x="282" y="149"/>
                    <a:pt x="282" y="149"/>
                  </a:cubicBezTo>
                  <a:cubicBezTo>
                    <a:pt x="276" y="149"/>
                    <a:pt x="276" y="149"/>
                    <a:pt x="276" y="149"/>
                  </a:cubicBezTo>
                  <a:cubicBezTo>
                    <a:pt x="270" y="152"/>
                    <a:pt x="270" y="152"/>
                    <a:pt x="270" y="152"/>
                  </a:cubicBezTo>
                  <a:cubicBezTo>
                    <a:pt x="261" y="152"/>
                    <a:pt x="261" y="152"/>
                    <a:pt x="261" y="152"/>
                  </a:cubicBezTo>
                  <a:cubicBezTo>
                    <a:pt x="257" y="148"/>
                    <a:pt x="257" y="148"/>
                    <a:pt x="257" y="148"/>
                  </a:cubicBezTo>
                  <a:cubicBezTo>
                    <a:pt x="252" y="144"/>
                    <a:pt x="252" y="144"/>
                    <a:pt x="252" y="144"/>
                  </a:cubicBezTo>
                  <a:cubicBezTo>
                    <a:pt x="250" y="143"/>
                    <a:pt x="250" y="143"/>
                    <a:pt x="250" y="143"/>
                  </a:cubicBezTo>
                  <a:cubicBezTo>
                    <a:pt x="237" y="142"/>
                    <a:pt x="237" y="142"/>
                    <a:pt x="237" y="142"/>
                  </a:cubicBezTo>
                  <a:cubicBezTo>
                    <a:pt x="229" y="141"/>
                    <a:pt x="229" y="141"/>
                    <a:pt x="229" y="141"/>
                  </a:cubicBezTo>
                  <a:cubicBezTo>
                    <a:pt x="222" y="140"/>
                    <a:pt x="222" y="140"/>
                    <a:pt x="222" y="140"/>
                  </a:cubicBezTo>
                  <a:cubicBezTo>
                    <a:pt x="216" y="141"/>
                    <a:pt x="216" y="141"/>
                    <a:pt x="216" y="141"/>
                  </a:cubicBezTo>
                  <a:cubicBezTo>
                    <a:pt x="210" y="140"/>
                    <a:pt x="210" y="140"/>
                    <a:pt x="210" y="140"/>
                  </a:cubicBezTo>
                  <a:cubicBezTo>
                    <a:pt x="206" y="138"/>
                    <a:pt x="206" y="138"/>
                    <a:pt x="206" y="138"/>
                  </a:cubicBezTo>
                  <a:cubicBezTo>
                    <a:pt x="201" y="133"/>
                    <a:pt x="201" y="133"/>
                    <a:pt x="201" y="133"/>
                  </a:cubicBezTo>
                  <a:cubicBezTo>
                    <a:pt x="196" y="129"/>
                    <a:pt x="196" y="129"/>
                    <a:pt x="196" y="129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91" y="122"/>
                    <a:pt x="191" y="122"/>
                    <a:pt x="191" y="122"/>
                  </a:cubicBezTo>
                  <a:cubicBezTo>
                    <a:pt x="188" y="118"/>
                    <a:pt x="188" y="118"/>
                    <a:pt x="188" y="118"/>
                  </a:cubicBezTo>
                  <a:cubicBezTo>
                    <a:pt x="183" y="116"/>
                    <a:pt x="183" y="116"/>
                    <a:pt x="183" y="116"/>
                  </a:cubicBezTo>
                  <a:cubicBezTo>
                    <a:pt x="180" y="114"/>
                    <a:pt x="180" y="114"/>
                    <a:pt x="180" y="114"/>
                  </a:cubicBezTo>
                  <a:cubicBezTo>
                    <a:pt x="175" y="111"/>
                    <a:pt x="175" y="111"/>
                    <a:pt x="175" y="111"/>
                  </a:cubicBezTo>
                  <a:cubicBezTo>
                    <a:pt x="170" y="111"/>
                    <a:pt x="170" y="111"/>
                    <a:pt x="170" y="111"/>
                  </a:cubicBezTo>
                  <a:cubicBezTo>
                    <a:pt x="165" y="109"/>
                    <a:pt x="165" y="109"/>
                    <a:pt x="165" y="109"/>
                  </a:cubicBezTo>
                  <a:cubicBezTo>
                    <a:pt x="164" y="105"/>
                    <a:pt x="164" y="105"/>
                    <a:pt x="164" y="105"/>
                  </a:cubicBezTo>
                  <a:cubicBezTo>
                    <a:pt x="165" y="100"/>
                    <a:pt x="165" y="100"/>
                    <a:pt x="165" y="100"/>
                  </a:cubicBezTo>
                  <a:cubicBezTo>
                    <a:pt x="166" y="96"/>
                    <a:pt x="166" y="96"/>
                    <a:pt x="166" y="96"/>
                  </a:cubicBezTo>
                  <a:cubicBezTo>
                    <a:pt x="163" y="91"/>
                    <a:pt x="163" y="91"/>
                    <a:pt x="163" y="91"/>
                  </a:cubicBezTo>
                  <a:cubicBezTo>
                    <a:pt x="158" y="89"/>
                    <a:pt x="158" y="89"/>
                    <a:pt x="158" y="89"/>
                  </a:cubicBezTo>
                  <a:cubicBezTo>
                    <a:pt x="158" y="86"/>
                    <a:pt x="158" y="86"/>
                    <a:pt x="158" y="86"/>
                  </a:cubicBezTo>
                  <a:cubicBezTo>
                    <a:pt x="153" y="80"/>
                    <a:pt x="153" y="80"/>
                    <a:pt x="153" y="80"/>
                  </a:cubicBezTo>
                  <a:cubicBezTo>
                    <a:pt x="148" y="77"/>
                    <a:pt x="148" y="77"/>
                    <a:pt x="148" y="77"/>
                  </a:cubicBezTo>
                  <a:cubicBezTo>
                    <a:pt x="142" y="78"/>
                    <a:pt x="142" y="78"/>
                    <a:pt x="142" y="78"/>
                  </a:cubicBezTo>
                  <a:cubicBezTo>
                    <a:pt x="138" y="77"/>
                    <a:pt x="138" y="77"/>
                    <a:pt x="138" y="77"/>
                  </a:cubicBezTo>
                  <a:cubicBezTo>
                    <a:pt x="135" y="74"/>
                    <a:pt x="135" y="74"/>
                    <a:pt x="135" y="74"/>
                  </a:cubicBezTo>
                  <a:cubicBezTo>
                    <a:pt x="134" y="71"/>
                    <a:pt x="134" y="71"/>
                    <a:pt x="134" y="71"/>
                  </a:cubicBezTo>
                  <a:cubicBezTo>
                    <a:pt x="133" y="64"/>
                    <a:pt x="133" y="64"/>
                    <a:pt x="133" y="64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129" y="59"/>
                    <a:pt x="129" y="59"/>
                    <a:pt x="129" y="59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3" y="64"/>
                    <a:pt x="113" y="64"/>
                    <a:pt x="113" y="64"/>
                  </a:cubicBezTo>
                  <a:cubicBezTo>
                    <a:pt x="111" y="68"/>
                    <a:pt x="111" y="68"/>
                    <a:pt x="111" y="68"/>
                  </a:cubicBezTo>
                  <a:cubicBezTo>
                    <a:pt x="105" y="70"/>
                    <a:pt x="105" y="70"/>
                    <a:pt x="105" y="70"/>
                  </a:cubicBezTo>
                  <a:cubicBezTo>
                    <a:pt x="104" y="73"/>
                    <a:pt x="104" y="73"/>
                    <a:pt x="104" y="73"/>
                  </a:cubicBezTo>
                  <a:cubicBezTo>
                    <a:pt x="103" y="77"/>
                    <a:pt x="103" y="77"/>
                    <a:pt x="103" y="77"/>
                  </a:cubicBezTo>
                  <a:cubicBezTo>
                    <a:pt x="96" y="80"/>
                    <a:pt x="96" y="80"/>
                    <a:pt x="96" y="80"/>
                  </a:cubicBezTo>
                  <a:cubicBezTo>
                    <a:pt x="91" y="80"/>
                    <a:pt x="91" y="80"/>
                    <a:pt x="91" y="80"/>
                  </a:cubicBezTo>
                  <a:cubicBezTo>
                    <a:pt x="88" y="83"/>
                    <a:pt x="88" y="83"/>
                    <a:pt x="88" y="83"/>
                  </a:cubicBezTo>
                  <a:cubicBezTo>
                    <a:pt x="85" y="88"/>
                    <a:pt x="85" y="88"/>
                    <a:pt x="85" y="88"/>
                  </a:cubicBezTo>
                  <a:cubicBezTo>
                    <a:pt x="82" y="91"/>
                    <a:pt x="82" y="91"/>
                    <a:pt x="82" y="91"/>
                  </a:cubicBezTo>
                  <a:cubicBezTo>
                    <a:pt x="80" y="97"/>
                    <a:pt x="80" y="97"/>
                    <a:pt x="80" y="97"/>
                  </a:cubicBezTo>
                  <a:cubicBezTo>
                    <a:pt x="81" y="103"/>
                    <a:pt x="81" y="103"/>
                    <a:pt x="81" y="103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2" y="109"/>
                    <a:pt x="82" y="109"/>
                    <a:pt x="82" y="109"/>
                  </a:cubicBezTo>
                  <a:cubicBezTo>
                    <a:pt x="74" y="109"/>
                    <a:pt x="74" y="109"/>
                    <a:pt x="74" y="109"/>
                  </a:cubicBezTo>
                  <a:cubicBezTo>
                    <a:pt x="67" y="112"/>
                    <a:pt x="67" y="112"/>
                    <a:pt x="67" y="112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8" y="115"/>
                    <a:pt x="58" y="115"/>
                    <a:pt x="58" y="115"/>
                  </a:cubicBezTo>
                  <a:cubicBezTo>
                    <a:pt x="59" y="119"/>
                    <a:pt x="59" y="119"/>
                    <a:pt x="59" y="119"/>
                  </a:cubicBezTo>
                  <a:cubicBezTo>
                    <a:pt x="64" y="123"/>
                    <a:pt x="64" y="123"/>
                    <a:pt x="64" y="123"/>
                  </a:cubicBezTo>
                  <a:cubicBezTo>
                    <a:pt x="66" y="126"/>
                    <a:pt x="66" y="126"/>
                    <a:pt x="66" y="126"/>
                  </a:cubicBezTo>
                  <a:cubicBezTo>
                    <a:pt x="64" y="130"/>
                    <a:pt x="64" y="130"/>
                    <a:pt x="64" y="130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62" y="141"/>
                    <a:pt x="62" y="141"/>
                    <a:pt x="62" y="141"/>
                  </a:cubicBezTo>
                  <a:cubicBezTo>
                    <a:pt x="59" y="142"/>
                    <a:pt x="57" y="143"/>
                    <a:pt x="55" y="144"/>
                  </a:cubicBezTo>
                  <a:cubicBezTo>
                    <a:pt x="53" y="146"/>
                    <a:pt x="53" y="147"/>
                    <a:pt x="51" y="148"/>
                  </a:cubicBezTo>
                  <a:cubicBezTo>
                    <a:pt x="49" y="149"/>
                    <a:pt x="48" y="149"/>
                    <a:pt x="46" y="150"/>
                  </a:cubicBezTo>
                  <a:cubicBezTo>
                    <a:pt x="45" y="151"/>
                    <a:pt x="45" y="153"/>
                    <a:pt x="45" y="154"/>
                  </a:cubicBezTo>
                  <a:cubicBezTo>
                    <a:pt x="45" y="157"/>
                    <a:pt x="34" y="154"/>
                    <a:pt x="31" y="159"/>
                  </a:cubicBezTo>
                  <a:cubicBezTo>
                    <a:pt x="29" y="162"/>
                    <a:pt x="31" y="164"/>
                    <a:pt x="29" y="167"/>
                  </a:cubicBezTo>
                  <a:cubicBezTo>
                    <a:pt x="27" y="169"/>
                    <a:pt x="24" y="168"/>
                    <a:pt x="22" y="169"/>
                  </a:cubicBezTo>
                  <a:cubicBezTo>
                    <a:pt x="20" y="169"/>
                    <a:pt x="19" y="171"/>
                    <a:pt x="17" y="171"/>
                  </a:cubicBezTo>
                  <a:cubicBezTo>
                    <a:pt x="15" y="171"/>
                    <a:pt x="16" y="167"/>
                    <a:pt x="14" y="167"/>
                  </a:cubicBezTo>
                  <a:cubicBezTo>
                    <a:pt x="12" y="166"/>
                    <a:pt x="11" y="168"/>
                    <a:pt x="9" y="169"/>
                  </a:cubicBezTo>
                  <a:cubicBezTo>
                    <a:pt x="8" y="171"/>
                    <a:pt x="7" y="172"/>
                    <a:pt x="6" y="173"/>
                  </a:cubicBezTo>
                  <a:cubicBezTo>
                    <a:pt x="5" y="174"/>
                    <a:pt x="4" y="174"/>
                    <a:pt x="3" y="175"/>
                  </a:cubicBezTo>
                  <a:cubicBezTo>
                    <a:pt x="2" y="175"/>
                    <a:pt x="1" y="176"/>
                    <a:pt x="0" y="177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1" y="180"/>
                    <a:pt x="1" y="182"/>
                    <a:pt x="1" y="182"/>
                  </a:cubicBezTo>
                  <a:cubicBezTo>
                    <a:pt x="1" y="185"/>
                    <a:pt x="1" y="185"/>
                    <a:pt x="1" y="185"/>
                  </a:cubicBezTo>
                  <a:cubicBezTo>
                    <a:pt x="3" y="187"/>
                    <a:pt x="3" y="187"/>
                    <a:pt x="3" y="187"/>
                  </a:cubicBezTo>
                  <a:cubicBezTo>
                    <a:pt x="9" y="185"/>
                    <a:pt x="9" y="185"/>
                    <a:pt x="9" y="185"/>
                  </a:cubicBezTo>
                  <a:cubicBezTo>
                    <a:pt x="10" y="186"/>
                    <a:pt x="10" y="186"/>
                    <a:pt x="10" y="186"/>
                  </a:cubicBezTo>
                  <a:cubicBezTo>
                    <a:pt x="10" y="189"/>
                    <a:pt x="10" y="189"/>
                    <a:pt x="10" y="189"/>
                  </a:cubicBezTo>
                  <a:cubicBezTo>
                    <a:pt x="8" y="193"/>
                    <a:pt x="8" y="193"/>
                    <a:pt x="8" y="193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202"/>
                    <a:pt x="11" y="202"/>
                    <a:pt x="11" y="202"/>
                  </a:cubicBezTo>
                  <a:cubicBezTo>
                    <a:pt x="13" y="204"/>
                    <a:pt x="13" y="204"/>
                    <a:pt x="13" y="204"/>
                  </a:cubicBezTo>
                  <a:cubicBezTo>
                    <a:pt x="13" y="206"/>
                    <a:pt x="13" y="206"/>
                    <a:pt x="13" y="206"/>
                  </a:cubicBezTo>
                  <a:cubicBezTo>
                    <a:pt x="10" y="207"/>
                    <a:pt x="10" y="207"/>
                    <a:pt x="10" y="207"/>
                  </a:cubicBezTo>
                  <a:cubicBezTo>
                    <a:pt x="10" y="211"/>
                    <a:pt x="10" y="211"/>
                    <a:pt x="10" y="211"/>
                  </a:cubicBezTo>
                  <a:cubicBezTo>
                    <a:pt x="16" y="211"/>
                    <a:pt x="16" y="211"/>
                    <a:pt x="16" y="211"/>
                  </a:cubicBezTo>
                  <a:cubicBezTo>
                    <a:pt x="26" y="217"/>
                    <a:pt x="26" y="217"/>
                    <a:pt x="26" y="217"/>
                  </a:cubicBezTo>
                  <a:cubicBezTo>
                    <a:pt x="28" y="220"/>
                    <a:pt x="28" y="220"/>
                    <a:pt x="28" y="220"/>
                  </a:cubicBezTo>
                  <a:cubicBezTo>
                    <a:pt x="32" y="223"/>
                    <a:pt x="32" y="223"/>
                    <a:pt x="32" y="223"/>
                  </a:cubicBezTo>
                  <a:cubicBezTo>
                    <a:pt x="35" y="220"/>
                    <a:pt x="35" y="220"/>
                    <a:pt x="35" y="220"/>
                  </a:cubicBezTo>
                  <a:cubicBezTo>
                    <a:pt x="37" y="218"/>
                    <a:pt x="37" y="218"/>
                    <a:pt x="37" y="218"/>
                  </a:cubicBezTo>
                  <a:cubicBezTo>
                    <a:pt x="41" y="218"/>
                    <a:pt x="41" y="218"/>
                    <a:pt x="41" y="218"/>
                  </a:cubicBezTo>
                  <a:cubicBezTo>
                    <a:pt x="45" y="219"/>
                    <a:pt x="45" y="219"/>
                    <a:pt x="45" y="219"/>
                  </a:cubicBezTo>
                  <a:cubicBezTo>
                    <a:pt x="49" y="220"/>
                    <a:pt x="49" y="220"/>
                    <a:pt x="49" y="220"/>
                  </a:cubicBezTo>
                  <a:cubicBezTo>
                    <a:pt x="51" y="223"/>
                    <a:pt x="51" y="223"/>
                    <a:pt x="51" y="223"/>
                  </a:cubicBezTo>
                  <a:cubicBezTo>
                    <a:pt x="53" y="226"/>
                    <a:pt x="53" y="226"/>
                    <a:pt x="53" y="226"/>
                  </a:cubicBezTo>
                  <a:cubicBezTo>
                    <a:pt x="55" y="230"/>
                    <a:pt x="55" y="230"/>
                    <a:pt x="55" y="230"/>
                  </a:cubicBezTo>
                  <a:cubicBezTo>
                    <a:pt x="52" y="232"/>
                    <a:pt x="52" y="232"/>
                    <a:pt x="52" y="232"/>
                  </a:cubicBezTo>
                  <a:cubicBezTo>
                    <a:pt x="52" y="235"/>
                    <a:pt x="52" y="235"/>
                    <a:pt x="52" y="235"/>
                  </a:cubicBezTo>
                  <a:cubicBezTo>
                    <a:pt x="50" y="238"/>
                    <a:pt x="50" y="238"/>
                    <a:pt x="50" y="238"/>
                  </a:cubicBezTo>
                  <a:cubicBezTo>
                    <a:pt x="48" y="240"/>
                    <a:pt x="48" y="240"/>
                    <a:pt x="48" y="240"/>
                  </a:cubicBezTo>
                  <a:cubicBezTo>
                    <a:pt x="46" y="244"/>
                    <a:pt x="46" y="244"/>
                    <a:pt x="46" y="244"/>
                  </a:cubicBezTo>
                  <a:cubicBezTo>
                    <a:pt x="44" y="246"/>
                    <a:pt x="44" y="246"/>
                    <a:pt x="44" y="246"/>
                  </a:cubicBezTo>
                  <a:cubicBezTo>
                    <a:pt x="42" y="250"/>
                    <a:pt x="42" y="250"/>
                    <a:pt x="42" y="250"/>
                  </a:cubicBezTo>
                  <a:cubicBezTo>
                    <a:pt x="46" y="253"/>
                    <a:pt x="46" y="253"/>
                    <a:pt x="46" y="253"/>
                  </a:cubicBezTo>
                  <a:cubicBezTo>
                    <a:pt x="48" y="256"/>
                    <a:pt x="48" y="256"/>
                    <a:pt x="48" y="256"/>
                  </a:cubicBezTo>
                  <a:cubicBezTo>
                    <a:pt x="47" y="262"/>
                    <a:pt x="47" y="262"/>
                    <a:pt x="47" y="262"/>
                  </a:cubicBezTo>
                  <a:cubicBezTo>
                    <a:pt x="50" y="263"/>
                    <a:pt x="50" y="263"/>
                    <a:pt x="50" y="263"/>
                  </a:cubicBezTo>
                  <a:cubicBezTo>
                    <a:pt x="52" y="263"/>
                    <a:pt x="52" y="263"/>
                    <a:pt x="52" y="263"/>
                  </a:cubicBezTo>
                  <a:cubicBezTo>
                    <a:pt x="52" y="266"/>
                    <a:pt x="52" y="266"/>
                    <a:pt x="52" y="266"/>
                  </a:cubicBezTo>
                  <a:cubicBezTo>
                    <a:pt x="51" y="271"/>
                    <a:pt x="51" y="271"/>
                    <a:pt x="51" y="271"/>
                  </a:cubicBezTo>
                  <a:cubicBezTo>
                    <a:pt x="52" y="273"/>
                    <a:pt x="52" y="273"/>
                    <a:pt x="52" y="273"/>
                  </a:cubicBezTo>
                  <a:cubicBezTo>
                    <a:pt x="50" y="275"/>
                    <a:pt x="50" y="275"/>
                    <a:pt x="50" y="275"/>
                  </a:cubicBezTo>
                  <a:cubicBezTo>
                    <a:pt x="51" y="279"/>
                    <a:pt x="51" y="279"/>
                    <a:pt x="51" y="279"/>
                  </a:cubicBezTo>
                  <a:cubicBezTo>
                    <a:pt x="56" y="281"/>
                    <a:pt x="56" y="281"/>
                    <a:pt x="56" y="281"/>
                  </a:cubicBezTo>
                  <a:cubicBezTo>
                    <a:pt x="59" y="283"/>
                    <a:pt x="59" y="283"/>
                    <a:pt x="59" y="283"/>
                  </a:cubicBezTo>
                  <a:cubicBezTo>
                    <a:pt x="64" y="284"/>
                    <a:pt x="64" y="284"/>
                    <a:pt x="64" y="284"/>
                  </a:cubicBezTo>
                  <a:cubicBezTo>
                    <a:pt x="67" y="287"/>
                    <a:pt x="67" y="287"/>
                    <a:pt x="67" y="287"/>
                  </a:cubicBezTo>
                  <a:cubicBezTo>
                    <a:pt x="70" y="290"/>
                    <a:pt x="70" y="290"/>
                    <a:pt x="70" y="290"/>
                  </a:cubicBezTo>
                  <a:cubicBezTo>
                    <a:pt x="72" y="289"/>
                    <a:pt x="72" y="289"/>
                    <a:pt x="72" y="289"/>
                  </a:cubicBezTo>
                  <a:cubicBezTo>
                    <a:pt x="76" y="290"/>
                    <a:pt x="76" y="290"/>
                    <a:pt x="76" y="290"/>
                  </a:cubicBezTo>
                  <a:cubicBezTo>
                    <a:pt x="80" y="290"/>
                    <a:pt x="80" y="290"/>
                    <a:pt x="80" y="290"/>
                  </a:cubicBezTo>
                  <a:cubicBezTo>
                    <a:pt x="83" y="290"/>
                    <a:pt x="83" y="290"/>
                    <a:pt x="83" y="290"/>
                  </a:cubicBezTo>
                  <a:cubicBezTo>
                    <a:pt x="87" y="297"/>
                    <a:pt x="87" y="297"/>
                    <a:pt x="87" y="297"/>
                  </a:cubicBezTo>
                  <a:cubicBezTo>
                    <a:pt x="91" y="297"/>
                    <a:pt x="91" y="297"/>
                    <a:pt x="91" y="297"/>
                  </a:cubicBezTo>
                  <a:cubicBezTo>
                    <a:pt x="96" y="296"/>
                    <a:pt x="96" y="296"/>
                    <a:pt x="96" y="296"/>
                  </a:cubicBezTo>
                  <a:cubicBezTo>
                    <a:pt x="99" y="298"/>
                    <a:pt x="99" y="298"/>
                    <a:pt x="99" y="298"/>
                  </a:cubicBezTo>
                  <a:cubicBezTo>
                    <a:pt x="99" y="302"/>
                    <a:pt x="99" y="302"/>
                    <a:pt x="99" y="302"/>
                  </a:cubicBezTo>
                  <a:cubicBezTo>
                    <a:pt x="103" y="304"/>
                    <a:pt x="103" y="304"/>
                    <a:pt x="103" y="304"/>
                  </a:cubicBezTo>
                  <a:cubicBezTo>
                    <a:pt x="107" y="308"/>
                    <a:pt x="107" y="308"/>
                    <a:pt x="107" y="308"/>
                  </a:cubicBezTo>
                  <a:cubicBezTo>
                    <a:pt x="109" y="311"/>
                    <a:pt x="109" y="311"/>
                    <a:pt x="109" y="311"/>
                  </a:cubicBezTo>
                  <a:cubicBezTo>
                    <a:pt x="113" y="312"/>
                    <a:pt x="113" y="312"/>
                    <a:pt x="113" y="312"/>
                  </a:cubicBezTo>
                  <a:cubicBezTo>
                    <a:pt x="118" y="314"/>
                    <a:pt x="118" y="314"/>
                    <a:pt x="118" y="314"/>
                  </a:cubicBezTo>
                  <a:cubicBezTo>
                    <a:pt x="125" y="315"/>
                    <a:pt x="125" y="315"/>
                    <a:pt x="125" y="315"/>
                  </a:cubicBezTo>
                  <a:cubicBezTo>
                    <a:pt x="130" y="316"/>
                    <a:pt x="130" y="316"/>
                    <a:pt x="130" y="316"/>
                  </a:cubicBezTo>
                  <a:cubicBezTo>
                    <a:pt x="134" y="314"/>
                    <a:pt x="134" y="314"/>
                    <a:pt x="134" y="314"/>
                  </a:cubicBezTo>
                  <a:cubicBezTo>
                    <a:pt x="138" y="315"/>
                    <a:pt x="138" y="315"/>
                    <a:pt x="138" y="315"/>
                  </a:cubicBezTo>
                  <a:cubicBezTo>
                    <a:pt x="140" y="319"/>
                    <a:pt x="140" y="319"/>
                    <a:pt x="140" y="319"/>
                  </a:cubicBezTo>
                  <a:cubicBezTo>
                    <a:pt x="144" y="312"/>
                    <a:pt x="144" y="312"/>
                    <a:pt x="144" y="312"/>
                  </a:cubicBezTo>
                  <a:cubicBezTo>
                    <a:pt x="147" y="311"/>
                    <a:pt x="147" y="311"/>
                    <a:pt x="147" y="311"/>
                  </a:cubicBezTo>
                  <a:cubicBezTo>
                    <a:pt x="152" y="310"/>
                    <a:pt x="152" y="310"/>
                    <a:pt x="152" y="310"/>
                  </a:cubicBezTo>
                  <a:cubicBezTo>
                    <a:pt x="156" y="312"/>
                    <a:pt x="156" y="312"/>
                    <a:pt x="156" y="312"/>
                  </a:cubicBezTo>
                  <a:cubicBezTo>
                    <a:pt x="160" y="312"/>
                    <a:pt x="160" y="312"/>
                    <a:pt x="160" y="312"/>
                  </a:cubicBezTo>
                  <a:cubicBezTo>
                    <a:pt x="166" y="313"/>
                    <a:pt x="166" y="313"/>
                    <a:pt x="166" y="313"/>
                  </a:cubicBezTo>
                  <a:cubicBezTo>
                    <a:pt x="170" y="312"/>
                    <a:pt x="170" y="312"/>
                    <a:pt x="170" y="312"/>
                  </a:cubicBezTo>
                  <a:cubicBezTo>
                    <a:pt x="175" y="309"/>
                    <a:pt x="175" y="309"/>
                    <a:pt x="175" y="309"/>
                  </a:cubicBezTo>
                  <a:cubicBezTo>
                    <a:pt x="178" y="307"/>
                    <a:pt x="178" y="307"/>
                    <a:pt x="178" y="307"/>
                  </a:cubicBezTo>
                  <a:cubicBezTo>
                    <a:pt x="182" y="307"/>
                    <a:pt x="182" y="307"/>
                    <a:pt x="182" y="307"/>
                  </a:cubicBezTo>
                  <a:cubicBezTo>
                    <a:pt x="185" y="308"/>
                    <a:pt x="185" y="308"/>
                    <a:pt x="185" y="308"/>
                  </a:cubicBezTo>
                  <a:cubicBezTo>
                    <a:pt x="189" y="305"/>
                    <a:pt x="189" y="305"/>
                    <a:pt x="189" y="305"/>
                  </a:cubicBezTo>
                  <a:cubicBezTo>
                    <a:pt x="192" y="305"/>
                    <a:pt x="192" y="305"/>
                    <a:pt x="192" y="305"/>
                  </a:cubicBezTo>
                  <a:cubicBezTo>
                    <a:pt x="197" y="307"/>
                    <a:pt x="197" y="307"/>
                    <a:pt x="197" y="307"/>
                  </a:cubicBezTo>
                  <a:cubicBezTo>
                    <a:pt x="197" y="312"/>
                    <a:pt x="197" y="312"/>
                    <a:pt x="197" y="312"/>
                  </a:cubicBezTo>
                  <a:cubicBezTo>
                    <a:pt x="199" y="314"/>
                    <a:pt x="199" y="314"/>
                    <a:pt x="199" y="314"/>
                  </a:cubicBezTo>
                  <a:cubicBezTo>
                    <a:pt x="202" y="313"/>
                    <a:pt x="202" y="313"/>
                    <a:pt x="202" y="313"/>
                  </a:cubicBezTo>
                  <a:cubicBezTo>
                    <a:pt x="204" y="314"/>
                    <a:pt x="204" y="314"/>
                    <a:pt x="204" y="314"/>
                  </a:cubicBezTo>
                  <a:cubicBezTo>
                    <a:pt x="207" y="315"/>
                    <a:pt x="207" y="315"/>
                    <a:pt x="207" y="315"/>
                  </a:cubicBezTo>
                  <a:cubicBezTo>
                    <a:pt x="210" y="316"/>
                    <a:pt x="210" y="316"/>
                    <a:pt x="210" y="316"/>
                  </a:cubicBezTo>
                  <a:cubicBezTo>
                    <a:pt x="211" y="319"/>
                    <a:pt x="211" y="319"/>
                    <a:pt x="211" y="319"/>
                  </a:cubicBezTo>
                  <a:cubicBezTo>
                    <a:pt x="212" y="322"/>
                    <a:pt x="212" y="322"/>
                    <a:pt x="212" y="322"/>
                  </a:cubicBezTo>
                  <a:cubicBezTo>
                    <a:pt x="215" y="321"/>
                    <a:pt x="215" y="321"/>
                    <a:pt x="215" y="321"/>
                  </a:cubicBezTo>
                  <a:cubicBezTo>
                    <a:pt x="218" y="321"/>
                    <a:pt x="218" y="321"/>
                    <a:pt x="218" y="321"/>
                  </a:cubicBezTo>
                  <a:cubicBezTo>
                    <a:pt x="219" y="325"/>
                    <a:pt x="219" y="325"/>
                    <a:pt x="219" y="325"/>
                  </a:cubicBezTo>
                  <a:cubicBezTo>
                    <a:pt x="220" y="328"/>
                    <a:pt x="220" y="328"/>
                    <a:pt x="220" y="328"/>
                  </a:cubicBezTo>
                  <a:cubicBezTo>
                    <a:pt x="219" y="333"/>
                    <a:pt x="219" y="333"/>
                    <a:pt x="219" y="333"/>
                  </a:cubicBezTo>
                  <a:cubicBezTo>
                    <a:pt x="220" y="336"/>
                    <a:pt x="220" y="336"/>
                    <a:pt x="220" y="336"/>
                  </a:cubicBezTo>
                  <a:cubicBezTo>
                    <a:pt x="220" y="339"/>
                    <a:pt x="220" y="339"/>
                    <a:pt x="220" y="339"/>
                  </a:cubicBezTo>
                  <a:cubicBezTo>
                    <a:pt x="219" y="344"/>
                    <a:pt x="219" y="344"/>
                    <a:pt x="219" y="344"/>
                  </a:cubicBezTo>
                  <a:cubicBezTo>
                    <a:pt x="217" y="349"/>
                    <a:pt x="217" y="349"/>
                    <a:pt x="217" y="349"/>
                  </a:cubicBezTo>
                  <a:cubicBezTo>
                    <a:pt x="214" y="353"/>
                    <a:pt x="214" y="353"/>
                    <a:pt x="214" y="353"/>
                  </a:cubicBezTo>
                  <a:cubicBezTo>
                    <a:pt x="214" y="355"/>
                    <a:pt x="214" y="355"/>
                    <a:pt x="214" y="355"/>
                  </a:cubicBezTo>
                  <a:cubicBezTo>
                    <a:pt x="216" y="358"/>
                    <a:pt x="216" y="358"/>
                    <a:pt x="216" y="358"/>
                  </a:cubicBezTo>
                  <a:cubicBezTo>
                    <a:pt x="216" y="361"/>
                    <a:pt x="216" y="361"/>
                    <a:pt x="216" y="361"/>
                  </a:cubicBezTo>
                  <a:cubicBezTo>
                    <a:pt x="216" y="363"/>
                    <a:pt x="216" y="363"/>
                    <a:pt x="216" y="363"/>
                  </a:cubicBezTo>
                  <a:cubicBezTo>
                    <a:pt x="218" y="362"/>
                    <a:pt x="218" y="362"/>
                    <a:pt x="218" y="362"/>
                  </a:cubicBezTo>
                  <a:cubicBezTo>
                    <a:pt x="219" y="361"/>
                    <a:pt x="219" y="361"/>
                    <a:pt x="219" y="361"/>
                  </a:cubicBezTo>
                  <a:cubicBezTo>
                    <a:pt x="223" y="359"/>
                    <a:pt x="223" y="359"/>
                    <a:pt x="223" y="359"/>
                  </a:cubicBezTo>
                  <a:cubicBezTo>
                    <a:pt x="225" y="359"/>
                    <a:pt x="225" y="359"/>
                    <a:pt x="225" y="359"/>
                  </a:cubicBezTo>
                  <a:cubicBezTo>
                    <a:pt x="227" y="362"/>
                    <a:pt x="227" y="362"/>
                    <a:pt x="227" y="362"/>
                  </a:cubicBezTo>
                  <a:cubicBezTo>
                    <a:pt x="226" y="365"/>
                    <a:pt x="226" y="365"/>
                    <a:pt x="226" y="365"/>
                  </a:cubicBezTo>
                  <a:cubicBezTo>
                    <a:pt x="228" y="368"/>
                    <a:pt x="228" y="368"/>
                    <a:pt x="228" y="368"/>
                  </a:cubicBezTo>
                  <a:cubicBezTo>
                    <a:pt x="231" y="368"/>
                    <a:pt x="231" y="368"/>
                    <a:pt x="231" y="368"/>
                  </a:cubicBezTo>
                  <a:cubicBezTo>
                    <a:pt x="231" y="370"/>
                    <a:pt x="231" y="370"/>
                    <a:pt x="231" y="370"/>
                  </a:cubicBezTo>
                  <a:cubicBezTo>
                    <a:pt x="228" y="375"/>
                    <a:pt x="228" y="375"/>
                    <a:pt x="228" y="375"/>
                  </a:cubicBezTo>
                  <a:cubicBezTo>
                    <a:pt x="228" y="377"/>
                    <a:pt x="228" y="377"/>
                    <a:pt x="228" y="377"/>
                  </a:cubicBezTo>
                  <a:cubicBezTo>
                    <a:pt x="232" y="378"/>
                    <a:pt x="232" y="378"/>
                    <a:pt x="232" y="378"/>
                  </a:cubicBezTo>
                  <a:cubicBezTo>
                    <a:pt x="234" y="378"/>
                    <a:pt x="234" y="378"/>
                    <a:pt x="234" y="378"/>
                  </a:cubicBezTo>
                  <a:cubicBezTo>
                    <a:pt x="236" y="383"/>
                    <a:pt x="236" y="383"/>
                    <a:pt x="236" y="383"/>
                  </a:cubicBezTo>
                  <a:cubicBezTo>
                    <a:pt x="237" y="387"/>
                    <a:pt x="237" y="387"/>
                    <a:pt x="237" y="387"/>
                  </a:cubicBezTo>
                  <a:cubicBezTo>
                    <a:pt x="243" y="389"/>
                    <a:pt x="243" y="389"/>
                    <a:pt x="243" y="389"/>
                  </a:cubicBezTo>
                  <a:cubicBezTo>
                    <a:pt x="242" y="392"/>
                    <a:pt x="242" y="392"/>
                    <a:pt x="242" y="392"/>
                  </a:cubicBezTo>
                  <a:cubicBezTo>
                    <a:pt x="248" y="392"/>
                    <a:pt x="248" y="392"/>
                    <a:pt x="248" y="392"/>
                  </a:cubicBezTo>
                  <a:cubicBezTo>
                    <a:pt x="249" y="388"/>
                    <a:pt x="249" y="388"/>
                    <a:pt x="249" y="388"/>
                  </a:cubicBezTo>
                  <a:cubicBezTo>
                    <a:pt x="250" y="382"/>
                    <a:pt x="250" y="382"/>
                    <a:pt x="250" y="382"/>
                  </a:cubicBezTo>
                  <a:cubicBezTo>
                    <a:pt x="247" y="377"/>
                    <a:pt x="247" y="377"/>
                    <a:pt x="247" y="377"/>
                  </a:cubicBezTo>
                  <a:cubicBezTo>
                    <a:pt x="249" y="373"/>
                    <a:pt x="249" y="373"/>
                    <a:pt x="249" y="373"/>
                  </a:cubicBezTo>
                  <a:cubicBezTo>
                    <a:pt x="253" y="374"/>
                    <a:pt x="253" y="374"/>
                    <a:pt x="253" y="374"/>
                  </a:cubicBezTo>
                  <a:cubicBezTo>
                    <a:pt x="258" y="371"/>
                    <a:pt x="258" y="371"/>
                    <a:pt x="258" y="371"/>
                  </a:cubicBezTo>
                  <a:cubicBezTo>
                    <a:pt x="263" y="374"/>
                    <a:pt x="263" y="374"/>
                    <a:pt x="263" y="374"/>
                  </a:cubicBezTo>
                  <a:cubicBezTo>
                    <a:pt x="269" y="372"/>
                    <a:pt x="269" y="372"/>
                    <a:pt x="269" y="372"/>
                  </a:cubicBezTo>
                  <a:cubicBezTo>
                    <a:pt x="274" y="372"/>
                    <a:pt x="274" y="372"/>
                    <a:pt x="274" y="372"/>
                  </a:cubicBezTo>
                  <a:cubicBezTo>
                    <a:pt x="279" y="368"/>
                    <a:pt x="279" y="368"/>
                    <a:pt x="279" y="368"/>
                  </a:cubicBezTo>
                  <a:cubicBezTo>
                    <a:pt x="282" y="369"/>
                    <a:pt x="282" y="369"/>
                    <a:pt x="282" y="369"/>
                  </a:cubicBezTo>
                  <a:cubicBezTo>
                    <a:pt x="285" y="371"/>
                    <a:pt x="285" y="371"/>
                    <a:pt x="285" y="371"/>
                  </a:cubicBezTo>
                  <a:cubicBezTo>
                    <a:pt x="288" y="372"/>
                    <a:pt x="288" y="372"/>
                    <a:pt x="288" y="372"/>
                  </a:cubicBezTo>
                  <a:cubicBezTo>
                    <a:pt x="288" y="377"/>
                    <a:pt x="288" y="377"/>
                    <a:pt x="288" y="377"/>
                  </a:cubicBezTo>
                  <a:cubicBezTo>
                    <a:pt x="290" y="381"/>
                    <a:pt x="290" y="381"/>
                    <a:pt x="290" y="381"/>
                  </a:cubicBezTo>
                  <a:cubicBezTo>
                    <a:pt x="292" y="383"/>
                    <a:pt x="292" y="383"/>
                    <a:pt x="292" y="383"/>
                  </a:cubicBezTo>
                  <a:cubicBezTo>
                    <a:pt x="296" y="385"/>
                    <a:pt x="296" y="385"/>
                    <a:pt x="296" y="385"/>
                  </a:cubicBezTo>
                  <a:cubicBezTo>
                    <a:pt x="299" y="384"/>
                    <a:pt x="299" y="384"/>
                    <a:pt x="299" y="384"/>
                  </a:cubicBezTo>
                  <a:cubicBezTo>
                    <a:pt x="303" y="386"/>
                    <a:pt x="303" y="386"/>
                    <a:pt x="303" y="386"/>
                  </a:cubicBezTo>
                  <a:cubicBezTo>
                    <a:pt x="304" y="386"/>
                    <a:pt x="304" y="385"/>
                    <a:pt x="304" y="384"/>
                  </a:cubicBezTo>
                  <a:cubicBezTo>
                    <a:pt x="307" y="384"/>
                    <a:pt x="307" y="384"/>
                    <a:pt x="311" y="383"/>
                  </a:cubicBezTo>
                  <a:cubicBezTo>
                    <a:pt x="311" y="385"/>
                    <a:pt x="311" y="385"/>
                    <a:pt x="311" y="385"/>
                  </a:cubicBezTo>
                  <a:cubicBezTo>
                    <a:pt x="313" y="386"/>
                    <a:pt x="313" y="384"/>
                    <a:pt x="315" y="385"/>
                  </a:cubicBezTo>
                  <a:cubicBezTo>
                    <a:pt x="315" y="385"/>
                    <a:pt x="316" y="386"/>
                    <a:pt x="315" y="387"/>
                  </a:cubicBezTo>
                  <a:cubicBezTo>
                    <a:pt x="315" y="388"/>
                    <a:pt x="313" y="391"/>
                    <a:pt x="314" y="394"/>
                  </a:cubicBezTo>
                  <a:cubicBezTo>
                    <a:pt x="315" y="394"/>
                    <a:pt x="315" y="394"/>
                    <a:pt x="315" y="394"/>
                  </a:cubicBezTo>
                  <a:cubicBezTo>
                    <a:pt x="316" y="396"/>
                    <a:pt x="317" y="398"/>
                    <a:pt x="317" y="400"/>
                  </a:cubicBezTo>
                  <a:cubicBezTo>
                    <a:pt x="319" y="399"/>
                    <a:pt x="320" y="399"/>
                    <a:pt x="322" y="399"/>
                  </a:cubicBezTo>
                  <a:cubicBezTo>
                    <a:pt x="322" y="395"/>
                    <a:pt x="323" y="396"/>
                    <a:pt x="319" y="393"/>
                  </a:cubicBezTo>
                  <a:cubicBezTo>
                    <a:pt x="320" y="393"/>
                    <a:pt x="321" y="393"/>
                    <a:pt x="321" y="393"/>
                  </a:cubicBezTo>
                  <a:cubicBezTo>
                    <a:pt x="322" y="393"/>
                    <a:pt x="321" y="391"/>
                    <a:pt x="322" y="390"/>
                  </a:cubicBezTo>
                  <a:cubicBezTo>
                    <a:pt x="323" y="389"/>
                    <a:pt x="326" y="389"/>
                    <a:pt x="327" y="388"/>
                  </a:cubicBezTo>
                  <a:cubicBezTo>
                    <a:pt x="327" y="388"/>
                    <a:pt x="330" y="385"/>
                    <a:pt x="330" y="385"/>
                  </a:cubicBezTo>
                  <a:cubicBezTo>
                    <a:pt x="331" y="384"/>
                    <a:pt x="331" y="385"/>
                    <a:pt x="332" y="385"/>
                  </a:cubicBezTo>
                  <a:cubicBezTo>
                    <a:pt x="332" y="383"/>
                    <a:pt x="332" y="383"/>
                    <a:pt x="332" y="383"/>
                  </a:cubicBezTo>
                  <a:cubicBezTo>
                    <a:pt x="334" y="383"/>
                    <a:pt x="333" y="384"/>
                    <a:pt x="334" y="384"/>
                  </a:cubicBezTo>
                  <a:cubicBezTo>
                    <a:pt x="335" y="383"/>
                    <a:pt x="335" y="381"/>
                    <a:pt x="335" y="381"/>
                  </a:cubicBezTo>
                  <a:cubicBezTo>
                    <a:pt x="337" y="381"/>
                    <a:pt x="336" y="382"/>
                    <a:pt x="337" y="382"/>
                  </a:cubicBezTo>
                  <a:cubicBezTo>
                    <a:pt x="339" y="381"/>
                    <a:pt x="339" y="381"/>
                    <a:pt x="339" y="381"/>
                  </a:cubicBezTo>
                  <a:cubicBezTo>
                    <a:pt x="341" y="380"/>
                    <a:pt x="345" y="381"/>
                    <a:pt x="347" y="381"/>
                  </a:cubicBezTo>
                  <a:cubicBezTo>
                    <a:pt x="347" y="380"/>
                    <a:pt x="351" y="374"/>
                    <a:pt x="351" y="374"/>
                  </a:cubicBezTo>
                  <a:cubicBezTo>
                    <a:pt x="352" y="374"/>
                    <a:pt x="352" y="374"/>
                    <a:pt x="352" y="374"/>
                  </a:cubicBezTo>
                  <a:cubicBezTo>
                    <a:pt x="352" y="374"/>
                    <a:pt x="354" y="369"/>
                    <a:pt x="352" y="371"/>
                  </a:cubicBezTo>
                  <a:cubicBezTo>
                    <a:pt x="352" y="369"/>
                    <a:pt x="352" y="369"/>
                    <a:pt x="352" y="369"/>
                  </a:cubicBezTo>
                  <a:cubicBezTo>
                    <a:pt x="352" y="369"/>
                    <a:pt x="354" y="370"/>
                    <a:pt x="354" y="370"/>
                  </a:cubicBezTo>
                  <a:cubicBezTo>
                    <a:pt x="355" y="371"/>
                    <a:pt x="355" y="372"/>
                    <a:pt x="356" y="373"/>
                  </a:cubicBezTo>
                  <a:cubicBezTo>
                    <a:pt x="357" y="373"/>
                    <a:pt x="359" y="372"/>
                    <a:pt x="360" y="374"/>
                  </a:cubicBezTo>
                  <a:cubicBezTo>
                    <a:pt x="360" y="374"/>
                    <a:pt x="360" y="374"/>
                    <a:pt x="360" y="374"/>
                  </a:cubicBezTo>
                  <a:cubicBezTo>
                    <a:pt x="361" y="374"/>
                    <a:pt x="361" y="374"/>
                    <a:pt x="362" y="374"/>
                  </a:cubicBezTo>
                  <a:cubicBezTo>
                    <a:pt x="362" y="373"/>
                    <a:pt x="362" y="373"/>
                    <a:pt x="362" y="373"/>
                  </a:cubicBezTo>
                  <a:cubicBezTo>
                    <a:pt x="364" y="372"/>
                    <a:pt x="366" y="371"/>
                    <a:pt x="367" y="371"/>
                  </a:cubicBezTo>
                  <a:cubicBezTo>
                    <a:pt x="369" y="371"/>
                    <a:pt x="370" y="372"/>
                    <a:pt x="372" y="372"/>
                  </a:cubicBezTo>
                  <a:cubicBezTo>
                    <a:pt x="372" y="371"/>
                    <a:pt x="372" y="371"/>
                    <a:pt x="372" y="371"/>
                  </a:cubicBezTo>
                  <a:cubicBezTo>
                    <a:pt x="372" y="370"/>
                    <a:pt x="374" y="370"/>
                    <a:pt x="375" y="369"/>
                  </a:cubicBezTo>
                  <a:cubicBezTo>
                    <a:pt x="375" y="368"/>
                    <a:pt x="375" y="366"/>
                    <a:pt x="375" y="366"/>
                  </a:cubicBezTo>
                  <a:cubicBezTo>
                    <a:pt x="375" y="364"/>
                    <a:pt x="375" y="364"/>
                    <a:pt x="375" y="364"/>
                  </a:cubicBezTo>
                  <a:cubicBezTo>
                    <a:pt x="375" y="363"/>
                    <a:pt x="378" y="363"/>
                    <a:pt x="379" y="362"/>
                  </a:cubicBezTo>
                  <a:cubicBezTo>
                    <a:pt x="379" y="362"/>
                    <a:pt x="379" y="360"/>
                    <a:pt x="379" y="360"/>
                  </a:cubicBezTo>
                  <a:cubicBezTo>
                    <a:pt x="380" y="360"/>
                    <a:pt x="380" y="361"/>
                    <a:pt x="381" y="361"/>
                  </a:cubicBezTo>
                  <a:cubicBezTo>
                    <a:pt x="382" y="360"/>
                    <a:pt x="382" y="359"/>
                    <a:pt x="383" y="359"/>
                  </a:cubicBezTo>
                  <a:cubicBezTo>
                    <a:pt x="383" y="358"/>
                    <a:pt x="383" y="357"/>
                    <a:pt x="383" y="357"/>
                  </a:cubicBezTo>
                  <a:cubicBezTo>
                    <a:pt x="384" y="356"/>
                    <a:pt x="386" y="357"/>
                    <a:pt x="387" y="356"/>
                  </a:cubicBezTo>
                  <a:cubicBezTo>
                    <a:pt x="387" y="356"/>
                    <a:pt x="388" y="354"/>
                    <a:pt x="388" y="354"/>
                  </a:cubicBezTo>
                  <a:cubicBezTo>
                    <a:pt x="388" y="356"/>
                    <a:pt x="388" y="351"/>
                    <a:pt x="388" y="351"/>
                  </a:cubicBezTo>
                  <a:cubicBezTo>
                    <a:pt x="389" y="350"/>
                    <a:pt x="397" y="349"/>
                    <a:pt x="397" y="349"/>
                  </a:cubicBezTo>
                  <a:cubicBezTo>
                    <a:pt x="398" y="348"/>
                    <a:pt x="396" y="347"/>
                    <a:pt x="396" y="347"/>
                  </a:cubicBezTo>
                  <a:cubicBezTo>
                    <a:pt x="396" y="344"/>
                    <a:pt x="397" y="346"/>
                    <a:pt x="398" y="345"/>
                  </a:cubicBezTo>
                  <a:cubicBezTo>
                    <a:pt x="398" y="343"/>
                    <a:pt x="398" y="343"/>
                    <a:pt x="398" y="343"/>
                  </a:cubicBezTo>
                  <a:cubicBezTo>
                    <a:pt x="397" y="344"/>
                    <a:pt x="398" y="341"/>
                    <a:pt x="398" y="341"/>
                  </a:cubicBezTo>
                  <a:cubicBezTo>
                    <a:pt x="399" y="341"/>
                    <a:pt x="401" y="341"/>
                    <a:pt x="402" y="341"/>
                  </a:cubicBezTo>
                  <a:cubicBezTo>
                    <a:pt x="403" y="340"/>
                    <a:pt x="402" y="340"/>
                    <a:pt x="403" y="339"/>
                  </a:cubicBezTo>
                  <a:cubicBezTo>
                    <a:pt x="403" y="338"/>
                    <a:pt x="403" y="335"/>
                    <a:pt x="402" y="333"/>
                  </a:cubicBezTo>
                  <a:cubicBezTo>
                    <a:pt x="402" y="333"/>
                    <a:pt x="400" y="333"/>
                    <a:pt x="399" y="333"/>
                  </a:cubicBezTo>
                  <a:cubicBezTo>
                    <a:pt x="400" y="331"/>
                    <a:pt x="400" y="331"/>
                    <a:pt x="400" y="331"/>
                  </a:cubicBezTo>
                  <a:cubicBezTo>
                    <a:pt x="400" y="331"/>
                    <a:pt x="401" y="331"/>
                    <a:pt x="402" y="331"/>
                  </a:cubicBezTo>
                  <a:cubicBezTo>
                    <a:pt x="402" y="330"/>
                    <a:pt x="401" y="327"/>
                    <a:pt x="402" y="326"/>
                  </a:cubicBezTo>
                  <a:cubicBezTo>
                    <a:pt x="403" y="324"/>
                    <a:pt x="406" y="325"/>
                    <a:pt x="408" y="323"/>
                  </a:cubicBezTo>
                  <a:cubicBezTo>
                    <a:pt x="408" y="323"/>
                    <a:pt x="408" y="322"/>
                    <a:pt x="408" y="321"/>
                  </a:cubicBezTo>
                  <a:cubicBezTo>
                    <a:pt x="408" y="321"/>
                    <a:pt x="411" y="320"/>
                    <a:pt x="411" y="319"/>
                  </a:cubicBezTo>
                  <a:cubicBezTo>
                    <a:pt x="412" y="318"/>
                    <a:pt x="411" y="316"/>
                    <a:pt x="411" y="315"/>
                  </a:cubicBezTo>
                  <a:cubicBezTo>
                    <a:pt x="411" y="314"/>
                    <a:pt x="413" y="314"/>
                    <a:pt x="413" y="313"/>
                  </a:cubicBezTo>
                  <a:cubicBezTo>
                    <a:pt x="413" y="313"/>
                    <a:pt x="413" y="313"/>
                    <a:pt x="412" y="313"/>
                  </a:cubicBezTo>
                  <a:cubicBezTo>
                    <a:pt x="410" y="311"/>
                    <a:pt x="414" y="313"/>
                    <a:pt x="415" y="312"/>
                  </a:cubicBezTo>
                  <a:cubicBezTo>
                    <a:pt x="416" y="312"/>
                    <a:pt x="416" y="309"/>
                    <a:pt x="416" y="309"/>
                  </a:cubicBezTo>
                  <a:cubicBezTo>
                    <a:pt x="416" y="309"/>
                    <a:pt x="419" y="309"/>
                    <a:pt x="420" y="309"/>
                  </a:cubicBezTo>
                  <a:cubicBezTo>
                    <a:pt x="420" y="309"/>
                    <a:pt x="420" y="307"/>
                    <a:pt x="420" y="307"/>
                  </a:cubicBezTo>
                  <a:cubicBezTo>
                    <a:pt x="419" y="306"/>
                    <a:pt x="418" y="305"/>
                    <a:pt x="417" y="305"/>
                  </a:cubicBezTo>
                  <a:cubicBezTo>
                    <a:pt x="417" y="303"/>
                    <a:pt x="418" y="304"/>
                    <a:pt x="418" y="303"/>
                  </a:cubicBezTo>
                  <a:cubicBezTo>
                    <a:pt x="418" y="298"/>
                    <a:pt x="418" y="298"/>
                    <a:pt x="418" y="298"/>
                  </a:cubicBezTo>
                  <a:cubicBezTo>
                    <a:pt x="420" y="298"/>
                    <a:pt x="422" y="298"/>
                    <a:pt x="423" y="298"/>
                  </a:cubicBezTo>
                  <a:cubicBezTo>
                    <a:pt x="420" y="296"/>
                    <a:pt x="424" y="292"/>
                    <a:pt x="422" y="291"/>
                  </a:cubicBezTo>
                  <a:cubicBezTo>
                    <a:pt x="423" y="291"/>
                    <a:pt x="423" y="291"/>
                    <a:pt x="424" y="291"/>
                  </a:cubicBezTo>
                  <a:cubicBezTo>
                    <a:pt x="425" y="290"/>
                    <a:pt x="425" y="290"/>
                    <a:pt x="425" y="290"/>
                  </a:cubicBezTo>
                  <a:cubicBezTo>
                    <a:pt x="425" y="290"/>
                    <a:pt x="425" y="288"/>
                    <a:pt x="424" y="288"/>
                  </a:cubicBezTo>
                  <a:cubicBezTo>
                    <a:pt x="423" y="287"/>
                    <a:pt x="422" y="288"/>
                    <a:pt x="421" y="287"/>
                  </a:cubicBezTo>
                  <a:cubicBezTo>
                    <a:pt x="420" y="286"/>
                    <a:pt x="420" y="286"/>
                    <a:pt x="420" y="286"/>
                  </a:cubicBezTo>
                  <a:cubicBezTo>
                    <a:pt x="418" y="286"/>
                    <a:pt x="416" y="288"/>
                    <a:pt x="413" y="287"/>
                  </a:cubicBezTo>
                  <a:cubicBezTo>
                    <a:pt x="412" y="286"/>
                    <a:pt x="412" y="285"/>
                    <a:pt x="413" y="285"/>
                  </a:cubicBezTo>
                  <a:cubicBezTo>
                    <a:pt x="416" y="283"/>
                    <a:pt x="418" y="281"/>
                    <a:pt x="420" y="279"/>
                  </a:cubicBezTo>
                  <a:cubicBezTo>
                    <a:pt x="418" y="273"/>
                    <a:pt x="416" y="268"/>
                    <a:pt x="408" y="271"/>
                  </a:cubicBezTo>
                  <a:cubicBezTo>
                    <a:pt x="408" y="270"/>
                    <a:pt x="407" y="269"/>
                    <a:pt x="406" y="268"/>
                  </a:cubicBezTo>
                  <a:cubicBezTo>
                    <a:pt x="410" y="268"/>
                    <a:pt x="413" y="268"/>
                    <a:pt x="416" y="269"/>
                  </a:cubicBezTo>
                  <a:cubicBezTo>
                    <a:pt x="416" y="268"/>
                    <a:pt x="416" y="266"/>
                    <a:pt x="416" y="266"/>
                  </a:cubicBezTo>
                  <a:cubicBezTo>
                    <a:pt x="412" y="260"/>
                    <a:pt x="408" y="256"/>
                    <a:pt x="406" y="248"/>
                  </a:cubicBezTo>
                  <a:cubicBezTo>
                    <a:pt x="404" y="249"/>
                    <a:pt x="404" y="249"/>
                    <a:pt x="402" y="249"/>
                  </a:cubicBezTo>
                  <a:cubicBezTo>
                    <a:pt x="402" y="248"/>
                    <a:pt x="403" y="248"/>
                    <a:pt x="404" y="247"/>
                  </a:cubicBezTo>
                  <a:cubicBezTo>
                    <a:pt x="402" y="243"/>
                    <a:pt x="397" y="236"/>
                    <a:pt x="400" y="229"/>
                  </a:cubicBezTo>
                  <a:cubicBezTo>
                    <a:pt x="401" y="226"/>
                    <a:pt x="404" y="226"/>
                    <a:pt x="405" y="224"/>
                  </a:cubicBezTo>
                  <a:cubicBezTo>
                    <a:pt x="405" y="224"/>
                    <a:pt x="405" y="222"/>
                    <a:pt x="404" y="221"/>
                  </a:cubicBezTo>
                  <a:cubicBezTo>
                    <a:pt x="407" y="220"/>
                    <a:pt x="409" y="219"/>
                    <a:pt x="410" y="216"/>
                  </a:cubicBezTo>
                  <a:cubicBezTo>
                    <a:pt x="411" y="216"/>
                    <a:pt x="410" y="215"/>
                    <a:pt x="411" y="214"/>
                  </a:cubicBezTo>
                  <a:cubicBezTo>
                    <a:pt x="412" y="214"/>
                    <a:pt x="414" y="214"/>
                    <a:pt x="415" y="213"/>
                  </a:cubicBezTo>
                  <a:cubicBezTo>
                    <a:pt x="415" y="213"/>
                    <a:pt x="416" y="211"/>
                    <a:pt x="416" y="211"/>
                  </a:cubicBezTo>
                  <a:cubicBezTo>
                    <a:pt x="417" y="211"/>
                    <a:pt x="419" y="211"/>
                    <a:pt x="420" y="211"/>
                  </a:cubicBezTo>
                  <a:cubicBezTo>
                    <a:pt x="420" y="211"/>
                    <a:pt x="420" y="210"/>
                    <a:pt x="420" y="209"/>
                  </a:cubicBezTo>
                  <a:cubicBezTo>
                    <a:pt x="421" y="209"/>
                    <a:pt x="421" y="208"/>
                    <a:pt x="422" y="208"/>
                  </a:cubicBezTo>
                  <a:cubicBezTo>
                    <a:pt x="422" y="208"/>
                    <a:pt x="423" y="209"/>
                    <a:pt x="424" y="209"/>
                  </a:cubicBezTo>
                  <a:cubicBezTo>
                    <a:pt x="425" y="209"/>
                    <a:pt x="425" y="208"/>
                    <a:pt x="426" y="208"/>
                  </a:cubicBezTo>
                  <a:cubicBezTo>
                    <a:pt x="427" y="207"/>
                    <a:pt x="428" y="205"/>
                    <a:pt x="429" y="203"/>
                  </a:cubicBezTo>
                  <a:cubicBezTo>
                    <a:pt x="429" y="202"/>
                    <a:pt x="429" y="202"/>
                    <a:pt x="429" y="202"/>
                  </a:cubicBezTo>
                  <a:cubicBezTo>
                    <a:pt x="428" y="201"/>
                    <a:pt x="425" y="200"/>
                    <a:pt x="425" y="200"/>
                  </a:cubicBezTo>
                  <a:cubicBezTo>
                    <a:pt x="422" y="200"/>
                    <a:pt x="421" y="203"/>
                    <a:pt x="417" y="202"/>
                  </a:cubicBezTo>
                  <a:cubicBezTo>
                    <a:pt x="416" y="201"/>
                    <a:pt x="416" y="199"/>
                    <a:pt x="415" y="199"/>
                  </a:cubicBezTo>
                  <a:cubicBezTo>
                    <a:pt x="413" y="198"/>
                    <a:pt x="408" y="198"/>
                    <a:pt x="406" y="199"/>
                  </a:cubicBezTo>
                  <a:cubicBezTo>
                    <a:pt x="406" y="199"/>
                    <a:pt x="406" y="201"/>
                    <a:pt x="406" y="201"/>
                  </a:cubicBezTo>
                  <a:cubicBezTo>
                    <a:pt x="405" y="202"/>
                    <a:pt x="403" y="202"/>
                    <a:pt x="402" y="202"/>
                  </a:cubicBezTo>
                  <a:cubicBezTo>
                    <a:pt x="401" y="203"/>
                    <a:pt x="401" y="205"/>
                    <a:pt x="400" y="206"/>
                  </a:cubicBezTo>
                  <a:cubicBezTo>
                    <a:pt x="400" y="206"/>
                    <a:pt x="398" y="206"/>
                    <a:pt x="397" y="206"/>
                  </a:cubicBezTo>
                  <a:cubicBezTo>
                    <a:pt x="398" y="206"/>
                    <a:pt x="396" y="207"/>
                    <a:pt x="396" y="207"/>
                  </a:cubicBezTo>
                  <a:cubicBezTo>
                    <a:pt x="395" y="207"/>
                    <a:pt x="394" y="207"/>
                    <a:pt x="394" y="206"/>
                  </a:cubicBezTo>
                  <a:cubicBezTo>
                    <a:pt x="392" y="205"/>
                    <a:pt x="393" y="203"/>
                    <a:pt x="392" y="201"/>
                  </a:cubicBezTo>
                  <a:cubicBezTo>
                    <a:pt x="391" y="200"/>
                    <a:pt x="390" y="197"/>
                    <a:pt x="389" y="197"/>
                  </a:cubicBezTo>
                  <a:cubicBezTo>
                    <a:pt x="388" y="197"/>
                    <a:pt x="388" y="197"/>
                    <a:pt x="388" y="197"/>
                  </a:cubicBezTo>
                  <a:cubicBezTo>
                    <a:pt x="386" y="195"/>
                    <a:pt x="385" y="191"/>
                    <a:pt x="385" y="188"/>
                  </a:cubicBezTo>
                  <a:cubicBezTo>
                    <a:pt x="384" y="189"/>
                    <a:pt x="385" y="184"/>
                    <a:pt x="385" y="184"/>
                  </a:cubicBezTo>
                  <a:cubicBezTo>
                    <a:pt x="385" y="184"/>
                    <a:pt x="386" y="183"/>
                    <a:pt x="386" y="183"/>
                  </a:cubicBezTo>
                  <a:cubicBezTo>
                    <a:pt x="388" y="182"/>
                    <a:pt x="392" y="184"/>
                    <a:pt x="394" y="183"/>
                  </a:cubicBezTo>
                  <a:cubicBezTo>
                    <a:pt x="395" y="183"/>
                    <a:pt x="397" y="178"/>
                    <a:pt x="398" y="177"/>
                  </a:cubicBezTo>
                  <a:cubicBezTo>
                    <a:pt x="399" y="176"/>
                    <a:pt x="402" y="173"/>
                    <a:pt x="403" y="173"/>
                  </a:cubicBezTo>
                  <a:cubicBezTo>
                    <a:pt x="404" y="173"/>
                    <a:pt x="405" y="173"/>
                    <a:pt x="405" y="173"/>
                  </a:cubicBezTo>
                  <a:cubicBezTo>
                    <a:pt x="406" y="173"/>
                    <a:pt x="407" y="170"/>
                    <a:pt x="408" y="170"/>
                  </a:cubicBezTo>
                  <a:cubicBezTo>
                    <a:pt x="409" y="170"/>
                    <a:pt x="409" y="170"/>
                    <a:pt x="409" y="170"/>
                  </a:cubicBezTo>
                  <a:cubicBezTo>
                    <a:pt x="410" y="168"/>
                    <a:pt x="409" y="167"/>
                    <a:pt x="410" y="165"/>
                  </a:cubicBezTo>
                  <a:cubicBezTo>
                    <a:pt x="411" y="163"/>
                    <a:pt x="414" y="161"/>
                    <a:pt x="416" y="159"/>
                  </a:cubicBezTo>
                  <a:cubicBezTo>
                    <a:pt x="419" y="160"/>
                    <a:pt x="423" y="161"/>
                    <a:pt x="426" y="162"/>
                  </a:cubicBezTo>
                  <a:cubicBezTo>
                    <a:pt x="424" y="166"/>
                    <a:pt x="422" y="170"/>
                    <a:pt x="420" y="174"/>
                  </a:cubicBezTo>
                  <a:cubicBezTo>
                    <a:pt x="420" y="174"/>
                    <a:pt x="418" y="175"/>
                    <a:pt x="418" y="175"/>
                  </a:cubicBezTo>
                  <a:cubicBezTo>
                    <a:pt x="418" y="176"/>
                    <a:pt x="418" y="179"/>
                    <a:pt x="418" y="180"/>
                  </a:cubicBezTo>
                  <a:cubicBezTo>
                    <a:pt x="418" y="180"/>
                    <a:pt x="421" y="180"/>
                    <a:pt x="421" y="180"/>
                  </a:cubicBezTo>
                  <a:cubicBezTo>
                    <a:pt x="420" y="180"/>
                    <a:pt x="416" y="185"/>
                    <a:pt x="418" y="186"/>
                  </a:cubicBezTo>
                  <a:cubicBezTo>
                    <a:pt x="418" y="186"/>
                    <a:pt x="420" y="187"/>
                    <a:pt x="419" y="186"/>
                  </a:cubicBezTo>
                  <a:cubicBezTo>
                    <a:pt x="419" y="186"/>
                    <a:pt x="421" y="186"/>
                    <a:pt x="421" y="186"/>
                  </a:cubicBezTo>
                  <a:cubicBezTo>
                    <a:pt x="421" y="185"/>
                    <a:pt x="422" y="184"/>
                    <a:pt x="421" y="183"/>
                  </a:cubicBezTo>
                  <a:cubicBezTo>
                    <a:pt x="425" y="181"/>
                    <a:pt x="434" y="171"/>
                    <a:pt x="441" y="173"/>
                  </a:cubicBezTo>
                  <a:cubicBezTo>
                    <a:pt x="441" y="173"/>
                    <a:pt x="443" y="175"/>
                    <a:pt x="443" y="175"/>
                  </a:cubicBezTo>
                  <a:cubicBezTo>
                    <a:pt x="445" y="175"/>
                    <a:pt x="444" y="173"/>
                    <a:pt x="446" y="174"/>
                  </a:cubicBezTo>
                  <a:cubicBezTo>
                    <a:pt x="446" y="174"/>
                    <a:pt x="447" y="174"/>
                    <a:pt x="447" y="174"/>
                  </a:cubicBezTo>
                  <a:cubicBezTo>
                    <a:pt x="450" y="168"/>
                    <a:pt x="450" y="168"/>
                    <a:pt x="450" y="168"/>
                  </a:cubicBezTo>
                  <a:cubicBezTo>
                    <a:pt x="453" y="165"/>
                    <a:pt x="453" y="165"/>
                    <a:pt x="453" y="165"/>
                  </a:cubicBezTo>
                  <a:cubicBezTo>
                    <a:pt x="457" y="159"/>
                    <a:pt x="457" y="159"/>
                    <a:pt x="457" y="159"/>
                  </a:cubicBezTo>
                  <a:cubicBezTo>
                    <a:pt x="459" y="155"/>
                    <a:pt x="459" y="155"/>
                    <a:pt x="459" y="155"/>
                  </a:cubicBezTo>
                  <a:cubicBezTo>
                    <a:pt x="465" y="150"/>
                    <a:pt x="465" y="150"/>
                    <a:pt x="465" y="150"/>
                  </a:cubicBezTo>
                  <a:cubicBezTo>
                    <a:pt x="464" y="145"/>
                    <a:pt x="464" y="145"/>
                    <a:pt x="464" y="145"/>
                  </a:cubicBezTo>
                  <a:cubicBezTo>
                    <a:pt x="468" y="144"/>
                    <a:pt x="468" y="144"/>
                    <a:pt x="468" y="144"/>
                  </a:cubicBezTo>
                  <a:cubicBezTo>
                    <a:pt x="470" y="147"/>
                    <a:pt x="470" y="147"/>
                    <a:pt x="470" y="147"/>
                  </a:cubicBezTo>
                  <a:cubicBezTo>
                    <a:pt x="474" y="148"/>
                    <a:pt x="474" y="148"/>
                    <a:pt x="474" y="148"/>
                  </a:cubicBezTo>
                  <a:cubicBezTo>
                    <a:pt x="478" y="149"/>
                    <a:pt x="478" y="149"/>
                    <a:pt x="478" y="149"/>
                  </a:cubicBezTo>
                  <a:cubicBezTo>
                    <a:pt x="478" y="146"/>
                    <a:pt x="478" y="146"/>
                    <a:pt x="478" y="146"/>
                  </a:cubicBezTo>
                  <a:cubicBezTo>
                    <a:pt x="478" y="143"/>
                    <a:pt x="478" y="143"/>
                    <a:pt x="478" y="143"/>
                  </a:cubicBezTo>
                  <a:cubicBezTo>
                    <a:pt x="481" y="141"/>
                    <a:pt x="481" y="141"/>
                    <a:pt x="481" y="141"/>
                  </a:cubicBezTo>
                  <a:cubicBezTo>
                    <a:pt x="485" y="141"/>
                    <a:pt x="485" y="141"/>
                    <a:pt x="485" y="141"/>
                  </a:cubicBezTo>
                  <a:cubicBezTo>
                    <a:pt x="487" y="139"/>
                    <a:pt x="487" y="139"/>
                    <a:pt x="487" y="139"/>
                  </a:cubicBezTo>
                  <a:cubicBezTo>
                    <a:pt x="487" y="137"/>
                    <a:pt x="487" y="137"/>
                    <a:pt x="487" y="137"/>
                  </a:cubicBezTo>
                  <a:cubicBezTo>
                    <a:pt x="491" y="135"/>
                    <a:pt x="491" y="135"/>
                    <a:pt x="491" y="135"/>
                  </a:cubicBezTo>
                  <a:cubicBezTo>
                    <a:pt x="492" y="129"/>
                    <a:pt x="492" y="129"/>
                    <a:pt x="492" y="129"/>
                  </a:cubicBezTo>
                  <a:cubicBezTo>
                    <a:pt x="497" y="137"/>
                    <a:pt x="497" y="137"/>
                    <a:pt x="497" y="137"/>
                  </a:cubicBezTo>
                  <a:cubicBezTo>
                    <a:pt x="499" y="134"/>
                    <a:pt x="499" y="134"/>
                    <a:pt x="499" y="134"/>
                  </a:cubicBezTo>
                  <a:cubicBezTo>
                    <a:pt x="498" y="131"/>
                    <a:pt x="498" y="131"/>
                    <a:pt x="498" y="131"/>
                  </a:cubicBezTo>
                  <a:cubicBezTo>
                    <a:pt x="501" y="129"/>
                    <a:pt x="501" y="129"/>
                    <a:pt x="501" y="129"/>
                  </a:cubicBezTo>
                  <a:cubicBezTo>
                    <a:pt x="501" y="125"/>
                    <a:pt x="501" y="125"/>
                    <a:pt x="501" y="125"/>
                  </a:cubicBezTo>
                  <a:cubicBezTo>
                    <a:pt x="501" y="119"/>
                    <a:pt x="501" y="119"/>
                    <a:pt x="501" y="119"/>
                  </a:cubicBezTo>
                  <a:cubicBezTo>
                    <a:pt x="502" y="115"/>
                    <a:pt x="502" y="115"/>
                    <a:pt x="502" y="115"/>
                  </a:cubicBezTo>
                  <a:cubicBezTo>
                    <a:pt x="502" y="111"/>
                    <a:pt x="502" y="111"/>
                    <a:pt x="502" y="111"/>
                  </a:cubicBezTo>
                  <a:cubicBezTo>
                    <a:pt x="505" y="109"/>
                    <a:pt x="505" y="109"/>
                    <a:pt x="505" y="109"/>
                  </a:cubicBezTo>
                  <a:cubicBezTo>
                    <a:pt x="507" y="107"/>
                    <a:pt x="507" y="107"/>
                    <a:pt x="507" y="107"/>
                  </a:cubicBezTo>
                  <a:cubicBezTo>
                    <a:pt x="507" y="107"/>
                    <a:pt x="507" y="107"/>
                    <a:pt x="507" y="107"/>
                  </a:cubicBezTo>
                  <a:cubicBezTo>
                    <a:pt x="507" y="106"/>
                    <a:pt x="506" y="105"/>
                    <a:pt x="507" y="105"/>
                  </a:cubicBezTo>
                  <a:cubicBezTo>
                    <a:pt x="510" y="105"/>
                    <a:pt x="512" y="107"/>
                    <a:pt x="512" y="108"/>
                  </a:cubicBezTo>
                  <a:lnTo>
                    <a:pt x="512" y="109"/>
                  </a:lnTo>
                  <a:close/>
                  <a:moveTo>
                    <a:pt x="236" y="208"/>
                  </a:moveTo>
                  <a:cubicBezTo>
                    <a:pt x="239" y="208"/>
                    <a:pt x="241" y="212"/>
                    <a:pt x="239" y="212"/>
                  </a:cubicBezTo>
                  <a:cubicBezTo>
                    <a:pt x="238" y="211"/>
                    <a:pt x="237" y="211"/>
                    <a:pt x="236" y="210"/>
                  </a:cubicBezTo>
                  <a:cubicBezTo>
                    <a:pt x="236" y="210"/>
                    <a:pt x="236" y="208"/>
                    <a:pt x="236" y="208"/>
                  </a:cubicBezTo>
                  <a:cubicBezTo>
                    <a:pt x="237" y="208"/>
                    <a:pt x="236" y="208"/>
                    <a:pt x="236" y="208"/>
                  </a:cubicBezTo>
                  <a:close/>
                </a:path>
              </a:pathLst>
            </a:custGeom>
            <a:solidFill>
              <a:srgbClr val="025EA1"/>
            </a:solidFill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08" name="Freeform 288">
              <a:extLst>
                <a:ext uri="{FF2B5EF4-FFF2-40B4-BE49-F238E27FC236}">
                  <a16:creationId xmlns:a16="http://schemas.microsoft.com/office/drawing/2014/main" id="{9DE1CC44-45C7-4EA2-ABE9-623E83DF89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67475" y="4902120"/>
              <a:ext cx="271258" cy="1625771"/>
            </a:xfrm>
            <a:custGeom>
              <a:avLst/>
              <a:gdLst>
                <a:gd name="T0" fmla="*/ 52 w 77"/>
                <a:gd name="T1" fmla="*/ 0 h 461"/>
                <a:gd name="T2" fmla="*/ 49 w 77"/>
                <a:gd name="T3" fmla="*/ 42 h 461"/>
                <a:gd name="T4" fmla="*/ 44 w 77"/>
                <a:gd name="T5" fmla="*/ 85 h 461"/>
                <a:gd name="T6" fmla="*/ 41 w 77"/>
                <a:gd name="T7" fmla="*/ 115 h 461"/>
                <a:gd name="T8" fmla="*/ 39 w 77"/>
                <a:gd name="T9" fmla="*/ 158 h 461"/>
                <a:gd name="T10" fmla="*/ 29 w 77"/>
                <a:gd name="T11" fmla="*/ 203 h 461"/>
                <a:gd name="T12" fmla="*/ 20 w 77"/>
                <a:gd name="T13" fmla="*/ 233 h 461"/>
                <a:gd name="T14" fmla="*/ 19 w 77"/>
                <a:gd name="T15" fmla="*/ 264 h 461"/>
                <a:gd name="T16" fmla="*/ 28 w 77"/>
                <a:gd name="T17" fmla="*/ 279 h 461"/>
                <a:gd name="T18" fmla="*/ 26 w 77"/>
                <a:gd name="T19" fmla="*/ 304 h 461"/>
                <a:gd name="T20" fmla="*/ 21 w 77"/>
                <a:gd name="T21" fmla="*/ 326 h 461"/>
                <a:gd name="T22" fmla="*/ 13 w 77"/>
                <a:gd name="T23" fmla="*/ 333 h 461"/>
                <a:gd name="T24" fmla="*/ 4 w 77"/>
                <a:gd name="T25" fmla="*/ 344 h 461"/>
                <a:gd name="T26" fmla="*/ 14 w 77"/>
                <a:gd name="T27" fmla="*/ 353 h 461"/>
                <a:gd name="T28" fmla="*/ 14 w 77"/>
                <a:gd name="T29" fmla="*/ 375 h 461"/>
                <a:gd name="T30" fmla="*/ 10 w 77"/>
                <a:gd name="T31" fmla="*/ 387 h 461"/>
                <a:gd name="T32" fmla="*/ 17 w 77"/>
                <a:gd name="T33" fmla="*/ 400 h 461"/>
                <a:gd name="T34" fmla="*/ 4 w 77"/>
                <a:gd name="T35" fmla="*/ 412 h 461"/>
                <a:gd name="T36" fmla="*/ 11 w 77"/>
                <a:gd name="T37" fmla="*/ 419 h 461"/>
                <a:gd name="T38" fmla="*/ 23 w 77"/>
                <a:gd name="T39" fmla="*/ 404 h 461"/>
                <a:gd name="T40" fmla="*/ 21 w 77"/>
                <a:gd name="T41" fmla="*/ 410 h 461"/>
                <a:gd name="T42" fmla="*/ 17 w 77"/>
                <a:gd name="T43" fmla="*/ 430 h 461"/>
                <a:gd name="T44" fmla="*/ 29 w 77"/>
                <a:gd name="T45" fmla="*/ 436 h 461"/>
                <a:gd name="T46" fmla="*/ 37 w 77"/>
                <a:gd name="T47" fmla="*/ 432 h 461"/>
                <a:gd name="T48" fmla="*/ 46 w 77"/>
                <a:gd name="T49" fmla="*/ 409 h 461"/>
                <a:gd name="T50" fmla="*/ 21 w 77"/>
                <a:gd name="T51" fmla="*/ 369 h 461"/>
                <a:gd name="T52" fmla="*/ 32 w 77"/>
                <a:gd name="T53" fmla="*/ 324 h 461"/>
                <a:gd name="T54" fmla="*/ 34 w 77"/>
                <a:gd name="T55" fmla="*/ 276 h 461"/>
                <a:gd name="T56" fmla="*/ 37 w 77"/>
                <a:gd name="T57" fmla="*/ 219 h 461"/>
                <a:gd name="T58" fmla="*/ 50 w 77"/>
                <a:gd name="T59" fmla="*/ 162 h 461"/>
                <a:gd name="T60" fmla="*/ 64 w 77"/>
                <a:gd name="T61" fmla="*/ 95 h 461"/>
                <a:gd name="T62" fmla="*/ 66 w 77"/>
                <a:gd name="T63" fmla="*/ 444 h 461"/>
                <a:gd name="T64" fmla="*/ 49 w 77"/>
                <a:gd name="T65" fmla="*/ 427 h 461"/>
                <a:gd name="T66" fmla="*/ 42 w 77"/>
                <a:gd name="T67" fmla="*/ 440 h 461"/>
                <a:gd name="T68" fmla="*/ 34 w 77"/>
                <a:gd name="T69" fmla="*/ 432 h 461"/>
                <a:gd name="T70" fmla="*/ 31 w 77"/>
                <a:gd name="T71" fmla="*/ 444 h 461"/>
                <a:gd name="T72" fmla="*/ 53 w 77"/>
                <a:gd name="T73" fmla="*/ 448 h 461"/>
                <a:gd name="T74" fmla="*/ 71 w 77"/>
                <a:gd name="T75" fmla="*/ 446 h 461"/>
                <a:gd name="T76" fmla="*/ 67 w 77"/>
                <a:gd name="T77" fmla="*/ 458 h 461"/>
                <a:gd name="T78" fmla="*/ 52 w 77"/>
                <a:gd name="T79" fmla="*/ 450 h 461"/>
                <a:gd name="T80" fmla="*/ 54 w 77"/>
                <a:gd name="T81" fmla="*/ 452 h 461"/>
                <a:gd name="T82" fmla="*/ 41 w 77"/>
                <a:gd name="T83" fmla="*/ 448 h 461"/>
                <a:gd name="T84" fmla="*/ 27 w 77"/>
                <a:gd name="T85" fmla="*/ 422 h 461"/>
                <a:gd name="T86" fmla="*/ 32 w 77"/>
                <a:gd name="T87" fmla="*/ 417 h 461"/>
                <a:gd name="T88" fmla="*/ 7 w 77"/>
                <a:gd name="T89" fmla="*/ 402 h 461"/>
                <a:gd name="T90" fmla="*/ 8 w 77"/>
                <a:gd name="T91" fmla="*/ 392 h 461"/>
                <a:gd name="T92" fmla="*/ 13 w 77"/>
                <a:gd name="T93" fmla="*/ 393 h 461"/>
                <a:gd name="T94" fmla="*/ 7 w 77"/>
                <a:gd name="T95" fmla="*/ 387 h 461"/>
                <a:gd name="T96" fmla="*/ 2 w 77"/>
                <a:gd name="T97" fmla="*/ 369 h 461"/>
                <a:gd name="T98" fmla="*/ 6 w 77"/>
                <a:gd name="T99" fmla="*/ 383 h 461"/>
                <a:gd name="T100" fmla="*/ 12 w 77"/>
                <a:gd name="T101" fmla="*/ 320 h 461"/>
                <a:gd name="T102" fmla="*/ 18 w 77"/>
                <a:gd name="T103" fmla="*/ 328 h 461"/>
                <a:gd name="T104" fmla="*/ 16 w 77"/>
                <a:gd name="T105" fmla="*/ 317 h 461"/>
                <a:gd name="T106" fmla="*/ 14 w 77"/>
                <a:gd name="T107" fmla="*/ 311 h 461"/>
                <a:gd name="T108" fmla="*/ 20 w 77"/>
                <a:gd name="T109" fmla="*/ 297 h 461"/>
                <a:gd name="T110" fmla="*/ 19 w 77"/>
                <a:gd name="T111" fmla="*/ 279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7" h="461">
                  <a:moveTo>
                    <a:pt x="71" y="51"/>
                  </a:moveTo>
                  <a:cubicBezTo>
                    <a:pt x="67" y="48"/>
                    <a:pt x="67" y="48"/>
                    <a:pt x="67" y="48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6" y="41"/>
                    <a:pt x="66" y="34"/>
                    <a:pt x="65" y="32"/>
                  </a:cubicBezTo>
                  <a:cubicBezTo>
                    <a:pt x="63" y="30"/>
                    <a:pt x="63" y="26"/>
                    <a:pt x="62" y="23"/>
                  </a:cubicBezTo>
                  <a:cubicBezTo>
                    <a:pt x="61" y="21"/>
                    <a:pt x="60" y="15"/>
                    <a:pt x="60" y="15"/>
                  </a:cubicBezTo>
                  <a:cubicBezTo>
                    <a:pt x="60" y="15"/>
                    <a:pt x="58" y="12"/>
                    <a:pt x="56" y="10"/>
                  </a:cubicBezTo>
                  <a:cubicBezTo>
                    <a:pt x="54" y="9"/>
                    <a:pt x="52" y="0"/>
                    <a:pt x="52" y="0"/>
                  </a:cubicBezTo>
                  <a:cubicBezTo>
                    <a:pt x="52" y="0"/>
                    <a:pt x="51" y="0"/>
                    <a:pt x="50" y="3"/>
                  </a:cubicBezTo>
                  <a:cubicBezTo>
                    <a:pt x="49" y="5"/>
                    <a:pt x="47" y="6"/>
                    <a:pt x="47" y="6"/>
                  </a:cubicBezTo>
                  <a:cubicBezTo>
                    <a:pt x="47" y="6"/>
                    <a:pt x="48" y="7"/>
                    <a:pt x="48" y="8"/>
                  </a:cubicBezTo>
                  <a:cubicBezTo>
                    <a:pt x="48" y="9"/>
                    <a:pt x="48" y="10"/>
                    <a:pt x="48" y="12"/>
                  </a:cubicBezTo>
                  <a:cubicBezTo>
                    <a:pt x="49" y="17"/>
                    <a:pt x="51" y="22"/>
                    <a:pt x="50" y="29"/>
                  </a:cubicBezTo>
                  <a:cubicBezTo>
                    <a:pt x="50" y="31"/>
                    <a:pt x="48" y="35"/>
                    <a:pt x="49" y="38"/>
                  </a:cubicBezTo>
                  <a:cubicBezTo>
                    <a:pt x="49" y="39"/>
                    <a:pt x="51" y="40"/>
                    <a:pt x="50" y="42"/>
                  </a:cubicBezTo>
                  <a:cubicBezTo>
                    <a:pt x="49" y="42"/>
                    <a:pt x="49" y="42"/>
                    <a:pt x="49" y="42"/>
                  </a:cubicBezTo>
                  <a:cubicBezTo>
                    <a:pt x="48" y="43"/>
                    <a:pt x="49" y="44"/>
                    <a:pt x="48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6" y="51"/>
                    <a:pt x="47" y="56"/>
                    <a:pt x="47" y="61"/>
                  </a:cubicBezTo>
                  <a:cubicBezTo>
                    <a:pt x="45" y="61"/>
                    <a:pt x="45" y="61"/>
                    <a:pt x="45" y="61"/>
                  </a:cubicBezTo>
                  <a:cubicBezTo>
                    <a:pt x="44" y="65"/>
                    <a:pt x="46" y="65"/>
                    <a:pt x="47" y="67"/>
                  </a:cubicBezTo>
                  <a:cubicBezTo>
                    <a:pt x="47" y="67"/>
                    <a:pt x="47" y="69"/>
                    <a:pt x="47" y="69"/>
                  </a:cubicBezTo>
                  <a:cubicBezTo>
                    <a:pt x="45" y="69"/>
                    <a:pt x="46" y="70"/>
                    <a:pt x="46" y="71"/>
                  </a:cubicBezTo>
                  <a:cubicBezTo>
                    <a:pt x="45" y="74"/>
                    <a:pt x="43" y="79"/>
                    <a:pt x="44" y="85"/>
                  </a:cubicBezTo>
                  <a:cubicBezTo>
                    <a:pt x="44" y="86"/>
                    <a:pt x="46" y="88"/>
                    <a:pt x="45" y="89"/>
                  </a:cubicBezTo>
                  <a:cubicBezTo>
                    <a:pt x="45" y="91"/>
                    <a:pt x="44" y="94"/>
                    <a:pt x="43" y="97"/>
                  </a:cubicBezTo>
                  <a:cubicBezTo>
                    <a:pt x="45" y="97"/>
                    <a:pt x="43" y="98"/>
                    <a:pt x="43" y="98"/>
                  </a:cubicBezTo>
                  <a:cubicBezTo>
                    <a:pt x="43" y="99"/>
                    <a:pt x="43" y="102"/>
                    <a:pt x="43" y="102"/>
                  </a:cubicBezTo>
                  <a:cubicBezTo>
                    <a:pt x="43" y="103"/>
                    <a:pt x="43" y="104"/>
                    <a:pt x="43" y="105"/>
                  </a:cubicBezTo>
                  <a:cubicBezTo>
                    <a:pt x="43" y="105"/>
                    <a:pt x="43" y="107"/>
                    <a:pt x="43" y="108"/>
                  </a:cubicBezTo>
                  <a:cubicBezTo>
                    <a:pt x="41" y="109"/>
                    <a:pt x="41" y="109"/>
                    <a:pt x="41" y="109"/>
                  </a:cubicBezTo>
                  <a:cubicBezTo>
                    <a:pt x="40" y="112"/>
                    <a:pt x="42" y="113"/>
                    <a:pt x="41" y="115"/>
                  </a:cubicBezTo>
                  <a:cubicBezTo>
                    <a:pt x="41" y="115"/>
                    <a:pt x="40" y="116"/>
                    <a:pt x="40" y="116"/>
                  </a:cubicBezTo>
                  <a:cubicBezTo>
                    <a:pt x="40" y="117"/>
                    <a:pt x="40" y="120"/>
                    <a:pt x="40" y="121"/>
                  </a:cubicBezTo>
                  <a:cubicBezTo>
                    <a:pt x="40" y="122"/>
                    <a:pt x="38" y="126"/>
                    <a:pt x="37" y="127"/>
                  </a:cubicBezTo>
                  <a:cubicBezTo>
                    <a:pt x="37" y="132"/>
                    <a:pt x="40" y="133"/>
                    <a:pt x="40" y="136"/>
                  </a:cubicBezTo>
                  <a:cubicBezTo>
                    <a:pt x="40" y="138"/>
                    <a:pt x="40" y="142"/>
                    <a:pt x="39" y="145"/>
                  </a:cubicBezTo>
                  <a:cubicBezTo>
                    <a:pt x="39" y="145"/>
                    <a:pt x="38" y="145"/>
                    <a:pt x="38" y="145"/>
                  </a:cubicBezTo>
                  <a:cubicBezTo>
                    <a:pt x="37" y="147"/>
                    <a:pt x="37" y="149"/>
                    <a:pt x="37" y="151"/>
                  </a:cubicBezTo>
                  <a:cubicBezTo>
                    <a:pt x="37" y="153"/>
                    <a:pt x="39" y="156"/>
                    <a:pt x="39" y="158"/>
                  </a:cubicBezTo>
                  <a:cubicBezTo>
                    <a:pt x="39" y="159"/>
                    <a:pt x="39" y="171"/>
                    <a:pt x="39" y="172"/>
                  </a:cubicBezTo>
                  <a:cubicBezTo>
                    <a:pt x="35" y="175"/>
                    <a:pt x="35" y="175"/>
                    <a:pt x="35" y="175"/>
                  </a:cubicBezTo>
                  <a:cubicBezTo>
                    <a:pt x="35" y="175"/>
                    <a:pt x="35" y="180"/>
                    <a:pt x="35" y="179"/>
                  </a:cubicBezTo>
                  <a:cubicBezTo>
                    <a:pt x="35" y="180"/>
                    <a:pt x="36" y="179"/>
                    <a:pt x="36" y="181"/>
                  </a:cubicBezTo>
                  <a:cubicBezTo>
                    <a:pt x="36" y="182"/>
                    <a:pt x="33" y="184"/>
                    <a:pt x="33" y="185"/>
                  </a:cubicBezTo>
                  <a:cubicBezTo>
                    <a:pt x="32" y="187"/>
                    <a:pt x="33" y="189"/>
                    <a:pt x="33" y="191"/>
                  </a:cubicBezTo>
                  <a:cubicBezTo>
                    <a:pt x="32" y="194"/>
                    <a:pt x="28" y="197"/>
                    <a:pt x="28" y="200"/>
                  </a:cubicBezTo>
                  <a:cubicBezTo>
                    <a:pt x="28" y="202"/>
                    <a:pt x="29" y="202"/>
                    <a:pt x="29" y="203"/>
                  </a:cubicBezTo>
                  <a:cubicBezTo>
                    <a:pt x="30" y="205"/>
                    <a:pt x="29" y="209"/>
                    <a:pt x="29" y="211"/>
                  </a:cubicBezTo>
                  <a:cubicBezTo>
                    <a:pt x="29" y="212"/>
                    <a:pt x="26" y="213"/>
                    <a:pt x="26" y="214"/>
                  </a:cubicBezTo>
                  <a:cubicBezTo>
                    <a:pt x="26" y="215"/>
                    <a:pt x="26" y="216"/>
                    <a:pt x="26" y="217"/>
                  </a:cubicBezTo>
                  <a:cubicBezTo>
                    <a:pt x="25" y="221"/>
                    <a:pt x="21" y="217"/>
                    <a:pt x="24" y="226"/>
                  </a:cubicBezTo>
                  <a:cubicBezTo>
                    <a:pt x="23" y="226"/>
                    <a:pt x="22" y="225"/>
                    <a:pt x="21" y="226"/>
                  </a:cubicBezTo>
                  <a:cubicBezTo>
                    <a:pt x="20" y="226"/>
                    <a:pt x="20" y="227"/>
                    <a:pt x="19" y="227"/>
                  </a:cubicBezTo>
                  <a:cubicBezTo>
                    <a:pt x="20" y="228"/>
                    <a:pt x="21" y="229"/>
                    <a:pt x="21" y="230"/>
                  </a:cubicBezTo>
                  <a:cubicBezTo>
                    <a:pt x="21" y="230"/>
                    <a:pt x="20" y="232"/>
                    <a:pt x="20" y="233"/>
                  </a:cubicBezTo>
                  <a:cubicBezTo>
                    <a:pt x="20" y="233"/>
                    <a:pt x="22" y="234"/>
                    <a:pt x="22" y="234"/>
                  </a:cubicBezTo>
                  <a:cubicBezTo>
                    <a:pt x="22" y="236"/>
                    <a:pt x="21" y="238"/>
                    <a:pt x="21" y="238"/>
                  </a:cubicBezTo>
                  <a:cubicBezTo>
                    <a:pt x="21" y="238"/>
                    <a:pt x="21" y="240"/>
                    <a:pt x="21" y="240"/>
                  </a:cubicBezTo>
                  <a:cubicBezTo>
                    <a:pt x="21" y="240"/>
                    <a:pt x="22" y="242"/>
                    <a:pt x="22" y="242"/>
                  </a:cubicBezTo>
                  <a:cubicBezTo>
                    <a:pt x="22" y="242"/>
                    <a:pt x="21" y="243"/>
                    <a:pt x="21" y="243"/>
                  </a:cubicBezTo>
                  <a:cubicBezTo>
                    <a:pt x="23" y="243"/>
                    <a:pt x="24" y="254"/>
                    <a:pt x="23" y="256"/>
                  </a:cubicBezTo>
                  <a:cubicBezTo>
                    <a:pt x="23" y="256"/>
                    <a:pt x="21" y="256"/>
                    <a:pt x="21" y="256"/>
                  </a:cubicBezTo>
                  <a:cubicBezTo>
                    <a:pt x="21" y="259"/>
                    <a:pt x="19" y="262"/>
                    <a:pt x="19" y="264"/>
                  </a:cubicBezTo>
                  <a:cubicBezTo>
                    <a:pt x="19" y="265"/>
                    <a:pt x="17" y="271"/>
                    <a:pt x="17" y="271"/>
                  </a:cubicBezTo>
                  <a:cubicBezTo>
                    <a:pt x="18" y="271"/>
                    <a:pt x="19" y="278"/>
                    <a:pt x="19" y="279"/>
                  </a:cubicBezTo>
                  <a:cubicBezTo>
                    <a:pt x="20" y="278"/>
                    <a:pt x="21" y="279"/>
                    <a:pt x="22" y="279"/>
                  </a:cubicBezTo>
                  <a:cubicBezTo>
                    <a:pt x="22" y="279"/>
                    <a:pt x="22" y="277"/>
                    <a:pt x="23" y="276"/>
                  </a:cubicBezTo>
                  <a:cubicBezTo>
                    <a:pt x="23" y="275"/>
                    <a:pt x="25" y="275"/>
                    <a:pt x="25" y="275"/>
                  </a:cubicBezTo>
                  <a:cubicBezTo>
                    <a:pt x="26" y="276"/>
                    <a:pt x="26" y="277"/>
                    <a:pt x="27" y="278"/>
                  </a:cubicBezTo>
                  <a:cubicBezTo>
                    <a:pt x="28" y="278"/>
                    <a:pt x="28" y="278"/>
                    <a:pt x="28" y="278"/>
                  </a:cubicBezTo>
                  <a:cubicBezTo>
                    <a:pt x="28" y="278"/>
                    <a:pt x="28" y="279"/>
                    <a:pt x="28" y="279"/>
                  </a:cubicBezTo>
                  <a:cubicBezTo>
                    <a:pt x="28" y="280"/>
                    <a:pt x="26" y="281"/>
                    <a:pt x="25" y="281"/>
                  </a:cubicBezTo>
                  <a:cubicBezTo>
                    <a:pt x="26" y="285"/>
                    <a:pt x="26" y="290"/>
                    <a:pt x="26" y="294"/>
                  </a:cubicBezTo>
                  <a:cubicBezTo>
                    <a:pt x="24" y="295"/>
                    <a:pt x="25" y="293"/>
                    <a:pt x="25" y="293"/>
                  </a:cubicBezTo>
                  <a:cubicBezTo>
                    <a:pt x="25" y="293"/>
                    <a:pt x="25" y="294"/>
                    <a:pt x="24" y="295"/>
                  </a:cubicBezTo>
                  <a:cubicBezTo>
                    <a:pt x="24" y="296"/>
                    <a:pt x="22" y="297"/>
                    <a:pt x="23" y="298"/>
                  </a:cubicBezTo>
                  <a:cubicBezTo>
                    <a:pt x="24" y="298"/>
                    <a:pt x="24" y="298"/>
                    <a:pt x="24" y="298"/>
                  </a:cubicBezTo>
                  <a:cubicBezTo>
                    <a:pt x="24" y="299"/>
                    <a:pt x="24" y="300"/>
                    <a:pt x="24" y="301"/>
                  </a:cubicBezTo>
                  <a:cubicBezTo>
                    <a:pt x="24" y="302"/>
                    <a:pt x="26" y="303"/>
                    <a:pt x="26" y="304"/>
                  </a:cubicBezTo>
                  <a:cubicBezTo>
                    <a:pt x="25" y="305"/>
                    <a:pt x="23" y="306"/>
                    <a:pt x="21" y="307"/>
                  </a:cubicBezTo>
                  <a:cubicBezTo>
                    <a:pt x="21" y="307"/>
                    <a:pt x="22" y="309"/>
                    <a:pt x="21" y="309"/>
                  </a:cubicBezTo>
                  <a:cubicBezTo>
                    <a:pt x="23" y="310"/>
                    <a:pt x="23" y="309"/>
                    <a:pt x="23" y="311"/>
                  </a:cubicBezTo>
                  <a:cubicBezTo>
                    <a:pt x="22" y="311"/>
                    <a:pt x="22" y="311"/>
                    <a:pt x="19" y="311"/>
                  </a:cubicBezTo>
                  <a:cubicBezTo>
                    <a:pt x="19" y="311"/>
                    <a:pt x="21" y="313"/>
                    <a:pt x="21" y="313"/>
                  </a:cubicBezTo>
                  <a:cubicBezTo>
                    <a:pt x="19" y="314"/>
                    <a:pt x="19" y="314"/>
                    <a:pt x="19" y="314"/>
                  </a:cubicBezTo>
                  <a:cubicBezTo>
                    <a:pt x="20" y="319"/>
                    <a:pt x="20" y="321"/>
                    <a:pt x="19" y="325"/>
                  </a:cubicBezTo>
                  <a:cubicBezTo>
                    <a:pt x="20" y="325"/>
                    <a:pt x="21" y="324"/>
                    <a:pt x="21" y="326"/>
                  </a:cubicBezTo>
                  <a:cubicBezTo>
                    <a:pt x="19" y="327"/>
                    <a:pt x="19" y="327"/>
                    <a:pt x="19" y="327"/>
                  </a:cubicBezTo>
                  <a:cubicBezTo>
                    <a:pt x="19" y="330"/>
                    <a:pt x="19" y="333"/>
                    <a:pt x="19" y="336"/>
                  </a:cubicBezTo>
                  <a:cubicBezTo>
                    <a:pt x="18" y="336"/>
                    <a:pt x="18" y="338"/>
                    <a:pt x="17" y="337"/>
                  </a:cubicBezTo>
                  <a:cubicBezTo>
                    <a:pt x="17" y="337"/>
                    <a:pt x="17" y="337"/>
                    <a:pt x="17" y="337"/>
                  </a:cubicBezTo>
                  <a:cubicBezTo>
                    <a:pt x="16" y="336"/>
                    <a:pt x="18" y="334"/>
                    <a:pt x="14" y="335"/>
                  </a:cubicBezTo>
                  <a:cubicBezTo>
                    <a:pt x="14" y="335"/>
                    <a:pt x="14" y="337"/>
                    <a:pt x="14" y="337"/>
                  </a:cubicBezTo>
                  <a:cubicBezTo>
                    <a:pt x="13" y="337"/>
                    <a:pt x="10" y="337"/>
                    <a:pt x="12" y="336"/>
                  </a:cubicBezTo>
                  <a:cubicBezTo>
                    <a:pt x="13" y="336"/>
                    <a:pt x="12" y="334"/>
                    <a:pt x="13" y="333"/>
                  </a:cubicBezTo>
                  <a:cubicBezTo>
                    <a:pt x="12" y="334"/>
                    <a:pt x="11" y="335"/>
                    <a:pt x="9" y="336"/>
                  </a:cubicBezTo>
                  <a:cubicBezTo>
                    <a:pt x="9" y="336"/>
                    <a:pt x="10" y="333"/>
                    <a:pt x="10" y="333"/>
                  </a:cubicBezTo>
                  <a:cubicBezTo>
                    <a:pt x="9" y="332"/>
                    <a:pt x="8" y="333"/>
                    <a:pt x="7" y="332"/>
                  </a:cubicBezTo>
                  <a:cubicBezTo>
                    <a:pt x="6" y="333"/>
                    <a:pt x="6" y="333"/>
                    <a:pt x="6" y="333"/>
                  </a:cubicBezTo>
                  <a:cubicBezTo>
                    <a:pt x="3" y="335"/>
                    <a:pt x="4" y="334"/>
                    <a:pt x="6" y="337"/>
                  </a:cubicBezTo>
                  <a:cubicBezTo>
                    <a:pt x="5" y="338"/>
                    <a:pt x="3" y="339"/>
                    <a:pt x="2" y="341"/>
                  </a:cubicBezTo>
                  <a:cubicBezTo>
                    <a:pt x="3" y="341"/>
                    <a:pt x="2" y="343"/>
                    <a:pt x="2" y="344"/>
                  </a:cubicBezTo>
                  <a:cubicBezTo>
                    <a:pt x="4" y="344"/>
                    <a:pt x="4" y="344"/>
                    <a:pt x="4" y="344"/>
                  </a:cubicBezTo>
                  <a:cubicBezTo>
                    <a:pt x="4" y="344"/>
                    <a:pt x="2" y="340"/>
                    <a:pt x="6" y="341"/>
                  </a:cubicBezTo>
                  <a:cubicBezTo>
                    <a:pt x="6" y="342"/>
                    <a:pt x="6" y="342"/>
                    <a:pt x="6" y="342"/>
                  </a:cubicBezTo>
                  <a:cubicBezTo>
                    <a:pt x="6" y="342"/>
                    <a:pt x="6" y="342"/>
                    <a:pt x="6" y="342"/>
                  </a:cubicBezTo>
                  <a:cubicBezTo>
                    <a:pt x="6" y="342"/>
                    <a:pt x="6" y="344"/>
                    <a:pt x="6" y="344"/>
                  </a:cubicBezTo>
                  <a:cubicBezTo>
                    <a:pt x="6" y="344"/>
                    <a:pt x="9" y="344"/>
                    <a:pt x="10" y="345"/>
                  </a:cubicBezTo>
                  <a:cubicBezTo>
                    <a:pt x="10" y="345"/>
                    <a:pt x="10" y="343"/>
                    <a:pt x="10" y="343"/>
                  </a:cubicBezTo>
                  <a:cubicBezTo>
                    <a:pt x="11" y="342"/>
                    <a:pt x="13" y="343"/>
                    <a:pt x="13" y="343"/>
                  </a:cubicBezTo>
                  <a:cubicBezTo>
                    <a:pt x="15" y="347"/>
                    <a:pt x="16" y="348"/>
                    <a:pt x="14" y="353"/>
                  </a:cubicBezTo>
                  <a:cubicBezTo>
                    <a:pt x="15" y="353"/>
                    <a:pt x="15" y="353"/>
                    <a:pt x="16" y="353"/>
                  </a:cubicBezTo>
                  <a:cubicBezTo>
                    <a:pt x="16" y="354"/>
                    <a:pt x="15" y="354"/>
                    <a:pt x="15" y="355"/>
                  </a:cubicBezTo>
                  <a:cubicBezTo>
                    <a:pt x="13" y="355"/>
                    <a:pt x="14" y="355"/>
                    <a:pt x="12" y="355"/>
                  </a:cubicBezTo>
                  <a:cubicBezTo>
                    <a:pt x="13" y="357"/>
                    <a:pt x="12" y="361"/>
                    <a:pt x="13" y="365"/>
                  </a:cubicBezTo>
                  <a:cubicBezTo>
                    <a:pt x="13" y="365"/>
                    <a:pt x="14" y="366"/>
                    <a:pt x="14" y="367"/>
                  </a:cubicBezTo>
                  <a:cubicBezTo>
                    <a:pt x="13" y="367"/>
                    <a:pt x="13" y="367"/>
                    <a:pt x="13" y="367"/>
                  </a:cubicBezTo>
                  <a:cubicBezTo>
                    <a:pt x="12" y="369"/>
                    <a:pt x="12" y="372"/>
                    <a:pt x="12" y="375"/>
                  </a:cubicBezTo>
                  <a:cubicBezTo>
                    <a:pt x="13" y="375"/>
                    <a:pt x="14" y="376"/>
                    <a:pt x="14" y="375"/>
                  </a:cubicBezTo>
                  <a:cubicBezTo>
                    <a:pt x="14" y="375"/>
                    <a:pt x="14" y="373"/>
                    <a:pt x="14" y="373"/>
                  </a:cubicBezTo>
                  <a:cubicBezTo>
                    <a:pt x="14" y="373"/>
                    <a:pt x="16" y="373"/>
                    <a:pt x="16" y="373"/>
                  </a:cubicBezTo>
                  <a:cubicBezTo>
                    <a:pt x="16" y="373"/>
                    <a:pt x="16" y="375"/>
                    <a:pt x="15" y="376"/>
                  </a:cubicBezTo>
                  <a:cubicBezTo>
                    <a:pt x="15" y="377"/>
                    <a:pt x="15" y="377"/>
                    <a:pt x="15" y="377"/>
                  </a:cubicBezTo>
                  <a:cubicBezTo>
                    <a:pt x="15" y="378"/>
                    <a:pt x="13" y="377"/>
                    <a:pt x="12" y="379"/>
                  </a:cubicBezTo>
                  <a:cubicBezTo>
                    <a:pt x="12" y="379"/>
                    <a:pt x="12" y="381"/>
                    <a:pt x="12" y="382"/>
                  </a:cubicBezTo>
                  <a:cubicBezTo>
                    <a:pt x="12" y="382"/>
                    <a:pt x="10" y="383"/>
                    <a:pt x="10" y="384"/>
                  </a:cubicBezTo>
                  <a:cubicBezTo>
                    <a:pt x="10" y="385"/>
                    <a:pt x="10" y="386"/>
                    <a:pt x="10" y="387"/>
                  </a:cubicBezTo>
                  <a:cubicBezTo>
                    <a:pt x="12" y="388"/>
                    <a:pt x="14" y="387"/>
                    <a:pt x="15" y="389"/>
                  </a:cubicBezTo>
                  <a:cubicBezTo>
                    <a:pt x="17" y="389"/>
                    <a:pt x="14" y="389"/>
                    <a:pt x="14" y="389"/>
                  </a:cubicBezTo>
                  <a:cubicBezTo>
                    <a:pt x="14" y="390"/>
                    <a:pt x="14" y="391"/>
                    <a:pt x="14" y="391"/>
                  </a:cubicBezTo>
                  <a:cubicBezTo>
                    <a:pt x="15" y="392"/>
                    <a:pt x="16" y="393"/>
                    <a:pt x="16" y="393"/>
                  </a:cubicBezTo>
                  <a:cubicBezTo>
                    <a:pt x="17" y="393"/>
                    <a:pt x="17" y="393"/>
                    <a:pt x="18" y="393"/>
                  </a:cubicBezTo>
                  <a:cubicBezTo>
                    <a:pt x="17" y="394"/>
                    <a:pt x="15" y="395"/>
                    <a:pt x="14" y="396"/>
                  </a:cubicBezTo>
                  <a:cubicBezTo>
                    <a:pt x="14" y="395"/>
                    <a:pt x="13" y="398"/>
                    <a:pt x="13" y="398"/>
                  </a:cubicBezTo>
                  <a:cubicBezTo>
                    <a:pt x="14" y="399"/>
                    <a:pt x="16" y="400"/>
                    <a:pt x="17" y="400"/>
                  </a:cubicBezTo>
                  <a:cubicBezTo>
                    <a:pt x="17" y="402"/>
                    <a:pt x="17" y="403"/>
                    <a:pt x="17" y="404"/>
                  </a:cubicBezTo>
                  <a:cubicBezTo>
                    <a:pt x="17" y="404"/>
                    <a:pt x="15" y="403"/>
                    <a:pt x="15" y="404"/>
                  </a:cubicBezTo>
                  <a:cubicBezTo>
                    <a:pt x="15" y="404"/>
                    <a:pt x="15" y="406"/>
                    <a:pt x="15" y="406"/>
                  </a:cubicBezTo>
                  <a:cubicBezTo>
                    <a:pt x="13" y="406"/>
                    <a:pt x="13" y="405"/>
                    <a:pt x="11" y="406"/>
                  </a:cubicBezTo>
                  <a:cubicBezTo>
                    <a:pt x="10" y="406"/>
                    <a:pt x="13" y="407"/>
                    <a:pt x="10" y="407"/>
                  </a:cubicBezTo>
                  <a:cubicBezTo>
                    <a:pt x="10" y="407"/>
                    <a:pt x="7" y="405"/>
                    <a:pt x="7" y="405"/>
                  </a:cubicBezTo>
                  <a:cubicBezTo>
                    <a:pt x="4" y="405"/>
                    <a:pt x="3" y="409"/>
                    <a:pt x="4" y="408"/>
                  </a:cubicBezTo>
                  <a:cubicBezTo>
                    <a:pt x="4" y="410"/>
                    <a:pt x="4" y="410"/>
                    <a:pt x="4" y="412"/>
                  </a:cubicBezTo>
                  <a:cubicBezTo>
                    <a:pt x="5" y="413"/>
                    <a:pt x="7" y="415"/>
                    <a:pt x="8" y="416"/>
                  </a:cubicBezTo>
                  <a:cubicBezTo>
                    <a:pt x="8" y="416"/>
                    <a:pt x="8" y="418"/>
                    <a:pt x="7" y="419"/>
                  </a:cubicBezTo>
                  <a:cubicBezTo>
                    <a:pt x="9" y="420"/>
                    <a:pt x="11" y="423"/>
                    <a:pt x="12" y="424"/>
                  </a:cubicBezTo>
                  <a:cubicBezTo>
                    <a:pt x="14" y="425"/>
                    <a:pt x="14" y="424"/>
                    <a:pt x="16" y="424"/>
                  </a:cubicBezTo>
                  <a:cubicBezTo>
                    <a:pt x="17" y="424"/>
                    <a:pt x="17" y="424"/>
                    <a:pt x="17" y="424"/>
                  </a:cubicBezTo>
                  <a:cubicBezTo>
                    <a:pt x="18" y="423"/>
                    <a:pt x="18" y="423"/>
                    <a:pt x="18" y="423"/>
                  </a:cubicBezTo>
                  <a:cubicBezTo>
                    <a:pt x="17" y="422"/>
                    <a:pt x="13" y="419"/>
                    <a:pt x="13" y="419"/>
                  </a:cubicBezTo>
                  <a:cubicBezTo>
                    <a:pt x="12" y="419"/>
                    <a:pt x="11" y="419"/>
                    <a:pt x="11" y="419"/>
                  </a:cubicBezTo>
                  <a:cubicBezTo>
                    <a:pt x="10" y="419"/>
                    <a:pt x="10" y="417"/>
                    <a:pt x="9" y="417"/>
                  </a:cubicBezTo>
                  <a:cubicBezTo>
                    <a:pt x="12" y="418"/>
                    <a:pt x="13" y="418"/>
                    <a:pt x="15" y="418"/>
                  </a:cubicBezTo>
                  <a:cubicBezTo>
                    <a:pt x="15" y="413"/>
                    <a:pt x="16" y="412"/>
                    <a:pt x="12" y="408"/>
                  </a:cubicBezTo>
                  <a:cubicBezTo>
                    <a:pt x="14" y="408"/>
                    <a:pt x="13" y="409"/>
                    <a:pt x="14" y="408"/>
                  </a:cubicBezTo>
                  <a:cubicBezTo>
                    <a:pt x="14" y="408"/>
                    <a:pt x="17" y="407"/>
                    <a:pt x="18" y="406"/>
                  </a:cubicBezTo>
                  <a:cubicBezTo>
                    <a:pt x="18" y="407"/>
                    <a:pt x="18" y="409"/>
                    <a:pt x="18" y="409"/>
                  </a:cubicBezTo>
                  <a:cubicBezTo>
                    <a:pt x="18" y="409"/>
                    <a:pt x="19" y="410"/>
                    <a:pt x="19" y="410"/>
                  </a:cubicBezTo>
                  <a:cubicBezTo>
                    <a:pt x="22" y="408"/>
                    <a:pt x="22" y="407"/>
                    <a:pt x="23" y="404"/>
                  </a:cubicBezTo>
                  <a:cubicBezTo>
                    <a:pt x="24" y="404"/>
                    <a:pt x="25" y="406"/>
                    <a:pt x="25" y="406"/>
                  </a:cubicBezTo>
                  <a:cubicBezTo>
                    <a:pt x="27" y="406"/>
                    <a:pt x="27" y="405"/>
                    <a:pt x="28" y="405"/>
                  </a:cubicBezTo>
                  <a:cubicBezTo>
                    <a:pt x="28" y="406"/>
                    <a:pt x="28" y="406"/>
                    <a:pt x="28" y="406"/>
                  </a:cubicBezTo>
                  <a:cubicBezTo>
                    <a:pt x="27" y="407"/>
                    <a:pt x="25" y="408"/>
                    <a:pt x="25" y="408"/>
                  </a:cubicBezTo>
                  <a:cubicBezTo>
                    <a:pt x="23" y="408"/>
                    <a:pt x="23" y="408"/>
                    <a:pt x="23" y="408"/>
                  </a:cubicBezTo>
                  <a:cubicBezTo>
                    <a:pt x="23" y="409"/>
                    <a:pt x="23" y="411"/>
                    <a:pt x="23" y="412"/>
                  </a:cubicBezTo>
                  <a:cubicBezTo>
                    <a:pt x="21" y="412"/>
                    <a:pt x="21" y="412"/>
                    <a:pt x="21" y="412"/>
                  </a:cubicBezTo>
                  <a:cubicBezTo>
                    <a:pt x="21" y="412"/>
                    <a:pt x="21" y="410"/>
                    <a:pt x="21" y="410"/>
                  </a:cubicBezTo>
                  <a:cubicBezTo>
                    <a:pt x="20" y="410"/>
                    <a:pt x="18" y="411"/>
                    <a:pt x="17" y="411"/>
                  </a:cubicBezTo>
                  <a:cubicBezTo>
                    <a:pt x="18" y="415"/>
                    <a:pt x="19" y="418"/>
                    <a:pt x="19" y="422"/>
                  </a:cubicBezTo>
                  <a:cubicBezTo>
                    <a:pt x="22" y="422"/>
                    <a:pt x="19" y="421"/>
                    <a:pt x="23" y="422"/>
                  </a:cubicBezTo>
                  <a:cubicBezTo>
                    <a:pt x="22" y="424"/>
                    <a:pt x="22" y="424"/>
                    <a:pt x="22" y="424"/>
                  </a:cubicBezTo>
                  <a:cubicBezTo>
                    <a:pt x="21" y="425"/>
                    <a:pt x="21" y="424"/>
                    <a:pt x="21" y="423"/>
                  </a:cubicBezTo>
                  <a:cubicBezTo>
                    <a:pt x="19" y="423"/>
                    <a:pt x="19" y="423"/>
                    <a:pt x="19" y="423"/>
                  </a:cubicBezTo>
                  <a:cubicBezTo>
                    <a:pt x="19" y="425"/>
                    <a:pt x="18" y="427"/>
                    <a:pt x="17" y="428"/>
                  </a:cubicBezTo>
                  <a:cubicBezTo>
                    <a:pt x="18" y="429"/>
                    <a:pt x="17" y="430"/>
                    <a:pt x="17" y="430"/>
                  </a:cubicBezTo>
                  <a:cubicBezTo>
                    <a:pt x="18" y="431"/>
                    <a:pt x="19" y="430"/>
                    <a:pt x="19" y="430"/>
                  </a:cubicBezTo>
                  <a:cubicBezTo>
                    <a:pt x="20" y="432"/>
                    <a:pt x="19" y="431"/>
                    <a:pt x="20" y="432"/>
                  </a:cubicBezTo>
                  <a:cubicBezTo>
                    <a:pt x="20" y="432"/>
                    <a:pt x="20" y="432"/>
                    <a:pt x="20" y="432"/>
                  </a:cubicBezTo>
                  <a:cubicBezTo>
                    <a:pt x="21" y="433"/>
                    <a:pt x="22" y="431"/>
                    <a:pt x="23" y="432"/>
                  </a:cubicBezTo>
                  <a:cubicBezTo>
                    <a:pt x="24" y="433"/>
                    <a:pt x="21" y="434"/>
                    <a:pt x="23" y="436"/>
                  </a:cubicBezTo>
                  <a:cubicBezTo>
                    <a:pt x="24" y="436"/>
                    <a:pt x="25" y="435"/>
                    <a:pt x="26" y="435"/>
                  </a:cubicBezTo>
                  <a:cubicBezTo>
                    <a:pt x="26" y="435"/>
                    <a:pt x="27" y="436"/>
                    <a:pt x="27" y="436"/>
                  </a:cubicBezTo>
                  <a:cubicBezTo>
                    <a:pt x="27" y="436"/>
                    <a:pt x="28" y="436"/>
                    <a:pt x="29" y="436"/>
                  </a:cubicBezTo>
                  <a:cubicBezTo>
                    <a:pt x="29" y="436"/>
                    <a:pt x="29" y="436"/>
                    <a:pt x="29" y="436"/>
                  </a:cubicBezTo>
                  <a:cubicBezTo>
                    <a:pt x="27" y="431"/>
                    <a:pt x="28" y="434"/>
                    <a:pt x="29" y="430"/>
                  </a:cubicBezTo>
                  <a:cubicBezTo>
                    <a:pt x="28" y="429"/>
                    <a:pt x="27" y="429"/>
                    <a:pt x="25" y="428"/>
                  </a:cubicBezTo>
                  <a:cubicBezTo>
                    <a:pt x="20" y="424"/>
                    <a:pt x="25" y="425"/>
                    <a:pt x="28" y="428"/>
                  </a:cubicBezTo>
                  <a:cubicBezTo>
                    <a:pt x="28" y="427"/>
                    <a:pt x="28" y="426"/>
                    <a:pt x="27" y="425"/>
                  </a:cubicBezTo>
                  <a:cubicBezTo>
                    <a:pt x="29" y="425"/>
                    <a:pt x="29" y="425"/>
                    <a:pt x="30" y="424"/>
                  </a:cubicBezTo>
                  <a:cubicBezTo>
                    <a:pt x="31" y="428"/>
                    <a:pt x="29" y="428"/>
                    <a:pt x="33" y="430"/>
                  </a:cubicBezTo>
                  <a:cubicBezTo>
                    <a:pt x="35" y="431"/>
                    <a:pt x="36" y="431"/>
                    <a:pt x="37" y="432"/>
                  </a:cubicBezTo>
                  <a:cubicBezTo>
                    <a:pt x="38" y="431"/>
                    <a:pt x="39" y="431"/>
                    <a:pt x="39" y="430"/>
                  </a:cubicBezTo>
                  <a:cubicBezTo>
                    <a:pt x="39" y="428"/>
                    <a:pt x="38" y="425"/>
                    <a:pt x="39" y="423"/>
                  </a:cubicBezTo>
                  <a:cubicBezTo>
                    <a:pt x="39" y="423"/>
                    <a:pt x="40" y="419"/>
                    <a:pt x="41" y="418"/>
                  </a:cubicBezTo>
                  <a:cubicBezTo>
                    <a:pt x="41" y="418"/>
                    <a:pt x="40" y="417"/>
                    <a:pt x="40" y="416"/>
                  </a:cubicBezTo>
                  <a:cubicBezTo>
                    <a:pt x="43" y="416"/>
                    <a:pt x="48" y="416"/>
                    <a:pt x="51" y="416"/>
                  </a:cubicBezTo>
                  <a:cubicBezTo>
                    <a:pt x="54" y="409"/>
                    <a:pt x="54" y="411"/>
                    <a:pt x="61" y="411"/>
                  </a:cubicBezTo>
                  <a:cubicBezTo>
                    <a:pt x="61" y="410"/>
                    <a:pt x="61" y="410"/>
                    <a:pt x="61" y="410"/>
                  </a:cubicBezTo>
                  <a:cubicBezTo>
                    <a:pt x="61" y="410"/>
                    <a:pt x="49" y="409"/>
                    <a:pt x="46" y="409"/>
                  </a:cubicBezTo>
                  <a:cubicBezTo>
                    <a:pt x="43" y="409"/>
                    <a:pt x="34" y="409"/>
                    <a:pt x="34" y="409"/>
                  </a:cubicBezTo>
                  <a:cubicBezTo>
                    <a:pt x="34" y="409"/>
                    <a:pt x="28" y="404"/>
                    <a:pt x="27" y="401"/>
                  </a:cubicBezTo>
                  <a:cubicBezTo>
                    <a:pt x="26" y="398"/>
                    <a:pt x="24" y="396"/>
                    <a:pt x="26" y="394"/>
                  </a:cubicBezTo>
                  <a:cubicBezTo>
                    <a:pt x="28" y="392"/>
                    <a:pt x="28" y="390"/>
                    <a:pt x="26" y="388"/>
                  </a:cubicBezTo>
                  <a:cubicBezTo>
                    <a:pt x="24" y="386"/>
                    <a:pt x="24" y="389"/>
                    <a:pt x="22" y="389"/>
                  </a:cubicBezTo>
                  <a:cubicBezTo>
                    <a:pt x="20" y="389"/>
                    <a:pt x="20" y="386"/>
                    <a:pt x="20" y="383"/>
                  </a:cubicBezTo>
                  <a:cubicBezTo>
                    <a:pt x="20" y="380"/>
                    <a:pt x="21" y="380"/>
                    <a:pt x="22" y="377"/>
                  </a:cubicBezTo>
                  <a:cubicBezTo>
                    <a:pt x="23" y="374"/>
                    <a:pt x="22" y="373"/>
                    <a:pt x="21" y="369"/>
                  </a:cubicBezTo>
                  <a:cubicBezTo>
                    <a:pt x="19" y="365"/>
                    <a:pt x="25" y="365"/>
                    <a:pt x="27" y="363"/>
                  </a:cubicBezTo>
                  <a:cubicBezTo>
                    <a:pt x="29" y="362"/>
                    <a:pt x="29" y="360"/>
                    <a:pt x="28" y="357"/>
                  </a:cubicBezTo>
                  <a:cubicBezTo>
                    <a:pt x="28" y="354"/>
                    <a:pt x="27" y="353"/>
                    <a:pt x="29" y="351"/>
                  </a:cubicBezTo>
                  <a:cubicBezTo>
                    <a:pt x="31" y="349"/>
                    <a:pt x="32" y="347"/>
                    <a:pt x="32" y="347"/>
                  </a:cubicBezTo>
                  <a:cubicBezTo>
                    <a:pt x="32" y="347"/>
                    <a:pt x="32" y="346"/>
                    <a:pt x="32" y="344"/>
                  </a:cubicBezTo>
                  <a:cubicBezTo>
                    <a:pt x="32" y="342"/>
                    <a:pt x="32" y="339"/>
                    <a:pt x="33" y="336"/>
                  </a:cubicBezTo>
                  <a:cubicBezTo>
                    <a:pt x="34" y="332"/>
                    <a:pt x="34" y="332"/>
                    <a:pt x="33" y="329"/>
                  </a:cubicBezTo>
                  <a:cubicBezTo>
                    <a:pt x="32" y="327"/>
                    <a:pt x="31" y="325"/>
                    <a:pt x="32" y="324"/>
                  </a:cubicBezTo>
                  <a:cubicBezTo>
                    <a:pt x="33" y="323"/>
                    <a:pt x="33" y="321"/>
                    <a:pt x="35" y="320"/>
                  </a:cubicBezTo>
                  <a:cubicBezTo>
                    <a:pt x="37" y="320"/>
                    <a:pt x="34" y="318"/>
                    <a:pt x="34" y="317"/>
                  </a:cubicBezTo>
                  <a:cubicBezTo>
                    <a:pt x="34" y="315"/>
                    <a:pt x="34" y="313"/>
                    <a:pt x="36" y="311"/>
                  </a:cubicBezTo>
                  <a:cubicBezTo>
                    <a:pt x="37" y="310"/>
                    <a:pt x="35" y="308"/>
                    <a:pt x="35" y="305"/>
                  </a:cubicBezTo>
                  <a:cubicBezTo>
                    <a:pt x="35" y="302"/>
                    <a:pt x="34" y="301"/>
                    <a:pt x="34" y="299"/>
                  </a:cubicBezTo>
                  <a:cubicBezTo>
                    <a:pt x="35" y="297"/>
                    <a:pt x="32" y="295"/>
                    <a:pt x="31" y="293"/>
                  </a:cubicBezTo>
                  <a:cubicBezTo>
                    <a:pt x="30" y="290"/>
                    <a:pt x="34" y="287"/>
                    <a:pt x="34" y="283"/>
                  </a:cubicBezTo>
                  <a:cubicBezTo>
                    <a:pt x="35" y="280"/>
                    <a:pt x="34" y="279"/>
                    <a:pt x="34" y="276"/>
                  </a:cubicBezTo>
                  <a:cubicBezTo>
                    <a:pt x="34" y="273"/>
                    <a:pt x="34" y="274"/>
                    <a:pt x="32" y="273"/>
                  </a:cubicBezTo>
                  <a:cubicBezTo>
                    <a:pt x="30" y="271"/>
                    <a:pt x="32" y="268"/>
                    <a:pt x="32" y="265"/>
                  </a:cubicBezTo>
                  <a:cubicBezTo>
                    <a:pt x="32" y="261"/>
                    <a:pt x="28" y="259"/>
                    <a:pt x="31" y="256"/>
                  </a:cubicBezTo>
                  <a:cubicBezTo>
                    <a:pt x="33" y="254"/>
                    <a:pt x="33" y="253"/>
                    <a:pt x="33" y="250"/>
                  </a:cubicBezTo>
                  <a:cubicBezTo>
                    <a:pt x="34" y="247"/>
                    <a:pt x="34" y="240"/>
                    <a:pt x="36" y="237"/>
                  </a:cubicBezTo>
                  <a:cubicBezTo>
                    <a:pt x="39" y="234"/>
                    <a:pt x="39" y="237"/>
                    <a:pt x="39" y="234"/>
                  </a:cubicBezTo>
                  <a:cubicBezTo>
                    <a:pt x="39" y="231"/>
                    <a:pt x="36" y="230"/>
                    <a:pt x="37" y="227"/>
                  </a:cubicBezTo>
                  <a:cubicBezTo>
                    <a:pt x="37" y="224"/>
                    <a:pt x="38" y="222"/>
                    <a:pt x="37" y="219"/>
                  </a:cubicBezTo>
                  <a:cubicBezTo>
                    <a:pt x="37" y="216"/>
                    <a:pt x="41" y="213"/>
                    <a:pt x="41" y="213"/>
                  </a:cubicBezTo>
                  <a:cubicBezTo>
                    <a:pt x="41" y="213"/>
                    <a:pt x="44" y="213"/>
                    <a:pt x="45" y="211"/>
                  </a:cubicBezTo>
                  <a:cubicBezTo>
                    <a:pt x="46" y="209"/>
                    <a:pt x="45" y="208"/>
                    <a:pt x="44" y="205"/>
                  </a:cubicBezTo>
                  <a:cubicBezTo>
                    <a:pt x="44" y="202"/>
                    <a:pt x="43" y="201"/>
                    <a:pt x="45" y="198"/>
                  </a:cubicBezTo>
                  <a:cubicBezTo>
                    <a:pt x="46" y="195"/>
                    <a:pt x="49" y="189"/>
                    <a:pt x="49" y="185"/>
                  </a:cubicBezTo>
                  <a:cubicBezTo>
                    <a:pt x="49" y="181"/>
                    <a:pt x="49" y="180"/>
                    <a:pt x="48" y="177"/>
                  </a:cubicBezTo>
                  <a:cubicBezTo>
                    <a:pt x="47" y="174"/>
                    <a:pt x="48" y="173"/>
                    <a:pt x="49" y="170"/>
                  </a:cubicBezTo>
                  <a:cubicBezTo>
                    <a:pt x="51" y="167"/>
                    <a:pt x="50" y="166"/>
                    <a:pt x="50" y="162"/>
                  </a:cubicBezTo>
                  <a:cubicBezTo>
                    <a:pt x="49" y="158"/>
                    <a:pt x="50" y="158"/>
                    <a:pt x="50" y="152"/>
                  </a:cubicBezTo>
                  <a:cubicBezTo>
                    <a:pt x="50" y="147"/>
                    <a:pt x="51" y="148"/>
                    <a:pt x="52" y="145"/>
                  </a:cubicBezTo>
                  <a:cubicBezTo>
                    <a:pt x="54" y="142"/>
                    <a:pt x="52" y="140"/>
                    <a:pt x="52" y="136"/>
                  </a:cubicBezTo>
                  <a:cubicBezTo>
                    <a:pt x="52" y="132"/>
                    <a:pt x="53" y="130"/>
                    <a:pt x="54" y="124"/>
                  </a:cubicBezTo>
                  <a:cubicBezTo>
                    <a:pt x="54" y="118"/>
                    <a:pt x="57" y="120"/>
                    <a:pt x="59" y="115"/>
                  </a:cubicBezTo>
                  <a:cubicBezTo>
                    <a:pt x="60" y="111"/>
                    <a:pt x="61" y="111"/>
                    <a:pt x="62" y="108"/>
                  </a:cubicBezTo>
                  <a:cubicBezTo>
                    <a:pt x="63" y="105"/>
                    <a:pt x="64" y="104"/>
                    <a:pt x="63" y="100"/>
                  </a:cubicBezTo>
                  <a:cubicBezTo>
                    <a:pt x="63" y="97"/>
                    <a:pt x="62" y="96"/>
                    <a:pt x="64" y="95"/>
                  </a:cubicBezTo>
                  <a:cubicBezTo>
                    <a:pt x="67" y="93"/>
                    <a:pt x="63" y="91"/>
                    <a:pt x="63" y="88"/>
                  </a:cubicBezTo>
                  <a:cubicBezTo>
                    <a:pt x="63" y="85"/>
                    <a:pt x="63" y="80"/>
                    <a:pt x="63" y="77"/>
                  </a:cubicBezTo>
                  <a:cubicBezTo>
                    <a:pt x="63" y="75"/>
                    <a:pt x="68" y="75"/>
                    <a:pt x="69" y="72"/>
                  </a:cubicBezTo>
                  <a:cubicBezTo>
                    <a:pt x="70" y="69"/>
                    <a:pt x="74" y="70"/>
                    <a:pt x="75" y="67"/>
                  </a:cubicBezTo>
                  <a:cubicBezTo>
                    <a:pt x="76" y="64"/>
                    <a:pt x="77" y="59"/>
                    <a:pt x="74" y="58"/>
                  </a:cubicBezTo>
                  <a:cubicBezTo>
                    <a:pt x="70" y="57"/>
                    <a:pt x="71" y="51"/>
                    <a:pt x="71" y="51"/>
                  </a:cubicBezTo>
                  <a:close/>
                  <a:moveTo>
                    <a:pt x="71" y="446"/>
                  </a:moveTo>
                  <a:cubicBezTo>
                    <a:pt x="67" y="446"/>
                    <a:pt x="61" y="445"/>
                    <a:pt x="66" y="444"/>
                  </a:cubicBezTo>
                  <a:cubicBezTo>
                    <a:pt x="63" y="444"/>
                    <a:pt x="60" y="445"/>
                    <a:pt x="60" y="445"/>
                  </a:cubicBezTo>
                  <a:cubicBezTo>
                    <a:pt x="58" y="416"/>
                    <a:pt x="58" y="416"/>
                    <a:pt x="58" y="416"/>
                  </a:cubicBezTo>
                  <a:cubicBezTo>
                    <a:pt x="58" y="416"/>
                    <a:pt x="55" y="417"/>
                    <a:pt x="55" y="418"/>
                  </a:cubicBezTo>
                  <a:cubicBezTo>
                    <a:pt x="54" y="416"/>
                    <a:pt x="54" y="416"/>
                    <a:pt x="53" y="415"/>
                  </a:cubicBezTo>
                  <a:cubicBezTo>
                    <a:pt x="52" y="416"/>
                    <a:pt x="49" y="418"/>
                    <a:pt x="49" y="418"/>
                  </a:cubicBezTo>
                  <a:cubicBezTo>
                    <a:pt x="47" y="419"/>
                    <a:pt x="46" y="417"/>
                    <a:pt x="45" y="417"/>
                  </a:cubicBezTo>
                  <a:cubicBezTo>
                    <a:pt x="44" y="417"/>
                    <a:pt x="44" y="418"/>
                    <a:pt x="42" y="418"/>
                  </a:cubicBezTo>
                  <a:cubicBezTo>
                    <a:pt x="43" y="425"/>
                    <a:pt x="38" y="427"/>
                    <a:pt x="49" y="427"/>
                  </a:cubicBezTo>
                  <a:cubicBezTo>
                    <a:pt x="47" y="429"/>
                    <a:pt x="46" y="430"/>
                    <a:pt x="43" y="430"/>
                  </a:cubicBezTo>
                  <a:cubicBezTo>
                    <a:pt x="44" y="432"/>
                    <a:pt x="43" y="435"/>
                    <a:pt x="45" y="436"/>
                  </a:cubicBezTo>
                  <a:cubicBezTo>
                    <a:pt x="45" y="436"/>
                    <a:pt x="47" y="435"/>
                    <a:pt x="48" y="436"/>
                  </a:cubicBezTo>
                  <a:cubicBezTo>
                    <a:pt x="49" y="436"/>
                    <a:pt x="51" y="439"/>
                    <a:pt x="53" y="440"/>
                  </a:cubicBezTo>
                  <a:cubicBezTo>
                    <a:pt x="52" y="439"/>
                    <a:pt x="51" y="440"/>
                    <a:pt x="50" y="440"/>
                  </a:cubicBezTo>
                  <a:cubicBezTo>
                    <a:pt x="50" y="440"/>
                    <a:pt x="49" y="438"/>
                    <a:pt x="49" y="438"/>
                  </a:cubicBezTo>
                  <a:cubicBezTo>
                    <a:pt x="44" y="439"/>
                    <a:pt x="45" y="438"/>
                    <a:pt x="44" y="441"/>
                  </a:cubicBezTo>
                  <a:cubicBezTo>
                    <a:pt x="42" y="440"/>
                    <a:pt x="42" y="440"/>
                    <a:pt x="42" y="440"/>
                  </a:cubicBezTo>
                  <a:cubicBezTo>
                    <a:pt x="42" y="439"/>
                    <a:pt x="43" y="440"/>
                    <a:pt x="43" y="438"/>
                  </a:cubicBezTo>
                  <a:cubicBezTo>
                    <a:pt x="41" y="436"/>
                    <a:pt x="41" y="436"/>
                    <a:pt x="41" y="436"/>
                  </a:cubicBezTo>
                  <a:cubicBezTo>
                    <a:pt x="41" y="434"/>
                    <a:pt x="42" y="434"/>
                    <a:pt x="41" y="432"/>
                  </a:cubicBezTo>
                  <a:cubicBezTo>
                    <a:pt x="41" y="432"/>
                    <a:pt x="39" y="431"/>
                    <a:pt x="39" y="431"/>
                  </a:cubicBezTo>
                  <a:cubicBezTo>
                    <a:pt x="39" y="432"/>
                    <a:pt x="38" y="435"/>
                    <a:pt x="37" y="436"/>
                  </a:cubicBezTo>
                  <a:cubicBezTo>
                    <a:pt x="37" y="434"/>
                    <a:pt x="37" y="434"/>
                    <a:pt x="37" y="434"/>
                  </a:cubicBezTo>
                  <a:cubicBezTo>
                    <a:pt x="36" y="435"/>
                    <a:pt x="34" y="435"/>
                    <a:pt x="34" y="435"/>
                  </a:cubicBezTo>
                  <a:cubicBezTo>
                    <a:pt x="34" y="435"/>
                    <a:pt x="34" y="432"/>
                    <a:pt x="34" y="432"/>
                  </a:cubicBezTo>
                  <a:cubicBezTo>
                    <a:pt x="33" y="432"/>
                    <a:pt x="32" y="433"/>
                    <a:pt x="31" y="432"/>
                  </a:cubicBezTo>
                  <a:cubicBezTo>
                    <a:pt x="31" y="436"/>
                    <a:pt x="30" y="439"/>
                    <a:pt x="36" y="438"/>
                  </a:cubicBezTo>
                  <a:cubicBezTo>
                    <a:pt x="38" y="436"/>
                    <a:pt x="38" y="436"/>
                    <a:pt x="38" y="436"/>
                  </a:cubicBezTo>
                  <a:cubicBezTo>
                    <a:pt x="39" y="436"/>
                    <a:pt x="39" y="439"/>
                    <a:pt x="39" y="440"/>
                  </a:cubicBezTo>
                  <a:cubicBezTo>
                    <a:pt x="35" y="440"/>
                    <a:pt x="33" y="440"/>
                    <a:pt x="30" y="441"/>
                  </a:cubicBezTo>
                  <a:cubicBezTo>
                    <a:pt x="31" y="442"/>
                    <a:pt x="29" y="442"/>
                    <a:pt x="29" y="442"/>
                  </a:cubicBezTo>
                  <a:cubicBezTo>
                    <a:pt x="30" y="442"/>
                    <a:pt x="29" y="444"/>
                    <a:pt x="29" y="444"/>
                  </a:cubicBezTo>
                  <a:cubicBezTo>
                    <a:pt x="30" y="444"/>
                    <a:pt x="31" y="444"/>
                    <a:pt x="31" y="444"/>
                  </a:cubicBezTo>
                  <a:cubicBezTo>
                    <a:pt x="32" y="444"/>
                    <a:pt x="29" y="442"/>
                    <a:pt x="34" y="442"/>
                  </a:cubicBezTo>
                  <a:cubicBezTo>
                    <a:pt x="34" y="444"/>
                    <a:pt x="34" y="444"/>
                    <a:pt x="34" y="444"/>
                  </a:cubicBezTo>
                  <a:cubicBezTo>
                    <a:pt x="36" y="444"/>
                    <a:pt x="38" y="443"/>
                    <a:pt x="39" y="444"/>
                  </a:cubicBezTo>
                  <a:cubicBezTo>
                    <a:pt x="39" y="444"/>
                    <a:pt x="39" y="446"/>
                    <a:pt x="39" y="446"/>
                  </a:cubicBezTo>
                  <a:cubicBezTo>
                    <a:pt x="41" y="446"/>
                    <a:pt x="44" y="445"/>
                    <a:pt x="45" y="445"/>
                  </a:cubicBezTo>
                  <a:cubicBezTo>
                    <a:pt x="47" y="445"/>
                    <a:pt x="48" y="447"/>
                    <a:pt x="45" y="447"/>
                  </a:cubicBezTo>
                  <a:cubicBezTo>
                    <a:pt x="45" y="447"/>
                    <a:pt x="46" y="448"/>
                    <a:pt x="46" y="448"/>
                  </a:cubicBezTo>
                  <a:cubicBezTo>
                    <a:pt x="49" y="448"/>
                    <a:pt x="50" y="449"/>
                    <a:pt x="53" y="448"/>
                  </a:cubicBezTo>
                  <a:cubicBezTo>
                    <a:pt x="53" y="447"/>
                    <a:pt x="53" y="447"/>
                    <a:pt x="53" y="447"/>
                  </a:cubicBezTo>
                  <a:cubicBezTo>
                    <a:pt x="56" y="446"/>
                    <a:pt x="59" y="446"/>
                    <a:pt x="62" y="445"/>
                  </a:cubicBezTo>
                  <a:cubicBezTo>
                    <a:pt x="63" y="447"/>
                    <a:pt x="62" y="448"/>
                    <a:pt x="63" y="449"/>
                  </a:cubicBezTo>
                  <a:cubicBezTo>
                    <a:pt x="63" y="449"/>
                    <a:pt x="66" y="450"/>
                    <a:pt x="66" y="450"/>
                  </a:cubicBezTo>
                  <a:cubicBezTo>
                    <a:pt x="66" y="451"/>
                    <a:pt x="66" y="453"/>
                    <a:pt x="66" y="453"/>
                  </a:cubicBezTo>
                  <a:cubicBezTo>
                    <a:pt x="70" y="450"/>
                    <a:pt x="70" y="450"/>
                    <a:pt x="72" y="446"/>
                  </a:cubicBezTo>
                  <a:cubicBezTo>
                    <a:pt x="71" y="445"/>
                    <a:pt x="71" y="445"/>
                    <a:pt x="71" y="445"/>
                  </a:cubicBezTo>
                  <a:lnTo>
                    <a:pt x="71" y="446"/>
                  </a:lnTo>
                  <a:close/>
                  <a:moveTo>
                    <a:pt x="7" y="340"/>
                  </a:moveTo>
                  <a:cubicBezTo>
                    <a:pt x="8" y="340"/>
                    <a:pt x="6" y="341"/>
                    <a:pt x="6" y="341"/>
                  </a:cubicBezTo>
                  <a:cubicBezTo>
                    <a:pt x="6" y="341"/>
                    <a:pt x="6" y="339"/>
                    <a:pt x="7" y="340"/>
                  </a:cubicBezTo>
                  <a:close/>
                  <a:moveTo>
                    <a:pt x="65" y="460"/>
                  </a:moveTo>
                  <a:cubicBezTo>
                    <a:pt x="65" y="460"/>
                    <a:pt x="65" y="461"/>
                    <a:pt x="65" y="461"/>
                  </a:cubicBezTo>
                  <a:cubicBezTo>
                    <a:pt x="67" y="461"/>
                    <a:pt x="67" y="460"/>
                    <a:pt x="65" y="460"/>
                  </a:cubicBezTo>
                  <a:close/>
                  <a:moveTo>
                    <a:pt x="67" y="456"/>
                  </a:moveTo>
                  <a:cubicBezTo>
                    <a:pt x="67" y="458"/>
                    <a:pt x="67" y="458"/>
                    <a:pt x="67" y="458"/>
                  </a:cubicBezTo>
                  <a:cubicBezTo>
                    <a:pt x="72" y="458"/>
                    <a:pt x="68" y="457"/>
                    <a:pt x="67" y="456"/>
                  </a:cubicBezTo>
                  <a:close/>
                  <a:moveTo>
                    <a:pt x="59" y="454"/>
                  </a:moveTo>
                  <a:cubicBezTo>
                    <a:pt x="60" y="455"/>
                    <a:pt x="59" y="456"/>
                    <a:pt x="60" y="458"/>
                  </a:cubicBezTo>
                  <a:cubicBezTo>
                    <a:pt x="61" y="457"/>
                    <a:pt x="62" y="458"/>
                    <a:pt x="63" y="458"/>
                  </a:cubicBezTo>
                  <a:cubicBezTo>
                    <a:pt x="63" y="458"/>
                    <a:pt x="62" y="454"/>
                    <a:pt x="62" y="454"/>
                  </a:cubicBezTo>
                  <a:cubicBezTo>
                    <a:pt x="60" y="454"/>
                    <a:pt x="60" y="454"/>
                    <a:pt x="59" y="454"/>
                  </a:cubicBezTo>
                  <a:close/>
                  <a:moveTo>
                    <a:pt x="58" y="447"/>
                  </a:moveTo>
                  <a:cubicBezTo>
                    <a:pt x="56" y="447"/>
                    <a:pt x="53" y="449"/>
                    <a:pt x="52" y="450"/>
                  </a:cubicBezTo>
                  <a:cubicBezTo>
                    <a:pt x="51" y="450"/>
                    <a:pt x="49" y="450"/>
                    <a:pt x="47" y="450"/>
                  </a:cubicBezTo>
                  <a:cubicBezTo>
                    <a:pt x="47" y="450"/>
                    <a:pt x="45" y="451"/>
                    <a:pt x="45" y="451"/>
                  </a:cubicBezTo>
                  <a:cubicBezTo>
                    <a:pt x="46" y="452"/>
                    <a:pt x="46" y="452"/>
                    <a:pt x="46" y="453"/>
                  </a:cubicBezTo>
                  <a:cubicBezTo>
                    <a:pt x="48" y="454"/>
                    <a:pt x="50" y="454"/>
                    <a:pt x="52" y="454"/>
                  </a:cubicBezTo>
                  <a:cubicBezTo>
                    <a:pt x="52" y="454"/>
                    <a:pt x="53" y="456"/>
                    <a:pt x="53" y="456"/>
                  </a:cubicBezTo>
                  <a:cubicBezTo>
                    <a:pt x="53" y="455"/>
                    <a:pt x="54" y="455"/>
                    <a:pt x="55" y="455"/>
                  </a:cubicBezTo>
                  <a:cubicBezTo>
                    <a:pt x="55" y="454"/>
                    <a:pt x="54" y="454"/>
                    <a:pt x="54" y="454"/>
                  </a:cubicBezTo>
                  <a:cubicBezTo>
                    <a:pt x="54" y="452"/>
                    <a:pt x="54" y="452"/>
                    <a:pt x="54" y="452"/>
                  </a:cubicBezTo>
                  <a:cubicBezTo>
                    <a:pt x="57" y="452"/>
                    <a:pt x="59" y="452"/>
                    <a:pt x="61" y="452"/>
                  </a:cubicBezTo>
                  <a:cubicBezTo>
                    <a:pt x="61" y="451"/>
                    <a:pt x="62" y="451"/>
                    <a:pt x="61" y="450"/>
                  </a:cubicBezTo>
                  <a:cubicBezTo>
                    <a:pt x="59" y="449"/>
                    <a:pt x="64" y="447"/>
                    <a:pt x="58" y="447"/>
                  </a:cubicBezTo>
                  <a:close/>
                  <a:moveTo>
                    <a:pt x="39" y="447"/>
                  </a:moveTo>
                  <a:cubicBezTo>
                    <a:pt x="38" y="448"/>
                    <a:pt x="37" y="448"/>
                    <a:pt x="37" y="448"/>
                  </a:cubicBezTo>
                  <a:cubicBezTo>
                    <a:pt x="37" y="448"/>
                    <a:pt x="38" y="449"/>
                    <a:pt x="37" y="450"/>
                  </a:cubicBezTo>
                  <a:cubicBezTo>
                    <a:pt x="39" y="450"/>
                    <a:pt x="41" y="450"/>
                    <a:pt x="41" y="450"/>
                  </a:cubicBezTo>
                  <a:cubicBezTo>
                    <a:pt x="42" y="450"/>
                    <a:pt x="41" y="449"/>
                    <a:pt x="41" y="448"/>
                  </a:cubicBezTo>
                  <a:cubicBezTo>
                    <a:pt x="43" y="449"/>
                    <a:pt x="43" y="447"/>
                    <a:pt x="43" y="447"/>
                  </a:cubicBezTo>
                  <a:cubicBezTo>
                    <a:pt x="42" y="447"/>
                    <a:pt x="40" y="447"/>
                    <a:pt x="39" y="447"/>
                  </a:cubicBezTo>
                  <a:close/>
                  <a:moveTo>
                    <a:pt x="35" y="445"/>
                  </a:moveTo>
                  <a:cubicBezTo>
                    <a:pt x="34" y="446"/>
                    <a:pt x="34" y="446"/>
                    <a:pt x="34" y="446"/>
                  </a:cubicBezTo>
                  <a:cubicBezTo>
                    <a:pt x="32" y="448"/>
                    <a:pt x="37" y="446"/>
                    <a:pt x="36" y="446"/>
                  </a:cubicBezTo>
                  <a:cubicBezTo>
                    <a:pt x="36" y="445"/>
                    <a:pt x="36" y="445"/>
                    <a:pt x="35" y="445"/>
                  </a:cubicBezTo>
                  <a:close/>
                  <a:moveTo>
                    <a:pt x="27" y="418"/>
                  </a:moveTo>
                  <a:cubicBezTo>
                    <a:pt x="29" y="418"/>
                    <a:pt x="29" y="422"/>
                    <a:pt x="27" y="422"/>
                  </a:cubicBezTo>
                  <a:cubicBezTo>
                    <a:pt x="23" y="424"/>
                    <a:pt x="26" y="419"/>
                    <a:pt x="27" y="418"/>
                  </a:cubicBezTo>
                  <a:close/>
                  <a:moveTo>
                    <a:pt x="35" y="418"/>
                  </a:moveTo>
                  <a:cubicBezTo>
                    <a:pt x="36" y="419"/>
                    <a:pt x="37" y="419"/>
                    <a:pt x="37" y="419"/>
                  </a:cubicBezTo>
                  <a:cubicBezTo>
                    <a:pt x="37" y="420"/>
                    <a:pt x="38" y="420"/>
                    <a:pt x="37" y="421"/>
                  </a:cubicBezTo>
                  <a:cubicBezTo>
                    <a:pt x="37" y="421"/>
                    <a:pt x="34" y="424"/>
                    <a:pt x="34" y="424"/>
                  </a:cubicBezTo>
                  <a:cubicBezTo>
                    <a:pt x="29" y="426"/>
                    <a:pt x="35" y="418"/>
                    <a:pt x="35" y="418"/>
                  </a:cubicBezTo>
                  <a:close/>
                  <a:moveTo>
                    <a:pt x="31" y="416"/>
                  </a:moveTo>
                  <a:cubicBezTo>
                    <a:pt x="33" y="416"/>
                    <a:pt x="36" y="418"/>
                    <a:pt x="32" y="417"/>
                  </a:cubicBezTo>
                  <a:cubicBezTo>
                    <a:pt x="32" y="417"/>
                    <a:pt x="29" y="415"/>
                    <a:pt x="31" y="416"/>
                  </a:cubicBezTo>
                  <a:close/>
                  <a:moveTo>
                    <a:pt x="6" y="392"/>
                  </a:moveTo>
                  <a:cubicBezTo>
                    <a:pt x="6" y="393"/>
                    <a:pt x="7" y="393"/>
                    <a:pt x="6" y="395"/>
                  </a:cubicBezTo>
                  <a:cubicBezTo>
                    <a:pt x="6" y="395"/>
                    <a:pt x="4" y="397"/>
                    <a:pt x="4" y="398"/>
                  </a:cubicBezTo>
                  <a:cubicBezTo>
                    <a:pt x="4" y="398"/>
                    <a:pt x="5" y="401"/>
                    <a:pt x="5" y="400"/>
                  </a:cubicBezTo>
                  <a:cubicBezTo>
                    <a:pt x="5" y="400"/>
                    <a:pt x="5" y="403"/>
                    <a:pt x="5" y="404"/>
                  </a:cubicBezTo>
                  <a:cubicBezTo>
                    <a:pt x="5" y="404"/>
                    <a:pt x="7" y="404"/>
                    <a:pt x="7" y="404"/>
                  </a:cubicBezTo>
                  <a:cubicBezTo>
                    <a:pt x="7" y="402"/>
                    <a:pt x="7" y="402"/>
                    <a:pt x="7" y="402"/>
                  </a:cubicBezTo>
                  <a:cubicBezTo>
                    <a:pt x="8" y="402"/>
                    <a:pt x="9" y="403"/>
                    <a:pt x="10" y="402"/>
                  </a:cubicBezTo>
                  <a:cubicBezTo>
                    <a:pt x="10" y="402"/>
                    <a:pt x="11" y="400"/>
                    <a:pt x="9" y="400"/>
                  </a:cubicBezTo>
                  <a:cubicBezTo>
                    <a:pt x="9" y="400"/>
                    <a:pt x="9" y="398"/>
                    <a:pt x="9" y="398"/>
                  </a:cubicBezTo>
                  <a:cubicBezTo>
                    <a:pt x="9" y="398"/>
                    <a:pt x="12" y="398"/>
                    <a:pt x="11" y="398"/>
                  </a:cubicBezTo>
                  <a:cubicBezTo>
                    <a:pt x="12" y="398"/>
                    <a:pt x="11" y="400"/>
                    <a:pt x="11" y="400"/>
                  </a:cubicBezTo>
                  <a:cubicBezTo>
                    <a:pt x="13" y="399"/>
                    <a:pt x="12" y="396"/>
                    <a:pt x="12" y="396"/>
                  </a:cubicBezTo>
                  <a:cubicBezTo>
                    <a:pt x="11" y="396"/>
                    <a:pt x="11" y="396"/>
                    <a:pt x="11" y="396"/>
                  </a:cubicBezTo>
                  <a:cubicBezTo>
                    <a:pt x="11" y="396"/>
                    <a:pt x="9" y="392"/>
                    <a:pt x="8" y="392"/>
                  </a:cubicBezTo>
                  <a:cubicBezTo>
                    <a:pt x="7" y="392"/>
                    <a:pt x="7" y="392"/>
                    <a:pt x="6" y="392"/>
                  </a:cubicBezTo>
                  <a:close/>
                  <a:moveTo>
                    <a:pt x="2" y="391"/>
                  </a:moveTo>
                  <a:cubicBezTo>
                    <a:pt x="2" y="391"/>
                    <a:pt x="1" y="393"/>
                    <a:pt x="1" y="393"/>
                  </a:cubicBezTo>
                  <a:cubicBezTo>
                    <a:pt x="1" y="393"/>
                    <a:pt x="2" y="393"/>
                    <a:pt x="4" y="393"/>
                  </a:cubicBezTo>
                  <a:cubicBezTo>
                    <a:pt x="3" y="393"/>
                    <a:pt x="3" y="391"/>
                    <a:pt x="2" y="391"/>
                  </a:cubicBezTo>
                  <a:close/>
                  <a:moveTo>
                    <a:pt x="9" y="389"/>
                  </a:moveTo>
                  <a:cubicBezTo>
                    <a:pt x="10" y="390"/>
                    <a:pt x="9" y="390"/>
                    <a:pt x="9" y="391"/>
                  </a:cubicBezTo>
                  <a:cubicBezTo>
                    <a:pt x="10" y="393"/>
                    <a:pt x="16" y="395"/>
                    <a:pt x="13" y="393"/>
                  </a:cubicBezTo>
                  <a:cubicBezTo>
                    <a:pt x="12" y="391"/>
                    <a:pt x="11" y="390"/>
                    <a:pt x="9" y="389"/>
                  </a:cubicBezTo>
                  <a:close/>
                  <a:moveTo>
                    <a:pt x="4" y="385"/>
                  </a:moveTo>
                  <a:cubicBezTo>
                    <a:pt x="4" y="385"/>
                    <a:pt x="2" y="386"/>
                    <a:pt x="2" y="387"/>
                  </a:cubicBezTo>
                  <a:cubicBezTo>
                    <a:pt x="1" y="388"/>
                    <a:pt x="2" y="388"/>
                    <a:pt x="2" y="389"/>
                  </a:cubicBezTo>
                  <a:cubicBezTo>
                    <a:pt x="3" y="389"/>
                    <a:pt x="3" y="389"/>
                    <a:pt x="3" y="389"/>
                  </a:cubicBezTo>
                  <a:cubicBezTo>
                    <a:pt x="3" y="389"/>
                    <a:pt x="3" y="389"/>
                    <a:pt x="3" y="389"/>
                  </a:cubicBezTo>
                  <a:cubicBezTo>
                    <a:pt x="3" y="389"/>
                    <a:pt x="4" y="389"/>
                    <a:pt x="5" y="390"/>
                  </a:cubicBezTo>
                  <a:cubicBezTo>
                    <a:pt x="6" y="389"/>
                    <a:pt x="6" y="388"/>
                    <a:pt x="7" y="387"/>
                  </a:cubicBezTo>
                  <a:cubicBezTo>
                    <a:pt x="7" y="386"/>
                    <a:pt x="5" y="385"/>
                    <a:pt x="4" y="385"/>
                  </a:cubicBezTo>
                  <a:close/>
                  <a:moveTo>
                    <a:pt x="4" y="358"/>
                  </a:moveTo>
                  <a:cubicBezTo>
                    <a:pt x="4" y="359"/>
                    <a:pt x="4" y="361"/>
                    <a:pt x="4" y="363"/>
                  </a:cubicBezTo>
                  <a:cubicBezTo>
                    <a:pt x="2" y="363"/>
                    <a:pt x="3" y="362"/>
                    <a:pt x="3" y="361"/>
                  </a:cubicBezTo>
                  <a:cubicBezTo>
                    <a:pt x="3" y="361"/>
                    <a:pt x="0" y="362"/>
                    <a:pt x="2" y="363"/>
                  </a:cubicBezTo>
                  <a:cubicBezTo>
                    <a:pt x="0" y="366"/>
                    <a:pt x="0" y="366"/>
                    <a:pt x="0" y="366"/>
                  </a:cubicBezTo>
                  <a:cubicBezTo>
                    <a:pt x="0" y="368"/>
                    <a:pt x="1" y="369"/>
                    <a:pt x="2" y="370"/>
                  </a:cubicBezTo>
                  <a:cubicBezTo>
                    <a:pt x="2" y="370"/>
                    <a:pt x="1" y="368"/>
                    <a:pt x="2" y="369"/>
                  </a:cubicBezTo>
                  <a:cubicBezTo>
                    <a:pt x="2" y="369"/>
                    <a:pt x="2" y="373"/>
                    <a:pt x="2" y="372"/>
                  </a:cubicBezTo>
                  <a:cubicBezTo>
                    <a:pt x="2" y="373"/>
                    <a:pt x="2" y="373"/>
                    <a:pt x="2" y="373"/>
                  </a:cubicBezTo>
                  <a:cubicBezTo>
                    <a:pt x="3" y="374"/>
                    <a:pt x="3" y="373"/>
                    <a:pt x="4" y="375"/>
                  </a:cubicBezTo>
                  <a:cubicBezTo>
                    <a:pt x="3" y="375"/>
                    <a:pt x="2" y="377"/>
                    <a:pt x="2" y="377"/>
                  </a:cubicBezTo>
                  <a:cubicBezTo>
                    <a:pt x="1" y="377"/>
                    <a:pt x="1" y="377"/>
                    <a:pt x="1" y="377"/>
                  </a:cubicBezTo>
                  <a:cubicBezTo>
                    <a:pt x="0" y="381"/>
                    <a:pt x="2" y="382"/>
                    <a:pt x="4" y="384"/>
                  </a:cubicBezTo>
                  <a:cubicBezTo>
                    <a:pt x="3" y="384"/>
                    <a:pt x="5" y="383"/>
                    <a:pt x="5" y="383"/>
                  </a:cubicBezTo>
                  <a:cubicBezTo>
                    <a:pt x="6" y="383"/>
                    <a:pt x="6" y="383"/>
                    <a:pt x="6" y="383"/>
                  </a:cubicBezTo>
                  <a:cubicBezTo>
                    <a:pt x="6" y="383"/>
                    <a:pt x="7" y="384"/>
                    <a:pt x="7" y="385"/>
                  </a:cubicBezTo>
                  <a:cubicBezTo>
                    <a:pt x="9" y="385"/>
                    <a:pt x="8" y="383"/>
                    <a:pt x="9" y="384"/>
                  </a:cubicBezTo>
                  <a:cubicBezTo>
                    <a:pt x="10" y="381"/>
                    <a:pt x="11" y="377"/>
                    <a:pt x="11" y="375"/>
                  </a:cubicBezTo>
                  <a:cubicBezTo>
                    <a:pt x="12" y="370"/>
                    <a:pt x="10" y="363"/>
                    <a:pt x="9" y="358"/>
                  </a:cubicBezTo>
                  <a:cubicBezTo>
                    <a:pt x="7" y="358"/>
                    <a:pt x="6" y="358"/>
                    <a:pt x="4" y="358"/>
                  </a:cubicBezTo>
                  <a:close/>
                  <a:moveTo>
                    <a:pt x="15" y="319"/>
                  </a:moveTo>
                  <a:cubicBezTo>
                    <a:pt x="15" y="319"/>
                    <a:pt x="14" y="321"/>
                    <a:pt x="14" y="321"/>
                  </a:cubicBezTo>
                  <a:cubicBezTo>
                    <a:pt x="13" y="321"/>
                    <a:pt x="13" y="320"/>
                    <a:pt x="12" y="320"/>
                  </a:cubicBezTo>
                  <a:cubicBezTo>
                    <a:pt x="12" y="321"/>
                    <a:pt x="11" y="321"/>
                    <a:pt x="10" y="322"/>
                  </a:cubicBezTo>
                  <a:cubicBezTo>
                    <a:pt x="11" y="323"/>
                    <a:pt x="10" y="324"/>
                    <a:pt x="11" y="325"/>
                  </a:cubicBezTo>
                  <a:cubicBezTo>
                    <a:pt x="11" y="326"/>
                    <a:pt x="13" y="326"/>
                    <a:pt x="13" y="327"/>
                  </a:cubicBezTo>
                  <a:cubicBezTo>
                    <a:pt x="12" y="328"/>
                    <a:pt x="11" y="328"/>
                    <a:pt x="9" y="329"/>
                  </a:cubicBezTo>
                  <a:cubicBezTo>
                    <a:pt x="9" y="329"/>
                    <a:pt x="10" y="331"/>
                    <a:pt x="9" y="331"/>
                  </a:cubicBezTo>
                  <a:cubicBezTo>
                    <a:pt x="10" y="331"/>
                    <a:pt x="10" y="331"/>
                    <a:pt x="11" y="331"/>
                  </a:cubicBezTo>
                  <a:cubicBezTo>
                    <a:pt x="11" y="331"/>
                    <a:pt x="12" y="329"/>
                    <a:pt x="12" y="329"/>
                  </a:cubicBezTo>
                  <a:cubicBezTo>
                    <a:pt x="15" y="328"/>
                    <a:pt x="16" y="329"/>
                    <a:pt x="18" y="328"/>
                  </a:cubicBezTo>
                  <a:cubicBezTo>
                    <a:pt x="18" y="327"/>
                    <a:pt x="18" y="327"/>
                    <a:pt x="18" y="327"/>
                  </a:cubicBezTo>
                  <a:cubicBezTo>
                    <a:pt x="17" y="326"/>
                    <a:pt x="16" y="326"/>
                    <a:pt x="14" y="326"/>
                  </a:cubicBezTo>
                  <a:cubicBezTo>
                    <a:pt x="14" y="326"/>
                    <a:pt x="14" y="324"/>
                    <a:pt x="14" y="324"/>
                  </a:cubicBezTo>
                  <a:cubicBezTo>
                    <a:pt x="16" y="324"/>
                    <a:pt x="16" y="324"/>
                    <a:pt x="17" y="323"/>
                  </a:cubicBezTo>
                  <a:cubicBezTo>
                    <a:pt x="17" y="321"/>
                    <a:pt x="17" y="321"/>
                    <a:pt x="17" y="319"/>
                  </a:cubicBezTo>
                  <a:lnTo>
                    <a:pt x="15" y="319"/>
                  </a:lnTo>
                  <a:close/>
                  <a:moveTo>
                    <a:pt x="15" y="315"/>
                  </a:moveTo>
                  <a:cubicBezTo>
                    <a:pt x="15" y="316"/>
                    <a:pt x="15" y="317"/>
                    <a:pt x="16" y="317"/>
                  </a:cubicBezTo>
                  <a:cubicBezTo>
                    <a:pt x="16" y="316"/>
                    <a:pt x="17" y="315"/>
                    <a:pt x="15" y="315"/>
                  </a:cubicBezTo>
                  <a:close/>
                  <a:moveTo>
                    <a:pt x="13" y="312"/>
                  </a:moveTo>
                  <a:cubicBezTo>
                    <a:pt x="13" y="314"/>
                    <a:pt x="13" y="314"/>
                    <a:pt x="13" y="314"/>
                  </a:cubicBezTo>
                  <a:cubicBezTo>
                    <a:pt x="13" y="314"/>
                    <a:pt x="14" y="314"/>
                    <a:pt x="15" y="315"/>
                  </a:cubicBezTo>
                  <a:cubicBezTo>
                    <a:pt x="14" y="314"/>
                    <a:pt x="15" y="312"/>
                    <a:pt x="13" y="312"/>
                  </a:cubicBezTo>
                  <a:close/>
                  <a:moveTo>
                    <a:pt x="13" y="308"/>
                  </a:moveTo>
                  <a:cubicBezTo>
                    <a:pt x="13" y="308"/>
                    <a:pt x="13" y="310"/>
                    <a:pt x="13" y="311"/>
                  </a:cubicBezTo>
                  <a:cubicBezTo>
                    <a:pt x="13" y="310"/>
                    <a:pt x="14" y="311"/>
                    <a:pt x="14" y="311"/>
                  </a:cubicBezTo>
                  <a:cubicBezTo>
                    <a:pt x="14" y="311"/>
                    <a:pt x="15" y="308"/>
                    <a:pt x="13" y="308"/>
                  </a:cubicBezTo>
                  <a:close/>
                  <a:moveTo>
                    <a:pt x="19" y="279"/>
                  </a:moveTo>
                  <a:cubicBezTo>
                    <a:pt x="18" y="281"/>
                    <a:pt x="18" y="281"/>
                    <a:pt x="18" y="281"/>
                  </a:cubicBezTo>
                  <a:cubicBezTo>
                    <a:pt x="17" y="281"/>
                    <a:pt x="17" y="280"/>
                    <a:pt x="15" y="280"/>
                  </a:cubicBezTo>
                  <a:cubicBezTo>
                    <a:pt x="15" y="287"/>
                    <a:pt x="15" y="292"/>
                    <a:pt x="14" y="299"/>
                  </a:cubicBezTo>
                  <a:cubicBezTo>
                    <a:pt x="15" y="299"/>
                    <a:pt x="15" y="298"/>
                    <a:pt x="15" y="299"/>
                  </a:cubicBezTo>
                  <a:cubicBezTo>
                    <a:pt x="16" y="299"/>
                    <a:pt x="18" y="299"/>
                    <a:pt x="18" y="299"/>
                  </a:cubicBezTo>
                  <a:cubicBezTo>
                    <a:pt x="19" y="299"/>
                    <a:pt x="20" y="298"/>
                    <a:pt x="20" y="297"/>
                  </a:cubicBezTo>
                  <a:cubicBezTo>
                    <a:pt x="20" y="297"/>
                    <a:pt x="20" y="295"/>
                    <a:pt x="20" y="295"/>
                  </a:cubicBezTo>
                  <a:cubicBezTo>
                    <a:pt x="21" y="295"/>
                    <a:pt x="21" y="295"/>
                    <a:pt x="21" y="295"/>
                  </a:cubicBezTo>
                  <a:cubicBezTo>
                    <a:pt x="22" y="291"/>
                    <a:pt x="19" y="292"/>
                    <a:pt x="22" y="289"/>
                  </a:cubicBezTo>
                  <a:cubicBezTo>
                    <a:pt x="22" y="289"/>
                    <a:pt x="20" y="289"/>
                    <a:pt x="19" y="289"/>
                  </a:cubicBezTo>
                  <a:cubicBezTo>
                    <a:pt x="20" y="287"/>
                    <a:pt x="19" y="287"/>
                    <a:pt x="20" y="285"/>
                  </a:cubicBezTo>
                  <a:cubicBezTo>
                    <a:pt x="21" y="285"/>
                    <a:pt x="21" y="285"/>
                    <a:pt x="21" y="285"/>
                  </a:cubicBezTo>
                  <a:cubicBezTo>
                    <a:pt x="22" y="283"/>
                    <a:pt x="21" y="282"/>
                    <a:pt x="21" y="280"/>
                  </a:cubicBezTo>
                  <a:lnTo>
                    <a:pt x="19" y="279"/>
                  </a:ln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09" name="Freeform 289">
              <a:extLst>
                <a:ext uri="{FF2B5EF4-FFF2-40B4-BE49-F238E27FC236}">
                  <a16:creationId xmlns:a16="http://schemas.microsoft.com/office/drawing/2014/main" id="{CF38EB8C-8ECC-4B73-8D7F-E758D6F4FB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67475" y="4902120"/>
              <a:ext cx="271258" cy="1625771"/>
            </a:xfrm>
            <a:custGeom>
              <a:avLst/>
              <a:gdLst>
                <a:gd name="T0" fmla="*/ 52 w 77"/>
                <a:gd name="T1" fmla="*/ 0 h 461"/>
                <a:gd name="T2" fmla="*/ 49 w 77"/>
                <a:gd name="T3" fmla="*/ 42 h 461"/>
                <a:gd name="T4" fmla="*/ 44 w 77"/>
                <a:gd name="T5" fmla="*/ 85 h 461"/>
                <a:gd name="T6" fmla="*/ 41 w 77"/>
                <a:gd name="T7" fmla="*/ 115 h 461"/>
                <a:gd name="T8" fmla="*/ 39 w 77"/>
                <a:gd name="T9" fmla="*/ 158 h 461"/>
                <a:gd name="T10" fmla="*/ 29 w 77"/>
                <a:gd name="T11" fmla="*/ 203 h 461"/>
                <a:gd name="T12" fmla="*/ 20 w 77"/>
                <a:gd name="T13" fmla="*/ 233 h 461"/>
                <a:gd name="T14" fmla="*/ 19 w 77"/>
                <a:gd name="T15" fmla="*/ 264 h 461"/>
                <a:gd name="T16" fmla="*/ 28 w 77"/>
                <a:gd name="T17" fmla="*/ 279 h 461"/>
                <a:gd name="T18" fmla="*/ 26 w 77"/>
                <a:gd name="T19" fmla="*/ 304 h 461"/>
                <a:gd name="T20" fmla="*/ 21 w 77"/>
                <a:gd name="T21" fmla="*/ 326 h 461"/>
                <a:gd name="T22" fmla="*/ 13 w 77"/>
                <a:gd name="T23" fmla="*/ 333 h 461"/>
                <a:gd name="T24" fmla="*/ 4 w 77"/>
                <a:gd name="T25" fmla="*/ 344 h 461"/>
                <a:gd name="T26" fmla="*/ 14 w 77"/>
                <a:gd name="T27" fmla="*/ 353 h 461"/>
                <a:gd name="T28" fmla="*/ 14 w 77"/>
                <a:gd name="T29" fmla="*/ 375 h 461"/>
                <a:gd name="T30" fmla="*/ 10 w 77"/>
                <a:gd name="T31" fmla="*/ 387 h 461"/>
                <a:gd name="T32" fmla="*/ 17 w 77"/>
                <a:gd name="T33" fmla="*/ 400 h 461"/>
                <a:gd name="T34" fmla="*/ 4 w 77"/>
                <a:gd name="T35" fmla="*/ 412 h 461"/>
                <a:gd name="T36" fmla="*/ 11 w 77"/>
                <a:gd name="T37" fmla="*/ 419 h 461"/>
                <a:gd name="T38" fmla="*/ 23 w 77"/>
                <a:gd name="T39" fmla="*/ 404 h 461"/>
                <a:gd name="T40" fmla="*/ 21 w 77"/>
                <a:gd name="T41" fmla="*/ 410 h 461"/>
                <a:gd name="T42" fmla="*/ 17 w 77"/>
                <a:gd name="T43" fmla="*/ 430 h 461"/>
                <a:gd name="T44" fmla="*/ 29 w 77"/>
                <a:gd name="T45" fmla="*/ 436 h 461"/>
                <a:gd name="T46" fmla="*/ 37 w 77"/>
                <a:gd name="T47" fmla="*/ 432 h 461"/>
                <a:gd name="T48" fmla="*/ 46 w 77"/>
                <a:gd name="T49" fmla="*/ 409 h 461"/>
                <a:gd name="T50" fmla="*/ 21 w 77"/>
                <a:gd name="T51" fmla="*/ 369 h 461"/>
                <a:gd name="T52" fmla="*/ 32 w 77"/>
                <a:gd name="T53" fmla="*/ 324 h 461"/>
                <a:gd name="T54" fmla="*/ 34 w 77"/>
                <a:gd name="T55" fmla="*/ 276 h 461"/>
                <a:gd name="T56" fmla="*/ 37 w 77"/>
                <a:gd name="T57" fmla="*/ 219 h 461"/>
                <a:gd name="T58" fmla="*/ 50 w 77"/>
                <a:gd name="T59" fmla="*/ 162 h 461"/>
                <a:gd name="T60" fmla="*/ 64 w 77"/>
                <a:gd name="T61" fmla="*/ 95 h 461"/>
                <a:gd name="T62" fmla="*/ 66 w 77"/>
                <a:gd name="T63" fmla="*/ 444 h 461"/>
                <a:gd name="T64" fmla="*/ 49 w 77"/>
                <a:gd name="T65" fmla="*/ 427 h 461"/>
                <a:gd name="T66" fmla="*/ 42 w 77"/>
                <a:gd name="T67" fmla="*/ 440 h 461"/>
                <a:gd name="T68" fmla="*/ 34 w 77"/>
                <a:gd name="T69" fmla="*/ 432 h 461"/>
                <a:gd name="T70" fmla="*/ 31 w 77"/>
                <a:gd name="T71" fmla="*/ 444 h 461"/>
                <a:gd name="T72" fmla="*/ 53 w 77"/>
                <a:gd name="T73" fmla="*/ 448 h 461"/>
                <a:gd name="T74" fmla="*/ 71 w 77"/>
                <a:gd name="T75" fmla="*/ 446 h 461"/>
                <a:gd name="T76" fmla="*/ 67 w 77"/>
                <a:gd name="T77" fmla="*/ 458 h 461"/>
                <a:gd name="T78" fmla="*/ 52 w 77"/>
                <a:gd name="T79" fmla="*/ 450 h 461"/>
                <a:gd name="T80" fmla="*/ 54 w 77"/>
                <a:gd name="T81" fmla="*/ 452 h 461"/>
                <a:gd name="T82" fmla="*/ 41 w 77"/>
                <a:gd name="T83" fmla="*/ 448 h 461"/>
                <a:gd name="T84" fmla="*/ 27 w 77"/>
                <a:gd name="T85" fmla="*/ 422 h 461"/>
                <a:gd name="T86" fmla="*/ 32 w 77"/>
                <a:gd name="T87" fmla="*/ 417 h 461"/>
                <a:gd name="T88" fmla="*/ 7 w 77"/>
                <a:gd name="T89" fmla="*/ 402 h 461"/>
                <a:gd name="T90" fmla="*/ 8 w 77"/>
                <a:gd name="T91" fmla="*/ 392 h 461"/>
                <a:gd name="T92" fmla="*/ 13 w 77"/>
                <a:gd name="T93" fmla="*/ 393 h 461"/>
                <a:gd name="T94" fmla="*/ 7 w 77"/>
                <a:gd name="T95" fmla="*/ 387 h 461"/>
                <a:gd name="T96" fmla="*/ 2 w 77"/>
                <a:gd name="T97" fmla="*/ 369 h 461"/>
                <a:gd name="T98" fmla="*/ 6 w 77"/>
                <a:gd name="T99" fmla="*/ 383 h 461"/>
                <a:gd name="T100" fmla="*/ 12 w 77"/>
                <a:gd name="T101" fmla="*/ 320 h 461"/>
                <a:gd name="T102" fmla="*/ 18 w 77"/>
                <a:gd name="T103" fmla="*/ 328 h 461"/>
                <a:gd name="T104" fmla="*/ 16 w 77"/>
                <a:gd name="T105" fmla="*/ 317 h 461"/>
                <a:gd name="T106" fmla="*/ 14 w 77"/>
                <a:gd name="T107" fmla="*/ 311 h 461"/>
                <a:gd name="T108" fmla="*/ 20 w 77"/>
                <a:gd name="T109" fmla="*/ 297 h 461"/>
                <a:gd name="T110" fmla="*/ 19 w 77"/>
                <a:gd name="T111" fmla="*/ 279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7" h="461">
                  <a:moveTo>
                    <a:pt x="71" y="51"/>
                  </a:moveTo>
                  <a:cubicBezTo>
                    <a:pt x="67" y="48"/>
                    <a:pt x="67" y="48"/>
                    <a:pt x="67" y="48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6" y="41"/>
                    <a:pt x="66" y="34"/>
                    <a:pt x="65" y="32"/>
                  </a:cubicBezTo>
                  <a:cubicBezTo>
                    <a:pt x="63" y="30"/>
                    <a:pt x="63" y="26"/>
                    <a:pt x="62" y="23"/>
                  </a:cubicBezTo>
                  <a:cubicBezTo>
                    <a:pt x="61" y="21"/>
                    <a:pt x="60" y="15"/>
                    <a:pt x="60" y="15"/>
                  </a:cubicBezTo>
                  <a:cubicBezTo>
                    <a:pt x="60" y="15"/>
                    <a:pt x="58" y="12"/>
                    <a:pt x="56" y="10"/>
                  </a:cubicBezTo>
                  <a:cubicBezTo>
                    <a:pt x="54" y="9"/>
                    <a:pt x="52" y="0"/>
                    <a:pt x="52" y="0"/>
                  </a:cubicBezTo>
                  <a:cubicBezTo>
                    <a:pt x="52" y="0"/>
                    <a:pt x="51" y="0"/>
                    <a:pt x="50" y="3"/>
                  </a:cubicBezTo>
                  <a:cubicBezTo>
                    <a:pt x="49" y="5"/>
                    <a:pt x="47" y="6"/>
                    <a:pt x="47" y="6"/>
                  </a:cubicBezTo>
                  <a:cubicBezTo>
                    <a:pt x="47" y="6"/>
                    <a:pt x="48" y="7"/>
                    <a:pt x="48" y="8"/>
                  </a:cubicBezTo>
                  <a:cubicBezTo>
                    <a:pt x="48" y="9"/>
                    <a:pt x="48" y="10"/>
                    <a:pt x="48" y="12"/>
                  </a:cubicBezTo>
                  <a:cubicBezTo>
                    <a:pt x="49" y="17"/>
                    <a:pt x="51" y="22"/>
                    <a:pt x="50" y="29"/>
                  </a:cubicBezTo>
                  <a:cubicBezTo>
                    <a:pt x="50" y="31"/>
                    <a:pt x="48" y="35"/>
                    <a:pt x="49" y="38"/>
                  </a:cubicBezTo>
                  <a:cubicBezTo>
                    <a:pt x="49" y="39"/>
                    <a:pt x="51" y="40"/>
                    <a:pt x="50" y="42"/>
                  </a:cubicBezTo>
                  <a:cubicBezTo>
                    <a:pt x="49" y="42"/>
                    <a:pt x="49" y="42"/>
                    <a:pt x="49" y="42"/>
                  </a:cubicBezTo>
                  <a:cubicBezTo>
                    <a:pt x="48" y="43"/>
                    <a:pt x="49" y="44"/>
                    <a:pt x="48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6" y="51"/>
                    <a:pt x="47" y="56"/>
                    <a:pt x="47" y="61"/>
                  </a:cubicBezTo>
                  <a:cubicBezTo>
                    <a:pt x="45" y="61"/>
                    <a:pt x="45" y="61"/>
                    <a:pt x="45" y="61"/>
                  </a:cubicBezTo>
                  <a:cubicBezTo>
                    <a:pt x="44" y="65"/>
                    <a:pt x="46" y="65"/>
                    <a:pt x="47" y="67"/>
                  </a:cubicBezTo>
                  <a:cubicBezTo>
                    <a:pt x="47" y="67"/>
                    <a:pt x="47" y="69"/>
                    <a:pt x="47" y="69"/>
                  </a:cubicBezTo>
                  <a:cubicBezTo>
                    <a:pt x="45" y="69"/>
                    <a:pt x="46" y="70"/>
                    <a:pt x="46" y="71"/>
                  </a:cubicBezTo>
                  <a:cubicBezTo>
                    <a:pt x="45" y="74"/>
                    <a:pt x="43" y="79"/>
                    <a:pt x="44" y="85"/>
                  </a:cubicBezTo>
                  <a:cubicBezTo>
                    <a:pt x="44" y="86"/>
                    <a:pt x="46" y="88"/>
                    <a:pt x="45" y="89"/>
                  </a:cubicBezTo>
                  <a:cubicBezTo>
                    <a:pt x="45" y="91"/>
                    <a:pt x="44" y="94"/>
                    <a:pt x="43" y="97"/>
                  </a:cubicBezTo>
                  <a:cubicBezTo>
                    <a:pt x="45" y="97"/>
                    <a:pt x="43" y="98"/>
                    <a:pt x="43" y="98"/>
                  </a:cubicBezTo>
                  <a:cubicBezTo>
                    <a:pt x="43" y="99"/>
                    <a:pt x="43" y="102"/>
                    <a:pt x="43" y="102"/>
                  </a:cubicBezTo>
                  <a:cubicBezTo>
                    <a:pt x="43" y="103"/>
                    <a:pt x="43" y="104"/>
                    <a:pt x="43" y="105"/>
                  </a:cubicBezTo>
                  <a:cubicBezTo>
                    <a:pt x="43" y="105"/>
                    <a:pt x="43" y="107"/>
                    <a:pt x="43" y="108"/>
                  </a:cubicBezTo>
                  <a:cubicBezTo>
                    <a:pt x="41" y="109"/>
                    <a:pt x="41" y="109"/>
                    <a:pt x="41" y="109"/>
                  </a:cubicBezTo>
                  <a:cubicBezTo>
                    <a:pt x="40" y="112"/>
                    <a:pt x="42" y="113"/>
                    <a:pt x="41" y="115"/>
                  </a:cubicBezTo>
                  <a:cubicBezTo>
                    <a:pt x="41" y="115"/>
                    <a:pt x="40" y="116"/>
                    <a:pt x="40" y="116"/>
                  </a:cubicBezTo>
                  <a:cubicBezTo>
                    <a:pt x="40" y="117"/>
                    <a:pt x="40" y="120"/>
                    <a:pt x="40" y="121"/>
                  </a:cubicBezTo>
                  <a:cubicBezTo>
                    <a:pt x="40" y="122"/>
                    <a:pt x="38" y="126"/>
                    <a:pt x="37" y="127"/>
                  </a:cubicBezTo>
                  <a:cubicBezTo>
                    <a:pt x="37" y="132"/>
                    <a:pt x="40" y="133"/>
                    <a:pt x="40" y="136"/>
                  </a:cubicBezTo>
                  <a:cubicBezTo>
                    <a:pt x="40" y="138"/>
                    <a:pt x="40" y="142"/>
                    <a:pt x="39" y="145"/>
                  </a:cubicBezTo>
                  <a:cubicBezTo>
                    <a:pt x="39" y="145"/>
                    <a:pt x="38" y="145"/>
                    <a:pt x="38" y="145"/>
                  </a:cubicBezTo>
                  <a:cubicBezTo>
                    <a:pt x="37" y="147"/>
                    <a:pt x="37" y="149"/>
                    <a:pt x="37" y="151"/>
                  </a:cubicBezTo>
                  <a:cubicBezTo>
                    <a:pt x="37" y="153"/>
                    <a:pt x="39" y="156"/>
                    <a:pt x="39" y="158"/>
                  </a:cubicBezTo>
                  <a:cubicBezTo>
                    <a:pt x="39" y="159"/>
                    <a:pt x="39" y="171"/>
                    <a:pt x="39" y="172"/>
                  </a:cubicBezTo>
                  <a:cubicBezTo>
                    <a:pt x="35" y="175"/>
                    <a:pt x="35" y="175"/>
                    <a:pt x="35" y="175"/>
                  </a:cubicBezTo>
                  <a:cubicBezTo>
                    <a:pt x="35" y="175"/>
                    <a:pt x="35" y="180"/>
                    <a:pt x="35" y="179"/>
                  </a:cubicBezTo>
                  <a:cubicBezTo>
                    <a:pt x="35" y="180"/>
                    <a:pt x="36" y="179"/>
                    <a:pt x="36" y="181"/>
                  </a:cubicBezTo>
                  <a:cubicBezTo>
                    <a:pt x="36" y="182"/>
                    <a:pt x="33" y="184"/>
                    <a:pt x="33" y="185"/>
                  </a:cubicBezTo>
                  <a:cubicBezTo>
                    <a:pt x="32" y="187"/>
                    <a:pt x="33" y="189"/>
                    <a:pt x="33" y="191"/>
                  </a:cubicBezTo>
                  <a:cubicBezTo>
                    <a:pt x="32" y="194"/>
                    <a:pt x="28" y="197"/>
                    <a:pt x="28" y="200"/>
                  </a:cubicBezTo>
                  <a:cubicBezTo>
                    <a:pt x="28" y="202"/>
                    <a:pt x="29" y="202"/>
                    <a:pt x="29" y="203"/>
                  </a:cubicBezTo>
                  <a:cubicBezTo>
                    <a:pt x="30" y="205"/>
                    <a:pt x="29" y="209"/>
                    <a:pt x="29" y="211"/>
                  </a:cubicBezTo>
                  <a:cubicBezTo>
                    <a:pt x="29" y="212"/>
                    <a:pt x="26" y="213"/>
                    <a:pt x="26" y="214"/>
                  </a:cubicBezTo>
                  <a:cubicBezTo>
                    <a:pt x="26" y="215"/>
                    <a:pt x="26" y="216"/>
                    <a:pt x="26" y="217"/>
                  </a:cubicBezTo>
                  <a:cubicBezTo>
                    <a:pt x="25" y="221"/>
                    <a:pt x="21" y="217"/>
                    <a:pt x="24" y="226"/>
                  </a:cubicBezTo>
                  <a:cubicBezTo>
                    <a:pt x="23" y="226"/>
                    <a:pt x="22" y="225"/>
                    <a:pt x="21" y="226"/>
                  </a:cubicBezTo>
                  <a:cubicBezTo>
                    <a:pt x="20" y="226"/>
                    <a:pt x="20" y="227"/>
                    <a:pt x="19" y="227"/>
                  </a:cubicBezTo>
                  <a:cubicBezTo>
                    <a:pt x="20" y="228"/>
                    <a:pt x="21" y="229"/>
                    <a:pt x="21" y="230"/>
                  </a:cubicBezTo>
                  <a:cubicBezTo>
                    <a:pt x="21" y="230"/>
                    <a:pt x="20" y="232"/>
                    <a:pt x="20" y="233"/>
                  </a:cubicBezTo>
                  <a:cubicBezTo>
                    <a:pt x="20" y="233"/>
                    <a:pt x="22" y="234"/>
                    <a:pt x="22" y="234"/>
                  </a:cubicBezTo>
                  <a:cubicBezTo>
                    <a:pt x="22" y="236"/>
                    <a:pt x="21" y="238"/>
                    <a:pt x="21" y="238"/>
                  </a:cubicBezTo>
                  <a:cubicBezTo>
                    <a:pt x="21" y="238"/>
                    <a:pt x="21" y="240"/>
                    <a:pt x="21" y="240"/>
                  </a:cubicBezTo>
                  <a:cubicBezTo>
                    <a:pt x="21" y="240"/>
                    <a:pt x="22" y="242"/>
                    <a:pt x="22" y="242"/>
                  </a:cubicBezTo>
                  <a:cubicBezTo>
                    <a:pt x="22" y="242"/>
                    <a:pt x="21" y="243"/>
                    <a:pt x="21" y="243"/>
                  </a:cubicBezTo>
                  <a:cubicBezTo>
                    <a:pt x="23" y="243"/>
                    <a:pt x="24" y="254"/>
                    <a:pt x="23" y="256"/>
                  </a:cubicBezTo>
                  <a:cubicBezTo>
                    <a:pt x="23" y="256"/>
                    <a:pt x="21" y="256"/>
                    <a:pt x="21" y="256"/>
                  </a:cubicBezTo>
                  <a:cubicBezTo>
                    <a:pt x="21" y="259"/>
                    <a:pt x="19" y="262"/>
                    <a:pt x="19" y="264"/>
                  </a:cubicBezTo>
                  <a:cubicBezTo>
                    <a:pt x="19" y="265"/>
                    <a:pt x="17" y="271"/>
                    <a:pt x="17" y="271"/>
                  </a:cubicBezTo>
                  <a:cubicBezTo>
                    <a:pt x="18" y="271"/>
                    <a:pt x="19" y="278"/>
                    <a:pt x="19" y="279"/>
                  </a:cubicBezTo>
                  <a:cubicBezTo>
                    <a:pt x="20" y="278"/>
                    <a:pt x="21" y="279"/>
                    <a:pt x="22" y="279"/>
                  </a:cubicBezTo>
                  <a:cubicBezTo>
                    <a:pt x="22" y="279"/>
                    <a:pt x="22" y="277"/>
                    <a:pt x="23" y="276"/>
                  </a:cubicBezTo>
                  <a:cubicBezTo>
                    <a:pt x="23" y="275"/>
                    <a:pt x="25" y="275"/>
                    <a:pt x="25" y="275"/>
                  </a:cubicBezTo>
                  <a:cubicBezTo>
                    <a:pt x="26" y="276"/>
                    <a:pt x="26" y="277"/>
                    <a:pt x="27" y="278"/>
                  </a:cubicBezTo>
                  <a:cubicBezTo>
                    <a:pt x="28" y="278"/>
                    <a:pt x="28" y="278"/>
                    <a:pt x="28" y="278"/>
                  </a:cubicBezTo>
                  <a:cubicBezTo>
                    <a:pt x="28" y="278"/>
                    <a:pt x="28" y="279"/>
                    <a:pt x="28" y="279"/>
                  </a:cubicBezTo>
                  <a:cubicBezTo>
                    <a:pt x="28" y="280"/>
                    <a:pt x="26" y="281"/>
                    <a:pt x="25" y="281"/>
                  </a:cubicBezTo>
                  <a:cubicBezTo>
                    <a:pt x="26" y="285"/>
                    <a:pt x="26" y="290"/>
                    <a:pt x="26" y="294"/>
                  </a:cubicBezTo>
                  <a:cubicBezTo>
                    <a:pt x="24" y="295"/>
                    <a:pt x="25" y="293"/>
                    <a:pt x="25" y="293"/>
                  </a:cubicBezTo>
                  <a:cubicBezTo>
                    <a:pt x="25" y="293"/>
                    <a:pt x="25" y="294"/>
                    <a:pt x="24" y="295"/>
                  </a:cubicBezTo>
                  <a:cubicBezTo>
                    <a:pt x="24" y="296"/>
                    <a:pt x="22" y="297"/>
                    <a:pt x="23" y="298"/>
                  </a:cubicBezTo>
                  <a:cubicBezTo>
                    <a:pt x="24" y="298"/>
                    <a:pt x="24" y="298"/>
                    <a:pt x="24" y="298"/>
                  </a:cubicBezTo>
                  <a:cubicBezTo>
                    <a:pt x="24" y="299"/>
                    <a:pt x="24" y="300"/>
                    <a:pt x="24" y="301"/>
                  </a:cubicBezTo>
                  <a:cubicBezTo>
                    <a:pt x="24" y="302"/>
                    <a:pt x="26" y="303"/>
                    <a:pt x="26" y="304"/>
                  </a:cubicBezTo>
                  <a:cubicBezTo>
                    <a:pt x="25" y="305"/>
                    <a:pt x="23" y="306"/>
                    <a:pt x="21" y="307"/>
                  </a:cubicBezTo>
                  <a:cubicBezTo>
                    <a:pt x="21" y="307"/>
                    <a:pt x="22" y="309"/>
                    <a:pt x="21" y="309"/>
                  </a:cubicBezTo>
                  <a:cubicBezTo>
                    <a:pt x="23" y="310"/>
                    <a:pt x="23" y="309"/>
                    <a:pt x="23" y="311"/>
                  </a:cubicBezTo>
                  <a:cubicBezTo>
                    <a:pt x="22" y="311"/>
                    <a:pt x="22" y="311"/>
                    <a:pt x="19" y="311"/>
                  </a:cubicBezTo>
                  <a:cubicBezTo>
                    <a:pt x="19" y="311"/>
                    <a:pt x="21" y="313"/>
                    <a:pt x="21" y="313"/>
                  </a:cubicBezTo>
                  <a:cubicBezTo>
                    <a:pt x="19" y="314"/>
                    <a:pt x="19" y="314"/>
                    <a:pt x="19" y="314"/>
                  </a:cubicBezTo>
                  <a:cubicBezTo>
                    <a:pt x="20" y="319"/>
                    <a:pt x="20" y="321"/>
                    <a:pt x="19" y="325"/>
                  </a:cubicBezTo>
                  <a:cubicBezTo>
                    <a:pt x="20" y="325"/>
                    <a:pt x="21" y="324"/>
                    <a:pt x="21" y="326"/>
                  </a:cubicBezTo>
                  <a:cubicBezTo>
                    <a:pt x="19" y="327"/>
                    <a:pt x="19" y="327"/>
                    <a:pt x="19" y="327"/>
                  </a:cubicBezTo>
                  <a:cubicBezTo>
                    <a:pt x="19" y="330"/>
                    <a:pt x="19" y="333"/>
                    <a:pt x="19" y="336"/>
                  </a:cubicBezTo>
                  <a:cubicBezTo>
                    <a:pt x="18" y="336"/>
                    <a:pt x="18" y="338"/>
                    <a:pt x="17" y="337"/>
                  </a:cubicBezTo>
                  <a:cubicBezTo>
                    <a:pt x="17" y="337"/>
                    <a:pt x="17" y="337"/>
                    <a:pt x="17" y="337"/>
                  </a:cubicBezTo>
                  <a:cubicBezTo>
                    <a:pt x="16" y="336"/>
                    <a:pt x="18" y="334"/>
                    <a:pt x="14" y="335"/>
                  </a:cubicBezTo>
                  <a:cubicBezTo>
                    <a:pt x="14" y="335"/>
                    <a:pt x="14" y="337"/>
                    <a:pt x="14" y="337"/>
                  </a:cubicBezTo>
                  <a:cubicBezTo>
                    <a:pt x="13" y="337"/>
                    <a:pt x="10" y="337"/>
                    <a:pt x="12" y="336"/>
                  </a:cubicBezTo>
                  <a:cubicBezTo>
                    <a:pt x="13" y="336"/>
                    <a:pt x="12" y="334"/>
                    <a:pt x="13" y="333"/>
                  </a:cubicBezTo>
                  <a:cubicBezTo>
                    <a:pt x="12" y="334"/>
                    <a:pt x="11" y="335"/>
                    <a:pt x="9" y="336"/>
                  </a:cubicBezTo>
                  <a:cubicBezTo>
                    <a:pt x="9" y="336"/>
                    <a:pt x="10" y="333"/>
                    <a:pt x="10" y="333"/>
                  </a:cubicBezTo>
                  <a:cubicBezTo>
                    <a:pt x="9" y="332"/>
                    <a:pt x="8" y="333"/>
                    <a:pt x="7" y="332"/>
                  </a:cubicBezTo>
                  <a:cubicBezTo>
                    <a:pt x="6" y="333"/>
                    <a:pt x="6" y="333"/>
                    <a:pt x="6" y="333"/>
                  </a:cubicBezTo>
                  <a:cubicBezTo>
                    <a:pt x="3" y="335"/>
                    <a:pt x="4" y="334"/>
                    <a:pt x="6" y="337"/>
                  </a:cubicBezTo>
                  <a:cubicBezTo>
                    <a:pt x="5" y="338"/>
                    <a:pt x="3" y="339"/>
                    <a:pt x="2" y="341"/>
                  </a:cubicBezTo>
                  <a:cubicBezTo>
                    <a:pt x="3" y="341"/>
                    <a:pt x="2" y="343"/>
                    <a:pt x="2" y="344"/>
                  </a:cubicBezTo>
                  <a:cubicBezTo>
                    <a:pt x="4" y="344"/>
                    <a:pt x="4" y="344"/>
                    <a:pt x="4" y="344"/>
                  </a:cubicBezTo>
                  <a:cubicBezTo>
                    <a:pt x="4" y="344"/>
                    <a:pt x="2" y="340"/>
                    <a:pt x="6" y="341"/>
                  </a:cubicBezTo>
                  <a:cubicBezTo>
                    <a:pt x="6" y="342"/>
                    <a:pt x="6" y="342"/>
                    <a:pt x="6" y="342"/>
                  </a:cubicBezTo>
                  <a:cubicBezTo>
                    <a:pt x="6" y="342"/>
                    <a:pt x="6" y="342"/>
                    <a:pt x="6" y="342"/>
                  </a:cubicBezTo>
                  <a:cubicBezTo>
                    <a:pt x="6" y="342"/>
                    <a:pt x="6" y="344"/>
                    <a:pt x="6" y="344"/>
                  </a:cubicBezTo>
                  <a:cubicBezTo>
                    <a:pt x="6" y="344"/>
                    <a:pt x="9" y="344"/>
                    <a:pt x="10" y="345"/>
                  </a:cubicBezTo>
                  <a:cubicBezTo>
                    <a:pt x="10" y="345"/>
                    <a:pt x="10" y="343"/>
                    <a:pt x="10" y="343"/>
                  </a:cubicBezTo>
                  <a:cubicBezTo>
                    <a:pt x="11" y="342"/>
                    <a:pt x="13" y="343"/>
                    <a:pt x="13" y="343"/>
                  </a:cubicBezTo>
                  <a:cubicBezTo>
                    <a:pt x="15" y="347"/>
                    <a:pt x="16" y="348"/>
                    <a:pt x="14" y="353"/>
                  </a:cubicBezTo>
                  <a:cubicBezTo>
                    <a:pt x="15" y="353"/>
                    <a:pt x="15" y="353"/>
                    <a:pt x="16" y="353"/>
                  </a:cubicBezTo>
                  <a:cubicBezTo>
                    <a:pt x="16" y="354"/>
                    <a:pt x="15" y="354"/>
                    <a:pt x="15" y="355"/>
                  </a:cubicBezTo>
                  <a:cubicBezTo>
                    <a:pt x="13" y="355"/>
                    <a:pt x="14" y="355"/>
                    <a:pt x="12" y="355"/>
                  </a:cubicBezTo>
                  <a:cubicBezTo>
                    <a:pt x="13" y="357"/>
                    <a:pt x="12" y="361"/>
                    <a:pt x="13" y="365"/>
                  </a:cubicBezTo>
                  <a:cubicBezTo>
                    <a:pt x="13" y="365"/>
                    <a:pt x="14" y="366"/>
                    <a:pt x="14" y="367"/>
                  </a:cubicBezTo>
                  <a:cubicBezTo>
                    <a:pt x="13" y="367"/>
                    <a:pt x="13" y="367"/>
                    <a:pt x="13" y="367"/>
                  </a:cubicBezTo>
                  <a:cubicBezTo>
                    <a:pt x="12" y="369"/>
                    <a:pt x="12" y="372"/>
                    <a:pt x="12" y="375"/>
                  </a:cubicBezTo>
                  <a:cubicBezTo>
                    <a:pt x="13" y="375"/>
                    <a:pt x="14" y="376"/>
                    <a:pt x="14" y="375"/>
                  </a:cubicBezTo>
                  <a:cubicBezTo>
                    <a:pt x="14" y="375"/>
                    <a:pt x="14" y="373"/>
                    <a:pt x="14" y="373"/>
                  </a:cubicBezTo>
                  <a:cubicBezTo>
                    <a:pt x="14" y="373"/>
                    <a:pt x="16" y="373"/>
                    <a:pt x="16" y="373"/>
                  </a:cubicBezTo>
                  <a:cubicBezTo>
                    <a:pt x="16" y="373"/>
                    <a:pt x="16" y="375"/>
                    <a:pt x="15" y="376"/>
                  </a:cubicBezTo>
                  <a:cubicBezTo>
                    <a:pt x="15" y="377"/>
                    <a:pt x="15" y="377"/>
                    <a:pt x="15" y="377"/>
                  </a:cubicBezTo>
                  <a:cubicBezTo>
                    <a:pt x="15" y="378"/>
                    <a:pt x="13" y="377"/>
                    <a:pt x="12" y="379"/>
                  </a:cubicBezTo>
                  <a:cubicBezTo>
                    <a:pt x="12" y="379"/>
                    <a:pt x="12" y="381"/>
                    <a:pt x="12" y="382"/>
                  </a:cubicBezTo>
                  <a:cubicBezTo>
                    <a:pt x="12" y="382"/>
                    <a:pt x="10" y="383"/>
                    <a:pt x="10" y="384"/>
                  </a:cubicBezTo>
                  <a:cubicBezTo>
                    <a:pt x="10" y="385"/>
                    <a:pt x="10" y="386"/>
                    <a:pt x="10" y="387"/>
                  </a:cubicBezTo>
                  <a:cubicBezTo>
                    <a:pt x="12" y="388"/>
                    <a:pt x="14" y="387"/>
                    <a:pt x="15" y="389"/>
                  </a:cubicBezTo>
                  <a:cubicBezTo>
                    <a:pt x="17" y="389"/>
                    <a:pt x="14" y="389"/>
                    <a:pt x="14" y="389"/>
                  </a:cubicBezTo>
                  <a:cubicBezTo>
                    <a:pt x="14" y="390"/>
                    <a:pt x="14" y="391"/>
                    <a:pt x="14" y="391"/>
                  </a:cubicBezTo>
                  <a:cubicBezTo>
                    <a:pt x="15" y="392"/>
                    <a:pt x="16" y="393"/>
                    <a:pt x="16" y="393"/>
                  </a:cubicBezTo>
                  <a:cubicBezTo>
                    <a:pt x="17" y="393"/>
                    <a:pt x="17" y="393"/>
                    <a:pt x="18" y="393"/>
                  </a:cubicBezTo>
                  <a:cubicBezTo>
                    <a:pt x="17" y="394"/>
                    <a:pt x="15" y="395"/>
                    <a:pt x="14" y="396"/>
                  </a:cubicBezTo>
                  <a:cubicBezTo>
                    <a:pt x="14" y="395"/>
                    <a:pt x="13" y="398"/>
                    <a:pt x="13" y="398"/>
                  </a:cubicBezTo>
                  <a:cubicBezTo>
                    <a:pt x="14" y="399"/>
                    <a:pt x="16" y="400"/>
                    <a:pt x="17" y="400"/>
                  </a:cubicBezTo>
                  <a:cubicBezTo>
                    <a:pt x="17" y="402"/>
                    <a:pt x="17" y="403"/>
                    <a:pt x="17" y="404"/>
                  </a:cubicBezTo>
                  <a:cubicBezTo>
                    <a:pt x="17" y="404"/>
                    <a:pt x="15" y="403"/>
                    <a:pt x="15" y="404"/>
                  </a:cubicBezTo>
                  <a:cubicBezTo>
                    <a:pt x="15" y="404"/>
                    <a:pt x="15" y="406"/>
                    <a:pt x="15" y="406"/>
                  </a:cubicBezTo>
                  <a:cubicBezTo>
                    <a:pt x="13" y="406"/>
                    <a:pt x="13" y="405"/>
                    <a:pt x="11" y="406"/>
                  </a:cubicBezTo>
                  <a:cubicBezTo>
                    <a:pt x="10" y="406"/>
                    <a:pt x="13" y="407"/>
                    <a:pt x="10" y="407"/>
                  </a:cubicBezTo>
                  <a:cubicBezTo>
                    <a:pt x="10" y="407"/>
                    <a:pt x="7" y="405"/>
                    <a:pt x="7" y="405"/>
                  </a:cubicBezTo>
                  <a:cubicBezTo>
                    <a:pt x="4" y="405"/>
                    <a:pt x="3" y="409"/>
                    <a:pt x="4" y="408"/>
                  </a:cubicBezTo>
                  <a:cubicBezTo>
                    <a:pt x="4" y="410"/>
                    <a:pt x="4" y="410"/>
                    <a:pt x="4" y="412"/>
                  </a:cubicBezTo>
                  <a:cubicBezTo>
                    <a:pt x="5" y="413"/>
                    <a:pt x="7" y="415"/>
                    <a:pt x="8" y="416"/>
                  </a:cubicBezTo>
                  <a:cubicBezTo>
                    <a:pt x="8" y="416"/>
                    <a:pt x="8" y="418"/>
                    <a:pt x="7" y="419"/>
                  </a:cubicBezTo>
                  <a:cubicBezTo>
                    <a:pt x="9" y="420"/>
                    <a:pt x="11" y="423"/>
                    <a:pt x="12" y="424"/>
                  </a:cubicBezTo>
                  <a:cubicBezTo>
                    <a:pt x="14" y="425"/>
                    <a:pt x="14" y="424"/>
                    <a:pt x="16" y="424"/>
                  </a:cubicBezTo>
                  <a:cubicBezTo>
                    <a:pt x="17" y="424"/>
                    <a:pt x="17" y="424"/>
                    <a:pt x="17" y="424"/>
                  </a:cubicBezTo>
                  <a:cubicBezTo>
                    <a:pt x="18" y="423"/>
                    <a:pt x="18" y="423"/>
                    <a:pt x="18" y="423"/>
                  </a:cubicBezTo>
                  <a:cubicBezTo>
                    <a:pt x="17" y="422"/>
                    <a:pt x="13" y="419"/>
                    <a:pt x="13" y="419"/>
                  </a:cubicBezTo>
                  <a:cubicBezTo>
                    <a:pt x="12" y="419"/>
                    <a:pt x="11" y="419"/>
                    <a:pt x="11" y="419"/>
                  </a:cubicBezTo>
                  <a:cubicBezTo>
                    <a:pt x="10" y="419"/>
                    <a:pt x="10" y="417"/>
                    <a:pt x="9" y="417"/>
                  </a:cubicBezTo>
                  <a:cubicBezTo>
                    <a:pt x="12" y="418"/>
                    <a:pt x="13" y="418"/>
                    <a:pt x="15" y="418"/>
                  </a:cubicBezTo>
                  <a:cubicBezTo>
                    <a:pt x="15" y="413"/>
                    <a:pt x="16" y="412"/>
                    <a:pt x="12" y="408"/>
                  </a:cubicBezTo>
                  <a:cubicBezTo>
                    <a:pt x="14" y="408"/>
                    <a:pt x="13" y="409"/>
                    <a:pt x="14" y="408"/>
                  </a:cubicBezTo>
                  <a:cubicBezTo>
                    <a:pt x="14" y="408"/>
                    <a:pt x="17" y="407"/>
                    <a:pt x="18" y="406"/>
                  </a:cubicBezTo>
                  <a:cubicBezTo>
                    <a:pt x="18" y="407"/>
                    <a:pt x="18" y="409"/>
                    <a:pt x="18" y="409"/>
                  </a:cubicBezTo>
                  <a:cubicBezTo>
                    <a:pt x="18" y="409"/>
                    <a:pt x="19" y="410"/>
                    <a:pt x="19" y="410"/>
                  </a:cubicBezTo>
                  <a:cubicBezTo>
                    <a:pt x="22" y="408"/>
                    <a:pt x="22" y="407"/>
                    <a:pt x="23" y="404"/>
                  </a:cubicBezTo>
                  <a:cubicBezTo>
                    <a:pt x="24" y="404"/>
                    <a:pt x="25" y="406"/>
                    <a:pt x="25" y="406"/>
                  </a:cubicBezTo>
                  <a:cubicBezTo>
                    <a:pt x="27" y="406"/>
                    <a:pt x="27" y="405"/>
                    <a:pt x="28" y="405"/>
                  </a:cubicBezTo>
                  <a:cubicBezTo>
                    <a:pt x="28" y="406"/>
                    <a:pt x="28" y="406"/>
                    <a:pt x="28" y="406"/>
                  </a:cubicBezTo>
                  <a:cubicBezTo>
                    <a:pt x="27" y="407"/>
                    <a:pt x="25" y="408"/>
                    <a:pt x="25" y="408"/>
                  </a:cubicBezTo>
                  <a:cubicBezTo>
                    <a:pt x="23" y="408"/>
                    <a:pt x="23" y="408"/>
                    <a:pt x="23" y="408"/>
                  </a:cubicBezTo>
                  <a:cubicBezTo>
                    <a:pt x="23" y="409"/>
                    <a:pt x="23" y="411"/>
                    <a:pt x="23" y="412"/>
                  </a:cubicBezTo>
                  <a:cubicBezTo>
                    <a:pt x="21" y="412"/>
                    <a:pt x="21" y="412"/>
                    <a:pt x="21" y="412"/>
                  </a:cubicBezTo>
                  <a:cubicBezTo>
                    <a:pt x="21" y="412"/>
                    <a:pt x="21" y="410"/>
                    <a:pt x="21" y="410"/>
                  </a:cubicBezTo>
                  <a:cubicBezTo>
                    <a:pt x="20" y="410"/>
                    <a:pt x="18" y="411"/>
                    <a:pt x="17" y="411"/>
                  </a:cubicBezTo>
                  <a:cubicBezTo>
                    <a:pt x="18" y="415"/>
                    <a:pt x="19" y="418"/>
                    <a:pt x="19" y="422"/>
                  </a:cubicBezTo>
                  <a:cubicBezTo>
                    <a:pt x="22" y="422"/>
                    <a:pt x="19" y="421"/>
                    <a:pt x="23" y="422"/>
                  </a:cubicBezTo>
                  <a:cubicBezTo>
                    <a:pt x="22" y="424"/>
                    <a:pt x="22" y="424"/>
                    <a:pt x="22" y="424"/>
                  </a:cubicBezTo>
                  <a:cubicBezTo>
                    <a:pt x="21" y="425"/>
                    <a:pt x="21" y="424"/>
                    <a:pt x="21" y="423"/>
                  </a:cubicBezTo>
                  <a:cubicBezTo>
                    <a:pt x="19" y="423"/>
                    <a:pt x="19" y="423"/>
                    <a:pt x="19" y="423"/>
                  </a:cubicBezTo>
                  <a:cubicBezTo>
                    <a:pt x="19" y="425"/>
                    <a:pt x="18" y="427"/>
                    <a:pt x="17" y="428"/>
                  </a:cubicBezTo>
                  <a:cubicBezTo>
                    <a:pt x="18" y="429"/>
                    <a:pt x="17" y="430"/>
                    <a:pt x="17" y="430"/>
                  </a:cubicBezTo>
                  <a:cubicBezTo>
                    <a:pt x="18" y="431"/>
                    <a:pt x="19" y="430"/>
                    <a:pt x="19" y="430"/>
                  </a:cubicBezTo>
                  <a:cubicBezTo>
                    <a:pt x="20" y="432"/>
                    <a:pt x="19" y="431"/>
                    <a:pt x="20" y="432"/>
                  </a:cubicBezTo>
                  <a:cubicBezTo>
                    <a:pt x="20" y="432"/>
                    <a:pt x="20" y="432"/>
                    <a:pt x="20" y="432"/>
                  </a:cubicBezTo>
                  <a:cubicBezTo>
                    <a:pt x="21" y="433"/>
                    <a:pt x="22" y="431"/>
                    <a:pt x="23" y="432"/>
                  </a:cubicBezTo>
                  <a:cubicBezTo>
                    <a:pt x="24" y="433"/>
                    <a:pt x="21" y="434"/>
                    <a:pt x="23" y="436"/>
                  </a:cubicBezTo>
                  <a:cubicBezTo>
                    <a:pt x="24" y="436"/>
                    <a:pt x="25" y="435"/>
                    <a:pt x="26" y="435"/>
                  </a:cubicBezTo>
                  <a:cubicBezTo>
                    <a:pt x="26" y="435"/>
                    <a:pt x="27" y="436"/>
                    <a:pt x="27" y="436"/>
                  </a:cubicBezTo>
                  <a:cubicBezTo>
                    <a:pt x="27" y="436"/>
                    <a:pt x="28" y="436"/>
                    <a:pt x="29" y="436"/>
                  </a:cubicBezTo>
                  <a:cubicBezTo>
                    <a:pt x="29" y="436"/>
                    <a:pt x="29" y="436"/>
                    <a:pt x="29" y="436"/>
                  </a:cubicBezTo>
                  <a:cubicBezTo>
                    <a:pt x="27" y="431"/>
                    <a:pt x="28" y="434"/>
                    <a:pt x="29" y="430"/>
                  </a:cubicBezTo>
                  <a:cubicBezTo>
                    <a:pt x="28" y="429"/>
                    <a:pt x="27" y="429"/>
                    <a:pt x="25" y="428"/>
                  </a:cubicBezTo>
                  <a:cubicBezTo>
                    <a:pt x="20" y="424"/>
                    <a:pt x="25" y="425"/>
                    <a:pt x="28" y="428"/>
                  </a:cubicBezTo>
                  <a:cubicBezTo>
                    <a:pt x="28" y="427"/>
                    <a:pt x="28" y="426"/>
                    <a:pt x="27" y="425"/>
                  </a:cubicBezTo>
                  <a:cubicBezTo>
                    <a:pt x="29" y="425"/>
                    <a:pt x="29" y="425"/>
                    <a:pt x="30" y="424"/>
                  </a:cubicBezTo>
                  <a:cubicBezTo>
                    <a:pt x="31" y="428"/>
                    <a:pt x="29" y="428"/>
                    <a:pt x="33" y="430"/>
                  </a:cubicBezTo>
                  <a:cubicBezTo>
                    <a:pt x="35" y="431"/>
                    <a:pt x="36" y="431"/>
                    <a:pt x="37" y="432"/>
                  </a:cubicBezTo>
                  <a:cubicBezTo>
                    <a:pt x="38" y="431"/>
                    <a:pt x="39" y="431"/>
                    <a:pt x="39" y="430"/>
                  </a:cubicBezTo>
                  <a:cubicBezTo>
                    <a:pt x="39" y="428"/>
                    <a:pt x="38" y="425"/>
                    <a:pt x="39" y="423"/>
                  </a:cubicBezTo>
                  <a:cubicBezTo>
                    <a:pt x="39" y="423"/>
                    <a:pt x="40" y="419"/>
                    <a:pt x="41" y="418"/>
                  </a:cubicBezTo>
                  <a:cubicBezTo>
                    <a:pt x="41" y="418"/>
                    <a:pt x="40" y="417"/>
                    <a:pt x="40" y="416"/>
                  </a:cubicBezTo>
                  <a:cubicBezTo>
                    <a:pt x="43" y="416"/>
                    <a:pt x="48" y="416"/>
                    <a:pt x="51" y="416"/>
                  </a:cubicBezTo>
                  <a:cubicBezTo>
                    <a:pt x="54" y="409"/>
                    <a:pt x="54" y="411"/>
                    <a:pt x="61" y="411"/>
                  </a:cubicBezTo>
                  <a:cubicBezTo>
                    <a:pt x="61" y="410"/>
                    <a:pt x="61" y="410"/>
                    <a:pt x="61" y="410"/>
                  </a:cubicBezTo>
                  <a:cubicBezTo>
                    <a:pt x="61" y="410"/>
                    <a:pt x="49" y="409"/>
                    <a:pt x="46" y="409"/>
                  </a:cubicBezTo>
                  <a:cubicBezTo>
                    <a:pt x="43" y="409"/>
                    <a:pt x="34" y="409"/>
                    <a:pt x="34" y="409"/>
                  </a:cubicBezTo>
                  <a:cubicBezTo>
                    <a:pt x="34" y="409"/>
                    <a:pt x="28" y="404"/>
                    <a:pt x="27" y="401"/>
                  </a:cubicBezTo>
                  <a:cubicBezTo>
                    <a:pt x="26" y="398"/>
                    <a:pt x="24" y="396"/>
                    <a:pt x="26" y="394"/>
                  </a:cubicBezTo>
                  <a:cubicBezTo>
                    <a:pt x="28" y="392"/>
                    <a:pt x="28" y="390"/>
                    <a:pt x="26" y="388"/>
                  </a:cubicBezTo>
                  <a:cubicBezTo>
                    <a:pt x="24" y="386"/>
                    <a:pt x="24" y="389"/>
                    <a:pt x="22" y="389"/>
                  </a:cubicBezTo>
                  <a:cubicBezTo>
                    <a:pt x="20" y="389"/>
                    <a:pt x="20" y="386"/>
                    <a:pt x="20" y="383"/>
                  </a:cubicBezTo>
                  <a:cubicBezTo>
                    <a:pt x="20" y="380"/>
                    <a:pt x="21" y="380"/>
                    <a:pt x="22" y="377"/>
                  </a:cubicBezTo>
                  <a:cubicBezTo>
                    <a:pt x="23" y="374"/>
                    <a:pt x="22" y="373"/>
                    <a:pt x="21" y="369"/>
                  </a:cubicBezTo>
                  <a:cubicBezTo>
                    <a:pt x="19" y="365"/>
                    <a:pt x="25" y="365"/>
                    <a:pt x="27" y="363"/>
                  </a:cubicBezTo>
                  <a:cubicBezTo>
                    <a:pt x="29" y="362"/>
                    <a:pt x="29" y="360"/>
                    <a:pt x="28" y="357"/>
                  </a:cubicBezTo>
                  <a:cubicBezTo>
                    <a:pt x="28" y="354"/>
                    <a:pt x="27" y="353"/>
                    <a:pt x="29" y="351"/>
                  </a:cubicBezTo>
                  <a:cubicBezTo>
                    <a:pt x="31" y="349"/>
                    <a:pt x="32" y="347"/>
                    <a:pt x="32" y="347"/>
                  </a:cubicBezTo>
                  <a:cubicBezTo>
                    <a:pt x="32" y="347"/>
                    <a:pt x="32" y="346"/>
                    <a:pt x="32" y="344"/>
                  </a:cubicBezTo>
                  <a:cubicBezTo>
                    <a:pt x="32" y="342"/>
                    <a:pt x="32" y="339"/>
                    <a:pt x="33" y="336"/>
                  </a:cubicBezTo>
                  <a:cubicBezTo>
                    <a:pt x="34" y="332"/>
                    <a:pt x="34" y="332"/>
                    <a:pt x="33" y="329"/>
                  </a:cubicBezTo>
                  <a:cubicBezTo>
                    <a:pt x="32" y="327"/>
                    <a:pt x="31" y="325"/>
                    <a:pt x="32" y="324"/>
                  </a:cubicBezTo>
                  <a:cubicBezTo>
                    <a:pt x="33" y="323"/>
                    <a:pt x="33" y="321"/>
                    <a:pt x="35" y="320"/>
                  </a:cubicBezTo>
                  <a:cubicBezTo>
                    <a:pt x="37" y="320"/>
                    <a:pt x="34" y="318"/>
                    <a:pt x="34" y="317"/>
                  </a:cubicBezTo>
                  <a:cubicBezTo>
                    <a:pt x="34" y="315"/>
                    <a:pt x="34" y="313"/>
                    <a:pt x="36" y="311"/>
                  </a:cubicBezTo>
                  <a:cubicBezTo>
                    <a:pt x="37" y="310"/>
                    <a:pt x="35" y="308"/>
                    <a:pt x="35" y="305"/>
                  </a:cubicBezTo>
                  <a:cubicBezTo>
                    <a:pt x="35" y="302"/>
                    <a:pt x="34" y="301"/>
                    <a:pt x="34" y="299"/>
                  </a:cubicBezTo>
                  <a:cubicBezTo>
                    <a:pt x="35" y="297"/>
                    <a:pt x="32" y="295"/>
                    <a:pt x="31" y="293"/>
                  </a:cubicBezTo>
                  <a:cubicBezTo>
                    <a:pt x="30" y="290"/>
                    <a:pt x="34" y="287"/>
                    <a:pt x="34" y="283"/>
                  </a:cubicBezTo>
                  <a:cubicBezTo>
                    <a:pt x="35" y="280"/>
                    <a:pt x="34" y="279"/>
                    <a:pt x="34" y="276"/>
                  </a:cubicBezTo>
                  <a:cubicBezTo>
                    <a:pt x="34" y="273"/>
                    <a:pt x="34" y="274"/>
                    <a:pt x="32" y="273"/>
                  </a:cubicBezTo>
                  <a:cubicBezTo>
                    <a:pt x="30" y="271"/>
                    <a:pt x="32" y="268"/>
                    <a:pt x="32" y="265"/>
                  </a:cubicBezTo>
                  <a:cubicBezTo>
                    <a:pt x="32" y="261"/>
                    <a:pt x="28" y="259"/>
                    <a:pt x="31" y="256"/>
                  </a:cubicBezTo>
                  <a:cubicBezTo>
                    <a:pt x="33" y="254"/>
                    <a:pt x="33" y="253"/>
                    <a:pt x="33" y="250"/>
                  </a:cubicBezTo>
                  <a:cubicBezTo>
                    <a:pt x="34" y="247"/>
                    <a:pt x="34" y="240"/>
                    <a:pt x="36" y="237"/>
                  </a:cubicBezTo>
                  <a:cubicBezTo>
                    <a:pt x="39" y="234"/>
                    <a:pt x="39" y="237"/>
                    <a:pt x="39" y="234"/>
                  </a:cubicBezTo>
                  <a:cubicBezTo>
                    <a:pt x="39" y="231"/>
                    <a:pt x="36" y="230"/>
                    <a:pt x="37" y="227"/>
                  </a:cubicBezTo>
                  <a:cubicBezTo>
                    <a:pt x="37" y="224"/>
                    <a:pt x="38" y="222"/>
                    <a:pt x="37" y="219"/>
                  </a:cubicBezTo>
                  <a:cubicBezTo>
                    <a:pt x="37" y="216"/>
                    <a:pt x="41" y="213"/>
                    <a:pt x="41" y="213"/>
                  </a:cubicBezTo>
                  <a:cubicBezTo>
                    <a:pt x="41" y="213"/>
                    <a:pt x="44" y="213"/>
                    <a:pt x="45" y="211"/>
                  </a:cubicBezTo>
                  <a:cubicBezTo>
                    <a:pt x="46" y="209"/>
                    <a:pt x="45" y="208"/>
                    <a:pt x="44" y="205"/>
                  </a:cubicBezTo>
                  <a:cubicBezTo>
                    <a:pt x="44" y="202"/>
                    <a:pt x="43" y="201"/>
                    <a:pt x="45" y="198"/>
                  </a:cubicBezTo>
                  <a:cubicBezTo>
                    <a:pt x="46" y="195"/>
                    <a:pt x="49" y="189"/>
                    <a:pt x="49" y="185"/>
                  </a:cubicBezTo>
                  <a:cubicBezTo>
                    <a:pt x="49" y="181"/>
                    <a:pt x="49" y="180"/>
                    <a:pt x="48" y="177"/>
                  </a:cubicBezTo>
                  <a:cubicBezTo>
                    <a:pt x="47" y="174"/>
                    <a:pt x="48" y="173"/>
                    <a:pt x="49" y="170"/>
                  </a:cubicBezTo>
                  <a:cubicBezTo>
                    <a:pt x="51" y="167"/>
                    <a:pt x="50" y="166"/>
                    <a:pt x="50" y="162"/>
                  </a:cubicBezTo>
                  <a:cubicBezTo>
                    <a:pt x="49" y="158"/>
                    <a:pt x="50" y="158"/>
                    <a:pt x="50" y="152"/>
                  </a:cubicBezTo>
                  <a:cubicBezTo>
                    <a:pt x="50" y="147"/>
                    <a:pt x="51" y="148"/>
                    <a:pt x="52" y="145"/>
                  </a:cubicBezTo>
                  <a:cubicBezTo>
                    <a:pt x="54" y="142"/>
                    <a:pt x="52" y="140"/>
                    <a:pt x="52" y="136"/>
                  </a:cubicBezTo>
                  <a:cubicBezTo>
                    <a:pt x="52" y="132"/>
                    <a:pt x="53" y="130"/>
                    <a:pt x="54" y="124"/>
                  </a:cubicBezTo>
                  <a:cubicBezTo>
                    <a:pt x="54" y="118"/>
                    <a:pt x="57" y="120"/>
                    <a:pt x="59" y="115"/>
                  </a:cubicBezTo>
                  <a:cubicBezTo>
                    <a:pt x="60" y="111"/>
                    <a:pt x="61" y="111"/>
                    <a:pt x="62" y="108"/>
                  </a:cubicBezTo>
                  <a:cubicBezTo>
                    <a:pt x="63" y="105"/>
                    <a:pt x="64" y="104"/>
                    <a:pt x="63" y="100"/>
                  </a:cubicBezTo>
                  <a:cubicBezTo>
                    <a:pt x="63" y="97"/>
                    <a:pt x="62" y="96"/>
                    <a:pt x="64" y="95"/>
                  </a:cubicBezTo>
                  <a:cubicBezTo>
                    <a:pt x="67" y="93"/>
                    <a:pt x="63" y="91"/>
                    <a:pt x="63" y="88"/>
                  </a:cubicBezTo>
                  <a:cubicBezTo>
                    <a:pt x="63" y="85"/>
                    <a:pt x="63" y="80"/>
                    <a:pt x="63" y="77"/>
                  </a:cubicBezTo>
                  <a:cubicBezTo>
                    <a:pt x="63" y="75"/>
                    <a:pt x="68" y="75"/>
                    <a:pt x="69" y="72"/>
                  </a:cubicBezTo>
                  <a:cubicBezTo>
                    <a:pt x="70" y="69"/>
                    <a:pt x="74" y="70"/>
                    <a:pt x="75" y="67"/>
                  </a:cubicBezTo>
                  <a:cubicBezTo>
                    <a:pt x="76" y="64"/>
                    <a:pt x="77" y="59"/>
                    <a:pt x="74" y="58"/>
                  </a:cubicBezTo>
                  <a:cubicBezTo>
                    <a:pt x="70" y="57"/>
                    <a:pt x="71" y="51"/>
                    <a:pt x="71" y="51"/>
                  </a:cubicBezTo>
                  <a:close/>
                  <a:moveTo>
                    <a:pt x="71" y="446"/>
                  </a:moveTo>
                  <a:cubicBezTo>
                    <a:pt x="67" y="446"/>
                    <a:pt x="61" y="445"/>
                    <a:pt x="66" y="444"/>
                  </a:cubicBezTo>
                  <a:cubicBezTo>
                    <a:pt x="63" y="444"/>
                    <a:pt x="60" y="445"/>
                    <a:pt x="60" y="445"/>
                  </a:cubicBezTo>
                  <a:cubicBezTo>
                    <a:pt x="58" y="416"/>
                    <a:pt x="58" y="416"/>
                    <a:pt x="58" y="416"/>
                  </a:cubicBezTo>
                  <a:cubicBezTo>
                    <a:pt x="58" y="416"/>
                    <a:pt x="55" y="417"/>
                    <a:pt x="55" y="418"/>
                  </a:cubicBezTo>
                  <a:cubicBezTo>
                    <a:pt x="54" y="416"/>
                    <a:pt x="54" y="416"/>
                    <a:pt x="53" y="415"/>
                  </a:cubicBezTo>
                  <a:cubicBezTo>
                    <a:pt x="52" y="416"/>
                    <a:pt x="49" y="418"/>
                    <a:pt x="49" y="418"/>
                  </a:cubicBezTo>
                  <a:cubicBezTo>
                    <a:pt x="47" y="419"/>
                    <a:pt x="46" y="417"/>
                    <a:pt x="45" y="417"/>
                  </a:cubicBezTo>
                  <a:cubicBezTo>
                    <a:pt x="44" y="417"/>
                    <a:pt x="44" y="418"/>
                    <a:pt x="42" y="418"/>
                  </a:cubicBezTo>
                  <a:cubicBezTo>
                    <a:pt x="43" y="425"/>
                    <a:pt x="38" y="427"/>
                    <a:pt x="49" y="427"/>
                  </a:cubicBezTo>
                  <a:cubicBezTo>
                    <a:pt x="47" y="429"/>
                    <a:pt x="46" y="430"/>
                    <a:pt x="43" y="430"/>
                  </a:cubicBezTo>
                  <a:cubicBezTo>
                    <a:pt x="44" y="432"/>
                    <a:pt x="43" y="435"/>
                    <a:pt x="45" y="436"/>
                  </a:cubicBezTo>
                  <a:cubicBezTo>
                    <a:pt x="45" y="436"/>
                    <a:pt x="47" y="435"/>
                    <a:pt x="48" y="436"/>
                  </a:cubicBezTo>
                  <a:cubicBezTo>
                    <a:pt x="49" y="436"/>
                    <a:pt x="51" y="439"/>
                    <a:pt x="53" y="440"/>
                  </a:cubicBezTo>
                  <a:cubicBezTo>
                    <a:pt x="52" y="439"/>
                    <a:pt x="51" y="440"/>
                    <a:pt x="50" y="440"/>
                  </a:cubicBezTo>
                  <a:cubicBezTo>
                    <a:pt x="50" y="440"/>
                    <a:pt x="49" y="438"/>
                    <a:pt x="49" y="438"/>
                  </a:cubicBezTo>
                  <a:cubicBezTo>
                    <a:pt x="44" y="439"/>
                    <a:pt x="45" y="438"/>
                    <a:pt x="44" y="441"/>
                  </a:cubicBezTo>
                  <a:cubicBezTo>
                    <a:pt x="42" y="440"/>
                    <a:pt x="42" y="440"/>
                    <a:pt x="42" y="440"/>
                  </a:cubicBezTo>
                  <a:cubicBezTo>
                    <a:pt x="42" y="439"/>
                    <a:pt x="43" y="440"/>
                    <a:pt x="43" y="438"/>
                  </a:cubicBezTo>
                  <a:cubicBezTo>
                    <a:pt x="41" y="436"/>
                    <a:pt x="41" y="436"/>
                    <a:pt x="41" y="436"/>
                  </a:cubicBezTo>
                  <a:cubicBezTo>
                    <a:pt x="41" y="434"/>
                    <a:pt x="42" y="434"/>
                    <a:pt x="41" y="432"/>
                  </a:cubicBezTo>
                  <a:cubicBezTo>
                    <a:pt x="41" y="432"/>
                    <a:pt x="39" y="431"/>
                    <a:pt x="39" y="431"/>
                  </a:cubicBezTo>
                  <a:cubicBezTo>
                    <a:pt x="39" y="432"/>
                    <a:pt x="38" y="435"/>
                    <a:pt x="37" y="436"/>
                  </a:cubicBezTo>
                  <a:cubicBezTo>
                    <a:pt x="37" y="434"/>
                    <a:pt x="37" y="434"/>
                    <a:pt x="37" y="434"/>
                  </a:cubicBezTo>
                  <a:cubicBezTo>
                    <a:pt x="36" y="435"/>
                    <a:pt x="34" y="435"/>
                    <a:pt x="34" y="435"/>
                  </a:cubicBezTo>
                  <a:cubicBezTo>
                    <a:pt x="34" y="435"/>
                    <a:pt x="34" y="432"/>
                    <a:pt x="34" y="432"/>
                  </a:cubicBezTo>
                  <a:cubicBezTo>
                    <a:pt x="33" y="432"/>
                    <a:pt x="32" y="433"/>
                    <a:pt x="31" y="432"/>
                  </a:cubicBezTo>
                  <a:cubicBezTo>
                    <a:pt x="31" y="436"/>
                    <a:pt x="30" y="439"/>
                    <a:pt x="36" y="438"/>
                  </a:cubicBezTo>
                  <a:cubicBezTo>
                    <a:pt x="38" y="436"/>
                    <a:pt x="38" y="436"/>
                    <a:pt x="38" y="436"/>
                  </a:cubicBezTo>
                  <a:cubicBezTo>
                    <a:pt x="39" y="436"/>
                    <a:pt x="39" y="439"/>
                    <a:pt x="39" y="440"/>
                  </a:cubicBezTo>
                  <a:cubicBezTo>
                    <a:pt x="35" y="440"/>
                    <a:pt x="33" y="440"/>
                    <a:pt x="30" y="441"/>
                  </a:cubicBezTo>
                  <a:cubicBezTo>
                    <a:pt x="31" y="442"/>
                    <a:pt x="29" y="442"/>
                    <a:pt x="29" y="442"/>
                  </a:cubicBezTo>
                  <a:cubicBezTo>
                    <a:pt x="30" y="442"/>
                    <a:pt x="29" y="444"/>
                    <a:pt x="29" y="444"/>
                  </a:cubicBezTo>
                  <a:cubicBezTo>
                    <a:pt x="30" y="444"/>
                    <a:pt x="31" y="444"/>
                    <a:pt x="31" y="444"/>
                  </a:cubicBezTo>
                  <a:cubicBezTo>
                    <a:pt x="32" y="444"/>
                    <a:pt x="29" y="442"/>
                    <a:pt x="34" y="442"/>
                  </a:cubicBezTo>
                  <a:cubicBezTo>
                    <a:pt x="34" y="444"/>
                    <a:pt x="34" y="444"/>
                    <a:pt x="34" y="444"/>
                  </a:cubicBezTo>
                  <a:cubicBezTo>
                    <a:pt x="36" y="444"/>
                    <a:pt x="38" y="443"/>
                    <a:pt x="39" y="444"/>
                  </a:cubicBezTo>
                  <a:cubicBezTo>
                    <a:pt x="39" y="444"/>
                    <a:pt x="39" y="446"/>
                    <a:pt x="39" y="446"/>
                  </a:cubicBezTo>
                  <a:cubicBezTo>
                    <a:pt x="41" y="446"/>
                    <a:pt x="44" y="445"/>
                    <a:pt x="45" y="445"/>
                  </a:cubicBezTo>
                  <a:cubicBezTo>
                    <a:pt x="47" y="445"/>
                    <a:pt x="48" y="447"/>
                    <a:pt x="45" y="447"/>
                  </a:cubicBezTo>
                  <a:cubicBezTo>
                    <a:pt x="45" y="447"/>
                    <a:pt x="46" y="448"/>
                    <a:pt x="46" y="448"/>
                  </a:cubicBezTo>
                  <a:cubicBezTo>
                    <a:pt x="49" y="448"/>
                    <a:pt x="50" y="449"/>
                    <a:pt x="53" y="448"/>
                  </a:cubicBezTo>
                  <a:cubicBezTo>
                    <a:pt x="53" y="447"/>
                    <a:pt x="53" y="447"/>
                    <a:pt x="53" y="447"/>
                  </a:cubicBezTo>
                  <a:cubicBezTo>
                    <a:pt x="56" y="446"/>
                    <a:pt x="59" y="446"/>
                    <a:pt x="62" y="445"/>
                  </a:cubicBezTo>
                  <a:cubicBezTo>
                    <a:pt x="63" y="447"/>
                    <a:pt x="62" y="448"/>
                    <a:pt x="63" y="449"/>
                  </a:cubicBezTo>
                  <a:cubicBezTo>
                    <a:pt x="63" y="449"/>
                    <a:pt x="66" y="450"/>
                    <a:pt x="66" y="450"/>
                  </a:cubicBezTo>
                  <a:cubicBezTo>
                    <a:pt x="66" y="451"/>
                    <a:pt x="66" y="453"/>
                    <a:pt x="66" y="453"/>
                  </a:cubicBezTo>
                  <a:cubicBezTo>
                    <a:pt x="70" y="450"/>
                    <a:pt x="70" y="450"/>
                    <a:pt x="72" y="446"/>
                  </a:cubicBezTo>
                  <a:cubicBezTo>
                    <a:pt x="71" y="445"/>
                    <a:pt x="71" y="445"/>
                    <a:pt x="71" y="445"/>
                  </a:cubicBezTo>
                  <a:lnTo>
                    <a:pt x="71" y="446"/>
                  </a:lnTo>
                  <a:close/>
                  <a:moveTo>
                    <a:pt x="7" y="340"/>
                  </a:moveTo>
                  <a:cubicBezTo>
                    <a:pt x="8" y="340"/>
                    <a:pt x="6" y="341"/>
                    <a:pt x="6" y="341"/>
                  </a:cubicBezTo>
                  <a:cubicBezTo>
                    <a:pt x="6" y="341"/>
                    <a:pt x="6" y="339"/>
                    <a:pt x="7" y="340"/>
                  </a:cubicBezTo>
                  <a:close/>
                  <a:moveTo>
                    <a:pt x="65" y="460"/>
                  </a:moveTo>
                  <a:cubicBezTo>
                    <a:pt x="65" y="460"/>
                    <a:pt x="65" y="461"/>
                    <a:pt x="65" y="461"/>
                  </a:cubicBezTo>
                  <a:cubicBezTo>
                    <a:pt x="67" y="461"/>
                    <a:pt x="67" y="460"/>
                    <a:pt x="65" y="460"/>
                  </a:cubicBezTo>
                  <a:close/>
                  <a:moveTo>
                    <a:pt x="67" y="456"/>
                  </a:moveTo>
                  <a:cubicBezTo>
                    <a:pt x="67" y="458"/>
                    <a:pt x="67" y="458"/>
                    <a:pt x="67" y="458"/>
                  </a:cubicBezTo>
                  <a:cubicBezTo>
                    <a:pt x="72" y="458"/>
                    <a:pt x="68" y="457"/>
                    <a:pt x="67" y="456"/>
                  </a:cubicBezTo>
                  <a:close/>
                  <a:moveTo>
                    <a:pt x="59" y="454"/>
                  </a:moveTo>
                  <a:cubicBezTo>
                    <a:pt x="60" y="455"/>
                    <a:pt x="59" y="456"/>
                    <a:pt x="60" y="458"/>
                  </a:cubicBezTo>
                  <a:cubicBezTo>
                    <a:pt x="61" y="457"/>
                    <a:pt x="62" y="458"/>
                    <a:pt x="63" y="458"/>
                  </a:cubicBezTo>
                  <a:cubicBezTo>
                    <a:pt x="63" y="458"/>
                    <a:pt x="62" y="454"/>
                    <a:pt x="62" y="454"/>
                  </a:cubicBezTo>
                  <a:cubicBezTo>
                    <a:pt x="60" y="454"/>
                    <a:pt x="60" y="454"/>
                    <a:pt x="59" y="454"/>
                  </a:cubicBezTo>
                  <a:close/>
                  <a:moveTo>
                    <a:pt x="58" y="447"/>
                  </a:moveTo>
                  <a:cubicBezTo>
                    <a:pt x="56" y="447"/>
                    <a:pt x="53" y="449"/>
                    <a:pt x="52" y="450"/>
                  </a:cubicBezTo>
                  <a:cubicBezTo>
                    <a:pt x="51" y="450"/>
                    <a:pt x="49" y="450"/>
                    <a:pt x="47" y="450"/>
                  </a:cubicBezTo>
                  <a:cubicBezTo>
                    <a:pt x="47" y="450"/>
                    <a:pt x="45" y="451"/>
                    <a:pt x="45" y="451"/>
                  </a:cubicBezTo>
                  <a:cubicBezTo>
                    <a:pt x="46" y="452"/>
                    <a:pt x="46" y="452"/>
                    <a:pt x="46" y="453"/>
                  </a:cubicBezTo>
                  <a:cubicBezTo>
                    <a:pt x="48" y="454"/>
                    <a:pt x="50" y="454"/>
                    <a:pt x="52" y="454"/>
                  </a:cubicBezTo>
                  <a:cubicBezTo>
                    <a:pt x="52" y="454"/>
                    <a:pt x="53" y="456"/>
                    <a:pt x="53" y="456"/>
                  </a:cubicBezTo>
                  <a:cubicBezTo>
                    <a:pt x="53" y="455"/>
                    <a:pt x="54" y="455"/>
                    <a:pt x="55" y="455"/>
                  </a:cubicBezTo>
                  <a:cubicBezTo>
                    <a:pt x="55" y="454"/>
                    <a:pt x="54" y="454"/>
                    <a:pt x="54" y="454"/>
                  </a:cubicBezTo>
                  <a:cubicBezTo>
                    <a:pt x="54" y="452"/>
                    <a:pt x="54" y="452"/>
                    <a:pt x="54" y="452"/>
                  </a:cubicBezTo>
                  <a:cubicBezTo>
                    <a:pt x="57" y="452"/>
                    <a:pt x="59" y="452"/>
                    <a:pt x="61" y="452"/>
                  </a:cubicBezTo>
                  <a:cubicBezTo>
                    <a:pt x="61" y="451"/>
                    <a:pt x="62" y="451"/>
                    <a:pt x="61" y="450"/>
                  </a:cubicBezTo>
                  <a:cubicBezTo>
                    <a:pt x="59" y="449"/>
                    <a:pt x="64" y="447"/>
                    <a:pt x="58" y="447"/>
                  </a:cubicBezTo>
                  <a:close/>
                  <a:moveTo>
                    <a:pt x="39" y="447"/>
                  </a:moveTo>
                  <a:cubicBezTo>
                    <a:pt x="38" y="448"/>
                    <a:pt x="37" y="448"/>
                    <a:pt x="37" y="448"/>
                  </a:cubicBezTo>
                  <a:cubicBezTo>
                    <a:pt x="37" y="448"/>
                    <a:pt x="38" y="449"/>
                    <a:pt x="37" y="450"/>
                  </a:cubicBezTo>
                  <a:cubicBezTo>
                    <a:pt x="39" y="450"/>
                    <a:pt x="41" y="450"/>
                    <a:pt x="41" y="450"/>
                  </a:cubicBezTo>
                  <a:cubicBezTo>
                    <a:pt x="42" y="450"/>
                    <a:pt x="41" y="449"/>
                    <a:pt x="41" y="448"/>
                  </a:cubicBezTo>
                  <a:cubicBezTo>
                    <a:pt x="43" y="449"/>
                    <a:pt x="43" y="447"/>
                    <a:pt x="43" y="447"/>
                  </a:cubicBezTo>
                  <a:cubicBezTo>
                    <a:pt x="42" y="447"/>
                    <a:pt x="40" y="447"/>
                    <a:pt x="39" y="447"/>
                  </a:cubicBezTo>
                  <a:close/>
                  <a:moveTo>
                    <a:pt x="35" y="445"/>
                  </a:moveTo>
                  <a:cubicBezTo>
                    <a:pt x="34" y="446"/>
                    <a:pt x="34" y="446"/>
                    <a:pt x="34" y="446"/>
                  </a:cubicBezTo>
                  <a:cubicBezTo>
                    <a:pt x="32" y="448"/>
                    <a:pt x="37" y="446"/>
                    <a:pt x="36" y="446"/>
                  </a:cubicBezTo>
                  <a:cubicBezTo>
                    <a:pt x="36" y="445"/>
                    <a:pt x="36" y="445"/>
                    <a:pt x="35" y="445"/>
                  </a:cubicBezTo>
                  <a:close/>
                  <a:moveTo>
                    <a:pt x="27" y="418"/>
                  </a:moveTo>
                  <a:cubicBezTo>
                    <a:pt x="29" y="418"/>
                    <a:pt x="29" y="422"/>
                    <a:pt x="27" y="422"/>
                  </a:cubicBezTo>
                  <a:cubicBezTo>
                    <a:pt x="23" y="424"/>
                    <a:pt x="26" y="419"/>
                    <a:pt x="27" y="418"/>
                  </a:cubicBezTo>
                  <a:close/>
                  <a:moveTo>
                    <a:pt x="35" y="418"/>
                  </a:moveTo>
                  <a:cubicBezTo>
                    <a:pt x="36" y="419"/>
                    <a:pt x="37" y="419"/>
                    <a:pt x="37" y="419"/>
                  </a:cubicBezTo>
                  <a:cubicBezTo>
                    <a:pt x="37" y="420"/>
                    <a:pt x="38" y="420"/>
                    <a:pt x="37" y="421"/>
                  </a:cubicBezTo>
                  <a:cubicBezTo>
                    <a:pt x="37" y="421"/>
                    <a:pt x="34" y="424"/>
                    <a:pt x="34" y="424"/>
                  </a:cubicBezTo>
                  <a:cubicBezTo>
                    <a:pt x="29" y="426"/>
                    <a:pt x="35" y="418"/>
                    <a:pt x="35" y="418"/>
                  </a:cubicBezTo>
                  <a:close/>
                  <a:moveTo>
                    <a:pt x="31" y="416"/>
                  </a:moveTo>
                  <a:cubicBezTo>
                    <a:pt x="33" y="416"/>
                    <a:pt x="36" y="418"/>
                    <a:pt x="32" y="417"/>
                  </a:cubicBezTo>
                  <a:cubicBezTo>
                    <a:pt x="32" y="417"/>
                    <a:pt x="29" y="415"/>
                    <a:pt x="31" y="416"/>
                  </a:cubicBezTo>
                  <a:close/>
                  <a:moveTo>
                    <a:pt x="6" y="392"/>
                  </a:moveTo>
                  <a:cubicBezTo>
                    <a:pt x="6" y="393"/>
                    <a:pt x="7" y="393"/>
                    <a:pt x="6" y="395"/>
                  </a:cubicBezTo>
                  <a:cubicBezTo>
                    <a:pt x="6" y="395"/>
                    <a:pt x="4" y="397"/>
                    <a:pt x="4" y="398"/>
                  </a:cubicBezTo>
                  <a:cubicBezTo>
                    <a:pt x="4" y="398"/>
                    <a:pt x="5" y="401"/>
                    <a:pt x="5" y="400"/>
                  </a:cubicBezTo>
                  <a:cubicBezTo>
                    <a:pt x="5" y="400"/>
                    <a:pt x="5" y="403"/>
                    <a:pt x="5" y="404"/>
                  </a:cubicBezTo>
                  <a:cubicBezTo>
                    <a:pt x="5" y="404"/>
                    <a:pt x="7" y="404"/>
                    <a:pt x="7" y="404"/>
                  </a:cubicBezTo>
                  <a:cubicBezTo>
                    <a:pt x="7" y="402"/>
                    <a:pt x="7" y="402"/>
                    <a:pt x="7" y="402"/>
                  </a:cubicBezTo>
                  <a:cubicBezTo>
                    <a:pt x="8" y="402"/>
                    <a:pt x="9" y="403"/>
                    <a:pt x="10" y="402"/>
                  </a:cubicBezTo>
                  <a:cubicBezTo>
                    <a:pt x="10" y="402"/>
                    <a:pt x="11" y="400"/>
                    <a:pt x="9" y="400"/>
                  </a:cubicBezTo>
                  <a:cubicBezTo>
                    <a:pt x="9" y="400"/>
                    <a:pt x="9" y="398"/>
                    <a:pt x="9" y="398"/>
                  </a:cubicBezTo>
                  <a:cubicBezTo>
                    <a:pt x="9" y="398"/>
                    <a:pt x="12" y="398"/>
                    <a:pt x="11" y="398"/>
                  </a:cubicBezTo>
                  <a:cubicBezTo>
                    <a:pt x="12" y="398"/>
                    <a:pt x="11" y="400"/>
                    <a:pt x="11" y="400"/>
                  </a:cubicBezTo>
                  <a:cubicBezTo>
                    <a:pt x="13" y="399"/>
                    <a:pt x="12" y="396"/>
                    <a:pt x="12" y="396"/>
                  </a:cubicBezTo>
                  <a:cubicBezTo>
                    <a:pt x="11" y="396"/>
                    <a:pt x="11" y="396"/>
                    <a:pt x="11" y="396"/>
                  </a:cubicBezTo>
                  <a:cubicBezTo>
                    <a:pt x="11" y="396"/>
                    <a:pt x="9" y="392"/>
                    <a:pt x="8" y="392"/>
                  </a:cubicBezTo>
                  <a:cubicBezTo>
                    <a:pt x="7" y="392"/>
                    <a:pt x="7" y="392"/>
                    <a:pt x="6" y="392"/>
                  </a:cubicBezTo>
                  <a:close/>
                  <a:moveTo>
                    <a:pt x="2" y="391"/>
                  </a:moveTo>
                  <a:cubicBezTo>
                    <a:pt x="2" y="391"/>
                    <a:pt x="1" y="393"/>
                    <a:pt x="1" y="393"/>
                  </a:cubicBezTo>
                  <a:cubicBezTo>
                    <a:pt x="1" y="393"/>
                    <a:pt x="2" y="393"/>
                    <a:pt x="4" y="393"/>
                  </a:cubicBezTo>
                  <a:cubicBezTo>
                    <a:pt x="3" y="393"/>
                    <a:pt x="3" y="391"/>
                    <a:pt x="2" y="391"/>
                  </a:cubicBezTo>
                  <a:close/>
                  <a:moveTo>
                    <a:pt x="9" y="389"/>
                  </a:moveTo>
                  <a:cubicBezTo>
                    <a:pt x="10" y="390"/>
                    <a:pt x="9" y="390"/>
                    <a:pt x="9" y="391"/>
                  </a:cubicBezTo>
                  <a:cubicBezTo>
                    <a:pt x="10" y="393"/>
                    <a:pt x="16" y="395"/>
                    <a:pt x="13" y="393"/>
                  </a:cubicBezTo>
                  <a:cubicBezTo>
                    <a:pt x="12" y="391"/>
                    <a:pt x="11" y="390"/>
                    <a:pt x="9" y="389"/>
                  </a:cubicBezTo>
                  <a:close/>
                  <a:moveTo>
                    <a:pt x="4" y="385"/>
                  </a:moveTo>
                  <a:cubicBezTo>
                    <a:pt x="4" y="385"/>
                    <a:pt x="2" y="386"/>
                    <a:pt x="2" y="387"/>
                  </a:cubicBezTo>
                  <a:cubicBezTo>
                    <a:pt x="1" y="388"/>
                    <a:pt x="2" y="388"/>
                    <a:pt x="2" y="389"/>
                  </a:cubicBezTo>
                  <a:cubicBezTo>
                    <a:pt x="3" y="389"/>
                    <a:pt x="3" y="389"/>
                    <a:pt x="3" y="389"/>
                  </a:cubicBezTo>
                  <a:cubicBezTo>
                    <a:pt x="3" y="389"/>
                    <a:pt x="3" y="389"/>
                    <a:pt x="3" y="389"/>
                  </a:cubicBezTo>
                  <a:cubicBezTo>
                    <a:pt x="3" y="389"/>
                    <a:pt x="4" y="389"/>
                    <a:pt x="5" y="390"/>
                  </a:cubicBezTo>
                  <a:cubicBezTo>
                    <a:pt x="6" y="389"/>
                    <a:pt x="6" y="388"/>
                    <a:pt x="7" y="387"/>
                  </a:cubicBezTo>
                  <a:cubicBezTo>
                    <a:pt x="7" y="386"/>
                    <a:pt x="5" y="385"/>
                    <a:pt x="4" y="385"/>
                  </a:cubicBezTo>
                  <a:close/>
                  <a:moveTo>
                    <a:pt x="4" y="358"/>
                  </a:moveTo>
                  <a:cubicBezTo>
                    <a:pt x="4" y="359"/>
                    <a:pt x="4" y="361"/>
                    <a:pt x="4" y="363"/>
                  </a:cubicBezTo>
                  <a:cubicBezTo>
                    <a:pt x="2" y="363"/>
                    <a:pt x="3" y="362"/>
                    <a:pt x="3" y="361"/>
                  </a:cubicBezTo>
                  <a:cubicBezTo>
                    <a:pt x="3" y="361"/>
                    <a:pt x="0" y="362"/>
                    <a:pt x="2" y="363"/>
                  </a:cubicBezTo>
                  <a:cubicBezTo>
                    <a:pt x="0" y="366"/>
                    <a:pt x="0" y="366"/>
                    <a:pt x="0" y="366"/>
                  </a:cubicBezTo>
                  <a:cubicBezTo>
                    <a:pt x="0" y="368"/>
                    <a:pt x="1" y="369"/>
                    <a:pt x="2" y="370"/>
                  </a:cubicBezTo>
                  <a:cubicBezTo>
                    <a:pt x="2" y="370"/>
                    <a:pt x="1" y="368"/>
                    <a:pt x="2" y="369"/>
                  </a:cubicBezTo>
                  <a:cubicBezTo>
                    <a:pt x="2" y="369"/>
                    <a:pt x="2" y="373"/>
                    <a:pt x="2" y="372"/>
                  </a:cubicBezTo>
                  <a:cubicBezTo>
                    <a:pt x="2" y="373"/>
                    <a:pt x="2" y="373"/>
                    <a:pt x="2" y="373"/>
                  </a:cubicBezTo>
                  <a:cubicBezTo>
                    <a:pt x="3" y="374"/>
                    <a:pt x="3" y="373"/>
                    <a:pt x="4" y="375"/>
                  </a:cubicBezTo>
                  <a:cubicBezTo>
                    <a:pt x="3" y="375"/>
                    <a:pt x="2" y="377"/>
                    <a:pt x="2" y="377"/>
                  </a:cubicBezTo>
                  <a:cubicBezTo>
                    <a:pt x="1" y="377"/>
                    <a:pt x="1" y="377"/>
                    <a:pt x="1" y="377"/>
                  </a:cubicBezTo>
                  <a:cubicBezTo>
                    <a:pt x="0" y="381"/>
                    <a:pt x="2" y="382"/>
                    <a:pt x="4" y="384"/>
                  </a:cubicBezTo>
                  <a:cubicBezTo>
                    <a:pt x="3" y="384"/>
                    <a:pt x="5" y="383"/>
                    <a:pt x="5" y="383"/>
                  </a:cubicBezTo>
                  <a:cubicBezTo>
                    <a:pt x="6" y="383"/>
                    <a:pt x="6" y="383"/>
                    <a:pt x="6" y="383"/>
                  </a:cubicBezTo>
                  <a:cubicBezTo>
                    <a:pt x="6" y="383"/>
                    <a:pt x="7" y="384"/>
                    <a:pt x="7" y="385"/>
                  </a:cubicBezTo>
                  <a:cubicBezTo>
                    <a:pt x="9" y="385"/>
                    <a:pt x="8" y="383"/>
                    <a:pt x="9" y="384"/>
                  </a:cubicBezTo>
                  <a:cubicBezTo>
                    <a:pt x="10" y="381"/>
                    <a:pt x="11" y="377"/>
                    <a:pt x="11" y="375"/>
                  </a:cubicBezTo>
                  <a:cubicBezTo>
                    <a:pt x="12" y="370"/>
                    <a:pt x="10" y="363"/>
                    <a:pt x="9" y="358"/>
                  </a:cubicBezTo>
                  <a:cubicBezTo>
                    <a:pt x="7" y="358"/>
                    <a:pt x="6" y="358"/>
                    <a:pt x="4" y="358"/>
                  </a:cubicBezTo>
                  <a:close/>
                  <a:moveTo>
                    <a:pt x="15" y="319"/>
                  </a:moveTo>
                  <a:cubicBezTo>
                    <a:pt x="15" y="319"/>
                    <a:pt x="14" y="321"/>
                    <a:pt x="14" y="321"/>
                  </a:cubicBezTo>
                  <a:cubicBezTo>
                    <a:pt x="13" y="321"/>
                    <a:pt x="13" y="320"/>
                    <a:pt x="12" y="320"/>
                  </a:cubicBezTo>
                  <a:cubicBezTo>
                    <a:pt x="12" y="321"/>
                    <a:pt x="11" y="321"/>
                    <a:pt x="10" y="322"/>
                  </a:cubicBezTo>
                  <a:cubicBezTo>
                    <a:pt x="11" y="323"/>
                    <a:pt x="10" y="324"/>
                    <a:pt x="11" y="325"/>
                  </a:cubicBezTo>
                  <a:cubicBezTo>
                    <a:pt x="11" y="326"/>
                    <a:pt x="13" y="326"/>
                    <a:pt x="13" y="327"/>
                  </a:cubicBezTo>
                  <a:cubicBezTo>
                    <a:pt x="12" y="328"/>
                    <a:pt x="11" y="328"/>
                    <a:pt x="9" y="329"/>
                  </a:cubicBezTo>
                  <a:cubicBezTo>
                    <a:pt x="9" y="329"/>
                    <a:pt x="10" y="331"/>
                    <a:pt x="9" y="331"/>
                  </a:cubicBezTo>
                  <a:cubicBezTo>
                    <a:pt x="10" y="331"/>
                    <a:pt x="10" y="331"/>
                    <a:pt x="11" y="331"/>
                  </a:cubicBezTo>
                  <a:cubicBezTo>
                    <a:pt x="11" y="331"/>
                    <a:pt x="12" y="329"/>
                    <a:pt x="12" y="329"/>
                  </a:cubicBezTo>
                  <a:cubicBezTo>
                    <a:pt x="15" y="328"/>
                    <a:pt x="16" y="329"/>
                    <a:pt x="18" y="328"/>
                  </a:cubicBezTo>
                  <a:cubicBezTo>
                    <a:pt x="18" y="327"/>
                    <a:pt x="18" y="327"/>
                    <a:pt x="18" y="327"/>
                  </a:cubicBezTo>
                  <a:cubicBezTo>
                    <a:pt x="17" y="326"/>
                    <a:pt x="16" y="326"/>
                    <a:pt x="14" y="326"/>
                  </a:cubicBezTo>
                  <a:cubicBezTo>
                    <a:pt x="14" y="326"/>
                    <a:pt x="14" y="324"/>
                    <a:pt x="14" y="324"/>
                  </a:cubicBezTo>
                  <a:cubicBezTo>
                    <a:pt x="16" y="324"/>
                    <a:pt x="16" y="324"/>
                    <a:pt x="17" y="323"/>
                  </a:cubicBezTo>
                  <a:cubicBezTo>
                    <a:pt x="17" y="321"/>
                    <a:pt x="17" y="321"/>
                    <a:pt x="17" y="319"/>
                  </a:cubicBezTo>
                  <a:lnTo>
                    <a:pt x="15" y="319"/>
                  </a:lnTo>
                  <a:close/>
                  <a:moveTo>
                    <a:pt x="15" y="315"/>
                  </a:moveTo>
                  <a:cubicBezTo>
                    <a:pt x="15" y="316"/>
                    <a:pt x="15" y="317"/>
                    <a:pt x="16" y="317"/>
                  </a:cubicBezTo>
                  <a:cubicBezTo>
                    <a:pt x="16" y="316"/>
                    <a:pt x="17" y="315"/>
                    <a:pt x="15" y="315"/>
                  </a:cubicBezTo>
                  <a:close/>
                  <a:moveTo>
                    <a:pt x="13" y="312"/>
                  </a:moveTo>
                  <a:cubicBezTo>
                    <a:pt x="13" y="314"/>
                    <a:pt x="13" y="314"/>
                    <a:pt x="13" y="314"/>
                  </a:cubicBezTo>
                  <a:cubicBezTo>
                    <a:pt x="13" y="314"/>
                    <a:pt x="14" y="314"/>
                    <a:pt x="15" y="315"/>
                  </a:cubicBezTo>
                  <a:cubicBezTo>
                    <a:pt x="14" y="314"/>
                    <a:pt x="15" y="312"/>
                    <a:pt x="13" y="312"/>
                  </a:cubicBezTo>
                  <a:close/>
                  <a:moveTo>
                    <a:pt x="13" y="308"/>
                  </a:moveTo>
                  <a:cubicBezTo>
                    <a:pt x="13" y="308"/>
                    <a:pt x="13" y="310"/>
                    <a:pt x="13" y="311"/>
                  </a:cubicBezTo>
                  <a:cubicBezTo>
                    <a:pt x="13" y="310"/>
                    <a:pt x="14" y="311"/>
                    <a:pt x="14" y="311"/>
                  </a:cubicBezTo>
                  <a:cubicBezTo>
                    <a:pt x="14" y="311"/>
                    <a:pt x="15" y="308"/>
                    <a:pt x="13" y="308"/>
                  </a:cubicBezTo>
                  <a:close/>
                  <a:moveTo>
                    <a:pt x="19" y="279"/>
                  </a:moveTo>
                  <a:cubicBezTo>
                    <a:pt x="18" y="281"/>
                    <a:pt x="18" y="281"/>
                    <a:pt x="18" y="281"/>
                  </a:cubicBezTo>
                  <a:cubicBezTo>
                    <a:pt x="17" y="281"/>
                    <a:pt x="17" y="280"/>
                    <a:pt x="15" y="280"/>
                  </a:cubicBezTo>
                  <a:cubicBezTo>
                    <a:pt x="15" y="287"/>
                    <a:pt x="15" y="292"/>
                    <a:pt x="14" y="299"/>
                  </a:cubicBezTo>
                  <a:cubicBezTo>
                    <a:pt x="15" y="299"/>
                    <a:pt x="15" y="298"/>
                    <a:pt x="15" y="299"/>
                  </a:cubicBezTo>
                  <a:cubicBezTo>
                    <a:pt x="16" y="299"/>
                    <a:pt x="18" y="299"/>
                    <a:pt x="18" y="299"/>
                  </a:cubicBezTo>
                  <a:cubicBezTo>
                    <a:pt x="19" y="299"/>
                    <a:pt x="20" y="298"/>
                    <a:pt x="20" y="297"/>
                  </a:cubicBezTo>
                  <a:cubicBezTo>
                    <a:pt x="20" y="297"/>
                    <a:pt x="20" y="295"/>
                    <a:pt x="20" y="295"/>
                  </a:cubicBezTo>
                  <a:cubicBezTo>
                    <a:pt x="21" y="295"/>
                    <a:pt x="21" y="295"/>
                    <a:pt x="21" y="295"/>
                  </a:cubicBezTo>
                  <a:cubicBezTo>
                    <a:pt x="22" y="291"/>
                    <a:pt x="19" y="292"/>
                    <a:pt x="22" y="289"/>
                  </a:cubicBezTo>
                  <a:cubicBezTo>
                    <a:pt x="22" y="289"/>
                    <a:pt x="20" y="289"/>
                    <a:pt x="19" y="289"/>
                  </a:cubicBezTo>
                  <a:cubicBezTo>
                    <a:pt x="20" y="287"/>
                    <a:pt x="19" y="287"/>
                    <a:pt x="20" y="285"/>
                  </a:cubicBezTo>
                  <a:cubicBezTo>
                    <a:pt x="21" y="285"/>
                    <a:pt x="21" y="285"/>
                    <a:pt x="21" y="285"/>
                  </a:cubicBezTo>
                  <a:cubicBezTo>
                    <a:pt x="22" y="283"/>
                    <a:pt x="21" y="282"/>
                    <a:pt x="21" y="280"/>
                  </a:cubicBezTo>
                  <a:lnTo>
                    <a:pt x="19" y="279"/>
                  </a:lnTo>
                  <a:close/>
                </a:path>
              </a:pathLst>
            </a:custGeom>
            <a:grpFill/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10" name="Freeform 290">
              <a:extLst>
                <a:ext uri="{FF2B5EF4-FFF2-40B4-BE49-F238E27FC236}">
                  <a16:creationId xmlns:a16="http://schemas.microsoft.com/office/drawing/2014/main" id="{1B5FF476-F1E9-4349-99C8-1AE2DA9F4E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90831" y="3326651"/>
              <a:ext cx="319761" cy="625157"/>
            </a:xfrm>
            <a:custGeom>
              <a:avLst/>
              <a:gdLst>
                <a:gd name="T0" fmla="*/ 11 w 91"/>
                <a:gd name="T1" fmla="*/ 118 h 177"/>
                <a:gd name="T2" fmla="*/ 13 w 91"/>
                <a:gd name="T3" fmla="*/ 127 h 177"/>
                <a:gd name="T4" fmla="*/ 12 w 91"/>
                <a:gd name="T5" fmla="*/ 133 h 177"/>
                <a:gd name="T6" fmla="*/ 15 w 91"/>
                <a:gd name="T7" fmla="*/ 146 h 177"/>
                <a:gd name="T8" fmla="*/ 5 w 91"/>
                <a:gd name="T9" fmla="*/ 150 h 177"/>
                <a:gd name="T10" fmla="*/ 10 w 91"/>
                <a:gd name="T11" fmla="*/ 163 h 177"/>
                <a:gd name="T12" fmla="*/ 10 w 91"/>
                <a:gd name="T13" fmla="*/ 177 h 177"/>
                <a:gd name="T14" fmla="*/ 17 w 91"/>
                <a:gd name="T15" fmla="*/ 177 h 177"/>
                <a:gd name="T16" fmla="*/ 24 w 91"/>
                <a:gd name="T17" fmla="*/ 175 h 177"/>
                <a:gd name="T18" fmla="*/ 41 w 91"/>
                <a:gd name="T19" fmla="*/ 168 h 177"/>
                <a:gd name="T20" fmla="*/ 45 w 91"/>
                <a:gd name="T21" fmla="*/ 159 h 177"/>
                <a:gd name="T22" fmla="*/ 61 w 91"/>
                <a:gd name="T23" fmla="*/ 152 h 177"/>
                <a:gd name="T24" fmla="*/ 69 w 91"/>
                <a:gd name="T25" fmla="*/ 146 h 177"/>
                <a:gd name="T26" fmla="*/ 76 w 91"/>
                <a:gd name="T27" fmla="*/ 139 h 177"/>
                <a:gd name="T28" fmla="*/ 74 w 91"/>
                <a:gd name="T29" fmla="*/ 131 h 177"/>
                <a:gd name="T30" fmla="*/ 73 w 91"/>
                <a:gd name="T31" fmla="*/ 125 h 177"/>
                <a:gd name="T32" fmla="*/ 72 w 91"/>
                <a:gd name="T33" fmla="*/ 117 h 177"/>
                <a:gd name="T34" fmla="*/ 69 w 91"/>
                <a:gd name="T35" fmla="*/ 114 h 177"/>
                <a:gd name="T36" fmla="*/ 73 w 91"/>
                <a:gd name="T37" fmla="*/ 106 h 177"/>
                <a:gd name="T38" fmla="*/ 77 w 91"/>
                <a:gd name="T39" fmla="*/ 96 h 177"/>
                <a:gd name="T40" fmla="*/ 80 w 91"/>
                <a:gd name="T41" fmla="*/ 86 h 177"/>
                <a:gd name="T42" fmla="*/ 91 w 91"/>
                <a:gd name="T43" fmla="*/ 85 h 177"/>
                <a:gd name="T44" fmla="*/ 16 w 91"/>
                <a:gd name="T45" fmla="*/ 0 h 177"/>
                <a:gd name="T46" fmla="*/ 13 w 91"/>
                <a:gd name="T47" fmla="*/ 28 h 177"/>
                <a:gd name="T48" fmla="*/ 13 w 91"/>
                <a:gd name="T49" fmla="*/ 46 h 177"/>
                <a:gd name="T50" fmla="*/ 0 w 91"/>
                <a:gd name="T51" fmla="*/ 93 h 177"/>
                <a:gd name="T52" fmla="*/ 5 w 91"/>
                <a:gd name="T53" fmla="*/ 112 h 177"/>
                <a:gd name="T54" fmla="*/ 4 w 91"/>
                <a:gd name="T55" fmla="*/ 103 h 177"/>
                <a:gd name="T56" fmla="*/ 8 w 91"/>
                <a:gd name="T57" fmla="*/ 108 h 177"/>
                <a:gd name="T58" fmla="*/ 15 w 91"/>
                <a:gd name="T59" fmla="*/ 112 h 177"/>
                <a:gd name="T60" fmla="*/ 12 w 91"/>
                <a:gd name="T61" fmla="*/ 110 h 177"/>
                <a:gd name="T62" fmla="*/ 1 w 91"/>
                <a:gd name="T63" fmla="*/ 103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1" h="177">
                  <a:moveTo>
                    <a:pt x="5" y="112"/>
                  </a:moveTo>
                  <a:cubicBezTo>
                    <a:pt x="5" y="112"/>
                    <a:pt x="9" y="116"/>
                    <a:pt x="11" y="118"/>
                  </a:cubicBezTo>
                  <a:cubicBezTo>
                    <a:pt x="12" y="120"/>
                    <a:pt x="10" y="121"/>
                    <a:pt x="12" y="123"/>
                  </a:cubicBezTo>
                  <a:cubicBezTo>
                    <a:pt x="13" y="124"/>
                    <a:pt x="14" y="126"/>
                    <a:pt x="13" y="127"/>
                  </a:cubicBezTo>
                  <a:cubicBezTo>
                    <a:pt x="13" y="129"/>
                    <a:pt x="13" y="130"/>
                    <a:pt x="13" y="130"/>
                  </a:cubicBezTo>
                  <a:cubicBezTo>
                    <a:pt x="13" y="130"/>
                    <a:pt x="12" y="131"/>
                    <a:pt x="12" y="133"/>
                  </a:cubicBezTo>
                  <a:cubicBezTo>
                    <a:pt x="12" y="136"/>
                    <a:pt x="13" y="139"/>
                    <a:pt x="14" y="141"/>
                  </a:cubicBezTo>
                  <a:cubicBezTo>
                    <a:pt x="15" y="142"/>
                    <a:pt x="14" y="144"/>
                    <a:pt x="15" y="146"/>
                  </a:cubicBezTo>
                  <a:cubicBezTo>
                    <a:pt x="16" y="148"/>
                    <a:pt x="16" y="150"/>
                    <a:pt x="16" y="150"/>
                  </a:cubicBezTo>
                  <a:cubicBezTo>
                    <a:pt x="16" y="150"/>
                    <a:pt x="7" y="149"/>
                    <a:pt x="5" y="150"/>
                  </a:cubicBezTo>
                  <a:cubicBezTo>
                    <a:pt x="3" y="152"/>
                    <a:pt x="2" y="155"/>
                    <a:pt x="3" y="156"/>
                  </a:cubicBezTo>
                  <a:cubicBezTo>
                    <a:pt x="5" y="157"/>
                    <a:pt x="8" y="162"/>
                    <a:pt x="10" y="163"/>
                  </a:cubicBezTo>
                  <a:cubicBezTo>
                    <a:pt x="11" y="164"/>
                    <a:pt x="12" y="171"/>
                    <a:pt x="12" y="171"/>
                  </a:cubicBezTo>
                  <a:cubicBezTo>
                    <a:pt x="10" y="177"/>
                    <a:pt x="10" y="177"/>
                    <a:pt x="10" y="177"/>
                  </a:cubicBezTo>
                  <a:cubicBezTo>
                    <a:pt x="13" y="176"/>
                    <a:pt x="13" y="176"/>
                    <a:pt x="13" y="176"/>
                  </a:cubicBezTo>
                  <a:cubicBezTo>
                    <a:pt x="17" y="177"/>
                    <a:pt x="17" y="177"/>
                    <a:pt x="17" y="177"/>
                  </a:cubicBezTo>
                  <a:cubicBezTo>
                    <a:pt x="20" y="173"/>
                    <a:pt x="20" y="173"/>
                    <a:pt x="20" y="173"/>
                  </a:cubicBezTo>
                  <a:cubicBezTo>
                    <a:pt x="20" y="173"/>
                    <a:pt x="22" y="175"/>
                    <a:pt x="24" y="175"/>
                  </a:cubicBezTo>
                  <a:cubicBezTo>
                    <a:pt x="26" y="175"/>
                    <a:pt x="32" y="173"/>
                    <a:pt x="34" y="173"/>
                  </a:cubicBezTo>
                  <a:cubicBezTo>
                    <a:pt x="37" y="172"/>
                    <a:pt x="39" y="171"/>
                    <a:pt x="41" y="168"/>
                  </a:cubicBezTo>
                  <a:cubicBezTo>
                    <a:pt x="44" y="165"/>
                    <a:pt x="45" y="166"/>
                    <a:pt x="47" y="164"/>
                  </a:cubicBezTo>
                  <a:cubicBezTo>
                    <a:pt x="50" y="163"/>
                    <a:pt x="43" y="161"/>
                    <a:pt x="45" y="159"/>
                  </a:cubicBezTo>
                  <a:cubicBezTo>
                    <a:pt x="47" y="156"/>
                    <a:pt x="53" y="157"/>
                    <a:pt x="55" y="155"/>
                  </a:cubicBezTo>
                  <a:cubicBezTo>
                    <a:pt x="58" y="153"/>
                    <a:pt x="58" y="153"/>
                    <a:pt x="61" y="152"/>
                  </a:cubicBezTo>
                  <a:cubicBezTo>
                    <a:pt x="63" y="152"/>
                    <a:pt x="62" y="149"/>
                    <a:pt x="64" y="148"/>
                  </a:cubicBezTo>
                  <a:cubicBezTo>
                    <a:pt x="65" y="147"/>
                    <a:pt x="67" y="146"/>
                    <a:pt x="69" y="146"/>
                  </a:cubicBezTo>
                  <a:cubicBezTo>
                    <a:pt x="71" y="145"/>
                    <a:pt x="70" y="145"/>
                    <a:pt x="71" y="142"/>
                  </a:cubicBezTo>
                  <a:cubicBezTo>
                    <a:pt x="72" y="139"/>
                    <a:pt x="76" y="139"/>
                    <a:pt x="76" y="139"/>
                  </a:cubicBezTo>
                  <a:cubicBezTo>
                    <a:pt x="76" y="139"/>
                    <a:pt x="77" y="137"/>
                    <a:pt x="75" y="135"/>
                  </a:cubicBezTo>
                  <a:cubicBezTo>
                    <a:pt x="73" y="133"/>
                    <a:pt x="73" y="133"/>
                    <a:pt x="74" y="131"/>
                  </a:cubicBezTo>
                  <a:cubicBezTo>
                    <a:pt x="75" y="129"/>
                    <a:pt x="74" y="127"/>
                    <a:pt x="74" y="127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6" y="122"/>
                    <a:pt x="75" y="120"/>
                  </a:cubicBezTo>
                  <a:cubicBezTo>
                    <a:pt x="74" y="118"/>
                    <a:pt x="73" y="117"/>
                    <a:pt x="72" y="117"/>
                  </a:cubicBezTo>
                  <a:cubicBezTo>
                    <a:pt x="70" y="117"/>
                    <a:pt x="68" y="119"/>
                    <a:pt x="68" y="117"/>
                  </a:cubicBezTo>
                  <a:cubicBezTo>
                    <a:pt x="68" y="115"/>
                    <a:pt x="67" y="115"/>
                    <a:pt x="69" y="114"/>
                  </a:cubicBezTo>
                  <a:cubicBezTo>
                    <a:pt x="70" y="113"/>
                    <a:pt x="71" y="112"/>
                    <a:pt x="71" y="110"/>
                  </a:cubicBezTo>
                  <a:cubicBezTo>
                    <a:pt x="71" y="107"/>
                    <a:pt x="71" y="108"/>
                    <a:pt x="73" y="106"/>
                  </a:cubicBezTo>
                  <a:cubicBezTo>
                    <a:pt x="75" y="105"/>
                    <a:pt x="75" y="102"/>
                    <a:pt x="75" y="100"/>
                  </a:cubicBezTo>
                  <a:cubicBezTo>
                    <a:pt x="75" y="98"/>
                    <a:pt x="74" y="97"/>
                    <a:pt x="77" y="96"/>
                  </a:cubicBezTo>
                  <a:cubicBezTo>
                    <a:pt x="79" y="95"/>
                    <a:pt x="80" y="94"/>
                    <a:pt x="79" y="92"/>
                  </a:cubicBezTo>
                  <a:cubicBezTo>
                    <a:pt x="78" y="89"/>
                    <a:pt x="79" y="88"/>
                    <a:pt x="80" y="86"/>
                  </a:cubicBezTo>
                  <a:cubicBezTo>
                    <a:pt x="81" y="84"/>
                    <a:pt x="83" y="84"/>
                    <a:pt x="85" y="85"/>
                  </a:cubicBezTo>
                  <a:cubicBezTo>
                    <a:pt x="86" y="86"/>
                    <a:pt x="91" y="85"/>
                    <a:pt x="91" y="8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8"/>
                    <a:pt x="18" y="35"/>
                    <a:pt x="16" y="37"/>
                  </a:cubicBezTo>
                  <a:cubicBezTo>
                    <a:pt x="14" y="40"/>
                    <a:pt x="14" y="43"/>
                    <a:pt x="13" y="46"/>
                  </a:cubicBezTo>
                  <a:cubicBezTo>
                    <a:pt x="13" y="50"/>
                    <a:pt x="13" y="82"/>
                    <a:pt x="13" y="8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3"/>
                    <a:pt x="0" y="103"/>
                    <a:pt x="0" y="103"/>
                  </a:cubicBezTo>
                  <a:lnTo>
                    <a:pt x="5" y="112"/>
                  </a:lnTo>
                  <a:close/>
                  <a:moveTo>
                    <a:pt x="1" y="103"/>
                  </a:moveTo>
                  <a:cubicBezTo>
                    <a:pt x="2" y="103"/>
                    <a:pt x="3" y="103"/>
                    <a:pt x="4" y="103"/>
                  </a:cubicBezTo>
                  <a:cubicBezTo>
                    <a:pt x="4" y="103"/>
                    <a:pt x="4" y="105"/>
                    <a:pt x="4" y="106"/>
                  </a:cubicBezTo>
                  <a:cubicBezTo>
                    <a:pt x="5" y="106"/>
                    <a:pt x="7" y="107"/>
                    <a:pt x="8" y="108"/>
                  </a:cubicBezTo>
                  <a:cubicBezTo>
                    <a:pt x="10" y="108"/>
                    <a:pt x="13" y="108"/>
                    <a:pt x="15" y="108"/>
                  </a:cubicBezTo>
                  <a:cubicBezTo>
                    <a:pt x="15" y="109"/>
                    <a:pt x="15" y="111"/>
                    <a:pt x="15" y="112"/>
                  </a:cubicBezTo>
                  <a:cubicBezTo>
                    <a:pt x="14" y="111"/>
                    <a:pt x="15" y="112"/>
                    <a:pt x="14" y="112"/>
                  </a:cubicBezTo>
                  <a:cubicBezTo>
                    <a:pt x="14" y="112"/>
                    <a:pt x="12" y="110"/>
                    <a:pt x="12" y="110"/>
                  </a:cubicBezTo>
                  <a:cubicBezTo>
                    <a:pt x="10" y="110"/>
                    <a:pt x="7" y="111"/>
                    <a:pt x="6" y="112"/>
                  </a:cubicBezTo>
                  <a:cubicBezTo>
                    <a:pt x="5" y="110"/>
                    <a:pt x="0" y="103"/>
                    <a:pt x="1" y="103"/>
                  </a:cubicBez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11" name="Freeform 291">
              <a:extLst>
                <a:ext uri="{FF2B5EF4-FFF2-40B4-BE49-F238E27FC236}">
                  <a16:creationId xmlns:a16="http://schemas.microsoft.com/office/drawing/2014/main" id="{DD1F456D-D571-46ED-8BC6-6AB6F45C24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90831" y="3326651"/>
              <a:ext cx="319761" cy="625157"/>
            </a:xfrm>
            <a:custGeom>
              <a:avLst/>
              <a:gdLst>
                <a:gd name="T0" fmla="*/ 11 w 91"/>
                <a:gd name="T1" fmla="*/ 118 h 177"/>
                <a:gd name="T2" fmla="*/ 13 w 91"/>
                <a:gd name="T3" fmla="*/ 127 h 177"/>
                <a:gd name="T4" fmla="*/ 12 w 91"/>
                <a:gd name="T5" fmla="*/ 133 h 177"/>
                <a:gd name="T6" fmla="*/ 15 w 91"/>
                <a:gd name="T7" fmla="*/ 146 h 177"/>
                <a:gd name="T8" fmla="*/ 5 w 91"/>
                <a:gd name="T9" fmla="*/ 150 h 177"/>
                <a:gd name="T10" fmla="*/ 10 w 91"/>
                <a:gd name="T11" fmla="*/ 163 h 177"/>
                <a:gd name="T12" fmla="*/ 10 w 91"/>
                <a:gd name="T13" fmla="*/ 177 h 177"/>
                <a:gd name="T14" fmla="*/ 17 w 91"/>
                <a:gd name="T15" fmla="*/ 177 h 177"/>
                <a:gd name="T16" fmla="*/ 24 w 91"/>
                <a:gd name="T17" fmla="*/ 175 h 177"/>
                <a:gd name="T18" fmla="*/ 41 w 91"/>
                <a:gd name="T19" fmla="*/ 168 h 177"/>
                <a:gd name="T20" fmla="*/ 45 w 91"/>
                <a:gd name="T21" fmla="*/ 159 h 177"/>
                <a:gd name="T22" fmla="*/ 61 w 91"/>
                <a:gd name="T23" fmla="*/ 152 h 177"/>
                <a:gd name="T24" fmla="*/ 69 w 91"/>
                <a:gd name="T25" fmla="*/ 146 h 177"/>
                <a:gd name="T26" fmla="*/ 76 w 91"/>
                <a:gd name="T27" fmla="*/ 139 h 177"/>
                <a:gd name="T28" fmla="*/ 74 w 91"/>
                <a:gd name="T29" fmla="*/ 131 h 177"/>
                <a:gd name="T30" fmla="*/ 73 w 91"/>
                <a:gd name="T31" fmla="*/ 125 h 177"/>
                <a:gd name="T32" fmla="*/ 72 w 91"/>
                <a:gd name="T33" fmla="*/ 117 h 177"/>
                <a:gd name="T34" fmla="*/ 69 w 91"/>
                <a:gd name="T35" fmla="*/ 114 h 177"/>
                <a:gd name="T36" fmla="*/ 73 w 91"/>
                <a:gd name="T37" fmla="*/ 106 h 177"/>
                <a:gd name="T38" fmla="*/ 77 w 91"/>
                <a:gd name="T39" fmla="*/ 96 h 177"/>
                <a:gd name="T40" fmla="*/ 80 w 91"/>
                <a:gd name="T41" fmla="*/ 86 h 177"/>
                <a:gd name="T42" fmla="*/ 91 w 91"/>
                <a:gd name="T43" fmla="*/ 85 h 177"/>
                <a:gd name="T44" fmla="*/ 16 w 91"/>
                <a:gd name="T45" fmla="*/ 0 h 177"/>
                <a:gd name="T46" fmla="*/ 13 w 91"/>
                <a:gd name="T47" fmla="*/ 28 h 177"/>
                <a:gd name="T48" fmla="*/ 13 w 91"/>
                <a:gd name="T49" fmla="*/ 46 h 177"/>
                <a:gd name="T50" fmla="*/ 0 w 91"/>
                <a:gd name="T51" fmla="*/ 93 h 177"/>
                <a:gd name="T52" fmla="*/ 5 w 91"/>
                <a:gd name="T53" fmla="*/ 112 h 177"/>
                <a:gd name="T54" fmla="*/ 4 w 91"/>
                <a:gd name="T55" fmla="*/ 103 h 177"/>
                <a:gd name="T56" fmla="*/ 8 w 91"/>
                <a:gd name="T57" fmla="*/ 108 h 177"/>
                <a:gd name="T58" fmla="*/ 15 w 91"/>
                <a:gd name="T59" fmla="*/ 112 h 177"/>
                <a:gd name="T60" fmla="*/ 12 w 91"/>
                <a:gd name="T61" fmla="*/ 110 h 177"/>
                <a:gd name="T62" fmla="*/ 1 w 91"/>
                <a:gd name="T63" fmla="*/ 103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1" h="177">
                  <a:moveTo>
                    <a:pt x="5" y="112"/>
                  </a:moveTo>
                  <a:cubicBezTo>
                    <a:pt x="5" y="112"/>
                    <a:pt x="9" y="116"/>
                    <a:pt x="11" y="118"/>
                  </a:cubicBezTo>
                  <a:cubicBezTo>
                    <a:pt x="12" y="120"/>
                    <a:pt x="10" y="121"/>
                    <a:pt x="12" y="123"/>
                  </a:cubicBezTo>
                  <a:cubicBezTo>
                    <a:pt x="13" y="124"/>
                    <a:pt x="14" y="126"/>
                    <a:pt x="13" y="127"/>
                  </a:cubicBezTo>
                  <a:cubicBezTo>
                    <a:pt x="13" y="129"/>
                    <a:pt x="13" y="130"/>
                    <a:pt x="13" y="130"/>
                  </a:cubicBezTo>
                  <a:cubicBezTo>
                    <a:pt x="13" y="130"/>
                    <a:pt x="12" y="131"/>
                    <a:pt x="12" y="133"/>
                  </a:cubicBezTo>
                  <a:cubicBezTo>
                    <a:pt x="12" y="136"/>
                    <a:pt x="13" y="139"/>
                    <a:pt x="14" y="141"/>
                  </a:cubicBezTo>
                  <a:cubicBezTo>
                    <a:pt x="15" y="142"/>
                    <a:pt x="14" y="144"/>
                    <a:pt x="15" y="146"/>
                  </a:cubicBezTo>
                  <a:cubicBezTo>
                    <a:pt x="16" y="148"/>
                    <a:pt x="16" y="150"/>
                    <a:pt x="16" y="150"/>
                  </a:cubicBezTo>
                  <a:cubicBezTo>
                    <a:pt x="16" y="150"/>
                    <a:pt x="7" y="149"/>
                    <a:pt x="5" y="150"/>
                  </a:cubicBezTo>
                  <a:cubicBezTo>
                    <a:pt x="3" y="152"/>
                    <a:pt x="2" y="155"/>
                    <a:pt x="3" y="156"/>
                  </a:cubicBezTo>
                  <a:cubicBezTo>
                    <a:pt x="5" y="157"/>
                    <a:pt x="8" y="162"/>
                    <a:pt x="10" y="163"/>
                  </a:cubicBezTo>
                  <a:cubicBezTo>
                    <a:pt x="11" y="164"/>
                    <a:pt x="12" y="171"/>
                    <a:pt x="12" y="171"/>
                  </a:cubicBezTo>
                  <a:cubicBezTo>
                    <a:pt x="10" y="177"/>
                    <a:pt x="10" y="177"/>
                    <a:pt x="10" y="177"/>
                  </a:cubicBezTo>
                  <a:cubicBezTo>
                    <a:pt x="13" y="176"/>
                    <a:pt x="13" y="176"/>
                    <a:pt x="13" y="176"/>
                  </a:cubicBezTo>
                  <a:cubicBezTo>
                    <a:pt x="17" y="177"/>
                    <a:pt x="17" y="177"/>
                    <a:pt x="17" y="177"/>
                  </a:cubicBezTo>
                  <a:cubicBezTo>
                    <a:pt x="20" y="173"/>
                    <a:pt x="20" y="173"/>
                    <a:pt x="20" y="173"/>
                  </a:cubicBezTo>
                  <a:cubicBezTo>
                    <a:pt x="20" y="173"/>
                    <a:pt x="22" y="175"/>
                    <a:pt x="24" y="175"/>
                  </a:cubicBezTo>
                  <a:cubicBezTo>
                    <a:pt x="26" y="175"/>
                    <a:pt x="32" y="173"/>
                    <a:pt x="34" y="173"/>
                  </a:cubicBezTo>
                  <a:cubicBezTo>
                    <a:pt x="37" y="172"/>
                    <a:pt x="39" y="171"/>
                    <a:pt x="41" y="168"/>
                  </a:cubicBezTo>
                  <a:cubicBezTo>
                    <a:pt x="44" y="165"/>
                    <a:pt x="45" y="166"/>
                    <a:pt x="47" y="164"/>
                  </a:cubicBezTo>
                  <a:cubicBezTo>
                    <a:pt x="50" y="163"/>
                    <a:pt x="43" y="161"/>
                    <a:pt x="45" y="159"/>
                  </a:cubicBezTo>
                  <a:cubicBezTo>
                    <a:pt x="47" y="156"/>
                    <a:pt x="53" y="157"/>
                    <a:pt x="55" y="155"/>
                  </a:cubicBezTo>
                  <a:cubicBezTo>
                    <a:pt x="58" y="153"/>
                    <a:pt x="58" y="153"/>
                    <a:pt x="61" y="152"/>
                  </a:cubicBezTo>
                  <a:cubicBezTo>
                    <a:pt x="63" y="152"/>
                    <a:pt x="62" y="149"/>
                    <a:pt x="64" y="148"/>
                  </a:cubicBezTo>
                  <a:cubicBezTo>
                    <a:pt x="65" y="147"/>
                    <a:pt x="67" y="146"/>
                    <a:pt x="69" y="146"/>
                  </a:cubicBezTo>
                  <a:cubicBezTo>
                    <a:pt x="71" y="145"/>
                    <a:pt x="70" y="145"/>
                    <a:pt x="71" y="142"/>
                  </a:cubicBezTo>
                  <a:cubicBezTo>
                    <a:pt x="72" y="139"/>
                    <a:pt x="76" y="139"/>
                    <a:pt x="76" y="139"/>
                  </a:cubicBezTo>
                  <a:cubicBezTo>
                    <a:pt x="76" y="139"/>
                    <a:pt x="77" y="137"/>
                    <a:pt x="75" y="135"/>
                  </a:cubicBezTo>
                  <a:cubicBezTo>
                    <a:pt x="73" y="133"/>
                    <a:pt x="73" y="133"/>
                    <a:pt x="74" y="131"/>
                  </a:cubicBezTo>
                  <a:cubicBezTo>
                    <a:pt x="75" y="129"/>
                    <a:pt x="74" y="127"/>
                    <a:pt x="74" y="127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6" y="122"/>
                    <a:pt x="75" y="120"/>
                  </a:cubicBezTo>
                  <a:cubicBezTo>
                    <a:pt x="74" y="118"/>
                    <a:pt x="73" y="117"/>
                    <a:pt x="72" y="117"/>
                  </a:cubicBezTo>
                  <a:cubicBezTo>
                    <a:pt x="70" y="117"/>
                    <a:pt x="68" y="119"/>
                    <a:pt x="68" y="117"/>
                  </a:cubicBezTo>
                  <a:cubicBezTo>
                    <a:pt x="68" y="115"/>
                    <a:pt x="67" y="115"/>
                    <a:pt x="69" y="114"/>
                  </a:cubicBezTo>
                  <a:cubicBezTo>
                    <a:pt x="70" y="113"/>
                    <a:pt x="71" y="112"/>
                    <a:pt x="71" y="110"/>
                  </a:cubicBezTo>
                  <a:cubicBezTo>
                    <a:pt x="71" y="107"/>
                    <a:pt x="71" y="108"/>
                    <a:pt x="73" y="106"/>
                  </a:cubicBezTo>
                  <a:cubicBezTo>
                    <a:pt x="75" y="105"/>
                    <a:pt x="75" y="102"/>
                    <a:pt x="75" y="100"/>
                  </a:cubicBezTo>
                  <a:cubicBezTo>
                    <a:pt x="75" y="98"/>
                    <a:pt x="74" y="97"/>
                    <a:pt x="77" y="96"/>
                  </a:cubicBezTo>
                  <a:cubicBezTo>
                    <a:pt x="79" y="95"/>
                    <a:pt x="80" y="94"/>
                    <a:pt x="79" y="92"/>
                  </a:cubicBezTo>
                  <a:cubicBezTo>
                    <a:pt x="78" y="89"/>
                    <a:pt x="79" y="88"/>
                    <a:pt x="80" y="86"/>
                  </a:cubicBezTo>
                  <a:cubicBezTo>
                    <a:pt x="81" y="84"/>
                    <a:pt x="83" y="84"/>
                    <a:pt x="85" y="85"/>
                  </a:cubicBezTo>
                  <a:cubicBezTo>
                    <a:pt x="86" y="86"/>
                    <a:pt x="91" y="85"/>
                    <a:pt x="91" y="8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8"/>
                    <a:pt x="18" y="35"/>
                    <a:pt x="16" y="37"/>
                  </a:cubicBezTo>
                  <a:cubicBezTo>
                    <a:pt x="14" y="40"/>
                    <a:pt x="14" y="43"/>
                    <a:pt x="13" y="46"/>
                  </a:cubicBezTo>
                  <a:cubicBezTo>
                    <a:pt x="13" y="50"/>
                    <a:pt x="13" y="82"/>
                    <a:pt x="13" y="8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3"/>
                    <a:pt x="0" y="103"/>
                    <a:pt x="0" y="103"/>
                  </a:cubicBezTo>
                  <a:lnTo>
                    <a:pt x="5" y="112"/>
                  </a:lnTo>
                  <a:close/>
                  <a:moveTo>
                    <a:pt x="1" y="103"/>
                  </a:moveTo>
                  <a:cubicBezTo>
                    <a:pt x="2" y="103"/>
                    <a:pt x="3" y="103"/>
                    <a:pt x="4" y="103"/>
                  </a:cubicBezTo>
                  <a:cubicBezTo>
                    <a:pt x="4" y="103"/>
                    <a:pt x="4" y="105"/>
                    <a:pt x="4" y="106"/>
                  </a:cubicBezTo>
                  <a:cubicBezTo>
                    <a:pt x="5" y="106"/>
                    <a:pt x="7" y="107"/>
                    <a:pt x="8" y="108"/>
                  </a:cubicBezTo>
                  <a:cubicBezTo>
                    <a:pt x="10" y="108"/>
                    <a:pt x="13" y="108"/>
                    <a:pt x="15" y="108"/>
                  </a:cubicBezTo>
                  <a:cubicBezTo>
                    <a:pt x="15" y="109"/>
                    <a:pt x="15" y="111"/>
                    <a:pt x="15" y="112"/>
                  </a:cubicBezTo>
                  <a:cubicBezTo>
                    <a:pt x="14" y="111"/>
                    <a:pt x="15" y="112"/>
                    <a:pt x="14" y="112"/>
                  </a:cubicBezTo>
                  <a:cubicBezTo>
                    <a:pt x="14" y="112"/>
                    <a:pt x="12" y="110"/>
                    <a:pt x="12" y="110"/>
                  </a:cubicBezTo>
                  <a:cubicBezTo>
                    <a:pt x="10" y="110"/>
                    <a:pt x="7" y="111"/>
                    <a:pt x="6" y="112"/>
                  </a:cubicBezTo>
                  <a:cubicBezTo>
                    <a:pt x="5" y="110"/>
                    <a:pt x="0" y="103"/>
                    <a:pt x="1" y="103"/>
                  </a:cubicBezTo>
                  <a:close/>
                </a:path>
              </a:pathLst>
            </a:custGeom>
            <a:grpFill/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12" name="Freeform 292">
              <a:extLst>
                <a:ext uri="{FF2B5EF4-FFF2-40B4-BE49-F238E27FC236}">
                  <a16:creationId xmlns:a16="http://schemas.microsoft.com/office/drawing/2014/main" id="{792181B2-2916-45BF-B321-454BD218D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0831" y="3817078"/>
              <a:ext cx="407786" cy="296411"/>
            </a:xfrm>
            <a:custGeom>
              <a:avLst/>
              <a:gdLst>
                <a:gd name="T0" fmla="*/ 41 w 116"/>
                <a:gd name="T1" fmla="*/ 77 h 84"/>
                <a:gd name="T2" fmla="*/ 42 w 116"/>
                <a:gd name="T3" fmla="*/ 68 h 84"/>
                <a:gd name="T4" fmla="*/ 46 w 116"/>
                <a:gd name="T5" fmla="*/ 64 h 84"/>
                <a:gd name="T6" fmla="*/ 50 w 116"/>
                <a:gd name="T7" fmla="*/ 59 h 84"/>
                <a:gd name="T8" fmla="*/ 56 w 116"/>
                <a:gd name="T9" fmla="*/ 59 h 84"/>
                <a:gd name="T10" fmla="*/ 62 w 116"/>
                <a:gd name="T11" fmla="*/ 64 h 84"/>
                <a:gd name="T12" fmla="*/ 69 w 116"/>
                <a:gd name="T13" fmla="*/ 65 h 84"/>
                <a:gd name="T14" fmla="*/ 75 w 116"/>
                <a:gd name="T15" fmla="*/ 66 h 84"/>
                <a:gd name="T16" fmla="*/ 80 w 116"/>
                <a:gd name="T17" fmla="*/ 67 h 84"/>
                <a:gd name="T18" fmla="*/ 82 w 116"/>
                <a:gd name="T19" fmla="*/ 62 h 84"/>
                <a:gd name="T20" fmla="*/ 87 w 116"/>
                <a:gd name="T21" fmla="*/ 64 h 84"/>
                <a:gd name="T22" fmla="*/ 92 w 116"/>
                <a:gd name="T23" fmla="*/ 63 h 84"/>
                <a:gd name="T24" fmla="*/ 94 w 116"/>
                <a:gd name="T25" fmla="*/ 60 h 84"/>
                <a:gd name="T26" fmla="*/ 97 w 116"/>
                <a:gd name="T27" fmla="*/ 61 h 84"/>
                <a:gd name="T28" fmla="*/ 101 w 116"/>
                <a:gd name="T29" fmla="*/ 57 h 84"/>
                <a:gd name="T30" fmla="*/ 108 w 116"/>
                <a:gd name="T31" fmla="*/ 57 h 84"/>
                <a:gd name="T32" fmla="*/ 111 w 116"/>
                <a:gd name="T33" fmla="*/ 59 h 84"/>
                <a:gd name="T34" fmla="*/ 116 w 116"/>
                <a:gd name="T35" fmla="*/ 58 h 84"/>
                <a:gd name="T36" fmla="*/ 114 w 116"/>
                <a:gd name="T37" fmla="*/ 55 h 84"/>
                <a:gd name="T38" fmla="*/ 113 w 116"/>
                <a:gd name="T39" fmla="*/ 49 h 84"/>
                <a:gd name="T40" fmla="*/ 107 w 116"/>
                <a:gd name="T41" fmla="*/ 44 h 84"/>
                <a:gd name="T42" fmla="*/ 104 w 116"/>
                <a:gd name="T43" fmla="*/ 38 h 84"/>
                <a:gd name="T44" fmla="*/ 100 w 116"/>
                <a:gd name="T45" fmla="*/ 37 h 84"/>
                <a:gd name="T46" fmla="*/ 96 w 116"/>
                <a:gd name="T47" fmla="*/ 34 h 84"/>
                <a:gd name="T48" fmla="*/ 92 w 116"/>
                <a:gd name="T49" fmla="*/ 32 h 84"/>
                <a:gd name="T50" fmla="*/ 88 w 116"/>
                <a:gd name="T51" fmla="*/ 28 h 84"/>
                <a:gd name="T52" fmla="*/ 84 w 116"/>
                <a:gd name="T53" fmla="*/ 20 h 84"/>
                <a:gd name="T54" fmla="*/ 82 w 116"/>
                <a:gd name="T55" fmla="*/ 15 h 84"/>
                <a:gd name="T56" fmla="*/ 81 w 116"/>
                <a:gd name="T57" fmla="*/ 11 h 84"/>
                <a:gd name="T58" fmla="*/ 81 w 116"/>
                <a:gd name="T59" fmla="*/ 5 h 84"/>
                <a:gd name="T60" fmla="*/ 76 w 116"/>
                <a:gd name="T61" fmla="*/ 0 h 84"/>
                <a:gd name="T62" fmla="*/ 71 w 116"/>
                <a:gd name="T63" fmla="*/ 3 h 84"/>
                <a:gd name="T64" fmla="*/ 69 w 116"/>
                <a:gd name="T65" fmla="*/ 7 h 84"/>
                <a:gd name="T66" fmla="*/ 64 w 116"/>
                <a:gd name="T67" fmla="*/ 9 h 84"/>
                <a:gd name="T68" fmla="*/ 61 w 116"/>
                <a:gd name="T69" fmla="*/ 13 h 84"/>
                <a:gd name="T70" fmla="*/ 55 w 116"/>
                <a:gd name="T71" fmla="*/ 16 h 84"/>
                <a:gd name="T72" fmla="*/ 45 w 116"/>
                <a:gd name="T73" fmla="*/ 20 h 84"/>
                <a:gd name="T74" fmla="*/ 47 w 116"/>
                <a:gd name="T75" fmla="*/ 25 h 84"/>
                <a:gd name="T76" fmla="*/ 41 w 116"/>
                <a:gd name="T77" fmla="*/ 29 h 84"/>
                <a:gd name="T78" fmla="*/ 34 w 116"/>
                <a:gd name="T79" fmla="*/ 34 h 84"/>
                <a:gd name="T80" fmla="*/ 24 w 116"/>
                <a:gd name="T81" fmla="*/ 36 h 84"/>
                <a:gd name="T82" fmla="*/ 20 w 116"/>
                <a:gd name="T83" fmla="*/ 34 h 84"/>
                <a:gd name="T84" fmla="*/ 17 w 116"/>
                <a:gd name="T85" fmla="*/ 38 h 84"/>
                <a:gd name="T86" fmla="*/ 13 w 116"/>
                <a:gd name="T87" fmla="*/ 37 h 84"/>
                <a:gd name="T88" fmla="*/ 10 w 116"/>
                <a:gd name="T89" fmla="*/ 38 h 84"/>
                <a:gd name="T90" fmla="*/ 4 w 116"/>
                <a:gd name="T91" fmla="*/ 49 h 84"/>
                <a:gd name="T92" fmla="*/ 2 w 116"/>
                <a:gd name="T93" fmla="*/ 53 h 84"/>
                <a:gd name="T94" fmla="*/ 5 w 116"/>
                <a:gd name="T95" fmla="*/ 57 h 84"/>
                <a:gd name="T96" fmla="*/ 9 w 116"/>
                <a:gd name="T97" fmla="*/ 65 h 84"/>
                <a:gd name="T98" fmla="*/ 13 w 116"/>
                <a:gd name="T99" fmla="*/ 72 h 84"/>
                <a:gd name="T100" fmla="*/ 18 w 116"/>
                <a:gd name="T101" fmla="*/ 77 h 84"/>
                <a:gd name="T102" fmla="*/ 24 w 116"/>
                <a:gd name="T103" fmla="*/ 84 h 84"/>
                <a:gd name="T104" fmla="*/ 28 w 116"/>
                <a:gd name="T105" fmla="*/ 82 h 84"/>
                <a:gd name="T106" fmla="*/ 31 w 116"/>
                <a:gd name="T107" fmla="*/ 78 h 84"/>
                <a:gd name="T108" fmla="*/ 35 w 116"/>
                <a:gd name="T109" fmla="*/ 79 h 84"/>
                <a:gd name="T110" fmla="*/ 41 w 116"/>
                <a:gd name="T111" fmla="*/ 77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6" h="84">
                  <a:moveTo>
                    <a:pt x="41" y="77"/>
                  </a:moveTo>
                  <a:cubicBezTo>
                    <a:pt x="42" y="68"/>
                    <a:pt x="42" y="68"/>
                    <a:pt x="42" y="68"/>
                  </a:cubicBezTo>
                  <a:cubicBezTo>
                    <a:pt x="42" y="68"/>
                    <a:pt x="46" y="66"/>
                    <a:pt x="46" y="64"/>
                  </a:cubicBezTo>
                  <a:cubicBezTo>
                    <a:pt x="46" y="61"/>
                    <a:pt x="48" y="59"/>
                    <a:pt x="50" y="59"/>
                  </a:cubicBezTo>
                  <a:cubicBezTo>
                    <a:pt x="51" y="59"/>
                    <a:pt x="53" y="58"/>
                    <a:pt x="56" y="59"/>
                  </a:cubicBezTo>
                  <a:cubicBezTo>
                    <a:pt x="59" y="61"/>
                    <a:pt x="60" y="63"/>
                    <a:pt x="62" y="64"/>
                  </a:cubicBezTo>
                  <a:cubicBezTo>
                    <a:pt x="63" y="65"/>
                    <a:pt x="67" y="65"/>
                    <a:pt x="69" y="65"/>
                  </a:cubicBezTo>
                  <a:cubicBezTo>
                    <a:pt x="71" y="65"/>
                    <a:pt x="72" y="65"/>
                    <a:pt x="75" y="66"/>
                  </a:cubicBezTo>
                  <a:cubicBezTo>
                    <a:pt x="78" y="67"/>
                    <a:pt x="80" y="67"/>
                    <a:pt x="80" y="67"/>
                  </a:cubicBezTo>
                  <a:cubicBezTo>
                    <a:pt x="80" y="67"/>
                    <a:pt x="79" y="62"/>
                    <a:pt x="82" y="62"/>
                  </a:cubicBezTo>
                  <a:cubicBezTo>
                    <a:pt x="84" y="62"/>
                    <a:pt x="84" y="65"/>
                    <a:pt x="87" y="64"/>
                  </a:cubicBezTo>
                  <a:cubicBezTo>
                    <a:pt x="90" y="63"/>
                    <a:pt x="92" y="63"/>
                    <a:pt x="92" y="63"/>
                  </a:cubicBezTo>
                  <a:cubicBezTo>
                    <a:pt x="92" y="63"/>
                    <a:pt x="91" y="60"/>
                    <a:pt x="94" y="60"/>
                  </a:cubicBezTo>
                  <a:cubicBezTo>
                    <a:pt x="96" y="59"/>
                    <a:pt x="95" y="63"/>
                    <a:pt x="97" y="61"/>
                  </a:cubicBezTo>
                  <a:cubicBezTo>
                    <a:pt x="100" y="58"/>
                    <a:pt x="99" y="57"/>
                    <a:pt x="101" y="57"/>
                  </a:cubicBezTo>
                  <a:cubicBezTo>
                    <a:pt x="108" y="57"/>
                    <a:pt x="108" y="57"/>
                    <a:pt x="108" y="57"/>
                  </a:cubicBezTo>
                  <a:cubicBezTo>
                    <a:pt x="111" y="57"/>
                    <a:pt x="110" y="59"/>
                    <a:pt x="111" y="59"/>
                  </a:cubicBezTo>
                  <a:cubicBezTo>
                    <a:pt x="113" y="59"/>
                    <a:pt x="116" y="58"/>
                    <a:pt x="116" y="58"/>
                  </a:cubicBezTo>
                  <a:cubicBezTo>
                    <a:pt x="116" y="58"/>
                    <a:pt x="116" y="55"/>
                    <a:pt x="114" y="55"/>
                  </a:cubicBezTo>
                  <a:cubicBezTo>
                    <a:pt x="113" y="54"/>
                    <a:pt x="114" y="52"/>
                    <a:pt x="113" y="49"/>
                  </a:cubicBezTo>
                  <a:cubicBezTo>
                    <a:pt x="112" y="46"/>
                    <a:pt x="111" y="45"/>
                    <a:pt x="107" y="44"/>
                  </a:cubicBezTo>
                  <a:cubicBezTo>
                    <a:pt x="104" y="43"/>
                    <a:pt x="105" y="40"/>
                    <a:pt x="104" y="38"/>
                  </a:cubicBezTo>
                  <a:cubicBezTo>
                    <a:pt x="103" y="36"/>
                    <a:pt x="102" y="37"/>
                    <a:pt x="100" y="37"/>
                  </a:cubicBezTo>
                  <a:cubicBezTo>
                    <a:pt x="98" y="37"/>
                    <a:pt x="97" y="35"/>
                    <a:pt x="96" y="34"/>
                  </a:cubicBezTo>
                  <a:cubicBezTo>
                    <a:pt x="95" y="32"/>
                    <a:pt x="94" y="32"/>
                    <a:pt x="92" y="32"/>
                  </a:cubicBezTo>
                  <a:cubicBezTo>
                    <a:pt x="90" y="32"/>
                    <a:pt x="90" y="29"/>
                    <a:pt x="88" y="28"/>
                  </a:cubicBezTo>
                  <a:cubicBezTo>
                    <a:pt x="87" y="28"/>
                    <a:pt x="83" y="23"/>
                    <a:pt x="84" y="20"/>
                  </a:cubicBezTo>
                  <a:cubicBezTo>
                    <a:pt x="85" y="17"/>
                    <a:pt x="85" y="17"/>
                    <a:pt x="82" y="15"/>
                  </a:cubicBezTo>
                  <a:cubicBezTo>
                    <a:pt x="79" y="13"/>
                    <a:pt x="80" y="13"/>
                    <a:pt x="81" y="11"/>
                  </a:cubicBezTo>
                  <a:cubicBezTo>
                    <a:pt x="82" y="9"/>
                    <a:pt x="81" y="5"/>
                    <a:pt x="81" y="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6" y="0"/>
                    <a:pt x="72" y="0"/>
                    <a:pt x="71" y="3"/>
                  </a:cubicBezTo>
                  <a:cubicBezTo>
                    <a:pt x="70" y="6"/>
                    <a:pt x="71" y="6"/>
                    <a:pt x="69" y="7"/>
                  </a:cubicBezTo>
                  <a:cubicBezTo>
                    <a:pt x="67" y="7"/>
                    <a:pt x="65" y="8"/>
                    <a:pt x="64" y="9"/>
                  </a:cubicBezTo>
                  <a:cubicBezTo>
                    <a:pt x="62" y="10"/>
                    <a:pt x="63" y="13"/>
                    <a:pt x="61" y="13"/>
                  </a:cubicBezTo>
                  <a:cubicBezTo>
                    <a:pt x="58" y="14"/>
                    <a:pt x="58" y="14"/>
                    <a:pt x="55" y="16"/>
                  </a:cubicBezTo>
                  <a:cubicBezTo>
                    <a:pt x="53" y="18"/>
                    <a:pt x="47" y="17"/>
                    <a:pt x="45" y="20"/>
                  </a:cubicBezTo>
                  <a:cubicBezTo>
                    <a:pt x="43" y="22"/>
                    <a:pt x="50" y="24"/>
                    <a:pt x="47" y="25"/>
                  </a:cubicBezTo>
                  <a:cubicBezTo>
                    <a:pt x="45" y="27"/>
                    <a:pt x="44" y="26"/>
                    <a:pt x="41" y="29"/>
                  </a:cubicBezTo>
                  <a:cubicBezTo>
                    <a:pt x="39" y="32"/>
                    <a:pt x="37" y="33"/>
                    <a:pt x="34" y="34"/>
                  </a:cubicBezTo>
                  <a:cubicBezTo>
                    <a:pt x="32" y="34"/>
                    <a:pt x="26" y="36"/>
                    <a:pt x="24" y="36"/>
                  </a:cubicBezTo>
                  <a:cubicBezTo>
                    <a:pt x="22" y="36"/>
                    <a:pt x="20" y="34"/>
                    <a:pt x="20" y="34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6" y="48"/>
                    <a:pt x="4" y="49"/>
                  </a:cubicBezTo>
                  <a:cubicBezTo>
                    <a:pt x="1" y="50"/>
                    <a:pt x="0" y="52"/>
                    <a:pt x="2" y="53"/>
                  </a:cubicBezTo>
                  <a:cubicBezTo>
                    <a:pt x="3" y="54"/>
                    <a:pt x="5" y="54"/>
                    <a:pt x="5" y="57"/>
                  </a:cubicBezTo>
                  <a:cubicBezTo>
                    <a:pt x="6" y="59"/>
                    <a:pt x="7" y="62"/>
                    <a:pt x="9" y="65"/>
                  </a:cubicBezTo>
                  <a:cubicBezTo>
                    <a:pt x="11" y="68"/>
                    <a:pt x="10" y="69"/>
                    <a:pt x="13" y="72"/>
                  </a:cubicBezTo>
                  <a:cubicBezTo>
                    <a:pt x="16" y="75"/>
                    <a:pt x="16" y="74"/>
                    <a:pt x="18" y="77"/>
                  </a:cubicBezTo>
                  <a:cubicBezTo>
                    <a:pt x="20" y="81"/>
                    <a:pt x="24" y="84"/>
                    <a:pt x="24" y="84"/>
                  </a:cubicBezTo>
                  <a:cubicBezTo>
                    <a:pt x="24" y="84"/>
                    <a:pt x="27" y="84"/>
                    <a:pt x="28" y="82"/>
                  </a:cubicBezTo>
                  <a:cubicBezTo>
                    <a:pt x="29" y="79"/>
                    <a:pt x="28" y="79"/>
                    <a:pt x="31" y="78"/>
                  </a:cubicBezTo>
                  <a:cubicBezTo>
                    <a:pt x="33" y="77"/>
                    <a:pt x="33" y="79"/>
                    <a:pt x="35" y="79"/>
                  </a:cubicBezTo>
                  <a:cubicBezTo>
                    <a:pt x="37" y="78"/>
                    <a:pt x="41" y="77"/>
                    <a:pt x="41" y="77"/>
                  </a:cubicBez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13" name="Freeform 293">
              <a:extLst>
                <a:ext uri="{FF2B5EF4-FFF2-40B4-BE49-F238E27FC236}">
                  <a16:creationId xmlns:a16="http://schemas.microsoft.com/office/drawing/2014/main" id="{C75C6708-B3FD-4AF8-9D45-9283A194E6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0831" y="3817078"/>
              <a:ext cx="407786" cy="296411"/>
            </a:xfrm>
            <a:custGeom>
              <a:avLst/>
              <a:gdLst>
                <a:gd name="T0" fmla="*/ 41 w 116"/>
                <a:gd name="T1" fmla="*/ 77 h 84"/>
                <a:gd name="T2" fmla="*/ 42 w 116"/>
                <a:gd name="T3" fmla="*/ 68 h 84"/>
                <a:gd name="T4" fmla="*/ 46 w 116"/>
                <a:gd name="T5" fmla="*/ 64 h 84"/>
                <a:gd name="T6" fmla="*/ 50 w 116"/>
                <a:gd name="T7" fmla="*/ 59 h 84"/>
                <a:gd name="T8" fmla="*/ 56 w 116"/>
                <a:gd name="T9" fmla="*/ 59 h 84"/>
                <a:gd name="T10" fmla="*/ 62 w 116"/>
                <a:gd name="T11" fmla="*/ 64 h 84"/>
                <a:gd name="T12" fmla="*/ 69 w 116"/>
                <a:gd name="T13" fmla="*/ 65 h 84"/>
                <a:gd name="T14" fmla="*/ 75 w 116"/>
                <a:gd name="T15" fmla="*/ 66 h 84"/>
                <a:gd name="T16" fmla="*/ 80 w 116"/>
                <a:gd name="T17" fmla="*/ 67 h 84"/>
                <a:gd name="T18" fmla="*/ 82 w 116"/>
                <a:gd name="T19" fmla="*/ 62 h 84"/>
                <a:gd name="T20" fmla="*/ 87 w 116"/>
                <a:gd name="T21" fmla="*/ 64 h 84"/>
                <a:gd name="T22" fmla="*/ 92 w 116"/>
                <a:gd name="T23" fmla="*/ 63 h 84"/>
                <a:gd name="T24" fmla="*/ 94 w 116"/>
                <a:gd name="T25" fmla="*/ 60 h 84"/>
                <a:gd name="T26" fmla="*/ 97 w 116"/>
                <a:gd name="T27" fmla="*/ 61 h 84"/>
                <a:gd name="T28" fmla="*/ 101 w 116"/>
                <a:gd name="T29" fmla="*/ 57 h 84"/>
                <a:gd name="T30" fmla="*/ 108 w 116"/>
                <a:gd name="T31" fmla="*/ 57 h 84"/>
                <a:gd name="T32" fmla="*/ 111 w 116"/>
                <a:gd name="T33" fmla="*/ 59 h 84"/>
                <a:gd name="T34" fmla="*/ 116 w 116"/>
                <a:gd name="T35" fmla="*/ 58 h 84"/>
                <a:gd name="T36" fmla="*/ 114 w 116"/>
                <a:gd name="T37" fmla="*/ 55 h 84"/>
                <a:gd name="T38" fmla="*/ 113 w 116"/>
                <a:gd name="T39" fmla="*/ 49 h 84"/>
                <a:gd name="T40" fmla="*/ 107 w 116"/>
                <a:gd name="T41" fmla="*/ 44 h 84"/>
                <a:gd name="T42" fmla="*/ 104 w 116"/>
                <a:gd name="T43" fmla="*/ 38 h 84"/>
                <a:gd name="T44" fmla="*/ 100 w 116"/>
                <a:gd name="T45" fmla="*/ 37 h 84"/>
                <a:gd name="T46" fmla="*/ 96 w 116"/>
                <a:gd name="T47" fmla="*/ 34 h 84"/>
                <a:gd name="T48" fmla="*/ 92 w 116"/>
                <a:gd name="T49" fmla="*/ 32 h 84"/>
                <a:gd name="T50" fmla="*/ 88 w 116"/>
                <a:gd name="T51" fmla="*/ 28 h 84"/>
                <a:gd name="T52" fmla="*/ 84 w 116"/>
                <a:gd name="T53" fmla="*/ 20 h 84"/>
                <a:gd name="T54" fmla="*/ 82 w 116"/>
                <a:gd name="T55" fmla="*/ 15 h 84"/>
                <a:gd name="T56" fmla="*/ 81 w 116"/>
                <a:gd name="T57" fmla="*/ 11 h 84"/>
                <a:gd name="T58" fmla="*/ 81 w 116"/>
                <a:gd name="T59" fmla="*/ 5 h 84"/>
                <a:gd name="T60" fmla="*/ 76 w 116"/>
                <a:gd name="T61" fmla="*/ 0 h 84"/>
                <a:gd name="T62" fmla="*/ 71 w 116"/>
                <a:gd name="T63" fmla="*/ 3 h 84"/>
                <a:gd name="T64" fmla="*/ 69 w 116"/>
                <a:gd name="T65" fmla="*/ 7 h 84"/>
                <a:gd name="T66" fmla="*/ 64 w 116"/>
                <a:gd name="T67" fmla="*/ 9 h 84"/>
                <a:gd name="T68" fmla="*/ 61 w 116"/>
                <a:gd name="T69" fmla="*/ 13 h 84"/>
                <a:gd name="T70" fmla="*/ 55 w 116"/>
                <a:gd name="T71" fmla="*/ 16 h 84"/>
                <a:gd name="T72" fmla="*/ 45 w 116"/>
                <a:gd name="T73" fmla="*/ 20 h 84"/>
                <a:gd name="T74" fmla="*/ 47 w 116"/>
                <a:gd name="T75" fmla="*/ 25 h 84"/>
                <a:gd name="T76" fmla="*/ 41 w 116"/>
                <a:gd name="T77" fmla="*/ 29 h 84"/>
                <a:gd name="T78" fmla="*/ 34 w 116"/>
                <a:gd name="T79" fmla="*/ 34 h 84"/>
                <a:gd name="T80" fmla="*/ 24 w 116"/>
                <a:gd name="T81" fmla="*/ 36 h 84"/>
                <a:gd name="T82" fmla="*/ 20 w 116"/>
                <a:gd name="T83" fmla="*/ 34 h 84"/>
                <a:gd name="T84" fmla="*/ 17 w 116"/>
                <a:gd name="T85" fmla="*/ 38 h 84"/>
                <a:gd name="T86" fmla="*/ 13 w 116"/>
                <a:gd name="T87" fmla="*/ 37 h 84"/>
                <a:gd name="T88" fmla="*/ 10 w 116"/>
                <a:gd name="T89" fmla="*/ 38 h 84"/>
                <a:gd name="T90" fmla="*/ 4 w 116"/>
                <a:gd name="T91" fmla="*/ 49 h 84"/>
                <a:gd name="T92" fmla="*/ 2 w 116"/>
                <a:gd name="T93" fmla="*/ 53 h 84"/>
                <a:gd name="T94" fmla="*/ 5 w 116"/>
                <a:gd name="T95" fmla="*/ 57 h 84"/>
                <a:gd name="T96" fmla="*/ 9 w 116"/>
                <a:gd name="T97" fmla="*/ 65 h 84"/>
                <a:gd name="T98" fmla="*/ 13 w 116"/>
                <a:gd name="T99" fmla="*/ 72 h 84"/>
                <a:gd name="T100" fmla="*/ 18 w 116"/>
                <a:gd name="T101" fmla="*/ 77 h 84"/>
                <a:gd name="T102" fmla="*/ 24 w 116"/>
                <a:gd name="T103" fmla="*/ 84 h 84"/>
                <a:gd name="T104" fmla="*/ 28 w 116"/>
                <a:gd name="T105" fmla="*/ 82 h 84"/>
                <a:gd name="T106" fmla="*/ 31 w 116"/>
                <a:gd name="T107" fmla="*/ 78 h 84"/>
                <a:gd name="T108" fmla="*/ 35 w 116"/>
                <a:gd name="T109" fmla="*/ 79 h 84"/>
                <a:gd name="T110" fmla="*/ 41 w 116"/>
                <a:gd name="T111" fmla="*/ 77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6" h="84">
                  <a:moveTo>
                    <a:pt x="41" y="77"/>
                  </a:moveTo>
                  <a:cubicBezTo>
                    <a:pt x="42" y="68"/>
                    <a:pt x="42" y="68"/>
                    <a:pt x="42" y="68"/>
                  </a:cubicBezTo>
                  <a:cubicBezTo>
                    <a:pt x="42" y="68"/>
                    <a:pt x="46" y="66"/>
                    <a:pt x="46" y="64"/>
                  </a:cubicBezTo>
                  <a:cubicBezTo>
                    <a:pt x="46" y="61"/>
                    <a:pt x="48" y="59"/>
                    <a:pt x="50" y="59"/>
                  </a:cubicBezTo>
                  <a:cubicBezTo>
                    <a:pt x="51" y="59"/>
                    <a:pt x="53" y="58"/>
                    <a:pt x="56" y="59"/>
                  </a:cubicBezTo>
                  <a:cubicBezTo>
                    <a:pt x="59" y="61"/>
                    <a:pt x="60" y="63"/>
                    <a:pt x="62" y="64"/>
                  </a:cubicBezTo>
                  <a:cubicBezTo>
                    <a:pt x="63" y="65"/>
                    <a:pt x="67" y="65"/>
                    <a:pt x="69" y="65"/>
                  </a:cubicBezTo>
                  <a:cubicBezTo>
                    <a:pt x="71" y="65"/>
                    <a:pt x="72" y="65"/>
                    <a:pt x="75" y="66"/>
                  </a:cubicBezTo>
                  <a:cubicBezTo>
                    <a:pt x="78" y="67"/>
                    <a:pt x="80" y="67"/>
                    <a:pt x="80" y="67"/>
                  </a:cubicBezTo>
                  <a:cubicBezTo>
                    <a:pt x="80" y="67"/>
                    <a:pt x="79" y="62"/>
                    <a:pt x="82" y="62"/>
                  </a:cubicBezTo>
                  <a:cubicBezTo>
                    <a:pt x="84" y="62"/>
                    <a:pt x="84" y="65"/>
                    <a:pt x="87" y="64"/>
                  </a:cubicBezTo>
                  <a:cubicBezTo>
                    <a:pt x="90" y="63"/>
                    <a:pt x="92" y="63"/>
                    <a:pt x="92" y="63"/>
                  </a:cubicBezTo>
                  <a:cubicBezTo>
                    <a:pt x="92" y="63"/>
                    <a:pt x="91" y="60"/>
                    <a:pt x="94" y="60"/>
                  </a:cubicBezTo>
                  <a:cubicBezTo>
                    <a:pt x="96" y="59"/>
                    <a:pt x="95" y="63"/>
                    <a:pt x="97" y="61"/>
                  </a:cubicBezTo>
                  <a:cubicBezTo>
                    <a:pt x="100" y="58"/>
                    <a:pt x="99" y="57"/>
                    <a:pt x="101" y="57"/>
                  </a:cubicBezTo>
                  <a:cubicBezTo>
                    <a:pt x="108" y="57"/>
                    <a:pt x="108" y="57"/>
                    <a:pt x="108" y="57"/>
                  </a:cubicBezTo>
                  <a:cubicBezTo>
                    <a:pt x="111" y="57"/>
                    <a:pt x="110" y="59"/>
                    <a:pt x="111" y="59"/>
                  </a:cubicBezTo>
                  <a:cubicBezTo>
                    <a:pt x="113" y="59"/>
                    <a:pt x="116" y="58"/>
                    <a:pt x="116" y="58"/>
                  </a:cubicBezTo>
                  <a:cubicBezTo>
                    <a:pt x="116" y="58"/>
                    <a:pt x="116" y="55"/>
                    <a:pt x="114" y="55"/>
                  </a:cubicBezTo>
                  <a:cubicBezTo>
                    <a:pt x="113" y="54"/>
                    <a:pt x="114" y="52"/>
                    <a:pt x="113" y="49"/>
                  </a:cubicBezTo>
                  <a:cubicBezTo>
                    <a:pt x="112" y="46"/>
                    <a:pt x="111" y="45"/>
                    <a:pt x="107" y="44"/>
                  </a:cubicBezTo>
                  <a:cubicBezTo>
                    <a:pt x="104" y="43"/>
                    <a:pt x="105" y="40"/>
                    <a:pt x="104" y="38"/>
                  </a:cubicBezTo>
                  <a:cubicBezTo>
                    <a:pt x="103" y="36"/>
                    <a:pt x="102" y="37"/>
                    <a:pt x="100" y="37"/>
                  </a:cubicBezTo>
                  <a:cubicBezTo>
                    <a:pt x="98" y="37"/>
                    <a:pt x="97" y="35"/>
                    <a:pt x="96" y="34"/>
                  </a:cubicBezTo>
                  <a:cubicBezTo>
                    <a:pt x="95" y="32"/>
                    <a:pt x="94" y="32"/>
                    <a:pt x="92" y="32"/>
                  </a:cubicBezTo>
                  <a:cubicBezTo>
                    <a:pt x="90" y="32"/>
                    <a:pt x="90" y="29"/>
                    <a:pt x="88" y="28"/>
                  </a:cubicBezTo>
                  <a:cubicBezTo>
                    <a:pt x="87" y="28"/>
                    <a:pt x="83" y="23"/>
                    <a:pt x="84" y="20"/>
                  </a:cubicBezTo>
                  <a:cubicBezTo>
                    <a:pt x="85" y="17"/>
                    <a:pt x="85" y="17"/>
                    <a:pt x="82" y="15"/>
                  </a:cubicBezTo>
                  <a:cubicBezTo>
                    <a:pt x="79" y="13"/>
                    <a:pt x="80" y="13"/>
                    <a:pt x="81" y="11"/>
                  </a:cubicBezTo>
                  <a:cubicBezTo>
                    <a:pt x="82" y="9"/>
                    <a:pt x="81" y="5"/>
                    <a:pt x="81" y="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6" y="0"/>
                    <a:pt x="72" y="0"/>
                    <a:pt x="71" y="3"/>
                  </a:cubicBezTo>
                  <a:cubicBezTo>
                    <a:pt x="70" y="6"/>
                    <a:pt x="71" y="6"/>
                    <a:pt x="69" y="7"/>
                  </a:cubicBezTo>
                  <a:cubicBezTo>
                    <a:pt x="67" y="7"/>
                    <a:pt x="65" y="8"/>
                    <a:pt x="64" y="9"/>
                  </a:cubicBezTo>
                  <a:cubicBezTo>
                    <a:pt x="62" y="10"/>
                    <a:pt x="63" y="13"/>
                    <a:pt x="61" y="13"/>
                  </a:cubicBezTo>
                  <a:cubicBezTo>
                    <a:pt x="58" y="14"/>
                    <a:pt x="58" y="14"/>
                    <a:pt x="55" y="16"/>
                  </a:cubicBezTo>
                  <a:cubicBezTo>
                    <a:pt x="53" y="18"/>
                    <a:pt x="47" y="17"/>
                    <a:pt x="45" y="20"/>
                  </a:cubicBezTo>
                  <a:cubicBezTo>
                    <a:pt x="43" y="22"/>
                    <a:pt x="50" y="24"/>
                    <a:pt x="47" y="25"/>
                  </a:cubicBezTo>
                  <a:cubicBezTo>
                    <a:pt x="45" y="27"/>
                    <a:pt x="44" y="26"/>
                    <a:pt x="41" y="29"/>
                  </a:cubicBezTo>
                  <a:cubicBezTo>
                    <a:pt x="39" y="32"/>
                    <a:pt x="37" y="33"/>
                    <a:pt x="34" y="34"/>
                  </a:cubicBezTo>
                  <a:cubicBezTo>
                    <a:pt x="32" y="34"/>
                    <a:pt x="26" y="36"/>
                    <a:pt x="24" y="36"/>
                  </a:cubicBezTo>
                  <a:cubicBezTo>
                    <a:pt x="22" y="36"/>
                    <a:pt x="20" y="34"/>
                    <a:pt x="20" y="34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6" y="48"/>
                    <a:pt x="4" y="49"/>
                  </a:cubicBezTo>
                  <a:cubicBezTo>
                    <a:pt x="1" y="50"/>
                    <a:pt x="0" y="52"/>
                    <a:pt x="2" y="53"/>
                  </a:cubicBezTo>
                  <a:cubicBezTo>
                    <a:pt x="3" y="54"/>
                    <a:pt x="5" y="54"/>
                    <a:pt x="5" y="57"/>
                  </a:cubicBezTo>
                  <a:cubicBezTo>
                    <a:pt x="6" y="59"/>
                    <a:pt x="7" y="62"/>
                    <a:pt x="9" y="65"/>
                  </a:cubicBezTo>
                  <a:cubicBezTo>
                    <a:pt x="11" y="68"/>
                    <a:pt x="10" y="69"/>
                    <a:pt x="13" y="72"/>
                  </a:cubicBezTo>
                  <a:cubicBezTo>
                    <a:pt x="16" y="75"/>
                    <a:pt x="16" y="74"/>
                    <a:pt x="18" y="77"/>
                  </a:cubicBezTo>
                  <a:cubicBezTo>
                    <a:pt x="20" y="81"/>
                    <a:pt x="24" y="84"/>
                    <a:pt x="24" y="84"/>
                  </a:cubicBezTo>
                  <a:cubicBezTo>
                    <a:pt x="24" y="84"/>
                    <a:pt x="27" y="84"/>
                    <a:pt x="28" y="82"/>
                  </a:cubicBezTo>
                  <a:cubicBezTo>
                    <a:pt x="29" y="79"/>
                    <a:pt x="28" y="79"/>
                    <a:pt x="31" y="78"/>
                  </a:cubicBezTo>
                  <a:cubicBezTo>
                    <a:pt x="33" y="77"/>
                    <a:pt x="33" y="79"/>
                    <a:pt x="35" y="79"/>
                  </a:cubicBezTo>
                  <a:cubicBezTo>
                    <a:pt x="37" y="78"/>
                    <a:pt x="41" y="77"/>
                    <a:pt x="41" y="77"/>
                  </a:cubicBezTo>
                  <a:close/>
                </a:path>
              </a:pathLst>
            </a:custGeom>
            <a:grpFill/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14" name="Freeform 294">
              <a:extLst>
                <a:ext uri="{FF2B5EF4-FFF2-40B4-BE49-F238E27FC236}">
                  <a16:creationId xmlns:a16="http://schemas.microsoft.com/office/drawing/2014/main" id="{AC3346D4-DDAC-4F39-8EE4-B08360DF63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6276" y="376913"/>
              <a:ext cx="2748506" cy="2191645"/>
            </a:xfrm>
            <a:custGeom>
              <a:avLst/>
              <a:gdLst>
                <a:gd name="T0" fmla="*/ 256 w 780"/>
                <a:gd name="T1" fmla="*/ 253 h 622"/>
                <a:gd name="T2" fmla="*/ 316 w 780"/>
                <a:gd name="T3" fmla="*/ 199 h 622"/>
                <a:gd name="T4" fmla="*/ 534 w 780"/>
                <a:gd name="T5" fmla="*/ 193 h 622"/>
                <a:gd name="T6" fmla="*/ 457 w 780"/>
                <a:gd name="T7" fmla="*/ 181 h 622"/>
                <a:gd name="T8" fmla="*/ 548 w 780"/>
                <a:gd name="T9" fmla="*/ 219 h 622"/>
                <a:gd name="T10" fmla="*/ 582 w 780"/>
                <a:gd name="T11" fmla="*/ 313 h 622"/>
                <a:gd name="T12" fmla="*/ 622 w 780"/>
                <a:gd name="T13" fmla="*/ 348 h 622"/>
                <a:gd name="T14" fmla="*/ 639 w 780"/>
                <a:gd name="T15" fmla="*/ 286 h 622"/>
                <a:gd name="T16" fmla="*/ 690 w 780"/>
                <a:gd name="T17" fmla="*/ 273 h 622"/>
                <a:gd name="T18" fmla="*/ 644 w 780"/>
                <a:gd name="T19" fmla="*/ 243 h 622"/>
                <a:gd name="T20" fmla="*/ 586 w 780"/>
                <a:gd name="T21" fmla="*/ 191 h 622"/>
                <a:gd name="T22" fmla="*/ 565 w 780"/>
                <a:gd name="T23" fmla="*/ 41 h 622"/>
                <a:gd name="T24" fmla="*/ 400 w 780"/>
                <a:gd name="T25" fmla="*/ 45 h 622"/>
                <a:gd name="T26" fmla="*/ 478 w 780"/>
                <a:gd name="T27" fmla="*/ 82 h 622"/>
                <a:gd name="T28" fmla="*/ 455 w 780"/>
                <a:gd name="T29" fmla="*/ 123 h 622"/>
                <a:gd name="T30" fmla="*/ 576 w 780"/>
                <a:gd name="T31" fmla="*/ 82 h 622"/>
                <a:gd name="T32" fmla="*/ 655 w 780"/>
                <a:gd name="T33" fmla="*/ 33 h 622"/>
                <a:gd name="T34" fmla="*/ 566 w 780"/>
                <a:gd name="T35" fmla="*/ 20 h 622"/>
                <a:gd name="T36" fmla="*/ 96 w 780"/>
                <a:gd name="T37" fmla="*/ 464 h 622"/>
                <a:gd name="T38" fmla="*/ 128 w 780"/>
                <a:gd name="T39" fmla="*/ 514 h 622"/>
                <a:gd name="T40" fmla="*/ 525 w 780"/>
                <a:gd name="T41" fmla="*/ 574 h 622"/>
                <a:gd name="T42" fmla="*/ 643 w 780"/>
                <a:gd name="T43" fmla="*/ 584 h 622"/>
                <a:gd name="T44" fmla="*/ 683 w 780"/>
                <a:gd name="T45" fmla="*/ 580 h 622"/>
                <a:gd name="T46" fmla="*/ 615 w 780"/>
                <a:gd name="T47" fmla="*/ 558 h 622"/>
                <a:gd name="T48" fmla="*/ 731 w 780"/>
                <a:gd name="T49" fmla="*/ 471 h 622"/>
                <a:gd name="T50" fmla="*/ 678 w 780"/>
                <a:gd name="T51" fmla="*/ 399 h 622"/>
                <a:gd name="T52" fmla="*/ 564 w 780"/>
                <a:gd name="T53" fmla="*/ 349 h 622"/>
                <a:gd name="T54" fmla="*/ 524 w 780"/>
                <a:gd name="T55" fmla="*/ 498 h 622"/>
                <a:gd name="T56" fmla="*/ 443 w 780"/>
                <a:gd name="T57" fmla="*/ 341 h 622"/>
                <a:gd name="T58" fmla="*/ 516 w 780"/>
                <a:gd name="T59" fmla="*/ 264 h 622"/>
                <a:gd name="T60" fmla="*/ 425 w 780"/>
                <a:gd name="T61" fmla="*/ 235 h 622"/>
                <a:gd name="T62" fmla="*/ 399 w 780"/>
                <a:gd name="T63" fmla="*/ 201 h 622"/>
                <a:gd name="T64" fmla="*/ 387 w 780"/>
                <a:gd name="T65" fmla="*/ 265 h 622"/>
                <a:gd name="T66" fmla="*/ 286 w 780"/>
                <a:gd name="T67" fmla="*/ 275 h 622"/>
                <a:gd name="T68" fmla="*/ 120 w 780"/>
                <a:gd name="T69" fmla="*/ 217 h 622"/>
                <a:gd name="T70" fmla="*/ 7 w 780"/>
                <a:gd name="T71" fmla="*/ 232 h 622"/>
                <a:gd name="T72" fmla="*/ 611 w 780"/>
                <a:gd name="T73" fmla="*/ 562 h 622"/>
                <a:gd name="T74" fmla="*/ 682 w 780"/>
                <a:gd name="T75" fmla="*/ 572 h 622"/>
                <a:gd name="T76" fmla="*/ 598 w 780"/>
                <a:gd name="T77" fmla="*/ 502 h 622"/>
                <a:gd name="T78" fmla="*/ 778 w 780"/>
                <a:gd name="T79" fmla="*/ 550 h 622"/>
                <a:gd name="T80" fmla="*/ 373 w 780"/>
                <a:gd name="T81" fmla="*/ 505 h 622"/>
                <a:gd name="T82" fmla="*/ 387 w 780"/>
                <a:gd name="T83" fmla="*/ 513 h 622"/>
                <a:gd name="T84" fmla="*/ 341 w 780"/>
                <a:gd name="T85" fmla="*/ 409 h 622"/>
                <a:gd name="T86" fmla="*/ 447 w 780"/>
                <a:gd name="T87" fmla="*/ 88 h 622"/>
                <a:gd name="T88" fmla="*/ 668 w 780"/>
                <a:gd name="T89" fmla="*/ 337 h 622"/>
                <a:gd name="T90" fmla="*/ 623 w 780"/>
                <a:gd name="T91" fmla="*/ 282 h 622"/>
                <a:gd name="T92" fmla="*/ 567 w 780"/>
                <a:gd name="T93" fmla="*/ 239 h 622"/>
                <a:gd name="T94" fmla="*/ 381 w 780"/>
                <a:gd name="T95" fmla="*/ 156 h 622"/>
                <a:gd name="T96" fmla="*/ 429 w 780"/>
                <a:gd name="T97" fmla="*/ 130 h 622"/>
                <a:gd name="T98" fmla="*/ 453 w 780"/>
                <a:gd name="T99" fmla="*/ 134 h 622"/>
                <a:gd name="T100" fmla="*/ 391 w 780"/>
                <a:gd name="T101" fmla="*/ 103 h 622"/>
                <a:gd name="T102" fmla="*/ 391 w 780"/>
                <a:gd name="T103" fmla="*/ 201 h 622"/>
                <a:gd name="T104" fmla="*/ 362 w 780"/>
                <a:gd name="T105" fmla="*/ 120 h 622"/>
                <a:gd name="T106" fmla="*/ 315 w 780"/>
                <a:gd name="T107" fmla="*/ 98 h 622"/>
                <a:gd name="T108" fmla="*/ 315 w 780"/>
                <a:gd name="T109" fmla="*/ 75 h 622"/>
                <a:gd name="T110" fmla="*/ 270 w 780"/>
                <a:gd name="T111" fmla="*/ 341 h 622"/>
                <a:gd name="T112" fmla="*/ 192 w 780"/>
                <a:gd name="T113" fmla="*/ 301 h 622"/>
                <a:gd name="T114" fmla="*/ 377 w 780"/>
                <a:gd name="T115" fmla="*/ 233 h 622"/>
                <a:gd name="T116" fmla="*/ 149 w 780"/>
                <a:gd name="T117" fmla="*/ 200 h 622"/>
                <a:gd name="T118" fmla="*/ 276 w 780"/>
                <a:gd name="T119" fmla="*/ 112 h 622"/>
                <a:gd name="T120" fmla="*/ 242 w 780"/>
                <a:gd name="T121" fmla="*/ 151 h 622"/>
                <a:gd name="T122" fmla="*/ 181 w 780"/>
                <a:gd name="T123" fmla="*/ 133 h 622"/>
                <a:gd name="T124" fmla="*/ 256 w 780"/>
                <a:gd name="T125" fmla="*/ 85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0" h="622">
                  <a:moveTo>
                    <a:pt x="204" y="193"/>
                  </a:moveTo>
                  <a:cubicBezTo>
                    <a:pt x="204" y="194"/>
                    <a:pt x="201" y="194"/>
                    <a:pt x="200" y="194"/>
                  </a:cubicBezTo>
                  <a:cubicBezTo>
                    <a:pt x="199" y="195"/>
                    <a:pt x="200" y="196"/>
                    <a:pt x="199" y="197"/>
                  </a:cubicBezTo>
                  <a:cubicBezTo>
                    <a:pt x="198" y="199"/>
                    <a:pt x="196" y="199"/>
                    <a:pt x="195" y="201"/>
                  </a:cubicBezTo>
                  <a:cubicBezTo>
                    <a:pt x="195" y="202"/>
                    <a:pt x="194" y="202"/>
                    <a:pt x="193" y="202"/>
                  </a:cubicBezTo>
                  <a:cubicBezTo>
                    <a:pt x="195" y="203"/>
                    <a:pt x="192" y="206"/>
                    <a:pt x="199" y="206"/>
                  </a:cubicBezTo>
                  <a:cubicBezTo>
                    <a:pt x="204" y="206"/>
                    <a:pt x="201" y="204"/>
                    <a:pt x="203" y="203"/>
                  </a:cubicBezTo>
                  <a:cubicBezTo>
                    <a:pt x="206" y="202"/>
                    <a:pt x="207" y="205"/>
                    <a:pt x="205" y="205"/>
                  </a:cubicBezTo>
                  <a:cubicBezTo>
                    <a:pt x="205" y="205"/>
                    <a:pt x="205" y="206"/>
                    <a:pt x="205" y="206"/>
                  </a:cubicBezTo>
                  <a:cubicBezTo>
                    <a:pt x="208" y="206"/>
                    <a:pt x="207" y="207"/>
                    <a:pt x="207" y="207"/>
                  </a:cubicBezTo>
                  <a:cubicBezTo>
                    <a:pt x="206" y="207"/>
                    <a:pt x="204" y="207"/>
                    <a:pt x="203" y="207"/>
                  </a:cubicBezTo>
                  <a:cubicBezTo>
                    <a:pt x="203" y="210"/>
                    <a:pt x="203" y="210"/>
                    <a:pt x="203" y="210"/>
                  </a:cubicBezTo>
                  <a:cubicBezTo>
                    <a:pt x="210" y="210"/>
                    <a:pt x="210" y="210"/>
                    <a:pt x="210" y="210"/>
                  </a:cubicBezTo>
                  <a:cubicBezTo>
                    <a:pt x="210" y="209"/>
                    <a:pt x="211" y="207"/>
                    <a:pt x="211" y="206"/>
                  </a:cubicBezTo>
                  <a:cubicBezTo>
                    <a:pt x="212" y="206"/>
                    <a:pt x="217" y="208"/>
                    <a:pt x="219" y="208"/>
                  </a:cubicBezTo>
                  <a:cubicBezTo>
                    <a:pt x="220" y="208"/>
                    <a:pt x="221" y="206"/>
                    <a:pt x="222" y="205"/>
                  </a:cubicBezTo>
                  <a:cubicBezTo>
                    <a:pt x="225" y="204"/>
                    <a:pt x="230" y="205"/>
                    <a:pt x="233" y="205"/>
                  </a:cubicBezTo>
                  <a:cubicBezTo>
                    <a:pt x="233" y="205"/>
                    <a:pt x="233" y="207"/>
                    <a:pt x="233" y="207"/>
                  </a:cubicBezTo>
                  <a:cubicBezTo>
                    <a:pt x="227" y="207"/>
                    <a:pt x="226" y="207"/>
                    <a:pt x="222" y="209"/>
                  </a:cubicBezTo>
                  <a:cubicBezTo>
                    <a:pt x="222" y="209"/>
                    <a:pt x="222" y="211"/>
                    <a:pt x="222" y="211"/>
                  </a:cubicBezTo>
                  <a:cubicBezTo>
                    <a:pt x="221" y="211"/>
                    <a:pt x="219" y="210"/>
                    <a:pt x="219" y="210"/>
                  </a:cubicBezTo>
                  <a:cubicBezTo>
                    <a:pt x="217" y="210"/>
                    <a:pt x="217" y="211"/>
                    <a:pt x="215" y="211"/>
                  </a:cubicBezTo>
                  <a:cubicBezTo>
                    <a:pt x="211" y="212"/>
                    <a:pt x="201" y="213"/>
                    <a:pt x="207" y="217"/>
                  </a:cubicBezTo>
                  <a:cubicBezTo>
                    <a:pt x="208" y="219"/>
                    <a:pt x="210" y="219"/>
                    <a:pt x="213" y="219"/>
                  </a:cubicBezTo>
                  <a:cubicBezTo>
                    <a:pt x="213" y="219"/>
                    <a:pt x="213" y="217"/>
                    <a:pt x="214" y="217"/>
                  </a:cubicBezTo>
                  <a:cubicBezTo>
                    <a:pt x="214" y="217"/>
                    <a:pt x="217" y="220"/>
                    <a:pt x="218" y="220"/>
                  </a:cubicBezTo>
                  <a:cubicBezTo>
                    <a:pt x="219" y="220"/>
                    <a:pt x="221" y="218"/>
                    <a:pt x="223" y="218"/>
                  </a:cubicBezTo>
                  <a:cubicBezTo>
                    <a:pt x="223" y="218"/>
                    <a:pt x="230" y="218"/>
                    <a:pt x="231" y="218"/>
                  </a:cubicBezTo>
                  <a:cubicBezTo>
                    <a:pt x="231" y="218"/>
                    <a:pt x="232" y="219"/>
                    <a:pt x="234" y="219"/>
                  </a:cubicBezTo>
                  <a:cubicBezTo>
                    <a:pt x="235" y="219"/>
                    <a:pt x="239" y="217"/>
                    <a:pt x="241" y="217"/>
                  </a:cubicBezTo>
                  <a:cubicBezTo>
                    <a:pt x="242" y="218"/>
                    <a:pt x="242" y="220"/>
                    <a:pt x="244" y="219"/>
                  </a:cubicBezTo>
                  <a:cubicBezTo>
                    <a:pt x="244" y="219"/>
                    <a:pt x="248" y="218"/>
                    <a:pt x="248" y="218"/>
                  </a:cubicBezTo>
                  <a:cubicBezTo>
                    <a:pt x="248" y="216"/>
                    <a:pt x="248" y="216"/>
                    <a:pt x="248" y="216"/>
                  </a:cubicBezTo>
                  <a:cubicBezTo>
                    <a:pt x="250" y="216"/>
                    <a:pt x="252" y="217"/>
                    <a:pt x="253" y="218"/>
                  </a:cubicBezTo>
                  <a:cubicBezTo>
                    <a:pt x="253" y="218"/>
                    <a:pt x="253" y="220"/>
                    <a:pt x="253" y="220"/>
                  </a:cubicBezTo>
                  <a:cubicBezTo>
                    <a:pt x="254" y="220"/>
                    <a:pt x="255" y="220"/>
                    <a:pt x="256" y="220"/>
                  </a:cubicBezTo>
                  <a:cubicBezTo>
                    <a:pt x="257" y="220"/>
                    <a:pt x="258" y="217"/>
                    <a:pt x="260" y="217"/>
                  </a:cubicBezTo>
                  <a:cubicBezTo>
                    <a:pt x="261" y="217"/>
                    <a:pt x="261" y="218"/>
                    <a:pt x="262" y="218"/>
                  </a:cubicBezTo>
                  <a:cubicBezTo>
                    <a:pt x="262" y="218"/>
                    <a:pt x="262" y="220"/>
                    <a:pt x="262" y="220"/>
                  </a:cubicBezTo>
                  <a:cubicBezTo>
                    <a:pt x="261" y="220"/>
                    <a:pt x="260" y="220"/>
                    <a:pt x="259" y="220"/>
                  </a:cubicBezTo>
                  <a:cubicBezTo>
                    <a:pt x="258" y="225"/>
                    <a:pt x="260" y="222"/>
                    <a:pt x="256" y="224"/>
                  </a:cubicBezTo>
                  <a:cubicBezTo>
                    <a:pt x="256" y="224"/>
                    <a:pt x="255" y="226"/>
                    <a:pt x="255" y="226"/>
                  </a:cubicBezTo>
                  <a:cubicBezTo>
                    <a:pt x="253" y="227"/>
                    <a:pt x="246" y="227"/>
                    <a:pt x="244" y="226"/>
                  </a:cubicBezTo>
                  <a:cubicBezTo>
                    <a:pt x="243" y="226"/>
                    <a:pt x="242" y="224"/>
                    <a:pt x="241" y="224"/>
                  </a:cubicBezTo>
                  <a:cubicBezTo>
                    <a:pt x="240" y="224"/>
                    <a:pt x="232" y="225"/>
                    <a:pt x="231" y="226"/>
                  </a:cubicBezTo>
                  <a:cubicBezTo>
                    <a:pt x="230" y="226"/>
                    <a:pt x="230" y="228"/>
                    <a:pt x="230" y="228"/>
                  </a:cubicBezTo>
                  <a:cubicBezTo>
                    <a:pt x="226" y="229"/>
                    <a:pt x="218" y="228"/>
                    <a:pt x="214" y="228"/>
                  </a:cubicBezTo>
                  <a:cubicBezTo>
                    <a:pt x="216" y="229"/>
                    <a:pt x="213" y="233"/>
                    <a:pt x="213" y="233"/>
                  </a:cubicBezTo>
                  <a:cubicBezTo>
                    <a:pt x="213" y="237"/>
                    <a:pt x="214" y="234"/>
                    <a:pt x="215" y="235"/>
                  </a:cubicBezTo>
                  <a:cubicBezTo>
                    <a:pt x="215" y="236"/>
                    <a:pt x="215" y="237"/>
                    <a:pt x="215" y="237"/>
                  </a:cubicBezTo>
                  <a:cubicBezTo>
                    <a:pt x="216" y="238"/>
                    <a:pt x="218" y="238"/>
                    <a:pt x="219" y="239"/>
                  </a:cubicBezTo>
                  <a:cubicBezTo>
                    <a:pt x="219" y="239"/>
                    <a:pt x="219" y="241"/>
                    <a:pt x="219" y="241"/>
                  </a:cubicBezTo>
                  <a:cubicBezTo>
                    <a:pt x="221" y="242"/>
                    <a:pt x="225" y="244"/>
                    <a:pt x="228" y="245"/>
                  </a:cubicBezTo>
                  <a:cubicBezTo>
                    <a:pt x="229" y="245"/>
                    <a:pt x="231" y="244"/>
                    <a:pt x="231" y="244"/>
                  </a:cubicBezTo>
                  <a:cubicBezTo>
                    <a:pt x="233" y="244"/>
                    <a:pt x="237" y="245"/>
                    <a:pt x="239" y="246"/>
                  </a:cubicBezTo>
                  <a:cubicBezTo>
                    <a:pt x="240" y="247"/>
                    <a:pt x="240" y="252"/>
                    <a:pt x="241" y="254"/>
                  </a:cubicBezTo>
                  <a:cubicBezTo>
                    <a:pt x="242" y="254"/>
                    <a:pt x="243" y="253"/>
                    <a:pt x="245" y="253"/>
                  </a:cubicBezTo>
                  <a:cubicBezTo>
                    <a:pt x="246" y="255"/>
                    <a:pt x="246" y="255"/>
                    <a:pt x="246" y="255"/>
                  </a:cubicBezTo>
                  <a:cubicBezTo>
                    <a:pt x="246" y="255"/>
                    <a:pt x="247" y="255"/>
                    <a:pt x="248" y="255"/>
                  </a:cubicBezTo>
                  <a:cubicBezTo>
                    <a:pt x="248" y="256"/>
                    <a:pt x="248" y="256"/>
                    <a:pt x="248" y="256"/>
                  </a:cubicBezTo>
                  <a:cubicBezTo>
                    <a:pt x="250" y="256"/>
                    <a:pt x="254" y="256"/>
                    <a:pt x="256" y="255"/>
                  </a:cubicBezTo>
                  <a:cubicBezTo>
                    <a:pt x="256" y="255"/>
                    <a:pt x="256" y="253"/>
                    <a:pt x="256" y="253"/>
                  </a:cubicBezTo>
                  <a:cubicBezTo>
                    <a:pt x="257" y="253"/>
                    <a:pt x="258" y="253"/>
                    <a:pt x="258" y="253"/>
                  </a:cubicBezTo>
                  <a:cubicBezTo>
                    <a:pt x="260" y="252"/>
                    <a:pt x="260" y="253"/>
                    <a:pt x="262" y="253"/>
                  </a:cubicBezTo>
                  <a:cubicBezTo>
                    <a:pt x="263" y="253"/>
                    <a:pt x="268" y="254"/>
                    <a:pt x="270" y="253"/>
                  </a:cubicBezTo>
                  <a:cubicBezTo>
                    <a:pt x="270" y="253"/>
                    <a:pt x="270" y="253"/>
                    <a:pt x="270" y="253"/>
                  </a:cubicBezTo>
                  <a:cubicBezTo>
                    <a:pt x="272" y="252"/>
                    <a:pt x="275" y="251"/>
                    <a:pt x="276" y="251"/>
                  </a:cubicBezTo>
                  <a:cubicBezTo>
                    <a:pt x="277" y="250"/>
                    <a:pt x="279" y="251"/>
                    <a:pt x="280" y="251"/>
                  </a:cubicBezTo>
                  <a:cubicBezTo>
                    <a:pt x="280" y="248"/>
                    <a:pt x="280" y="248"/>
                    <a:pt x="280" y="248"/>
                  </a:cubicBezTo>
                  <a:cubicBezTo>
                    <a:pt x="281" y="248"/>
                    <a:pt x="282" y="249"/>
                    <a:pt x="283" y="249"/>
                  </a:cubicBezTo>
                  <a:cubicBezTo>
                    <a:pt x="285" y="248"/>
                    <a:pt x="289" y="245"/>
                    <a:pt x="291" y="245"/>
                  </a:cubicBezTo>
                  <a:cubicBezTo>
                    <a:pt x="294" y="244"/>
                    <a:pt x="295" y="245"/>
                    <a:pt x="298" y="243"/>
                  </a:cubicBezTo>
                  <a:cubicBezTo>
                    <a:pt x="298" y="243"/>
                    <a:pt x="300" y="240"/>
                    <a:pt x="300" y="239"/>
                  </a:cubicBezTo>
                  <a:cubicBezTo>
                    <a:pt x="301" y="239"/>
                    <a:pt x="303" y="239"/>
                    <a:pt x="304" y="239"/>
                  </a:cubicBezTo>
                  <a:cubicBezTo>
                    <a:pt x="305" y="238"/>
                    <a:pt x="307" y="236"/>
                    <a:pt x="308" y="235"/>
                  </a:cubicBezTo>
                  <a:cubicBezTo>
                    <a:pt x="308" y="235"/>
                    <a:pt x="308" y="235"/>
                    <a:pt x="308" y="235"/>
                  </a:cubicBezTo>
                  <a:cubicBezTo>
                    <a:pt x="310" y="234"/>
                    <a:pt x="311" y="235"/>
                    <a:pt x="312" y="235"/>
                  </a:cubicBezTo>
                  <a:cubicBezTo>
                    <a:pt x="311" y="237"/>
                    <a:pt x="310" y="239"/>
                    <a:pt x="309" y="241"/>
                  </a:cubicBezTo>
                  <a:cubicBezTo>
                    <a:pt x="310" y="241"/>
                    <a:pt x="310" y="243"/>
                    <a:pt x="310" y="243"/>
                  </a:cubicBezTo>
                  <a:cubicBezTo>
                    <a:pt x="313" y="244"/>
                    <a:pt x="315" y="243"/>
                    <a:pt x="318" y="244"/>
                  </a:cubicBezTo>
                  <a:cubicBezTo>
                    <a:pt x="318" y="244"/>
                    <a:pt x="317" y="247"/>
                    <a:pt x="318" y="247"/>
                  </a:cubicBezTo>
                  <a:cubicBezTo>
                    <a:pt x="318" y="247"/>
                    <a:pt x="320" y="248"/>
                    <a:pt x="320" y="247"/>
                  </a:cubicBezTo>
                  <a:cubicBezTo>
                    <a:pt x="321" y="247"/>
                    <a:pt x="321" y="246"/>
                    <a:pt x="322" y="245"/>
                  </a:cubicBezTo>
                  <a:cubicBezTo>
                    <a:pt x="323" y="246"/>
                    <a:pt x="325" y="249"/>
                    <a:pt x="327" y="249"/>
                  </a:cubicBezTo>
                  <a:cubicBezTo>
                    <a:pt x="328" y="249"/>
                    <a:pt x="329" y="247"/>
                    <a:pt x="330" y="247"/>
                  </a:cubicBezTo>
                  <a:cubicBezTo>
                    <a:pt x="331" y="248"/>
                    <a:pt x="331" y="250"/>
                    <a:pt x="334" y="250"/>
                  </a:cubicBezTo>
                  <a:cubicBezTo>
                    <a:pt x="335" y="250"/>
                    <a:pt x="335" y="248"/>
                    <a:pt x="335" y="247"/>
                  </a:cubicBezTo>
                  <a:cubicBezTo>
                    <a:pt x="337" y="248"/>
                    <a:pt x="339" y="248"/>
                    <a:pt x="341" y="248"/>
                  </a:cubicBezTo>
                  <a:cubicBezTo>
                    <a:pt x="342" y="246"/>
                    <a:pt x="342" y="246"/>
                    <a:pt x="342" y="246"/>
                  </a:cubicBezTo>
                  <a:cubicBezTo>
                    <a:pt x="344" y="245"/>
                    <a:pt x="344" y="246"/>
                    <a:pt x="346" y="245"/>
                  </a:cubicBezTo>
                  <a:cubicBezTo>
                    <a:pt x="347" y="244"/>
                    <a:pt x="346" y="243"/>
                    <a:pt x="347" y="242"/>
                  </a:cubicBezTo>
                  <a:cubicBezTo>
                    <a:pt x="346" y="242"/>
                    <a:pt x="345" y="242"/>
                    <a:pt x="345" y="242"/>
                  </a:cubicBezTo>
                  <a:cubicBezTo>
                    <a:pt x="345" y="241"/>
                    <a:pt x="345" y="240"/>
                    <a:pt x="345" y="239"/>
                  </a:cubicBezTo>
                  <a:cubicBezTo>
                    <a:pt x="343" y="240"/>
                    <a:pt x="342" y="239"/>
                    <a:pt x="340" y="239"/>
                  </a:cubicBezTo>
                  <a:cubicBezTo>
                    <a:pt x="338" y="240"/>
                    <a:pt x="341" y="243"/>
                    <a:pt x="336" y="241"/>
                  </a:cubicBezTo>
                  <a:cubicBezTo>
                    <a:pt x="334" y="241"/>
                    <a:pt x="335" y="239"/>
                    <a:pt x="334" y="238"/>
                  </a:cubicBezTo>
                  <a:cubicBezTo>
                    <a:pt x="333" y="238"/>
                    <a:pt x="331" y="237"/>
                    <a:pt x="331" y="237"/>
                  </a:cubicBezTo>
                  <a:cubicBezTo>
                    <a:pt x="332" y="234"/>
                    <a:pt x="332" y="234"/>
                    <a:pt x="332" y="234"/>
                  </a:cubicBezTo>
                  <a:cubicBezTo>
                    <a:pt x="333" y="235"/>
                    <a:pt x="334" y="234"/>
                    <a:pt x="336" y="235"/>
                  </a:cubicBezTo>
                  <a:cubicBezTo>
                    <a:pt x="336" y="235"/>
                    <a:pt x="337" y="237"/>
                    <a:pt x="338" y="237"/>
                  </a:cubicBezTo>
                  <a:cubicBezTo>
                    <a:pt x="340" y="238"/>
                    <a:pt x="343" y="238"/>
                    <a:pt x="346" y="238"/>
                  </a:cubicBezTo>
                  <a:cubicBezTo>
                    <a:pt x="346" y="238"/>
                    <a:pt x="346" y="236"/>
                    <a:pt x="346" y="236"/>
                  </a:cubicBezTo>
                  <a:cubicBezTo>
                    <a:pt x="344" y="236"/>
                    <a:pt x="344" y="236"/>
                    <a:pt x="343" y="235"/>
                  </a:cubicBezTo>
                  <a:cubicBezTo>
                    <a:pt x="340" y="234"/>
                    <a:pt x="344" y="234"/>
                    <a:pt x="345" y="233"/>
                  </a:cubicBezTo>
                  <a:cubicBezTo>
                    <a:pt x="344" y="233"/>
                    <a:pt x="346" y="232"/>
                    <a:pt x="346" y="232"/>
                  </a:cubicBezTo>
                  <a:cubicBezTo>
                    <a:pt x="348" y="233"/>
                    <a:pt x="349" y="234"/>
                    <a:pt x="352" y="235"/>
                  </a:cubicBezTo>
                  <a:cubicBezTo>
                    <a:pt x="352" y="236"/>
                    <a:pt x="351" y="238"/>
                    <a:pt x="352" y="238"/>
                  </a:cubicBezTo>
                  <a:cubicBezTo>
                    <a:pt x="352" y="239"/>
                    <a:pt x="354" y="238"/>
                    <a:pt x="355" y="239"/>
                  </a:cubicBezTo>
                  <a:cubicBezTo>
                    <a:pt x="356" y="238"/>
                    <a:pt x="355" y="237"/>
                    <a:pt x="356" y="237"/>
                  </a:cubicBezTo>
                  <a:cubicBezTo>
                    <a:pt x="356" y="237"/>
                    <a:pt x="356" y="236"/>
                    <a:pt x="356" y="235"/>
                  </a:cubicBezTo>
                  <a:cubicBezTo>
                    <a:pt x="356" y="235"/>
                    <a:pt x="354" y="234"/>
                    <a:pt x="354" y="234"/>
                  </a:cubicBezTo>
                  <a:cubicBezTo>
                    <a:pt x="355" y="231"/>
                    <a:pt x="355" y="231"/>
                    <a:pt x="355" y="227"/>
                  </a:cubicBezTo>
                  <a:cubicBezTo>
                    <a:pt x="354" y="227"/>
                    <a:pt x="353" y="226"/>
                    <a:pt x="353" y="226"/>
                  </a:cubicBezTo>
                  <a:cubicBezTo>
                    <a:pt x="351" y="226"/>
                    <a:pt x="350" y="227"/>
                    <a:pt x="349" y="227"/>
                  </a:cubicBezTo>
                  <a:cubicBezTo>
                    <a:pt x="341" y="228"/>
                    <a:pt x="337" y="223"/>
                    <a:pt x="335" y="217"/>
                  </a:cubicBezTo>
                  <a:cubicBezTo>
                    <a:pt x="334" y="217"/>
                    <a:pt x="334" y="217"/>
                    <a:pt x="334" y="217"/>
                  </a:cubicBezTo>
                  <a:cubicBezTo>
                    <a:pt x="333" y="219"/>
                    <a:pt x="334" y="221"/>
                    <a:pt x="334" y="223"/>
                  </a:cubicBezTo>
                  <a:cubicBezTo>
                    <a:pt x="333" y="223"/>
                    <a:pt x="332" y="221"/>
                    <a:pt x="332" y="221"/>
                  </a:cubicBezTo>
                  <a:cubicBezTo>
                    <a:pt x="330" y="221"/>
                    <a:pt x="328" y="221"/>
                    <a:pt x="327" y="221"/>
                  </a:cubicBezTo>
                  <a:cubicBezTo>
                    <a:pt x="327" y="220"/>
                    <a:pt x="326" y="218"/>
                    <a:pt x="326" y="218"/>
                  </a:cubicBezTo>
                  <a:cubicBezTo>
                    <a:pt x="325" y="216"/>
                    <a:pt x="323" y="215"/>
                    <a:pt x="322" y="213"/>
                  </a:cubicBezTo>
                  <a:cubicBezTo>
                    <a:pt x="321" y="211"/>
                    <a:pt x="321" y="208"/>
                    <a:pt x="320" y="206"/>
                  </a:cubicBezTo>
                  <a:cubicBezTo>
                    <a:pt x="320" y="205"/>
                    <a:pt x="317" y="205"/>
                    <a:pt x="316" y="204"/>
                  </a:cubicBezTo>
                  <a:cubicBezTo>
                    <a:pt x="315" y="202"/>
                    <a:pt x="317" y="200"/>
                    <a:pt x="316" y="199"/>
                  </a:cubicBezTo>
                  <a:cubicBezTo>
                    <a:pt x="316" y="198"/>
                    <a:pt x="314" y="196"/>
                    <a:pt x="314" y="195"/>
                  </a:cubicBezTo>
                  <a:cubicBezTo>
                    <a:pt x="313" y="195"/>
                    <a:pt x="314" y="194"/>
                    <a:pt x="313" y="193"/>
                  </a:cubicBezTo>
                  <a:cubicBezTo>
                    <a:pt x="312" y="193"/>
                    <a:pt x="309" y="194"/>
                    <a:pt x="308" y="193"/>
                  </a:cubicBezTo>
                  <a:cubicBezTo>
                    <a:pt x="307" y="193"/>
                    <a:pt x="304" y="192"/>
                    <a:pt x="302" y="192"/>
                  </a:cubicBezTo>
                  <a:cubicBezTo>
                    <a:pt x="302" y="193"/>
                    <a:pt x="302" y="193"/>
                    <a:pt x="302" y="193"/>
                  </a:cubicBezTo>
                  <a:cubicBezTo>
                    <a:pt x="300" y="193"/>
                    <a:pt x="300" y="195"/>
                    <a:pt x="298" y="194"/>
                  </a:cubicBezTo>
                  <a:cubicBezTo>
                    <a:pt x="297" y="191"/>
                    <a:pt x="297" y="191"/>
                    <a:pt x="297" y="191"/>
                  </a:cubicBezTo>
                  <a:cubicBezTo>
                    <a:pt x="296" y="191"/>
                    <a:pt x="296" y="191"/>
                    <a:pt x="296" y="191"/>
                  </a:cubicBezTo>
                  <a:cubicBezTo>
                    <a:pt x="295" y="192"/>
                    <a:pt x="292" y="197"/>
                    <a:pt x="292" y="197"/>
                  </a:cubicBezTo>
                  <a:cubicBezTo>
                    <a:pt x="292" y="198"/>
                    <a:pt x="293" y="199"/>
                    <a:pt x="292" y="200"/>
                  </a:cubicBezTo>
                  <a:cubicBezTo>
                    <a:pt x="292" y="201"/>
                    <a:pt x="288" y="202"/>
                    <a:pt x="287" y="203"/>
                  </a:cubicBezTo>
                  <a:cubicBezTo>
                    <a:pt x="285" y="197"/>
                    <a:pt x="288" y="194"/>
                    <a:pt x="290" y="188"/>
                  </a:cubicBezTo>
                  <a:cubicBezTo>
                    <a:pt x="290" y="188"/>
                    <a:pt x="289" y="188"/>
                    <a:pt x="288" y="188"/>
                  </a:cubicBezTo>
                  <a:cubicBezTo>
                    <a:pt x="284" y="183"/>
                    <a:pt x="284" y="183"/>
                    <a:pt x="284" y="183"/>
                  </a:cubicBezTo>
                  <a:cubicBezTo>
                    <a:pt x="284" y="182"/>
                    <a:pt x="285" y="181"/>
                    <a:pt x="284" y="181"/>
                  </a:cubicBezTo>
                  <a:cubicBezTo>
                    <a:pt x="284" y="180"/>
                    <a:pt x="282" y="180"/>
                    <a:pt x="282" y="181"/>
                  </a:cubicBezTo>
                  <a:cubicBezTo>
                    <a:pt x="281" y="180"/>
                    <a:pt x="280" y="179"/>
                    <a:pt x="279" y="178"/>
                  </a:cubicBezTo>
                  <a:cubicBezTo>
                    <a:pt x="279" y="178"/>
                    <a:pt x="277" y="178"/>
                    <a:pt x="276" y="178"/>
                  </a:cubicBezTo>
                  <a:cubicBezTo>
                    <a:pt x="276" y="179"/>
                    <a:pt x="277" y="181"/>
                    <a:pt x="276" y="181"/>
                  </a:cubicBezTo>
                  <a:cubicBezTo>
                    <a:pt x="276" y="182"/>
                    <a:pt x="273" y="183"/>
                    <a:pt x="272" y="184"/>
                  </a:cubicBezTo>
                  <a:cubicBezTo>
                    <a:pt x="272" y="185"/>
                    <a:pt x="273" y="187"/>
                    <a:pt x="272" y="187"/>
                  </a:cubicBezTo>
                  <a:cubicBezTo>
                    <a:pt x="272" y="187"/>
                    <a:pt x="270" y="187"/>
                    <a:pt x="270" y="187"/>
                  </a:cubicBezTo>
                  <a:cubicBezTo>
                    <a:pt x="269" y="186"/>
                    <a:pt x="269" y="187"/>
                    <a:pt x="268" y="187"/>
                  </a:cubicBezTo>
                  <a:cubicBezTo>
                    <a:pt x="267" y="186"/>
                    <a:pt x="268" y="184"/>
                    <a:pt x="268" y="183"/>
                  </a:cubicBezTo>
                  <a:cubicBezTo>
                    <a:pt x="267" y="182"/>
                    <a:pt x="263" y="180"/>
                    <a:pt x="261" y="179"/>
                  </a:cubicBezTo>
                  <a:cubicBezTo>
                    <a:pt x="259" y="178"/>
                    <a:pt x="258" y="178"/>
                    <a:pt x="255" y="177"/>
                  </a:cubicBezTo>
                  <a:cubicBezTo>
                    <a:pt x="255" y="179"/>
                    <a:pt x="254" y="183"/>
                    <a:pt x="254" y="185"/>
                  </a:cubicBezTo>
                  <a:cubicBezTo>
                    <a:pt x="254" y="187"/>
                    <a:pt x="255" y="187"/>
                    <a:pt x="255" y="188"/>
                  </a:cubicBezTo>
                  <a:cubicBezTo>
                    <a:pt x="255" y="190"/>
                    <a:pt x="255" y="191"/>
                    <a:pt x="255" y="193"/>
                  </a:cubicBezTo>
                  <a:cubicBezTo>
                    <a:pt x="255" y="194"/>
                    <a:pt x="252" y="195"/>
                    <a:pt x="252" y="195"/>
                  </a:cubicBezTo>
                  <a:cubicBezTo>
                    <a:pt x="252" y="194"/>
                    <a:pt x="252" y="193"/>
                    <a:pt x="251" y="193"/>
                  </a:cubicBezTo>
                  <a:cubicBezTo>
                    <a:pt x="250" y="192"/>
                    <a:pt x="249" y="193"/>
                    <a:pt x="248" y="192"/>
                  </a:cubicBezTo>
                  <a:cubicBezTo>
                    <a:pt x="247" y="192"/>
                    <a:pt x="241" y="187"/>
                    <a:pt x="241" y="187"/>
                  </a:cubicBezTo>
                  <a:cubicBezTo>
                    <a:pt x="240" y="184"/>
                    <a:pt x="242" y="183"/>
                    <a:pt x="242" y="181"/>
                  </a:cubicBezTo>
                  <a:cubicBezTo>
                    <a:pt x="242" y="177"/>
                    <a:pt x="241" y="174"/>
                    <a:pt x="241" y="171"/>
                  </a:cubicBezTo>
                  <a:cubicBezTo>
                    <a:pt x="238" y="171"/>
                    <a:pt x="237" y="171"/>
                    <a:pt x="235" y="171"/>
                  </a:cubicBezTo>
                  <a:cubicBezTo>
                    <a:pt x="232" y="175"/>
                    <a:pt x="229" y="176"/>
                    <a:pt x="225" y="178"/>
                  </a:cubicBezTo>
                  <a:cubicBezTo>
                    <a:pt x="225" y="179"/>
                    <a:pt x="225" y="179"/>
                    <a:pt x="225" y="179"/>
                  </a:cubicBezTo>
                  <a:cubicBezTo>
                    <a:pt x="221" y="180"/>
                    <a:pt x="218" y="179"/>
                    <a:pt x="216" y="179"/>
                  </a:cubicBezTo>
                  <a:cubicBezTo>
                    <a:pt x="214" y="180"/>
                    <a:pt x="212" y="182"/>
                    <a:pt x="211" y="183"/>
                  </a:cubicBezTo>
                  <a:cubicBezTo>
                    <a:pt x="209" y="183"/>
                    <a:pt x="208" y="183"/>
                    <a:pt x="207" y="183"/>
                  </a:cubicBezTo>
                  <a:cubicBezTo>
                    <a:pt x="203" y="186"/>
                    <a:pt x="204" y="190"/>
                    <a:pt x="204" y="193"/>
                  </a:cubicBezTo>
                  <a:close/>
                  <a:moveTo>
                    <a:pt x="566" y="186"/>
                  </a:moveTo>
                  <a:cubicBezTo>
                    <a:pt x="563" y="185"/>
                    <a:pt x="561" y="186"/>
                    <a:pt x="559" y="185"/>
                  </a:cubicBezTo>
                  <a:cubicBezTo>
                    <a:pt x="558" y="185"/>
                    <a:pt x="558" y="183"/>
                    <a:pt x="558" y="183"/>
                  </a:cubicBezTo>
                  <a:cubicBezTo>
                    <a:pt x="556" y="182"/>
                    <a:pt x="552" y="182"/>
                    <a:pt x="549" y="182"/>
                  </a:cubicBezTo>
                  <a:cubicBezTo>
                    <a:pt x="543" y="183"/>
                    <a:pt x="544" y="187"/>
                    <a:pt x="548" y="189"/>
                  </a:cubicBezTo>
                  <a:cubicBezTo>
                    <a:pt x="548" y="189"/>
                    <a:pt x="559" y="193"/>
                    <a:pt x="555" y="193"/>
                  </a:cubicBezTo>
                  <a:cubicBezTo>
                    <a:pt x="554" y="194"/>
                    <a:pt x="555" y="193"/>
                    <a:pt x="554" y="193"/>
                  </a:cubicBezTo>
                  <a:cubicBezTo>
                    <a:pt x="554" y="193"/>
                    <a:pt x="551" y="193"/>
                    <a:pt x="551" y="193"/>
                  </a:cubicBezTo>
                  <a:cubicBezTo>
                    <a:pt x="548" y="192"/>
                    <a:pt x="548" y="191"/>
                    <a:pt x="546" y="190"/>
                  </a:cubicBezTo>
                  <a:cubicBezTo>
                    <a:pt x="545" y="190"/>
                    <a:pt x="544" y="190"/>
                    <a:pt x="544" y="190"/>
                  </a:cubicBezTo>
                  <a:cubicBezTo>
                    <a:pt x="543" y="193"/>
                    <a:pt x="543" y="193"/>
                    <a:pt x="543" y="193"/>
                  </a:cubicBezTo>
                  <a:cubicBezTo>
                    <a:pt x="545" y="193"/>
                    <a:pt x="544" y="194"/>
                    <a:pt x="544" y="195"/>
                  </a:cubicBezTo>
                  <a:cubicBezTo>
                    <a:pt x="544" y="195"/>
                    <a:pt x="543" y="195"/>
                    <a:pt x="542" y="195"/>
                  </a:cubicBezTo>
                  <a:cubicBezTo>
                    <a:pt x="542" y="195"/>
                    <a:pt x="541" y="197"/>
                    <a:pt x="541" y="197"/>
                  </a:cubicBezTo>
                  <a:cubicBezTo>
                    <a:pt x="540" y="196"/>
                    <a:pt x="540" y="199"/>
                    <a:pt x="540" y="199"/>
                  </a:cubicBezTo>
                  <a:cubicBezTo>
                    <a:pt x="542" y="200"/>
                    <a:pt x="542" y="199"/>
                    <a:pt x="542" y="201"/>
                  </a:cubicBezTo>
                  <a:cubicBezTo>
                    <a:pt x="542" y="201"/>
                    <a:pt x="540" y="201"/>
                    <a:pt x="540" y="201"/>
                  </a:cubicBezTo>
                  <a:cubicBezTo>
                    <a:pt x="540" y="201"/>
                    <a:pt x="538" y="200"/>
                    <a:pt x="540" y="200"/>
                  </a:cubicBezTo>
                  <a:cubicBezTo>
                    <a:pt x="538" y="200"/>
                    <a:pt x="540" y="197"/>
                    <a:pt x="540" y="197"/>
                  </a:cubicBezTo>
                  <a:cubicBezTo>
                    <a:pt x="541" y="188"/>
                    <a:pt x="539" y="191"/>
                    <a:pt x="534" y="193"/>
                  </a:cubicBezTo>
                  <a:cubicBezTo>
                    <a:pt x="533" y="191"/>
                    <a:pt x="533" y="191"/>
                    <a:pt x="533" y="191"/>
                  </a:cubicBezTo>
                  <a:cubicBezTo>
                    <a:pt x="535" y="193"/>
                    <a:pt x="534" y="189"/>
                    <a:pt x="531" y="189"/>
                  </a:cubicBezTo>
                  <a:cubicBezTo>
                    <a:pt x="530" y="191"/>
                    <a:pt x="530" y="191"/>
                    <a:pt x="530" y="191"/>
                  </a:cubicBezTo>
                  <a:cubicBezTo>
                    <a:pt x="527" y="192"/>
                    <a:pt x="527" y="193"/>
                    <a:pt x="524" y="195"/>
                  </a:cubicBezTo>
                  <a:cubicBezTo>
                    <a:pt x="525" y="196"/>
                    <a:pt x="526" y="197"/>
                    <a:pt x="527" y="197"/>
                  </a:cubicBezTo>
                  <a:cubicBezTo>
                    <a:pt x="527" y="198"/>
                    <a:pt x="526" y="199"/>
                    <a:pt x="526" y="200"/>
                  </a:cubicBezTo>
                  <a:cubicBezTo>
                    <a:pt x="522" y="200"/>
                    <a:pt x="522" y="200"/>
                    <a:pt x="519" y="199"/>
                  </a:cubicBezTo>
                  <a:cubicBezTo>
                    <a:pt x="519" y="198"/>
                    <a:pt x="519" y="198"/>
                    <a:pt x="519" y="198"/>
                  </a:cubicBezTo>
                  <a:cubicBezTo>
                    <a:pt x="520" y="198"/>
                    <a:pt x="521" y="198"/>
                    <a:pt x="522" y="198"/>
                  </a:cubicBezTo>
                  <a:cubicBezTo>
                    <a:pt x="523" y="196"/>
                    <a:pt x="521" y="195"/>
                    <a:pt x="523" y="193"/>
                  </a:cubicBezTo>
                  <a:cubicBezTo>
                    <a:pt x="525" y="192"/>
                    <a:pt x="523" y="192"/>
                    <a:pt x="522" y="191"/>
                  </a:cubicBezTo>
                  <a:cubicBezTo>
                    <a:pt x="522" y="190"/>
                    <a:pt x="522" y="190"/>
                    <a:pt x="522" y="190"/>
                  </a:cubicBezTo>
                  <a:cubicBezTo>
                    <a:pt x="522" y="190"/>
                    <a:pt x="523" y="188"/>
                    <a:pt x="522" y="187"/>
                  </a:cubicBezTo>
                  <a:cubicBezTo>
                    <a:pt x="522" y="187"/>
                    <a:pt x="522" y="187"/>
                    <a:pt x="522" y="187"/>
                  </a:cubicBezTo>
                  <a:cubicBezTo>
                    <a:pt x="521" y="186"/>
                    <a:pt x="521" y="184"/>
                    <a:pt x="520" y="183"/>
                  </a:cubicBezTo>
                  <a:cubicBezTo>
                    <a:pt x="518" y="183"/>
                    <a:pt x="518" y="183"/>
                    <a:pt x="518" y="183"/>
                  </a:cubicBezTo>
                  <a:cubicBezTo>
                    <a:pt x="517" y="178"/>
                    <a:pt x="521" y="178"/>
                    <a:pt x="521" y="177"/>
                  </a:cubicBezTo>
                  <a:cubicBezTo>
                    <a:pt x="521" y="177"/>
                    <a:pt x="521" y="176"/>
                    <a:pt x="521" y="175"/>
                  </a:cubicBezTo>
                  <a:cubicBezTo>
                    <a:pt x="521" y="176"/>
                    <a:pt x="520" y="175"/>
                    <a:pt x="520" y="175"/>
                  </a:cubicBezTo>
                  <a:cubicBezTo>
                    <a:pt x="521" y="170"/>
                    <a:pt x="525" y="169"/>
                    <a:pt x="518" y="167"/>
                  </a:cubicBezTo>
                  <a:cubicBezTo>
                    <a:pt x="517" y="166"/>
                    <a:pt x="513" y="165"/>
                    <a:pt x="510" y="166"/>
                  </a:cubicBezTo>
                  <a:cubicBezTo>
                    <a:pt x="510" y="166"/>
                    <a:pt x="510" y="166"/>
                    <a:pt x="510" y="166"/>
                  </a:cubicBezTo>
                  <a:cubicBezTo>
                    <a:pt x="510" y="166"/>
                    <a:pt x="508" y="168"/>
                    <a:pt x="508" y="168"/>
                  </a:cubicBezTo>
                  <a:cubicBezTo>
                    <a:pt x="507" y="168"/>
                    <a:pt x="505" y="168"/>
                    <a:pt x="504" y="168"/>
                  </a:cubicBezTo>
                  <a:cubicBezTo>
                    <a:pt x="504" y="169"/>
                    <a:pt x="504" y="170"/>
                    <a:pt x="504" y="171"/>
                  </a:cubicBezTo>
                  <a:cubicBezTo>
                    <a:pt x="498" y="171"/>
                    <a:pt x="498" y="171"/>
                    <a:pt x="498" y="171"/>
                  </a:cubicBezTo>
                  <a:cubicBezTo>
                    <a:pt x="498" y="172"/>
                    <a:pt x="498" y="173"/>
                    <a:pt x="498" y="173"/>
                  </a:cubicBezTo>
                  <a:cubicBezTo>
                    <a:pt x="497" y="174"/>
                    <a:pt x="495" y="173"/>
                    <a:pt x="493" y="174"/>
                  </a:cubicBezTo>
                  <a:cubicBezTo>
                    <a:pt x="492" y="175"/>
                    <a:pt x="494" y="175"/>
                    <a:pt x="494" y="175"/>
                  </a:cubicBezTo>
                  <a:cubicBezTo>
                    <a:pt x="493" y="175"/>
                    <a:pt x="494" y="176"/>
                    <a:pt x="494" y="176"/>
                  </a:cubicBezTo>
                  <a:cubicBezTo>
                    <a:pt x="494" y="177"/>
                    <a:pt x="493" y="177"/>
                    <a:pt x="492" y="179"/>
                  </a:cubicBezTo>
                  <a:cubicBezTo>
                    <a:pt x="492" y="179"/>
                    <a:pt x="495" y="179"/>
                    <a:pt x="494" y="179"/>
                  </a:cubicBezTo>
                  <a:cubicBezTo>
                    <a:pt x="492" y="180"/>
                    <a:pt x="492" y="179"/>
                    <a:pt x="490" y="179"/>
                  </a:cubicBezTo>
                  <a:cubicBezTo>
                    <a:pt x="488" y="179"/>
                    <a:pt x="487" y="181"/>
                    <a:pt x="487" y="181"/>
                  </a:cubicBezTo>
                  <a:cubicBezTo>
                    <a:pt x="487" y="181"/>
                    <a:pt x="487" y="186"/>
                    <a:pt x="487" y="188"/>
                  </a:cubicBezTo>
                  <a:cubicBezTo>
                    <a:pt x="488" y="188"/>
                    <a:pt x="489" y="189"/>
                    <a:pt x="489" y="189"/>
                  </a:cubicBezTo>
                  <a:cubicBezTo>
                    <a:pt x="490" y="190"/>
                    <a:pt x="494" y="188"/>
                    <a:pt x="496" y="189"/>
                  </a:cubicBezTo>
                  <a:cubicBezTo>
                    <a:pt x="496" y="189"/>
                    <a:pt x="495" y="194"/>
                    <a:pt x="496" y="195"/>
                  </a:cubicBezTo>
                  <a:cubicBezTo>
                    <a:pt x="493" y="193"/>
                    <a:pt x="492" y="192"/>
                    <a:pt x="486" y="192"/>
                  </a:cubicBezTo>
                  <a:cubicBezTo>
                    <a:pt x="486" y="194"/>
                    <a:pt x="486" y="195"/>
                    <a:pt x="486" y="196"/>
                  </a:cubicBezTo>
                  <a:cubicBezTo>
                    <a:pt x="491" y="200"/>
                    <a:pt x="495" y="197"/>
                    <a:pt x="490" y="203"/>
                  </a:cubicBezTo>
                  <a:cubicBezTo>
                    <a:pt x="490" y="201"/>
                    <a:pt x="491" y="208"/>
                    <a:pt x="492" y="210"/>
                  </a:cubicBezTo>
                  <a:cubicBezTo>
                    <a:pt x="486" y="207"/>
                    <a:pt x="485" y="208"/>
                    <a:pt x="478" y="209"/>
                  </a:cubicBezTo>
                  <a:cubicBezTo>
                    <a:pt x="480" y="208"/>
                    <a:pt x="482" y="206"/>
                    <a:pt x="484" y="205"/>
                  </a:cubicBezTo>
                  <a:cubicBezTo>
                    <a:pt x="484" y="205"/>
                    <a:pt x="485" y="206"/>
                    <a:pt x="486" y="205"/>
                  </a:cubicBezTo>
                  <a:cubicBezTo>
                    <a:pt x="485" y="204"/>
                    <a:pt x="486" y="203"/>
                    <a:pt x="485" y="202"/>
                  </a:cubicBezTo>
                  <a:cubicBezTo>
                    <a:pt x="484" y="201"/>
                    <a:pt x="481" y="201"/>
                    <a:pt x="480" y="199"/>
                  </a:cubicBezTo>
                  <a:cubicBezTo>
                    <a:pt x="478" y="196"/>
                    <a:pt x="479" y="183"/>
                    <a:pt x="480" y="179"/>
                  </a:cubicBezTo>
                  <a:cubicBezTo>
                    <a:pt x="482" y="172"/>
                    <a:pt x="491" y="170"/>
                    <a:pt x="500" y="169"/>
                  </a:cubicBezTo>
                  <a:cubicBezTo>
                    <a:pt x="499" y="169"/>
                    <a:pt x="501" y="169"/>
                    <a:pt x="501" y="169"/>
                  </a:cubicBezTo>
                  <a:cubicBezTo>
                    <a:pt x="501" y="169"/>
                    <a:pt x="501" y="167"/>
                    <a:pt x="501" y="167"/>
                  </a:cubicBezTo>
                  <a:cubicBezTo>
                    <a:pt x="500" y="167"/>
                    <a:pt x="497" y="166"/>
                    <a:pt x="496" y="166"/>
                  </a:cubicBezTo>
                  <a:cubicBezTo>
                    <a:pt x="493" y="165"/>
                    <a:pt x="486" y="165"/>
                    <a:pt x="482" y="166"/>
                  </a:cubicBezTo>
                  <a:cubicBezTo>
                    <a:pt x="480" y="168"/>
                    <a:pt x="480" y="168"/>
                    <a:pt x="480" y="168"/>
                  </a:cubicBezTo>
                  <a:cubicBezTo>
                    <a:pt x="478" y="168"/>
                    <a:pt x="477" y="166"/>
                    <a:pt x="474" y="166"/>
                  </a:cubicBezTo>
                  <a:cubicBezTo>
                    <a:pt x="473" y="166"/>
                    <a:pt x="471" y="168"/>
                    <a:pt x="470" y="168"/>
                  </a:cubicBezTo>
                  <a:cubicBezTo>
                    <a:pt x="467" y="168"/>
                    <a:pt x="467" y="167"/>
                    <a:pt x="464" y="168"/>
                  </a:cubicBezTo>
                  <a:cubicBezTo>
                    <a:pt x="464" y="168"/>
                    <a:pt x="464" y="168"/>
                    <a:pt x="464" y="168"/>
                  </a:cubicBezTo>
                  <a:cubicBezTo>
                    <a:pt x="463" y="169"/>
                    <a:pt x="461" y="171"/>
                    <a:pt x="460" y="172"/>
                  </a:cubicBezTo>
                  <a:cubicBezTo>
                    <a:pt x="460" y="173"/>
                    <a:pt x="461" y="175"/>
                    <a:pt x="461" y="175"/>
                  </a:cubicBezTo>
                  <a:cubicBezTo>
                    <a:pt x="461" y="175"/>
                    <a:pt x="456" y="178"/>
                    <a:pt x="456" y="178"/>
                  </a:cubicBezTo>
                  <a:cubicBezTo>
                    <a:pt x="457" y="181"/>
                    <a:pt x="457" y="181"/>
                    <a:pt x="457" y="181"/>
                  </a:cubicBezTo>
                  <a:cubicBezTo>
                    <a:pt x="456" y="183"/>
                    <a:pt x="449" y="189"/>
                    <a:pt x="449" y="190"/>
                  </a:cubicBezTo>
                  <a:cubicBezTo>
                    <a:pt x="448" y="191"/>
                    <a:pt x="450" y="192"/>
                    <a:pt x="450" y="194"/>
                  </a:cubicBezTo>
                  <a:cubicBezTo>
                    <a:pt x="450" y="195"/>
                    <a:pt x="447" y="197"/>
                    <a:pt x="447" y="197"/>
                  </a:cubicBezTo>
                  <a:cubicBezTo>
                    <a:pt x="446" y="199"/>
                    <a:pt x="446" y="199"/>
                    <a:pt x="446" y="201"/>
                  </a:cubicBezTo>
                  <a:cubicBezTo>
                    <a:pt x="448" y="202"/>
                    <a:pt x="450" y="203"/>
                    <a:pt x="453" y="204"/>
                  </a:cubicBezTo>
                  <a:cubicBezTo>
                    <a:pt x="453" y="205"/>
                    <a:pt x="453" y="205"/>
                    <a:pt x="453" y="205"/>
                  </a:cubicBezTo>
                  <a:cubicBezTo>
                    <a:pt x="452" y="205"/>
                    <a:pt x="452" y="205"/>
                    <a:pt x="452" y="205"/>
                  </a:cubicBezTo>
                  <a:cubicBezTo>
                    <a:pt x="450" y="205"/>
                    <a:pt x="454" y="209"/>
                    <a:pt x="455" y="209"/>
                  </a:cubicBezTo>
                  <a:cubicBezTo>
                    <a:pt x="455" y="210"/>
                    <a:pt x="455" y="210"/>
                    <a:pt x="455" y="210"/>
                  </a:cubicBezTo>
                  <a:cubicBezTo>
                    <a:pt x="458" y="211"/>
                    <a:pt x="463" y="210"/>
                    <a:pt x="466" y="210"/>
                  </a:cubicBezTo>
                  <a:cubicBezTo>
                    <a:pt x="467" y="213"/>
                    <a:pt x="467" y="213"/>
                    <a:pt x="467" y="213"/>
                  </a:cubicBezTo>
                  <a:cubicBezTo>
                    <a:pt x="465" y="212"/>
                    <a:pt x="463" y="213"/>
                    <a:pt x="461" y="213"/>
                  </a:cubicBezTo>
                  <a:cubicBezTo>
                    <a:pt x="461" y="213"/>
                    <a:pt x="461" y="215"/>
                    <a:pt x="461" y="215"/>
                  </a:cubicBezTo>
                  <a:cubicBezTo>
                    <a:pt x="461" y="215"/>
                    <a:pt x="464" y="218"/>
                    <a:pt x="464" y="218"/>
                  </a:cubicBezTo>
                  <a:cubicBezTo>
                    <a:pt x="464" y="219"/>
                    <a:pt x="464" y="219"/>
                    <a:pt x="464" y="219"/>
                  </a:cubicBezTo>
                  <a:cubicBezTo>
                    <a:pt x="464" y="219"/>
                    <a:pt x="464" y="218"/>
                    <a:pt x="466" y="218"/>
                  </a:cubicBezTo>
                  <a:cubicBezTo>
                    <a:pt x="466" y="218"/>
                    <a:pt x="469" y="220"/>
                    <a:pt x="470" y="221"/>
                  </a:cubicBezTo>
                  <a:cubicBezTo>
                    <a:pt x="469" y="221"/>
                    <a:pt x="468" y="221"/>
                    <a:pt x="468" y="221"/>
                  </a:cubicBezTo>
                  <a:cubicBezTo>
                    <a:pt x="468" y="223"/>
                    <a:pt x="468" y="223"/>
                    <a:pt x="468" y="223"/>
                  </a:cubicBezTo>
                  <a:cubicBezTo>
                    <a:pt x="469" y="223"/>
                    <a:pt x="471" y="223"/>
                    <a:pt x="472" y="223"/>
                  </a:cubicBezTo>
                  <a:cubicBezTo>
                    <a:pt x="474" y="221"/>
                    <a:pt x="475" y="219"/>
                    <a:pt x="478" y="221"/>
                  </a:cubicBezTo>
                  <a:cubicBezTo>
                    <a:pt x="479" y="221"/>
                    <a:pt x="478" y="222"/>
                    <a:pt x="478" y="223"/>
                  </a:cubicBezTo>
                  <a:cubicBezTo>
                    <a:pt x="479" y="223"/>
                    <a:pt x="483" y="226"/>
                    <a:pt x="484" y="227"/>
                  </a:cubicBezTo>
                  <a:cubicBezTo>
                    <a:pt x="484" y="227"/>
                    <a:pt x="483" y="227"/>
                    <a:pt x="483" y="229"/>
                  </a:cubicBezTo>
                  <a:cubicBezTo>
                    <a:pt x="483" y="229"/>
                    <a:pt x="484" y="229"/>
                    <a:pt x="484" y="229"/>
                  </a:cubicBezTo>
                  <a:cubicBezTo>
                    <a:pt x="487" y="229"/>
                    <a:pt x="488" y="229"/>
                    <a:pt x="490" y="229"/>
                  </a:cubicBezTo>
                  <a:cubicBezTo>
                    <a:pt x="490" y="229"/>
                    <a:pt x="488" y="226"/>
                    <a:pt x="489" y="226"/>
                  </a:cubicBezTo>
                  <a:cubicBezTo>
                    <a:pt x="490" y="226"/>
                    <a:pt x="490" y="226"/>
                    <a:pt x="490" y="226"/>
                  </a:cubicBezTo>
                  <a:cubicBezTo>
                    <a:pt x="491" y="226"/>
                    <a:pt x="493" y="229"/>
                    <a:pt x="493" y="229"/>
                  </a:cubicBezTo>
                  <a:cubicBezTo>
                    <a:pt x="495" y="230"/>
                    <a:pt x="497" y="229"/>
                    <a:pt x="499" y="229"/>
                  </a:cubicBezTo>
                  <a:cubicBezTo>
                    <a:pt x="500" y="231"/>
                    <a:pt x="500" y="231"/>
                    <a:pt x="500" y="231"/>
                  </a:cubicBezTo>
                  <a:cubicBezTo>
                    <a:pt x="501" y="231"/>
                    <a:pt x="502" y="231"/>
                    <a:pt x="504" y="231"/>
                  </a:cubicBezTo>
                  <a:cubicBezTo>
                    <a:pt x="505" y="231"/>
                    <a:pt x="509" y="229"/>
                    <a:pt x="510" y="229"/>
                  </a:cubicBezTo>
                  <a:cubicBezTo>
                    <a:pt x="511" y="229"/>
                    <a:pt x="511" y="231"/>
                    <a:pt x="512" y="231"/>
                  </a:cubicBezTo>
                  <a:cubicBezTo>
                    <a:pt x="513" y="232"/>
                    <a:pt x="517" y="233"/>
                    <a:pt x="518" y="233"/>
                  </a:cubicBezTo>
                  <a:cubicBezTo>
                    <a:pt x="524" y="233"/>
                    <a:pt x="520" y="231"/>
                    <a:pt x="518" y="229"/>
                  </a:cubicBezTo>
                  <a:cubicBezTo>
                    <a:pt x="518" y="229"/>
                    <a:pt x="518" y="228"/>
                    <a:pt x="518" y="227"/>
                  </a:cubicBezTo>
                  <a:cubicBezTo>
                    <a:pt x="516" y="226"/>
                    <a:pt x="515" y="225"/>
                    <a:pt x="514" y="224"/>
                  </a:cubicBezTo>
                  <a:cubicBezTo>
                    <a:pt x="512" y="223"/>
                    <a:pt x="513" y="222"/>
                    <a:pt x="516" y="223"/>
                  </a:cubicBezTo>
                  <a:cubicBezTo>
                    <a:pt x="517" y="223"/>
                    <a:pt x="520" y="228"/>
                    <a:pt x="521" y="229"/>
                  </a:cubicBezTo>
                  <a:cubicBezTo>
                    <a:pt x="521" y="230"/>
                    <a:pt x="522" y="229"/>
                    <a:pt x="523" y="229"/>
                  </a:cubicBezTo>
                  <a:cubicBezTo>
                    <a:pt x="525" y="230"/>
                    <a:pt x="526" y="233"/>
                    <a:pt x="528" y="235"/>
                  </a:cubicBezTo>
                  <a:cubicBezTo>
                    <a:pt x="528" y="235"/>
                    <a:pt x="529" y="235"/>
                    <a:pt x="530" y="235"/>
                  </a:cubicBezTo>
                  <a:cubicBezTo>
                    <a:pt x="529" y="234"/>
                    <a:pt x="531" y="233"/>
                    <a:pt x="530" y="231"/>
                  </a:cubicBezTo>
                  <a:cubicBezTo>
                    <a:pt x="530" y="231"/>
                    <a:pt x="527" y="230"/>
                    <a:pt x="527" y="229"/>
                  </a:cubicBezTo>
                  <a:cubicBezTo>
                    <a:pt x="527" y="229"/>
                    <a:pt x="527" y="228"/>
                    <a:pt x="527" y="227"/>
                  </a:cubicBezTo>
                  <a:cubicBezTo>
                    <a:pt x="527" y="227"/>
                    <a:pt x="525" y="226"/>
                    <a:pt x="525" y="226"/>
                  </a:cubicBezTo>
                  <a:cubicBezTo>
                    <a:pt x="525" y="224"/>
                    <a:pt x="526" y="225"/>
                    <a:pt x="526" y="224"/>
                  </a:cubicBezTo>
                  <a:cubicBezTo>
                    <a:pt x="527" y="224"/>
                    <a:pt x="529" y="224"/>
                    <a:pt x="531" y="224"/>
                  </a:cubicBezTo>
                  <a:cubicBezTo>
                    <a:pt x="531" y="223"/>
                    <a:pt x="531" y="223"/>
                    <a:pt x="531" y="223"/>
                  </a:cubicBezTo>
                  <a:cubicBezTo>
                    <a:pt x="531" y="223"/>
                    <a:pt x="534" y="223"/>
                    <a:pt x="534" y="223"/>
                  </a:cubicBezTo>
                  <a:cubicBezTo>
                    <a:pt x="534" y="224"/>
                    <a:pt x="535" y="223"/>
                    <a:pt x="536" y="223"/>
                  </a:cubicBezTo>
                  <a:cubicBezTo>
                    <a:pt x="537" y="224"/>
                    <a:pt x="537" y="226"/>
                    <a:pt x="538" y="227"/>
                  </a:cubicBezTo>
                  <a:cubicBezTo>
                    <a:pt x="542" y="230"/>
                    <a:pt x="542" y="228"/>
                    <a:pt x="545" y="227"/>
                  </a:cubicBezTo>
                  <a:cubicBezTo>
                    <a:pt x="546" y="227"/>
                    <a:pt x="546" y="228"/>
                    <a:pt x="548" y="228"/>
                  </a:cubicBezTo>
                  <a:cubicBezTo>
                    <a:pt x="548" y="228"/>
                    <a:pt x="548" y="227"/>
                    <a:pt x="549" y="227"/>
                  </a:cubicBezTo>
                  <a:cubicBezTo>
                    <a:pt x="548" y="224"/>
                    <a:pt x="548" y="223"/>
                    <a:pt x="548" y="221"/>
                  </a:cubicBezTo>
                  <a:cubicBezTo>
                    <a:pt x="546" y="221"/>
                    <a:pt x="546" y="221"/>
                    <a:pt x="546" y="221"/>
                  </a:cubicBezTo>
                  <a:cubicBezTo>
                    <a:pt x="546" y="222"/>
                    <a:pt x="545" y="223"/>
                    <a:pt x="545" y="223"/>
                  </a:cubicBezTo>
                  <a:cubicBezTo>
                    <a:pt x="544" y="224"/>
                    <a:pt x="544" y="223"/>
                    <a:pt x="543" y="223"/>
                  </a:cubicBezTo>
                  <a:cubicBezTo>
                    <a:pt x="543" y="223"/>
                    <a:pt x="543" y="221"/>
                    <a:pt x="543" y="221"/>
                  </a:cubicBezTo>
                  <a:cubicBezTo>
                    <a:pt x="545" y="220"/>
                    <a:pt x="546" y="220"/>
                    <a:pt x="548" y="219"/>
                  </a:cubicBezTo>
                  <a:cubicBezTo>
                    <a:pt x="549" y="220"/>
                    <a:pt x="550" y="222"/>
                    <a:pt x="550" y="224"/>
                  </a:cubicBezTo>
                  <a:cubicBezTo>
                    <a:pt x="551" y="224"/>
                    <a:pt x="552" y="224"/>
                    <a:pt x="553" y="225"/>
                  </a:cubicBezTo>
                  <a:cubicBezTo>
                    <a:pt x="553" y="223"/>
                    <a:pt x="553" y="223"/>
                    <a:pt x="553" y="223"/>
                  </a:cubicBezTo>
                  <a:cubicBezTo>
                    <a:pt x="553" y="223"/>
                    <a:pt x="555" y="223"/>
                    <a:pt x="556" y="223"/>
                  </a:cubicBezTo>
                  <a:cubicBezTo>
                    <a:pt x="557" y="226"/>
                    <a:pt x="557" y="230"/>
                    <a:pt x="558" y="233"/>
                  </a:cubicBezTo>
                  <a:cubicBezTo>
                    <a:pt x="560" y="233"/>
                    <a:pt x="560" y="233"/>
                    <a:pt x="560" y="233"/>
                  </a:cubicBezTo>
                  <a:cubicBezTo>
                    <a:pt x="560" y="232"/>
                    <a:pt x="560" y="230"/>
                    <a:pt x="560" y="229"/>
                  </a:cubicBezTo>
                  <a:cubicBezTo>
                    <a:pt x="561" y="229"/>
                    <a:pt x="560" y="229"/>
                    <a:pt x="562" y="229"/>
                  </a:cubicBezTo>
                  <a:cubicBezTo>
                    <a:pt x="562" y="229"/>
                    <a:pt x="563" y="228"/>
                    <a:pt x="563" y="228"/>
                  </a:cubicBezTo>
                  <a:cubicBezTo>
                    <a:pt x="564" y="228"/>
                    <a:pt x="564" y="229"/>
                    <a:pt x="566" y="229"/>
                  </a:cubicBezTo>
                  <a:cubicBezTo>
                    <a:pt x="566" y="230"/>
                    <a:pt x="565" y="231"/>
                    <a:pt x="566" y="231"/>
                  </a:cubicBezTo>
                  <a:cubicBezTo>
                    <a:pt x="567" y="232"/>
                    <a:pt x="568" y="231"/>
                    <a:pt x="568" y="231"/>
                  </a:cubicBezTo>
                  <a:cubicBezTo>
                    <a:pt x="568" y="233"/>
                    <a:pt x="567" y="233"/>
                    <a:pt x="567" y="235"/>
                  </a:cubicBezTo>
                  <a:cubicBezTo>
                    <a:pt x="568" y="235"/>
                    <a:pt x="569" y="235"/>
                    <a:pt x="570" y="235"/>
                  </a:cubicBezTo>
                  <a:cubicBezTo>
                    <a:pt x="572" y="231"/>
                    <a:pt x="571" y="232"/>
                    <a:pt x="575" y="232"/>
                  </a:cubicBezTo>
                  <a:cubicBezTo>
                    <a:pt x="576" y="235"/>
                    <a:pt x="576" y="235"/>
                    <a:pt x="576" y="235"/>
                  </a:cubicBezTo>
                  <a:cubicBezTo>
                    <a:pt x="575" y="235"/>
                    <a:pt x="574" y="234"/>
                    <a:pt x="573" y="234"/>
                  </a:cubicBezTo>
                  <a:cubicBezTo>
                    <a:pt x="573" y="235"/>
                    <a:pt x="573" y="235"/>
                    <a:pt x="572" y="235"/>
                  </a:cubicBezTo>
                  <a:cubicBezTo>
                    <a:pt x="572" y="236"/>
                    <a:pt x="572" y="238"/>
                    <a:pt x="572" y="239"/>
                  </a:cubicBezTo>
                  <a:cubicBezTo>
                    <a:pt x="573" y="239"/>
                    <a:pt x="573" y="240"/>
                    <a:pt x="574" y="241"/>
                  </a:cubicBezTo>
                  <a:cubicBezTo>
                    <a:pt x="575" y="241"/>
                    <a:pt x="577" y="241"/>
                    <a:pt x="578" y="241"/>
                  </a:cubicBezTo>
                  <a:cubicBezTo>
                    <a:pt x="579" y="242"/>
                    <a:pt x="579" y="245"/>
                    <a:pt x="578" y="244"/>
                  </a:cubicBezTo>
                  <a:cubicBezTo>
                    <a:pt x="578" y="244"/>
                    <a:pt x="578" y="243"/>
                    <a:pt x="577" y="243"/>
                  </a:cubicBezTo>
                  <a:cubicBezTo>
                    <a:pt x="577" y="243"/>
                    <a:pt x="576" y="243"/>
                    <a:pt x="575" y="243"/>
                  </a:cubicBezTo>
                  <a:cubicBezTo>
                    <a:pt x="575" y="243"/>
                    <a:pt x="575" y="244"/>
                    <a:pt x="575" y="245"/>
                  </a:cubicBezTo>
                  <a:cubicBezTo>
                    <a:pt x="574" y="246"/>
                    <a:pt x="575" y="246"/>
                    <a:pt x="574" y="247"/>
                  </a:cubicBezTo>
                  <a:cubicBezTo>
                    <a:pt x="572" y="246"/>
                    <a:pt x="574" y="251"/>
                    <a:pt x="574" y="251"/>
                  </a:cubicBezTo>
                  <a:cubicBezTo>
                    <a:pt x="574" y="251"/>
                    <a:pt x="576" y="250"/>
                    <a:pt x="576" y="251"/>
                  </a:cubicBezTo>
                  <a:cubicBezTo>
                    <a:pt x="577" y="251"/>
                    <a:pt x="575" y="254"/>
                    <a:pt x="576" y="255"/>
                  </a:cubicBezTo>
                  <a:cubicBezTo>
                    <a:pt x="577" y="254"/>
                    <a:pt x="577" y="255"/>
                    <a:pt x="578" y="255"/>
                  </a:cubicBezTo>
                  <a:cubicBezTo>
                    <a:pt x="580" y="254"/>
                    <a:pt x="584" y="249"/>
                    <a:pt x="585" y="247"/>
                  </a:cubicBezTo>
                  <a:cubicBezTo>
                    <a:pt x="586" y="248"/>
                    <a:pt x="587" y="248"/>
                    <a:pt x="588" y="248"/>
                  </a:cubicBezTo>
                  <a:cubicBezTo>
                    <a:pt x="589" y="248"/>
                    <a:pt x="589" y="245"/>
                    <a:pt x="590" y="245"/>
                  </a:cubicBezTo>
                  <a:cubicBezTo>
                    <a:pt x="591" y="245"/>
                    <a:pt x="591" y="249"/>
                    <a:pt x="591" y="250"/>
                  </a:cubicBezTo>
                  <a:cubicBezTo>
                    <a:pt x="591" y="250"/>
                    <a:pt x="589" y="251"/>
                    <a:pt x="588" y="251"/>
                  </a:cubicBezTo>
                  <a:cubicBezTo>
                    <a:pt x="588" y="252"/>
                    <a:pt x="588" y="253"/>
                    <a:pt x="589" y="253"/>
                  </a:cubicBezTo>
                  <a:cubicBezTo>
                    <a:pt x="589" y="254"/>
                    <a:pt x="589" y="254"/>
                    <a:pt x="589" y="255"/>
                  </a:cubicBezTo>
                  <a:cubicBezTo>
                    <a:pt x="589" y="256"/>
                    <a:pt x="589" y="256"/>
                    <a:pt x="589" y="256"/>
                  </a:cubicBezTo>
                  <a:cubicBezTo>
                    <a:pt x="591" y="256"/>
                    <a:pt x="592" y="256"/>
                    <a:pt x="593" y="256"/>
                  </a:cubicBezTo>
                  <a:cubicBezTo>
                    <a:pt x="593" y="256"/>
                    <a:pt x="595" y="258"/>
                    <a:pt x="593" y="257"/>
                  </a:cubicBezTo>
                  <a:cubicBezTo>
                    <a:pt x="594" y="257"/>
                    <a:pt x="594" y="259"/>
                    <a:pt x="594" y="259"/>
                  </a:cubicBezTo>
                  <a:cubicBezTo>
                    <a:pt x="595" y="260"/>
                    <a:pt x="596" y="259"/>
                    <a:pt x="597" y="260"/>
                  </a:cubicBezTo>
                  <a:cubicBezTo>
                    <a:pt x="597" y="263"/>
                    <a:pt x="596" y="263"/>
                    <a:pt x="597" y="267"/>
                  </a:cubicBezTo>
                  <a:cubicBezTo>
                    <a:pt x="599" y="267"/>
                    <a:pt x="599" y="267"/>
                    <a:pt x="599" y="267"/>
                  </a:cubicBezTo>
                  <a:cubicBezTo>
                    <a:pt x="599" y="268"/>
                    <a:pt x="598" y="269"/>
                    <a:pt x="598" y="271"/>
                  </a:cubicBezTo>
                  <a:cubicBezTo>
                    <a:pt x="598" y="271"/>
                    <a:pt x="600" y="271"/>
                    <a:pt x="601" y="271"/>
                  </a:cubicBezTo>
                  <a:cubicBezTo>
                    <a:pt x="601" y="271"/>
                    <a:pt x="600" y="273"/>
                    <a:pt x="601" y="273"/>
                  </a:cubicBezTo>
                  <a:cubicBezTo>
                    <a:pt x="600" y="273"/>
                    <a:pt x="600" y="273"/>
                    <a:pt x="600" y="275"/>
                  </a:cubicBezTo>
                  <a:cubicBezTo>
                    <a:pt x="598" y="275"/>
                    <a:pt x="599" y="274"/>
                    <a:pt x="597" y="274"/>
                  </a:cubicBezTo>
                  <a:cubicBezTo>
                    <a:pt x="597" y="275"/>
                    <a:pt x="596" y="274"/>
                    <a:pt x="595" y="275"/>
                  </a:cubicBezTo>
                  <a:cubicBezTo>
                    <a:pt x="593" y="280"/>
                    <a:pt x="596" y="282"/>
                    <a:pt x="599" y="283"/>
                  </a:cubicBezTo>
                  <a:cubicBezTo>
                    <a:pt x="595" y="283"/>
                    <a:pt x="593" y="285"/>
                    <a:pt x="591" y="288"/>
                  </a:cubicBezTo>
                  <a:cubicBezTo>
                    <a:pt x="590" y="289"/>
                    <a:pt x="590" y="291"/>
                    <a:pt x="589" y="292"/>
                  </a:cubicBezTo>
                  <a:cubicBezTo>
                    <a:pt x="587" y="293"/>
                    <a:pt x="586" y="293"/>
                    <a:pt x="584" y="294"/>
                  </a:cubicBezTo>
                  <a:cubicBezTo>
                    <a:pt x="584" y="294"/>
                    <a:pt x="584" y="296"/>
                    <a:pt x="584" y="296"/>
                  </a:cubicBezTo>
                  <a:cubicBezTo>
                    <a:pt x="585" y="297"/>
                    <a:pt x="587" y="300"/>
                    <a:pt x="587" y="300"/>
                  </a:cubicBezTo>
                  <a:cubicBezTo>
                    <a:pt x="588" y="300"/>
                    <a:pt x="589" y="299"/>
                    <a:pt x="589" y="300"/>
                  </a:cubicBezTo>
                  <a:cubicBezTo>
                    <a:pt x="590" y="301"/>
                    <a:pt x="590" y="302"/>
                    <a:pt x="590" y="303"/>
                  </a:cubicBezTo>
                  <a:cubicBezTo>
                    <a:pt x="591" y="304"/>
                    <a:pt x="593" y="305"/>
                    <a:pt x="594" y="306"/>
                  </a:cubicBezTo>
                  <a:cubicBezTo>
                    <a:pt x="595" y="308"/>
                    <a:pt x="595" y="309"/>
                    <a:pt x="595" y="310"/>
                  </a:cubicBezTo>
                  <a:cubicBezTo>
                    <a:pt x="593" y="310"/>
                    <a:pt x="589" y="310"/>
                    <a:pt x="585" y="311"/>
                  </a:cubicBezTo>
                  <a:cubicBezTo>
                    <a:pt x="584" y="311"/>
                    <a:pt x="582" y="313"/>
                    <a:pt x="582" y="313"/>
                  </a:cubicBezTo>
                  <a:cubicBezTo>
                    <a:pt x="580" y="313"/>
                    <a:pt x="580" y="312"/>
                    <a:pt x="577" y="312"/>
                  </a:cubicBezTo>
                  <a:cubicBezTo>
                    <a:pt x="577" y="312"/>
                    <a:pt x="576" y="312"/>
                    <a:pt x="575" y="312"/>
                  </a:cubicBezTo>
                  <a:cubicBezTo>
                    <a:pt x="575" y="314"/>
                    <a:pt x="575" y="314"/>
                    <a:pt x="575" y="314"/>
                  </a:cubicBezTo>
                  <a:cubicBezTo>
                    <a:pt x="574" y="314"/>
                    <a:pt x="573" y="312"/>
                    <a:pt x="572" y="312"/>
                  </a:cubicBezTo>
                  <a:cubicBezTo>
                    <a:pt x="572" y="313"/>
                    <a:pt x="572" y="313"/>
                    <a:pt x="572" y="313"/>
                  </a:cubicBezTo>
                  <a:cubicBezTo>
                    <a:pt x="571" y="313"/>
                    <a:pt x="571" y="314"/>
                    <a:pt x="571" y="314"/>
                  </a:cubicBezTo>
                  <a:cubicBezTo>
                    <a:pt x="570" y="315"/>
                    <a:pt x="569" y="314"/>
                    <a:pt x="568" y="314"/>
                  </a:cubicBezTo>
                  <a:cubicBezTo>
                    <a:pt x="567" y="316"/>
                    <a:pt x="567" y="316"/>
                    <a:pt x="567" y="316"/>
                  </a:cubicBezTo>
                  <a:cubicBezTo>
                    <a:pt x="565" y="316"/>
                    <a:pt x="564" y="315"/>
                    <a:pt x="563" y="314"/>
                  </a:cubicBezTo>
                  <a:cubicBezTo>
                    <a:pt x="561" y="314"/>
                    <a:pt x="557" y="314"/>
                    <a:pt x="555" y="314"/>
                  </a:cubicBezTo>
                  <a:cubicBezTo>
                    <a:pt x="554" y="316"/>
                    <a:pt x="552" y="320"/>
                    <a:pt x="552" y="321"/>
                  </a:cubicBezTo>
                  <a:cubicBezTo>
                    <a:pt x="552" y="323"/>
                    <a:pt x="553" y="322"/>
                    <a:pt x="554" y="323"/>
                  </a:cubicBezTo>
                  <a:cubicBezTo>
                    <a:pt x="552" y="325"/>
                    <a:pt x="552" y="327"/>
                    <a:pt x="550" y="328"/>
                  </a:cubicBezTo>
                  <a:cubicBezTo>
                    <a:pt x="550" y="328"/>
                    <a:pt x="551" y="331"/>
                    <a:pt x="552" y="332"/>
                  </a:cubicBezTo>
                  <a:cubicBezTo>
                    <a:pt x="553" y="333"/>
                    <a:pt x="554" y="332"/>
                    <a:pt x="556" y="333"/>
                  </a:cubicBezTo>
                  <a:cubicBezTo>
                    <a:pt x="556" y="334"/>
                    <a:pt x="556" y="334"/>
                    <a:pt x="556" y="334"/>
                  </a:cubicBezTo>
                  <a:cubicBezTo>
                    <a:pt x="558" y="335"/>
                    <a:pt x="557" y="333"/>
                    <a:pt x="559" y="334"/>
                  </a:cubicBezTo>
                  <a:cubicBezTo>
                    <a:pt x="560" y="335"/>
                    <a:pt x="560" y="335"/>
                    <a:pt x="560" y="335"/>
                  </a:cubicBezTo>
                  <a:cubicBezTo>
                    <a:pt x="562" y="335"/>
                    <a:pt x="563" y="335"/>
                    <a:pt x="566" y="334"/>
                  </a:cubicBezTo>
                  <a:cubicBezTo>
                    <a:pt x="566" y="332"/>
                    <a:pt x="566" y="332"/>
                    <a:pt x="566" y="332"/>
                  </a:cubicBezTo>
                  <a:cubicBezTo>
                    <a:pt x="567" y="332"/>
                    <a:pt x="568" y="333"/>
                    <a:pt x="570" y="332"/>
                  </a:cubicBezTo>
                  <a:cubicBezTo>
                    <a:pt x="570" y="331"/>
                    <a:pt x="569" y="330"/>
                    <a:pt x="570" y="330"/>
                  </a:cubicBezTo>
                  <a:cubicBezTo>
                    <a:pt x="570" y="330"/>
                    <a:pt x="571" y="329"/>
                    <a:pt x="572" y="329"/>
                  </a:cubicBezTo>
                  <a:cubicBezTo>
                    <a:pt x="572" y="328"/>
                    <a:pt x="572" y="327"/>
                    <a:pt x="573" y="326"/>
                  </a:cubicBezTo>
                  <a:cubicBezTo>
                    <a:pt x="574" y="329"/>
                    <a:pt x="574" y="329"/>
                    <a:pt x="574" y="329"/>
                  </a:cubicBezTo>
                  <a:cubicBezTo>
                    <a:pt x="575" y="329"/>
                    <a:pt x="578" y="331"/>
                    <a:pt x="579" y="330"/>
                  </a:cubicBezTo>
                  <a:cubicBezTo>
                    <a:pt x="579" y="330"/>
                    <a:pt x="579" y="329"/>
                    <a:pt x="580" y="329"/>
                  </a:cubicBezTo>
                  <a:cubicBezTo>
                    <a:pt x="580" y="329"/>
                    <a:pt x="580" y="327"/>
                    <a:pt x="580" y="327"/>
                  </a:cubicBezTo>
                  <a:cubicBezTo>
                    <a:pt x="579" y="326"/>
                    <a:pt x="577" y="325"/>
                    <a:pt x="576" y="324"/>
                  </a:cubicBezTo>
                  <a:cubicBezTo>
                    <a:pt x="576" y="323"/>
                    <a:pt x="576" y="323"/>
                    <a:pt x="576" y="323"/>
                  </a:cubicBezTo>
                  <a:cubicBezTo>
                    <a:pt x="578" y="322"/>
                    <a:pt x="577" y="322"/>
                    <a:pt x="578" y="321"/>
                  </a:cubicBezTo>
                  <a:cubicBezTo>
                    <a:pt x="579" y="321"/>
                    <a:pt x="579" y="321"/>
                    <a:pt x="579" y="321"/>
                  </a:cubicBezTo>
                  <a:cubicBezTo>
                    <a:pt x="580" y="322"/>
                    <a:pt x="579" y="323"/>
                    <a:pt x="579" y="324"/>
                  </a:cubicBezTo>
                  <a:cubicBezTo>
                    <a:pt x="580" y="324"/>
                    <a:pt x="581" y="326"/>
                    <a:pt x="581" y="326"/>
                  </a:cubicBezTo>
                  <a:cubicBezTo>
                    <a:pt x="583" y="326"/>
                    <a:pt x="583" y="326"/>
                    <a:pt x="584" y="326"/>
                  </a:cubicBezTo>
                  <a:cubicBezTo>
                    <a:pt x="585" y="326"/>
                    <a:pt x="585" y="323"/>
                    <a:pt x="584" y="323"/>
                  </a:cubicBezTo>
                  <a:cubicBezTo>
                    <a:pt x="585" y="323"/>
                    <a:pt x="586" y="324"/>
                    <a:pt x="586" y="324"/>
                  </a:cubicBezTo>
                  <a:cubicBezTo>
                    <a:pt x="586" y="324"/>
                    <a:pt x="586" y="326"/>
                    <a:pt x="586" y="326"/>
                  </a:cubicBezTo>
                  <a:cubicBezTo>
                    <a:pt x="587" y="326"/>
                    <a:pt x="588" y="326"/>
                    <a:pt x="589" y="327"/>
                  </a:cubicBezTo>
                  <a:cubicBezTo>
                    <a:pt x="589" y="327"/>
                    <a:pt x="589" y="329"/>
                    <a:pt x="589" y="330"/>
                  </a:cubicBezTo>
                  <a:cubicBezTo>
                    <a:pt x="589" y="329"/>
                    <a:pt x="590" y="327"/>
                    <a:pt x="591" y="327"/>
                  </a:cubicBezTo>
                  <a:cubicBezTo>
                    <a:pt x="591" y="327"/>
                    <a:pt x="593" y="327"/>
                    <a:pt x="593" y="327"/>
                  </a:cubicBezTo>
                  <a:cubicBezTo>
                    <a:pt x="594" y="328"/>
                    <a:pt x="595" y="334"/>
                    <a:pt x="596" y="335"/>
                  </a:cubicBezTo>
                  <a:cubicBezTo>
                    <a:pt x="596" y="335"/>
                    <a:pt x="598" y="335"/>
                    <a:pt x="599" y="335"/>
                  </a:cubicBezTo>
                  <a:cubicBezTo>
                    <a:pt x="599" y="337"/>
                    <a:pt x="600" y="340"/>
                    <a:pt x="600" y="342"/>
                  </a:cubicBezTo>
                  <a:cubicBezTo>
                    <a:pt x="602" y="342"/>
                    <a:pt x="602" y="342"/>
                    <a:pt x="603" y="341"/>
                  </a:cubicBezTo>
                  <a:cubicBezTo>
                    <a:pt x="603" y="343"/>
                    <a:pt x="603" y="343"/>
                    <a:pt x="603" y="343"/>
                  </a:cubicBezTo>
                  <a:cubicBezTo>
                    <a:pt x="605" y="344"/>
                    <a:pt x="605" y="344"/>
                    <a:pt x="605" y="344"/>
                  </a:cubicBezTo>
                  <a:cubicBezTo>
                    <a:pt x="605" y="343"/>
                    <a:pt x="605" y="344"/>
                    <a:pt x="606" y="344"/>
                  </a:cubicBezTo>
                  <a:cubicBezTo>
                    <a:pt x="606" y="343"/>
                    <a:pt x="606" y="341"/>
                    <a:pt x="606" y="341"/>
                  </a:cubicBezTo>
                  <a:cubicBezTo>
                    <a:pt x="607" y="341"/>
                    <a:pt x="608" y="342"/>
                    <a:pt x="608" y="342"/>
                  </a:cubicBezTo>
                  <a:cubicBezTo>
                    <a:pt x="608" y="342"/>
                    <a:pt x="610" y="342"/>
                    <a:pt x="610" y="342"/>
                  </a:cubicBezTo>
                  <a:cubicBezTo>
                    <a:pt x="610" y="343"/>
                    <a:pt x="611" y="343"/>
                    <a:pt x="611" y="344"/>
                  </a:cubicBezTo>
                  <a:cubicBezTo>
                    <a:pt x="610" y="344"/>
                    <a:pt x="610" y="344"/>
                    <a:pt x="610" y="346"/>
                  </a:cubicBezTo>
                  <a:cubicBezTo>
                    <a:pt x="608" y="346"/>
                    <a:pt x="606" y="347"/>
                    <a:pt x="604" y="347"/>
                  </a:cubicBezTo>
                  <a:cubicBezTo>
                    <a:pt x="604" y="348"/>
                    <a:pt x="604" y="348"/>
                    <a:pt x="604" y="348"/>
                  </a:cubicBezTo>
                  <a:cubicBezTo>
                    <a:pt x="605" y="349"/>
                    <a:pt x="606" y="348"/>
                    <a:pt x="607" y="348"/>
                  </a:cubicBezTo>
                  <a:cubicBezTo>
                    <a:pt x="608" y="349"/>
                    <a:pt x="610" y="351"/>
                    <a:pt x="610" y="351"/>
                  </a:cubicBezTo>
                  <a:cubicBezTo>
                    <a:pt x="612" y="351"/>
                    <a:pt x="612" y="349"/>
                    <a:pt x="613" y="349"/>
                  </a:cubicBezTo>
                  <a:cubicBezTo>
                    <a:pt x="614" y="349"/>
                    <a:pt x="614" y="350"/>
                    <a:pt x="615" y="351"/>
                  </a:cubicBezTo>
                  <a:cubicBezTo>
                    <a:pt x="617" y="351"/>
                    <a:pt x="619" y="351"/>
                    <a:pt x="621" y="351"/>
                  </a:cubicBezTo>
                  <a:cubicBezTo>
                    <a:pt x="621" y="350"/>
                    <a:pt x="622" y="348"/>
                    <a:pt x="622" y="348"/>
                  </a:cubicBezTo>
                  <a:cubicBezTo>
                    <a:pt x="623" y="348"/>
                    <a:pt x="623" y="349"/>
                    <a:pt x="624" y="350"/>
                  </a:cubicBezTo>
                  <a:cubicBezTo>
                    <a:pt x="625" y="350"/>
                    <a:pt x="625" y="349"/>
                    <a:pt x="626" y="349"/>
                  </a:cubicBezTo>
                  <a:cubicBezTo>
                    <a:pt x="628" y="349"/>
                    <a:pt x="631" y="350"/>
                    <a:pt x="633" y="351"/>
                  </a:cubicBezTo>
                  <a:cubicBezTo>
                    <a:pt x="634" y="350"/>
                    <a:pt x="634" y="349"/>
                    <a:pt x="635" y="349"/>
                  </a:cubicBezTo>
                  <a:cubicBezTo>
                    <a:pt x="635" y="349"/>
                    <a:pt x="637" y="351"/>
                    <a:pt x="637" y="351"/>
                  </a:cubicBezTo>
                  <a:cubicBezTo>
                    <a:pt x="640" y="352"/>
                    <a:pt x="642" y="350"/>
                    <a:pt x="644" y="350"/>
                  </a:cubicBezTo>
                  <a:cubicBezTo>
                    <a:pt x="645" y="350"/>
                    <a:pt x="647" y="353"/>
                    <a:pt x="649" y="353"/>
                  </a:cubicBezTo>
                  <a:cubicBezTo>
                    <a:pt x="650" y="353"/>
                    <a:pt x="649" y="352"/>
                    <a:pt x="651" y="352"/>
                  </a:cubicBezTo>
                  <a:cubicBezTo>
                    <a:pt x="651" y="352"/>
                    <a:pt x="654" y="354"/>
                    <a:pt x="655" y="354"/>
                  </a:cubicBezTo>
                  <a:cubicBezTo>
                    <a:pt x="657" y="353"/>
                    <a:pt x="656" y="352"/>
                    <a:pt x="657" y="350"/>
                  </a:cubicBezTo>
                  <a:cubicBezTo>
                    <a:pt x="657" y="348"/>
                    <a:pt x="657" y="348"/>
                    <a:pt x="657" y="348"/>
                  </a:cubicBezTo>
                  <a:cubicBezTo>
                    <a:pt x="658" y="349"/>
                    <a:pt x="657" y="347"/>
                    <a:pt x="657" y="347"/>
                  </a:cubicBezTo>
                  <a:cubicBezTo>
                    <a:pt x="654" y="346"/>
                    <a:pt x="652" y="347"/>
                    <a:pt x="649" y="346"/>
                  </a:cubicBezTo>
                  <a:cubicBezTo>
                    <a:pt x="648" y="345"/>
                    <a:pt x="649" y="344"/>
                    <a:pt x="649" y="343"/>
                  </a:cubicBezTo>
                  <a:cubicBezTo>
                    <a:pt x="647" y="343"/>
                    <a:pt x="647" y="343"/>
                    <a:pt x="647" y="343"/>
                  </a:cubicBezTo>
                  <a:cubicBezTo>
                    <a:pt x="647" y="343"/>
                    <a:pt x="645" y="341"/>
                    <a:pt x="645" y="340"/>
                  </a:cubicBezTo>
                  <a:cubicBezTo>
                    <a:pt x="643" y="340"/>
                    <a:pt x="640" y="341"/>
                    <a:pt x="639" y="340"/>
                  </a:cubicBezTo>
                  <a:cubicBezTo>
                    <a:pt x="639" y="340"/>
                    <a:pt x="639" y="338"/>
                    <a:pt x="639" y="338"/>
                  </a:cubicBezTo>
                  <a:cubicBezTo>
                    <a:pt x="638" y="338"/>
                    <a:pt x="638" y="338"/>
                    <a:pt x="638" y="338"/>
                  </a:cubicBezTo>
                  <a:cubicBezTo>
                    <a:pt x="634" y="336"/>
                    <a:pt x="631" y="333"/>
                    <a:pt x="627" y="330"/>
                  </a:cubicBezTo>
                  <a:cubicBezTo>
                    <a:pt x="627" y="330"/>
                    <a:pt x="627" y="328"/>
                    <a:pt x="627" y="329"/>
                  </a:cubicBezTo>
                  <a:cubicBezTo>
                    <a:pt x="627" y="329"/>
                    <a:pt x="629" y="327"/>
                    <a:pt x="629" y="327"/>
                  </a:cubicBezTo>
                  <a:cubicBezTo>
                    <a:pt x="632" y="326"/>
                    <a:pt x="637" y="331"/>
                    <a:pt x="639" y="331"/>
                  </a:cubicBezTo>
                  <a:cubicBezTo>
                    <a:pt x="639" y="331"/>
                    <a:pt x="639" y="329"/>
                    <a:pt x="639" y="328"/>
                  </a:cubicBezTo>
                  <a:cubicBezTo>
                    <a:pt x="641" y="328"/>
                    <a:pt x="641" y="328"/>
                    <a:pt x="641" y="328"/>
                  </a:cubicBezTo>
                  <a:cubicBezTo>
                    <a:pt x="643" y="329"/>
                    <a:pt x="644" y="332"/>
                    <a:pt x="646" y="332"/>
                  </a:cubicBezTo>
                  <a:cubicBezTo>
                    <a:pt x="647" y="332"/>
                    <a:pt x="647" y="330"/>
                    <a:pt x="647" y="330"/>
                  </a:cubicBezTo>
                  <a:cubicBezTo>
                    <a:pt x="650" y="330"/>
                    <a:pt x="652" y="330"/>
                    <a:pt x="654" y="330"/>
                  </a:cubicBezTo>
                  <a:cubicBezTo>
                    <a:pt x="655" y="331"/>
                    <a:pt x="655" y="332"/>
                    <a:pt x="655" y="333"/>
                  </a:cubicBezTo>
                  <a:cubicBezTo>
                    <a:pt x="656" y="333"/>
                    <a:pt x="656" y="332"/>
                    <a:pt x="657" y="332"/>
                  </a:cubicBezTo>
                  <a:cubicBezTo>
                    <a:pt x="659" y="333"/>
                    <a:pt x="660" y="334"/>
                    <a:pt x="661" y="337"/>
                  </a:cubicBezTo>
                  <a:cubicBezTo>
                    <a:pt x="662" y="337"/>
                    <a:pt x="664" y="336"/>
                    <a:pt x="665" y="336"/>
                  </a:cubicBezTo>
                  <a:cubicBezTo>
                    <a:pt x="664" y="335"/>
                    <a:pt x="664" y="335"/>
                    <a:pt x="664" y="335"/>
                  </a:cubicBezTo>
                  <a:cubicBezTo>
                    <a:pt x="664" y="335"/>
                    <a:pt x="663" y="335"/>
                    <a:pt x="662" y="336"/>
                  </a:cubicBezTo>
                  <a:cubicBezTo>
                    <a:pt x="661" y="334"/>
                    <a:pt x="660" y="332"/>
                    <a:pt x="660" y="330"/>
                  </a:cubicBezTo>
                  <a:cubicBezTo>
                    <a:pt x="659" y="330"/>
                    <a:pt x="658" y="331"/>
                    <a:pt x="657" y="330"/>
                  </a:cubicBezTo>
                  <a:cubicBezTo>
                    <a:pt x="657" y="330"/>
                    <a:pt x="657" y="328"/>
                    <a:pt x="657" y="328"/>
                  </a:cubicBezTo>
                  <a:cubicBezTo>
                    <a:pt x="663" y="328"/>
                    <a:pt x="662" y="330"/>
                    <a:pt x="661" y="324"/>
                  </a:cubicBezTo>
                  <a:cubicBezTo>
                    <a:pt x="660" y="324"/>
                    <a:pt x="659" y="323"/>
                    <a:pt x="661" y="323"/>
                  </a:cubicBezTo>
                  <a:cubicBezTo>
                    <a:pt x="661" y="323"/>
                    <a:pt x="662" y="324"/>
                    <a:pt x="663" y="324"/>
                  </a:cubicBezTo>
                  <a:cubicBezTo>
                    <a:pt x="664" y="324"/>
                    <a:pt x="664" y="323"/>
                    <a:pt x="665" y="322"/>
                  </a:cubicBezTo>
                  <a:cubicBezTo>
                    <a:pt x="663" y="320"/>
                    <a:pt x="663" y="318"/>
                    <a:pt x="661" y="315"/>
                  </a:cubicBezTo>
                  <a:cubicBezTo>
                    <a:pt x="659" y="316"/>
                    <a:pt x="660" y="314"/>
                    <a:pt x="659" y="314"/>
                  </a:cubicBezTo>
                  <a:cubicBezTo>
                    <a:pt x="659" y="314"/>
                    <a:pt x="657" y="316"/>
                    <a:pt x="659" y="316"/>
                  </a:cubicBezTo>
                  <a:cubicBezTo>
                    <a:pt x="659" y="317"/>
                    <a:pt x="659" y="318"/>
                    <a:pt x="660" y="318"/>
                  </a:cubicBezTo>
                  <a:cubicBezTo>
                    <a:pt x="660" y="318"/>
                    <a:pt x="660" y="319"/>
                    <a:pt x="659" y="318"/>
                  </a:cubicBezTo>
                  <a:cubicBezTo>
                    <a:pt x="657" y="318"/>
                    <a:pt x="658" y="317"/>
                    <a:pt x="657" y="315"/>
                  </a:cubicBezTo>
                  <a:cubicBezTo>
                    <a:pt x="656" y="315"/>
                    <a:pt x="656" y="316"/>
                    <a:pt x="655" y="316"/>
                  </a:cubicBezTo>
                  <a:cubicBezTo>
                    <a:pt x="654" y="316"/>
                    <a:pt x="655" y="314"/>
                    <a:pt x="655" y="314"/>
                  </a:cubicBezTo>
                  <a:cubicBezTo>
                    <a:pt x="654" y="313"/>
                    <a:pt x="652" y="312"/>
                    <a:pt x="652" y="312"/>
                  </a:cubicBezTo>
                  <a:cubicBezTo>
                    <a:pt x="651" y="311"/>
                    <a:pt x="649" y="312"/>
                    <a:pt x="649" y="312"/>
                  </a:cubicBezTo>
                  <a:cubicBezTo>
                    <a:pt x="648" y="311"/>
                    <a:pt x="648" y="310"/>
                    <a:pt x="648" y="309"/>
                  </a:cubicBezTo>
                  <a:cubicBezTo>
                    <a:pt x="648" y="308"/>
                    <a:pt x="646" y="308"/>
                    <a:pt x="645" y="308"/>
                  </a:cubicBezTo>
                  <a:cubicBezTo>
                    <a:pt x="644" y="306"/>
                    <a:pt x="644" y="304"/>
                    <a:pt x="643" y="301"/>
                  </a:cubicBezTo>
                  <a:cubicBezTo>
                    <a:pt x="638" y="302"/>
                    <a:pt x="638" y="300"/>
                    <a:pt x="636" y="294"/>
                  </a:cubicBezTo>
                  <a:cubicBezTo>
                    <a:pt x="637" y="295"/>
                    <a:pt x="637" y="294"/>
                    <a:pt x="639" y="294"/>
                  </a:cubicBezTo>
                  <a:cubicBezTo>
                    <a:pt x="639" y="296"/>
                    <a:pt x="639" y="296"/>
                    <a:pt x="639" y="296"/>
                  </a:cubicBezTo>
                  <a:cubicBezTo>
                    <a:pt x="640" y="296"/>
                    <a:pt x="642" y="296"/>
                    <a:pt x="643" y="296"/>
                  </a:cubicBezTo>
                  <a:cubicBezTo>
                    <a:pt x="643" y="296"/>
                    <a:pt x="643" y="294"/>
                    <a:pt x="643" y="294"/>
                  </a:cubicBezTo>
                  <a:cubicBezTo>
                    <a:pt x="643" y="294"/>
                    <a:pt x="641" y="294"/>
                    <a:pt x="642" y="293"/>
                  </a:cubicBezTo>
                  <a:cubicBezTo>
                    <a:pt x="641" y="293"/>
                    <a:pt x="641" y="293"/>
                    <a:pt x="641" y="293"/>
                  </a:cubicBezTo>
                  <a:cubicBezTo>
                    <a:pt x="640" y="291"/>
                    <a:pt x="639" y="290"/>
                    <a:pt x="639" y="286"/>
                  </a:cubicBezTo>
                  <a:cubicBezTo>
                    <a:pt x="639" y="287"/>
                    <a:pt x="640" y="287"/>
                    <a:pt x="641" y="287"/>
                  </a:cubicBezTo>
                  <a:cubicBezTo>
                    <a:pt x="641" y="289"/>
                    <a:pt x="641" y="290"/>
                    <a:pt x="642" y="291"/>
                  </a:cubicBezTo>
                  <a:cubicBezTo>
                    <a:pt x="644" y="290"/>
                    <a:pt x="644" y="290"/>
                    <a:pt x="644" y="290"/>
                  </a:cubicBezTo>
                  <a:cubicBezTo>
                    <a:pt x="644" y="289"/>
                    <a:pt x="644" y="289"/>
                    <a:pt x="644" y="289"/>
                  </a:cubicBezTo>
                  <a:cubicBezTo>
                    <a:pt x="644" y="289"/>
                    <a:pt x="644" y="288"/>
                    <a:pt x="644" y="286"/>
                  </a:cubicBezTo>
                  <a:cubicBezTo>
                    <a:pt x="643" y="285"/>
                    <a:pt x="641" y="284"/>
                    <a:pt x="643" y="284"/>
                  </a:cubicBezTo>
                  <a:cubicBezTo>
                    <a:pt x="645" y="286"/>
                    <a:pt x="645" y="286"/>
                    <a:pt x="645" y="286"/>
                  </a:cubicBezTo>
                  <a:cubicBezTo>
                    <a:pt x="645" y="286"/>
                    <a:pt x="646" y="284"/>
                    <a:pt x="647" y="285"/>
                  </a:cubicBezTo>
                  <a:cubicBezTo>
                    <a:pt x="648" y="286"/>
                    <a:pt x="646" y="287"/>
                    <a:pt x="647" y="288"/>
                  </a:cubicBezTo>
                  <a:cubicBezTo>
                    <a:pt x="647" y="289"/>
                    <a:pt x="648" y="289"/>
                    <a:pt x="649" y="289"/>
                  </a:cubicBezTo>
                  <a:cubicBezTo>
                    <a:pt x="650" y="290"/>
                    <a:pt x="649" y="293"/>
                    <a:pt x="650" y="294"/>
                  </a:cubicBezTo>
                  <a:cubicBezTo>
                    <a:pt x="651" y="295"/>
                    <a:pt x="651" y="294"/>
                    <a:pt x="653" y="294"/>
                  </a:cubicBezTo>
                  <a:cubicBezTo>
                    <a:pt x="653" y="295"/>
                    <a:pt x="655" y="296"/>
                    <a:pt x="655" y="296"/>
                  </a:cubicBezTo>
                  <a:cubicBezTo>
                    <a:pt x="658" y="297"/>
                    <a:pt x="661" y="295"/>
                    <a:pt x="663" y="294"/>
                  </a:cubicBezTo>
                  <a:cubicBezTo>
                    <a:pt x="662" y="295"/>
                    <a:pt x="662" y="297"/>
                    <a:pt x="661" y="297"/>
                  </a:cubicBezTo>
                  <a:cubicBezTo>
                    <a:pt x="660" y="298"/>
                    <a:pt x="660" y="297"/>
                    <a:pt x="659" y="298"/>
                  </a:cubicBezTo>
                  <a:cubicBezTo>
                    <a:pt x="659" y="299"/>
                    <a:pt x="659" y="299"/>
                    <a:pt x="659" y="299"/>
                  </a:cubicBezTo>
                  <a:cubicBezTo>
                    <a:pt x="660" y="299"/>
                    <a:pt x="663" y="298"/>
                    <a:pt x="663" y="298"/>
                  </a:cubicBezTo>
                  <a:cubicBezTo>
                    <a:pt x="663" y="301"/>
                    <a:pt x="663" y="301"/>
                    <a:pt x="663" y="301"/>
                  </a:cubicBezTo>
                  <a:cubicBezTo>
                    <a:pt x="663" y="301"/>
                    <a:pt x="664" y="301"/>
                    <a:pt x="665" y="301"/>
                  </a:cubicBezTo>
                  <a:cubicBezTo>
                    <a:pt x="664" y="301"/>
                    <a:pt x="667" y="300"/>
                    <a:pt x="667" y="300"/>
                  </a:cubicBezTo>
                  <a:cubicBezTo>
                    <a:pt x="666" y="301"/>
                    <a:pt x="666" y="303"/>
                    <a:pt x="665" y="303"/>
                  </a:cubicBezTo>
                  <a:cubicBezTo>
                    <a:pt x="664" y="303"/>
                    <a:pt x="665" y="304"/>
                    <a:pt x="665" y="304"/>
                  </a:cubicBezTo>
                  <a:cubicBezTo>
                    <a:pt x="666" y="304"/>
                    <a:pt x="675" y="302"/>
                    <a:pt x="669" y="306"/>
                  </a:cubicBezTo>
                  <a:cubicBezTo>
                    <a:pt x="667" y="307"/>
                    <a:pt x="668" y="307"/>
                    <a:pt x="670" y="308"/>
                  </a:cubicBezTo>
                  <a:cubicBezTo>
                    <a:pt x="671" y="308"/>
                    <a:pt x="671" y="307"/>
                    <a:pt x="672" y="306"/>
                  </a:cubicBezTo>
                  <a:cubicBezTo>
                    <a:pt x="672" y="307"/>
                    <a:pt x="672" y="308"/>
                    <a:pt x="672" y="308"/>
                  </a:cubicBezTo>
                  <a:cubicBezTo>
                    <a:pt x="673" y="309"/>
                    <a:pt x="673" y="310"/>
                    <a:pt x="674" y="310"/>
                  </a:cubicBezTo>
                  <a:cubicBezTo>
                    <a:pt x="675" y="311"/>
                    <a:pt x="675" y="309"/>
                    <a:pt x="677" y="310"/>
                  </a:cubicBezTo>
                  <a:cubicBezTo>
                    <a:pt x="677" y="311"/>
                    <a:pt x="677" y="311"/>
                    <a:pt x="677" y="311"/>
                  </a:cubicBezTo>
                  <a:cubicBezTo>
                    <a:pt x="681" y="311"/>
                    <a:pt x="678" y="311"/>
                    <a:pt x="679" y="310"/>
                  </a:cubicBezTo>
                  <a:cubicBezTo>
                    <a:pt x="683" y="307"/>
                    <a:pt x="680" y="308"/>
                    <a:pt x="679" y="305"/>
                  </a:cubicBezTo>
                  <a:cubicBezTo>
                    <a:pt x="679" y="304"/>
                    <a:pt x="679" y="303"/>
                    <a:pt x="679" y="302"/>
                  </a:cubicBezTo>
                  <a:cubicBezTo>
                    <a:pt x="679" y="302"/>
                    <a:pt x="677" y="302"/>
                    <a:pt x="677" y="302"/>
                  </a:cubicBezTo>
                  <a:cubicBezTo>
                    <a:pt x="677" y="301"/>
                    <a:pt x="679" y="298"/>
                    <a:pt x="679" y="299"/>
                  </a:cubicBezTo>
                  <a:cubicBezTo>
                    <a:pt x="679" y="299"/>
                    <a:pt x="679" y="300"/>
                    <a:pt x="680" y="301"/>
                  </a:cubicBezTo>
                  <a:cubicBezTo>
                    <a:pt x="680" y="301"/>
                    <a:pt x="684" y="300"/>
                    <a:pt x="683" y="300"/>
                  </a:cubicBezTo>
                  <a:cubicBezTo>
                    <a:pt x="684" y="300"/>
                    <a:pt x="684" y="300"/>
                    <a:pt x="686" y="300"/>
                  </a:cubicBezTo>
                  <a:cubicBezTo>
                    <a:pt x="685" y="300"/>
                    <a:pt x="686" y="299"/>
                    <a:pt x="686" y="298"/>
                  </a:cubicBezTo>
                  <a:cubicBezTo>
                    <a:pt x="686" y="298"/>
                    <a:pt x="685" y="298"/>
                    <a:pt x="684" y="298"/>
                  </a:cubicBezTo>
                  <a:cubicBezTo>
                    <a:pt x="684" y="296"/>
                    <a:pt x="684" y="296"/>
                    <a:pt x="684" y="296"/>
                  </a:cubicBezTo>
                  <a:cubicBezTo>
                    <a:pt x="682" y="295"/>
                    <a:pt x="684" y="296"/>
                    <a:pt x="686" y="296"/>
                  </a:cubicBezTo>
                  <a:cubicBezTo>
                    <a:pt x="686" y="294"/>
                    <a:pt x="686" y="294"/>
                    <a:pt x="686" y="294"/>
                  </a:cubicBezTo>
                  <a:cubicBezTo>
                    <a:pt x="685" y="294"/>
                    <a:pt x="685" y="294"/>
                    <a:pt x="685" y="294"/>
                  </a:cubicBezTo>
                  <a:cubicBezTo>
                    <a:pt x="685" y="294"/>
                    <a:pt x="685" y="291"/>
                    <a:pt x="685" y="291"/>
                  </a:cubicBezTo>
                  <a:cubicBezTo>
                    <a:pt x="686" y="291"/>
                    <a:pt x="687" y="291"/>
                    <a:pt x="688" y="290"/>
                  </a:cubicBezTo>
                  <a:cubicBezTo>
                    <a:pt x="688" y="290"/>
                    <a:pt x="690" y="286"/>
                    <a:pt x="688" y="288"/>
                  </a:cubicBezTo>
                  <a:cubicBezTo>
                    <a:pt x="688" y="287"/>
                    <a:pt x="689" y="286"/>
                    <a:pt x="688" y="286"/>
                  </a:cubicBezTo>
                  <a:cubicBezTo>
                    <a:pt x="689" y="286"/>
                    <a:pt x="691" y="286"/>
                    <a:pt x="691" y="286"/>
                  </a:cubicBezTo>
                  <a:cubicBezTo>
                    <a:pt x="692" y="288"/>
                    <a:pt x="692" y="288"/>
                    <a:pt x="692" y="288"/>
                  </a:cubicBezTo>
                  <a:cubicBezTo>
                    <a:pt x="693" y="289"/>
                    <a:pt x="695" y="289"/>
                    <a:pt x="695" y="288"/>
                  </a:cubicBezTo>
                  <a:cubicBezTo>
                    <a:pt x="695" y="290"/>
                    <a:pt x="696" y="288"/>
                    <a:pt x="696" y="288"/>
                  </a:cubicBezTo>
                  <a:cubicBezTo>
                    <a:pt x="693" y="287"/>
                    <a:pt x="696" y="286"/>
                    <a:pt x="695" y="284"/>
                  </a:cubicBezTo>
                  <a:cubicBezTo>
                    <a:pt x="695" y="283"/>
                    <a:pt x="694" y="283"/>
                    <a:pt x="694" y="283"/>
                  </a:cubicBezTo>
                  <a:cubicBezTo>
                    <a:pt x="695" y="283"/>
                    <a:pt x="695" y="283"/>
                    <a:pt x="696" y="283"/>
                  </a:cubicBezTo>
                  <a:cubicBezTo>
                    <a:pt x="695" y="284"/>
                    <a:pt x="698" y="284"/>
                    <a:pt x="698" y="284"/>
                  </a:cubicBezTo>
                  <a:cubicBezTo>
                    <a:pt x="698" y="283"/>
                    <a:pt x="697" y="282"/>
                    <a:pt x="698" y="282"/>
                  </a:cubicBezTo>
                  <a:cubicBezTo>
                    <a:pt x="698" y="281"/>
                    <a:pt x="698" y="281"/>
                    <a:pt x="698" y="281"/>
                  </a:cubicBezTo>
                  <a:cubicBezTo>
                    <a:pt x="696" y="280"/>
                    <a:pt x="696" y="280"/>
                    <a:pt x="696" y="280"/>
                  </a:cubicBezTo>
                  <a:cubicBezTo>
                    <a:pt x="696" y="279"/>
                    <a:pt x="696" y="276"/>
                    <a:pt x="695" y="276"/>
                  </a:cubicBezTo>
                  <a:cubicBezTo>
                    <a:pt x="694" y="275"/>
                    <a:pt x="692" y="275"/>
                    <a:pt x="691" y="275"/>
                  </a:cubicBezTo>
                  <a:cubicBezTo>
                    <a:pt x="691" y="274"/>
                    <a:pt x="691" y="273"/>
                    <a:pt x="690" y="273"/>
                  </a:cubicBezTo>
                  <a:cubicBezTo>
                    <a:pt x="689" y="272"/>
                    <a:pt x="690" y="277"/>
                    <a:pt x="690" y="278"/>
                  </a:cubicBezTo>
                  <a:cubicBezTo>
                    <a:pt x="689" y="278"/>
                    <a:pt x="690" y="277"/>
                    <a:pt x="689" y="277"/>
                  </a:cubicBezTo>
                  <a:cubicBezTo>
                    <a:pt x="688" y="277"/>
                    <a:pt x="687" y="278"/>
                    <a:pt x="686" y="279"/>
                  </a:cubicBezTo>
                  <a:cubicBezTo>
                    <a:pt x="686" y="277"/>
                    <a:pt x="686" y="277"/>
                    <a:pt x="686" y="277"/>
                  </a:cubicBezTo>
                  <a:cubicBezTo>
                    <a:pt x="685" y="277"/>
                    <a:pt x="685" y="277"/>
                    <a:pt x="685" y="277"/>
                  </a:cubicBezTo>
                  <a:cubicBezTo>
                    <a:pt x="687" y="276"/>
                    <a:pt x="682" y="278"/>
                    <a:pt x="684" y="278"/>
                  </a:cubicBezTo>
                  <a:cubicBezTo>
                    <a:pt x="684" y="278"/>
                    <a:pt x="683" y="281"/>
                    <a:pt x="683" y="281"/>
                  </a:cubicBezTo>
                  <a:cubicBezTo>
                    <a:pt x="683" y="281"/>
                    <a:pt x="681" y="281"/>
                    <a:pt x="681" y="281"/>
                  </a:cubicBezTo>
                  <a:cubicBezTo>
                    <a:pt x="681" y="280"/>
                    <a:pt x="681" y="278"/>
                    <a:pt x="681" y="277"/>
                  </a:cubicBezTo>
                  <a:cubicBezTo>
                    <a:pt x="681" y="277"/>
                    <a:pt x="683" y="275"/>
                    <a:pt x="683" y="275"/>
                  </a:cubicBezTo>
                  <a:cubicBezTo>
                    <a:pt x="683" y="274"/>
                    <a:pt x="684" y="273"/>
                    <a:pt x="683" y="274"/>
                  </a:cubicBezTo>
                  <a:cubicBezTo>
                    <a:pt x="683" y="275"/>
                    <a:pt x="683" y="275"/>
                    <a:pt x="683" y="275"/>
                  </a:cubicBezTo>
                  <a:cubicBezTo>
                    <a:pt x="682" y="275"/>
                    <a:pt x="680" y="274"/>
                    <a:pt x="680" y="273"/>
                  </a:cubicBezTo>
                  <a:cubicBezTo>
                    <a:pt x="680" y="275"/>
                    <a:pt x="680" y="275"/>
                    <a:pt x="680" y="275"/>
                  </a:cubicBezTo>
                  <a:cubicBezTo>
                    <a:pt x="679" y="275"/>
                    <a:pt x="679" y="275"/>
                    <a:pt x="679" y="275"/>
                  </a:cubicBezTo>
                  <a:cubicBezTo>
                    <a:pt x="679" y="276"/>
                    <a:pt x="679" y="277"/>
                    <a:pt x="679" y="279"/>
                  </a:cubicBezTo>
                  <a:cubicBezTo>
                    <a:pt x="674" y="275"/>
                    <a:pt x="678" y="277"/>
                    <a:pt x="672" y="277"/>
                  </a:cubicBezTo>
                  <a:cubicBezTo>
                    <a:pt x="672" y="275"/>
                    <a:pt x="672" y="275"/>
                    <a:pt x="672" y="275"/>
                  </a:cubicBezTo>
                  <a:cubicBezTo>
                    <a:pt x="671" y="275"/>
                    <a:pt x="670" y="275"/>
                    <a:pt x="669" y="276"/>
                  </a:cubicBezTo>
                  <a:cubicBezTo>
                    <a:pt x="669" y="275"/>
                    <a:pt x="669" y="275"/>
                    <a:pt x="669" y="275"/>
                  </a:cubicBezTo>
                  <a:cubicBezTo>
                    <a:pt x="669" y="274"/>
                    <a:pt x="671" y="274"/>
                    <a:pt x="672" y="273"/>
                  </a:cubicBezTo>
                  <a:cubicBezTo>
                    <a:pt x="672" y="273"/>
                    <a:pt x="671" y="272"/>
                    <a:pt x="671" y="272"/>
                  </a:cubicBezTo>
                  <a:cubicBezTo>
                    <a:pt x="671" y="272"/>
                    <a:pt x="671" y="270"/>
                    <a:pt x="671" y="269"/>
                  </a:cubicBezTo>
                  <a:cubicBezTo>
                    <a:pt x="669" y="269"/>
                    <a:pt x="668" y="268"/>
                    <a:pt x="666" y="267"/>
                  </a:cubicBezTo>
                  <a:cubicBezTo>
                    <a:pt x="666" y="267"/>
                    <a:pt x="666" y="269"/>
                    <a:pt x="666" y="270"/>
                  </a:cubicBezTo>
                  <a:cubicBezTo>
                    <a:pt x="666" y="270"/>
                    <a:pt x="663" y="270"/>
                    <a:pt x="663" y="271"/>
                  </a:cubicBezTo>
                  <a:cubicBezTo>
                    <a:pt x="663" y="271"/>
                    <a:pt x="664" y="265"/>
                    <a:pt x="665" y="263"/>
                  </a:cubicBezTo>
                  <a:cubicBezTo>
                    <a:pt x="663" y="264"/>
                    <a:pt x="664" y="262"/>
                    <a:pt x="663" y="263"/>
                  </a:cubicBezTo>
                  <a:cubicBezTo>
                    <a:pt x="662" y="263"/>
                    <a:pt x="660" y="266"/>
                    <a:pt x="661" y="265"/>
                  </a:cubicBezTo>
                  <a:cubicBezTo>
                    <a:pt x="660" y="266"/>
                    <a:pt x="660" y="267"/>
                    <a:pt x="660" y="268"/>
                  </a:cubicBezTo>
                  <a:cubicBezTo>
                    <a:pt x="660" y="268"/>
                    <a:pt x="659" y="268"/>
                    <a:pt x="659" y="269"/>
                  </a:cubicBezTo>
                  <a:cubicBezTo>
                    <a:pt x="658" y="268"/>
                    <a:pt x="659" y="266"/>
                    <a:pt x="659" y="265"/>
                  </a:cubicBezTo>
                  <a:cubicBezTo>
                    <a:pt x="658" y="265"/>
                    <a:pt x="658" y="265"/>
                    <a:pt x="657" y="265"/>
                  </a:cubicBezTo>
                  <a:cubicBezTo>
                    <a:pt x="657" y="265"/>
                    <a:pt x="657" y="266"/>
                    <a:pt x="656" y="267"/>
                  </a:cubicBezTo>
                  <a:cubicBezTo>
                    <a:pt x="657" y="267"/>
                    <a:pt x="655" y="269"/>
                    <a:pt x="655" y="269"/>
                  </a:cubicBezTo>
                  <a:cubicBezTo>
                    <a:pt x="655" y="269"/>
                    <a:pt x="655" y="267"/>
                    <a:pt x="655" y="267"/>
                  </a:cubicBezTo>
                  <a:cubicBezTo>
                    <a:pt x="653" y="267"/>
                    <a:pt x="653" y="267"/>
                    <a:pt x="653" y="267"/>
                  </a:cubicBezTo>
                  <a:cubicBezTo>
                    <a:pt x="652" y="268"/>
                    <a:pt x="653" y="268"/>
                    <a:pt x="652" y="270"/>
                  </a:cubicBezTo>
                  <a:cubicBezTo>
                    <a:pt x="651" y="270"/>
                    <a:pt x="650" y="270"/>
                    <a:pt x="650" y="270"/>
                  </a:cubicBezTo>
                  <a:cubicBezTo>
                    <a:pt x="651" y="268"/>
                    <a:pt x="651" y="266"/>
                    <a:pt x="651" y="265"/>
                  </a:cubicBezTo>
                  <a:cubicBezTo>
                    <a:pt x="653" y="264"/>
                    <a:pt x="650" y="263"/>
                    <a:pt x="650" y="263"/>
                  </a:cubicBezTo>
                  <a:cubicBezTo>
                    <a:pt x="650" y="264"/>
                    <a:pt x="651" y="265"/>
                    <a:pt x="649" y="265"/>
                  </a:cubicBezTo>
                  <a:cubicBezTo>
                    <a:pt x="649" y="265"/>
                    <a:pt x="649" y="263"/>
                    <a:pt x="649" y="263"/>
                  </a:cubicBezTo>
                  <a:cubicBezTo>
                    <a:pt x="649" y="263"/>
                    <a:pt x="648" y="264"/>
                    <a:pt x="647" y="263"/>
                  </a:cubicBezTo>
                  <a:cubicBezTo>
                    <a:pt x="647" y="263"/>
                    <a:pt x="647" y="261"/>
                    <a:pt x="647" y="261"/>
                  </a:cubicBezTo>
                  <a:cubicBezTo>
                    <a:pt x="646" y="262"/>
                    <a:pt x="644" y="262"/>
                    <a:pt x="643" y="262"/>
                  </a:cubicBezTo>
                  <a:cubicBezTo>
                    <a:pt x="647" y="258"/>
                    <a:pt x="646" y="260"/>
                    <a:pt x="643" y="257"/>
                  </a:cubicBezTo>
                  <a:cubicBezTo>
                    <a:pt x="642" y="258"/>
                    <a:pt x="642" y="259"/>
                    <a:pt x="641" y="259"/>
                  </a:cubicBezTo>
                  <a:cubicBezTo>
                    <a:pt x="641" y="258"/>
                    <a:pt x="641" y="257"/>
                    <a:pt x="641" y="256"/>
                  </a:cubicBezTo>
                  <a:cubicBezTo>
                    <a:pt x="640" y="256"/>
                    <a:pt x="636" y="256"/>
                    <a:pt x="634" y="255"/>
                  </a:cubicBezTo>
                  <a:cubicBezTo>
                    <a:pt x="633" y="255"/>
                    <a:pt x="634" y="253"/>
                    <a:pt x="634" y="253"/>
                  </a:cubicBezTo>
                  <a:cubicBezTo>
                    <a:pt x="633" y="252"/>
                    <a:pt x="632" y="253"/>
                    <a:pt x="631" y="253"/>
                  </a:cubicBezTo>
                  <a:cubicBezTo>
                    <a:pt x="631" y="251"/>
                    <a:pt x="631" y="251"/>
                    <a:pt x="631" y="251"/>
                  </a:cubicBezTo>
                  <a:cubicBezTo>
                    <a:pt x="633" y="251"/>
                    <a:pt x="636" y="251"/>
                    <a:pt x="637" y="251"/>
                  </a:cubicBezTo>
                  <a:cubicBezTo>
                    <a:pt x="637" y="250"/>
                    <a:pt x="637" y="249"/>
                    <a:pt x="637" y="249"/>
                  </a:cubicBezTo>
                  <a:cubicBezTo>
                    <a:pt x="638" y="248"/>
                    <a:pt x="639" y="248"/>
                    <a:pt x="639" y="248"/>
                  </a:cubicBezTo>
                  <a:cubicBezTo>
                    <a:pt x="639" y="247"/>
                    <a:pt x="639" y="247"/>
                    <a:pt x="639" y="247"/>
                  </a:cubicBezTo>
                  <a:cubicBezTo>
                    <a:pt x="639" y="246"/>
                    <a:pt x="636" y="244"/>
                    <a:pt x="635" y="244"/>
                  </a:cubicBezTo>
                  <a:cubicBezTo>
                    <a:pt x="635" y="242"/>
                    <a:pt x="635" y="242"/>
                    <a:pt x="635" y="242"/>
                  </a:cubicBezTo>
                  <a:cubicBezTo>
                    <a:pt x="634" y="242"/>
                    <a:pt x="635" y="241"/>
                    <a:pt x="636" y="241"/>
                  </a:cubicBezTo>
                  <a:cubicBezTo>
                    <a:pt x="637" y="243"/>
                    <a:pt x="637" y="243"/>
                    <a:pt x="637" y="243"/>
                  </a:cubicBezTo>
                  <a:cubicBezTo>
                    <a:pt x="639" y="243"/>
                    <a:pt x="642" y="243"/>
                    <a:pt x="644" y="243"/>
                  </a:cubicBezTo>
                  <a:cubicBezTo>
                    <a:pt x="648" y="242"/>
                    <a:pt x="640" y="238"/>
                    <a:pt x="638" y="237"/>
                  </a:cubicBezTo>
                  <a:cubicBezTo>
                    <a:pt x="637" y="237"/>
                    <a:pt x="634" y="238"/>
                    <a:pt x="634" y="238"/>
                  </a:cubicBezTo>
                  <a:cubicBezTo>
                    <a:pt x="634" y="237"/>
                    <a:pt x="634" y="237"/>
                    <a:pt x="634" y="237"/>
                  </a:cubicBezTo>
                  <a:cubicBezTo>
                    <a:pt x="634" y="236"/>
                    <a:pt x="631" y="234"/>
                    <a:pt x="631" y="234"/>
                  </a:cubicBezTo>
                  <a:cubicBezTo>
                    <a:pt x="632" y="234"/>
                    <a:pt x="634" y="234"/>
                    <a:pt x="636" y="234"/>
                  </a:cubicBezTo>
                  <a:cubicBezTo>
                    <a:pt x="636" y="234"/>
                    <a:pt x="637" y="232"/>
                    <a:pt x="637" y="232"/>
                  </a:cubicBezTo>
                  <a:cubicBezTo>
                    <a:pt x="638" y="232"/>
                    <a:pt x="640" y="232"/>
                    <a:pt x="641" y="232"/>
                  </a:cubicBezTo>
                  <a:cubicBezTo>
                    <a:pt x="641" y="230"/>
                    <a:pt x="642" y="229"/>
                    <a:pt x="641" y="227"/>
                  </a:cubicBezTo>
                  <a:cubicBezTo>
                    <a:pt x="641" y="226"/>
                    <a:pt x="639" y="225"/>
                    <a:pt x="639" y="225"/>
                  </a:cubicBezTo>
                  <a:cubicBezTo>
                    <a:pt x="638" y="224"/>
                    <a:pt x="638" y="223"/>
                    <a:pt x="637" y="223"/>
                  </a:cubicBezTo>
                  <a:cubicBezTo>
                    <a:pt x="637" y="223"/>
                    <a:pt x="635" y="223"/>
                    <a:pt x="636" y="223"/>
                  </a:cubicBezTo>
                  <a:cubicBezTo>
                    <a:pt x="636" y="224"/>
                    <a:pt x="633" y="228"/>
                    <a:pt x="632" y="228"/>
                  </a:cubicBezTo>
                  <a:cubicBezTo>
                    <a:pt x="629" y="229"/>
                    <a:pt x="632" y="227"/>
                    <a:pt x="630" y="225"/>
                  </a:cubicBezTo>
                  <a:cubicBezTo>
                    <a:pt x="629" y="225"/>
                    <a:pt x="627" y="225"/>
                    <a:pt x="626" y="225"/>
                  </a:cubicBezTo>
                  <a:cubicBezTo>
                    <a:pt x="626" y="225"/>
                    <a:pt x="627" y="224"/>
                    <a:pt x="627" y="224"/>
                  </a:cubicBezTo>
                  <a:cubicBezTo>
                    <a:pt x="628" y="224"/>
                    <a:pt x="628" y="224"/>
                    <a:pt x="629" y="223"/>
                  </a:cubicBezTo>
                  <a:cubicBezTo>
                    <a:pt x="630" y="223"/>
                    <a:pt x="630" y="222"/>
                    <a:pt x="630" y="221"/>
                  </a:cubicBezTo>
                  <a:cubicBezTo>
                    <a:pt x="631" y="221"/>
                    <a:pt x="632" y="222"/>
                    <a:pt x="633" y="222"/>
                  </a:cubicBezTo>
                  <a:cubicBezTo>
                    <a:pt x="633" y="222"/>
                    <a:pt x="633" y="220"/>
                    <a:pt x="633" y="220"/>
                  </a:cubicBezTo>
                  <a:cubicBezTo>
                    <a:pt x="631" y="219"/>
                    <a:pt x="630" y="220"/>
                    <a:pt x="629" y="219"/>
                  </a:cubicBezTo>
                  <a:cubicBezTo>
                    <a:pt x="628" y="219"/>
                    <a:pt x="627" y="216"/>
                    <a:pt x="627" y="216"/>
                  </a:cubicBezTo>
                  <a:cubicBezTo>
                    <a:pt x="626" y="216"/>
                    <a:pt x="624" y="216"/>
                    <a:pt x="623" y="216"/>
                  </a:cubicBezTo>
                  <a:cubicBezTo>
                    <a:pt x="622" y="217"/>
                    <a:pt x="621" y="218"/>
                    <a:pt x="621" y="219"/>
                  </a:cubicBezTo>
                  <a:cubicBezTo>
                    <a:pt x="620" y="219"/>
                    <a:pt x="619" y="218"/>
                    <a:pt x="620" y="218"/>
                  </a:cubicBezTo>
                  <a:cubicBezTo>
                    <a:pt x="620" y="218"/>
                    <a:pt x="621" y="216"/>
                    <a:pt x="621" y="216"/>
                  </a:cubicBezTo>
                  <a:cubicBezTo>
                    <a:pt x="619" y="216"/>
                    <a:pt x="616" y="215"/>
                    <a:pt x="615" y="218"/>
                  </a:cubicBezTo>
                  <a:cubicBezTo>
                    <a:pt x="615" y="219"/>
                    <a:pt x="615" y="219"/>
                    <a:pt x="615" y="219"/>
                  </a:cubicBezTo>
                  <a:cubicBezTo>
                    <a:pt x="613" y="219"/>
                    <a:pt x="613" y="219"/>
                    <a:pt x="613" y="219"/>
                  </a:cubicBezTo>
                  <a:cubicBezTo>
                    <a:pt x="614" y="219"/>
                    <a:pt x="613" y="216"/>
                    <a:pt x="613" y="216"/>
                  </a:cubicBezTo>
                  <a:cubicBezTo>
                    <a:pt x="614" y="216"/>
                    <a:pt x="615" y="216"/>
                    <a:pt x="615" y="216"/>
                  </a:cubicBezTo>
                  <a:cubicBezTo>
                    <a:pt x="616" y="216"/>
                    <a:pt x="617" y="214"/>
                    <a:pt x="617" y="214"/>
                  </a:cubicBezTo>
                  <a:cubicBezTo>
                    <a:pt x="617" y="211"/>
                    <a:pt x="617" y="211"/>
                    <a:pt x="617" y="211"/>
                  </a:cubicBezTo>
                  <a:cubicBezTo>
                    <a:pt x="617" y="211"/>
                    <a:pt x="614" y="213"/>
                    <a:pt x="615" y="213"/>
                  </a:cubicBezTo>
                  <a:cubicBezTo>
                    <a:pt x="614" y="212"/>
                    <a:pt x="613" y="213"/>
                    <a:pt x="613" y="213"/>
                  </a:cubicBezTo>
                  <a:cubicBezTo>
                    <a:pt x="613" y="213"/>
                    <a:pt x="613" y="211"/>
                    <a:pt x="613" y="211"/>
                  </a:cubicBezTo>
                  <a:cubicBezTo>
                    <a:pt x="613" y="211"/>
                    <a:pt x="611" y="211"/>
                    <a:pt x="612" y="211"/>
                  </a:cubicBezTo>
                  <a:cubicBezTo>
                    <a:pt x="611" y="211"/>
                    <a:pt x="611" y="211"/>
                    <a:pt x="611" y="211"/>
                  </a:cubicBezTo>
                  <a:cubicBezTo>
                    <a:pt x="612" y="212"/>
                    <a:pt x="612" y="213"/>
                    <a:pt x="612" y="213"/>
                  </a:cubicBezTo>
                  <a:cubicBezTo>
                    <a:pt x="612" y="214"/>
                    <a:pt x="610" y="214"/>
                    <a:pt x="610" y="215"/>
                  </a:cubicBezTo>
                  <a:cubicBezTo>
                    <a:pt x="606" y="214"/>
                    <a:pt x="605" y="215"/>
                    <a:pt x="608" y="212"/>
                  </a:cubicBezTo>
                  <a:cubicBezTo>
                    <a:pt x="609" y="211"/>
                    <a:pt x="610" y="211"/>
                    <a:pt x="611" y="211"/>
                  </a:cubicBezTo>
                  <a:cubicBezTo>
                    <a:pt x="611" y="210"/>
                    <a:pt x="611" y="209"/>
                    <a:pt x="610" y="209"/>
                  </a:cubicBezTo>
                  <a:cubicBezTo>
                    <a:pt x="610" y="209"/>
                    <a:pt x="606" y="209"/>
                    <a:pt x="606" y="209"/>
                  </a:cubicBezTo>
                  <a:cubicBezTo>
                    <a:pt x="605" y="208"/>
                    <a:pt x="605" y="206"/>
                    <a:pt x="604" y="205"/>
                  </a:cubicBezTo>
                  <a:cubicBezTo>
                    <a:pt x="603" y="205"/>
                    <a:pt x="603" y="204"/>
                    <a:pt x="602" y="204"/>
                  </a:cubicBezTo>
                  <a:cubicBezTo>
                    <a:pt x="598" y="204"/>
                    <a:pt x="599" y="208"/>
                    <a:pt x="599" y="211"/>
                  </a:cubicBezTo>
                  <a:cubicBezTo>
                    <a:pt x="599" y="211"/>
                    <a:pt x="599" y="211"/>
                    <a:pt x="598" y="211"/>
                  </a:cubicBezTo>
                  <a:cubicBezTo>
                    <a:pt x="598" y="211"/>
                    <a:pt x="598" y="209"/>
                    <a:pt x="598" y="209"/>
                  </a:cubicBezTo>
                  <a:cubicBezTo>
                    <a:pt x="596" y="210"/>
                    <a:pt x="597" y="209"/>
                    <a:pt x="596" y="209"/>
                  </a:cubicBezTo>
                  <a:cubicBezTo>
                    <a:pt x="596" y="209"/>
                    <a:pt x="595" y="211"/>
                    <a:pt x="594" y="211"/>
                  </a:cubicBezTo>
                  <a:cubicBezTo>
                    <a:pt x="593" y="208"/>
                    <a:pt x="593" y="199"/>
                    <a:pt x="590" y="206"/>
                  </a:cubicBezTo>
                  <a:cubicBezTo>
                    <a:pt x="590" y="207"/>
                    <a:pt x="590" y="208"/>
                    <a:pt x="589" y="209"/>
                  </a:cubicBezTo>
                  <a:cubicBezTo>
                    <a:pt x="589" y="210"/>
                    <a:pt x="588" y="210"/>
                    <a:pt x="587" y="210"/>
                  </a:cubicBezTo>
                  <a:cubicBezTo>
                    <a:pt x="588" y="210"/>
                    <a:pt x="586" y="209"/>
                    <a:pt x="586" y="209"/>
                  </a:cubicBezTo>
                  <a:cubicBezTo>
                    <a:pt x="587" y="209"/>
                    <a:pt x="587" y="207"/>
                    <a:pt x="587" y="207"/>
                  </a:cubicBezTo>
                  <a:cubicBezTo>
                    <a:pt x="588" y="207"/>
                    <a:pt x="587" y="205"/>
                    <a:pt x="587" y="205"/>
                  </a:cubicBezTo>
                  <a:cubicBezTo>
                    <a:pt x="586" y="205"/>
                    <a:pt x="586" y="206"/>
                    <a:pt x="585" y="205"/>
                  </a:cubicBezTo>
                  <a:cubicBezTo>
                    <a:pt x="585" y="205"/>
                    <a:pt x="584" y="203"/>
                    <a:pt x="584" y="203"/>
                  </a:cubicBezTo>
                  <a:cubicBezTo>
                    <a:pt x="586" y="203"/>
                    <a:pt x="588" y="203"/>
                    <a:pt x="589" y="202"/>
                  </a:cubicBezTo>
                  <a:cubicBezTo>
                    <a:pt x="589" y="196"/>
                    <a:pt x="589" y="194"/>
                    <a:pt x="583" y="194"/>
                  </a:cubicBezTo>
                  <a:cubicBezTo>
                    <a:pt x="584" y="194"/>
                    <a:pt x="585" y="194"/>
                    <a:pt x="586" y="193"/>
                  </a:cubicBezTo>
                  <a:cubicBezTo>
                    <a:pt x="586" y="193"/>
                    <a:pt x="586" y="191"/>
                    <a:pt x="586" y="191"/>
                  </a:cubicBezTo>
                  <a:cubicBezTo>
                    <a:pt x="585" y="191"/>
                    <a:pt x="585" y="191"/>
                    <a:pt x="585" y="191"/>
                  </a:cubicBezTo>
                  <a:cubicBezTo>
                    <a:pt x="585" y="191"/>
                    <a:pt x="583" y="187"/>
                    <a:pt x="583" y="186"/>
                  </a:cubicBezTo>
                  <a:cubicBezTo>
                    <a:pt x="582" y="187"/>
                    <a:pt x="579" y="187"/>
                    <a:pt x="578" y="187"/>
                  </a:cubicBezTo>
                  <a:cubicBezTo>
                    <a:pt x="576" y="187"/>
                    <a:pt x="576" y="186"/>
                    <a:pt x="575" y="187"/>
                  </a:cubicBezTo>
                  <a:cubicBezTo>
                    <a:pt x="574" y="187"/>
                    <a:pt x="573" y="189"/>
                    <a:pt x="570" y="189"/>
                  </a:cubicBezTo>
                  <a:cubicBezTo>
                    <a:pt x="569" y="189"/>
                    <a:pt x="567" y="187"/>
                    <a:pt x="566" y="186"/>
                  </a:cubicBezTo>
                  <a:close/>
                  <a:moveTo>
                    <a:pt x="474" y="30"/>
                  </a:moveTo>
                  <a:cubicBezTo>
                    <a:pt x="471" y="29"/>
                    <a:pt x="467" y="22"/>
                    <a:pt x="464" y="22"/>
                  </a:cubicBezTo>
                  <a:cubicBezTo>
                    <a:pt x="463" y="23"/>
                    <a:pt x="463" y="23"/>
                    <a:pt x="463" y="23"/>
                  </a:cubicBezTo>
                  <a:cubicBezTo>
                    <a:pt x="462" y="23"/>
                    <a:pt x="460" y="23"/>
                    <a:pt x="459" y="24"/>
                  </a:cubicBezTo>
                  <a:cubicBezTo>
                    <a:pt x="456" y="25"/>
                    <a:pt x="453" y="29"/>
                    <a:pt x="451" y="31"/>
                  </a:cubicBezTo>
                  <a:cubicBezTo>
                    <a:pt x="449" y="30"/>
                    <a:pt x="443" y="27"/>
                    <a:pt x="439" y="28"/>
                  </a:cubicBezTo>
                  <a:cubicBezTo>
                    <a:pt x="439" y="28"/>
                    <a:pt x="437" y="30"/>
                    <a:pt x="437" y="30"/>
                  </a:cubicBezTo>
                  <a:cubicBezTo>
                    <a:pt x="436" y="30"/>
                    <a:pt x="434" y="29"/>
                    <a:pt x="433" y="30"/>
                  </a:cubicBezTo>
                  <a:cubicBezTo>
                    <a:pt x="433" y="30"/>
                    <a:pt x="433" y="32"/>
                    <a:pt x="433" y="33"/>
                  </a:cubicBezTo>
                  <a:cubicBezTo>
                    <a:pt x="436" y="32"/>
                    <a:pt x="439" y="31"/>
                    <a:pt x="444" y="31"/>
                  </a:cubicBezTo>
                  <a:cubicBezTo>
                    <a:pt x="443" y="32"/>
                    <a:pt x="440" y="33"/>
                    <a:pt x="438" y="33"/>
                  </a:cubicBezTo>
                  <a:cubicBezTo>
                    <a:pt x="438" y="33"/>
                    <a:pt x="437" y="36"/>
                    <a:pt x="439" y="36"/>
                  </a:cubicBezTo>
                  <a:cubicBezTo>
                    <a:pt x="441" y="36"/>
                    <a:pt x="446" y="34"/>
                    <a:pt x="449" y="34"/>
                  </a:cubicBezTo>
                  <a:cubicBezTo>
                    <a:pt x="452" y="34"/>
                    <a:pt x="455" y="35"/>
                    <a:pt x="457" y="35"/>
                  </a:cubicBezTo>
                  <a:cubicBezTo>
                    <a:pt x="451" y="36"/>
                    <a:pt x="446" y="37"/>
                    <a:pt x="439" y="39"/>
                  </a:cubicBezTo>
                  <a:cubicBezTo>
                    <a:pt x="439" y="39"/>
                    <a:pt x="439" y="41"/>
                    <a:pt x="439" y="43"/>
                  </a:cubicBezTo>
                  <a:cubicBezTo>
                    <a:pt x="440" y="42"/>
                    <a:pt x="441" y="43"/>
                    <a:pt x="441" y="42"/>
                  </a:cubicBezTo>
                  <a:cubicBezTo>
                    <a:pt x="442" y="41"/>
                    <a:pt x="442" y="41"/>
                    <a:pt x="444" y="41"/>
                  </a:cubicBezTo>
                  <a:cubicBezTo>
                    <a:pt x="450" y="38"/>
                    <a:pt x="457" y="38"/>
                    <a:pt x="463" y="36"/>
                  </a:cubicBezTo>
                  <a:cubicBezTo>
                    <a:pt x="463" y="37"/>
                    <a:pt x="463" y="37"/>
                    <a:pt x="463" y="37"/>
                  </a:cubicBezTo>
                  <a:cubicBezTo>
                    <a:pt x="462" y="38"/>
                    <a:pt x="461" y="38"/>
                    <a:pt x="461" y="39"/>
                  </a:cubicBezTo>
                  <a:cubicBezTo>
                    <a:pt x="458" y="40"/>
                    <a:pt x="457" y="38"/>
                    <a:pt x="454" y="39"/>
                  </a:cubicBezTo>
                  <a:cubicBezTo>
                    <a:pt x="452" y="39"/>
                    <a:pt x="451" y="41"/>
                    <a:pt x="450" y="41"/>
                  </a:cubicBezTo>
                  <a:cubicBezTo>
                    <a:pt x="449" y="42"/>
                    <a:pt x="447" y="41"/>
                    <a:pt x="446" y="41"/>
                  </a:cubicBezTo>
                  <a:cubicBezTo>
                    <a:pt x="445" y="41"/>
                    <a:pt x="443" y="44"/>
                    <a:pt x="442" y="45"/>
                  </a:cubicBezTo>
                  <a:cubicBezTo>
                    <a:pt x="443" y="45"/>
                    <a:pt x="444" y="47"/>
                    <a:pt x="445" y="47"/>
                  </a:cubicBezTo>
                  <a:cubicBezTo>
                    <a:pt x="447" y="47"/>
                    <a:pt x="448" y="45"/>
                    <a:pt x="449" y="45"/>
                  </a:cubicBezTo>
                  <a:cubicBezTo>
                    <a:pt x="452" y="45"/>
                    <a:pt x="458" y="47"/>
                    <a:pt x="461" y="47"/>
                  </a:cubicBezTo>
                  <a:cubicBezTo>
                    <a:pt x="463" y="45"/>
                    <a:pt x="463" y="45"/>
                    <a:pt x="463" y="45"/>
                  </a:cubicBezTo>
                  <a:cubicBezTo>
                    <a:pt x="464" y="45"/>
                    <a:pt x="465" y="46"/>
                    <a:pt x="466" y="46"/>
                  </a:cubicBezTo>
                  <a:cubicBezTo>
                    <a:pt x="467" y="46"/>
                    <a:pt x="466" y="44"/>
                    <a:pt x="468" y="45"/>
                  </a:cubicBezTo>
                  <a:cubicBezTo>
                    <a:pt x="469" y="45"/>
                    <a:pt x="469" y="46"/>
                    <a:pt x="469" y="47"/>
                  </a:cubicBezTo>
                  <a:cubicBezTo>
                    <a:pt x="471" y="47"/>
                    <a:pt x="472" y="47"/>
                    <a:pt x="474" y="47"/>
                  </a:cubicBezTo>
                  <a:cubicBezTo>
                    <a:pt x="475" y="47"/>
                    <a:pt x="478" y="44"/>
                    <a:pt x="480" y="43"/>
                  </a:cubicBezTo>
                  <a:cubicBezTo>
                    <a:pt x="480" y="43"/>
                    <a:pt x="479" y="47"/>
                    <a:pt x="479" y="48"/>
                  </a:cubicBezTo>
                  <a:cubicBezTo>
                    <a:pt x="481" y="48"/>
                    <a:pt x="483" y="49"/>
                    <a:pt x="485" y="49"/>
                  </a:cubicBezTo>
                  <a:cubicBezTo>
                    <a:pt x="486" y="49"/>
                    <a:pt x="489" y="48"/>
                    <a:pt x="490" y="49"/>
                  </a:cubicBezTo>
                  <a:cubicBezTo>
                    <a:pt x="491" y="49"/>
                    <a:pt x="492" y="50"/>
                    <a:pt x="492" y="50"/>
                  </a:cubicBezTo>
                  <a:cubicBezTo>
                    <a:pt x="494" y="47"/>
                    <a:pt x="494" y="47"/>
                    <a:pt x="497" y="45"/>
                  </a:cubicBezTo>
                  <a:cubicBezTo>
                    <a:pt x="497" y="44"/>
                    <a:pt x="496" y="42"/>
                    <a:pt x="496" y="42"/>
                  </a:cubicBezTo>
                  <a:cubicBezTo>
                    <a:pt x="497" y="42"/>
                    <a:pt x="498" y="42"/>
                    <a:pt x="498" y="41"/>
                  </a:cubicBezTo>
                  <a:cubicBezTo>
                    <a:pt x="498" y="41"/>
                    <a:pt x="499" y="41"/>
                    <a:pt x="500" y="41"/>
                  </a:cubicBezTo>
                  <a:cubicBezTo>
                    <a:pt x="500" y="43"/>
                    <a:pt x="500" y="43"/>
                    <a:pt x="500" y="43"/>
                  </a:cubicBezTo>
                  <a:cubicBezTo>
                    <a:pt x="500" y="42"/>
                    <a:pt x="499" y="45"/>
                    <a:pt x="499" y="46"/>
                  </a:cubicBezTo>
                  <a:cubicBezTo>
                    <a:pt x="500" y="46"/>
                    <a:pt x="500" y="45"/>
                    <a:pt x="500" y="47"/>
                  </a:cubicBezTo>
                  <a:cubicBezTo>
                    <a:pt x="507" y="45"/>
                    <a:pt x="515" y="43"/>
                    <a:pt x="522" y="43"/>
                  </a:cubicBezTo>
                  <a:cubicBezTo>
                    <a:pt x="529" y="42"/>
                    <a:pt x="532" y="43"/>
                    <a:pt x="538" y="43"/>
                  </a:cubicBezTo>
                  <a:cubicBezTo>
                    <a:pt x="544" y="42"/>
                    <a:pt x="550" y="40"/>
                    <a:pt x="555" y="38"/>
                  </a:cubicBezTo>
                  <a:cubicBezTo>
                    <a:pt x="556" y="37"/>
                    <a:pt x="556" y="37"/>
                    <a:pt x="556" y="37"/>
                  </a:cubicBezTo>
                  <a:cubicBezTo>
                    <a:pt x="556" y="36"/>
                    <a:pt x="559" y="37"/>
                    <a:pt x="560" y="37"/>
                  </a:cubicBezTo>
                  <a:cubicBezTo>
                    <a:pt x="563" y="37"/>
                    <a:pt x="566" y="36"/>
                    <a:pt x="569" y="35"/>
                  </a:cubicBezTo>
                  <a:cubicBezTo>
                    <a:pt x="568" y="35"/>
                    <a:pt x="566" y="37"/>
                    <a:pt x="565" y="37"/>
                  </a:cubicBezTo>
                  <a:cubicBezTo>
                    <a:pt x="562" y="38"/>
                    <a:pt x="561" y="37"/>
                    <a:pt x="558" y="38"/>
                  </a:cubicBezTo>
                  <a:cubicBezTo>
                    <a:pt x="558" y="38"/>
                    <a:pt x="556" y="40"/>
                    <a:pt x="556" y="40"/>
                  </a:cubicBezTo>
                  <a:cubicBezTo>
                    <a:pt x="556" y="40"/>
                    <a:pt x="556" y="40"/>
                    <a:pt x="557" y="41"/>
                  </a:cubicBezTo>
                  <a:cubicBezTo>
                    <a:pt x="559" y="41"/>
                    <a:pt x="562" y="41"/>
                    <a:pt x="565" y="41"/>
                  </a:cubicBezTo>
                  <a:cubicBezTo>
                    <a:pt x="565" y="43"/>
                    <a:pt x="565" y="43"/>
                    <a:pt x="565" y="43"/>
                  </a:cubicBezTo>
                  <a:cubicBezTo>
                    <a:pt x="561" y="43"/>
                    <a:pt x="557" y="42"/>
                    <a:pt x="556" y="43"/>
                  </a:cubicBezTo>
                  <a:cubicBezTo>
                    <a:pt x="555" y="43"/>
                    <a:pt x="553" y="44"/>
                    <a:pt x="553" y="45"/>
                  </a:cubicBezTo>
                  <a:cubicBezTo>
                    <a:pt x="550" y="45"/>
                    <a:pt x="548" y="44"/>
                    <a:pt x="546" y="45"/>
                  </a:cubicBezTo>
                  <a:cubicBezTo>
                    <a:pt x="536" y="48"/>
                    <a:pt x="557" y="48"/>
                    <a:pt x="559" y="48"/>
                  </a:cubicBezTo>
                  <a:cubicBezTo>
                    <a:pt x="555" y="49"/>
                    <a:pt x="549" y="51"/>
                    <a:pt x="544" y="51"/>
                  </a:cubicBezTo>
                  <a:cubicBezTo>
                    <a:pt x="543" y="51"/>
                    <a:pt x="541" y="50"/>
                    <a:pt x="540" y="50"/>
                  </a:cubicBezTo>
                  <a:cubicBezTo>
                    <a:pt x="539" y="50"/>
                    <a:pt x="539" y="51"/>
                    <a:pt x="539" y="52"/>
                  </a:cubicBezTo>
                  <a:cubicBezTo>
                    <a:pt x="531" y="51"/>
                    <a:pt x="525" y="52"/>
                    <a:pt x="516" y="53"/>
                  </a:cubicBezTo>
                  <a:cubicBezTo>
                    <a:pt x="517" y="54"/>
                    <a:pt x="516" y="55"/>
                    <a:pt x="516" y="55"/>
                  </a:cubicBezTo>
                  <a:cubicBezTo>
                    <a:pt x="517" y="56"/>
                    <a:pt x="519" y="56"/>
                    <a:pt x="518" y="59"/>
                  </a:cubicBezTo>
                  <a:cubicBezTo>
                    <a:pt x="518" y="59"/>
                    <a:pt x="517" y="60"/>
                    <a:pt x="518" y="61"/>
                  </a:cubicBezTo>
                  <a:cubicBezTo>
                    <a:pt x="518" y="62"/>
                    <a:pt x="519" y="62"/>
                    <a:pt x="519" y="62"/>
                  </a:cubicBezTo>
                  <a:cubicBezTo>
                    <a:pt x="522" y="63"/>
                    <a:pt x="532" y="63"/>
                    <a:pt x="528" y="63"/>
                  </a:cubicBezTo>
                  <a:cubicBezTo>
                    <a:pt x="530" y="64"/>
                    <a:pt x="531" y="63"/>
                    <a:pt x="532" y="64"/>
                  </a:cubicBezTo>
                  <a:cubicBezTo>
                    <a:pt x="532" y="65"/>
                    <a:pt x="532" y="65"/>
                    <a:pt x="532" y="65"/>
                  </a:cubicBezTo>
                  <a:cubicBezTo>
                    <a:pt x="531" y="65"/>
                    <a:pt x="530" y="64"/>
                    <a:pt x="530" y="64"/>
                  </a:cubicBezTo>
                  <a:cubicBezTo>
                    <a:pt x="529" y="66"/>
                    <a:pt x="530" y="65"/>
                    <a:pt x="528" y="65"/>
                  </a:cubicBezTo>
                  <a:cubicBezTo>
                    <a:pt x="528" y="67"/>
                    <a:pt x="528" y="67"/>
                    <a:pt x="528" y="67"/>
                  </a:cubicBezTo>
                  <a:cubicBezTo>
                    <a:pt x="527" y="67"/>
                    <a:pt x="526" y="66"/>
                    <a:pt x="525" y="66"/>
                  </a:cubicBezTo>
                  <a:cubicBezTo>
                    <a:pt x="523" y="66"/>
                    <a:pt x="522" y="67"/>
                    <a:pt x="521" y="66"/>
                  </a:cubicBezTo>
                  <a:cubicBezTo>
                    <a:pt x="520" y="65"/>
                    <a:pt x="520" y="65"/>
                    <a:pt x="520" y="65"/>
                  </a:cubicBezTo>
                  <a:cubicBezTo>
                    <a:pt x="520" y="65"/>
                    <a:pt x="518" y="65"/>
                    <a:pt x="518" y="65"/>
                  </a:cubicBezTo>
                  <a:cubicBezTo>
                    <a:pt x="514" y="64"/>
                    <a:pt x="516" y="60"/>
                    <a:pt x="515" y="57"/>
                  </a:cubicBezTo>
                  <a:cubicBezTo>
                    <a:pt x="510" y="53"/>
                    <a:pt x="510" y="53"/>
                    <a:pt x="510" y="53"/>
                  </a:cubicBezTo>
                  <a:cubicBezTo>
                    <a:pt x="510" y="52"/>
                    <a:pt x="510" y="52"/>
                    <a:pt x="510" y="52"/>
                  </a:cubicBezTo>
                  <a:cubicBezTo>
                    <a:pt x="506" y="50"/>
                    <a:pt x="489" y="52"/>
                    <a:pt x="483" y="52"/>
                  </a:cubicBezTo>
                  <a:cubicBezTo>
                    <a:pt x="482" y="56"/>
                    <a:pt x="482" y="56"/>
                    <a:pt x="482" y="56"/>
                  </a:cubicBezTo>
                  <a:cubicBezTo>
                    <a:pt x="483" y="55"/>
                    <a:pt x="483" y="57"/>
                    <a:pt x="483" y="57"/>
                  </a:cubicBezTo>
                  <a:cubicBezTo>
                    <a:pt x="483" y="56"/>
                    <a:pt x="482" y="60"/>
                    <a:pt x="482" y="60"/>
                  </a:cubicBezTo>
                  <a:cubicBezTo>
                    <a:pt x="481" y="61"/>
                    <a:pt x="480" y="60"/>
                    <a:pt x="478" y="61"/>
                  </a:cubicBezTo>
                  <a:cubicBezTo>
                    <a:pt x="478" y="61"/>
                    <a:pt x="477" y="64"/>
                    <a:pt x="476" y="64"/>
                  </a:cubicBezTo>
                  <a:cubicBezTo>
                    <a:pt x="476" y="64"/>
                    <a:pt x="475" y="63"/>
                    <a:pt x="475" y="62"/>
                  </a:cubicBezTo>
                  <a:cubicBezTo>
                    <a:pt x="476" y="61"/>
                    <a:pt x="477" y="60"/>
                    <a:pt x="477" y="58"/>
                  </a:cubicBezTo>
                  <a:cubicBezTo>
                    <a:pt x="477" y="58"/>
                    <a:pt x="475" y="56"/>
                    <a:pt x="475" y="55"/>
                  </a:cubicBezTo>
                  <a:cubicBezTo>
                    <a:pt x="475" y="55"/>
                    <a:pt x="473" y="55"/>
                    <a:pt x="473" y="55"/>
                  </a:cubicBezTo>
                  <a:cubicBezTo>
                    <a:pt x="473" y="54"/>
                    <a:pt x="473" y="53"/>
                    <a:pt x="473" y="51"/>
                  </a:cubicBezTo>
                  <a:cubicBezTo>
                    <a:pt x="472" y="51"/>
                    <a:pt x="472" y="51"/>
                    <a:pt x="472" y="51"/>
                  </a:cubicBezTo>
                  <a:cubicBezTo>
                    <a:pt x="471" y="51"/>
                    <a:pt x="471" y="53"/>
                    <a:pt x="471" y="54"/>
                  </a:cubicBezTo>
                  <a:cubicBezTo>
                    <a:pt x="470" y="53"/>
                    <a:pt x="468" y="54"/>
                    <a:pt x="467" y="54"/>
                  </a:cubicBezTo>
                  <a:cubicBezTo>
                    <a:pt x="467" y="52"/>
                    <a:pt x="467" y="51"/>
                    <a:pt x="466" y="51"/>
                  </a:cubicBezTo>
                  <a:cubicBezTo>
                    <a:pt x="466" y="51"/>
                    <a:pt x="465" y="52"/>
                    <a:pt x="464" y="52"/>
                  </a:cubicBezTo>
                  <a:cubicBezTo>
                    <a:pt x="464" y="53"/>
                    <a:pt x="464" y="53"/>
                    <a:pt x="464" y="53"/>
                  </a:cubicBezTo>
                  <a:cubicBezTo>
                    <a:pt x="464" y="53"/>
                    <a:pt x="444" y="53"/>
                    <a:pt x="443" y="53"/>
                  </a:cubicBezTo>
                  <a:cubicBezTo>
                    <a:pt x="442" y="53"/>
                    <a:pt x="438" y="51"/>
                    <a:pt x="436" y="50"/>
                  </a:cubicBezTo>
                  <a:cubicBezTo>
                    <a:pt x="436" y="48"/>
                    <a:pt x="437" y="47"/>
                    <a:pt x="437" y="45"/>
                  </a:cubicBezTo>
                  <a:cubicBezTo>
                    <a:pt x="431" y="38"/>
                    <a:pt x="431" y="38"/>
                    <a:pt x="431" y="38"/>
                  </a:cubicBezTo>
                  <a:cubicBezTo>
                    <a:pt x="428" y="35"/>
                    <a:pt x="422" y="37"/>
                    <a:pt x="417" y="36"/>
                  </a:cubicBezTo>
                  <a:cubicBezTo>
                    <a:pt x="416" y="36"/>
                    <a:pt x="414" y="34"/>
                    <a:pt x="414" y="34"/>
                  </a:cubicBezTo>
                  <a:cubicBezTo>
                    <a:pt x="409" y="32"/>
                    <a:pt x="401" y="33"/>
                    <a:pt x="397" y="33"/>
                  </a:cubicBezTo>
                  <a:cubicBezTo>
                    <a:pt x="397" y="33"/>
                    <a:pt x="397" y="36"/>
                    <a:pt x="397" y="36"/>
                  </a:cubicBezTo>
                  <a:cubicBezTo>
                    <a:pt x="401" y="35"/>
                    <a:pt x="402" y="35"/>
                    <a:pt x="406" y="36"/>
                  </a:cubicBezTo>
                  <a:cubicBezTo>
                    <a:pt x="406" y="36"/>
                    <a:pt x="408" y="35"/>
                    <a:pt x="409" y="36"/>
                  </a:cubicBezTo>
                  <a:cubicBezTo>
                    <a:pt x="409" y="36"/>
                    <a:pt x="410" y="37"/>
                    <a:pt x="410" y="37"/>
                  </a:cubicBezTo>
                  <a:cubicBezTo>
                    <a:pt x="411" y="36"/>
                    <a:pt x="411" y="39"/>
                    <a:pt x="411" y="39"/>
                  </a:cubicBezTo>
                  <a:cubicBezTo>
                    <a:pt x="410" y="39"/>
                    <a:pt x="410" y="39"/>
                    <a:pt x="410" y="39"/>
                  </a:cubicBezTo>
                  <a:cubicBezTo>
                    <a:pt x="411" y="41"/>
                    <a:pt x="411" y="41"/>
                    <a:pt x="411" y="43"/>
                  </a:cubicBezTo>
                  <a:cubicBezTo>
                    <a:pt x="407" y="42"/>
                    <a:pt x="405" y="42"/>
                    <a:pt x="401" y="41"/>
                  </a:cubicBezTo>
                  <a:cubicBezTo>
                    <a:pt x="399" y="40"/>
                    <a:pt x="399" y="40"/>
                    <a:pt x="399" y="40"/>
                  </a:cubicBezTo>
                  <a:cubicBezTo>
                    <a:pt x="397" y="40"/>
                    <a:pt x="397" y="41"/>
                    <a:pt x="396" y="41"/>
                  </a:cubicBezTo>
                  <a:cubicBezTo>
                    <a:pt x="396" y="42"/>
                    <a:pt x="397" y="44"/>
                    <a:pt x="397" y="45"/>
                  </a:cubicBezTo>
                  <a:cubicBezTo>
                    <a:pt x="398" y="45"/>
                    <a:pt x="399" y="45"/>
                    <a:pt x="400" y="45"/>
                  </a:cubicBezTo>
                  <a:cubicBezTo>
                    <a:pt x="400" y="45"/>
                    <a:pt x="400" y="46"/>
                    <a:pt x="400" y="47"/>
                  </a:cubicBezTo>
                  <a:cubicBezTo>
                    <a:pt x="404" y="47"/>
                    <a:pt x="404" y="45"/>
                    <a:pt x="405" y="44"/>
                  </a:cubicBezTo>
                  <a:cubicBezTo>
                    <a:pt x="409" y="46"/>
                    <a:pt x="409" y="47"/>
                    <a:pt x="415" y="47"/>
                  </a:cubicBezTo>
                  <a:cubicBezTo>
                    <a:pt x="415" y="45"/>
                    <a:pt x="415" y="45"/>
                    <a:pt x="416" y="44"/>
                  </a:cubicBezTo>
                  <a:cubicBezTo>
                    <a:pt x="416" y="45"/>
                    <a:pt x="416" y="46"/>
                    <a:pt x="417" y="47"/>
                  </a:cubicBezTo>
                  <a:cubicBezTo>
                    <a:pt x="417" y="48"/>
                    <a:pt x="418" y="48"/>
                    <a:pt x="419" y="49"/>
                  </a:cubicBezTo>
                  <a:cubicBezTo>
                    <a:pt x="419" y="49"/>
                    <a:pt x="418" y="50"/>
                    <a:pt x="419" y="51"/>
                  </a:cubicBezTo>
                  <a:cubicBezTo>
                    <a:pt x="413" y="51"/>
                    <a:pt x="408" y="51"/>
                    <a:pt x="404" y="52"/>
                  </a:cubicBezTo>
                  <a:cubicBezTo>
                    <a:pt x="404" y="53"/>
                    <a:pt x="406" y="55"/>
                    <a:pt x="406" y="55"/>
                  </a:cubicBezTo>
                  <a:cubicBezTo>
                    <a:pt x="405" y="56"/>
                    <a:pt x="405" y="56"/>
                    <a:pt x="405" y="56"/>
                  </a:cubicBezTo>
                  <a:cubicBezTo>
                    <a:pt x="404" y="57"/>
                    <a:pt x="405" y="56"/>
                    <a:pt x="403" y="56"/>
                  </a:cubicBezTo>
                  <a:cubicBezTo>
                    <a:pt x="402" y="57"/>
                    <a:pt x="402" y="57"/>
                    <a:pt x="402" y="57"/>
                  </a:cubicBezTo>
                  <a:cubicBezTo>
                    <a:pt x="398" y="58"/>
                    <a:pt x="410" y="60"/>
                    <a:pt x="412" y="60"/>
                  </a:cubicBezTo>
                  <a:cubicBezTo>
                    <a:pt x="412" y="60"/>
                    <a:pt x="413" y="58"/>
                    <a:pt x="414" y="57"/>
                  </a:cubicBezTo>
                  <a:cubicBezTo>
                    <a:pt x="414" y="58"/>
                    <a:pt x="414" y="60"/>
                    <a:pt x="414" y="60"/>
                  </a:cubicBezTo>
                  <a:cubicBezTo>
                    <a:pt x="416" y="60"/>
                    <a:pt x="415" y="61"/>
                    <a:pt x="417" y="61"/>
                  </a:cubicBezTo>
                  <a:cubicBezTo>
                    <a:pt x="419" y="60"/>
                    <a:pt x="419" y="60"/>
                    <a:pt x="419" y="60"/>
                  </a:cubicBezTo>
                  <a:cubicBezTo>
                    <a:pt x="419" y="60"/>
                    <a:pt x="421" y="61"/>
                    <a:pt x="420" y="61"/>
                  </a:cubicBezTo>
                  <a:cubicBezTo>
                    <a:pt x="421" y="61"/>
                    <a:pt x="421" y="63"/>
                    <a:pt x="421" y="63"/>
                  </a:cubicBezTo>
                  <a:cubicBezTo>
                    <a:pt x="418" y="63"/>
                    <a:pt x="415" y="63"/>
                    <a:pt x="412" y="62"/>
                  </a:cubicBezTo>
                  <a:cubicBezTo>
                    <a:pt x="411" y="62"/>
                    <a:pt x="409" y="61"/>
                    <a:pt x="409" y="60"/>
                  </a:cubicBezTo>
                  <a:cubicBezTo>
                    <a:pt x="402" y="60"/>
                    <a:pt x="404" y="65"/>
                    <a:pt x="405" y="64"/>
                  </a:cubicBezTo>
                  <a:cubicBezTo>
                    <a:pt x="405" y="64"/>
                    <a:pt x="405" y="68"/>
                    <a:pt x="405" y="67"/>
                  </a:cubicBezTo>
                  <a:cubicBezTo>
                    <a:pt x="406" y="67"/>
                    <a:pt x="406" y="68"/>
                    <a:pt x="407" y="68"/>
                  </a:cubicBezTo>
                  <a:cubicBezTo>
                    <a:pt x="411" y="72"/>
                    <a:pt x="416" y="74"/>
                    <a:pt x="423" y="72"/>
                  </a:cubicBezTo>
                  <a:cubicBezTo>
                    <a:pt x="423" y="74"/>
                    <a:pt x="423" y="74"/>
                    <a:pt x="423" y="74"/>
                  </a:cubicBezTo>
                  <a:cubicBezTo>
                    <a:pt x="422" y="74"/>
                    <a:pt x="421" y="74"/>
                    <a:pt x="421" y="74"/>
                  </a:cubicBezTo>
                  <a:cubicBezTo>
                    <a:pt x="419" y="75"/>
                    <a:pt x="415" y="73"/>
                    <a:pt x="413" y="74"/>
                  </a:cubicBezTo>
                  <a:cubicBezTo>
                    <a:pt x="412" y="75"/>
                    <a:pt x="412" y="78"/>
                    <a:pt x="413" y="77"/>
                  </a:cubicBezTo>
                  <a:cubicBezTo>
                    <a:pt x="413" y="78"/>
                    <a:pt x="413" y="78"/>
                    <a:pt x="413" y="78"/>
                  </a:cubicBezTo>
                  <a:cubicBezTo>
                    <a:pt x="414" y="79"/>
                    <a:pt x="424" y="78"/>
                    <a:pt x="425" y="78"/>
                  </a:cubicBezTo>
                  <a:cubicBezTo>
                    <a:pt x="426" y="77"/>
                    <a:pt x="427" y="75"/>
                    <a:pt x="427" y="75"/>
                  </a:cubicBezTo>
                  <a:cubicBezTo>
                    <a:pt x="430" y="74"/>
                    <a:pt x="433" y="75"/>
                    <a:pt x="436" y="76"/>
                  </a:cubicBezTo>
                  <a:cubicBezTo>
                    <a:pt x="436" y="76"/>
                    <a:pt x="436" y="78"/>
                    <a:pt x="436" y="78"/>
                  </a:cubicBezTo>
                  <a:cubicBezTo>
                    <a:pt x="430" y="78"/>
                    <a:pt x="428" y="79"/>
                    <a:pt x="423" y="80"/>
                  </a:cubicBezTo>
                  <a:cubicBezTo>
                    <a:pt x="423" y="81"/>
                    <a:pt x="423" y="82"/>
                    <a:pt x="423" y="82"/>
                  </a:cubicBezTo>
                  <a:cubicBezTo>
                    <a:pt x="423" y="83"/>
                    <a:pt x="424" y="84"/>
                    <a:pt x="425" y="86"/>
                  </a:cubicBezTo>
                  <a:cubicBezTo>
                    <a:pt x="425" y="86"/>
                    <a:pt x="427" y="86"/>
                    <a:pt x="427" y="86"/>
                  </a:cubicBezTo>
                  <a:cubicBezTo>
                    <a:pt x="427" y="86"/>
                    <a:pt x="427" y="90"/>
                    <a:pt x="427" y="90"/>
                  </a:cubicBezTo>
                  <a:cubicBezTo>
                    <a:pt x="428" y="90"/>
                    <a:pt x="429" y="90"/>
                    <a:pt x="430" y="90"/>
                  </a:cubicBezTo>
                  <a:cubicBezTo>
                    <a:pt x="430" y="92"/>
                    <a:pt x="430" y="92"/>
                    <a:pt x="430" y="92"/>
                  </a:cubicBezTo>
                  <a:cubicBezTo>
                    <a:pt x="428" y="92"/>
                    <a:pt x="428" y="92"/>
                    <a:pt x="427" y="92"/>
                  </a:cubicBezTo>
                  <a:cubicBezTo>
                    <a:pt x="427" y="93"/>
                    <a:pt x="428" y="95"/>
                    <a:pt x="427" y="95"/>
                  </a:cubicBezTo>
                  <a:cubicBezTo>
                    <a:pt x="434" y="95"/>
                    <a:pt x="436" y="96"/>
                    <a:pt x="441" y="94"/>
                  </a:cubicBezTo>
                  <a:cubicBezTo>
                    <a:pt x="441" y="93"/>
                    <a:pt x="440" y="92"/>
                    <a:pt x="441" y="91"/>
                  </a:cubicBezTo>
                  <a:cubicBezTo>
                    <a:pt x="441" y="91"/>
                    <a:pt x="442" y="91"/>
                    <a:pt x="443" y="91"/>
                  </a:cubicBezTo>
                  <a:cubicBezTo>
                    <a:pt x="443" y="91"/>
                    <a:pt x="443" y="93"/>
                    <a:pt x="444" y="94"/>
                  </a:cubicBezTo>
                  <a:cubicBezTo>
                    <a:pt x="445" y="94"/>
                    <a:pt x="446" y="94"/>
                    <a:pt x="447" y="94"/>
                  </a:cubicBezTo>
                  <a:cubicBezTo>
                    <a:pt x="446" y="95"/>
                    <a:pt x="449" y="95"/>
                    <a:pt x="449" y="95"/>
                  </a:cubicBezTo>
                  <a:cubicBezTo>
                    <a:pt x="449" y="95"/>
                    <a:pt x="449" y="93"/>
                    <a:pt x="449" y="93"/>
                  </a:cubicBezTo>
                  <a:cubicBezTo>
                    <a:pt x="450" y="93"/>
                    <a:pt x="451" y="95"/>
                    <a:pt x="452" y="94"/>
                  </a:cubicBezTo>
                  <a:cubicBezTo>
                    <a:pt x="454" y="88"/>
                    <a:pt x="454" y="88"/>
                    <a:pt x="454" y="88"/>
                  </a:cubicBezTo>
                  <a:cubicBezTo>
                    <a:pt x="454" y="88"/>
                    <a:pt x="457" y="89"/>
                    <a:pt x="458" y="88"/>
                  </a:cubicBezTo>
                  <a:cubicBezTo>
                    <a:pt x="459" y="88"/>
                    <a:pt x="461" y="87"/>
                    <a:pt x="463" y="86"/>
                  </a:cubicBezTo>
                  <a:cubicBezTo>
                    <a:pt x="461" y="85"/>
                    <a:pt x="462" y="80"/>
                    <a:pt x="464" y="79"/>
                  </a:cubicBezTo>
                  <a:cubicBezTo>
                    <a:pt x="464" y="79"/>
                    <a:pt x="464" y="82"/>
                    <a:pt x="464" y="84"/>
                  </a:cubicBezTo>
                  <a:cubicBezTo>
                    <a:pt x="465" y="83"/>
                    <a:pt x="466" y="84"/>
                    <a:pt x="467" y="84"/>
                  </a:cubicBezTo>
                  <a:cubicBezTo>
                    <a:pt x="467" y="83"/>
                    <a:pt x="467" y="83"/>
                    <a:pt x="467" y="83"/>
                  </a:cubicBezTo>
                  <a:cubicBezTo>
                    <a:pt x="468" y="83"/>
                    <a:pt x="472" y="78"/>
                    <a:pt x="472" y="78"/>
                  </a:cubicBezTo>
                  <a:cubicBezTo>
                    <a:pt x="474" y="78"/>
                    <a:pt x="474" y="80"/>
                    <a:pt x="474" y="80"/>
                  </a:cubicBezTo>
                  <a:cubicBezTo>
                    <a:pt x="475" y="80"/>
                    <a:pt x="478" y="79"/>
                    <a:pt x="479" y="79"/>
                  </a:cubicBezTo>
                  <a:cubicBezTo>
                    <a:pt x="479" y="79"/>
                    <a:pt x="477" y="82"/>
                    <a:pt x="478" y="82"/>
                  </a:cubicBezTo>
                  <a:cubicBezTo>
                    <a:pt x="481" y="82"/>
                    <a:pt x="482" y="79"/>
                    <a:pt x="479" y="78"/>
                  </a:cubicBezTo>
                  <a:cubicBezTo>
                    <a:pt x="480" y="79"/>
                    <a:pt x="483" y="80"/>
                    <a:pt x="483" y="80"/>
                  </a:cubicBezTo>
                  <a:cubicBezTo>
                    <a:pt x="483" y="78"/>
                    <a:pt x="483" y="78"/>
                    <a:pt x="483" y="78"/>
                  </a:cubicBezTo>
                  <a:cubicBezTo>
                    <a:pt x="486" y="78"/>
                    <a:pt x="491" y="77"/>
                    <a:pt x="492" y="75"/>
                  </a:cubicBezTo>
                  <a:cubicBezTo>
                    <a:pt x="493" y="75"/>
                    <a:pt x="493" y="72"/>
                    <a:pt x="493" y="72"/>
                  </a:cubicBezTo>
                  <a:cubicBezTo>
                    <a:pt x="493" y="72"/>
                    <a:pt x="489" y="66"/>
                    <a:pt x="489" y="65"/>
                  </a:cubicBezTo>
                  <a:cubicBezTo>
                    <a:pt x="489" y="65"/>
                    <a:pt x="491" y="65"/>
                    <a:pt x="491" y="65"/>
                  </a:cubicBezTo>
                  <a:cubicBezTo>
                    <a:pt x="492" y="68"/>
                    <a:pt x="494" y="70"/>
                    <a:pt x="495" y="73"/>
                  </a:cubicBezTo>
                  <a:cubicBezTo>
                    <a:pt x="497" y="72"/>
                    <a:pt x="496" y="74"/>
                    <a:pt x="497" y="74"/>
                  </a:cubicBezTo>
                  <a:cubicBezTo>
                    <a:pt x="497" y="74"/>
                    <a:pt x="499" y="72"/>
                    <a:pt x="500" y="72"/>
                  </a:cubicBezTo>
                  <a:cubicBezTo>
                    <a:pt x="500" y="73"/>
                    <a:pt x="500" y="73"/>
                    <a:pt x="500" y="73"/>
                  </a:cubicBezTo>
                  <a:cubicBezTo>
                    <a:pt x="500" y="73"/>
                    <a:pt x="500" y="73"/>
                    <a:pt x="500" y="73"/>
                  </a:cubicBezTo>
                  <a:cubicBezTo>
                    <a:pt x="501" y="74"/>
                    <a:pt x="502" y="75"/>
                    <a:pt x="502" y="76"/>
                  </a:cubicBezTo>
                  <a:cubicBezTo>
                    <a:pt x="501" y="76"/>
                    <a:pt x="491" y="77"/>
                    <a:pt x="495" y="78"/>
                  </a:cubicBezTo>
                  <a:cubicBezTo>
                    <a:pt x="501" y="79"/>
                    <a:pt x="508" y="79"/>
                    <a:pt x="513" y="80"/>
                  </a:cubicBezTo>
                  <a:cubicBezTo>
                    <a:pt x="512" y="81"/>
                    <a:pt x="514" y="83"/>
                    <a:pt x="512" y="83"/>
                  </a:cubicBezTo>
                  <a:cubicBezTo>
                    <a:pt x="510" y="82"/>
                    <a:pt x="510" y="82"/>
                    <a:pt x="510" y="82"/>
                  </a:cubicBezTo>
                  <a:cubicBezTo>
                    <a:pt x="505" y="81"/>
                    <a:pt x="500" y="81"/>
                    <a:pt x="495" y="81"/>
                  </a:cubicBezTo>
                  <a:cubicBezTo>
                    <a:pt x="494" y="81"/>
                    <a:pt x="491" y="82"/>
                    <a:pt x="488" y="82"/>
                  </a:cubicBezTo>
                  <a:cubicBezTo>
                    <a:pt x="488" y="82"/>
                    <a:pt x="487" y="80"/>
                    <a:pt x="486" y="80"/>
                  </a:cubicBezTo>
                  <a:cubicBezTo>
                    <a:pt x="485" y="80"/>
                    <a:pt x="475" y="84"/>
                    <a:pt x="474" y="84"/>
                  </a:cubicBezTo>
                  <a:cubicBezTo>
                    <a:pt x="474" y="84"/>
                    <a:pt x="473" y="86"/>
                    <a:pt x="473" y="86"/>
                  </a:cubicBezTo>
                  <a:cubicBezTo>
                    <a:pt x="472" y="86"/>
                    <a:pt x="471" y="85"/>
                    <a:pt x="470" y="86"/>
                  </a:cubicBezTo>
                  <a:cubicBezTo>
                    <a:pt x="472" y="85"/>
                    <a:pt x="468" y="85"/>
                    <a:pt x="468" y="85"/>
                  </a:cubicBezTo>
                  <a:cubicBezTo>
                    <a:pt x="467" y="89"/>
                    <a:pt x="466" y="91"/>
                    <a:pt x="466" y="95"/>
                  </a:cubicBezTo>
                  <a:cubicBezTo>
                    <a:pt x="468" y="95"/>
                    <a:pt x="467" y="95"/>
                    <a:pt x="468" y="96"/>
                  </a:cubicBezTo>
                  <a:cubicBezTo>
                    <a:pt x="469" y="95"/>
                    <a:pt x="470" y="96"/>
                    <a:pt x="470" y="96"/>
                  </a:cubicBezTo>
                  <a:cubicBezTo>
                    <a:pt x="473" y="95"/>
                    <a:pt x="476" y="92"/>
                    <a:pt x="478" y="92"/>
                  </a:cubicBezTo>
                  <a:cubicBezTo>
                    <a:pt x="481" y="92"/>
                    <a:pt x="478" y="93"/>
                    <a:pt x="480" y="94"/>
                  </a:cubicBezTo>
                  <a:cubicBezTo>
                    <a:pt x="484" y="95"/>
                    <a:pt x="487" y="93"/>
                    <a:pt x="489" y="92"/>
                  </a:cubicBezTo>
                  <a:cubicBezTo>
                    <a:pt x="491" y="90"/>
                    <a:pt x="493" y="89"/>
                    <a:pt x="494" y="87"/>
                  </a:cubicBezTo>
                  <a:cubicBezTo>
                    <a:pt x="494" y="92"/>
                    <a:pt x="494" y="92"/>
                    <a:pt x="491" y="96"/>
                  </a:cubicBezTo>
                  <a:cubicBezTo>
                    <a:pt x="492" y="96"/>
                    <a:pt x="492" y="96"/>
                    <a:pt x="494" y="96"/>
                  </a:cubicBezTo>
                  <a:cubicBezTo>
                    <a:pt x="494" y="98"/>
                    <a:pt x="495" y="99"/>
                    <a:pt x="495" y="100"/>
                  </a:cubicBezTo>
                  <a:cubicBezTo>
                    <a:pt x="494" y="101"/>
                    <a:pt x="496" y="102"/>
                    <a:pt x="496" y="102"/>
                  </a:cubicBezTo>
                  <a:cubicBezTo>
                    <a:pt x="497" y="101"/>
                    <a:pt x="497" y="100"/>
                    <a:pt x="498" y="99"/>
                  </a:cubicBezTo>
                  <a:cubicBezTo>
                    <a:pt x="499" y="99"/>
                    <a:pt x="499" y="99"/>
                    <a:pt x="499" y="99"/>
                  </a:cubicBezTo>
                  <a:cubicBezTo>
                    <a:pt x="500" y="102"/>
                    <a:pt x="500" y="102"/>
                    <a:pt x="500" y="102"/>
                  </a:cubicBezTo>
                  <a:cubicBezTo>
                    <a:pt x="503" y="103"/>
                    <a:pt x="509" y="100"/>
                    <a:pt x="508" y="101"/>
                  </a:cubicBezTo>
                  <a:cubicBezTo>
                    <a:pt x="507" y="101"/>
                    <a:pt x="506" y="103"/>
                    <a:pt x="506" y="103"/>
                  </a:cubicBezTo>
                  <a:cubicBezTo>
                    <a:pt x="506" y="104"/>
                    <a:pt x="507" y="105"/>
                    <a:pt x="506" y="106"/>
                  </a:cubicBezTo>
                  <a:cubicBezTo>
                    <a:pt x="506" y="106"/>
                    <a:pt x="504" y="106"/>
                    <a:pt x="504" y="106"/>
                  </a:cubicBezTo>
                  <a:cubicBezTo>
                    <a:pt x="503" y="108"/>
                    <a:pt x="503" y="108"/>
                    <a:pt x="503" y="108"/>
                  </a:cubicBezTo>
                  <a:cubicBezTo>
                    <a:pt x="501" y="109"/>
                    <a:pt x="501" y="107"/>
                    <a:pt x="500" y="106"/>
                  </a:cubicBezTo>
                  <a:cubicBezTo>
                    <a:pt x="497" y="106"/>
                    <a:pt x="492" y="108"/>
                    <a:pt x="491" y="107"/>
                  </a:cubicBezTo>
                  <a:cubicBezTo>
                    <a:pt x="491" y="107"/>
                    <a:pt x="489" y="102"/>
                    <a:pt x="488" y="102"/>
                  </a:cubicBezTo>
                  <a:cubicBezTo>
                    <a:pt x="488" y="101"/>
                    <a:pt x="485" y="102"/>
                    <a:pt x="484" y="102"/>
                  </a:cubicBezTo>
                  <a:cubicBezTo>
                    <a:pt x="483" y="101"/>
                    <a:pt x="482" y="98"/>
                    <a:pt x="480" y="98"/>
                  </a:cubicBezTo>
                  <a:cubicBezTo>
                    <a:pt x="476" y="97"/>
                    <a:pt x="468" y="98"/>
                    <a:pt x="464" y="99"/>
                  </a:cubicBezTo>
                  <a:cubicBezTo>
                    <a:pt x="464" y="99"/>
                    <a:pt x="465" y="103"/>
                    <a:pt x="464" y="103"/>
                  </a:cubicBezTo>
                  <a:cubicBezTo>
                    <a:pt x="465" y="103"/>
                    <a:pt x="466" y="105"/>
                    <a:pt x="466" y="105"/>
                  </a:cubicBezTo>
                  <a:cubicBezTo>
                    <a:pt x="467" y="105"/>
                    <a:pt x="469" y="105"/>
                    <a:pt x="470" y="105"/>
                  </a:cubicBezTo>
                  <a:cubicBezTo>
                    <a:pt x="470" y="105"/>
                    <a:pt x="470" y="106"/>
                    <a:pt x="470" y="106"/>
                  </a:cubicBezTo>
                  <a:cubicBezTo>
                    <a:pt x="471" y="107"/>
                    <a:pt x="471" y="109"/>
                    <a:pt x="471" y="110"/>
                  </a:cubicBezTo>
                  <a:cubicBezTo>
                    <a:pt x="461" y="112"/>
                    <a:pt x="457" y="111"/>
                    <a:pt x="451" y="117"/>
                  </a:cubicBezTo>
                  <a:cubicBezTo>
                    <a:pt x="450" y="117"/>
                    <a:pt x="449" y="118"/>
                    <a:pt x="449" y="118"/>
                  </a:cubicBezTo>
                  <a:cubicBezTo>
                    <a:pt x="450" y="121"/>
                    <a:pt x="451" y="123"/>
                    <a:pt x="452" y="126"/>
                  </a:cubicBezTo>
                  <a:cubicBezTo>
                    <a:pt x="452" y="125"/>
                    <a:pt x="454" y="126"/>
                    <a:pt x="454" y="126"/>
                  </a:cubicBezTo>
                  <a:cubicBezTo>
                    <a:pt x="454" y="126"/>
                    <a:pt x="454" y="124"/>
                    <a:pt x="454" y="124"/>
                  </a:cubicBezTo>
                  <a:cubicBezTo>
                    <a:pt x="455" y="124"/>
                    <a:pt x="455" y="124"/>
                    <a:pt x="455" y="124"/>
                  </a:cubicBezTo>
                  <a:cubicBezTo>
                    <a:pt x="455" y="122"/>
                    <a:pt x="455" y="122"/>
                    <a:pt x="455" y="122"/>
                  </a:cubicBezTo>
                  <a:cubicBezTo>
                    <a:pt x="455" y="122"/>
                    <a:pt x="457" y="122"/>
                    <a:pt x="455" y="123"/>
                  </a:cubicBezTo>
                  <a:cubicBezTo>
                    <a:pt x="456" y="123"/>
                    <a:pt x="457" y="123"/>
                    <a:pt x="457" y="123"/>
                  </a:cubicBezTo>
                  <a:cubicBezTo>
                    <a:pt x="458" y="126"/>
                    <a:pt x="458" y="126"/>
                    <a:pt x="458" y="126"/>
                  </a:cubicBezTo>
                  <a:cubicBezTo>
                    <a:pt x="461" y="127"/>
                    <a:pt x="464" y="125"/>
                    <a:pt x="466" y="125"/>
                  </a:cubicBezTo>
                  <a:cubicBezTo>
                    <a:pt x="466" y="125"/>
                    <a:pt x="467" y="122"/>
                    <a:pt x="465" y="124"/>
                  </a:cubicBezTo>
                  <a:cubicBezTo>
                    <a:pt x="465" y="122"/>
                    <a:pt x="465" y="122"/>
                    <a:pt x="465" y="122"/>
                  </a:cubicBezTo>
                  <a:cubicBezTo>
                    <a:pt x="466" y="122"/>
                    <a:pt x="467" y="121"/>
                    <a:pt x="467" y="120"/>
                  </a:cubicBezTo>
                  <a:cubicBezTo>
                    <a:pt x="468" y="121"/>
                    <a:pt x="469" y="122"/>
                    <a:pt x="470" y="122"/>
                  </a:cubicBezTo>
                  <a:cubicBezTo>
                    <a:pt x="470" y="123"/>
                    <a:pt x="470" y="124"/>
                    <a:pt x="470" y="124"/>
                  </a:cubicBezTo>
                  <a:cubicBezTo>
                    <a:pt x="472" y="124"/>
                    <a:pt x="472" y="126"/>
                    <a:pt x="472" y="126"/>
                  </a:cubicBezTo>
                  <a:cubicBezTo>
                    <a:pt x="472" y="126"/>
                    <a:pt x="472" y="125"/>
                    <a:pt x="473" y="122"/>
                  </a:cubicBezTo>
                  <a:cubicBezTo>
                    <a:pt x="474" y="121"/>
                    <a:pt x="474" y="121"/>
                    <a:pt x="474" y="121"/>
                  </a:cubicBezTo>
                  <a:cubicBezTo>
                    <a:pt x="475" y="121"/>
                    <a:pt x="474" y="123"/>
                    <a:pt x="474" y="124"/>
                  </a:cubicBezTo>
                  <a:cubicBezTo>
                    <a:pt x="476" y="124"/>
                    <a:pt x="478" y="125"/>
                    <a:pt x="480" y="126"/>
                  </a:cubicBezTo>
                  <a:cubicBezTo>
                    <a:pt x="483" y="126"/>
                    <a:pt x="484" y="125"/>
                    <a:pt x="487" y="126"/>
                  </a:cubicBezTo>
                  <a:cubicBezTo>
                    <a:pt x="488" y="127"/>
                    <a:pt x="488" y="128"/>
                    <a:pt x="488" y="128"/>
                  </a:cubicBezTo>
                  <a:cubicBezTo>
                    <a:pt x="489" y="128"/>
                    <a:pt x="488" y="126"/>
                    <a:pt x="488" y="126"/>
                  </a:cubicBezTo>
                  <a:cubicBezTo>
                    <a:pt x="494" y="123"/>
                    <a:pt x="494" y="124"/>
                    <a:pt x="490" y="119"/>
                  </a:cubicBezTo>
                  <a:cubicBezTo>
                    <a:pt x="496" y="121"/>
                    <a:pt x="494" y="121"/>
                    <a:pt x="497" y="118"/>
                  </a:cubicBezTo>
                  <a:cubicBezTo>
                    <a:pt x="497" y="117"/>
                    <a:pt x="498" y="117"/>
                    <a:pt x="498" y="117"/>
                  </a:cubicBezTo>
                  <a:cubicBezTo>
                    <a:pt x="498" y="116"/>
                    <a:pt x="498" y="116"/>
                    <a:pt x="498" y="116"/>
                  </a:cubicBezTo>
                  <a:cubicBezTo>
                    <a:pt x="500" y="115"/>
                    <a:pt x="499" y="121"/>
                    <a:pt x="499" y="120"/>
                  </a:cubicBezTo>
                  <a:cubicBezTo>
                    <a:pt x="499" y="121"/>
                    <a:pt x="499" y="122"/>
                    <a:pt x="499" y="122"/>
                  </a:cubicBezTo>
                  <a:cubicBezTo>
                    <a:pt x="502" y="122"/>
                    <a:pt x="506" y="121"/>
                    <a:pt x="507" y="121"/>
                  </a:cubicBezTo>
                  <a:cubicBezTo>
                    <a:pt x="507" y="121"/>
                    <a:pt x="510" y="122"/>
                    <a:pt x="510" y="122"/>
                  </a:cubicBezTo>
                  <a:cubicBezTo>
                    <a:pt x="512" y="122"/>
                    <a:pt x="513" y="121"/>
                    <a:pt x="514" y="121"/>
                  </a:cubicBezTo>
                  <a:cubicBezTo>
                    <a:pt x="514" y="121"/>
                    <a:pt x="515" y="121"/>
                    <a:pt x="515" y="122"/>
                  </a:cubicBezTo>
                  <a:cubicBezTo>
                    <a:pt x="515" y="121"/>
                    <a:pt x="516" y="121"/>
                    <a:pt x="516" y="120"/>
                  </a:cubicBezTo>
                  <a:cubicBezTo>
                    <a:pt x="516" y="117"/>
                    <a:pt x="516" y="116"/>
                    <a:pt x="515" y="114"/>
                  </a:cubicBezTo>
                  <a:cubicBezTo>
                    <a:pt x="516" y="115"/>
                    <a:pt x="517" y="115"/>
                    <a:pt x="518" y="116"/>
                  </a:cubicBezTo>
                  <a:cubicBezTo>
                    <a:pt x="518" y="117"/>
                    <a:pt x="517" y="118"/>
                    <a:pt x="518" y="119"/>
                  </a:cubicBezTo>
                  <a:cubicBezTo>
                    <a:pt x="520" y="122"/>
                    <a:pt x="521" y="120"/>
                    <a:pt x="523" y="120"/>
                  </a:cubicBezTo>
                  <a:cubicBezTo>
                    <a:pt x="522" y="119"/>
                    <a:pt x="524" y="119"/>
                    <a:pt x="524" y="119"/>
                  </a:cubicBezTo>
                  <a:cubicBezTo>
                    <a:pt x="525" y="119"/>
                    <a:pt x="525" y="121"/>
                    <a:pt x="526" y="121"/>
                  </a:cubicBezTo>
                  <a:cubicBezTo>
                    <a:pt x="526" y="124"/>
                    <a:pt x="526" y="125"/>
                    <a:pt x="526" y="129"/>
                  </a:cubicBezTo>
                  <a:cubicBezTo>
                    <a:pt x="526" y="129"/>
                    <a:pt x="529" y="129"/>
                    <a:pt x="528" y="128"/>
                  </a:cubicBezTo>
                  <a:cubicBezTo>
                    <a:pt x="529" y="128"/>
                    <a:pt x="531" y="129"/>
                    <a:pt x="531" y="129"/>
                  </a:cubicBezTo>
                  <a:cubicBezTo>
                    <a:pt x="532" y="129"/>
                    <a:pt x="532" y="126"/>
                    <a:pt x="533" y="126"/>
                  </a:cubicBezTo>
                  <a:cubicBezTo>
                    <a:pt x="534" y="124"/>
                    <a:pt x="537" y="124"/>
                    <a:pt x="538" y="122"/>
                  </a:cubicBezTo>
                  <a:cubicBezTo>
                    <a:pt x="539" y="122"/>
                    <a:pt x="539" y="122"/>
                    <a:pt x="539" y="122"/>
                  </a:cubicBezTo>
                  <a:cubicBezTo>
                    <a:pt x="539" y="120"/>
                    <a:pt x="539" y="120"/>
                    <a:pt x="539" y="120"/>
                  </a:cubicBezTo>
                  <a:cubicBezTo>
                    <a:pt x="540" y="121"/>
                    <a:pt x="540" y="122"/>
                    <a:pt x="541" y="123"/>
                  </a:cubicBezTo>
                  <a:cubicBezTo>
                    <a:pt x="542" y="123"/>
                    <a:pt x="543" y="123"/>
                    <a:pt x="544" y="123"/>
                  </a:cubicBezTo>
                  <a:cubicBezTo>
                    <a:pt x="544" y="123"/>
                    <a:pt x="545" y="121"/>
                    <a:pt x="545" y="121"/>
                  </a:cubicBezTo>
                  <a:cubicBezTo>
                    <a:pt x="547" y="119"/>
                    <a:pt x="550" y="118"/>
                    <a:pt x="552" y="116"/>
                  </a:cubicBezTo>
                  <a:cubicBezTo>
                    <a:pt x="551" y="116"/>
                    <a:pt x="551" y="114"/>
                    <a:pt x="550" y="114"/>
                  </a:cubicBezTo>
                  <a:cubicBezTo>
                    <a:pt x="549" y="114"/>
                    <a:pt x="547" y="115"/>
                    <a:pt x="546" y="114"/>
                  </a:cubicBezTo>
                  <a:cubicBezTo>
                    <a:pt x="545" y="114"/>
                    <a:pt x="543" y="110"/>
                    <a:pt x="542" y="109"/>
                  </a:cubicBezTo>
                  <a:cubicBezTo>
                    <a:pt x="539" y="108"/>
                    <a:pt x="536" y="108"/>
                    <a:pt x="532" y="108"/>
                  </a:cubicBezTo>
                  <a:cubicBezTo>
                    <a:pt x="539" y="106"/>
                    <a:pt x="545" y="106"/>
                    <a:pt x="552" y="104"/>
                  </a:cubicBezTo>
                  <a:cubicBezTo>
                    <a:pt x="551" y="101"/>
                    <a:pt x="551" y="99"/>
                    <a:pt x="551" y="97"/>
                  </a:cubicBezTo>
                  <a:cubicBezTo>
                    <a:pt x="554" y="97"/>
                    <a:pt x="559" y="100"/>
                    <a:pt x="564" y="98"/>
                  </a:cubicBezTo>
                  <a:cubicBezTo>
                    <a:pt x="565" y="97"/>
                    <a:pt x="565" y="97"/>
                    <a:pt x="565" y="97"/>
                  </a:cubicBezTo>
                  <a:cubicBezTo>
                    <a:pt x="566" y="97"/>
                    <a:pt x="568" y="98"/>
                    <a:pt x="569" y="97"/>
                  </a:cubicBezTo>
                  <a:cubicBezTo>
                    <a:pt x="569" y="97"/>
                    <a:pt x="569" y="96"/>
                    <a:pt x="570" y="96"/>
                  </a:cubicBezTo>
                  <a:cubicBezTo>
                    <a:pt x="571" y="96"/>
                    <a:pt x="570" y="94"/>
                    <a:pt x="571" y="94"/>
                  </a:cubicBezTo>
                  <a:cubicBezTo>
                    <a:pt x="568" y="93"/>
                    <a:pt x="563" y="92"/>
                    <a:pt x="569" y="92"/>
                  </a:cubicBezTo>
                  <a:cubicBezTo>
                    <a:pt x="572" y="91"/>
                    <a:pt x="580" y="93"/>
                    <a:pt x="574" y="89"/>
                  </a:cubicBezTo>
                  <a:cubicBezTo>
                    <a:pt x="574" y="88"/>
                    <a:pt x="574" y="88"/>
                    <a:pt x="574" y="88"/>
                  </a:cubicBezTo>
                  <a:cubicBezTo>
                    <a:pt x="580" y="88"/>
                    <a:pt x="580" y="87"/>
                    <a:pt x="584" y="85"/>
                  </a:cubicBezTo>
                  <a:cubicBezTo>
                    <a:pt x="584" y="84"/>
                    <a:pt x="584" y="84"/>
                    <a:pt x="584" y="84"/>
                  </a:cubicBezTo>
                  <a:cubicBezTo>
                    <a:pt x="583" y="83"/>
                    <a:pt x="584" y="83"/>
                    <a:pt x="583" y="81"/>
                  </a:cubicBezTo>
                  <a:cubicBezTo>
                    <a:pt x="580" y="81"/>
                    <a:pt x="579" y="82"/>
                    <a:pt x="576" y="82"/>
                  </a:cubicBezTo>
                  <a:cubicBezTo>
                    <a:pt x="576" y="82"/>
                    <a:pt x="576" y="80"/>
                    <a:pt x="576" y="80"/>
                  </a:cubicBezTo>
                  <a:cubicBezTo>
                    <a:pt x="574" y="80"/>
                    <a:pt x="570" y="78"/>
                    <a:pt x="570" y="78"/>
                  </a:cubicBezTo>
                  <a:cubicBezTo>
                    <a:pt x="569" y="78"/>
                    <a:pt x="568" y="80"/>
                    <a:pt x="568" y="80"/>
                  </a:cubicBezTo>
                  <a:cubicBezTo>
                    <a:pt x="566" y="80"/>
                    <a:pt x="565" y="79"/>
                    <a:pt x="564" y="80"/>
                  </a:cubicBezTo>
                  <a:cubicBezTo>
                    <a:pt x="562" y="81"/>
                    <a:pt x="562" y="81"/>
                    <a:pt x="562" y="81"/>
                  </a:cubicBezTo>
                  <a:cubicBezTo>
                    <a:pt x="558" y="82"/>
                    <a:pt x="556" y="83"/>
                    <a:pt x="552" y="84"/>
                  </a:cubicBezTo>
                  <a:cubicBezTo>
                    <a:pt x="553" y="83"/>
                    <a:pt x="552" y="82"/>
                    <a:pt x="553" y="81"/>
                  </a:cubicBezTo>
                  <a:cubicBezTo>
                    <a:pt x="554" y="80"/>
                    <a:pt x="556" y="79"/>
                    <a:pt x="557" y="79"/>
                  </a:cubicBezTo>
                  <a:cubicBezTo>
                    <a:pt x="558" y="80"/>
                    <a:pt x="556" y="77"/>
                    <a:pt x="556" y="77"/>
                  </a:cubicBezTo>
                  <a:cubicBezTo>
                    <a:pt x="553" y="76"/>
                    <a:pt x="551" y="76"/>
                    <a:pt x="548" y="76"/>
                  </a:cubicBezTo>
                  <a:cubicBezTo>
                    <a:pt x="548" y="76"/>
                    <a:pt x="549" y="74"/>
                    <a:pt x="550" y="74"/>
                  </a:cubicBezTo>
                  <a:cubicBezTo>
                    <a:pt x="550" y="74"/>
                    <a:pt x="558" y="76"/>
                    <a:pt x="559" y="76"/>
                  </a:cubicBezTo>
                  <a:cubicBezTo>
                    <a:pt x="559" y="76"/>
                    <a:pt x="561" y="78"/>
                    <a:pt x="561" y="78"/>
                  </a:cubicBezTo>
                  <a:cubicBezTo>
                    <a:pt x="562" y="78"/>
                    <a:pt x="564" y="77"/>
                    <a:pt x="566" y="77"/>
                  </a:cubicBezTo>
                  <a:cubicBezTo>
                    <a:pt x="567" y="77"/>
                    <a:pt x="574" y="76"/>
                    <a:pt x="569" y="74"/>
                  </a:cubicBezTo>
                  <a:cubicBezTo>
                    <a:pt x="566" y="73"/>
                    <a:pt x="565" y="73"/>
                    <a:pt x="562" y="72"/>
                  </a:cubicBezTo>
                  <a:cubicBezTo>
                    <a:pt x="563" y="72"/>
                    <a:pt x="560" y="71"/>
                    <a:pt x="560" y="71"/>
                  </a:cubicBezTo>
                  <a:cubicBezTo>
                    <a:pt x="564" y="72"/>
                    <a:pt x="567" y="71"/>
                    <a:pt x="571" y="72"/>
                  </a:cubicBezTo>
                  <a:cubicBezTo>
                    <a:pt x="571" y="73"/>
                    <a:pt x="573" y="74"/>
                    <a:pt x="574" y="74"/>
                  </a:cubicBezTo>
                  <a:cubicBezTo>
                    <a:pt x="574" y="74"/>
                    <a:pt x="576" y="73"/>
                    <a:pt x="576" y="72"/>
                  </a:cubicBezTo>
                  <a:cubicBezTo>
                    <a:pt x="575" y="70"/>
                    <a:pt x="575" y="70"/>
                    <a:pt x="575" y="70"/>
                  </a:cubicBezTo>
                  <a:cubicBezTo>
                    <a:pt x="570" y="69"/>
                    <a:pt x="565" y="69"/>
                    <a:pt x="560" y="69"/>
                  </a:cubicBezTo>
                  <a:cubicBezTo>
                    <a:pt x="560" y="69"/>
                    <a:pt x="560" y="67"/>
                    <a:pt x="560" y="66"/>
                  </a:cubicBezTo>
                  <a:cubicBezTo>
                    <a:pt x="562" y="67"/>
                    <a:pt x="564" y="67"/>
                    <a:pt x="566" y="68"/>
                  </a:cubicBezTo>
                  <a:cubicBezTo>
                    <a:pt x="566" y="67"/>
                    <a:pt x="567" y="65"/>
                    <a:pt x="568" y="65"/>
                  </a:cubicBezTo>
                  <a:cubicBezTo>
                    <a:pt x="568" y="65"/>
                    <a:pt x="569" y="66"/>
                    <a:pt x="570" y="65"/>
                  </a:cubicBezTo>
                  <a:cubicBezTo>
                    <a:pt x="570" y="65"/>
                    <a:pt x="570" y="67"/>
                    <a:pt x="570" y="67"/>
                  </a:cubicBezTo>
                  <a:cubicBezTo>
                    <a:pt x="572" y="69"/>
                    <a:pt x="576" y="70"/>
                    <a:pt x="577" y="69"/>
                  </a:cubicBezTo>
                  <a:cubicBezTo>
                    <a:pt x="577" y="69"/>
                    <a:pt x="575" y="66"/>
                    <a:pt x="579" y="67"/>
                  </a:cubicBezTo>
                  <a:cubicBezTo>
                    <a:pt x="579" y="67"/>
                    <a:pt x="582" y="69"/>
                    <a:pt x="583" y="70"/>
                  </a:cubicBezTo>
                  <a:cubicBezTo>
                    <a:pt x="584" y="69"/>
                    <a:pt x="586" y="67"/>
                    <a:pt x="586" y="66"/>
                  </a:cubicBezTo>
                  <a:cubicBezTo>
                    <a:pt x="587" y="67"/>
                    <a:pt x="588" y="68"/>
                    <a:pt x="588" y="68"/>
                  </a:cubicBezTo>
                  <a:cubicBezTo>
                    <a:pt x="593" y="70"/>
                    <a:pt x="596" y="68"/>
                    <a:pt x="600" y="68"/>
                  </a:cubicBezTo>
                  <a:cubicBezTo>
                    <a:pt x="600" y="68"/>
                    <a:pt x="601" y="66"/>
                    <a:pt x="601" y="65"/>
                  </a:cubicBezTo>
                  <a:cubicBezTo>
                    <a:pt x="600" y="65"/>
                    <a:pt x="600" y="65"/>
                    <a:pt x="599" y="64"/>
                  </a:cubicBezTo>
                  <a:cubicBezTo>
                    <a:pt x="596" y="63"/>
                    <a:pt x="603" y="64"/>
                    <a:pt x="603" y="64"/>
                  </a:cubicBezTo>
                  <a:cubicBezTo>
                    <a:pt x="604" y="64"/>
                    <a:pt x="605" y="61"/>
                    <a:pt x="605" y="61"/>
                  </a:cubicBezTo>
                  <a:cubicBezTo>
                    <a:pt x="605" y="61"/>
                    <a:pt x="615" y="60"/>
                    <a:pt x="611" y="59"/>
                  </a:cubicBezTo>
                  <a:cubicBezTo>
                    <a:pt x="610" y="59"/>
                    <a:pt x="608" y="58"/>
                    <a:pt x="607" y="58"/>
                  </a:cubicBezTo>
                  <a:cubicBezTo>
                    <a:pt x="607" y="58"/>
                    <a:pt x="608" y="57"/>
                    <a:pt x="607" y="56"/>
                  </a:cubicBezTo>
                  <a:cubicBezTo>
                    <a:pt x="609" y="55"/>
                    <a:pt x="609" y="55"/>
                    <a:pt x="609" y="55"/>
                  </a:cubicBezTo>
                  <a:cubicBezTo>
                    <a:pt x="610" y="55"/>
                    <a:pt x="611" y="57"/>
                    <a:pt x="612" y="57"/>
                  </a:cubicBezTo>
                  <a:cubicBezTo>
                    <a:pt x="616" y="59"/>
                    <a:pt x="616" y="57"/>
                    <a:pt x="619" y="56"/>
                  </a:cubicBezTo>
                  <a:cubicBezTo>
                    <a:pt x="619" y="54"/>
                    <a:pt x="619" y="54"/>
                    <a:pt x="619" y="54"/>
                  </a:cubicBezTo>
                  <a:cubicBezTo>
                    <a:pt x="620" y="54"/>
                    <a:pt x="621" y="55"/>
                    <a:pt x="622" y="54"/>
                  </a:cubicBezTo>
                  <a:cubicBezTo>
                    <a:pt x="623" y="53"/>
                    <a:pt x="621" y="52"/>
                    <a:pt x="621" y="51"/>
                  </a:cubicBezTo>
                  <a:cubicBezTo>
                    <a:pt x="622" y="50"/>
                    <a:pt x="623" y="50"/>
                    <a:pt x="623" y="49"/>
                  </a:cubicBezTo>
                  <a:cubicBezTo>
                    <a:pt x="627" y="55"/>
                    <a:pt x="628" y="51"/>
                    <a:pt x="627" y="51"/>
                  </a:cubicBezTo>
                  <a:cubicBezTo>
                    <a:pt x="628" y="51"/>
                    <a:pt x="628" y="52"/>
                    <a:pt x="629" y="52"/>
                  </a:cubicBezTo>
                  <a:cubicBezTo>
                    <a:pt x="630" y="52"/>
                    <a:pt x="630" y="49"/>
                    <a:pt x="631" y="49"/>
                  </a:cubicBezTo>
                  <a:cubicBezTo>
                    <a:pt x="633" y="48"/>
                    <a:pt x="635" y="48"/>
                    <a:pt x="637" y="47"/>
                  </a:cubicBezTo>
                  <a:cubicBezTo>
                    <a:pt x="638" y="47"/>
                    <a:pt x="639" y="45"/>
                    <a:pt x="639" y="45"/>
                  </a:cubicBezTo>
                  <a:cubicBezTo>
                    <a:pt x="640" y="44"/>
                    <a:pt x="642" y="44"/>
                    <a:pt x="643" y="43"/>
                  </a:cubicBezTo>
                  <a:cubicBezTo>
                    <a:pt x="644" y="43"/>
                    <a:pt x="643" y="41"/>
                    <a:pt x="644" y="41"/>
                  </a:cubicBezTo>
                  <a:cubicBezTo>
                    <a:pt x="646" y="41"/>
                    <a:pt x="647" y="42"/>
                    <a:pt x="650" y="42"/>
                  </a:cubicBezTo>
                  <a:cubicBezTo>
                    <a:pt x="651" y="42"/>
                    <a:pt x="655" y="40"/>
                    <a:pt x="656" y="40"/>
                  </a:cubicBezTo>
                  <a:cubicBezTo>
                    <a:pt x="663" y="38"/>
                    <a:pt x="667" y="38"/>
                    <a:pt x="673" y="35"/>
                  </a:cubicBezTo>
                  <a:cubicBezTo>
                    <a:pt x="674" y="34"/>
                    <a:pt x="674" y="32"/>
                    <a:pt x="675" y="31"/>
                  </a:cubicBezTo>
                  <a:cubicBezTo>
                    <a:pt x="673" y="31"/>
                    <a:pt x="672" y="31"/>
                    <a:pt x="670" y="31"/>
                  </a:cubicBezTo>
                  <a:cubicBezTo>
                    <a:pt x="668" y="32"/>
                    <a:pt x="664" y="34"/>
                    <a:pt x="662" y="35"/>
                  </a:cubicBezTo>
                  <a:cubicBezTo>
                    <a:pt x="659" y="35"/>
                    <a:pt x="652" y="35"/>
                    <a:pt x="653" y="35"/>
                  </a:cubicBezTo>
                  <a:cubicBezTo>
                    <a:pt x="655" y="33"/>
                    <a:pt x="655" y="33"/>
                    <a:pt x="655" y="33"/>
                  </a:cubicBezTo>
                  <a:cubicBezTo>
                    <a:pt x="658" y="32"/>
                    <a:pt x="661" y="33"/>
                    <a:pt x="665" y="32"/>
                  </a:cubicBezTo>
                  <a:cubicBezTo>
                    <a:pt x="664" y="31"/>
                    <a:pt x="665" y="31"/>
                    <a:pt x="665" y="31"/>
                  </a:cubicBezTo>
                  <a:cubicBezTo>
                    <a:pt x="665" y="31"/>
                    <a:pt x="663" y="29"/>
                    <a:pt x="664" y="29"/>
                  </a:cubicBezTo>
                  <a:cubicBezTo>
                    <a:pt x="665" y="29"/>
                    <a:pt x="667" y="30"/>
                    <a:pt x="667" y="31"/>
                  </a:cubicBezTo>
                  <a:cubicBezTo>
                    <a:pt x="668" y="31"/>
                    <a:pt x="674" y="30"/>
                    <a:pt x="675" y="29"/>
                  </a:cubicBezTo>
                  <a:cubicBezTo>
                    <a:pt x="676" y="29"/>
                    <a:pt x="677" y="26"/>
                    <a:pt x="678" y="25"/>
                  </a:cubicBezTo>
                  <a:cubicBezTo>
                    <a:pt x="679" y="25"/>
                    <a:pt x="682" y="26"/>
                    <a:pt x="683" y="25"/>
                  </a:cubicBezTo>
                  <a:cubicBezTo>
                    <a:pt x="683" y="24"/>
                    <a:pt x="683" y="24"/>
                    <a:pt x="683" y="24"/>
                  </a:cubicBezTo>
                  <a:cubicBezTo>
                    <a:pt x="684" y="24"/>
                    <a:pt x="686" y="24"/>
                    <a:pt x="687" y="23"/>
                  </a:cubicBezTo>
                  <a:cubicBezTo>
                    <a:pt x="688" y="23"/>
                    <a:pt x="689" y="21"/>
                    <a:pt x="689" y="21"/>
                  </a:cubicBezTo>
                  <a:cubicBezTo>
                    <a:pt x="690" y="20"/>
                    <a:pt x="692" y="21"/>
                    <a:pt x="693" y="21"/>
                  </a:cubicBezTo>
                  <a:cubicBezTo>
                    <a:pt x="694" y="19"/>
                    <a:pt x="694" y="19"/>
                    <a:pt x="694" y="19"/>
                  </a:cubicBezTo>
                  <a:cubicBezTo>
                    <a:pt x="695" y="19"/>
                    <a:pt x="696" y="20"/>
                    <a:pt x="696" y="19"/>
                  </a:cubicBezTo>
                  <a:cubicBezTo>
                    <a:pt x="696" y="19"/>
                    <a:pt x="696" y="19"/>
                    <a:pt x="696" y="19"/>
                  </a:cubicBezTo>
                  <a:cubicBezTo>
                    <a:pt x="696" y="18"/>
                    <a:pt x="698" y="17"/>
                    <a:pt x="698" y="17"/>
                  </a:cubicBezTo>
                  <a:cubicBezTo>
                    <a:pt x="698" y="14"/>
                    <a:pt x="698" y="14"/>
                    <a:pt x="698" y="14"/>
                  </a:cubicBezTo>
                  <a:cubicBezTo>
                    <a:pt x="695" y="14"/>
                    <a:pt x="693" y="14"/>
                    <a:pt x="690" y="13"/>
                  </a:cubicBezTo>
                  <a:cubicBezTo>
                    <a:pt x="690" y="12"/>
                    <a:pt x="690" y="12"/>
                    <a:pt x="690" y="12"/>
                  </a:cubicBezTo>
                  <a:cubicBezTo>
                    <a:pt x="690" y="12"/>
                    <a:pt x="686" y="11"/>
                    <a:pt x="686" y="11"/>
                  </a:cubicBezTo>
                  <a:cubicBezTo>
                    <a:pt x="685" y="11"/>
                    <a:pt x="684" y="13"/>
                    <a:pt x="683" y="12"/>
                  </a:cubicBezTo>
                  <a:cubicBezTo>
                    <a:pt x="683" y="11"/>
                    <a:pt x="683" y="11"/>
                    <a:pt x="683" y="11"/>
                  </a:cubicBezTo>
                  <a:cubicBezTo>
                    <a:pt x="681" y="11"/>
                    <a:pt x="682" y="10"/>
                    <a:pt x="681" y="9"/>
                  </a:cubicBezTo>
                  <a:cubicBezTo>
                    <a:pt x="680" y="9"/>
                    <a:pt x="679" y="9"/>
                    <a:pt x="678" y="9"/>
                  </a:cubicBezTo>
                  <a:cubicBezTo>
                    <a:pt x="678" y="7"/>
                    <a:pt x="678" y="7"/>
                    <a:pt x="678" y="7"/>
                  </a:cubicBezTo>
                  <a:cubicBezTo>
                    <a:pt x="675" y="6"/>
                    <a:pt x="673" y="7"/>
                    <a:pt x="669" y="6"/>
                  </a:cubicBezTo>
                  <a:cubicBezTo>
                    <a:pt x="669" y="6"/>
                    <a:pt x="667" y="4"/>
                    <a:pt x="666" y="4"/>
                  </a:cubicBezTo>
                  <a:cubicBezTo>
                    <a:pt x="662" y="3"/>
                    <a:pt x="654" y="3"/>
                    <a:pt x="653" y="3"/>
                  </a:cubicBezTo>
                  <a:cubicBezTo>
                    <a:pt x="651" y="4"/>
                    <a:pt x="650" y="8"/>
                    <a:pt x="648" y="9"/>
                  </a:cubicBezTo>
                  <a:cubicBezTo>
                    <a:pt x="646" y="10"/>
                    <a:pt x="644" y="10"/>
                    <a:pt x="643" y="11"/>
                  </a:cubicBezTo>
                  <a:cubicBezTo>
                    <a:pt x="642" y="11"/>
                    <a:pt x="641" y="13"/>
                    <a:pt x="640" y="13"/>
                  </a:cubicBezTo>
                  <a:cubicBezTo>
                    <a:pt x="638" y="14"/>
                    <a:pt x="638" y="12"/>
                    <a:pt x="637" y="13"/>
                  </a:cubicBezTo>
                  <a:cubicBezTo>
                    <a:pt x="637" y="13"/>
                    <a:pt x="635" y="14"/>
                    <a:pt x="635" y="15"/>
                  </a:cubicBezTo>
                  <a:cubicBezTo>
                    <a:pt x="631" y="16"/>
                    <a:pt x="630" y="15"/>
                    <a:pt x="627" y="17"/>
                  </a:cubicBezTo>
                  <a:cubicBezTo>
                    <a:pt x="628" y="16"/>
                    <a:pt x="627" y="15"/>
                    <a:pt x="627" y="15"/>
                  </a:cubicBezTo>
                  <a:cubicBezTo>
                    <a:pt x="628" y="14"/>
                    <a:pt x="631" y="12"/>
                    <a:pt x="633" y="11"/>
                  </a:cubicBezTo>
                  <a:cubicBezTo>
                    <a:pt x="634" y="11"/>
                    <a:pt x="636" y="12"/>
                    <a:pt x="638" y="11"/>
                  </a:cubicBezTo>
                  <a:cubicBezTo>
                    <a:pt x="639" y="11"/>
                    <a:pt x="647" y="7"/>
                    <a:pt x="647" y="6"/>
                  </a:cubicBezTo>
                  <a:cubicBezTo>
                    <a:pt x="648" y="5"/>
                    <a:pt x="647" y="4"/>
                    <a:pt x="648" y="3"/>
                  </a:cubicBezTo>
                  <a:cubicBezTo>
                    <a:pt x="647" y="3"/>
                    <a:pt x="645" y="2"/>
                    <a:pt x="644" y="2"/>
                  </a:cubicBezTo>
                  <a:cubicBezTo>
                    <a:pt x="639" y="0"/>
                    <a:pt x="637" y="2"/>
                    <a:pt x="632" y="3"/>
                  </a:cubicBezTo>
                  <a:cubicBezTo>
                    <a:pt x="631" y="3"/>
                    <a:pt x="628" y="2"/>
                    <a:pt x="629" y="2"/>
                  </a:cubicBezTo>
                  <a:cubicBezTo>
                    <a:pt x="628" y="3"/>
                    <a:pt x="628" y="3"/>
                    <a:pt x="628" y="3"/>
                  </a:cubicBezTo>
                  <a:cubicBezTo>
                    <a:pt x="627" y="3"/>
                    <a:pt x="623" y="3"/>
                    <a:pt x="622" y="2"/>
                  </a:cubicBezTo>
                  <a:cubicBezTo>
                    <a:pt x="621" y="1"/>
                    <a:pt x="621" y="1"/>
                    <a:pt x="621" y="1"/>
                  </a:cubicBezTo>
                  <a:cubicBezTo>
                    <a:pt x="621" y="0"/>
                    <a:pt x="620" y="1"/>
                    <a:pt x="618" y="1"/>
                  </a:cubicBezTo>
                  <a:cubicBezTo>
                    <a:pt x="616" y="1"/>
                    <a:pt x="613" y="0"/>
                    <a:pt x="611" y="0"/>
                  </a:cubicBezTo>
                  <a:cubicBezTo>
                    <a:pt x="610" y="0"/>
                    <a:pt x="606" y="3"/>
                    <a:pt x="606" y="3"/>
                  </a:cubicBezTo>
                  <a:cubicBezTo>
                    <a:pt x="606" y="4"/>
                    <a:pt x="606" y="6"/>
                    <a:pt x="606" y="7"/>
                  </a:cubicBezTo>
                  <a:cubicBezTo>
                    <a:pt x="605" y="6"/>
                    <a:pt x="605" y="5"/>
                    <a:pt x="605" y="5"/>
                  </a:cubicBezTo>
                  <a:cubicBezTo>
                    <a:pt x="602" y="4"/>
                    <a:pt x="589" y="7"/>
                    <a:pt x="594" y="12"/>
                  </a:cubicBezTo>
                  <a:cubicBezTo>
                    <a:pt x="592" y="11"/>
                    <a:pt x="590" y="11"/>
                    <a:pt x="588" y="9"/>
                  </a:cubicBezTo>
                  <a:cubicBezTo>
                    <a:pt x="587" y="9"/>
                    <a:pt x="587" y="7"/>
                    <a:pt x="585" y="7"/>
                  </a:cubicBezTo>
                  <a:cubicBezTo>
                    <a:pt x="584" y="6"/>
                    <a:pt x="582" y="7"/>
                    <a:pt x="582" y="7"/>
                  </a:cubicBezTo>
                  <a:cubicBezTo>
                    <a:pt x="575" y="8"/>
                    <a:pt x="566" y="6"/>
                    <a:pt x="561" y="7"/>
                  </a:cubicBezTo>
                  <a:cubicBezTo>
                    <a:pt x="559" y="7"/>
                    <a:pt x="557" y="9"/>
                    <a:pt x="556" y="9"/>
                  </a:cubicBezTo>
                  <a:cubicBezTo>
                    <a:pt x="556" y="11"/>
                    <a:pt x="556" y="11"/>
                    <a:pt x="556" y="11"/>
                  </a:cubicBezTo>
                  <a:cubicBezTo>
                    <a:pt x="556" y="11"/>
                    <a:pt x="557" y="11"/>
                    <a:pt x="558" y="11"/>
                  </a:cubicBezTo>
                  <a:cubicBezTo>
                    <a:pt x="558" y="12"/>
                    <a:pt x="557" y="13"/>
                    <a:pt x="558" y="13"/>
                  </a:cubicBezTo>
                  <a:cubicBezTo>
                    <a:pt x="559" y="14"/>
                    <a:pt x="561" y="13"/>
                    <a:pt x="562" y="13"/>
                  </a:cubicBezTo>
                  <a:cubicBezTo>
                    <a:pt x="562" y="13"/>
                    <a:pt x="563" y="15"/>
                    <a:pt x="563" y="15"/>
                  </a:cubicBezTo>
                  <a:cubicBezTo>
                    <a:pt x="564" y="15"/>
                    <a:pt x="566" y="16"/>
                    <a:pt x="567" y="17"/>
                  </a:cubicBezTo>
                  <a:cubicBezTo>
                    <a:pt x="567" y="18"/>
                    <a:pt x="566" y="20"/>
                    <a:pt x="566" y="20"/>
                  </a:cubicBezTo>
                  <a:cubicBezTo>
                    <a:pt x="564" y="17"/>
                    <a:pt x="563" y="15"/>
                    <a:pt x="560" y="15"/>
                  </a:cubicBezTo>
                  <a:cubicBezTo>
                    <a:pt x="559" y="14"/>
                    <a:pt x="557" y="15"/>
                    <a:pt x="557" y="15"/>
                  </a:cubicBezTo>
                  <a:cubicBezTo>
                    <a:pt x="556" y="14"/>
                    <a:pt x="555" y="12"/>
                    <a:pt x="554" y="11"/>
                  </a:cubicBezTo>
                  <a:cubicBezTo>
                    <a:pt x="554" y="12"/>
                    <a:pt x="553" y="11"/>
                    <a:pt x="552" y="11"/>
                  </a:cubicBezTo>
                  <a:cubicBezTo>
                    <a:pt x="552" y="11"/>
                    <a:pt x="551" y="13"/>
                    <a:pt x="551" y="13"/>
                  </a:cubicBezTo>
                  <a:cubicBezTo>
                    <a:pt x="549" y="14"/>
                    <a:pt x="547" y="13"/>
                    <a:pt x="545" y="13"/>
                  </a:cubicBezTo>
                  <a:cubicBezTo>
                    <a:pt x="544" y="12"/>
                    <a:pt x="544" y="11"/>
                    <a:pt x="543" y="11"/>
                  </a:cubicBezTo>
                  <a:cubicBezTo>
                    <a:pt x="543" y="11"/>
                    <a:pt x="543" y="13"/>
                    <a:pt x="543" y="13"/>
                  </a:cubicBezTo>
                  <a:cubicBezTo>
                    <a:pt x="543" y="14"/>
                    <a:pt x="540" y="17"/>
                    <a:pt x="539" y="17"/>
                  </a:cubicBezTo>
                  <a:cubicBezTo>
                    <a:pt x="538" y="17"/>
                    <a:pt x="537" y="18"/>
                    <a:pt x="536" y="17"/>
                  </a:cubicBezTo>
                  <a:cubicBezTo>
                    <a:pt x="535" y="17"/>
                    <a:pt x="535" y="15"/>
                    <a:pt x="535" y="15"/>
                  </a:cubicBezTo>
                  <a:cubicBezTo>
                    <a:pt x="534" y="15"/>
                    <a:pt x="533" y="15"/>
                    <a:pt x="532" y="15"/>
                  </a:cubicBezTo>
                  <a:cubicBezTo>
                    <a:pt x="532" y="15"/>
                    <a:pt x="531" y="16"/>
                    <a:pt x="531" y="17"/>
                  </a:cubicBezTo>
                  <a:cubicBezTo>
                    <a:pt x="532" y="18"/>
                    <a:pt x="533" y="19"/>
                    <a:pt x="533" y="19"/>
                  </a:cubicBezTo>
                  <a:cubicBezTo>
                    <a:pt x="534" y="20"/>
                    <a:pt x="535" y="19"/>
                    <a:pt x="536" y="19"/>
                  </a:cubicBezTo>
                  <a:cubicBezTo>
                    <a:pt x="536" y="21"/>
                    <a:pt x="536" y="21"/>
                    <a:pt x="536" y="21"/>
                  </a:cubicBezTo>
                  <a:cubicBezTo>
                    <a:pt x="532" y="19"/>
                    <a:pt x="529" y="17"/>
                    <a:pt x="526" y="17"/>
                  </a:cubicBezTo>
                  <a:cubicBezTo>
                    <a:pt x="526" y="16"/>
                    <a:pt x="524" y="17"/>
                    <a:pt x="524" y="17"/>
                  </a:cubicBezTo>
                  <a:cubicBezTo>
                    <a:pt x="523" y="16"/>
                    <a:pt x="522" y="14"/>
                    <a:pt x="521" y="14"/>
                  </a:cubicBezTo>
                  <a:cubicBezTo>
                    <a:pt x="520" y="14"/>
                    <a:pt x="518" y="14"/>
                    <a:pt x="517" y="14"/>
                  </a:cubicBezTo>
                  <a:cubicBezTo>
                    <a:pt x="517" y="16"/>
                    <a:pt x="517" y="21"/>
                    <a:pt x="518" y="23"/>
                  </a:cubicBezTo>
                  <a:cubicBezTo>
                    <a:pt x="519" y="24"/>
                    <a:pt x="521" y="24"/>
                    <a:pt x="521" y="25"/>
                  </a:cubicBezTo>
                  <a:cubicBezTo>
                    <a:pt x="521" y="25"/>
                    <a:pt x="521" y="26"/>
                    <a:pt x="521" y="27"/>
                  </a:cubicBezTo>
                  <a:cubicBezTo>
                    <a:pt x="520" y="26"/>
                    <a:pt x="519" y="24"/>
                    <a:pt x="518" y="23"/>
                  </a:cubicBezTo>
                  <a:cubicBezTo>
                    <a:pt x="517" y="23"/>
                    <a:pt x="517" y="22"/>
                    <a:pt x="516" y="22"/>
                  </a:cubicBezTo>
                  <a:cubicBezTo>
                    <a:pt x="516" y="23"/>
                    <a:pt x="515" y="21"/>
                    <a:pt x="514" y="21"/>
                  </a:cubicBezTo>
                  <a:cubicBezTo>
                    <a:pt x="514" y="22"/>
                    <a:pt x="515" y="25"/>
                    <a:pt x="514" y="25"/>
                  </a:cubicBezTo>
                  <a:cubicBezTo>
                    <a:pt x="513" y="25"/>
                    <a:pt x="513" y="25"/>
                    <a:pt x="513" y="25"/>
                  </a:cubicBezTo>
                  <a:cubicBezTo>
                    <a:pt x="510" y="21"/>
                    <a:pt x="510" y="19"/>
                    <a:pt x="504" y="18"/>
                  </a:cubicBezTo>
                  <a:cubicBezTo>
                    <a:pt x="503" y="17"/>
                    <a:pt x="503" y="17"/>
                    <a:pt x="503" y="17"/>
                  </a:cubicBezTo>
                  <a:cubicBezTo>
                    <a:pt x="500" y="16"/>
                    <a:pt x="498" y="17"/>
                    <a:pt x="495" y="16"/>
                  </a:cubicBezTo>
                  <a:cubicBezTo>
                    <a:pt x="491" y="15"/>
                    <a:pt x="491" y="15"/>
                    <a:pt x="491" y="15"/>
                  </a:cubicBezTo>
                  <a:cubicBezTo>
                    <a:pt x="491" y="14"/>
                    <a:pt x="490" y="13"/>
                    <a:pt x="490" y="13"/>
                  </a:cubicBezTo>
                  <a:cubicBezTo>
                    <a:pt x="490" y="12"/>
                    <a:pt x="490" y="12"/>
                    <a:pt x="490" y="12"/>
                  </a:cubicBezTo>
                  <a:cubicBezTo>
                    <a:pt x="488" y="11"/>
                    <a:pt x="484" y="12"/>
                    <a:pt x="482" y="12"/>
                  </a:cubicBezTo>
                  <a:cubicBezTo>
                    <a:pt x="483" y="13"/>
                    <a:pt x="482" y="13"/>
                    <a:pt x="482" y="14"/>
                  </a:cubicBezTo>
                  <a:cubicBezTo>
                    <a:pt x="482" y="14"/>
                    <a:pt x="485" y="18"/>
                    <a:pt x="486" y="19"/>
                  </a:cubicBezTo>
                  <a:cubicBezTo>
                    <a:pt x="480" y="17"/>
                    <a:pt x="476" y="19"/>
                    <a:pt x="470" y="18"/>
                  </a:cubicBezTo>
                  <a:cubicBezTo>
                    <a:pt x="471" y="20"/>
                    <a:pt x="471" y="21"/>
                    <a:pt x="472" y="23"/>
                  </a:cubicBezTo>
                  <a:cubicBezTo>
                    <a:pt x="474" y="23"/>
                    <a:pt x="474" y="22"/>
                    <a:pt x="476" y="23"/>
                  </a:cubicBezTo>
                  <a:cubicBezTo>
                    <a:pt x="477" y="23"/>
                    <a:pt x="478" y="25"/>
                    <a:pt x="478" y="25"/>
                  </a:cubicBezTo>
                  <a:cubicBezTo>
                    <a:pt x="481" y="25"/>
                    <a:pt x="482" y="23"/>
                    <a:pt x="484" y="23"/>
                  </a:cubicBezTo>
                  <a:cubicBezTo>
                    <a:pt x="485" y="23"/>
                    <a:pt x="487" y="24"/>
                    <a:pt x="489" y="24"/>
                  </a:cubicBezTo>
                  <a:cubicBezTo>
                    <a:pt x="490" y="24"/>
                    <a:pt x="491" y="22"/>
                    <a:pt x="493" y="23"/>
                  </a:cubicBezTo>
                  <a:cubicBezTo>
                    <a:pt x="493" y="23"/>
                    <a:pt x="494" y="24"/>
                    <a:pt x="494" y="24"/>
                  </a:cubicBezTo>
                  <a:cubicBezTo>
                    <a:pt x="494" y="25"/>
                    <a:pt x="494" y="25"/>
                    <a:pt x="494" y="25"/>
                  </a:cubicBezTo>
                  <a:cubicBezTo>
                    <a:pt x="494" y="26"/>
                    <a:pt x="492" y="25"/>
                    <a:pt x="492" y="25"/>
                  </a:cubicBezTo>
                  <a:cubicBezTo>
                    <a:pt x="492" y="25"/>
                    <a:pt x="492" y="31"/>
                    <a:pt x="492" y="31"/>
                  </a:cubicBezTo>
                  <a:cubicBezTo>
                    <a:pt x="491" y="31"/>
                    <a:pt x="491" y="31"/>
                    <a:pt x="490" y="31"/>
                  </a:cubicBezTo>
                  <a:cubicBezTo>
                    <a:pt x="490" y="29"/>
                    <a:pt x="490" y="28"/>
                    <a:pt x="489" y="26"/>
                  </a:cubicBezTo>
                  <a:cubicBezTo>
                    <a:pt x="487" y="26"/>
                    <a:pt x="486" y="26"/>
                    <a:pt x="484" y="27"/>
                  </a:cubicBezTo>
                  <a:cubicBezTo>
                    <a:pt x="483" y="29"/>
                    <a:pt x="483" y="29"/>
                    <a:pt x="483" y="29"/>
                  </a:cubicBezTo>
                  <a:cubicBezTo>
                    <a:pt x="483" y="29"/>
                    <a:pt x="476" y="26"/>
                    <a:pt x="474" y="25"/>
                  </a:cubicBezTo>
                  <a:cubicBezTo>
                    <a:pt x="475" y="25"/>
                    <a:pt x="473" y="27"/>
                    <a:pt x="473" y="27"/>
                  </a:cubicBezTo>
                  <a:cubicBezTo>
                    <a:pt x="474" y="27"/>
                    <a:pt x="475" y="30"/>
                    <a:pt x="474" y="30"/>
                  </a:cubicBezTo>
                  <a:close/>
                  <a:moveTo>
                    <a:pt x="101" y="453"/>
                  </a:moveTo>
                  <a:cubicBezTo>
                    <a:pt x="102" y="453"/>
                    <a:pt x="102" y="453"/>
                    <a:pt x="102" y="453"/>
                  </a:cubicBezTo>
                  <a:cubicBezTo>
                    <a:pt x="102" y="452"/>
                    <a:pt x="102" y="452"/>
                    <a:pt x="102" y="452"/>
                  </a:cubicBezTo>
                  <a:cubicBezTo>
                    <a:pt x="102" y="452"/>
                    <a:pt x="103" y="453"/>
                    <a:pt x="104" y="453"/>
                  </a:cubicBezTo>
                  <a:cubicBezTo>
                    <a:pt x="103" y="453"/>
                    <a:pt x="104" y="455"/>
                    <a:pt x="104" y="455"/>
                  </a:cubicBezTo>
                  <a:cubicBezTo>
                    <a:pt x="103" y="456"/>
                    <a:pt x="102" y="455"/>
                    <a:pt x="102" y="455"/>
                  </a:cubicBezTo>
                  <a:cubicBezTo>
                    <a:pt x="100" y="456"/>
                    <a:pt x="97" y="462"/>
                    <a:pt x="96" y="464"/>
                  </a:cubicBezTo>
                  <a:cubicBezTo>
                    <a:pt x="97" y="465"/>
                    <a:pt x="99" y="465"/>
                    <a:pt x="100" y="466"/>
                  </a:cubicBezTo>
                  <a:cubicBezTo>
                    <a:pt x="100" y="467"/>
                    <a:pt x="99" y="467"/>
                    <a:pt x="99" y="467"/>
                  </a:cubicBezTo>
                  <a:cubicBezTo>
                    <a:pt x="99" y="467"/>
                    <a:pt x="99" y="469"/>
                    <a:pt x="99" y="469"/>
                  </a:cubicBezTo>
                  <a:cubicBezTo>
                    <a:pt x="99" y="469"/>
                    <a:pt x="101" y="470"/>
                    <a:pt x="101" y="470"/>
                  </a:cubicBezTo>
                  <a:cubicBezTo>
                    <a:pt x="101" y="471"/>
                    <a:pt x="101" y="471"/>
                    <a:pt x="101" y="471"/>
                  </a:cubicBezTo>
                  <a:cubicBezTo>
                    <a:pt x="98" y="470"/>
                    <a:pt x="100" y="476"/>
                    <a:pt x="101" y="477"/>
                  </a:cubicBezTo>
                  <a:cubicBezTo>
                    <a:pt x="104" y="480"/>
                    <a:pt x="104" y="480"/>
                    <a:pt x="104" y="480"/>
                  </a:cubicBezTo>
                  <a:cubicBezTo>
                    <a:pt x="104" y="479"/>
                    <a:pt x="106" y="480"/>
                    <a:pt x="106" y="479"/>
                  </a:cubicBezTo>
                  <a:cubicBezTo>
                    <a:pt x="107" y="479"/>
                    <a:pt x="106" y="478"/>
                    <a:pt x="106" y="478"/>
                  </a:cubicBezTo>
                  <a:cubicBezTo>
                    <a:pt x="108" y="475"/>
                    <a:pt x="108" y="475"/>
                    <a:pt x="108" y="475"/>
                  </a:cubicBezTo>
                  <a:cubicBezTo>
                    <a:pt x="109" y="474"/>
                    <a:pt x="110" y="476"/>
                    <a:pt x="111" y="475"/>
                  </a:cubicBezTo>
                  <a:cubicBezTo>
                    <a:pt x="110" y="477"/>
                    <a:pt x="110" y="476"/>
                    <a:pt x="109" y="477"/>
                  </a:cubicBezTo>
                  <a:cubicBezTo>
                    <a:pt x="109" y="478"/>
                    <a:pt x="110" y="481"/>
                    <a:pt x="110" y="481"/>
                  </a:cubicBezTo>
                  <a:cubicBezTo>
                    <a:pt x="110" y="481"/>
                    <a:pt x="108" y="481"/>
                    <a:pt x="108" y="481"/>
                  </a:cubicBezTo>
                  <a:cubicBezTo>
                    <a:pt x="108" y="481"/>
                    <a:pt x="107" y="483"/>
                    <a:pt x="107" y="484"/>
                  </a:cubicBezTo>
                  <a:cubicBezTo>
                    <a:pt x="108" y="484"/>
                    <a:pt x="109" y="485"/>
                    <a:pt x="110" y="486"/>
                  </a:cubicBezTo>
                  <a:cubicBezTo>
                    <a:pt x="110" y="489"/>
                    <a:pt x="110" y="489"/>
                    <a:pt x="110" y="489"/>
                  </a:cubicBezTo>
                  <a:cubicBezTo>
                    <a:pt x="110" y="489"/>
                    <a:pt x="112" y="487"/>
                    <a:pt x="110" y="487"/>
                  </a:cubicBezTo>
                  <a:cubicBezTo>
                    <a:pt x="111" y="487"/>
                    <a:pt x="112" y="487"/>
                    <a:pt x="113" y="487"/>
                  </a:cubicBezTo>
                  <a:cubicBezTo>
                    <a:pt x="114" y="487"/>
                    <a:pt x="112" y="486"/>
                    <a:pt x="114" y="485"/>
                  </a:cubicBezTo>
                  <a:cubicBezTo>
                    <a:pt x="114" y="487"/>
                    <a:pt x="114" y="490"/>
                    <a:pt x="116" y="491"/>
                  </a:cubicBezTo>
                  <a:cubicBezTo>
                    <a:pt x="116" y="492"/>
                    <a:pt x="118" y="491"/>
                    <a:pt x="120" y="493"/>
                  </a:cubicBezTo>
                  <a:cubicBezTo>
                    <a:pt x="119" y="495"/>
                    <a:pt x="119" y="495"/>
                    <a:pt x="119" y="495"/>
                  </a:cubicBezTo>
                  <a:cubicBezTo>
                    <a:pt x="118" y="494"/>
                    <a:pt x="119" y="495"/>
                    <a:pt x="121" y="495"/>
                  </a:cubicBezTo>
                  <a:cubicBezTo>
                    <a:pt x="120" y="497"/>
                    <a:pt x="121" y="496"/>
                    <a:pt x="120" y="497"/>
                  </a:cubicBezTo>
                  <a:cubicBezTo>
                    <a:pt x="120" y="498"/>
                    <a:pt x="120" y="499"/>
                    <a:pt x="120" y="500"/>
                  </a:cubicBezTo>
                  <a:cubicBezTo>
                    <a:pt x="120" y="500"/>
                    <a:pt x="122" y="501"/>
                    <a:pt x="122" y="501"/>
                  </a:cubicBezTo>
                  <a:cubicBezTo>
                    <a:pt x="122" y="501"/>
                    <a:pt x="121" y="502"/>
                    <a:pt x="120" y="502"/>
                  </a:cubicBezTo>
                  <a:cubicBezTo>
                    <a:pt x="118" y="502"/>
                    <a:pt x="122" y="502"/>
                    <a:pt x="121" y="503"/>
                  </a:cubicBezTo>
                  <a:cubicBezTo>
                    <a:pt x="120" y="504"/>
                    <a:pt x="119" y="503"/>
                    <a:pt x="118" y="504"/>
                  </a:cubicBezTo>
                  <a:cubicBezTo>
                    <a:pt x="117" y="505"/>
                    <a:pt x="119" y="509"/>
                    <a:pt x="119" y="510"/>
                  </a:cubicBezTo>
                  <a:cubicBezTo>
                    <a:pt x="117" y="510"/>
                    <a:pt x="116" y="510"/>
                    <a:pt x="114" y="509"/>
                  </a:cubicBezTo>
                  <a:cubicBezTo>
                    <a:pt x="114" y="509"/>
                    <a:pt x="114" y="512"/>
                    <a:pt x="114" y="513"/>
                  </a:cubicBezTo>
                  <a:cubicBezTo>
                    <a:pt x="116" y="514"/>
                    <a:pt x="116" y="514"/>
                    <a:pt x="116" y="514"/>
                  </a:cubicBezTo>
                  <a:cubicBezTo>
                    <a:pt x="116" y="515"/>
                    <a:pt x="116" y="517"/>
                    <a:pt x="116" y="520"/>
                  </a:cubicBezTo>
                  <a:cubicBezTo>
                    <a:pt x="117" y="520"/>
                    <a:pt x="117" y="521"/>
                    <a:pt x="118" y="520"/>
                  </a:cubicBezTo>
                  <a:cubicBezTo>
                    <a:pt x="119" y="520"/>
                    <a:pt x="120" y="518"/>
                    <a:pt x="121" y="518"/>
                  </a:cubicBezTo>
                  <a:cubicBezTo>
                    <a:pt x="122" y="520"/>
                    <a:pt x="122" y="520"/>
                    <a:pt x="122" y="520"/>
                  </a:cubicBezTo>
                  <a:cubicBezTo>
                    <a:pt x="124" y="520"/>
                    <a:pt x="127" y="520"/>
                    <a:pt x="130" y="520"/>
                  </a:cubicBezTo>
                  <a:cubicBezTo>
                    <a:pt x="129" y="523"/>
                    <a:pt x="129" y="525"/>
                    <a:pt x="129" y="526"/>
                  </a:cubicBezTo>
                  <a:cubicBezTo>
                    <a:pt x="131" y="525"/>
                    <a:pt x="132" y="525"/>
                    <a:pt x="135" y="525"/>
                  </a:cubicBezTo>
                  <a:cubicBezTo>
                    <a:pt x="135" y="525"/>
                    <a:pt x="135" y="526"/>
                    <a:pt x="135" y="526"/>
                  </a:cubicBezTo>
                  <a:cubicBezTo>
                    <a:pt x="136" y="527"/>
                    <a:pt x="137" y="526"/>
                    <a:pt x="137" y="526"/>
                  </a:cubicBezTo>
                  <a:cubicBezTo>
                    <a:pt x="137" y="526"/>
                    <a:pt x="137" y="529"/>
                    <a:pt x="137" y="529"/>
                  </a:cubicBezTo>
                  <a:cubicBezTo>
                    <a:pt x="139" y="530"/>
                    <a:pt x="141" y="530"/>
                    <a:pt x="143" y="530"/>
                  </a:cubicBezTo>
                  <a:cubicBezTo>
                    <a:pt x="143" y="534"/>
                    <a:pt x="142" y="535"/>
                    <a:pt x="146" y="537"/>
                  </a:cubicBezTo>
                  <a:cubicBezTo>
                    <a:pt x="147" y="537"/>
                    <a:pt x="148" y="537"/>
                    <a:pt x="149" y="537"/>
                  </a:cubicBezTo>
                  <a:cubicBezTo>
                    <a:pt x="149" y="537"/>
                    <a:pt x="149" y="538"/>
                    <a:pt x="149" y="538"/>
                  </a:cubicBezTo>
                  <a:cubicBezTo>
                    <a:pt x="156" y="538"/>
                    <a:pt x="158" y="539"/>
                    <a:pt x="162" y="540"/>
                  </a:cubicBezTo>
                  <a:cubicBezTo>
                    <a:pt x="162" y="539"/>
                    <a:pt x="162" y="537"/>
                    <a:pt x="162" y="536"/>
                  </a:cubicBezTo>
                  <a:cubicBezTo>
                    <a:pt x="162" y="536"/>
                    <a:pt x="160" y="536"/>
                    <a:pt x="159" y="535"/>
                  </a:cubicBezTo>
                  <a:cubicBezTo>
                    <a:pt x="159" y="535"/>
                    <a:pt x="157" y="532"/>
                    <a:pt x="157" y="532"/>
                  </a:cubicBezTo>
                  <a:cubicBezTo>
                    <a:pt x="157" y="531"/>
                    <a:pt x="158" y="531"/>
                    <a:pt x="157" y="530"/>
                  </a:cubicBezTo>
                  <a:cubicBezTo>
                    <a:pt x="156" y="529"/>
                    <a:pt x="151" y="526"/>
                    <a:pt x="149" y="525"/>
                  </a:cubicBezTo>
                  <a:cubicBezTo>
                    <a:pt x="147" y="524"/>
                    <a:pt x="144" y="525"/>
                    <a:pt x="143" y="523"/>
                  </a:cubicBezTo>
                  <a:cubicBezTo>
                    <a:pt x="142" y="523"/>
                    <a:pt x="143" y="520"/>
                    <a:pt x="143" y="520"/>
                  </a:cubicBezTo>
                  <a:cubicBezTo>
                    <a:pt x="143" y="519"/>
                    <a:pt x="141" y="519"/>
                    <a:pt x="140" y="519"/>
                  </a:cubicBezTo>
                  <a:cubicBezTo>
                    <a:pt x="139" y="519"/>
                    <a:pt x="139" y="515"/>
                    <a:pt x="139" y="517"/>
                  </a:cubicBezTo>
                  <a:cubicBezTo>
                    <a:pt x="140" y="515"/>
                    <a:pt x="140" y="515"/>
                    <a:pt x="140" y="515"/>
                  </a:cubicBezTo>
                  <a:cubicBezTo>
                    <a:pt x="139" y="515"/>
                    <a:pt x="139" y="516"/>
                    <a:pt x="138" y="516"/>
                  </a:cubicBezTo>
                  <a:cubicBezTo>
                    <a:pt x="138" y="516"/>
                    <a:pt x="136" y="514"/>
                    <a:pt x="135" y="514"/>
                  </a:cubicBezTo>
                  <a:cubicBezTo>
                    <a:pt x="133" y="513"/>
                    <a:pt x="130" y="514"/>
                    <a:pt x="128" y="514"/>
                  </a:cubicBezTo>
                  <a:cubicBezTo>
                    <a:pt x="125" y="513"/>
                    <a:pt x="121" y="511"/>
                    <a:pt x="119" y="511"/>
                  </a:cubicBezTo>
                  <a:cubicBezTo>
                    <a:pt x="121" y="510"/>
                    <a:pt x="123" y="508"/>
                    <a:pt x="127" y="508"/>
                  </a:cubicBezTo>
                  <a:cubicBezTo>
                    <a:pt x="131" y="508"/>
                    <a:pt x="130" y="510"/>
                    <a:pt x="128" y="512"/>
                  </a:cubicBezTo>
                  <a:cubicBezTo>
                    <a:pt x="129" y="512"/>
                    <a:pt x="129" y="513"/>
                    <a:pt x="130" y="513"/>
                  </a:cubicBezTo>
                  <a:cubicBezTo>
                    <a:pt x="132" y="514"/>
                    <a:pt x="137" y="512"/>
                    <a:pt x="139" y="511"/>
                  </a:cubicBezTo>
                  <a:cubicBezTo>
                    <a:pt x="140" y="511"/>
                    <a:pt x="141" y="510"/>
                    <a:pt x="142" y="510"/>
                  </a:cubicBezTo>
                  <a:cubicBezTo>
                    <a:pt x="143" y="510"/>
                    <a:pt x="142" y="512"/>
                    <a:pt x="142" y="513"/>
                  </a:cubicBezTo>
                  <a:cubicBezTo>
                    <a:pt x="142" y="513"/>
                    <a:pt x="144" y="513"/>
                    <a:pt x="145" y="514"/>
                  </a:cubicBezTo>
                  <a:cubicBezTo>
                    <a:pt x="145" y="515"/>
                    <a:pt x="144" y="515"/>
                    <a:pt x="144" y="516"/>
                  </a:cubicBezTo>
                  <a:cubicBezTo>
                    <a:pt x="147" y="517"/>
                    <a:pt x="148" y="517"/>
                    <a:pt x="151" y="517"/>
                  </a:cubicBezTo>
                  <a:cubicBezTo>
                    <a:pt x="151" y="518"/>
                    <a:pt x="151" y="518"/>
                    <a:pt x="151" y="518"/>
                  </a:cubicBezTo>
                  <a:cubicBezTo>
                    <a:pt x="155" y="520"/>
                    <a:pt x="149" y="524"/>
                    <a:pt x="153" y="523"/>
                  </a:cubicBezTo>
                  <a:cubicBezTo>
                    <a:pt x="154" y="523"/>
                    <a:pt x="155" y="521"/>
                    <a:pt x="155" y="520"/>
                  </a:cubicBezTo>
                  <a:cubicBezTo>
                    <a:pt x="156" y="520"/>
                    <a:pt x="157" y="521"/>
                    <a:pt x="157" y="520"/>
                  </a:cubicBezTo>
                  <a:cubicBezTo>
                    <a:pt x="157" y="521"/>
                    <a:pt x="158" y="522"/>
                    <a:pt x="158" y="522"/>
                  </a:cubicBezTo>
                  <a:cubicBezTo>
                    <a:pt x="157" y="522"/>
                    <a:pt x="157" y="524"/>
                    <a:pt x="157" y="524"/>
                  </a:cubicBezTo>
                  <a:cubicBezTo>
                    <a:pt x="158" y="525"/>
                    <a:pt x="159" y="525"/>
                    <a:pt x="160" y="526"/>
                  </a:cubicBezTo>
                  <a:cubicBezTo>
                    <a:pt x="160" y="527"/>
                    <a:pt x="160" y="527"/>
                    <a:pt x="160" y="527"/>
                  </a:cubicBezTo>
                  <a:cubicBezTo>
                    <a:pt x="161" y="527"/>
                    <a:pt x="161" y="527"/>
                    <a:pt x="162" y="527"/>
                  </a:cubicBezTo>
                  <a:cubicBezTo>
                    <a:pt x="162" y="528"/>
                    <a:pt x="162" y="529"/>
                    <a:pt x="162" y="530"/>
                  </a:cubicBezTo>
                  <a:cubicBezTo>
                    <a:pt x="163" y="531"/>
                    <a:pt x="165" y="531"/>
                    <a:pt x="165" y="532"/>
                  </a:cubicBezTo>
                  <a:cubicBezTo>
                    <a:pt x="403" y="536"/>
                    <a:pt x="403" y="536"/>
                    <a:pt x="403" y="536"/>
                  </a:cubicBezTo>
                  <a:cubicBezTo>
                    <a:pt x="403" y="536"/>
                    <a:pt x="403" y="531"/>
                    <a:pt x="405" y="531"/>
                  </a:cubicBezTo>
                  <a:cubicBezTo>
                    <a:pt x="407" y="531"/>
                    <a:pt x="409" y="539"/>
                    <a:pt x="409" y="539"/>
                  </a:cubicBezTo>
                  <a:cubicBezTo>
                    <a:pt x="409" y="539"/>
                    <a:pt x="410" y="540"/>
                    <a:pt x="413" y="540"/>
                  </a:cubicBezTo>
                  <a:cubicBezTo>
                    <a:pt x="416" y="540"/>
                    <a:pt x="418" y="544"/>
                    <a:pt x="419" y="542"/>
                  </a:cubicBezTo>
                  <a:cubicBezTo>
                    <a:pt x="419" y="540"/>
                    <a:pt x="422" y="539"/>
                    <a:pt x="423" y="540"/>
                  </a:cubicBezTo>
                  <a:cubicBezTo>
                    <a:pt x="425" y="541"/>
                    <a:pt x="427" y="543"/>
                    <a:pt x="430" y="543"/>
                  </a:cubicBezTo>
                  <a:cubicBezTo>
                    <a:pt x="432" y="543"/>
                    <a:pt x="433" y="544"/>
                    <a:pt x="435" y="544"/>
                  </a:cubicBezTo>
                  <a:cubicBezTo>
                    <a:pt x="437" y="543"/>
                    <a:pt x="438" y="544"/>
                    <a:pt x="440" y="544"/>
                  </a:cubicBezTo>
                  <a:cubicBezTo>
                    <a:pt x="442" y="545"/>
                    <a:pt x="443" y="543"/>
                    <a:pt x="445" y="545"/>
                  </a:cubicBezTo>
                  <a:cubicBezTo>
                    <a:pt x="446" y="546"/>
                    <a:pt x="448" y="546"/>
                    <a:pt x="449" y="547"/>
                  </a:cubicBezTo>
                  <a:cubicBezTo>
                    <a:pt x="451" y="546"/>
                    <a:pt x="451" y="545"/>
                    <a:pt x="453" y="540"/>
                  </a:cubicBezTo>
                  <a:cubicBezTo>
                    <a:pt x="454" y="540"/>
                    <a:pt x="454" y="541"/>
                    <a:pt x="456" y="541"/>
                  </a:cubicBezTo>
                  <a:cubicBezTo>
                    <a:pt x="456" y="541"/>
                    <a:pt x="457" y="539"/>
                    <a:pt x="457" y="539"/>
                  </a:cubicBezTo>
                  <a:cubicBezTo>
                    <a:pt x="459" y="539"/>
                    <a:pt x="459" y="539"/>
                    <a:pt x="459" y="539"/>
                  </a:cubicBezTo>
                  <a:cubicBezTo>
                    <a:pt x="459" y="538"/>
                    <a:pt x="458" y="537"/>
                    <a:pt x="459" y="536"/>
                  </a:cubicBezTo>
                  <a:cubicBezTo>
                    <a:pt x="461" y="536"/>
                    <a:pt x="461" y="536"/>
                    <a:pt x="461" y="536"/>
                  </a:cubicBezTo>
                  <a:cubicBezTo>
                    <a:pt x="459" y="537"/>
                    <a:pt x="460" y="539"/>
                    <a:pt x="461" y="539"/>
                  </a:cubicBezTo>
                  <a:cubicBezTo>
                    <a:pt x="461" y="539"/>
                    <a:pt x="462" y="539"/>
                    <a:pt x="462" y="538"/>
                  </a:cubicBezTo>
                  <a:cubicBezTo>
                    <a:pt x="462" y="537"/>
                    <a:pt x="462" y="537"/>
                    <a:pt x="462" y="537"/>
                  </a:cubicBezTo>
                  <a:cubicBezTo>
                    <a:pt x="462" y="538"/>
                    <a:pt x="461" y="536"/>
                    <a:pt x="461" y="535"/>
                  </a:cubicBezTo>
                  <a:cubicBezTo>
                    <a:pt x="463" y="534"/>
                    <a:pt x="463" y="534"/>
                    <a:pt x="463" y="534"/>
                  </a:cubicBezTo>
                  <a:cubicBezTo>
                    <a:pt x="464" y="534"/>
                    <a:pt x="465" y="535"/>
                    <a:pt x="466" y="535"/>
                  </a:cubicBezTo>
                  <a:cubicBezTo>
                    <a:pt x="467" y="535"/>
                    <a:pt x="469" y="534"/>
                    <a:pt x="470" y="534"/>
                  </a:cubicBezTo>
                  <a:cubicBezTo>
                    <a:pt x="471" y="534"/>
                    <a:pt x="470" y="536"/>
                    <a:pt x="472" y="536"/>
                  </a:cubicBezTo>
                  <a:cubicBezTo>
                    <a:pt x="473" y="536"/>
                    <a:pt x="473" y="535"/>
                    <a:pt x="474" y="534"/>
                  </a:cubicBezTo>
                  <a:cubicBezTo>
                    <a:pt x="476" y="538"/>
                    <a:pt x="479" y="547"/>
                    <a:pt x="483" y="548"/>
                  </a:cubicBezTo>
                  <a:cubicBezTo>
                    <a:pt x="485" y="548"/>
                    <a:pt x="486" y="546"/>
                    <a:pt x="488" y="547"/>
                  </a:cubicBezTo>
                  <a:cubicBezTo>
                    <a:pt x="488" y="547"/>
                    <a:pt x="488" y="548"/>
                    <a:pt x="489" y="548"/>
                  </a:cubicBezTo>
                  <a:cubicBezTo>
                    <a:pt x="490" y="554"/>
                    <a:pt x="488" y="552"/>
                    <a:pt x="492" y="555"/>
                  </a:cubicBezTo>
                  <a:cubicBezTo>
                    <a:pt x="492" y="556"/>
                    <a:pt x="492" y="556"/>
                    <a:pt x="491" y="556"/>
                  </a:cubicBezTo>
                  <a:cubicBezTo>
                    <a:pt x="492" y="560"/>
                    <a:pt x="492" y="562"/>
                    <a:pt x="493" y="566"/>
                  </a:cubicBezTo>
                  <a:cubicBezTo>
                    <a:pt x="494" y="566"/>
                    <a:pt x="496" y="566"/>
                    <a:pt x="497" y="566"/>
                  </a:cubicBezTo>
                  <a:cubicBezTo>
                    <a:pt x="498" y="567"/>
                    <a:pt x="500" y="570"/>
                    <a:pt x="502" y="570"/>
                  </a:cubicBezTo>
                  <a:cubicBezTo>
                    <a:pt x="503" y="571"/>
                    <a:pt x="502" y="570"/>
                    <a:pt x="503" y="570"/>
                  </a:cubicBezTo>
                  <a:cubicBezTo>
                    <a:pt x="503" y="570"/>
                    <a:pt x="508" y="570"/>
                    <a:pt x="509" y="570"/>
                  </a:cubicBezTo>
                  <a:cubicBezTo>
                    <a:pt x="510" y="572"/>
                    <a:pt x="510" y="572"/>
                    <a:pt x="510" y="572"/>
                  </a:cubicBezTo>
                  <a:cubicBezTo>
                    <a:pt x="512" y="572"/>
                    <a:pt x="514" y="571"/>
                    <a:pt x="516" y="572"/>
                  </a:cubicBezTo>
                  <a:cubicBezTo>
                    <a:pt x="516" y="572"/>
                    <a:pt x="517" y="574"/>
                    <a:pt x="517" y="574"/>
                  </a:cubicBezTo>
                  <a:cubicBezTo>
                    <a:pt x="521" y="574"/>
                    <a:pt x="522" y="572"/>
                    <a:pt x="525" y="572"/>
                  </a:cubicBezTo>
                  <a:cubicBezTo>
                    <a:pt x="525" y="574"/>
                    <a:pt x="525" y="574"/>
                    <a:pt x="525" y="574"/>
                  </a:cubicBezTo>
                  <a:cubicBezTo>
                    <a:pt x="525" y="575"/>
                    <a:pt x="529" y="575"/>
                    <a:pt x="529" y="576"/>
                  </a:cubicBezTo>
                  <a:cubicBezTo>
                    <a:pt x="529" y="578"/>
                    <a:pt x="529" y="578"/>
                    <a:pt x="529" y="578"/>
                  </a:cubicBezTo>
                  <a:cubicBezTo>
                    <a:pt x="530" y="578"/>
                    <a:pt x="531" y="577"/>
                    <a:pt x="532" y="578"/>
                  </a:cubicBezTo>
                  <a:cubicBezTo>
                    <a:pt x="532" y="584"/>
                    <a:pt x="532" y="583"/>
                    <a:pt x="536" y="586"/>
                  </a:cubicBezTo>
                  <a:cubicBezTo>
                    <a:pt x="536" y="587"/>
                    <a:pt x="536" y="588"/>
                    <a:pt x="536" y="588"/>
                  </a:cubicBezTo>
                  <a:cubicBezTo>
                    <a:pt x="536" y="588"/>
                    <a:pt x="535" y="590"/>
                    <a:pt x="535" y="590"/>
                  </a:cubicBezTo>
                  <a:cubicBezTo>
                    <a:pt x="535" y="590"/>
                    <a:pt x="532" y="590"/>
                    <a:pt x="532" y="590"/>
                  </a:cubicBezTo>
                  <a:cubicBezTo>
                    <a:pt x="533" y="590"/>
                    <a:pt x="532" y="590"/>
                    <a:pt x="532" y="590"/>
                  </a:cubicBezTo>
                  <a:cubicBezTo>
                    <a:pt x="532" y="591"/>
                    <a:pt x="532" y="592"/>
                    <a:pt x="533" y="592"/>
                  </a:cubicBezTo>
                  <a:cubicBezTo>
                    <a:pt x="533" y="592"/>
                    <a:pt x="532" y="592"/>
                    <a:pt x="532" y="594"/>
                  </a:cubicBezTo>
                  <a:cubicBezTo>
                    <a:pt x="532" y="593"/>
                    <a:pt x="530" y="594"/>
                    <a:pt x="530" y="594"/>
                  </a:cubicBezTo>
                  <a:cubicBezTo>
                    <a:pt x="529" y="593"/>
                    <a:pt x="529" y="592"/>
                    <a:pt x="529" y="592"/>
                  </a:cubicBezTo>
                  <a:cubicBezTo>
                    <a:pt x="528" y="591"/>
                    <a:pt x="524" y="591"/>
                    <a:pt x="524" y="591"/>
                  </a:cubicBezTo>
                  <a:cubicBezTo>
                    <a:pt x="524" y="591"/>
                    <a:pt x="524" y="589"/>
                    <a:pt x="524" y="589"/>
                  </a:cubicBezTo>
                  <a:cubicBezTo>
                    <a:pt x="523" y="589"/>
                    <a:pt x="522" y="588"/>
                    <a:pt x="522" y="588"/>
                  </a:cubicBezTo>
                  <a:cubicBezTo>
                    <a:pt x="520" y="590"/>
                    <a:pt x="517" y="593"/>
                    <a:pt x="516" y="594"/>
                  </a:cubicBezTo>
                  <a:cubicBezTo>
                    <a:pt x="514" y="598"/>
                    <a:pt x="517" y="601"/>
                    <a:pt x="516" y="605"/>
                  </a:cubicBezTo>
                  <a:cubicBezTo>
                    <a:pt x="516" y="605"/>
                    <a:pt x="515" y="607"/>
                    <a:pt x="515" y="608"/>
                  </a:cubicBezTo>
                  <a:cubicBezTo>
                    <a:pt x="513" y="608"/>
                    <a:pt x="512" y="608"/>
                    <a:pt x="511" y="609"/>
                  </a:cubicBezTo>
                  <a:cubicBezTo>
                    <a:pt x="511" y="609"/>
                    <a:pt x="510" y="612"/>
                    <a:pt x="510" y="615"/>
                  </a:cubicBezTo>
                  <a:cubicBezTo>
                    <a:pt x="510" y="617"/>
                    <a:pt x="508" y="618"/>
                    <a:pt x="506" y="619"/>
                  </a:cubicBezTo>
                  <a:cubicBezTo>
                    <a:pt x="506" y="619"/>
                    <a:pt x="506" y="620"/>
                    <a:pt x="506" y="622"/>
                  </a:cubicBezTo>
                  <a:cubicBezTo>
                    <a:pt x="511" y="621"/>
                    <a:pt x="511" y="621"/>
                    <a:pt x="514" y="620"/>
                  </a:cubicBezTo>
                  <a:cubicBezTo>
                    <a:pt x="515" y="619"/>
                    <a:pt x="515" y="617"/>
                    <a:pt x="516" y="617"/>
                  </a:cubicBezTo>
                  <a:cubicBezTo>
                    <a:pt x="517" y="616"/>
                    <a:pt x="518" y="617"/>
                    <a:pt x="519" y="616"/>
                  </a:cubicBezTo>
                  <a:cubicBezTo>
                    <a:pt x="519" y="616"/>
                    <a:pt x="520" y="614"/>
                    <a:pt x="521" y="614"/>
                  </a:cubicBezTo>
                  <a:cubicBezTo>
                    <a:pt x="523" y="613"/>
                    <a:pt x="525" y="614"/>
                    <a:pt x="528" y="613"/>
                  </a:cubicBezTo>
                  <a:cubicBezTo>
                    <a:pt x="528" y="613"/>
                    <a:pt x="528" y="611"/>
                    <a:pt x="528" y="611"/>
                  </a:cubicBezTo>
                  <a:cubicBezTo>
                    <a:pt x="531" y="609"/>
                    <a:pt x="534" y="610"/>
                    <a:pt x="537" y="610"/>
                  </a:cubicBezTo>
                  <a:cubicBezTo>
                    <a:pt x="537" y="610"/>
                    <a:pt x="539" y="607"/>
                    <a:pt x="537" y="606"/>
                  </a:cubicBezTo>
                  <a:cubicBezTo>
                    <a:pt x="536" y="606"/>
                    <a:pt x="535" y="607"/>
                    <a:pt x="534" y="606"/>
                  </a:cubicBezTo>
                  <a:cubicBezTo>
                    <a:pt x="534" y="605"/>
                    <a:pt x="534" y="605"/>
                    <a:pt x="534" y="605"/>
                  </a:cubicBezTo>
                  <a:cubicBezTo>
                    <a:pt x="537" y="603"/>
                    <a:pt x="545" y="598"/>
                    <a:pt x="552" y="600"/>
                  </a:cubicBezTo>
                  <a:cubicBezTo>
                    <a:pt x="553" y="600"/>
                    <a:pt x="553" y="602"/>
                    <a:pt x="554" y="602"/>
                  </a:cubicBezTo>
                  <a:cubicBezTo>
                    <a:pt x="554" y="603"/>
                    <a:pt x="556" y="602"/>
                    <a:pt x="556" y="602"/>
                  </a:cubicBezTo>
                  <a:cubicBezTo>
                    <a:pt x="557" y="601"/>
                    <a:pt x="557" y="600"/>
                    <a:pt x="559" y="600"/>
                  </a:cubicBezTo>
                  <a:cubicBezTo>
                    <a:pt x="560" y="599"/>
                    <a:pt x="557" y="599"/>
                    <a:pt x="557" y="599"/>
                  </a:cubicBezTo>
                  <a:cubicBezTo>
                    <a:pt x="556" y="600"/>
                    <a:pt x="556" y="599"/>
                    <a:pt x="555" y="600"/>
                  </a:cubicBezTo>
                  <a:cubicBezTo>
                    <a:pt x="554" y="600"/>
                    <a:pt x="555" y="598"/>
                    <a:pt x="554" y="598"/>
                  </a:cubicBezTo>
                  <a:cubicBezTo>
                    <a:pt x="553" y="597"/>
                    <a:pt x="552" y="598"/>
                    <a:pt x="551" y="597"/>
                  </a:cubicBezTo>
                  <a:cubicBezTo>
                    <a:pt x="551" y="597"/>
                    <a:pt x="550" y="596"/>
                    <a:pt x="550" y="596"/>
                  </a:cubicBezTo>
                  <a:cubicBezTo>
                    <a:pt x="553" y="595"/>
                    <a:pt x="554" y="595"/>
                    <a:pt x="556" y="595"/>
                  </a:cubicBezTo>
                  <a:cubicBezTo>
                    <a:pt x="557" y="595"/>
                    <a:pt x="560" y="597"/>
                    <a:pt x="563" y="596"/>
                  </a:cubicBezTo>
                  <a:cubicBezTo>
                    <a:pt x="564" y="596"/>
                    <a:pt x="565" y="595"/>
                    <a:pt x="566" y="594"/>
                  </a:cubicBezTo>
                  <a:cubicBezTo>
                    <a:pt x="566" y="594"/>
                    <a:pt x="566" y="593"/>
                    <a:pt x="566" y="593"/>
                  </a:cubicBezTo>
                  <a:cubicBezTo>
                    <a:pt x="566" y="593"/>
                    <a:pt x="567" y="591"/>
                    <a:pt x="574" y="587"/>
                  </a:cubicBezTo>
                  <a:cubicBezTo>
                    <a:pt x="578" y="585"/>
                    <a:pt x="579" y="584"/>
                    <a:pt x="581" y="584"/>
                  </a:cubicBezTo>
                  <a:cubicBezTo>
                    <a:pt x="581" y="583"/>
                    <a:pt x="582" y="582"/>
                    <a:pt x="583" y="582"/>
                  </a:cubicBezTo>
                  <a:cubicBezTo>
                    <a:pt x="584" y="582"/>
                    <a:pt x="582" y="583"/>
                    <a:pt x="582" y="584"/>
                  </a:cubicBezTo>
                  <a:cubicBezTo>
                    <a:pt x="582" y="584"/>
                    <a:pt x="583" y="584"/>
                    <a:pt x="583" y="585"/>
                  </a:cubicBezTo>
                  <a:cubicBezTo>
                    <a:pt x="586" y="585"/>
                    <a:pt x="608" y="582"/>
                    <a:pt x="608" y="582"/>
                  </a:cubicBezTo>
                  <a:cubicBezTo>
                    <a:pt x="608" y="582"/>
                    <a:pt x="609" y="579"/>
                    <a:pt x="611" y="578"/>
                  </a:cubicBezTo>
                  <a:cubicBezTo>
                    <a:pt x="613" y="578"/>
                    <a:pt x="619" y="572"/>
                    <a:pt x="619" y="571"/>
                  </a:cubicBezTo>
                  <a:cubicBezTo>
                    <a:pt x="618" y="569"/>
                    <a:pt x="621" y="564"/>
                    <a:pt x="621" y="564"/>
                  </a:cubicBezTo>
                  <a:cubicBezTo>
                    <a:pt x="624" y="559"/>
                    <a:pt x="624" y="559"/>
                    <a:pt x="624" y="559"/>
                  </a:cubicBezTo>
                  <a:cubicBezTo>
                    <a:pt x="624" y="559"/>
                    <a:pt x="626" y="556"/>
                    <a:pt x="627" y="560"/>
                  </a:cubicBezTo>
                  <a:cubicBezTo>
                    <a:pt x="627" y="564"/>
                    <a:pt x="628" y="557"/>
                    <a:pt x="631" y="558"/>
                  </a:cubicBezTo>
                  <a:cubicBezTo>
                    <a:pt x="635" y="559"/>
                    <a:pt x="638" y="560"/>
                    <a:pt x="637" y="565"/>
                  </a:cubicBezTo>
                  <a:cubicBezTo>
                    <a:pt x="637" y="570"/>
                    <a:pt x="637" y="577"/>
                    <a:pt x="637" y="577"/>
                  </a:cubicBezTo>
                  <a:cubicBezTo>
                    <a:pt x="637" y="577"/>
                    <a:pt x="641" y="576"/>
                    <a:pt x="641" y="578"/>
                  </a:cubicBezTo>
                  <a:cubicBezTo>
                    <a:pt x="641" y="581"/>
                    <a:pt x="640" y="583"/>
                    <a:pt x="641" y="583"/>
                  </a:cubicBezTo>
                  <a:cubicBezTo>
                    <a:pt x="642" y="583"/>
                    <a:pt x="643" y="584"/>
                    <a:pt x="643" y="584"/>
                  </a:cubicBezTo>
                  <a:cubicBezTo>
                    <a:pt x="643" y="584"/>
                    <a:pt x="644" y="584"/>
                    <a:pt x="645" y="584"/>
                  </a:cubicBezTo>
                  <a:cubicBezTo>
                    <a:pt x="646" y="584"/>
                    <a:pt x="647" y="586"/>
                    <a:pt x="649" y="586"/>
                  </a:cubicBezTo>
                  <a:cubicBezTo>
                    <a:pt x="649" y="586"/>
                    <a:pt x="651" y="586"/>
                    <a:pt x="650" y="586"/>
                  </a:cubicBezTo>
                  <a:cubicBezTo>
                    <a:pt x="651" y="585"/>
                    <a:pt x="655" y="585"/>
                    <a:pt x="653" y="584"/>
                  </a:cubicBezTo>
                  <a:cubicBezTo>
                    <a:pt x="652" y="583"/>
                    <a:pt x="652" y="583"/>
                    <a:pt x="651" y="583"/>
                  </a:cubicBezTo>
                  <a:cubicBezTo>
                    <a:pt x="651" y="582"/>
                    <a:pt x="651" y="582"/>
                    <a:pt x="651" y="582"/>
                  </a:cubicBezTo>
                  <a:cubicBezTo>
                    <a:pt x="651" y="581"/>
                    <a:pt x="652" y="581"/>
                    <a:pt x="653" y="581"/>
                  </a:cubicBezTo>
                  <a:cubicBezTo>
                    <a:pt x="653" y="580"/>
                    <a:pt x="653" y="579"/>
                    <a:pt x="653" y="578"/>
                  </a:cubicBezTo>
                  <a:cubicBezTo>
                    <a:pt x="653" y="578"/>
                    <a:pt x="654" y="579"/>
                    <a:pt x="655" y="579"/>
                  </a:cubicBezTo>
                  <a:cubicBezTo>
                    <a:pt x="655" y="580"/>
                    <a:pt x="655" y="580"/>
                    <a:pt x="655" y="580"/>
                  </a:cubicBezTo>
                  <a:cubicBezTo>
                    <a:pt x="655" y="580"/>
                    <a:pt x="653" y="581"/>
                    <a:pt x="654" y="581"/>
                  </a:cubicBezTo>
                  <a:cubicBezTo>
                    <a:pt x="653" y="580"/>
                    <a:pt x="654" y="583"/>
                    <a:pt x="655" y="584"/>
                  </a:cubicBezTo>
                  <a:cubicBezTo>
                    <a:pt x="656" y="584"/>
                    <a:pt x="656" y="584"/>
                    <a:pt x="656" y="584"/>
                  </a:cubicBezTo>
                  <a:cubicBezTo>
                    <a:pt x="657" y="583"/>
                    <a:pt x="657" y="580"/>
                    <a:pt x="661" y="579"/>
                  </a:cubicBezTo>
                  <a:cubicBezTo>
                    <a:pt x="661" y="578"/>
                    <a:pt x="661" y="578"/>
                    <a:pt x="661" y="578"/>
                  </a:cubicBezTo>
                  <a:cubicBezTo>
                    <a:pt x="661" y="578"/>
                    <a:pt x="661" y="576"/>
                    <a:pt x="661" y="576"/>
                  </a:cubicBezTo>
                  <a:cubicBezTo>
                    <a:pt x="662" y="576"/>
                    <a:pt x="662" y="576"/>
                    <a:pt x="662" y="576"/>
                  </a:cubicBezTo>
                  <a:cubicBezTo>
                    <a:pt x="662" y="574"/>
                    <a:pt x="662" y="574"/>
                    <a:pt x="662" y="572"/>
                  </a:cubicBezTo>
                  <a:cubicBezTo>
                    <a:pt x="663" y="572"/>
                    <a:pt x="663" y="574"/>
                    <a:pt x="663" y="574"/>
                  </a:cubicBezTo>
                  <a:cubicBezTo>
                    <a:pt x="664" y="574"/>
                    <a:pt x="665" y="573"/>
                    <a:pt x="666" y="573"/>
                  </a:cubicBezTo>
                  <a:cubicBezTo>
                    <a:pt x="666" y="573"/>
                    <a:pt x="666" y="575"/>
                    <a:pt x="666" y="575"/>
                  </a:cubicBezTo>
                  <a:cubicBezTo>
                    <a:pt x="666" y="575"/>
                    <a:pt x="664" y="576"/>
                    <a:pt x="664" y="576"/>
                  </a:cubicBezTo>
                  <a:cubicBezTo>
                    <a:pt x="664" y="577"/>
                    <a:pt x="665" y="577"/>
                    <a:pt x="665" y="578"/>
                  </a:cubicBezTo>
                  <a:cubicBezTo>
                    <a:pt x="664" y="578"/>
                    <a:pt x="663" y="579"/>
                    <a:pt x="663" y="580"/>
                  </a:cubicBezTo>
                  <a:cubicBezTo>
                    <a:pt x="662" y="581"/>
                    <a:pt x="663" y="582"/>
                    <a:pt x="663" y="582"/>
                  </a:cubicBezTo>
                  <a:cubicBezTo>
                    <a:pt x="663" y="582"/>
                    <a:pt x="663" y="581"/>
                    <a:pt x="663" y="581"/>
                  </a:cubicBezTo>
                  <a:cubicBezTo>
                    <a:pt x="667" y="580"/>
                    <a:pt x="673" y="581"/>
                    <a:pt x="676" y="581"/>
                  </a:cubicBezTo>
                  <a:cubicBezTo>
                    <a:pt x="675" y="581"/>
                    <a:pt x="674" y="581"/>
                    <a:pt x="673" y="582"/>
                  </a:cubicBezTo>
                  <a:cubicBezTo>
                    <a:pt x="672" y="583"/>
                    <a:pt x="671" y="585"/>
                    <a:pt x="670" y="586"/>
                  </a:cubicBezTo>
                  <a:cubicBezTo>
                    <a:pt x="669" y="586"/>
                    <a:pt x="668" y="586"/>
                    <a:pt x="667" y="586"/>
                  </a:cubicBezTo>
                  <a:cubicBezTo>
                    <a:pt x="667" y="586"/>
                    <a:pt x="667" y="584"/>
                    <a:pt x="667" y="584"/>
                  </a:cubicBezTo>
                  <a:cubicBezTo>
                    <a:pt x="665" y="583"/>
                    <a:pt x="659" y="586"/>
                    <a:pt x="659" y="587"/>
                  </a:cubicBezTo>
                  <a:cubicBezTo>
                    <a:pt x="658" y="588"/>
                    <a:pt x="659" y="589"/>
                    <a:pt x="658" y="590"/>
                  </a:cubicBezTo>
                  <a:cubicBezTo>
                    <a:pt x="657" y="591"/>
                    <a:pt x="655" y="590"/>
                    <a:pt x="654" y="591"/>
                  </a:cubicBezTo>
                  <a:cubicBezTo>
                    <a:pt x="654" y="591"/>
                    <a:pt x="653" y="593"/>
                    <a:pt x="653" y="594"/>
                  </a:cubicBezTo>
                  <a:cubicBezTo>
                    <a:pt x="649" y="597"/>
                    <a:pt x="650" y="597"/>
                    <a:pt x="651" y="602"/>
                  </a:cubicBezTo>
                  <a:cubicBezTo>
                    <a:pt x="652" y="602"/>
                    <a:pt x="654" y="601"/>
                    <a:pt x="655" y="602"/>
                  </a:cubicBezTo>
                  <a:cubicBezTo>
                    <a:pt x="655" y="602"/>
                    <a:pt x="655" y="603"/>
                    <a:pt x="656" y="604"/>
                  </a:cubicBezTo>
                  <a:cubicBezTo>
                    <a:pt x="657" y="604"/>
                    <a:pt x="657" y="604"/>
                    <a:pt x="657" y="605"/>
                  </a:cubicBezTo>
                  <a:cubicBezTo>
                    <a:pt x="658" y="605"/>
                    <a:pt x="658" y="605"/>
                    <a:pt x="659" y="606"/>
                  </a:cubicBezTo>
                  <a:cubicBezTo>
                    <a:pt x="659" y="605"/>
                    <a:pt x="659" y="603"/>
                    <a:pt x="660" y="603"/>
                  </a:cubicBezTo>
                  <a:cubicBezTo>
                    <a:pt x="661" y="603"/>
                    <a:pt x="661" y="603"/>
                    <a:pt x="661" y="603"/>
                  </a:cubicBezTo>
                  <a:cubicBezTo>
                    <a:pt x="661" y="605"/>
                    <a:pt x="661" y="605"/>
                    <a:pt x="661" y="605"/>
                  </a:cubicBezTo>
                  <a:cubicBezTo>
                    <a:pt x="661" y="605"/>
                    <a:pt x="662" y="605"/>
                    <a:pt x="662" y="606"/>
                  </a:cubicBezTo>
                  <a:cubicBezTo>
                    <a:pt x="663" y="605"/>
                    <a:pt x="663" y="604"/>
                    <a:pt x="665" y="603"/>
                  </a:cubicBezTo>
                  <a:cubicBezTo>
                    <a:pt x="665" y="603"/>
                    <a:pt x="665" y="601"/>
                    <a:pt x="666" y="601"/>
                  </a:cubicBezTo>
                  <a:cubicBezTo>
                    <a:pt x="666" y="601"/>
                    <a:pt x="668" y="601"/>
                    <a:pt x="667" y="602"/>
                  </a:cubicBezTo>
                  <a:cubicBezTo>
                    <a:pt x="669" y="602"/>
                    <a:pt x="669" y="602"/>
                    <a:pt x="669" y="602"/>
                  </a:cubicBezTo>
                  <a:cubicBezTo>
                    <a:pt x="669" y="601"/>
                    <a:pt x="668" y="600"/>
                    <a:pt x="668" y="600"/>
                  </a:cubicBezTo>
                  <a:cubicBezTo>
                    <a:pt x="667" y="598"/>
                    <a:pt x="668" y="596"/>
                    <a:pt x="669" y="594"/>
                  </a:cubicBezTo>
                  <a:cubicBezTo>
                    <a:pt x="669" y="594"/>
                    <a:pt x="670" y="596"/>
                    <a:pt x="671" y="595"/>
                  </a:cubicBezTo>
                  <a:cubicBezTo>
                    <a:pt x="671" y="595"/>
                    <a:pt x="671" y="593"/>
                    <a:pt x="671" y="592"/>
                  </a:cubicBezTo>
                  <a:cubicBezTo>
                    <a:pt x="672" y="593"/>
                    <a:pt x="674" y="595"/>
                    <a:pt x="675" y="596"/>
                  </a:cubicBezTo>
                  <a:cubicBezTo>
                    <a:pt x="675" y="596"/>
                    <a:pt x="676" y="594"/>
                    <a:pt x="675" y="593"/>
                  </a:cubicBezTo>
                  <a:cubicBezTo>
                    <a:pt x="675" y="593"/>
                    <a:pt x="676" y="592"/>
                    <a:pt x="676" y="592"/>
                  </a:cubicBezTo>
                  <a:cubicBezTo>
                    <a:pt x="685" y="591"/>
                    <a:pt x="688" y="588"/>
                    <a:pt x="691" y="582"/>
                  </a:cubicBezTo>
                  <a:cubicBezTo>
                    <a:pt x="692" y="582"/>
                    <a:pt x="693" y="582"/>
                    <a:pt x="693" y="582"/>
                  </a:cubicBezTo>
                  <a:cubicBezTo>
                    <a:pt x="693" y="581"/>
                    <a:pt x="693" y="580"/>
                    <a:pt x="692" y="580"/>
                  </a:cubicBezTo>
                  <a:cubicBezTo>
                    <a:pt x="692" y="579"/>
                    <a:pt x="690" y="580"/>
                    <a:pt x="690" y="580"/>
                  </a:cubicBezTo>
                  <a:cubicBezTo>
                    <a:pt x="690" y="577"/>
                    <a:pt x="690" y="577"/>
                    <a:pt x="690" y="574"/>
                  </a:cubicBezTo>
                  <a:cubicBezTo>
                    <a:pt x="690" y="575"/>
                    <a:pt x="689" y="574"/>
                    <a:pt x="688" y="574"/>
                  </a:cubicBezTo>
                  <a:cubicBezTo>
                    <a:pt x="687" y="575"/>
                    <a:pt x="685" y="579"/>
                    <a:pt x="683" y="580"/>
                  </a:cubicBezTo>
                  <a:cubicBezTo>
                    <a:pt x="683" y="580"/>
                    <a:pt x="681" y="580"/>
                    <a:pt x="681" y="580"/>
                  </a:cubicBezTo>
                  <a:cubicBezTo>
                    <a:pt x="681" y="579"/>
                    <a:pt x="681" y="578"/>
                    <a:pt x="681" y="578"/>
                  </a:cubicBezTo>
                  <a:cubicBezTo>
                    <a:pt x="681" y="577"/>
                    <a:pt x="679" y="578"/>
                    <a:pt x="679" y="578"/>
                  </a:cubicBezTo>
                  <a:cubicBezTo>
                    <a:pt x="678" y="577"/>
                    <a:pt x="676" y="575"/>
                    <a:pt x="675" y="575"/>
                  </a:cubicBezTo>
                  <a:cubicBezTo>
                    <a:pt x="674" y="575"/>
                    <a:pt x="674" y="575"/>
                    <a:pt x="674" y="575"/>
                  </a:cubicBezTo>
                  <a:cubicBezTo>
                    <a:pt x="673" y="575"/>
                    <a:pt x="673" y="576"/>
                    <a:pt x="672" y="576"/>
                  </a:cubicBezTo>
                  <a:cubicBezTo>
                    <a:pt x="671" y="574"/>
                    <a:pt x="671" y="574"/>
                    <a:pt x="671" y="574"/>
                  </a:cubicBezTo>
                  <a:cubicBezTo>
                    <a:pt x="672" y="574"/>
                    <a:pt x="673" y="574"/>
                    <a:pt x="674" y="574"/>
                  </a:cubicBezTo>
                  <a:cubicBezTo>
                    <a:pt x="674" y="573"/>
                    <a:pt x="674" y="572"/>
                    <a:pt x="675" y="572"/>
                  </a:cubicBezTo>
                  <a:cubicBezTo>
                    <a:pt x="672" y="572"/>
                    <a:pt x="670" y="571"/>
                    <a:pt x="667" y="570"/>
                  </a:cubicBezTo>
                  <a:cubicBezTo>
                    <a:pt x="667" y="570"/>
                    <a:pt x="667" y="568"/>
                    <a:pt x="667" y="568"/>
                  </a:cubicBezTo>
                  <a:cubicBezTo>
                    <a:pt x="666" y="568"/>
                    <a:pt x="666" y="569"/>
                    <a:pt x="665" y="568"/>
                  </a:cubicBezTo>
                  <a:cubicBezTo>
                    <a:pt x="666" y="568"/>
                    <a:pt x="666" y="563"/>
                    <a:pt x="665" y="562"/>
                  </a:cubicBezTo>
                  <a:cubicBezTo>
                    <a:pt x="667" y="562"/>
                    <a:pt x="667" y="562"/>
                    <a:pt x="667" y="562"/>
                  </a:cubicBezTo>
                  <a:cubicBezTo>
                    <a:pt x="668" y="561"/>
                    <a:pt x="667" y="560"/>
                    <a:pt x="667" y="559"/>
                  </a:cubicBezTo>
                  <a:cubicBezTo>
                    <a:pt x="666" y="559"/>
                    <a:pt x="663" y="560"/>
                    <a:pt x="663" y="560"/>
                  </a:cubicBezTo>
                  <a:cubicBezTo>
                    <a:pt x="663" y="560"/>
                    <a:pt x="660" y="559"/>
                    <a:pt x="662" y="559"/>
                  </a:cubicBezTo>
                  <a:cubicBezTo>
                    <a:pt x="663" y="557"/>
                    <a:pt x="663" y="557"/>
                    <a:pt x="663" y="557"/>
                  </a:cubicBezTo>
                  <a:cubicBezTo>
                    <a:pt x="663" y="557"/>
                    <a:pt x="664" y="557"/>
                    <a:pt x="665" y="557"/>
                  </a:cubicBezTo>
                  <a:cubicBezTo>
                    <a:pt x="665" y="556"/>
                    <a:pt x="665" y="556"/>
                    <a:pt x="665" y="556"/>
                  </a:cubicBezTo>
                  <a:cubicBezTo>
                    <a:pt x="664" y="556"/>
                    <a:pt x="664" y="553"/>
                    <a:pt x="664" y="552"/>
                  </a:cubicBezTo>
                  <a:cubicBezTo>
                    <a:pt x="666" y="552"/>
                    <a:pt x="666" y="552"/>
                    <a:pt x="666" y="552"/>
                  </a:cubicBezTo>
                  <a:cubicBezTo>
                    <a:pt x="666" y="550"/>
                    <a:pt x="665" y="551"/>
                    <a:pt x="665" y="549"/>
                  </a:cubicBezTo>
                  <a:cubicBezTo>
                    <a:pt x="664" y="549"/>
                    <a:pt x="662" y="548"/>
                    <a:pt x="660" y="549"/>
                  </a:cubicBezTo>
                  <a:cubicBezTo>
                    <a:pt x="659" y="549"/>
                    <a:pt x="659" y="551"/>
                    <a:pt x="658" y="551"/>
                  </a:cubicBezTo>
                  <a:cubicBezTo>
                    <a:pt x="652" y="553"/>
                    <a:pt x="653" y="549"/>
                    <a:pt x="655" y="549"/>
                  </a:cubicBezTo>
                  <a:cubicBezTo>
                    <a:pt x="655" y="548"/>
                    <a:pt x="655" y="548"/>
                    <a:pt x="655" y="548"/>
                  </a:cubicBezTo>
                  <a:cubicBezTo>
                    <a:pt x="654" y="547"/>
                    <a:pt x="654" y="547"/>
                    <a:pt x="653" y="546"/>
                  </a:cubicBezTo>
                  <a:cubicBezTo>
                    <a:pt x="653" y="545"/>
                    <a:pt x="653" y="545"/>
                    <a:pt x="653" y="545"/>
                  </a:cubicBezTo>
                  <a:cubicBezTo>
                    <a:pt x="654" y="545"/>
                    <a:pt x="654" y="543"/>
                    <a:pt x="655" y="543"/>
                  </a:cubicBezTo>
                  <a:cubicBezTo>
                    <a:pt x="655" y="543"/>
                    <a:pt x="656" y="544"/>
                    <a:pt x="656" y="544"/>
                  </a:cubicBezTo>
                  <a:cubicBezTo>
                    <a:pt x="656" y="545"/>
                    <a:pt x="656" y="546"/>
                    <a:pt x="657" y="547"/>
                  </a:cubicBezTo>
                  <a:cubicBezTo>
                    <a:pt x="657" y="547"/>
                    <a:pt x="659" y="548"/>
                    <a:pt x="659" y="548"/>
                  </a:cubicBezTo>
                  <a:cubicBezTo>
                    <a:pt x="659" y="546"/>
                    <a:pt x="659" y="546"/>
                    <a:pt x="659" y="546"/>
                  </a:cubicBezTo>
                  <a:cubicBezTo>
                    <a:pt x="660" y="546"/>
                    <a:pt x="662" y="546"/>
                    <a:pt x="663" y="546"/>
                  </a:cubicBezTo>
                  <a:cubicBezTo>
                    <a:pt x="663" y="544"/>
                    <a:pt x="663" y="543"/>
                    <a:pt x="663" y="540"/>
                  </a:cubicBezTo>
                  <a:cubicBezTo>
                    <a:pt x="664" y="540"/>
                    <a:pt x="666" y="541"/>
                    <a:pt x="667" y="541"/>
                  </a:cubicBezTo>
                  <a:cubicBezTo>
                    <a:pt x="668" y="538"/>
                    <a:pt x="668" y="537"/>
                    <a:pt x="667" y="533"/>
                  </a:cubicBezTo>
                  <a:cubicBezTo>
                    <a:pt x="668" y="533"/>
                    <a:pt x="669" y="534"/>
                    <a:pt x="670" y="534"/>
                  </a:cubicBezTo>
                  <a:cubicBezTo>
                    <a:pt x="670" y="534"/>
                    <a:pt x="670" y="532"/>
                    <a:pt x="670" y="532"/>
                  </a:cubicBezTo>
                  <a:cubicBezTo>
                    <a:pt x="669" y="531"/>
                    <a:pt x="669" y="531"/>
                    <a:pt x="669" y="530"/>
                  </a:cubicBezTo>
                  <a:cubicBezTo>
                    <a:pt x="667" y="530"/>
                    <a:pt x="667" y="530"/>
                    <a:pt x="667" y="530"/>
                  </a:cubicBezTo>
                  <a:cubicBezTo>
                    <a:pt x="667" y="528"/>
                    <a:pt x="667" y="528"/>
                    <a:pt x="667" y="528"/>
                  </a:cubicBezTo>
                  <a:cubicBezTo>
                    <a:pt x="666" y="528"/>
                    <a:pt x="666" y="528"/>
                    <a:pt x="666" y="528"/>
                  </a:cubicBezTo>
                  <a:cubicBezTo>
                    <a:pt x="666" y="528"/>
                    <a:pt x="666" y="528"/>
                    <a:pt x="666" y="528"/>
                  </a:cubicBezTo>
                  <a:cubicBezTo>
                    <a:pt x="663" y="527"/>
                    <a:pt x="660" y="529"/>
                    <a:pt x="658" y="528"/>
                  </a:cubicBezTo>
                  <a:cubicBezTo>
                    <a:pt x="657" y="528"/>
                    <a:pt x="658" y="526"/>
                    <a:pt x="656" y="526"/>
                  </a:cubicBezTo>
                  <a:cubicBezTo>
                    <a:pt x="655" y="528"/>
                    <a:pt x="655" y="528"/>
                    <a:pt x="655" y="528"/>
                  </a:cubicBezTo>
                  <a:cubicBezTo>
                    <a:pt x="651" y="529"/>
                    <a:pt x="648" y="529"/>
                    <a:pt x="645" y="531"/>
                  </a:cubicBezTo>
                  <a:cubicBezTo>
                    <a:pt x="644" y="531"/>
                    <a:pt x="644" y="533"/>
                    <a:pt x="643" y="533"/>
                  </a:cubicBezTo>
                  <a:cubicBezTo>
                    <a:pt x="642" y="534"/>
                    <a:pt x="641" y="533"/>
                    <a:pt x="640" y="534"/>
                  </a:cubicBezTo>
                  <a:cubicBezTo>
                    <a:pt x="640" y="534"/>
                    <a:pt x="639" y="536"/>
                    <a:pt x="639" y="536"/>
                  </a:cubicBezTo>
                  <a:cubicBezTo>
                    <a:pt x="638" y="536"/>
                    <a:pt x="637" y="535"/>
                    <a:pt x="637" y="536"/>
                  </a:cubicBezTo>
                  <a:cubicBezTo>
                    <a:pt x="635" y="537"/>
                    <a:pt x="635" y="539"/>
                    <a:pt x="634" y="540"/>
                  </a:cubicBezTo>
                  <a:cubicBezTo>
                    <a:pt x="633" y="541"/>
                    <a:pt x="629" y="541"/>
                    <a:pt x="628" y="542"/>
                  </a:cubicBezTo>
                  <a:cubicBezTo>
                    <a:pt x="627" y="543"/>
                    <a:pt x="628" y="546"/>
                    <a:pt x="628" y="546"/>
                  </a:cubicBezTo>
                  <a:cubicBezTo>
                    <a:pt x="627" y="547"/>
                    <a:pt x="623" y="547"/>
                    <a:pt x="623" y="547"/>
                  </a:cubicBezTo>
                  <a:cubicBezTo>
                    <a:pt x="622" y="548"/>
                    <a:pt x="622" y="551"/>
                    <a:pt x="622" y="552"/>
                  </a:cubicBezTo>
                  <a:cubicBezTo>
                    <a:pt x="622" y="552"/>
                    <a:pt x="618" y="557"/>
                    <a:pt x="617" y="557"/>
                  </a:cubicBezTo>
                  <a:cubicBezTo>
                    <a:pt x="617" y="557"/>
                    <a:pt x="617" y="557"/>
                    <a:pt x="617" y="557"/>
                  </a:cubicBezTo>
                  <a:cubicBezTo>
                    <a:pt x="617" y="558"/>
                    <a:pt x="617" y="558"/>
                    <a:pt x="617" y="558"/>
                  </a:cubicBezTo>
                  <a:cubicBezTo>
                    <a:pt x="616" y="558"/>
                    <a:pt x="616" y="557"/>
                    <a:pt x="615" y="558"/>
                  </a:cubicBezTo>
                  <a:cubicBezTo>
                    <a:pt x="618" y="553"/>
                    <a:pt x="620" y="551"/>
                    <a:pt x="622" y="544"/>
                  </a:cubicBezTo>
                  <a:cubicBezTo>
                    <a:pt x="621" y="544"/>
                    <a:pt x="620" y="543"/>
                    <a:pt x="619" y="542"/>
                  </a:cubicBezTo>
                  <a:cubicBezTo>
                    <a:pt x="621" y="542"/>
                    <a:pt x="622" y="543"/>
                    <a:pt x="623" y="542"/>
                  </a:cubicBezTo>
                  <a:cubicBezTo>
                    <a:pt x="625" y="542"/>
                    <a:pt x="625" y="538"/>
                    <a:pt x="627" y="537"/>
                  </a:cubicBezTo>
                  <a:cubicBezTo>
                    <a:pt x="627" y="537"/>
                    <a:pt x="628" y="537"/>
                    <a:pt x="629" y="536"/>
                  </a:cubicBezTo>
                  <a:cubicBezTo>
                    <a:pt x="629" y="536"/>
                    <a:pt x="629" y="535"/>
                    <a:pt x="629" y="534"/>
                  </a:cubicBezTo>
                  <a:cubicBezTo>
                    <a:pt x="631" y="534"/>
                    <a:pt x="632" y="535"/>
                    <a:pt x="633" y="534"/>
                  </a:cubicBezTo>
                  <a:cubicBezTo>
                    <a:pt x="633" y="534"/>
                    <a:pt x="633" y="532"/>
                    <a:pt x="634" y="531"/>
                  </a:cubicBezTo>
                  <a:cubicBezTo>
                    <a:pt x="634" y="530"/>
                    <a:pt x="634" y="530"/>
                    <a:pt x="634" y="530"/>
                  </a:cubicBezTo>
                  <a:cubicBezTo>
                    <a:pt x="635" y="530"/>
                    <a:pt x="637" y="531"/>
                    <a:pt x="637" y="530"/>
                  </a:cubicBezTo>
                  <a:cubicBezTo>
                    <a:pt x="638" y="529"/>
                    <a:pt x="637" y="528"/>
                    <a:pt x="638" y="527"/>
                  </a:cubicBezTo>
                  <a:cubicBezTo>
                    <a:pt x="639" y="526"/>
                    <a:pt x="641" y="527"/>
                    <a:pt x="642" y="526"/>
                  </a:cubicBezTo>
                  <a:cubicBezTo>
                    <a:pt x="643" y="525"/>
                    <a:pt x="643" y="520"/>
                    <a:pt x="643" y="520"/>
                  </a:cubicBezTo>
                  <a:cubicBezTo>
                    <a:pt x="645" y="520"/>
                    <a:pt x="645" y="520"/>
                    <a:pt x="645" y="520"/>
                  </a:cubicBezTo>
                  <a:cubicBezTo>
                    <a:pt x="645" y="518"/>
                    <a:pt x="645" y="518"/>
                    <a:pt x="645" y="518"/>
                  </a:cubicBezTo>
                  <a:cubicBezTo>
                    <a:pt x="645" y="518"/>
                    <a:pt x="646" y="519"/>
                    <a:pt x="646" y="519"/>
                  </a:cubicBezTo>
                  <a:cubicBezTo>
                    <a:pt x="647" y="518"/>
                    <a:pt x="647" y="518"/>
                    <a:pt x="649" y="517"/>
                  </a:cubicBezTo>
                  <a:cubicBezTo>
                    <a:pt x="649" y="516"/>
                    <a:pt x="649" y="516"/>
                    <a:pt x="649" y="516"/>
                  </a:cubicBezTo>
                  <a:cubicBezTo>
                    <a:pt x="650" y="515"/>
                    <a:pt x="655" y="517"/>
                    <a:pt x="658" y="517"/>
                  </a:cubicBezTo>
                  <a:cubicBezTo>
                    <a:pt x="658" y="517"/>
                    <a:pt x="658" y="517"/>
                    <a:pt x="658" y="517"/>
                  </a:cubicBezTo>
                  <a:cubicBezTo>
                    <a:pt x="661" y="517"/>
                    <a:pt x="662" y="517"/>
                    <a:pt x="665" y="517"/>
                  </a:cubicBezTo>
                  <a:cubicBezTo>
                    <a:pt x="665" y="516"/>
                    <a:pt x="665" y="515"/>
                    <a:pt x="665" y="515"/>
                  </a:cubicBezTo>
                  <a:cubicBezTo>
                    <a:pt x="667" y="515"/>
                    <a:pt x="668" y="517"/>
                    <a:pt x="669" y="517"/>
                  </a:cubicBezTo>
                  <a:cubicBezTo>
                    <a:pt x="670" y="517"/>
                    <a:pt x="671" y="516"/>
                    <a:pt x="673" y="516"/>
                  </a:cubicBezTo>
                  <a:cubicBezTo>
                    <a:pt x="675" y="516"/>
                    <a:pt x="676" y="517"/>
                    <a:pt x="677" y="517"/>
                  </a:cubicBezTo>
                  <a:cubicBezTo>
                    <a:pt x="677" y="517"/>
                    <a:pt x="678" y="515"/>
                    <a:pt x="679" y="515"/>
                  </a:cubicBezTo>
                  <a:cubicBezTo>
                    <a:pt x="685" y="514"/>
                    <a:pt x="683" y="518"/>
                    <a:pt x="690" y="515"/>
                  </a:cubicBezTo>
                  <a:cubicBezTo>
                    <a:pt x="691" y="515"/>
                    <a:pt x="691" y="517"/>
                    <a:pt x="691" y="518"/>
                  </a:cubicBezTo>
                  <a:cubicBezTo>
                    <a:pt x="693" y="518"/>
                    <a:pt x="694" y="517"/>
                    <a:pt x="694" y="517"/>
                  </a:cubicBezTo>
                  <a:cubicBezTo>
                    <a:pt x="694" y="519"/>
                    <a:pt x="696" y="517"/>
                    <a:pt x="696" y="517"/>
                  </a:cubicBezTo>
                  <a:cubicBezTo>
                    <a:pt x="696" y="517"/>
                    <a:pt x="696" y="515"/>
                    <a:pt x="696" y="515"/>
                  </a:cubicBezTo>
                  <a:cubicBezTo>
                    <a:pt x="696" y="515"/>
                    <a:pt x="697" y="516"/>
                    <a:pt x="698" y="515"/>
                  </a:cubicBezTo>
                  <a:cubicBezTo>
                    <a:pt x="699" y="516"/>
                    <a:pt x="699" y="518"/>
                    <a:pt x="702" y="517"/>
                  </a:cubicBezTo>
                  <a:cubicBezTo>
                    <a:pt x="702" y="517"/>
                    <a:pt x="703" y="515"/>
                    <a:pt x="703" y="515"/>
                  </a:cubicBezTo>
                  <a:cubicBezTo>
                    <a:pt x="706" y="514"/>
                    <a:pt x="706" y="514"/>
                    <a:pt x="708" y="515"/>
                  </a:cubicBezTo>
                  <a:cubicBezTo>
                    <a:pt x="708" y="514"/>
                    <a:pt x="709" y="513"/>
                    <a:pt x="709" y="513"/>
                  </a:cubicBezTo>
                  <a:cubicBezTo>
                    <a:pt x="709" y="513"/>
                    <a:pt x="709" y="510"/>
                    <a:pt x="709" y="510"/>
                  </a:cubicBezTo>
                  <a:cubicBezTo>
                    <a:pt x="709" y="510"/>
                    <a:pt x="714" y="510"/>
                    <a:pt x="715" y="508"/>
                  </a:cubicBezTo>
                  <a:cubicBezTo>
                    <a:pt x="716" y="506"/>
                    <a:pt x="714" y="506"/>
                    <a:pt x="714" y="505"/>
                  </a:cubicBezTo>
                  <a:cubicBezTo>
                    <a:pt x="715" y="504"/>
                    <a:pt x="717" y="503"/>
                    <a:pt x="717" y="503"/>
                  </a:cubicBezTo>
                  <a:cubicBezTo>
                    <a:pt x="717" y="502"/>
                    <a:pt x="717" y="500"/>
                    <a:pt x="717" y="500"/>
                  </a:cubicBezTo>
                  <a:cubicBezTo>
                    <a:pt x="718" y="499"/>
                    <a:pt x="719" y="500"/>
                    <a:pt x="720" y="499"/>
                  </a:cubicBezTo>
                  <a:cubicBezTo>
                    <a:pt x="721" y="499"/>
                    <a:pt x="720" y="497"/>
                    <a:pt x="720" y="497"/>
                  </a:cubicBezTo>
                  <a:cubicBezTo>
                    <a:pt x="722" y="497"/>
                    <a:pt x="720" y="498"/>
                    <a:pt x="721" y="498"/>
                  </a:cubicBezTo>
                  <a:cubicBezTo>
                    <a:pt x="725" y="499"/>
                    <a:pt x="725" y="495"/>
                    <a:pt x="729" y="496"/>
                  </a:cubicBezTo>
                  <a:cubicBezTo>
                    <a:pt x="729" y="496"/>
                    <a:pt x="730" y="497"/>
                    <a:pt x="732" y="497"/>
                  </a:cubicBezTo>
                  <a:cubicBezTo>
                    <a:pt x="734" y="494"/>
                    <a:pt x="734" y="494"/>
                    <a:pt x="734" y="494"/>
                  </a:cubicBezTo>
                  <a:cubicBezTo>
                    <a:pt x="735" y="493"/>
                    <a:pt x="736" y="494"/>
                    <a:pt x="737" y="493"/>
                  </a:cubicBezTo>
                  <a:cubicBezTo>
                    <a:pt x="738" y="493"/>
                    <a:pt x="737" y="491"/>
                    <a:pt x="738" y="491"/>
                  </a:cubicBezTo>
                  <a:cubicBezTo>
                    <a:pt x="738" y="491"/>
                    <a:pt x="739" y="492"/>
                    <a:pt x="740" y="491"/>
                  </a:cubicBezTo>
                  <a:cubicBezTo>
                    <a:pt x="740" y="490"/>
                    <a:pt x="740" y="490"/>
                    <a:pt x="740" y="490"/>
                  </a:cubicBezTo>
                  <a:cubicBezTo>
                    <a:pt x="741" y="489"/>
                    <a:pt x="741" y="489"/>
                    <a:pt x="741" y="489"/>
                  </a:cubicBezTo>
                  <a:cubicBezTo>
                    <a:pt x="743" y="486"/>
                    <a:pt x="742" y="486"/>
                    <a:pt x="740" y="483"/>
                  </a:cubicBezTo>
                  <a:cubicBezTo>
                    <a:pt x="741" y="483"/>
                    <a:pt x="741" y="483"/>
                    <a:pt x="740" y="483"/>
                  </a:cubicBezTo>
                  <a:cubicBezTo>
                    <a:pt x="740" y="481"/>
                    <a:pt x="740" y="481"/>
                    <a:pt x="740" y="481"/>
                  </a:cubicBezTo>
                  <a:cubicBezTo>
                    <a:pt x="742" y="481"/>
                    <a:pt x="742" y="478"/>
                    <a:pt x="742" y="476"/>
                  </a:cubicBezTo>
                  <a:cubicBezTo>
                    <a:pt x="741" y="476"/>
                    <a:pt x="741" y="475"/>
                    <a:pt x="740" y="475"/>
                  </a:cubicBezTo>
                  <a:cubicBezTo>
                    <a:pt x="740" y="475"/>
                    <a:pt x="738" y="475"/>
                    <a:pt x="738" y="475"/>
                  </a:cubicBezTo>
                  <a:cubicBezTo>
                    <a:pt x="738" y="475"/>
                    <a:pt x="738" y="477"/>
                    <a:pt x="738" y="477"/>
                  </a:cubicBezTo>
                  <a:cubicBezTo>
                    <a:pt x="736" y="477"/>
                    <a:pt x="736" y="477"/>
                    <a:pt x="736" y="477"/>
                  </a:cubicBezTo>
                  <a:cubicBezTo>
                    <a:pt x="736" y="476"/>
                    <a:pt x="736" y="475"/>
                    <a:pt x="736" y="474"/>
                  </a:cubicBezTo>
                  <a:cubicBezTo>
                    <a:pt x="735" y="473"/>
                    <a:pt x="732" y="472"/>
                    <a:pt x="731" y="471"/>
                  </a:cubicBezTo>
                  <a:cubicBezTo>
                    <a:pt x="731" y="471"/>
                    <a:pt x="730" y="469"/>
                    <a:pt x="730" y="469"/>
                  </a:cubicBezTo>
                  <a:cubicBezTo>
                    <a:pt x="727" y="468"/>
                    <a:pt x="725" y="469"/>
                    <a:pt x="723" y="469"/>
                  </a:cubicBezTo>
                  <a:cubicBezTo>
                    <a:pt x="724" y="471"/>
                    <a:pt x="724" y="471"/>
                    <a:pt x="724" y="471"/>
                  </a:cubicBezTo>
                  <a:cubicBezTo>
                    <a:pt x="722" y="472"/>
                    <a:pt x="720" y="471"/>
                    <a:pt x="718" y="471"/>
                  </a:cubicBezTo>
                  <a:cubicBezTo>
                    <a:pt x="716" y="472"/>
                    <a:pt x="713" y="476"/>
                    <a:pt x="710" y="477"/>
                  </a:cubicBezTo>
                  <a:cubicBezTo>
                    <a:pt x="709" y="478"/>
                    <a:pt x="708" y="477"/>
                    <a:pt x="706" y="478"/>
                  </a:cubicBezTo>
                  <a:cubicBezTo>
                    <a:pt x="706" y="478"/>
                    <a:pt x="706" y="481"/>
                    <a:pt x="705" y="481"/>
                  </a:cubicBezTo>
                  <a:cubicBezTo>
                    <a:pt x="704" y="482"/>
                    <a:pt x="703" y="481"/>
                    <a:pt x="702" y="481"/>
                  </a:cubicBezTo>
                  <a:cubicBezTo>
                    <a:pt x="702" y="480"/>
                    <a:pt x="702" y="478"/>
                    <a:pt x="701" y="476"/>
                  </a:cubicBezTo>
                  <a:cubicBezTo>
                    <a:pt x="702" y="476"/>
                    <a:pt x="706" y="476"/>
                    <a:pt x="708" y="476"/>
                  </a:cubicBezTo>
                  <a:cubicBezTo>
                    <a:pt x="709" y="476"/>
                    <a:pt x="713" y="472"/>
                    <a:pt x="714" y="471"/>
                  </a:cubicBezTo>
                  <a:cubicBezTo>
                    <a:pt x="714" y="471"/>
                    <a:pt x="715" y="472"/>
                    <a:pt x="716" y="471"/>
                  </a:cubicBezTo>
                  <a:cubicBezTo>
                    <a:pt x="716" y="471"/>
                    <a:pt x="717" y="470"/>
                    <a:pt x="717" y="469"/>
                  </a:cubicBezTo>
                  <a:cubicBezTo>
                    <a:pt x="719" y="468"/>
                    <a:pt x="719" y="470"/>
                    <a:pt x="721" y="469"/>
                  </a:cubicBezTo>
                  <a:cubicBezTo>
                    <a:pt x="722" y="468"/>
                    <a:pt x="722" y="468"/>
                    <a:pt x="722" y="468"/>
                  </a:cubicBezTo>
                  <a:cubicBezTo>
                    <a:pt x="723" y="467"/>
                    <a:pt x="724" y="468"/>
                    <a:pt x="725" y="467"/>
                  </a:cubicBezTo>
                  <a:cubicBezTo>
                    <a:pt x="726" y="467"/>
                    <a:pt x="727" y="464"/>
                    <a:pt x="728" y="463"/>
                  </a:cubicBezTo>
                  <a:cubicBezTo>
                    <a:pt x="728" y="463"/>
                    <a:pt x="727" y="463"/>
                    <a:pt x="726" y="463"/>
                  </a:cubicBezTo>
                  <a:cubicBezTo>
                    <a:pt x="726" y="463"/>
                    <a:pt x="725" y="462"/>
                    <a:pt x="724" y="462"/>
                  </a:cubicBezTo>
                  <a:cubicBezTo>
                    <a:pt x="724" y="461"/>
                    <a:pt x="724" y="459"/>
                    <a:pt x="724" y="458"/>
                  </a:cubicBezTo>
                  <a:cubicBezTo>
                    <a:pt x="723" y="458"/>
                    <a:pt x="722" y="459"/>
                    <a:pt x="722" y="459"/>
                  </a:cubicBezTo>
                  <a:cubicBezTo>
                    <a:pt x="721" y="460"/>
                    <a:pt x="722" y="461"/>
                    <a:pt x="721" y="462"/>
                  </a:cubicBezTo>
                  <a:cubicBezTo>
                    <a:pt x="718" y="461"/>
                    <a:pt x="718" y="462"/>
                    <a:pt x="716" y="459"/>
                  </a:cubicBezTo>
                  <a:cubicBezTo>
                    <a:pt x="715" y="458"/>
                    <a:pt x="715" y="458"/>
                    <a:pt x="715" y="458"/>
                  </a:cubicBezTo>
                  <a:cubicBezTo>
                    <a:pt x="715" y="457"/>
                    <a:pt x="715" y="456"/>
                    <a:pt x="715" y="455"/>
                  </a:cubicBezTo>
                  <a:cubicBezTo>
                    <a:pt x="714" y="455"/>
                    <a:pt x="713" y="456"/>
                    <a:pt x="713" y="456"/>
                  </a:cubicBezTo>
                  <a:cubicBezTo>
                    <a:pt x="712" y="456"/>
                    <a:pt x="713" y="456"/>
                    <a:pt x="712" y="455"/>
                  </a:cubicBezTo>
                  <a:cubicBezTo>
                    <a:pt x="711" y="456"/>
                    <a:pt x="710" y="456"/>
                    <a:pt x="709" y="457"/>
                  </a:cubicBezTo>
                  <a:cubicBezTo>
                    <a:pt x="709" y="457"/>
                    <a:pt x="709" y="455"/>
                    <a:pt x="709" y="455"/>
                  </a:cubicBezTo>
                  <a:cubicBezTo>
                    <a:pt x="706" y="455"/>
                    <a:pt x="706" y="455"/>
                    <a:pt x="702" y="455"/>
                  </a:cubicBezTo>
                  <a:cubicBezTo>
                    <a:pt x="703" y="454"/>
                    <a:pt x="702" y="451"/>
                    <a:pt x="702" y="451"/>
                  </a:cubicBezTo>
                  <a:cubicBezTo>
                    <a:pt x="701" y="450"/>
                    <a:pt x="702" y="448"/>
                    <a:pt x="702" y="447"/>
                  </a:cubicBezTo>
                  <a:cubicBezTo>
                    <a:pt x="701" y="447"/>
                    <a:pt x="700" y="448"/>
                    <a:pt x="700" y="447"/>
                  </a:cubicBezTo>
                  <a:cubicBezTo>
                    <a:pt x="699" y="447"/>
                    <a:pt x="699" y="445"/>
                    <a:pt x="698" y="445"/>
                  </a:cubicBezTo>
                  <a:cubicBezTo>
                    <a:pt x="696" y="444"/>
                    <a:pt x="694" y="444"/>
                    <a:pt x="692" y="444"/>
                  </a:cubicBezTo>
                  <a:cubicBezTo>
                    <a:pt x="692" y="443"/>
                    <a:pt x="692" y="441"/>
                    <a:pt x="692" y="439"/>
                  </a:cubicBezTo>
                  <a:cubicBezTo>
                    <a:pt x="692" y="439"/>
                    <a:pt x="689" y="440"/>
                    <a:pt x="689" y="439"/>
                  </a:cubicBezTo>
                  <a:cubicBezTo>
                    <a:pt x="688" y="438"/>
                    <a:pt x="690" y="439"/>
                    <a:pt x="690" y="439"/>
                  </a:cubicBezTo>
                  <a:cubicBezTo>
                    <a:pt x="691" y="435"/>
                    <a:pt x="687" y="438"/>
                    <a:pt x="686" y="438"/>
                  </a:cubicBezTo>
                  <a:cubicBezTo>
                    <a:pt x="688" y="434"/>
                    <a:pt x="689" y="434"/>
                    <a:pt x="685" y="433"/>
                  </a:cubicBezTo>
                  <a:cubicBezTo>
                    <a:pt x="685" y="431"/>
                    <a:pt x="685" y="431"/>
                    <a:pt x="685" y="431"/>
                  </a:cubicBezTo>
                  <a:cubicBezTo>
                    <a:pt x="687" y="432"/>
                    <a:pt x="689" y="433"/>
                    <a:pt x="691" y="432"/>
                  </a:cubicBezTo>
                  <a:cubicBezTo>
                    <a:pt x="692" y="432"/>
                    <a:pt x="692" y="431"/>
                    <a:pt x="692" y="431"/>
                  </a:cubicBezTo>
                  <a:cubicBezTo>
                    <a:pt x="693" y="431"/>
                    <a:pt x="693" y="432"/>
                    <a:pt x="694" y="432"/>
                  </a:cubicBezTo>
                  <a:cubicBezTo>
                    <a:pt x="694" y="431"/>
                    <a:pt x="693" y="430"/>
                    <a:pt x="694" y="430"/>
                  </a:cubicBezTo>
                  <a:cubicBezTo>
                    <a:pt x="694" y="429"/>
                    <a:pt x="694" y="427"/>
                    <a:pt x="693" y="427"/>
                  </a:cubicBezTo>
                  <a:cubicBezTo>
                    <a:pt x="693" y="426"/>
                    <a:pt x="691" y="427"/>
                    <a:pt x="690" y="427"/>
                  </a:cubicBezTo>
                  <a:cubicBezTo>
                    <a:pt x="689" y="426"/>
                    <a:pt x="689" y="424"/>
                    <a:pt x="688" y="424"/>
                  </a:cubicBezTo>
                  <a:cubicBezTo>
                    <a:pt x="687" y="424"/>
                    <a:pt x="686" y="425"/>
                    <a:pt x="685" y="424"/>
                  </a:cubicBezTo>
                  <a:cubicBezTo>
                    <a:pt x="687" y="421"/>
                    <a:pt x="687" y="422"/>
                    <a:pt x="688" y="417"/>
                  </a:cubicBezTo>
                  <a:cubicBezTo>
                    <a:pt x="687" y="417"/>
                    <a:pt x="687" y="417"/>
                    <a:pt x="686" y="417"/>
                  </a:cubicBezTo>
                  <a:cubicBezTo>
                    <a:pt x="686" y="417"/>
                    <a:pt x="686" y="415"/>
                    <a:pt x="685" y="415"/>
                  </a:cubicBezTo>
                  <a:cubicBezTo>
                    <a:pt x="684" y="415"/>
                    <a:pt x="683" y="415"/>
                    <a:pt x="683" y="415"/>
                  </a:cubicBezTo>
                  <a:cubicBezTo>
                    <a:pt x="683" y="415"/>
                    <a:pt x="683" y="412"/>
                    <a:pt x="683" y="412"/>
                  </a:cubicBezTo>
                  <a:cubicBezTo>
                    <a:pt x="682" y="412"/>
                    <a:pt x="681" y="412"/>
                    <a:pt x="681" y="412"/>
                  </a:cubicBezTo>
                  <a:cubicBezTo>
                    <a:pt x="681" y="411"/>
                    <a:pt x="682" y="410"/>
                    <a:pt x="683" y="409"/>
                  </a:cubicBezTo>
                  <a:cubicBezTo>
                    <a:pt x="683" y="408"/>
                    <a:pt x="682" y="408"/>
                    <a:pt x="683" y="407"/>
                  </a:cubicBezTo>
                  <a:cubicBezTo>
                    <a:pt x="679" y="408"/>
                    <a:pt x="677" y="407"/>
                    <a:pt x="675" y="407"/>
                  </a:cubicBezTo>
                  <a:cubicBezTo>
                    <a:pt x="675" y="407"/>
                    <a:pt x="675" y="406"/>
                    <a:pt x="675" y="405"/>
                  </a:cubicBezTo>
                  <a:cubicBezTo>
                    <a:pt x="676" y="405"/>
                    <a:pt x="678" y="405"/>
                    <a:pt x="679" y="404"/>
                  </a:cubicBezTo>
                  <a:cubicBezTo>
                    <a:pt x="682" y="401"/>
                    <a:pt x="677" y="402"/>
                    <a:pt x="677" y="400"/>
                  </a:cubicBezTo>
                  <a:cubicBezTo>
                    <a:pt x="676" y="399"/>
                    <a:pt x="678" y="399"/>
                    <a:pt x="678" y="399"/>
                  </a:cubicBezTo>
                  <a:cubicBezTo>
                    <a:pt x="678" y="398"/>
                    <a:pt x="678" y="398"/>
                    <a:pt x="678" y="398"/>
                  </a:cubicBezTo>
                  <a:cubicBezTo>
                    <a:pt x="677" y="397"/>
                    <a:pt x="677" y="398"/>
                    <a:pt x="676" y="398"/>
                  </a:cubicBezTo>
                  <a:cubicBezTo>
                    <a:pt x="676" y="397"/>
                    <a:pt x="676" y="396"/>
                    <a:pt x="676" y="396"/>
                  </a:cubicBezTo>
                  <a:cubicBezTo>
                    <a:pt x="674" y="396"/>
                    <a:pt x="675" y="395"/>
                    <a:pt x="674" y="395"/>
                  </a:cubicBezTo>
                  <a:cubicBezTo>
                    <a:pt x="674" y="395"/>
                    <a:pt x="672" y="396"/>
                    <a:pt x="671" y="396"/>
                  </a:cubicBezTo>
                  <a:cubicBezTo>
                    <a:pt x="671" y="395"/>
                    <a:pt x="671" y="394"/>
                    <a:pt x="671" y="394"/>
                  </a:cubicBezTo>
                  <a:cubicBezTo>
                    <a:pt x="670" y="394"/>
                    <a:pt x="670" y="394"/>
                    <a:pt x="670" y="394"/>
                  </a:cubicBezTo>
                  <a:cubicBezTo>
                    <a:pt x="669" y="391"/>
                    <a:pt x="668" y="389"/>
                    <a:pt x="669" y="386"/>
                  </a:cubicBezTo>
                  <a:cubicBezTo>
                    <a:pt x="669" y="386"/>
                    <a:pt x="670" y="385"/>
                    <a:pt x="670" y="383"/>
                  </a:cubicBezTo>
                  <a:cubicBezTo>
                    <a:pt x="670" y="382"/>
                    <a:pt x="669" y="382"/>
                    <a:pt x="668" y="382"/>
                  </a:cubicBezTo>
                  <a:cubicBezTo>
                    <a:pt x="668" y="379"/>
                    <a:pt x="668" y="379"/>
                    <a:pt x="668" y="376"/>
                  </a:cubicBezTo>
                  <a:cubicBezTo>
                    <a:pt x="666" y="376"/>
                    <a:pt x="666" y="376"/>
                    <a:pt x="664" y="376"/>
                  </a:cubicBezTo>
                  <a:cubicBezTo>
                    <a:pt x="663" y="378"/>
                    <a:pt x="664" y="379"/>
                    <a:pt x="663" y="381"/>
                  </a:cubicBezTo>
                  <a:cubicBezTo>
                    <a:pt x="662" y="381"/>
                    <a:pt x="662" y="381"/>
                    <a:pt x="661" y="382"/>
                  </a:cubicBezTo>
                  <a:cubicBezTo>
                    <a:pt x="661" y="383"/>
                    <a:pt x="662" y="384"/>
                    <a:pt x="661" y="385"/>
                  </a:cubicBezTo>
                  <a:cubicBezTo>
                    <a:pt x="661" y="385"/>
                    <a:pt x="659" y="386"/>
                    <a:pt x="659" y="386"/>
                  </a:cubicBezTo>
                  <a:cubicBezTo>
                    <a:pt x="658" y="389"/>
                    <a:pt x="660" y="389"/>
                    <a:pt x="660" y="390"/>
                  </a:cubicBezTo>
                  <a:cubicBezTo>
                    <a:pt x="659" y="391"/>
                    <a:pt x="659" y="391"/>
                    <a:pt x="659" y="391"/>
                  </a:cubicBezTo>
                  <a:cubicBezTo>
                    <a:pt x="657" y="394"/>
                    <a:pt x="656" y="394"/>
                    <a:pt x="654" y="396"/>
                  </a:cubicBezTo>
                  <a:cubicBezTo>
                    <a:pt x="654" y="397"/>
                    <a:pt x="655" y="400"/>
                    <a:pt x="655" y="400"/>
                  </a:cubicBezTo>
                  <a:cubicBezTo>
                    <a:pt x="654" y="401"/>
                    <a:pt x="652" y="399"/>
                    <a:pt x="651" y="399"/>
                  </a:cubicBezTo>
                  <a:cubicBezTo>
                    <a:pt x="651" y="401"/>
                    <a:pt x="649" y="405"/>
                    <a:pt x="647" y="405"/>
                  </a:cubicBezTo>
                  <a:cubicBezTo>
                    <a:pt x="647" y="406"/>
                    <a:pt x="646" y="405"/>
                    <a:pt x="645" y="405"/>
                  </a:cubicBezTo>
                  <a:cubicBezTo>
                    <a:pt x="645" y="406"/>
                    <a:pt x="644" y="407"/>
                    <a:pt x="644" y="407"/>
                  </a:cubicBezTo>
                  <a:cubicBezTo>
                    <a:pt x="643" y="406"/>
                    <a:pt x="642" y="404"/>
                    <a:pt x="641" y="403"/>
                  </a:cubicBezTo>
                  <a:cubicBezTo>
                    <a:pt x="640" y="403"/>
                    <a:pt x="640" y="403"/>
                    <a:pt x="640" y="403"/>
                  </a:cubicBezTo>
                  <a:cubicBezTo>
                    <a:pt x="640" y="402"/>
                    <a:pt x="640" y="401"/>
                    <a:pt x="640" y="401"/>
                  </a:cubicBezTo>
                  <a:cubicBezTo>
                    <a:pt x="640" y="401"/>
                    <a:pt x="638" y="400"/>
                    <a:pt x="638" y="400"/>
                  </a:cubicBezTo>
                  <a:cubicBezTo>
                    <a:pt x="638" y="401"/>
                    <a:pt x="638" y="401"/>
                    <a:pt x="638" y="401"/>
                  </a:cubicBezTo>
                  <a:cubicBezTo>
                    <a:pt x="637" y="402"/>
                    <a:pt x="636" y="403"/>
                    <a:pt x="636" y="403"/>
                  </a:cubicBezTo>
                  <a:cubicBezTo>
                    <a:pt x="635" y="402"/>
                    <a:pt x="634" y="399"/>
                    <a:pt x="634" y="397"/>
                  </a:cubicBezTo>
                  <a:cubicBezTo>
                    <a:pt x="633" y="397"/>
                    <a:pt x="630" y="396"/>
                    <a:pt x="629" y="396"/>
                  </a:cubicBezTo>
                  <a:cubicBezTo>
                    <a:pt x="629" y="395"/>
                    <a:pt x="629" y="395"/>
                    <a:pt x="629" y="395"/>
                  </a:cubicBezTo>
                  <a:cubicBezTo>
                    <a:pt x="627" y="394"/>
                    <a:pt x="627" y="396"/>
                    <a:pt x="626" y="396"/>
                  </a:cubicBezTo>
                  <a:cubicBezTo>
                    <a:pt x="625" y="395"/>
                    <a:pt x="623" y="393"/>
                    <a:pt x="622" y="393"/>
                  </a:cubicBezTo>
                  <a:cubicBezTo>
                    <a:pt x="622" y="391"/>
                    <a:pt x="621" y="392"/>
                    <a:pt x="621" y="390"/>
                  </a:cubicBezTo>
                  <a:cubicBezTo>
                    <a:pt x="621" y="390"/>
                    <a:pt x="623" y="390"/>
                    <a:pt x="623" y="390"/>
                  </a:cubicBezTo>
                  <a:cubicBezTo>
                    <a:pt x="623" y="388"/>
                    <a:pt x="623" y="385"/>
                    <a:pt x="623" y="384"/>
                  </a:cubicBezTo>
                  <a:cubicBezTo>
                    <a:pt x="623" y="383"/>
                    <a:pt x="621" y="383"/>
                    <a:pt x="621" y="382"/>
                  </a:cubicBezTo>
                  <a:cubicBezTo>
                    <a:pt x="621" y="382"/>
                    <a:pt x="620" y="379"/>
                    <a:pt x="621" y="378"/>
                  </a:cubicBezTo>
                  <a:cubicBezTo>
                    <a:pt x="621" y="378"/>
                    <a:pt x="624" y="378"/>
                    <a:pt x="624" y="378"/>
                  </a:cubicBezTo>
                  <a:cubicBezTo>
                    <a:pt x="624" y="377"/>
                    <a:pt x="624" y="376"/>
                    <a:pt x="624" y="376"/>
                  </a:cubicBezTo>
                  <a:cubicBezTo>
                    <a:pt x="619" y="378"/>
                    <a:pt x="626" y="368"/>
                    <a:pt x="627" y="368"/>
                  </a:cubicBezTo>
                  <a:cubicBezTo>
                    <a:pt x="626" y="368"/>
                    <a:pt x="625" y="367"/>
                    <a:pt x="625" y="368"/>
                  </a:cubicBezTo>
                  <a:cubicBezTo>
                    <a:pt x="624" y="368"/>
                    <a:pt x="623" y="370"/>
                    <a:pt x="623" y="370"/>
                  </a:cubicBezTo>
                  <a:cubicBezTo>
                    <a:pt x="623" y="370"/>
                    <a:pt x="622" y="368"/>
                    <a:pt x="621" y="368"/>
                  </a:cubicBezTo>
                  <a:cubicBezTo>
                    <a:pt x="617" y="367"/>
                    <a:pt x="613" y="369"/>
                    <a:pt x="619" y="365"/>
                  </a:cubicBezTo>
                  <a:cubicBezTo>
                    <a:pt x="619" y="364"/>
                    <a:pt x="619" y="364"/>
                    <a:pt x="619" y="364"/>
                  </a:cubicBezTo>
                  <a:cubicBezTo>
                    <a:pt x="615" y="363"/>
                    <a:pt x="611" y="364"/>
                    <a:pt x="606" y="363"/>
                  </a:cubicBezTo>
                  <a:cubicBezTo>
                    <a:pt x="606" y="363"/>
                    <a:pt x="606" y="360"/>
                    <a:pt x="605" y="359"/>
                  </a:cubicBezTo>
                  <a:cubicBezTo>
                    <a:pt x="605" y="359"/>
                    <a:pt x="604" y="359"/>
                    <a:pt x="603" y="360"/>
                  </a:cubicBezTo>
                  <a:cubicBezTo>
                    <a:pt x="603" y="359"/>
                    <a:pt x="603" y="357"/>
                    <a:pt x="603" y="356"/>
                  </a:cubicBezTo>
                  <a:cubicBezTo>
                    <a:pt x="602" y="355"/>
                    <a:pt x="599" y="355"/>
                    <a:pt x="599" y="354"/>
                  </a:cubicBezTo>
                  <a:cubicBezTo>
                    <a:pt x="598" y="354"/>
                    <a:pt x="599" y="352"/>
                    <a:pt x="599" y="352"/>
                  </a:cubicBezTo>
                  <a:cubicBezTo>
                    <a:pt x="598" y="351"/>
                    <a:pt x="597" y="351"/>
                    <a:pt x="597" y="351"/>
                  </a:cubicBezTo>
                  <a:cubicBezTo>
                    <a:pt x="596" y="351"/>
                    <a:pt x="595" y="349"/>
                    <a:pt x="595" y="348"/>
                  </a:cubicBezTo>
                  <a:cubicBezTo>
                    <a:pt x="593" y="347"/>
                    <a:pt x="591" y="348"/>
                    <a:pt x="589" y="347"/>
                  </a:cubicBezTo>
                  <a:cubicBezTo>
                    <a:pt x="589" y="346"/>
                    <a:pt x="589" y="346"/>
                    <a:pt x="589" y="346"/>
                  </a:cubicBezTo>
                  <a:cubicBezTo>
                    <a:pt x="587" y="346"/>
                    <a:pt x="581" y="352"/>
                    <a:pt x="581" y="352"/>
                  </a:cubicBezTo>
                  <a:cubicBezTo>
                    <a:pt x="578" y="352"/>
                    <a:pt x="576" y="350"/>
                    <a:pt x="574" y="350"/>
                  </a:cubicBezTo>
                  <a:cubicBezTo>
                    <a:pt x="571" y="350"/>
                    <a:pt x="569" y="351"/>
                    <a:pt x="566" y="351"/>
                  </a:cubicBezTo>
                  <a:cubicBezTo>
                    <a:pt x="566" y="351"/>
                    <a:pt x="564" y="349"/>
                    <a:pt x="564" y="349"/>
                  </a:cubicBezTo>
                  <a:cubicBezTo>
                    <a:pt x="563" y="349"/>
                    <a:pt x="562" y="350"/>
                    <a:pt x="561" y="350"/>
                  </a:cubicBezTo>
                  <a:cubicBezTo>
                    <a:pt x="558" y="348"/>
                    <a:pt x="558" y="348"/>
                    <a:pt x="558" y="348"/>
                  </a:cubicBezTo>
                  <a:cubicBezTo>
                    <a:pt x="555" y="348"/>
                    <a:pt x="555" y="350"/>
                    <a:pt x="554" y="350"/>
                  </a:cubicBezTo>
                  <a:cubicBezTo>
                    <a:pt x="553" y="351"/>
                    <a:pt x="552" y="350"/>
                    <a:pt x="551" y="350"/>
                  </a:cubicBezTo>
                  <a:cubicBezTo>
                    <a:pt x="551" y="351"/>
                    <a:pt x="550" y="352"/>
                    <a:pt x="550" y="353"/>
                  </a:cubicBezTo>
                  <a:cubicBezTo>
                    <a:pt x="550" y="354"/>
                    <a:pt x="552" y="355"/>
                    <a:pt x="552" y="356"/>
                  </a:cubicBezTo>
                  <a:cubicBezTo>
                    <a:pt x="553" y="355"/>
                    <a:pt x="555" y="355"/>
                    <a:pt x="555" y="355"/>
                  </a:cubicBezTo>
                  <a:cubicBezTo>
                    <a:pt x="555" y="355"/>
                    <a:pt x="555" y="358"/>
                    <a:pt x="555" y="358"/>
                  </a:cubicBezTo>
                  <a:cubicBezTo>
                    <a:pt x="553" y="358"/>
                    <a:pt x="553" y="358"/>
                    <a:pt x="553" y="358"/>
                  </a:cubicBezTo>
                  <a:cubicBezTo>
                    <a:pt x="553" y="358"/>
                    <a:pt x="554" y="360"/>
                    <a:pt x="554" y="361"/>
                  </a:cubicBezTo>
                  <a:cubicBezTo>
                    <a:pt x="553" y="362"/>
                    <a:pt x="550" y="366"/>
                    <a:pt x="549" y="368"/>
                  </a:cubicBezTo>
                  <a:cubicBezTo>
                    <a:pt x="549" y="368"/>
                    <a:pt x="550" y="369"/>
                    <a:pt x="550" y="370"/>
                  </a:cubicBezTo>
                  <a:cubicBezTo>
                    <a:pt x="551" y="370"/>
                    <a:pt x="553" y="369"/>
                    <a:pt x="554" y="370"/>
                  </a:cubicBezTo>
                  <a:cubicBezTo>
                    <a:pt x="553" y="370"/>
                    <a:pt x="552" y="371"/>
                    <a:pt x="551" y="372"/>
                  </a:cubicBezTo>
                  <a:cubicBezTo>
                    <a:pt x="551" y="373"/>
                    <a:pt x="552" y="378"/>
                    <a:pt x="553" y="378"/>
                  </a:cubicBezTo>
                  <a:cubicBezTo>
                    <a:pt x="553" y="378"/>
                    <a:pt x="552" y="379"/>
                    <a:pt x="552" y="380"/>
                  </a:cubicBezTo>
                  <a:cubicBezTo>
                    <a:pt x="552" y="380"/>
                    <a:pt x="555" y="381"/>
                    <a:pt x="555" y="381"/>
                  </a:cubicBezTo>
                  <a:cubicBezTo>
                    <a:pt x="555" y="381"/>
                    <a:pt x="554" y="383"/>
                    <a:pt x="555" y="384"/>
                  </a:cubicBezTo>
                  <a:cubicBezTo>
                    <a:pt x="554" y="384"/>
                    <a:pt x="554" y="384"/>
                    <a:pt x="554" y="384"/>
                  </a:cubicBezTo>
                  <a:cubicBezTo>
                    <a:pt x="553" y="385"/>
                    <a:pt x="554" y="386"/>
                    <a:pt x="553" y="386"/>
                  </a:cubicBezTo>
                  <a:cubicBezTo>
                    <a:pt x="550" y="386"/>
                    <a:pt x="550" y="386"/>
                    <a:pt x="550" y="386"/>
                  </a:cubicBezTo>
                  <a:cubicBezTo>
                    <a:pt x="550" y="386"/>
                    <a:pt x="550" y="388"/>
                    <a:pt x="551" y="388"/>
                  </a:cubicBezTo>
                  <a:cubicBezTo>
                    <a:pt x="551" y="389"/>
                    <a:pt x="551" y="390"/>
                    <a:pt x="551" y="391"/>
                  </a:cubicBezTo>
                  <a:cubicBezTo>
                    <a:pt x="544" y="392"/>
                    <a:pt x="544" y="393"/>
                    <a:pt x="542" y="399"/>
                  </a:cubicBezTo>
                  <a:cubicBezTo>
                    <a:pt x="543" y="399"/>
                    <a:pt x="542" y="400"/>
                    <a:pt x="543" y="400"/>
                  </a:cubicBezTo>
                  <a:cubicBezTo>
                    <a:pt x="545" y="401"/>
                    <a:pt x="546" y="400"/>
                    <a:pt x="547" y="401"/>
                  </a:cubicBezTo>
                  <a:cubicBezTo>
                    <a:pt x="548" y="402"/>
                    <a:pt x="548" y="404"/>
                    <a:pt x="549" y="405"/>
                  </a:cubicBezTo>
                  <a:cubicBezTo>
                    <a:pt x="550" y="405"/>
                    <a:pt x="551" y="405"/>
                    <a:pt x="552" y="405"/>
                  </a:cubicBezTo>
                  <a:cubicBezTo>
                    <a:pt x="553" y="406"/>
                    <a:pt x="553" y="408"/>
                    <a:pt x="553" y="409"/>
                  </a:cubicBezTo>
                  <a:cubicBezTo>
                    <a:pt x="553" y="409"/>
                    <a:pt x="554" y="409"/>
                    <a:pt x="554" y="409"/>
                  </a:cubicBezTo>
                  <a:cubicBezTo>
                    <a:pt x="555" y="411"/>
                    <a:pt x="554" y="412"/>
                    <a:pt x="555" y="413"/>
                  </a:cubicBezTo>
                  <a:cubicBezTo>
                    <a:pt x="555" y="414"/>
                    <a:pt x="557" y="414"/>
                    <a:pt x="557" y="415"/>
                  </a:cubicBezTo>
                  <a:cubicBezTo>
                    <a:pt x="558" y="417"/>
                    <a:pt x="557" y="420"/>
                    <a:pt x="559" y="422"/>
                  </a:cubicBezTo>
                  <a:cubicBezTo>
                    <a:pt x="560" y="423"/>
                    <a:pt x="562" y="424"/>
                    <a:pt x="563" y="425"/>
                  </a:cubicBezTo>
                  <a:cubicBezTo>
                    <a:pt x="561" y="429"/>
                    <a:pt x="560" y="431"/>
                    <a:pt x="560" y="437"/>
                  </a:cubicBezTo>
                  <a:cubicBezTo>
                    <a:pt x="562" y="437"/>
                    <a:pt x="562" y="437"/>
                    <a:pt x="562" y="437"/>
                  </a:cubicBezTo>
                  <a:cubicBezTo>
                    <a:pt x="562" y="430"/>
                    <a:pt x="563" y="434"/>
                    <a:pt x="564" y="438"/>
                  </a:cubicBezTo>
                  <a:cubicBezTo>
                    <a:pt x="563" y="438"/>
                    <a:pt x="562" y="438"/>
                    <a:pt x="560" y="439"/>
                  </a:cubicBezTo>
                  <a:cubicBezTo>
                    <a:pt x="559" y="440"/>
                    <a:pt x="559" y="441"/>
                    <a:pt x="559" y="442"/>
                  </a:cubicBezTo>
                  <a:cubicBezTo>
                    <a:pt x="558" y="443"/>
                    <a:pt x="556" y="444"/>
                    <a:pt x="555" y="445"/>
                  </a:cubicBezTo>
                  <a:cubicBezTo>
                    <a:pt x="554" y="447"/>
                    <a:pt x="554" y="448"/>
                    <a:pt x="554" y="449"/>
                  </a:cubicBezTo>
                  <a:cubicBezTo>
                    <a:pt x="553" y="450"/>
                    <a:pt x="550" y="451"/>
                    <a:pt x="549" y="452"/>
                  </a:cubicBezTo>
                  <a:cubicBezTo>
                    <a:pt x="549" y="452"/>
                    <a:pt x="548" y="454"/>
                    <a:pt x="548" y="454"/>
                  </a:cubicBezTo>
                  <a:cubicBezTo>
                    <a:pt x="547" y="455"/>
                    <a:pt x="546" y="454"/>
                    <a:pt x="545" y="455"/>
                  </a:cubicBezTo>
                  <a:cubicBezTo>
                    <a:pt x="544" y="455"/>
                    <a:pt x="544" y="456"/>
                    <a:pt x="544" y="457"/>
                  </a:cubicBezTo>
                  <a:cubicBezTo>
                    <a:pt x="542" y="458"/>
                    <a:pt x="540" y="457"/>
                    <a:pt x="538" y="459"/>
                  </a:cubicBezTo>
                  <a:cubicBezTo>
                    <a:pt x="538" y="459"/>
                    <a:pt x="538" y="459"/>
                    <a:pt x="538" y="459"/>
                  </a:cubicBezTo>
                  <a:cubicBezTo>
                    <a:pt x="537" y="461"/>
                    <a:pt x="537" y="467"/>
                    <a:pt x="538" y="468"/>
                  </a:cubicBezTo>
                  <a:cubicBezTo>
                    <a:pt x="542" y="471"/>
                    <a:pt x="542" y="471"/>
                    <a:pt x="542" y="471"/>
                  </a:cubicBezTo>
                  <a:cubicBezTo>
                    <a:pt x="543" y="475"/>
                    <a:pt x="541" y="480"/>
                    <a:pt x="542" y="484"/>
                  </a:cubicBezTo>
                  <a:cubicBezTo>
                    <a:pt x="542" y="484"/>
                    <a:pt x="543" y="485"/>
                    <a:pt x="543" y="485"/>
                  </a:cubicBezTo>
                  <a:cubicBezTo>
                    <a:pt x="544" y="487"/>
                    <a:pt x="541" y="487"/>
                    <a:pt x="544" y="489"/>
                  </a:cubicBezTo>
                  <a:cubicBezTo>
                    <a:pt x="544" y="489"/>
                    <a:pt x="546" y="490"/>
                    <a:pt x="544" y="490"/>
                  </a:cubicBezTo>
                  <a:cubicBezTo>
                    <a:pt x="541" y="496"/>
                    <a:pt x="541" y="496"/>
                    <a:pt x="541" y="496"/>
                  </a:cubicBezTo>
                  <a:cubicBezTo>
                    <a:pt x="541" y="497"/>
                    <a:pt x="541" y="499"/>
                    <a:pt x="542" y="499"/>
                  </a:cubicBezTo>
                  <a:cubicBezTo>
                    <a:pt x="542" y="500"/>
                    <a:pt x="542" y="500"/>
                    <a:pt x="542" y="500"/>
                  </a:cubicBezTo>
                  <a:cubicBezTo>
                    <a:pt x="540" y="501"/>
                    <a:pt x="539" y="499"/>
                    <a:pt x="538" y="500"/>
                  </a:cubicBezTo>
                  <a:cubicBezTo>
                    <a:pt x="537" y="500"/>
                    <a:pt x="537" y="502"/>
                    <a:pt x="536" y="502"/>
                  </a:cubicBezTo>
                  <a:cubicBezTo>
                    <a:pt x="535" y="503"/>
                    <a:pt x="536" y="502"/>
                    <a:pt x="536" y="504"/>
                  </a:cubicBezTo>
                  <a:cubicBezTo>
                    <a:pt x="532" y="503"/>
                    <a:pt x="530" y="504"/>
                    <a:pt x="527" y="503"/>
                  </a:cubicBezTo>
                  <a:cubicBezTo>
                    <a:pt x="527" y="502"/>
                    <a:pt x="527" y="502"/>
                    <a:pt x="528" y="502"/>
                  </a:cubicBezTo>
                  <a:cubicBezTo>
                    <a:pt x="528" y="501"/>
                    <a:pt x="525" y="498"/>
                    <a:pt x="524" y="498"/>
                  </a:cubicBezTo>
                  <a:cubicBezTo>
                    <a:pt x="524" y="498"/>
                    <a:pt x="518" y="493"/>
                    <a:pt x="518" y="493"/>
                  </a:cubicBezTo>
                  <a:cubicBezTo>
                    <a:pt x="518" y="492"/>
                    <a:pt x="520" y="492"/>
                    <a:pt x="520" y="491"/>
                  </a:cubicBezTo>
                  <a:cubicBezTo>
                    <a:pt x="520" y="490"/>
                    <a:pt x="517" y="484"/>
                    <a:pt x="516" y="484"/>
                  </a:cubicBezTo>
                  <a:cubicBezTo>
                    <a:pt x="515" y="484"/>
                    <a:pt x="514" y="484"/>
                    <a:pt x="514" y="484"/>
                  </a:cubicBezTo>
                  <a:cubicBezTo>
                    <a:pt x="514" y="482"/>
                    <a:pt x="515" y="471"/>
                    <a:pt x="514" y="469"/>
                  </a:cubicBezTo>
                  <a:cubicBezTo>
                    <a:pt x="514" y="468"/>
                    <a:pt x="512" y="467"/>
                    <a:pt x="512" y="467"/>
                  </a:cubicBezTo>
                  <a:cubicBezTo>
                    <a:pt x="512" y="465"/>
                    <a:pt x="514" y="462"/>
                    <a:pt x="514" y="461"/>
                  </a:cubicBezTo>
                  <a:cubicBezTo>
                    <a:pt x="515" y="459"/>
                    <a:pt x="514" y="457"/>
                    <a:pt x="514" y="455"/>
                  </a:cubicBezTo>
                  <a:cubicBezTo>
                    <a:pt x="513" y="454"/>
                    <a:pt x="508" y="452"/>
                    <a:pt x="508" y="452"/>
                  </a:cubicBezTo>
                  <a:cubicBezTo>
                    <a:pt x="506" y="452"/>
                    <a:pt x="506" y="453"/>
                    <a:pt x="504" y="453"/>
                  </a:cubicBezTo>
                  <a:cubicBezTo>
                    <a:pt x="504" y="453"/>
                    <a:pt x="502" y="451"/>
                    <a:pt x="502" y="451"/>
                  </a:cubicBezTo>
                  <a:cubicBezTo>
                    <a:pt x="498" y="450"/>
                    <a:pt x="495" y="452"/>
                    <a:pt x="491" y="451"/>
                  </a:cubicBezTo>
                  <a:cubicBezTo>
                    <a:pt x="491" y="451"/>
                    <a:pt x="489" y="450"/>
                    <a:pt x="488" y="449"/>
                  </a:cubicBezTo>
                  <a:cubicBezTo>
                    <a:pt x="488" y="448"/>
                    <a:pt x="488" y="448"/>
                    <a:pt x="488" y="448"/>
                  </a:cubicBezTo>
                  <a:cubicBezTo>
                    <a:pt x="486" y="447"/>
                    <a:pt x="485" y="448"/>
                    <a:pt x="483" y="447"/>
                  </a:cubicBezTo>
                  <a:cubicBezTo>
                    <a:pt x="483" y="447"/>
                    <a:pt x="482" y="445"/>
                    <a:pt x="482" y="445"/>
                  </a:cubicBezTo>
                  <a:cubicBezTo>
                    <a:pt x="480" y="444"/>
                    <a:pt x="479" y="446"/>
                    <a:pt x="476" y="445"/>
                  </a:cubicBezTo>
                  <a:cubicBezTo>
                    <a:pt x="474" y="444"/>
                    <a:pt x="473" y="441"/>
                    <a:pt x="472" y="441"/>
                  </a:cubicBezTo>
                  <a:cubicBezTo>
                    <a:pt x="470" y="440"/>
                    <a:pt x="469" y="441"/>
                    <a:pt x="466" y="441"/>
                  </a:cubicBezTo>
                  <a:cubicBezTo>
                    <a:pt x="466" y="439"/>
                    <a:pt x="467" y="438"/>
                    <a:pt x="466" y="437"/>
                  </a:cubicBezTo>
                  <a:cubicBezTo>
                    <a:pt x="466" y="436"/>
                    <a:pt x="464" y="435"/>
                    <a:pt x="464" y="433"/>
                  </a:cubicBezTo>
                  <a:cubicBezTo>
                    <a:pt x="464" y="433"/>
                    <a:pt x="464" y="432"/>
                    <a:pt x="464" y="431"/>
                  </a:cubicBezTo>
                  <a:cubicBezTo>
                    <a:pt x="463" y="430"/>
                    <a:pt x="460" y="431"/>
                    <a:pt x="459" y="431"/>
                  </a:cubicBezTo>
                  <a:cubicBezTo>
                    <a:pt x="458" y="430"/>
                    <a:pt x="457" y="428"/>
                    <a:pt x="456" y="427"/>
                  </a:cubicBezTo>
                  <a:cubicBezTo>
                    <a:pt x="455" y="427"/>
                    <a:pt x="454" y="428"/>
                    <a:pt x="453" y="427"/>
                  </a:cubicBezTo>
                  <a:cubicBezTo>
                    <a:pt x="451" y="427"/>
                    <a:pt x="449" y="425"/>
                    <a:pt x="448" y="424"/>
                  </a:cubicBezTo>
                  <a:cubicBezTo>
                    <a:pt x="447" y="424"/>
                    <a:pt x="445" y="424"/>
                    <a:pt x="445" y="424"/>
                  </a:cubicBezTo>
                  <a:cubicBezTo>
                    <a:pt x="443" y="424"/>
                    <a:pt x="441" y="420"/>
                    <a:pt x="440" y="420"/>
                  </a:cubicBezTo>
                  <a:cubicBezTo>
                    <a:pt x="436" y="419"/>
                    <a:pt x="430" y="423"/>
                    <a:pt x="427" y="423"/>
                  </a:cubicBezTo>
                  <a:cubicBezTo>
                    <a:pt x="427" y="421"/>
                    <a:pt x="427" y="418"/>
                    <a:pt x="426" y="415"/>
                  </a:cubicBezTo>
                  <a:cubicBezTo>
                    <a:pt x="426" y="415"/>
                    <a:pt x="424" y="413"/>
                    <a:pt x="423" y="412"/>
                  </a:cubicBezTo>
                  <a:cubicBezTo>
                    <a:pt x="423" y="411"/>
                    <a:pt x="424" y="409"/>
                    <a:pt x="423" y="408"/>
                  </a:cubicBezTo>
                  <a:cubicBezTo>
                    <a:pt x="423" y="408"/>
                    <a:pt x="421" y="407"/>
                    <a:pt x="421" y="407"/>
                  </a:cubicBezTo>
                  <a:cubicBezTo>
                    <a:pt x="421" y="406"/>
                    <a:pt x="421" y="405"/>
                    <a:pt x="421" y="405"/>
                  </a:cubicBezTo>
                  <a:cubicBezTo>
                    <a:pt x="421" y="403"/>
                    <a:pt x="419" y="401"/>
                    <a:pt x="418" y="399"/>
                  </a:cubicBezTo>
                  <a:cubicBezTo>
                    <a:pt x="413" y="400"/>
                    <a:pt x="406" y="401"/>
                    <a:pt x="405" y="398"/>
                  </a:cubicBezTo>
                  <a:cubicBezTo>
                    <a:pt x="404" y="396"/>
                    <a:pt x="405" y="393"/>
                    <a:pt x="404" y="391"/>
                  </a:cubicBezTo>
                  <a:cubicBezTo>
                    <a:pt x="404" y="391"/>
                    <a:pt x="401" y="388"/>
                    <a:pt x="401" y="388"/>
                  </a:cubicBezTo>
                  <a:cubicBezTo>
                    <a:pt x="402" y="388"/>
                    <a:pt x="403" y="387"/>
                    <a:pt x="403" y="387"/>
                  </a:cubicBezTo>
                  <a:cubicBezTo>
                    <a:pt x="404" y="385"/>
                    <a:pt x="403" y="383"/>
                    <a:pt x="403" y="381"/>
                  </a:cubicBezTo>
                  <a:cubicBezTo>
                    <a:pt x="404" y="380"/>
                    <a:pt x="407" y="377"/>
                    <a:pt x="407" y="377"/>
                  </a:cubicBezTo>
                  <a:cubicBezTo>
                    <a:pt x="408" y="376"/>
                    <a:pt x="407" y="375"/>
                    <a:pt x="407" y="374"/>
                  </a:cubicBezTo>
                  <a:cubicBezTo>
                    <a:pt x="406" y="374"/>
                    <a:pt x="406" y="374"/>
                    <a:pt x="405" y="374"/>
                  </a:cubicBezTo>
                  <a:cubicBezTo>
                    <a:pt x="406" y="373"/>
                    <a:pt x="406" y="372"/>
                    <a:pt x="406" y="372"/>
                  </a:cubicBezTo>
                  <a:cubicBezTo>
                    <a:pt x="408" y="372"/>
                    <a:pt x="410" y="372"/>
                    <a:pt x="412" y="372"/>
                  </a:cubicBezTo>
                  <a:cubicBezTo>
                    <a:pt x="412" y="370"/>
                    <a:pt x="410" y="369"/>
                    <a:pt x="411" y="367"/>
                  </a:cubicBezTo>
                  <a:cubicBezTo>
                    <a:pt x="411" y="366"/>
                    <a:pt x="417" y="362"/>
                    <a:pt x="417" y="362"/>
                  </a:cubicBezTo>
                  <a:cubicBezTo>
                    <a:pt x="417" y="362"/>
                    <a:pt x="416" y="360"/>
                    <a:pt x="417" y="360"/>
                  </a:cubicBezTo>
                  <a:cubicBezTo>
                    <a:pt x="417" y="359"/>
                    <a:pt x="421" y="359"/>
                    <a:pt x="421" y="359"/>
                  </a:cubicBezTo>
                  <a:cubicBezTo>
                    <a:pt x="421" y="357"/>
                    <a:pt x="422" y="356"/>
                    <a:pt x="422" y="353"/>
                  </a:cubicBezTo>
                  <a:cubicBezTo>
                    <a:pt x="422" y="353"/>
                    <a:pt x="424" y="353"/>
                    <a:pt x="425" y="353"/>
                  </a:cubicBezTo>
                  <a:cubicBezTo>
                    <a:pt x="425" y="353"/>
                    <a:pt x="425" y="351"/>
                    <a:pt x="425" y="350"/>
                  </a:cubicBezTo>
                  <a:cubicBezTo>
                    <a:pt x="425" y="350"/>
                    <a:pt x="427" y="350"/>
                    <a:pt x="426" y="351"/>
                  </a:cubicBezTo>
                  <a:cubicBezTo>
                    <a:pt x="427" y="351"/>
                    <a:pt x="429" y="351"/>
                    <a:pt x="430" y="351"/>
                  </a:cubicBezTo>
                  <a:cubicBezTo>
                    <a:pt x="429" y="351"/>
                    <a:pt x="430" y="349"/>
                    <a:pt x="428" y="350"/>
                  </a:cubicBezTo>
                  <a:cubicBezTo>
                    <a:pt x="428" y="349"/>
                    <a:pt x="427" y="348"/>
                    <a:pt x="427" y="348"/>
                  </a:cubicBezTo>
                  <a:cubicBezTo>
                    <a:pt x="428" y="348"/>
                    <a:pt x="430" y="348"/>
                    <a:pt x="431" y="348"/>
                  </a:cubicBezTo>
                  <a:cubicBezTo>
                    <a:pt x="431" y="348"/>
                    <a:pt x="433" y="345"/>
                    <a:pt x="430" y="346"/>
                  </a:cubicBezTo>
                  <a:cubicBezTo>
                    <a:pt x="430" y="344"/>
                    <a:pt x="430" y="344"/>
                    <a:pt x="430" y="344"/>
                  </a:cubicBezTo>
                  <a:cubicBezTo>
                    <a:pt x="435" y="346"/>
                    <a:pt x="436" y="346"/>
                    <a:pt x="441" y="344"/>
                  </a:cubicBezTo>
                  <a:cubicBezTo>
                    <a:pt x="441" y="343"/>
                    <a:pt x="442" y="344"/>
                    <a:pt x="443" y="343"/>
                  </a:cubicBezTo>
                  <a:cubicBezTo>
                    <a:pt x="443" y="343"/>
                    <a:pt x="443" y="341"/>
                    <a:pt x="443" y="341"/>
                  </a:cubicBezTo>
                  <a:cubicBezTo>
                    <a:pt x="443" y="341"/>
                    <a:pt x="443" y="339"/>
                    <a:pt x="443" y="338"/>
                  </a:cubicBezTo>
                  <a:cubicBezTo>
                    <a:pt x="442" y="338"/>
                    <a:pt x="440" y="338"/>
                    <a:pt x="440" y="338"/>
                  </a:cubicBezTo>
                  <a:cubicBezTo>
                    <a:pt x="439" y="337"/>
                    <a:pt x="440" y="335"/>
                    <a:pt x="440" y="334"/>
                  </a:cubicBezTo>
                  <a:cubicBezTo>
                    <a:pt x="438" y="333"/>
                    <a:pt x="443" y="334"/>
                    <a:pt x="444" y="334"/>
                  </a:cubicBezTo>
                  <a:cubicBezTo>
                    <a:pt x="445" y="332"/>
                    <a:pt x="445" y="332"/>
                    <a:pt x="445" y="332"/>
                  </a:cubicBezTo>
                  <a:cubicBezTo>
                    <a:pt x="446" y="332"/>
                    <a:pt x="446" y="332"/>
                    <a:pt x="446" y="332"/>
                  </a:cubicBezTo>
                  <a:cubicBezTo>
                    <a:pt x="446" y="331"/>
                    <a:pt x="446" y="330"/>
                    <a:pt x="447" y="329"/>
                  </a:cubicBezTo>
                  <a:cubicBezTo>
                    <a:pt x="444" y="328"/>
                    <a:pt x="445" y="327"/>
                    <a:pt x="446" y="324"/>
                  </a:cubicBezTo>
                  <a:cubicBezTo>
                    <a:pt x="447" y="324"/>
                    <a:pt x="448" y="324"/>
                    <a:pt x="451" y="324"/>
                  </a:cubicBezTo>
                  <a:cubicBezTo>
                    <a:pt x="451" y="323"/>
                    <a:pt x="450" y="321"/>
                    <a:pt x="451" y="321"/>
                  </a:cubicBezTo>
                  <a:cubicBezTo>
                    <a:pt x="452" y="321"/>
                    <a:pt x="459" y="323"/>
                    <a:pt x="459" y="323"/>
                  </a:cubicBezTo>
                  <a:cubicBezTo>
                    <a:pt x="460" y="323"/>
                    <a:pt x="459" y="325"/>
                    <a:pt x="461" y="325"/>
                  </a:cubicBezTo>
                  <a:cubicBezTo>
                    <a:pt x="461" y="323"/>
                    <a:pt x="461" y="323"/>
                    <a:pt x="461" y="323"/>
                  </a:cubicBezTo>
                  <a:cubicBezTo>
                    <a:pt x="462" y="322"/>
                    <a:pt x="464" y="323"/>
                    <a:pt x="465" y="322"/>
                  </a:cubicBezTo>
                  <a:cubicBezTo>
                    <a:pt x="466" y="322"/>
                    <a:pt x="468" y="320"/>
                    <a:pt x="469" y="320"/>
                  </a:cubicBezTo>
                  <a:cubicBezTo>
                    <a:pt x="468" y="314"/>
                    <a:pt x="469" y="312"/>
                    <a:pt x="472" y="310"/>
                  </a:cubicBezTo>
                  <a:cubicBezTo>
                    <a:pt x="468" y="309"/>
                    <a:pt x="465" y="307"/>
                    <a:pt x="461" y="307"/>
                  </a:cubicBezTo>
                  <a:cubicBezTo>
                    <a:pt x="455" y="307"/>
                    <a:pt x="447" y="308"/>
                    <a:pt x="443" y="308"/>
                  </a:cubicBezTo>
                  <a:cubicBezTo>
                    <a:pt x="443" y="308"/>
                    <a:pt x="443" y="306"/>
                    <a:pt x="443" y="306"/>
                  </a:cubicBezTo>
                  <a:cubicBezTo>
                    <a:pt x="445" y="306"/>
                    <a:pt x="446" y="307"/>
                    <a:pt x="447" y="306"/>
                  </a:cubicBezTo>
                  <a:cubicBezTo>
                    <a:pt x="448" y="306"/>
                    <a:pt x="451" y="305"/>
                    <a:pt x="452" y="305"/>
                  </a:cubicBezTo>
                  <a:cubicBezTo>
                    <a:pt x="452" y="304"/>
                    <a:pt x="452" y="304"/>
                    <a:pt x="452" y="304"/>
                  </a:cubicBezTo>
                  <a:cubicBezTo>
                    <a:pt x="451" y="304"/>
                    <a:pt x="449" y="303"/>
                    <a:pt x="451" y="303"/>
                  </a:cubicBezTo>
                  <a:cubicBezTo>
                    <a:pt x="451" y="302"/>
                    <a:pt x="451" y="301"/>
                    <a:pt x="451" y="300"/>
                  </a:cubicBezTo>
                  <a:cubicBezTo>
                    <a:pt x="453" y="301"/>
                    <a:pt x="455" y="303"/>
                    <a:pt x="458" y="302"/>
                  </a:cubicBezTo>
                  <a:cubicBezTo>
                    <a:pt x="459" y="302"/>
                    <a:pt x="458" y="301"/>
                    <a:pt x="461" y="301"/>
                  </a:cubicBezTo>
                  <a:cubicBezTo>
                    <a:pt x="461" y="301"/>
                    <a:pt x="463" y="303"/>
                    <a:pt x="464" y="303"/>
                  </a:cubicBezTo>
                  <a:cubicBezTo>
                    <a:pt x="465" y="303"/>
                    <a:pt x="466" y="302"/>
                    <a:pt x="467" y="302"/>
                  </a:cubicBezTo>
                  <a:cubicBezTo>
                    <a:pt x="468" y="303"/>
                    <a:pt x="472" y="307"/>
                    <a:pt x="474" y="308"/>
                  </a:cubicBezTo>
                  <a:cubicBezTo>
                    <a:pt x="474" y="308"/>
                    <a:pt x="475" y="307"/>
                    <a:pt x="476" y="307"/>
                  </a:cubicBezTo>
                  <a:cubicBezTo>
                    <a:pt x="476" y="306"/>
                    <a:pt x="475" y="306"/>
                    <a:pt x="476" y="304"/>
                  </a:cubicBezTo>
                  <a:cubicBezTo>
                    <a:pt x="477" y="302"/>
                    <a:pt x="480" y="302"/>
                    <a:pt x="479" y="297"/>
                  </a:cubicBezTo>
                  <a:cubicBezTo>
                    <a:pt x="479" y="296"/>
                    <a:pt x="476" y="294"/>
                    <a:pt x="476" y="294"/>
                  </a:cubicBezTo>
                  <a:cubicBezTo>
                    <a:pt x="477" y="294"/>
                    <a:pt x="484" y="292"/>
                    <a:pt x="484" y="292"/>
                  </a:cubicBezTo>
                  <a:cubicBezTo>
                    <a:pt x="484" y="292"/>
                    <a:pt x="490" y="297"/>
                    <a:pt x="490" y="298"/>
                  </a:cubicBezTo>
                  <a:cubicBezTo>
                    <a:pt x="490" y="298"/>
                    <a:pt x="493" y="298"/>
                    <a:pt x="494" y="298"/>
                  </a:cubicBezTo>
                  <a:cubicBezTo>
                    <a:pt x="494" y="297"/>
                    <a:pt x="494" y="297"/>
                    <a:pt x="494" y="297"/>
                  </a:cubicBezTo>
                  <a:cubicBezTo>
                    <a:pt x="496" y="297"/>
                    <a:pt x="497" y="296"/>
                    <a:pt x="499" y="296"/>
                  </a:cubicBezTo>
                  <a:cubicBezTo>
                    <a:pt x="499" y="296"/>
                    <a:pt x="498" y="295"/>
                    <a:pt x="498" y="294"/>
                  </a:cubicBezTo>
                  <a:cubicBezTo>
                    <a:pt x="498" y="294"/>
                    <a:pt x="497" y="295"/>
                    <a:pt x="496" y="294"/>
                  </a:cubicBezTo>
                  <a:cubicBezTo>
                    <a:pt x="496" y="293"/>
                    <a:pt x="496" y="293"/>
                    <a:pt x="496" y="293"/>
                  </a:cubicBezTo>
                  <a:cubicBezTo>
                    <a:pt x="496" y="292"/>
                    <a:pt x="495" y="293"/>
                    <a:pt x="494" y="292"/>
                  </a:cubicBezTo>
                  <a:cubicBezTo>
                    <a:pt x="494" y="292"/>
                    <a:pt x="493" y="291"/>
                    <a:pt x="493" y="290"/>
                  </a:cubicBezTo>
                  <a:cubicBezTo>
                    <a:pt x="492" y="289"/>
                    <a:pt x="492" y="290"/>
                    <a:pt x="492" y="288"/>
                  </a:cubicBezTo>
                  <a:cubicBezTo>
                    <a:pt x="491" y="288"/>
                    <a:pt x="490" y="289"/>
                    <a:pt x="489" y="288"/>
                  </a:cubicBezTo>
                  <a:cubicBezTo>
                    <a:pt x="490" y="288"/>
                    <a:pt x="488" y="289"/>
                    <a:pt x="491" y="286"/>
                  </a:cubicBezTo>
                  <a:cubicBezTo>
                    <a:pt x="490" y="286"/>
                    <a:pt x="492" y="286"/>
                    <a:pt x="492" y="286"/>
                  </a:cubicBezTo>
                  <a:cubicBezTo>
                    <a:pt x="493" y="286"/>
                    <a:pt x="493" y="288"/>
                    <a:pt x="494" y="288"/>
                  </a:cubicBezTo>
                  <a:cubicBezTo>
                    <a:pt x="495" y="288"/>
                    <a:pt x="495" y="287"/>
                    <a:pt x="496" y="287"/>
                  </a:cubicBezTo>
                  <a:cubicBezTo>
                    <a:pt x="497" y="288"/>
                    <a:pt x="496" y="290"/>
                    <a:pt x="497" y="291"/>
                  </a:cubicBezTo>
                  <a:cubicBezTo>
                    <a:pt x="498" y="292"/>
                    <a:pt x="499" y="291"/>
                    <a:pt x="500" y="292"/>
                  </a:cubicBezTo>
                  <a:cubicBezTo>
                    <a:pt x="501" y="292"/>
                    <a:pt x="501" y="294"/>
                    <a:pt x="502" y="294"/>
                  </a:cubicBezTo>
                  <a:cubicBezTo>
                    <a:pt x="503" y="294"/>
                    <a:pt x="503" y="294"/>
                    <a:pt x="503" y="294"/>
                  </a:cubicBezTo>
                  <a:cubicBezTo>
                    <a:pt x="503" y="294"/>
                    <a:pt x="507" y="289"/>
                    <a:pt x="508" y="288"/>
                  </a:cubicBezTo>
                  <a:cubicBezTo>
                    <a:pt x="508" y="288"/>
                    <a:pt x="508" y="288"/>
                    <a:pt x="508" y="288"/>
                  </a:cubicBezTo>
                  <a:cubicBezTo>
                    <a:pt x="509" y="287"/>
                    <a:pt x="511" y="288"/>
                    <a:pt x="512" y="287"/>
                  </a:cubicBezTo>
                  <a:cubicBezTo>
                    <a:pt x="513" y="287"/>
                    <a:pt x="516" y="284"/>
                    <a:pt x="518" y="283"/>
                  </a:cubicBezTo>
                  <a:cubicBezTo>
                    <a:pt x="520" y="282"/>
                    <a:pt x="520" y="284"/>
                    <a:pt x="522" y="283"/>
                  </a:cubicBezTo>
                  <a:cubicBezTo>
                    <a:pt x="524" y="282"/>
                    <a:pt x="527" y="278"/>
                    <a:pt x="526" y="275"/>
                  </a:cubicBezTo>
                  <a:cubicBezTo>
                    <a:pt x="525" y="273"/>
                    <a:pt x="525" y="273"/>
                    <a:pt x="525" y="273"/>
                  </a:cubicBezTo>
                  <a:cubicBezTo>
                    <a:pt x="523" y="269"/>
                    <a:pt x="523" y="272"/>
                    <a:pt x="520" y="271"/>
                  </a:cubicBezTo>
                  <a:cubicBezTo>
                    <a:pt x="519" y="270"/>
                    <a:pt x="516" y="265"/>
                    <a:pt x="516" y="264"/>
                  </a:cubicBezTo>
                  <a:cubicBezTo>
                    <a:pt x="517" y="263"/>
                    <a:pt x="514" y="260"/>
                    <a:pt x="516" y="258"/>
                  </a:cubicBezTo>
                  <a:cubicBezTo>
                    <a:pt x="517" y="257"/>
                    <a:pt x="519" y="257"/>
                    <a:pt x="520" y="257"/>
                  </a:cubicBezTo>
                  <a:cubicBezTo>
                    <a:pt x="521" y="254"/>
                    <a:pt x="521" y="254"/>
                    <a:pt x="521" y="254"/>
                  </a:cubicBezTo>
                  <a:cubicBezTo>
                    <a:pt x="520" y="254"/>
                    <a:pt x="518" y="254"/>
                    <a:pt x="518" y="254"/>
                  </a:cubicBezTo>
                  <a:cubicBezTo>
                    <a:pt x="518" y="253"/>
                    <a:pt x="517" y="254"/>
                    <a:pt x="517" y="252"/>
                  </a:cubicBezTo>
                  <a:cubicBezTo>
                    <a:pt x="517" y="252"/>
                    <a:pt x="526" y="244"/>
                    <a:pt x="521" y="243"/>
                  </a:cubicBezTo>
                  <a:cubicBezTo>
                    <a:pt x="520" y="242"/>
                    <a:pt x="516" y="244"/>
                    <a:pt x="514" y="244"/>
                  </a:cubicBezTo>
                  <a:cubicBezTo>
                    <a:pt x="513" y="242"/>
                    <a:pt x="511" y="239"/>
                    <a:pt x="514" y="239"/>
                  </a:cubicBezTo>
                  <a:cubicBezTo>
                    <a:pt x="512" y="238"/>
                    <a:pt x="511" y="238"/>
                    <a:pt x="510" y="237"/>
                  </a:cubicBezTo>
                  <a:cubicBezTo>
                    <a:pt x="510" y="236"/>
                    <a:pt x="511" y="236"/>
                    <a:pt x="510" y="235"/>
                  </a:cubicBezTo>
                  <a:cubicBezTo>
                    <a:pt x="508" y="234"/>
                    <a:pt x="506" y="234"/>
                    <a:pt x="504" y="234"/>
                  </a:cubicBezTo>
                  <a:cubicBezTo>
                    <a:pt x="503" y="235"/>
                    <a:pt x="503" y="236"/>
                    <a:pt x="502" y="236"/>
                  </a:cubicBezTo>
                  <a:cubicBezTo>
                    <a:pt x="502" y="236"/>
                    <a:pt x="500" y="234"/>
                    <a:pt x="500" y="234"/>
                  </a:cubicBezTo>
                  <a:cubicBezTo>
                    <a:pt x="496" y="232"/>
                    <a:pt x="493" y="233"/>
                    <a:pt x="488" y="233"/>
                  </a:cubicBezTo>
                  <a:cubicBezTo>
                    <a:pt x="488" y="234"/>
                    <a:pt x="490" y="234"/>
                    <a:pt x="490" y="235"/>
                  </a:cubicBezTo>
                  <a:cubicBezTo>
                    <a:pt x="490" y="235"/>
                    <a:pt x="489" y="241"/>
                    <a:pt x="490" y="244"/>
                  </a:cubicBezTo>
                  <a:cubicBezTo>
                    <a:pt x="492" y="245"/>
                    <a:pt x="492" y="245"/>
                    <a:pt x="492" y="245"/>
                  </a:cubicBezTo>
                  <a:cubicBezTo>
                    <a:pt x="493" y="246"/>
                    <a:pt x="494" y="247"/>
                    <a:pt x="494" y="247"/>
                  </a:cubicBezTo>
                  <a:cubicBezTo>
                    <a:pt x="493" y="247"/>
                    <a:pt x="493" y="249"/>
                    <a:pt x="493" y="249"/>
                  </a:cubicBezTo>
                  <a:cubicBezTo>
                    <a:pt x="493" y="250"/>
                    <a:pt x="494" y="250"/>
                    <a:pt x="494" y="251"/>
                  </a:cubicBezTo>
                  <a:cubicBezTo>
                    <a:pt x="494" y="251"/>
                    <a:pt x="493" y="250"/>
                    <a:pt x="492" y="251"/>
                  </a:cubicBezTo>
                  <a:cubicBezTo>
                    <a:pt x="492" y="252"/>
                    <a:pt x="492" y="252"/>
                    <a:pt x="492" y="252"/>
                  </a:cubicBezTo>
                  <a:cubicBezTo>
                    <a:pt x="494" y="252"/>
                    <a:pt x="492" y="253"/>
                    <a:pt x="492" y="253"/>
                  </a:cubicBezTo>
                  <a:cubicBezTo>
                    <a:pt x="492" y="253"/>
                    <a:pt x="489" y="253"/>
                    <a:pt x="488" y="253"/>
                  </a:cubicBezTo>
                  <a:cubicBezTo>
                    <a:pt x="487" y="255"/>
                    <a:pt x="487" y="258"/>
                    <a:pt x="486" y="260"/>
                  </a:cubicBezTo>
                  <a:cubicBezTo>
                    <a:pt x="486" y="260"/>
                    <a:pt x="485" y="261"/>
                    <a:pt x="485" y="261"/>
                  </a:cubicBezTo>
                  <a:cubicBezTo>
                    <a:pt x="485" y="262"/>
                    <a:pt x="486" y="262"/>
                    <a:pt x="486" y="263"/>
                  </a:cubicBezTo>
                  <a:cubicBezTo>
                    <a:pt x="486" y="263"/>
                    <a:pt x="484" y="264"/>
                    <a:pt x="484" y="264"/>
                  </a:cubicBezTo>
                  <a:cubicBezTo>
                    <a:pt x="483" y="264"/>
                    <a:pt x="483" y="266"/>
                    <a:pt x="483" y="267"/>
                  </a:cubicBezTo>
                  <a:cubicBezTo>
                    <a:pt x="482" y="268"/>
                    <a:pt x="478" y="270"/>
                    <a:pt x="479" y="274"/>
                  </a:cubicBezTo>
                  <a:cubicBezTo>
                    <a:pt x="479" y="274"/>
                    <a:pt x="480" y="275"/>
                    <a:pt x="480" y="276"/>
                  </a:cubicBezTo>
                  <a:cubicBezTo>
                    <a:pt x="478" y="277"/>
                    <a:pt x="477" y="277"/>
                    <a:pt x="474" y="278"/>
                  </a:cubicBezTo>
                  <a:cubicBezTo>
                    <a:pt x="475" y="278"/>
                    <a:pt x="475" y="280"/>
                    <a:pt x="475" y="281"/>
                  </a:cubicBezTo>
                  <a:cubicBezTo>
                    <a:pt x="473" y="281"/>
                    <a:pt x="473" y="279"/>
                    <a:pt x="472" y="279"/>
                  </a:cubicBezTo>
                  <a:cubicBezTo>
                    <a:pt x="471" y="279"/>
                    <a:pt x="471" y="279"/>
                    <a:pt x="469" y="280"/>
                  </a:cubicBezTo>
                  <a:cubicBezTo>
                    <a:pt x="468" y="278"/>
                    <a:pt x="467" y="274"/>
                    <a:pt x="466" y="273"/>
                  </a:cubicBezTo>
                  <a:cubicBezTo>
                    <a:pt x="465" y="272"/>
                    <a:pt x="463" y="272"/>
                    <a:pt x="463" y="272"/>
                  </a:cubicBezTo>
                  <a:cubicBezTo>
                    <a:pt x="462" y="271"/>
                    <a:pt x="459" y="265"/>
                    <a:pt x="459" y="264"/>
                  </a:cubicBezTo>
                  <a:cubicBezTo>
                    <a:pt x="460" y="263"/>
                    <a:pt x="460" y="261"/>
                    <a:pt x="462" y="261"/>
                  </a:cubicBezTo>
                  <a:cubicBezTo>
                    <a:pt x="463" y="261"/>
                    <a:pt x="463" y="261"/>
                    <a:pt x="463" y="261"/>
                  </a:cubicBezTo>
                  <a:cubicBezTo>
                    <a:pt x="463" y="259"/>
                    <a:pt x="462" y="257"/>
                    <a:pt x="463" y="255"/>
                  </a:cubicBezTo>
                  <a:cubicBezTo>
                    <a:pt x="463" y="255"/>
                    <a:pt x="464" y="254"/>
                    <a:pt x="464" y="253"/>
                  </a:cubicBezTo>
                  <a:cubicBezTo>
                    <a:pt x="466" y="251"/>
                    <a:pt x="466" y="251"/>
                    <a:pt x="466" y="251"/>
                  </a:cubicBezTo>
                  <a:cubicBezTo>
                    <a:pt x="466" y="250"/>
                    <a:pt x="465" y="248"/>
                    <a:pt x="465" y="248"/>
                  </a:cubicBezTo>
                  <a:cubicBezTo>
                    <a:pt x="464" y="246"/>
                    <a:pt x="463" y="243"/>
                    <a:pt x="462" y="241"/>
                  </a:cubicBezTo>
                  <a:cubicBezTo>
                    <a:pt x="460" y="242"/>
                    <a:pt x="455" y="243"/>
                    <a:pt x="454" y="245"/>
                  </a:cubicBezTo>
                  <a:cubicBezTo>
                    <a:pt x="453" y="246"/>
                    <a:pt x="453" y="250"/>
                    <a:pt x="453" y="251"/>
                  </a:cubicBezTo>
                  <a:cubicBezTo>
                    <a:pt x="454" y="251"/>
                    <a:pt x="453" y="255"/>
                    <a:pt x="453" y="257"/>
                  </a:cubicBezTo>
                  <a:cubicBezTo>
                    <a:pt x="452" y="257"/>
                    <a:pt x="452" y="256"/>
                    <a:pt x="451" y="257"/>
                  </a:cubicBezTo>
                  <a:cubicBezTo>
                    <a:pt x="449" y="258"/>
                    <a:pt x="449" y="258"/>
                    <a:pt x="449" y="258"/>
                  </a:cubicBezTo>
                  <a:cubicBezTo>
                    <a:pt x="448" y="264"/>
                    <a:pt x="451" y="262"/>
                    <a:pt x="445" y="262"/>
                  </a:cubicBezTo>
                  <a:cubicBezTo>
                    <a:pt x="445" y="261"/>
                    <a:pt x="445" y="261"/>
                    <a:pt x="445" y="261"/>
                  </a:cubicBezTo>
                  <a:cubicBezTo>
                    <a:pt x="445" y="261"/>
                    <a:pt x="446" y="259"/>
                    <a:pt x="446" y="258"/>
                  </a:cubicBezTo>
                  <a:cubicBezTo>
                    <a:pt x="446" y="257"/>
                    <a:pt x="444" y="254"/>
                    <a:pt x="444" y="253"/>
                  </a:cubicBezTo>
                  <a:cubicBezTo>
                    <a:pt x="443" y="252"/>
                    <a:pt x="443" y="252"/>
                    <a:pt x="442" y="251"/>
                  </a:cubicBezTo>
                  <a:cubicBezTo>
                    <a:pt x="445" y="251"/>
                    <a:pt x="441" y="246"/>
                    <a:pt x="441" y="246"/>
                  </a:cubicBezTo>
                  <a:cubicBezTo>
                    <a:pt x="440" y="246"/>
                    <a:pt x="440" y="244"/>
                    <a:pt x="440" y="242"/>
                  </a:cubicBezTo>
                  <a:cubicBezTo>
                    <a:pt x="437" y="242"/>
                    <a:pt x="434" y="242"/>
                    <a:pt x="431" y="241"/>
                  </a:cubicBezTo>
                  <a:cubicBezTo>
                    <a:pt x="431" y="240"/>
                    <a:pt x="430" y="238"/>
                    <a:pt x="429" y="238"/>
                  </a:cubicBezTo>
                  <a:cubicBezTo>
                    <a:pt x="429" y="238"/>
                    <a:pt x="427" y="238"/>
                    <a:pt x="427" y="237"/>
                  </a:cubicBezTo>
                  <a:cubicBezTo>
                    <a:pt x="426" y="237"/>
                    <a:pt x="426" y="236"/>
                    <a:pt x="426" y="235"/>
                  </a:cubicBezTo>
                  <a:cubicBezTo>
                    <a:pt x="425" y="235"/>
                    <a:pt x="425" y="235"/>
                    <a:pt x="425" y="235"/>
                  </a:cubicBezTo>
                  <a:cubicBezTo>
                    <a:pt x="426" y="235"/>
                    <a:pt x="427" y="233"/>
                    <a:pt x="427" y="233"/>
                  </a:cubicBezTo>
                  <a:cubicBezTo>
                    <a:pt x="428" y="232"/>
                    <a:pt x="429" y="233"/>
                    <a:pt x="429" y="233"/>
                  </a:cubicBezTo>
                  <a:cubicBezTo>
                    <a:pt x="429" y="233"/>
                    <a:pt x="432" y="230"/>
                    <a:pt x="433" y="230"/>
                  </a:cubicBezTo>
                  <a:cubicBezTo>
                    <a:pt x="433" y="230"/>
                    <a:pt x="433" y="227"/>
                    <a:pt x="433" y="227"/>
                  </a:cubicBezTo>
                  <a:cubicBezTo>
                    <a:pt x="433" y="227"/>
                    <a:pt x="430" y="227"/>
                    <a:pt x="431" y="227"/>
                  </a:cubicBezTo>
                  <a:cubicBezTo>
                    <a:pt x="430" y="228"/>
                    <a:pt x="429" y="228"/>
                    <a:pt x="428" y="229"/>
                  </a:cubicBezTo>
                  <a:cubicBezTo>
                    <a:pt x="429" y="227"/>
                    <a:pt x="429" y="225"/>
                    <a:pt x="430" y="223"/>
                  </a:cubicBezTo>
                  <a:cubicBezTo>
                    <a:pt x="430" y="223"/>
                    <a:pt x="431" y="223"/>
                    <a:pt x="431" y="223"/>
                  </a:cubicBezTo>
                  <a:cubicBezTo>
                    <a:pt x="433" y="225"/>
                    <a:pt x="433" y="225"/>
                    <a:pt x="433" y="225"/>
                  </a:cubicBezTo>
                  <a:cubicBezTo>
                    <a:pt x="434" y="225"/>
                    <a:pt x="436" y="225"/>
                    <a:pt x="437" y="225"/>
                  </a:cubicBezTo>
                  <a:cubicBezTo>
                    <a:pt x="437" y="220"/>
                    <a:pt x="437" y="220"/>
                    <a:pt x="437" y="220"/>
                  </a:cubicBezTo>
                  <a:cubicBezTo>
                    <a:pt x="436" y="220"/>
                    <a:pt x="435" y="220"/>
                    <a:pt x="435" y="221"/>
                  </a:cubicBezTo>
                  <a:cubicBezTo>
                    <a:pt x="433" y="217"/>
                    <a:pt x="433" y="217"/>
                    <a:pt x="433" y="217"/>
                  </a:cubicBezTo>
                  <a:cubicBezTo>
                    <a:pt x="431" y="216"/>
                    <a:pt x="430" y="217"/>
                    <a:pt x="429" y="217"/>
                  </a:cubicBezTo>
                  <a:cubicBezTo>
                    <a:pt x="428" y="216"/>
                    <a:pt x="426" y="213"/>
                    <a:pt x="425" y="212"/>
                  </a:cubicBezTo>
                  <a:cubicBezTo>
                    <a:pt x="423" y="212"/>
                    <a:pt x="422" y="212"/>
                    <a:pt x="421" y="212"/>
                  </a:cubicBezTo>
                  <a:cubicBezTo>
                    <a:pt x="421" y="211"/>
                    <a:pt x="421" y="211"/>
                    <a:pt x="421" y="211"/>
                  </a:cubicBezTo>
                  <a:cubicBezTo>
                    <a:pt x="419" y="211"/>
                    <a:pt x="418" y="209"/>
                    <a:pt x="417" y="209"/>
                  </a:cubicBezTo>
                  <a:cubicBezTo>
                    <a:pt x="417" y="209"/>
                    <a:pt x="416" y="209"/>
                    <a:pt x="415" y="209"/>
                  </a:cubicBezTo>
                  <a:cubicBezTo>
                    <a:pt x="415" y="207"/>
                    <a:pt x="415" y="207"/>
                    <a:pt x="415" y="207"/>
                  </a:cubicBezTo>
                  <a:cubicBezTo>
                    <a:pt x="411" y="203"/>
                    <a:pt x="411" y="203"/>
                    <a:pt x="411" y="203"/>
                  </a:cubicBezTo>
                  <a:cubicBezTo>
                    <a:pt x="410" y="204"/>
                    <a:pt x="410" y="204"/>
                    <a:pt x="409" y="204"/>
                  </a:cubicBezTo>
                  <a:cubicBezTo>
                    <a:pt x="409" y="204"/>
                    <a:pt x="409" y="202"/>
                    <a:pt x="409" y="201"/>
                  </a:cubicBezTo>
                  <a:cubicBezTo>
                    <a:pt x="407" y="201"/>
                    <a:pt x="408" y="203"/>
                    <a:pt x="406" y="202"/>
                  </a:cubicBezTo>
                  <a:cubicBezTo>
                    <a:pt x="406" y="202"/>
                    <a:pt x="406" y="200"/>
                    <a:pt x="406" y="199"/>
                  </a:cubicBezTo>
                  <a:cubicBezTo>
                    <a:pt x="407" y="199"/>
                    <a:pt x="408" y="199"/>
                    <a:pt x="409" y="199"/>
                  </a:cubicBezTo>
                  <a:cubicBezTo>
                    <a:pt x="408" y="199"/>
                    <a:pt x="409" y="198"/>
                    <a:pt x="409" y="198"/>
                  </a:cubicBezTo>
                  <a:cubicBezTo>
                    <a:pt x="410" y="198"/>
                    <a:pt x="408" y="197"/>
                    <a:pt x="408" y="197"/>
                  </a:cubicBezTo>
                  <a:cubicBezTo>
                    <a:pt x="408" y="197"/>
                    <a:pt x="409" y="195"/>
                    <a:pt x="409" y="195"/>
                  </a:cubicBezTo>
                  <a:cubicBezTo>
                    <a:pt x="410" y="194"/>
                    <a:pt x="411" y="194"/>
                    <a:pt x="413" y="193"/>
                  </a:cubicBezTo>
                  <a:cubicBezTo>
                    <a:pt x="413" y="193"/>
                    <a:pt x="413" y="193"/>
                    <a:pt x="413" y="193"/>
                  </a:cubicBezTo>
                  <a:cubicBezTo>
                    <a:pt x="414" y="192"/>
                    <a:pt x="410" y="190"/>
                    <a:pt x="409" y="189"/>
                  </a:cubicBezTo>
                  <a:cubicBezTo>
                    <a:pt x="410" y="189"/>
                    <a:pt x="409" y="187"/>
                    <a:pt x="409" y="187"/>
                  </a:cubicBezTo>
                  <a:cubicBezTo>
                    <a:pt x="409" y="187"/>
                    <a:pt x="411" y="187"/>
                    <a:pt x="410" y="186"/>
                  </a:cubicBezTo>
                  <a:cubicBezTo>
                    <a:pt x="411" y="186"/>
                    <a:pt x="411" y="185"/>
                    <a:pt x="411" y="185"/>
                  </a:cubicBezTo>
                  <a:cubicBezTo>
                    <a:pt x="414" y="184"/>
                    <a:pt x="417" y="185"/>
                    <a:pt x="420" y="185"/>
                  </a:cubicBezTo>
                  <a:cubicBezTo>
                    <a:pt x="423" y="185"/>
                    <a:pt x="431" y="183"/>
                    <a:pt x="434" y="182"/>
                  </a:cubicBezTo>
                  <a:cubicBezTo>
                    <a:pt x="436" y="181"/>
                    <a:pt x="436" y="178"/>
                    <a:pt x="438" y="177"/>
                  </a:cubicBezTo>
                  <a:cubicBezTo>
                    <a:pt x="439" y="176"/>
                    <a:pt x="440" y="176"/>
                    <a:pt x="441" y="175"/>
                  </a:cubicBezTo>
                  <a:cubicBezTo>
                    <a:pt x="441" y="174"/>
                    <a:pt x="440" y="173"/>
                    <a:pt x="441" y="172"/>
                  </a:cubicBezTo>
                  <a:cubicBezTo>
                    <a:pt x="441" y="172"/>
                    <a:pt x="442" y="172"/>
                    <a:pt x="442" y="171"/>
                  </a:cubicBezTo>
                  <a:cubicBezTo>
                    <a:pt x="443" y="170"/>
                    <a:pt x="443" y="168"/>
                    <a:pt x="444" y="166"/>
                  </a:cubicBezTo>
                  <a:cubicBezTo>
                    <a:pt x="438" y="165"/>
                    <a:pt x="436" y="164"/>
                    <a:pt x="430" y="164"/>
                  </a:cubicBezTo>
                  <a:cubicBezTo>
                    <a:pt x="429" y="165"/>
                    <a:pt x="430" y="165"/>
                    <a:pt x="429" y="166"/>
                  </a:cubicBezTo>
                  <a:cubicBezTo>
                    <a:pt x="428" y="165"/>
                    <a:pt x="428" y="163"/>
                    <a:pt x="427" y="163"/>
                  </a:cubicBezTo>
                  <a:cubicBezTo>
                    <a:pt x="425" y="161"/>
                    <a:pt x="416" y="160"/>
                    <a:pt x="412" y="160"/>
                  </a:cubicBezTo>
                  <a:cubicBezTo>
                    <a:pt x="411" y="161"/>
                    <a:pt x="410" y="163"/>
                    <a:pt x="409" y="165"/>
                  </a:cubicBezTo>
                  <a:cubicBezTo>
                    <a:pt x="408" y="164"/>
                    <a:pt x="408" y="164"/>
                    <a:pt x="407" y="163"/>
                  </a:cubicBezTo>
                  <a:cubicBezTo>
                    <a:pt x="404" y="163"/>
                    <a:pt x="402" y="163"/>
                    <a:pt x="399" y="164"/>
                  </a:cubicBezTo>
                  <a:cubicBezTo>
                    <a:pt x="401" y="170"/>
                    <a:pt x="401" y="168"/>
                    <a:pt x="397" y="168"/>
                  </a:cubicBezTo>
                  <a:cubicBezTo>
                    <a:pt x="397" y="168"/>
                    <a:pt x="397" y="171"/>
                    <a:pt x="397" y="171"/>
                  </a:cubicBezTo>
                  <a:cubicBezTo>
                    <a:pt x="398" y="172"/>
                    <a:pt x="398" y="172"/>
                    <a:pt x="398" y="172"/>
                  </a:cubicBezTo>
                  <a:cubicBezTo>
                    <a:pt x="398" y="172"/>
                    <a:pt x="397" y="173"/>
                    <a:pt x="397" y="174"/>
                  </a:cubicBezTo>
                  <a:cubicBezTo>
                    <a:pt x="397" y="175"/>
                    <a:pt x="399" y="177"/>
                    <a:pt x="399" y="177"/>
                  </a:cubicBezTo>
                  <a:cubicBezTo>
                    <a:pt x="400" y="179"/>
                    <a:pt x="399" y="180"/>
                    <a:pt x="400" y="183"/>
                  </a:cubicBezTo>
                  <a:cubicBezTo>
                    <a:pt x="401" y="183"/>
                    <a:pt x="401" y="183"/>
                    <a:pt x="401" y="183"/>
                  </a:cubicBezTo>
                  <a:cubicBezTo>
                    <a:pt x="402" y="184"/>
                    <a:pt x="401" y="185"/>
                    <a:pt x="401" y="186"/>
                  </a:cubicBezTo>
                  <a:cubicBezTo>
                    <a:pt x="400" y="187"/>
                    <a:pt x="400" y="187"/>
                    <a:pt x="399" y="188"/>
                  </a:cubicBezTo>
                  <a:cubicBezTo>
                    <a:pt x="400" y="189"/>
                    <a:pt x="402" y="190"/>
                    <a:pt x="403" y="191"/>
                  </a:cubicBezTo>
                  <a:cubicBezTo>
                    <a:pt x="403" y="192"/>
                    <a:pt x="401" y="199"/>
                    <a:pt x="403" y="199"/>
                  </a:cubicBezTo>
                  <a:cubicBezTo>
                    <a:pt x="403" y="199"/>
                    <a:pt x="401" y="200"/>
                    <a:pt x="402" y="201"/>
                  </a:cubicBezTo>
                  <a:cubicBezTo>
                    <a:pt x="401" y="201"/>
                    <a:pt x="400" y="201"/>
                    <a:pt x="399" y="201"/>
                  </a:cubicBezTo>
                  <a:cubicBezTo>
                    <a:pt x="398" y="202"/>
                    <a:pt x="397" y="204"/>
                    <a:pt x="397" y="205"/>
                  </a:cubicBezTo>
                  <a:cubicBezTo>
                    <a:pt x="399" y="206"/>
                    <a:pt x="400" y="207"/>
                    <a:pt x="401" y="209"/>
                  </a:cubicBezTo>
                  <a:cubicBezTo>
                    <a:pt x="401" y="209"/>
                    <a:pt x="400" y="210"/>
                    <a:pt x="399" y="209"/>
                  </a:cubicBezTo>
                  <a:cubicBezTo>
                    <a:pt x="399" y="209"/>
                    <a:pt x="397" y="208"/>
                    <a:pt x="397" y="207"/>
                  </a:cubicBezTo>
                  <a:cubicBezTo>
                    <a:pt x="397" y="207"/>
                    <a:pt x="395" y="207"/>
                    <a:pt x="395" y="207"/>
                  </a:cubicBezTo>
                  <a:cubicBezTo>
                    <a:pt x="394" y="208"/>
                    <a:pt x="395" y="209"/>
                    <a:pt x="395" y="210"/>
                  </a:cubicBezTo>
                  <a:cubicBezTo>
                    <a:pt x="395" y="210"/>
                    <a:pt x="393" y="211"/>
                    <a:pt x="393" y="211"/>
                  </a:cubicBezTo>
                  <a:cubicBezTo>
                    <a:pt x="392" y="211"/>
                    <a:pt x="393" y="213"/>
                    <a:pt x="392" y="213"/>
                  </a:cubicBezTo>
                  <a:cubicBezTo>
                    <a:pt x="392" y="212"/>
                    <a:pt x="393" y="215"/>
                    <a:pt x="393" y="215"/>
                  </a:cubicBezTo>
                  <a:cubicBezTo>
                    <a:pt x="392" y="215"/>
                    <a:pt x="392" y="215"/>
                    <a:pt x="392" y="215"/>
                  </a:cubicBezTo>
                  <a:cubicBezTo>
                    <a:pt x="393" y="220"/>
                    <a:pt x="392" y="219"/>
                    <a:pt x="395" y="222"/>
                  </a:cubicBezTo>
                  <a:cubicBezTo>
                    <a:pt x="393" y="222"/>
                    <a:pt x="392" y="222"/>
                    <a:pt x="389" y="223"/>
                  </a:cubicBezTo>
                  <a:cubicBezTo>
                    <a:pt x="390" y="224"/>
                    <a:pt x="389" y="226"/>
                    <a:pt x="391" y="225"/>
                  </a:cubicBezTo>
                  <a:cubicBezTo>
                    <a:pt x="390" y="227"/>
                    <a:pt x="390" y="227"/>
                    <a:pt x="390" y="227"/>
                  </a:cubicBezTo>
                  <a:cubicBezTo>
                    <a:pt x="393" y="230"/>
                    <a:pt x="393" y="230"/>
                    <a:pt x="393" y="230"/>
                  </a:cubicBezTo>
                  <a:cubicBezTo>
                    <a:pt x="394" y="230"/>
                    <a:pt x="395" y="230"/>
                    <a:pt x="396" y="230"/>
                  </a:cubicBezTo>
                  <a:cubicBezTo>
                    <a:pt x="397" y="230"/>
                    <a:pt x="396" y="232"/>
                    <a:pt x="396" y="232"/>
                  </a:cubicBezTo>
                  <a:cubicBezTo>
                    <a:pt x="396" y="232"/>
                    <a:pt x="394" y="233"/>
                    <a:pt x="394" y="233"/>
                  </a:cubicBezTo>
                  <a:cubicBezTo>
                    <a:pt x="394" y="235"/>
                    <a:pt x="393" y="238"/>
                    <a:pt x="395" y="237"/>
                  </a:cubicBezTo>
                  <a:cubicBezTo>
                    <a:pt x="395" y="237"/>
                    <a:pt x="397" y="235"/>
                    <a:pt x="396" y="235"/>
                  </a:cubicBezTo>
                  <a:cubicBezTo>
                    <a:pt x="398" y="236"/>
                    <a:pt x="396" y="236"/>
                    <a:pt x="397" y="237"/>
                  </a:cubicBezTo>
                  <a:cubicBezTo>
                    <a:pt x="397" y="237"/>
                    <a:pt x="400" y="236"/>
                    <a:pt x="399" y="235"/>
                  </a:cubicBezTo>
                  <a:cubicBezTo>
                    <a:pt x="399" y="234"/>
                    <a:pt x="398" y="233"/>
                    <a:pt x="399" y="232"/>
                  </a:cubicBezTo>
                  <a:cubicBezTo>
                    <a:pt x="400" y="231"/>
                    <a:pt x="400" y="231"/>
                    <a:pt x="400" y="231"/>
                  </a:cubicBezTo>
                  <a:cubicBezTo>
                    <a:pt x="405" y="233"/>
                    <a:pt x="407" y="236"/>
                    <a:pt x="409" y="240"/>
                  </a:cubicBezTo>
                  <a:cubicBezTo>
                    <a:pt x="411" y="239"/>
                    <a:pt x="412" y="240"/>
                    <a:pt x="414" y="239"/>
                  </a:cubicBezTo>
                  <a:cubicBezTo>
                    <a:pt x="416" y="238"/>
                    <a:pt x="418" y="235"/>
                    <a:pt x="421" y="235"/>
                  </a:cubicBezTo>
                  <a:cubicBezTo>
                    <a:pt x="422" y="234"/>
                    <a:pt x="422" y="235"/>
                    <a:pt x="423" y="235"/>
                  </a:cubicBezTo>
                  <a:cubicBezTo>
                    <a:pt x="423" y="235"/>
                    <a:pt x="423" y="237"/>
                    <a:pt x="423" y="237"/>
                  </a:cubicBezTo>
                  <a:cubicBezTo>
                    <a:pt x="422" y="237"/>
                    <a:pt x="420" y="237"/>
                    <a:pt x="419" y="237"/>
                  </a:cubicBezTo>
                  <a:cubicBezTo>
                    <a:pt x="418" y="237"/>
                    <a:pt x="417" y="238"/>
                    <a:pt x="417" y="239"/>
                  </a:cubicBezTo>
                  <a:cubicBezTo>
                    <a:pt x="416" y="241"/>
                    <a:pt x="417" y="243"/>
                    <a:pt x="417" y="245"/>
                  </a:cubicBezTo>
                  <a:cubicBezTo>
                    <a:pt x="415" y="245"/>
                    <a:pt x="411" y="243"/>
                    <a:pt x="410" y="243"/>
                  </a:cubicBezTo>
                  <a:cubicBezTo>
                    <a:pt x="409" y="243"/>
                    <a:pt x="408" y="245"/>
                    <a:pt x="407" y="245"/>
                  </a:cubicBezTo>
                  <a:cubicBezTo>
                    <a:pt x="407" y="246"/>
                    <a:pt x="408" y="247"/>
                    <a:pt x="407" y="247"/>
                  </a:cubicBezTo>
                  <a:cubicBezTo>
                    <a:pt x="407" y="247"/>
                    <a:pt x="409" y="250"/>
                    <a:pt x="409" y="250"/>
                  </a:cubicBezTo>
                  <a:cubicBezTo>
                    <a:pt x="407" y="251"/>
                    <a:pt x="406" y="256"/>
                    <a:pt x="411" y="255"/>
                  </a:cubicBezTo>
                  <a:cubicBezTo>
                    <a:pt x="412" y="255"/>
                    <a:pt x="414" y="252"/>
                    <a:pt x="415" y="252"/>
                  </a:cubicBezTo>
                  <a:cubicBezTo>
                    <a:pt x="414" y="254"/>
                    <a:pt x="414" y="254"/>
                    <a:pt x="415" y="255"/>
                  </a:cubicBezTo>
                  <a:cubicBezTo>
                    <a:pt x="415" y="256"/>
                    <a:pt x="415" y="255"/>
                    <a:pt x="415" y="257"/>
                  </a:cubicBezTo>
                  <a:cubicBezTo>
                    <a:pt x="414" y="257"/>
                    <a:pt x="411" y="259"/>
                    <a:pt x="409" y="259"/>
                  </a:cubicBezTo>
                  <a:cubicBezTo>
                    <a:pt x="409" y="259"/>
                    <a:pt x="407" y="259"/>
                    <a:pt x="407" y="259"/>
                  </a:cubicBezTo>
                  <a:cubicBezTo>
                    <a:pt x="404" y="260"/>
                    <a:pt x="404" y="265"/>
                    <a:pt x="401" y="267"/>
                  </a:cubicBezTo>
                  <a:cubicBezTo>
                    <a:pt x="401" y="267"/>
                    <a:pt x="398" y="266"/>
                    <a:pt x="397" y="266"/>
                  </a:cubicBezTo>
                  <a:cubicBezTo>
                    <a:pt x="397" y="267"/>
                    <a:pt x="397" y="267"/>
                    <a:pt x="397" y="267"/>
                  </a:cubicBezTo>
                  <a:cubicBezTo>
                    <a:pt x="398" y="267"/>
                    <a:pt x="398" y="267"/>
                    <a:pt x="398" y="268"/>
                  </a:cubicBezTo>
                  <a:cubicBezTo>
                    <a:pt x="398" y="268"/>
                    <a:pt x="396" y="269"/>
                    <a:pt x="396" y="269"/>
                  </a:cubicBezTo>
                  <a:cubicBezTo>
                    <a:pt x="396" y="270"/>
                    <a:pt x="396" y="271"/>
                    <a:pt x="396" y="272"/>
                  </a:cubicBezTo>
                  <a:cubicBezTo>
                    <a:pt x="396" y="272"/>
                    <a:pt x="393" y="273"/>
                    <a:pt x="393" y="273"/>
                  </a:cubicBezTo>
                  <a:cubicBezTo>
                    <a:pt x="393" y="275"/>
                    <a:pt x="393" y="275"/>
                    <a:pt x="393" y="275"/>
                  </a:cubicBezTo>
                  <a:cubicBezTo>
                    <a:pt x="394" y="275"/>
                    <a:pt x="396" y="275"/>
                    <a:pt x="397" y="276"/>
                  </a:cubicBezTo>
                  <a:cubicBezTo>
                    <a:pt x="397" y="277"/>
                    <a:pt x="396" y="278"/>
                    <a:pt x="396" y="279"/>
                  </a:cubicBezTo>
                  <a:cubicBezTo>
                    <a:pt x="397" y="280"/>
                    <a:pt x="398" y="280"/>
                    <a:pt x="400" y="281"/>
                  </a:cubicBezTo>
                  <a:cubicBezTo>
                    <a:pt x="400" y="282"/>
                    <a:pt x="400" y="282"/>
                    <a:pt x="400" y="282"/>
                  </a:cubicBezTo>
                  <a:cubicBezTo>
                    <a:pt x="399" y="282"/>
                    <a:pt x="399" y="282"/>
                    <a:pt x="399" y="282"/>
                  </a:cubicBezTo>
                  <a:cubicBezTo>
                    <a:pt x="398" y="283"/>
                    <a:pt x="398" y="283"/>
                    <a:pt x="398" y="283"/>
                  </a:cubicBezTo>
                  <a:cubicBezTo>
                    <a:pt x="397" y="283"/>
                    <a:pt x="393" y="280"/>
                    <a:pt x="391" y="280"/>
                  </a:cubicBezTo>
                  <a:cubicBezTo>
                    <a:pt x="392" y="280"/>
                    <a:pt x="392" y="278"/>
                    <a:pt x="391" y="278"/>
                  </a:cubicBezTo>
                  <a:cubicBezTo>
                    <a:pt x="391" y="278"/>
                    <a:pt x="390" y="278"/>
                    <a:pt x="389" y="278"/>
                  </a:cubicBezTo>
                  <a:cubicBezTo>
                    <a:pt x="388" y="277"/>
                    <a:pt x="386" y="275"/>
                    <a:pt x="385" y="274"/>
                  </a:cubicBezTo>
                  <a:cubicBezTo>
                    <a:pt x="387" y="271"/>
                    <a:pt x="387" y="268"/>
                    <a:pt x="388" y="263"/>
                  </a:cubicBezTo>
                  <a:cubicBezTo>
                    <a:pt x="388" y="263"/>
                    <a:pt x="386" y="264"/>
                    <a:pt x="387" y="265"/>
                  </a:cubicBezTo>
                  <a:cubicBezTo>
                    <a:pt x="386" y="265"/>
                    <a:pt x="386" y="263"/>
                    <a:pt x="387" y="263"/>
                  </a:cubicBezTo>
                  <a:cubicBezTo>
                    <a:pt x="386" y="260"/>
                    <a:pt x="386" y="260"/>
                    <a:pt x="386" y="260"/>
                  </a:cubicBezTo>
                  <a:cubicBezTo>
                    <a:pt x="386" y="261"/>
                    <a:pt x="384" y="261"/>
                    <a:pt x="384" y="262"/>
                  </a:cubicBezTo>
                  <a:cubicBezTo>
                    <a:pt x="384" y="263"/>
                    <a:pt x="384" y="263"/>
                    <a:pt x="384" y="263"/>
                  </a:cubicBezTo>
                  <a:cubicBezTo>
                    <a:pt x="384" y="263"/>
                    <a:pt x="379" y="262"/>
                    <a:pt x="381" y="262"/>
                  </a:cubicBezTo>
                  <a:cubicBezTo>
                    <a:pt x="381" y="262"/>
                    <a:pt x="380" y="261"/>
                    <a:pt x="379" y="261"/>
                  </a:cubicBezTo>
                  <a:cubicBezTo>
                    <a:pt x="379" y="259"/>
                    <a:pt x="379" y="259"/>
                    <a:pt x="379" y="259"/>
                  </a:cubicBezTo>
                  <a:cubicBezTo>
                    <a:pt x="379" y="259"/>
                    <a:pt x="378" y="259"/>
                    <a:pt x="377" y="259"/>
                  </a:cubicBezTo>
                  <a:cubicBezTo>
                    <a:pt x="376" y="259"/>
                    <a:pt x="374" y="257"/>
                    <a:pt x="373" y="256"/>
                  </a:cubicBezTo>
                  <a:cubicBezTo>
                    <a:pt x="372" y="256"/>
                    <a:pt x="372" y="259"/>
                    <a:pt x="373" y="259"/>
                  </a:cubicBezTo>
                  <a:cubicBezTo>
                    <a:pt x="373" y="259"/>
                    <a:pt x="371" y="259"/>
                    <a:pt x="371" y="259"/>
                  </a:cubicBezTo>
                  <a:cubicBezTo>
                    <a:pt x="371" y="261"/>
                    <a:pt x="371" y="266"/>
                    <a:pt x="373" y="267"/>
                  </a:cubicBezTo>
                  <a:cubicBezTo>
                    <a:pt x="373" y="268"/>
                    <a:pt x="372" y="268"/>
                    <a:pt x="372" y="269"/>
                  </a:cubicBezTo>
                  <a:cubicBezTo>
                    <a:pt x="371" y="269"/>
                    <a:pt x="371" y="268"/>
                    <a:pt x="369" y="268"/>
                  </a:cubicBezTo>
                  <a:cubicBezTo>
                    <a:pt x="368" y="268"/>
                    <a:pt x="368" y="270"/>
                    <a:pt x="367" y="271"/>
                  </a:cubicBezTo>
                  <a:cubicBezTo>
                    <a:pt x="366" y="271"/>
                    <a:pt x="364" y="269"/>
                    <a:pt x="363" y="269"/>
                  </a:cubicBezTo>
                  <a:cubicBezTo>
                    <a:pt x="353" y="268"/>
                    <a:pt x="351" y="266"/>
                    <a:pt x="344" y="272"/>
                  </a:cubicBezTo>
                  <a:cubicBezTo>
                    <a:pt x="344" y="271"/>
                    <a:pt x="344" y="271"/>
                    <a:pt x="344" y="271"/>
                  </a:cubicBezTo>
                  <a:cubicBezTo>
                    <a:pt x="343" y="271"/>
                    <a:pt x="342" y="269"/>
                    <a:pt x="342" y="269"/>
                  </a:cubicBezTo>
                  <a:cubicBezTo>
                    <a:pt x="341" y="268"/>
                    <a:pt x="341" y="269"/>
                    <a:pt x="340" y="270"/>
                  </a:cubicBezTo>
                  <a:cubicBezTo>
                    <a:pt x="340" y="270"/>
                    <a:pt x="339" y="270"/>
                    <a:pt x="338" y="270"/>
                  </a:cubicBezTo>
                  <a:cubicBezTo>
                    <a:pt x="338" y="268"/>
                    <a:pt x="338" y="268"/>
                    <a:pt x="338" y="268"/>
                  </a:cubicBezTo>
                  <a:cubicBezTo>
                    <a:pt x="336" y="267"/>
                    <a:pt x="334" y="268"/>
                    <a:pt x="333" y="268"/>
                  </a:cubicBezTo>
                  <a:cubicBezTo>
                    <a:pt x="332" y="268"/>
                    <a:pt x="333" y="266"/>
                    <a:pt x="332" y="266"/>
                  </a:cubicBezTo>
                  <a:cubicBezTo>
                    <a:pt x="332" y="265"/>
                    <a:pt x="331" y="266"/>
                    <a:pt x="330" y="266"/>
                  </a:cubicBezTo>
                  <a:cubicBezTo>
                    <a:pt x="329" y="266"/>
                    <a:pt x="330" y="264"/>
                    <a:pt x="330" y="263"/>
                  </a:cubicBezTo>
                  <a:cubicBezTo>
                    <a:pt x="328" y="263"/>
                    <a:pt x="329" y="264"/>
                    <a:pt x="328" y="264"/>
                  </a:cubicBezTo>
                  <a:cubicBezTo>
                    <a:pt x="327" y="263"/>
                    <a:pt x="327" y="263"/>
                    <a:pt x="327" y="263"/>
                  </a:cubicBezTo>
                  <a:cubicBezTo>
                    <a:pt x="325" y="263"/>
                    <a:pt x="326" y="264"/>
                    <a:pt x="326" y="265"/>
                  </a:cubicBezTo>
                  <a:cubicBezTo>
                    <a:pt x="324" y="265"/>
                    <a:pt x="321" y="265"/>
                    <a:pt x="319" y="265"/>
                  </a:cubicBezTo>
                  <a:cubicBezTo>
                    <a:pt x="321" y="261"/>
                    <a:pt x="321" y="263"/>
                    <a:pt x="319" y="259"/>
                  </a:cubicBezTo>
                  <a:cubicBezTo>
                    <a:pt x="317" y="261"/>
                    <a:pt x="314" y="264"/>
                    <a:pt x="312" y="261"/>
                  </a:cubicBezTo>
                  <a:cubicBezTo>
                    <a:pt x="310" y="260"/>
                    <a:pt x="312" y="252"/>
                    <a:pt x="308" y="251"/>
                  </a:cubicBezTo>
                  <a:cubicBezTo>
                    <a:pt x="304" y="248"/>
                    <a:pt x="302" y="251"/>
                    <a:pt x="298" y="251"/>
                  </a:cubicBezTo>
                  <a:cubicBezTo>
                    <a:pt x="298" y="251"/>
                    <a:pt x="296" y="250"/>
                    <a:pt x="295" y="250"/>
                  </a:cubicBezTo>
                  <a:cubicBezTo>
                    <a:pt x="294" y="250"/>
                    <a:pt x="293" y="252"/>
                    <a:pt x="292" y="252"/>
                  </a:cubicBezTo>
                  <a:cubicBezTo>
                    <a:pt x="291" y="252"/>
                    <a:pt x="287" y="251"/>
                    <a:pt x="285" y="251"/>
                  </a:cubicBezTo>
                  <a:cubicBezTo>
                    <a:pt x="285" y="252"/>
                    <a:pt x="284" y="258"/>
                    <a:pt x="283" y="259"/>
                  </a:cubicBezTo>
                  <a:cubicBezTo>
                    <a:pt x="283" y="260"/>
                    <a:pt x="281" y="260"/>
                    <a:pt x="281" y="260"/>
                  </a:cubicBezTo>
                  <a:cubicBezTo>
                    <a:pt x="280" y="261"/>
                    <a:pt x="281" y="262"/>
                    <a:pt x="280" y="263"/>
                  </a:cubicBezTo>
                  <a:cubicBezTo>
                    <a:pt x="282" y="262"/>
                    <a:pt x="281" y="263"/>
                    <a:pt x="282" y="263"/>
                  </a:cubicBezTo>
                  <a:cubicBezTo>
                    <a:pt x="283" y="263"/>
                    <a:pt x="283" y="262"/>
                    <a:pt x="284" y="262"/>
                  </a:cubicBezTo>
                  <a:cubicBezTo>
                    <a:pt x="285" y="262"/>
                    <a:pt x="286" y="263"/>
                    <a:pt x="286" y="263"/>
                  </a:cubicBezTo>
                  <a:cubicBezTo>
                    <a:pt x="286" y="263"/>
                    <a:pt x="287" y="262"/>
                    <a:pt x="287" y="261"/>
                  </a:cubicBezTo>
                  <a:cubicBezTo>
                    <a:pt x="286" y="262"/>
                    <a:pt x="286" y="260"/>
                    <a:pt x="286" y="260"/>
                  </a:cubicBezTo>
                  <a:cubicBezTo>
                    <a:pt x="286" y="260"/>
                    <a:pt x="288" y="259"/>
                    <a:pt x="288" y="259"/>
                  </a:cubicBezTo>
                  <a:cubicBezTo>
                    <a:pt x="289" y="260"/>
                    <a:pt x="290" y="260"/>
                    <a:pt x="291" y="261"/>
                  </a:cubicBezTo>
                  <a:cubicBezTo>
                    <a:pt x="295" y="256"/>
                    <a:pt x="294" y="258"/>
                    <a:pt x="301" y="257"/>
                  </a:cubicBezTo>
                  <a:cubicBezTo>
                    <a:pt x="301" y="257"/>
                    <a:pt x="301" y="255"/>
                    <a:pt x="302" y="255"/>
                  </a:cubicBezTo>
                  <a:cubicBezTo>
                    <a:pt x="300" y="255"/>
                    <a:pt x="300" y="252"/>
                    <a:pt x="303" y="253"/>
                  </a:cubicBezTo>
                  <a:cubicBezTo>
                    <a:pt x="303" y="253"/>
                    <a:pt x="305" y="255"/>
                    <a:pt x="305" y="255"/>
                  </a:cubicBezTo>
                  <a:cubicBezTo>
                    <a:pt x="308" y="258"/>
                    <a:pt x="304" y="257"/>
                    <a:pt x="302" y="257"/>
                  </a:cubicBezTo>
                  <a:cubicBezTo>
                    <a:pt x="301" y="258"/>
                    <a:pt x="301" y="259"/>
                    <a:pt x="301" y="259"/>
                  </a:cubicBezTo>
                  <a:cubicBezTo>
                    <a:pt x="300" y="260"/>
                    <a:pt x="299" y="259"/>
                    <a:pt x="298" y="259"/>
                  </a:cubicBezTo>
                  <a:cubicBezTo>
                    <a:pt x="297" y="259"/>
                    <a:pt x="296" y="261"/>
                    <a:pt x="295" y="262"/>
                  </a:cubicBezTo>
                  <a:cubicBezTo>
                    <a:pt x="295" y="263"/>
                    <a:pt x="295" y="263"/>
                    <a:pt x="295" y="263"/>
                  </a:cubicBezTo>
                  <a:cubicBezTo>
                    <a:pt x="294" y="264"/>
                    <a:pt x="292" y="263"/>
                    <a:pt x="291" y="264"/>
                  </a:cubicBezTo>
                  <a:cubicBezTo>
                    <a:pt x="290" y="264"/>
                    <a:pt x="290" y="266"/>
                    <a:pt x="289" y="267"/>
                  </a:cubicBezTo>
                  <a:cubicBezTo>
                    <a:pt x="288" y="267"/>
                    <a:pt x="287" y="266"/>
                    <a:pt x="286" y="267"/>
                  </a:cubicBezTo>
                  <a:cubicBezTo>
                    <a:pt x="286" y="267"/>
                    <a:pt x="286" y="268"/>
                    <a:pt x="286" y="269"/>
                  </a:cubicBezTo>
                  <a:cubicBezTo>
                    <a:pt x="286" y="269"/>
                    <a:pt x="284" y="269"/>
                    <a:pt x="284" y="270"/>
                  </a:cubicBezTo>
                  <a:cubicBezTo>
                    <a:pt x="284" y="272"/>
                    <a:pt x="285" y="274"/>
                    <a:pt x="286" y="275"/>
                  </a:cubicBezTo>
                  <a:cubicBezTo>
                    <a:pt x="286" y="275"/>
                    <a:pt x="286" y="275"/>
                    <a:pt x="286" y="275"/>
                  </a:cubicBezTo>
                  <a:cubicBezTo>
                    <a:pt x="287" y="277"/>
                    <a:pt x="285" y="278"/>
                    <a:pt x="285" y="279"/>
                  </a:cubicBezTo>
                  <a:cubicBezTo>
                    <a:pt x="286" y="280"/>
                    <a:pt x="288" y="280"/>
                    <a:pt x="288" y="281"/>
                  </a:cubicBezTo>
                  <a:cubicBezTo>
                    <a:pt x="289" y="282"/>
                    <a:pt x="288" y="283"/>
                    <a:pt x="288" y="283"/>
                  </a:cubicBezTo>
                  <a:cubicBezTo>
                    <a:pt x="288" y="283"/>
                    <a:pt x="286" y="283"/>
                    <a:pt x="286" y="283"/>
                  </a:cubicBezTo>
                  <a:cubicBezTo>
                    <a:pt x="286" y="284"/>
                    <a:pt x="285" y="286"/>
                    <a:pt x="285" y="287"/>
                  </a:cubicBezTo>
                  <a:cubicBezTo>
                    <a:pt x="280" y="283"/>
                    <a:pt x="280" y="279"/>
                    <a:pt x="279" y="271"/>
                  </a:cubicBezTo>
                  <a:cubicBezTo>
                    <a:pt x="279" y="273"/>
                    <a:pt x="278" y="275"/>
                    <a:pt x="278" y="278"/>
                  </a:cubicBezTo>
                  <a:cubicBezTo>
                    <a:pt x="276" y="279"/>
                    <a:pt x="276" y="279"/>
                    <a:pt x="276" y="279"/>
                  </a:cubicBezTo>
                  <a:cubicBezTo>
                    <a:pt x="276" y="279"/>
                    <a:pt x="275" y="275"/>
                    <a:pt x="275" y="275"/>
                  </a:cubicBezTo>
                  <a:cubicBezTo>
                    <a:pt x="276" y="275"/>
                    <a:pt x="276" y="273"/>
                    <a:pt x="276" y="273"/>
                  </a:cubicBezTo>
                  <a:cubicBezTo>
                    <a:pt x="276" y="273"/>
                    <a:pt x="275" y="271"/>
                    <a:pt x="274" y="269"/>
                  </a:cubicBezTo>
                  <a:cubicBezTo>
                    <a:pt x="274" y="269"/>
                    <a:pt x="272" y="269"/>
                    <a:pt x="272" y="269"/>
                  </a:cubicBezTo>
                  <a:cubicBezTo>
                    <a:pt x="269" y="268"/>
                    <a:pt x="268" y="267"/>
                    <a:pt x="266" y="264"/>
                  </a:cubicBezTo>
                  <a:cubicBezTo>
                    <a:pt x="265" y="265"/>
                    <a:pt x="264" y="264"/>
                    <a:pt x="262" y="265"/>
                  </a:cubicBezTo>
                  <a:cubicBezTo>
                    <a:pt x="262" y="266"/>
                    <a:pt x="261" y="268"/>
                    <a:pt x="260" y="268"/>
                  </a:cubicBezTo>
                  <a:cubicBezTo>
                    <a:pt x="259" y="268"/>
                    <a:pt x="257" y="268"/>
                    <a:pt x="256" y="268"/>
                  </a:cubicBezTo>
                  <a:cubicBezTo>
                    <a:pt x="255" y="268"/>
                    <a:pt x="252" y="270"/>
                    <a:pt x="251" y="270"/>
                  </a:cubicBezTo>
                  <a:cubicBezTo>
                    <a:pt x="250" y="270"/>
                    <a:pt x="250" y="269"/>
                    <a:pt x="249" y="269"/>
                  </a:cubicBezTo>
                  <a:cubicBezTo>
                    <a:pt x="247" y="271"/>
                    <a:pt x="247" y="271"/>
                    <a:pt x="247" y="271"/>
                  </a:cubicBezTo>
                  <a:cubicBezTo>
                    <a:pt x="241" y="272"/>
                    <a:pt x="234" y="272"/>
                    <a:pt x="229" y="270"/>
                  </a:cubicBezTo>
                  <a:cubicBezTo>
                    <a:pt x="229" y="265"/>
                    <a:pt x="228" y="265"/>
                    <a:pt x="231" y="263"/>
                  </a:cubicBezTo>
                  <a:cubicBezTo>
                    <a:pt x="231" y="263"/>
                    <a:pt x="231" y="261"/>
                    <a:pt x="231" y="261"/>
                  </a:cubicBezTo>
                  <a:cubicBezTo>
                    <a:pt x="233" y="261"/>
                    <a:pt x="235" y="261"/>
                    <a:pt x="237" y="261"/>
                  </a:cubicBezTo>
                  <a:cubicBezTo>
                    <a:pt x="238" y="259"/>
                    <a:pt x="238" y="259"/>
                    <a:pt x="238" y="259"/>
                  </a:cubicBezTo>
                  <a:cubicBezTo>
                    <a:pt x="237" y="259"/>
                    <a:pt x="237" y="259"/>
                    <a:pt x="237" y="259"/>
                  </a:cubicBezTo>
                  <a:cubicBezTo>
                    <a:pt x="235" y="258"/>
                    <a:pt x="236" y="257"/>
                    <a:pt x="235" y="255"/>
                  </a:cubicBezTo>
                  <a:cubicBezTo>
                    <a:pt x="231" y="252"/>
                    <a:pt x="231" y="252"/>
                    <a:pt x="231" y="252"/>
                  </a:cubicBezTo>
                  <a:cubicBezTo>
                    <a:pt x="230" y="252"/>
                    <a:pt x="230" y="253"/>
                    <a:pt x="229" y="253"/>
                  </a:cubicBezTo>
                  <a:cubicBezTo>
                    <a:pt x="228" y="252"/>
                    <a:pt x="227" y="250"/>
                    <a:pt x="227" y="250"/>
                  </a:cubicBezTo>
                  <a:cubicBezTo>
                    <a:pt x="225" y="250"/>
                    <a:pt x="224" y="250"/>
                    <a:pt x="224" y="251"/>
                  </a:cubicBezTo>
                  <a:cubicBezTo>
                    <a:pt x="222" y="251"/>
                    <a:pt x="222" y="251"/>
                    <a:pt x="220" y="251"/>
                  </a:cubicBezTo>
                  <a:cubicBezTo>
                    <a:pt x="220" y="251"/>
                    <a:pt x="221" y="253"/>
                    <a:pt x="222" y="253"/>
                  </a:cubicBezTo>
                  <a:cubicBezTo>
                    <a:pt x="222" y="253"/>
                    <a:pt x="224" y="254"/>
                    <a:pt x="221" y="255"/>
                  </a:cubicBezTo>
                  <a:cubicBezTo>
                    <a:pt x="221" y="255"/>
                    <a:pt x="218" y="254"/>
                    <a:pt x="217" y="254"/>
                  </a:cubicBezTo>
                  <a:cubicBezTo>
                    <a:pt x="217" y="253"/>
                    <a:pt x="217" y="253"/>
                    <a:pt x="217" y="253"/>
                  </a:cubicBezTo>
                  <a:cubicBezTo>
                    <a:pt x="215" y="252"/>
                    <a:pt x="213" y="253"/>
                    <a:pt x="211" y="252"/>
                  </a:cubicBezTo>
                  <a:cubicBezTo>
                    <a:pt x="210" y="252"/>
                    <a:pt x="208" y="249"/>
                    <a:pt x="207" y="249"/>
                  </a:cubicBezTo>
                  <a:cubicBezTo>
                    <a:pt x="207" y="248"/>
                    <a:pt x="202" y="249"/>
                    <a:pt x="200" y="248"/>
                  </a:cubicBezTo>
                  <a:cubicBezTo>
                    <a:pt x="199" y="245"/>
                    <a:pt x="199" y="245"/>
                    <a:pt x="199" y="245"/>
                  </a:cubicBezTo>
                  <a:cubicBezTo>
                    <a:pt x="194" y="245"/>
                    <a:pt x="188" y="243"/>
                    <a:pt x="185" y="241"/>
                  </a:cubicBezTo>
                  <a:cubicBezTo>
                    <a:pt x="184" y="240"/>
                    <a:pt x="184" y="238"/>
                    <a:pt x="183" y="238"/>
                  </a:cubicBezTo>
                  <a:cubicBezTo>
                    <a:pt x="182" y="238"/>
                    <a:pt x="181" y="238"/>
                    <a:pt x="180" y="238"/>
                  </a:cubicBezTo>
                  <a:cubicBezTo>
                    <a:pt x="178" y="238"/>
                    <a:pt x="175" y="235"/>
                    <a:pt x="173" y="235"/>
                  </a:cubicBezTo>
                  <a:cubicBezTo>
                    <a:pt x="169" y="234"/>
                    <a:pt x="167" y="235"/>
                    <a:pt x="163" y="235"/>
                  </a:cubicBezTo>
                  <a:cubicBezTo>
                    <a:pt x="163" y="235"/>
                    <a:pt x="163" y="237"/>
                    <a:pt x="163" y="237"/>
                  </a:cubicBezTo>
                  <a:cubicBezTo>
                    <a:pt x="161" y="239"/>
                    <a:pt x="159" y="240"/>
                    <a:pt x="157" y="241"/>
                  </a:cubicBezTo>
                  <a:cubicBezTo>
                    <a:pt x="155" y="237"/>
                    <a:pt x="154" y="236"/>
                    <a:pt x="153" y="231"/>
                  </a:cubicBezTo>
                  <a:cubicBezTo>
                    <a:pt x="155" y="230"/>
                    <a:pt x="154" y="231"/>
                    <a:pt x="155" y="229"/>
                  </a:cubicBezTo>
                  <a:cubicBezTo>
                    <a:pt x="155" y="229"/>
                    <a:pt x="153" y="229"/>
                    <a:pt x="153" y="229"/>
                  </a:cubicBezTo>
                  <a:cubicBezTo>
                    <a:pt x="152" y="231"/>
                    <a:pt x="150" y="232"/>
                    <a:pt x="152" y="234"/>
                  </a:cubicBezTo>
                  <a:cubicBezTo>
                    <a:pt x="149" y="234"/>
                    <a:pt x="151" y="236"/>
                    <a:pt x="151" y="239"/>
                  </a:cubicBezTo>
                  <a:cubicBezTo>
                    <a:pt x="151" y="239"/>
                    <a:pt x="149" y="240"/>
                    <a:pt x="149" y="240"/>
                  </a:cubicBezTo>
                  <a:cubicBezTo>
                    <a:pt x="149" y="241"/>
                    <a:pt x="151" y="241"/>
                    <a:pt x="150" y="243"/>
                  </a:cubicBezTo>
                  <a:cubicBezTo>
                    <a:pt x="150" y="243"/>
                    <a:pt x="148" y="243"/>
                    <a:pt x="147" y="243"/>
                  </a:cubicBezTo>
                  <a:cubicBezTo>
                    <a:pt x="144" y="239"/>
                    <a:pt x="141" y="237"/>
                    <a:pt x="137" y="233"/>
                  </a:cubicBezTo>
                  <a:cubicBezTo>
                    <a:pt x="136" y="233"/>
                    <a:pt x="136" y="231"/>
                    <a:pt x="135" y="231"/>
                  </a:cubicBezTo>
                  <a:cubicBezTo>
                    <a:pt x="135" y="231"/>
                    <a:pt x="134" y="232"/>
                    <a:pt x="134" y="231"/>
                  </a:cubicBezTo>
                  <a:cubicBezTo>
                    <a:pt x="133" y="230"/>
                    <a:pt x="133" y="228"/>
                    <a:pt x="132" y="227"/>
                  </a:cubicBezTo>
                  <a:cubicBezTo>
                    <a:pt x="131" y="227"/>
                    <a:pt x="130" y="227"/>
                    <a:pt x="129" y="227"/>
                  </a:cubicBezTo>
                  <a:cubicBezTo>
                    <a:pt x="122" y="221"/>
                    <a:pt x="122" y="221"/>
                    <a:pt x="122" y="221"/>
                  </a:cubicBezTo>
                  <a:cubicBezTo>
                    <a:pt x="121" y="220"/>
                    <a:pt x="121" y="218"/>
                    <a:pt x="120" y="217"/>
                  </a:cubicBezTo>
                  <a:cubicBezTo>
                    <a:pt x="119" y="215"/>
                    <a:pt x="116" y="214"/>
                    <a:pt x="114" y="213"/>
                  </a:cubicBezTo>
                  <a:cubicBezTo>
                    <a:pt x="112" y="215"/>
                    <a:pt x="111" y="215"/>
                    <a:pt x="112" y="219"/>
                  </a:cubicBezTo>
                  <a:cubicBezTo>
                    <a:pt x="112" y="220"/>
                    <a:pt x="114" y="219"/>
                    <a:pt x="114" y="221"/>
                  </a:cubicBezTo>
                  <a:cubicBezTo>
                    <a:pt x="113" y="223"/>
                    <a:pt x="109" y="229"/>
                    <a:pt x="108" y="231"/>
                  </a:cubicBezTo>
                  <a:cubicBezTo>
                    <a:pt x="106" y="231"/>
                    <a:pt x="98" y="232"/>
                    <a:pt x="96" y="234"/>
                  </a:cubicBezTo>
                  <a:cubicBezTo>
                    <a:pt x="95" y="236"/>
                    <a:pt x="96" y="238"/>
                    <a:pt x="95" y="239"/>
                  </a:cubicBezTo>
                  <a:cubicBezTo>
                    <a:pt x="95" y="240"/>
                    <a:pt x="89" y="242"/>
                    <a:pt x="88" y="242"/>
                  </a:cubicBezTo>
                  <a:cubicBezTo>
                    <a:pt x="88" y="241"/>
                    <a:pt x="88" y="239"/>
                    <a:pt x="88" y="239"/>
                  </a:cubicBezTo>
                  <a:cubicBezTo>
                    <a:pt x="87" y="239"/>
                    <a:pt x="86" y="240"/>
                    <a:pt x="86" y="239"/>
                  </a:cubicBezTo>
                  <a:cubicBezTo>
                    <a:pt x="85" y="241"/>
                    <a:pt x="85" y="239"/>
                    <a:pt x="84" y="240"/>
                  </a:cubicBezTo>
                  <a:cubicBezTo>
                    <a:pt x="84" y="241"/>
                    <a:pt x="84" y="241"/>
                    <a:pt x="84" y="241"/>
                  </a:cubicBezTo>
                  <a:cubicBezTo>
                    <a:pt x="85" y="241"/>
                    <a:pt x="85" y="242"/>
                    <a:pt x="85" y="243"/>
                  </a:cubicBezTo>
                  <a:cubicBezTo>
                    <a:pt x="84" y="243"/>
                    <a:pt x="83" y="243"/>
                    <a:pt x="82" y="243"/>
                  </a:cubicBezTo>
                  <a:cubicBezTo>
                    <a:pt x="82" y="243"/>
                    <a:pt x="82" y="244"/>
                    <a:pt x="82" y="245"/>
                  </a:cubicBezTo>
                  <a:cubicBezTo>
                    <a:pt x="82" y="245"/>
                    <a:pt x="80" y="245"/>
                    <a:pt x="81" y="244"/>
                  </a:cubicBezTo>
                  <a:cubicBezTo>
                    <a:pt x="80" y="244"/>
                    <a:pt x="80" y="244"/>
                    <a:pt x="80" y="244"/>
                  </a:cubicBezTo>
                  <a:cubicBezTo>
                    <a:pt x="79" y="244"/>
                    <a:pt x="79" y="247"/>
                    <a:pt x="79" y="247"/>
                  </a:cubicBezTo>
                  <a:cubicBezTo>
                    <a:pt x="79" y="248"/>
                    <a:pt x="77" y="248"/>
                    <a:pt x="77" y="249"/>
                  </a:cubicBezTo>
                  <a:cubicBezTo>
                    <a:pt x="76" y="250"/>
                    <a:pt x="77" y="251"/>
                    <a:pt x="78" y="252"/>
                  </a:cubicBezTo>
                  <a:cubicBezTo>
                    <a:pt x="75" y="253"/>
                    <a:pt x="74" y="253"/>
                    <a:pt x="72" y="253"/>
                  </a:cubicBezTo>
                  <a:cubicBezTo>
                    <a:pt x="73" y="248"/>
                    <a:pt x="71" y="250"/>
                    <a:pt x="76" y="247"/>
                  </a:cubicBezTo>
                  <a:cubicBezTo>
                    <a:pt x="75" y="246"/>
                    <a:pt x="75" y="244"/>
                    <a:pt x="75" y="243"/>
                  </a:cubicBezTo>
                  <a:cubicBezTo>
                    <a:pt x="76" y="242"/>
                    <a:pt x="78" y="242"/>
                    <a:pt x="79" y="241"/>
                  </a:cubicBezTo>
                  <a:cubicBezTo>
                    <a:pt x="79" y="240"/>
                    <a:pt x="80" y="237"/>
                    <a:pt x="80" y="237"/>
                  </a:cubicBezTo>
                  <a:cubicBezTo>
                    <a:pt x="84" y="236"/>
                    <a:pt x="88" y="234"/>
                    <a:pt x="91" y="234"/>
                  </a:cubicBezTo>
                  <a:cubicBezTo>
                    <a:pt x="93" y="234"/>
                    <a:pt x="93" y="235"/>
                    <a:pt x="95" y="234"/>
                  </a:cubicBezTo>
                  <a:cubicBezTo>
                    <a:pt x="95" y="234"/>
                    <a:pt x="98" y="230"/>
                    <a:pt x="98" y="229"/>
                  </a:cubicBezTo>
                  <a:cubicBezTo>
                    <a:pt x="102" y="227"/>
                    <a:pt x="102" y="227"/>
                    <a:pt x="102" y="227"/>
                  </a:cubicBezTo>
                  <a:cubicBezTo>
                    <a:pt x="102" y="226"/>
                    <a:pt x="101" y="225"/>
                    <a:pt x="102" y="224"/>
                  </a:cubicBezTo>
                  <a:cubicBezTo>
                    <a:pt x="97" y="224"/>
                    <a:pt x="95" y="224"/>
                    <a:pt x="91" y="223"/>
                  </a:cubicBezTo>
                  <a:cubicBezTo>
                    <a:pt x="90" y="226"/>
                    <a:pt x="89" y="228"/>
                    <a:pt x="88" y="231"/>
                  </a:cubicBezTo>
                  <a:cubicBezTo>
                    <a:pt x="85" y="230"/>
                    <a:pt x="84" y="230"/>
                    <a:pt x="82" y="230"/>
                  </a:cubicBezTo>
                  <a:cubicBezTo>
                    <a:pt x="82" y="230"/>
                    <a:pt x="81" y="231"/>
                    <a:pt x="81" y="231"/>
                  </a:cubicBezTo>
                  <a:cubicBezTo>
                    <a:pt x="80" y="232"/>
                    <a:pt x="78" y="231"/>
                    <a:pt x="77" y="231"/>
                  </a:cubicBezTo>
                  <a:cubicBezTo>
                    <a:pt x="76" y="233"/>
                    <a:pt x="76" y="233"/>
                    <a:pt x="76" y="233"/>
                  </a:cubicBezTo>
                  <a:cubicBezTo>
                    <a:pt x="75" y="233"/>
                    <a:pt x="74" y="232"/>
                    <a:pt x="73" y="233"/>
                  </a:cubicBezTo>
                  <a:cubicBezTo>
                    <a:pt x="72" y="234"/>
                    <a:pt x="72" y="237"/>
                    <a:pt x="72" y="238"/>
                  </a:cubicBezTo>
                  <a:cubicBezTo>
                    <a:pt x="70" y="239"/>
                    <a:pt x="68" y="239"/>
                    <a:pt x="66" y="239"/>
                  </a:cubicBezTo>
                  <a:cubicBezTo>
                    <a:pt x="65" y="239"/>
                    <a:pt x="66" y="237"/>
                    <a:pt x="66" y="237"/>
                  </a:cubicBezTo>
                  <a:cubicBezTo>
                    <a:pt x="65" y="236"/>
                    <a:pt x="61" y="235"/>
                    <a:pt x="61" y="235"/>
                  </a:cubicBezTo>
                  <a:cubicBezTo>
                    <a:pt x="60" y="233"/>
                    <a:pt x="61" y="233"/>
                    <a:pt x="60" y="233"/>
                  </a:cubicBezTo>
                  <a:cubicBezTo>
                    <a:pt x="60" y="234"/>
                    <a:pt x="61" y="237"/>
                    <a:pt x="60" y="237"/>
                  </a:cubicBezTo>
                  <a:cubicBezTo>
                    <a:pt x="60" y="238"/>
                    <a:pt x="59" y="238"/>
                    <a:pt x="58" y="239"/>
                  </a:cubicBezTo>
                  <a:cubicBezTo>
                    <a:pt x="58" y="239"/>
                    <a:pt x="59" y="240"/>
                    <a:pt x="58" y="241"/>
                  </a:cubicBezTo>
                  <a:cubicBezTo>
                    <a:pt x="57" y="240"/>
                    <a:pt x="57" y="240"/>
                    <a:pt x="55" y="240"/>
                  </a:cubicBezTo>
                  <a:cubicBezTo>
                    <a:pt x="55" y="241"/>
                    <a:pt x="55" y="244"/>
                    <a:pt x="55" y="244"/>
                  </a:cubicBezTo>
                  <a:cubicBezTo>
                    <a:pt x="54" y="244"/>
                    <a:pt x="54" y="244"/>
                    <a:pt x="53" y="244"/>
                  </a:cubicBezTo>
                  <a:cubicBezTo>
                    <a:pt x="52" y="244"/>
                    <a:pt x="53" y="243"/>
                    <a:pt x="52" y="242"/>
                  </a:cubicBezTo>
                  <a:cubicBezTo>
                    <a:pt x="47" y="242"/>
                    <a:pt x="47" y="242"/>
                    <a:pt x="47" y="242"/>
                  </a:cubicBezTo>
                  <a:cubicBezTo>
                    <a:pt x="47" y="243"/>
                    <a:pt x="47" y="244"/>
                    <a:pt x="47" y="245"/>
                  </a:cubicBezTo>
                  <a:cubicBezTo>
                    <a:pt x="52" y="247"/>
                    <a:pt x="53" y="248"/>
                    <a:pt x="53" y="253"/>
                  </a:cubicBezTo>
                  <a:cubicBezTo>
                    <a:pt x="52" y="253"/>
                    <a:pt x="52" y="253"/>
                    <a:pt x="52" y="253"/>
                  </a:cubicBezTo>
                  <a:cubicBezTo>
                    <a:pt x="50" y="251"/>
                    <a:pt x="50" y="249"/>
                    <a:pt x="48" y="247"/>
                  </a:cubicBezTo>
                  <a:cubicBezTo>
                    <a:pt x="47" y="247"/>
                    <a:pt x="38" y="243"/>
                    <a:pt x="38" y="243"/>
                  </a:cubicBezTo>
                  <a:cubicBezTo>
                    <a:pt x="37" y="242"/>
                    <a:pt x="36" y="243"/>
                    <a:pt x="35" y="243"/>
                  </a:cubicBezTo>
                  <a:cubicBezTo>
                    <a:pt x="34" y="242"/>
                    <a:pt x="33" y="240"/>
                    <a:pt x="32" y="239"/>
                  </a:cubicBezTo>
                  <a:cubicBezTo>
                    <a:pt x="31" y="239"/>
                    <a:pt x="30" y="240"/>
                    <a:pt x="28" y="239"/>
                  </a:cubicBezTo>
                  <a:cubicBezTo>
                    <a:pt x="28" y="239"/>
                    <a:pt x="26" y="236"/>
                    <a:pt x="25" y="236"/>
                  </a:cubicBezTo>
                  <a:cubicBezTo>
                    <a:pt x="24" y="236"/>
                    <a:pt x="23" y="236"/>
                    <a:pt x="22" y="236"/>
                  </a:cubicBezTo>
                  <a:cubicBezTo>
                    <a:pt x="21" y="235"/>
                    <a:pt x="20" y="232"/>
                    <a:pt x="18" y="232"/>
                  </a:cubicBezTo>
                  <a:cubicBezTo>
                    <a:pt x="14" y="231"/>
                    <a:pt x="10" y="234"/>
                    <a:pt x="7" y="233"/>
                  </a:cubicBezTo>
                  <a:cubicBezTo>
                    <a:pt x="7" y="232"/>
                    <a:pt x="7" y="232"/>
                    <a:pt x="7" y="232"/>
                  </a:cubicBezTo>
                  <a:cubicBezTo>
                    <a:pt x="4" y="231"/>
                    <a:pt x="2" y="232"/>
                    <a:pt x="0" y="231"/>
                  </a:cubicBezTo>
                  <a:cubicBezTo>
                    <a:pt x="3" y="370"/>
                    <a:pt x="3" y="370"/>
                    <a:pt x="3" y="370"/>
                  </a:cubicBezTo>
                  <a:cubicBezTo>
                    <a:pt x="3" y="370"/>
                    <a:pt x="9" y="367"/>
                    <a:pt x="11" y="368"/>
                  </a:cubicBezTo>
                  <a:cubicBezTo>
                    <a:pt x="12" y="369"/>
                    <a:pt x="15" y="371"/>
                    <a:pt x="16" y="370"/>
                  </a:cubicBezTo>
                  <a:cubicBezTo>
                    <a:pt x="22" y="364"/>
                    <a:pt x="19" y="370"/>
                    <a:pt x="20" y="373"/>
                  </a:cubicBezTo>
                  <a:cubicBezTo>
                    <a:pt x="21" y="376"/>
                    <a:pt x="21" y="376"/>
                    <a:pt x="23" y="379"/>
                  </a:cubicBezTo>
                  <a:cubicBezTo>
                    <a:pt x="25" y="382"/>
                    <a:pt x="31" y="385"/>
                    <a:pt x="33" y="388"/>
                  </a:cubicBezTo>
                  <a:cubicBezTo>
                    <a:pt x="35" y="391"/>
                    <a:pt x="32" y="395"/>
                    <a:pt x="37" y="390"/>
                  </a:cubicBezTo>
                  <a:cubicBezTo>
                    <a:pt x="40" y="388"/>
                    <a:pt x="43" y="389"/>
                    <a:pt x="44" y="386"/>
                  </a:cubicBezTo>
                  <a:cubicBezTo>
                    <a:pt x="45" y="383"/>
                    <a:pt x="42" y="381"/>
                    <a:pt x="44" y="381"/>
                  </a:cubicBezTo>
                  <a:cubicBezTo>
                    <a:pt x="47" y="381"/>
                    <a:pt x="50" y="378"/>
                    <a:pt x="52" y="381"/>
                  </a:cubicBezTo>
                  <a:cubicBezTo>
                    <a:pt x="53" y="384"/>
                    <a:pt x="58" y="383"/>
                    <a:pt x="58" y="386"/>
                  </a:cubicBezTo>
                  <a:cubicBezTo>
                    <a:pt x="58" y="388"/>
                    <a:pt x="58" y="390"/>
                    <a:pt x="61" y="390"/>
                  </a:cubicBezTo>
                  <a:cubicBezTo>
                    <a:pt x="65" y="391"/>
                    <a:pt x="67" y="395"/>
                    <a:pt x="69" y="397"/>
                  </a:cubicBezTo>
                  <a:cubicBezTo>
                    <a:pt x="70" y="400"/>
                    <a:pt x="77" y="406"/>
                    <a:pt x="79" y="409"/>
                  </a:cubicBezTo>
                  <a:cubicBezTo>
                    <a:pt x="81" y="412"/>
                    <a:pt x="81" y="416"/>
                    <a:pt x="85" y="418"/>
                  </a:cubicBezTo>
                  <a:cubicBezTo>
                    <a:pt x="88" y="420"/>
                    <a:pt x="87" y="423"/>
                    <a:pt x="91" y="425"/>
                  </a:cubicBezTo>
                  <a:cubicBezTo>
                    <a:pt x="94" y="427"/>
                    <a:pt x="97" y="422"/>
                    <a:pt x="97" y="425"/>
                  </a:cubicBezTo>
                  <a:cubicBezTo>
                    <a:pt x="97" y="428"/>
                    <a:pt x="98" y="430"/>
                    <a:pt x="99" y="433"/>
                  </a:cubicBezTo>
                  <a:cubicBezTo>
                    <a:pt x="100" y="436"/>
                    <a:pt x="100" y="434"/>
                    <a:pt x="102" y="435"/>
                  </a:cubicBezTo>
                  <a:cubicBezTo>
                    <a:pt x="104" y="437"/>
                    <a:pt x="103" y="441"/>
                    <a:pt x="105" y="441"/>
                  </a:cubicBezTo>
                  <a:cubicBezTo>
                    <a:pt x="107" y="441"/>
                    <a:pt x="103" y="443"/>
                    <a:pt x="104" y="445"/>
                  </a:cubicBezTo>
                  <a:cubicBezTo>
                    <a:pt x="104" y="447"/>
                    <a:pt x="104" y="448"/>
                    <a:pt x="104" y="449"/>
                  </a:cubicBezTo>
                  <a:cubicBezTo>
                    <a:pt x="103" y="450"/>
                    <a:pt x="101" y="453"/>
                    <a:pt x="101" y="453"/>
                  </a:cubicBezTo>
                  <a:close/>
                  <a:moveTo>
                    <a:pt x="506" y="620"/>
                  </a:moveTo>
                  <a:cubicBezTo>
                    <a:pt x="506" y="620"/>
                    <a:pt x="506" y="620"/>
                    <a:pt x="506" y="619"/>
                  </a:cubicBezTo>
                  <a:cubicBezTo>
                    <a:pt x="505" y="620"/>
                    <a:pt x="505" y="621"/>
                    <a:pt x="505" y="621"/>
                  </a:cubicBezTo>
                  <a:lnTo>
                    <a:pt x="506" y="620"/>
                  </a:lnTo>
                  <a:close/>
                  <a:moveTo>
                    <a:pt x="656" y="29"/>
                  </a:moveTo>
                  <a:cubicBezTo>
                    <a:pt x="657" y="29"/>
                    <a:pt x="657" y="30"/>
                    <a:pt x="657" y="31"/>
                  </a:cubicBezTo>
                  <a:cubicBezTo>
                    <a:pt x="653" y="30"/>
                    <a:pt x="653" y="29"/>
                    <a:pt x="656" y="29"/>
                  </a:cubicBezTo>
                  <a:close/>
                  <a:moveTo>
                    <a:pt x="386" y="265"/>
                  </a:moveTo>
                  <a:cubicBezTo>
                    <a:pt x="386" y="266"/>
                    <a:pt x="386" y="266"/>
                    <a:pt x="386" y="266"/>
                  </a:cubicBezTo>
                  <a:cubicBezTo>
                    <a:pt x="384" y="266"/>
                    <a:pt x="385" y="265"/>
                    <a:pt x="386" y="265"/>
                  </a:cubicBezTo>
                  <a:close/>
                  <a:moveTo>
                    <a:pt x="94" y="241"/>
                  </a:moveTo>
                  <a:cubicBezTo>
                    <a:pt x="95" y="241"/>
                    <a:pt x="94" y="242"/>
                    <a:pt x="94" y="242"/>
                  </a:cubicBezTo>
                  <a:cubicBezTo>
                    <a:pt x="94" y="241"/>
                    <a:pt x="93" y="240"/>
                    <a:pt x="94" y="241"/>
                  </a:cubicBezTo>
                  <a:close/>
                  <a:moveTo>
                    <a:pt x="147" y="518"/>
                  </a:moveTo>
                  <a:cubicBezTo>
                    <a:pt x="147" y="520"/>
                    <a:pt x="147" y="521"/>
                    <a:pt x="147" y="522"/>
                  </a:cubicBezTo>
                  <a:cubicBezTo>
                    <a:pt x="148" y="522"/>
                    <a:pt x="148" y="523"/>
                    <a:pt x="149" y="523"/>
                  </a:cubicBezTo>
                  <a:cubicBezTo>
                    <a:pt x="155" y="525"/>
                    <a:pt x="147" y="518"/>
                    <a:pt x="147" y="518"/>
                  </a:cubicBezTo>
                  <a:close/>
                  <a:moveTo>
                    <a:pt x="113" y="492"/>
                  </a:moveTo>
                  <a:cubicBezTo>
                    <a:pt x="112" y="492"/>
                    <a:pt x="114" y="494"/>
                    <a:pt x="114" y="494"/>
                  </a:cubicBezTo>
                  <a:cubicBezTo>
                    <a:pt x="114" y="494"/>
                    <a:pt x="115" y="491"/>
                    <a:pt x="113" y="492"/>
                  </a:cubicBezTo>
                  <a:close/>
                  <a:moveTo>
                    <a:pt x="111" y="472"/>
                  </a:moveTo>
                  <a:cubicBezTo>
                    <a:pt x="112" y="472"/>
                    <a:pt x="110" y="473"/>
                    <a:pt x="110" y="473"/>
                  </a:cubicBezTo>
                  <a:cubicBezTo>
                    <a:pt x="110" y="473"/>
                    <a:pt x="110" y="471"/>
                    <a:pt x="111" y="472"/>
                  </a:cubicBezTo>
                  <a:close/>
                  <a:moveTo>
                    <a:pt x="453" y="542"/>
                  </a:moveTo>
                  <a:cubicBezTo>
                    <a:pt x="452" y="543"/>
                    <a:pt x="454" y="544"/>
                    <a:pt x="454" y="544"/>
                  </a:cubicBezTo>
                  <a:cubicBezTo>
                    <a:pt x="454" y="544"/>
                    <a:pt x="456" y="542"/>
                    <a:pt x="453" y="542"/>
                  </a:cubicBezTo>
                  <a:close/>
                  <a:moveTo>
                    <a:pt x="464" y="536"/>
                  </a:moveTo>
                  <a:cubicBezTo>
                    <a:pt x="464" y="536"/>
                    <a:pt x="463" y="537"/>
                    <a:pt x="463" y="537"/>
                  </a:cubicBezTo>
                  <a:cubicBezTo>
                    <a:pt x="465" y="537"/>
                    <a:pt x="466" y="536"/>
                    <a:pt x="464" y="536"/>
                  </a:cubicBezTo>
                  <a:close/>
                  <a:moveTo>
                    <a:pt x="638" y="573"/>
                  </a:moveTo>
                  <a:cubicBezTo>
                    <a:pt x="639" y="573"/>
                    <a:pt x="637" y="574"/>
                    <a:pt x="637" y="574"/>
                  </a:cubicBezTo>
                  <a:cubicBezTo>
                    <a:pt x="637" y="574"/>
                    <a:pt x="637" y="572"/>
                    <a:pt x="638" y="573"/>
                  </a:cubicBezTo>
                  <a:close/>
                  <a:moveTo>
                    <a:pt x="693" y="583"/>
                  </a:moveTo>
                  <a:cubicBezTo>
                    <a:pt x="693" y="584"/>
                    <a:pt x="693" y="584"/>
                    <a:pt x="693" y="584"/>
                  </a:cubicBezTo>
                  <a:cubicBezTo>
                    <a:pt x="694" y="584"/>
                    <a:pt x="694" y="584"/>
                    <a:pt x="694" y="584"/>
                  </a:cubicBezTo>
                  <a:cubicBezTo>
                    <a:pt x="694" y="584"/>
                    <a:pt x="695" y="583"/>
                    <a:pt x="693" y="583"/>
                  </a:cubicBezTo>
                  <a:close/>
                  <a:moveTo>
                    <a:pt x="613" y="559"/>
                  </a:moveTo>
                  <a:cubicBezTo>
                    <a:pt x="617" y="558"/>
                    <a:pt x="612" y="562"/>
                    <a:pt x="611" y="562"/>
                  </a:cubicBezTo>
                  <a:cubicBezTo>
                    <a:pt x="607" y="564"/>
                    <a:pt x="612" y="559"/>
                    <a:pt x="613" y="559"/>
                  </a:cubicBezTo>
                  <a:close/>
                  <a:moveTo>
                    <a:pt x="667" y="520"/>
                  </a:moveTo>
                  <a:cubicBezTo>
                    <a:pt x="667" y="521"/>
                    <a:pt x="667" y="523"/>
                    <a:pt x="667" y="524"/>
                  </a:cubicBezTo>
                  <a:cubicBezTo>
                    <a:pt x="668" y="524"/>
                    <a:pt x="669" y="524"/>
                    <a:pt x="671" y="524"/>
                  </a:cubicBezTo>
                  <a:cubicBezTo>
                    <a:pt x="674" y="527"/>
                    <a:pt x="674" y="527"/>
                    <a:pt x="674" y="527"/>
                  </a:cubicBezTo>
                  <a:cubicBezTo>
                    <a:pt x="674" y="528"/>
                    <a:pt x="674" y="529"/>
                    <a:pt x="674" y="529"/>
                  </a:cubicBezTo>
                  <a:cubicBezTo>
                    <a:pt x="675" y="530"/>
                    <a:pt x="677" y="530"/>
                    <a:pt x="679" y="530"/>
                  </a:cubicBezTo>
                  <a:cubicBezTo>
                    <a:pt x="681" y="531"/>
                    <a:pt x="683" y="533"/>
                    <a:pt x="685" y="534"/>
                  </a:cubicBezTo>
                  <a:cubicBezTo>
                    <a:pt x="686" y="534"/>
                    <a:pt x="687" y="534"/>
                    <a:pt x="689" y="534"/>
                  </a:cubicBezTo>
                  <a:cubicBezTo>
                    <a:pt x="689" y="533"/>
                    <a:pt x="690" y="533"/>
                    <a:pt x="690" y="532"/>
                  </a:cubicBezTo>
                  <a:cubicBezTo>
                    <a:pt x="686" y="529"/>
                    <a:pt x="686" y="529"/>
                    <a:pt x="686" y="529"/>
                  </a:cubicBezTo>
                  <a:cubicBezTo>
                    <a:pt x="686" y="529"/>
                    <a:pt x="685" y="529"/>
                    <a:pt x="685" y="529"/>
                  </a:cubicBezTo>
                  <a:cubicBezTo>
                    <a:pt x="683" y="528"/>
                    <a:pt x="682" y="525"/>
                    <a:pt x="681" y="524"/>
                  </a:cubicBezTo>
                  <a:cubicBezTo>
                    <a:pt x="681" y="524"/>
                    <a:pt x="679" y="525"/>
                    <a:pt x="679" y="524"/>
                  </a:cubicBezTo>
                  <a:cubicBezTo>
                    <a:pt x="676" y="524"/>
                    <a:pt x="674" y="522"/>
                    <a:pt x="672" y="521"/>
                  </a:cubicBezTo>
                  <a:cubicBezTo>
                    <a:pt x="670" y="521"/>
                    <a:pt x="669" y="521"/>
                    <a:pt x="667" y="520"/>
                  </a:cubicBezTo>
                  <a:close/>
                  <a:moveTo>
                    <a:pt x="538" y="591"/>
                  </a:moveTo>
                  <a:cubicBezTo>
                    <a:pt x="538" y="592"/>
                    <a:pt x="539" y="593"/>
                    <a:pt x="539" y="593"/>
                  </a:cubicBezTo>
                  <a:cubicBezTo>
                    <a:pt x="538" y="596"/>
                    <a:pt x="538" y="596"/>
                    <a:pt x="538" y="596"/>
                  </a:cubicBezTo>
                  <a:cubicBezTo>
                    <a:pt x="534" y="594"/>
                    <a:pt x="537" y="593"/>
                    <a:pt x="538" y="591"/>
                  </a:cubicBezTo>
                  <a:close/>
                  <a:moveTo>
                    <a:pt x="518" y="583"/>
                  </a:moveTo>
                  <a:cubicBezTo>
                    <a:pt x="518" y="583"/>
                    <a:pt x="519" y="586"/>
                    <a:pt x="519" y="586"/>
                  </a:cubicBezTo>
                  <a:cubicBezTo>
                    <a:pt x="522" y="587"/>
                    <a:pt x="520" y="584"/>
                    <a:pt x="518" y="583"/>
                  </a:cubicBezTo>
                  <a:close/>
                  <a:moveTo>
                    <a:pt x="583" y="578"/>
                  </a:moveTo>
                  <a:cubicBezTo>
                    <a:pt x="584" y="579"/>
                    <a:pt x="586" y="580"/>
                    <a:pt x="587" y="580"/>
                  </a:cubicBezTo>
                  <a:cubicBezTo>
                    <a:pt x="586" y="581"/>
                    <a:pt x="585" y="583"/>
                    <a:pt x="583" y="582"/>
                  </a:cubicBezTo>
                  <a:cubicBezTo>
                    <a:pt x="583" y="582"/>
                    <a:pt x="584" y="581"/>
                    <a:pt x="584" y="580"/>
                  </a:cubicBezTo>
                  <a:cubicBezTo>
                    <a:pt x="583" y="580"/>
                    <a:pt x="580" y="580"/>
                    <a:pt x="582" y="579"/>
                  </a:cubicBezTo>
                  <a:cubicBezTo>
                    <a:pt x="584" y="578"/>
                    <a:pt x="581" y="578"/>
                    <a:pt x="583" y="578"/>
                  </a:cubicBezTo>
                  <a:close/>
                  <a:moveTo>
                    <a:pt x="506" y="575"/>
                  </a:moveTo>
                  <a:cubicBezTo>
                    <a:pt x="507" y="575"/>
                    <a:pt x="506" y="576"/>
                    <a:pt x="506" y="576"/>
                  </a:cubicBezTo>
                  <a:cubicBezTo>
                    <a:pt x="507" y="577"/>
                    <a:pt x="509" y="578"/>
                    <a:pt x="510" y="578"/>
                  </a:cubicBezTo>
                  <a:cubicBezTo>
                    <a:pt x="512" y="579"/>
                    <a:pt x="516" y="579"/>
                    <a:pt x="516" y="579"/>
                  </a:cubicBezTo>
                  <a:cubicBezTo>
                    <a:pt x="518" y="580"/>
                    <a:pt x="515" y="578"/>
                    <a:pt x="515" y="578"/>
                  </a:cubicBezTo>
                  <a:cubicBezTo>
                    <a:pt x="512" y="576"/>
                    <a:pt x="510" y="576"/>
                    <a:pt x="506" y="575"/>
                  </a:cubicBezTo>
                  <a:close/>
                  <a:moveTo>
                    <a:pt x="708" y="568"/>
                  </a:moveTo>
                  <a:cubicBezTo>
                    <a:pt x="707" y="569"/>
                    <a:pt x="707" y="570"/>
                    <a:pt x="707" y="570"/>
                  </a:cubicBezTo>
                  <a:cubicBezTo>
                    <a:pt x="706" y="571"/>
                    <a:pt x="705" y="570"/>
                    <a:pt x="704" y="570"/>
                  </a:cubicBezTo>
                  <a:cubicBezTo>
                    <a:pt x="703" y="571"/>
                    <a:pt x="702" y="572"/>
                    <a:pt x="702" y="573"/>
                  </a:cubicBezTo>
                  <a:cubicBezTo>
                    <a:pt x="703" y="574"/>
                    <a:pt x="703" y="574"/>
                    <a:pt x="702" y="574"/>
                  </a:cubicBezTo>
                  <a:cubicBezTo>
                    <a:pt x="702" y="576"/>
                    <a:pt x="701" y="578"/>
                    <a:pt x="701" y="579"/>
                  </a:cubicBezTo>
                  <a:cubicBezTo>
                    <a:pt x="703" y="578"/>
                    <a:pt x="705" y="579"/>
                    <a:pt x="706" y="578"/>
                  </a:cubicBezTo>
                  <a:cubicBezTo>
                    <a:pt x="707" y="577"/>
                    <a:pt x="706" y="576"/>
                    <a:pt x="706" y="576"/>
                  </a:cubicBezTo>
                  <a:cubicBezTo>
                    <a:pt x="706" y="576"/>
                    <a:pt x="713" y="571"/>
                    <a:pt x="708" y="574"/>
                  </a:cubicBezTo>
                  <a:cubicBezTo>
                    <a:pt x="708" y="573"/>
                    <a:pt x="708" y="572"/>
                    <a:pt x="708" y="572"/>
                  </a:cubicBezTo>
                  <a:cubicBezTo>
                    <a:pt x="711" y="571"/>
                    <a:pt x="709" y="570"/>
                    <a:pt x="708" y="568"/>
                  </a:cubicBezTo>
                  <a:close/>
                  <a:moveTo>
                    <a:pt x="532" y="566"/>
                  </a:moveTo>
                  <a:cubicBezTo>
                    <a:pt x="535" y="567"/>
                    <a:pt x="536" y="570"/>
                    <a:pt x="532" y="570"/>
                  </a:cubicBezTo>
                  <a:cubicBezTo>
                    <a:pt x="532" y="569"/>
                    <a:pt x="532" y="569"/>
                    <a:pt x="532" y="569"/>
                  </a:cubicBezTo>
                  <a:cubicBezTo>
                    <a:pt x="530" y="569"/>
                    <a:pt x="528" y="569"/>
                    <a:pt x="527" y="568"/>
                  </a:cubicBezTo>
                  <a:cubicBezTo>
                    <a:pt x="527" y="567"/>
                    <a:pt x="527" y="567"/>
                    <a:pt x="527" y="567"/>
                  </a:cubicBezTo>
                  <a:cubicBezTo>
                    <a:pt x="528" y="567"/>
                    <a:pt x="531" y="566"/>
                    <a:pt x="532" y="566"/>
                  </a:cubicBezTo>
                  <a:close/>
                  <a:moveTo>
                    <a:pt x="671" y="560"/>
                  </a:moveTo>
                  <a:cubicBezTo>
                    <a:pt x="670" y="560"/>
                    <a:pt x="670" y="561"/>
                    <a:pt x="670" y="562"/>
                  </a:cubicBezTo>
                  <a:cubicBezTo>
                    <a:pt x="670" y="563"/>
                    <a:pt x="668" y="564"/>
                    <a:pt x="668" y="564"/>
                  </a:cubicBezTo>
                  <a:cubicBezTo>
                    <a:pt x="669" y="566"/>
                    <a:pt x="669" y="566"/>
                    <a:pt x="669" y="566"/>
                  </a:cubicBezTo>
                  <a:cubicBezTo>
                    <a:pt x="669" y="566"/>
                    <a:pt x="671" y="566"/>
                    <a:pt x="671" y="566"/>
                  </a:cubicBezTo>
                  <a:cubicBezTo>
                    <a:pt x="672" y="567"/>
                    <a:pt x="671" y="569"/>
                    <a:pt x="672" y="569"/>
                  </a:cubicBezTo>
                  <a:cubicBezTo>
                    <a:pt x="672" y="569"/>
                    <a:pt x="674" y="569"/>
                    <a:pt x="674" y="569"/>
                  </a:cubicBezTo>
                  <a:cubicBezTo>
                    <a:pt x="679" y="570"/>
                    <a:pt x="678" y="570"/>
                    <a:pt x="683" y="568"/>
                  </a:cubicBezTo>
                  <a:cubicBezTo>
                    <a:pt x="683" y="569"/>
                    <a:pt x="683" y="570"/>
                    <a:pt x="682" y="570"/>
                  </a:cubicBezTo>
                  <a:cubicBezTo>
                    <a:pt x="682" y="572"/>
                    <a:pt x="682" y="572"/>
                    <a:pt x="682" y="572"/>
                  </a:cubicBezTo>
                  <a:cubicBezTo>
                    <a:pt x="683" y="572"/>
                    <a:pt x="683" y="573"/>
                    <a:pt x="683" y="573"/>
                  </a:cubicBezTo>
                  <a:cubicBezTo>
                    <a:pt x="684" y="573"/>
                    <a:pt x="685" y="573"/>
                    <a:pt x="686" y="573"/>
                  </a:cubicBezTo>
                  <a:cubicBezTo>
                    <a:pt x="685" y="572"/>
                    <a:pt x="686" y="572"/>
                    <a:pt x="686" y="572"/>
                  </a:cubicBezTo>
                  <a:cubicBezTo>
                    <a:pt x="686" y="572"/>
                    <a:pt x="687" y="571"/>
                    <a:pt x="687" y="571"/>
                  </a:cubicBezTo>
                  <a:cubicBezTo>
                    <a:pt x="686" y="571"/>
                    <a:pt x="685" y="570"/>
                    <a:pt x="685" y="570"/>
                  </a:cubicBezTo>
                  <a:cubicBezTo>
                    <a:pt x="685" y="569"/>
                    <a:pt x="685" y="568"/>
                    <a:pt x="685" y="568"/>
                  </a:cubicBezTo>
                  <a:cubicBezTo>
                    <a:pt x="685" y="568"/>
                    <a:pt x="687" y="567"/>
                    <a:pt x="686" y="567"/>
                  </a:cubicBezTo>
                  <a:cubicBezTo>
                    <a:pt x="684" y="567"/>
                    <a:pt x="680" y="568"/>
                    <a:pt x="677" y="568"/>
                  </a:cubicBezTo>
                  <a:cubicBezTo>
                    <a:pt x="677" y="566"/>
                    <a:pt x="677" y="566"/>
                    <a:pt x="677" y="566"/>
                  </a:cubicBezTo>
                  <a:cubicBezTo>
                    <a:pt x="676" y="566"/>
                    <a:pt x="676" y="567"/>
                    <a:pt x="676" y="567"/>
                  </a:cubicBezTo>
                  <a:cubicBezTo>
                    <a:pt x="674" y="568"/>
                    <a:pt x="672" y="566"/>
                    <a:pt x="671" y="565"/>
                  </a:cubicBezTo>
                  <a:cubicBezTo>
                    <a:pt x="671" y="565"/>
                    <a:pt x="672" y="562"/>
                    <a:pt x="671" y="562"/>
                  </a:cubicBezTo>
                  <a:cubicBezTo>
                    <a:pt x="672" y="562"/>
                    <a:pt x="673" y="559"/>
                    <a:pt x="671" y="560"/>
                  </a:cubicBezTo>
                  <a:close/>
                  <a:moveTo>
                    <a:pt x="707" y="558"/>
                  </a:moveTo>
                  <a:cubicBezTo>
                    <a:pt x="706" y="560"/>
                    <a:pt x="706" y="560"/>
                    <a:pt x="706" y="560"/>
                  </a:cubicBezTo>
                  <a:cubicBezTo>
                    <a:pt x="703" y="561"/>
                    <a:pt x="702" y="559"/>
                    <a:pt x="700" y="559"/>
                  </a:cubicBezTo>
                  <a:cubicBezTo>
                    <a:pt x="699" y="560"/>
                    <a:pt x="698" y="561"/>
                    <a:pt x="697" y="562"/>
                  </a:cubicBezTo>
                  <a:cubicBezTo>
                    <a:pt x="698" y="562"/>
                    <a:pt x="698" y="565"/>
                    <a:pt x="697" y="566"/>
                  </a:cubicBezTo>
                  <a:cubicBezTo>
                    <a:pt x="695" y="566"/>
                    <a:pt x="695" y="566"/>
                    <a:pt x="695" y="566"/>
                  </a:cubicBezTo>
                  <a:cubicBezTo>
                    <a:pt x="695" y="567"/>
                    <a:pt x="694" y="568"/>
                    <a:pt x="694" y="568"/>
                  </a:cubicBezTo>
                  <a:cubicBezTo>
                    <a:pt x="693" y="570"/>
                    <a:pt x="695" y="570"/>
                    <a:pt x="694" y="571"/>
                  </a:cubicBezTo>
                  <a:cubicBezTo>
                    <a:pt x="692" y="572"/>
                    <a:pt x="692" y="572"/>
                    <a:pt x="692" y="572"/>
                  </a:cubicBezTo>
                  <a:cubicBezTo>
                    <a:pt x="693" y="575"/>
                    <a:pt x="692" y="578"/>
                    <a:pt x="694" y="579"/>
                  </a:cubicBezTo>
                  <a:cubicBezTo>
                    <a:pt x="696" y="580"/>
                    <a:pt x="696" y="579"/>
                    <a:pt x="698" y="580"/>
                  </a:cubicBezTo>
                  <a:cubicBezTo>
                    <a:pt x="698" y="579"/>
                    <a:pt x="699" y="579"/>
                    <a:pt x="698" y="578"/>
                  </a:cubicBezTo>
                  <a:cubicBezTo>
                    <a:pt x="694" y="576"/>
                    <a:pt x="700" y="571"/>
                    <a:pt x="701" y="570"/>
                  </a:cubicBezTo>
                  <a:cubicBezTo>
                    <a:pt x="701" y="569"/>
                    <a:pt x="701" y="569"/>
                    <a:pt x="701" y="569"/>
                  </a:cubicBezTo>
                  <a:cubicBezTo>
                    <a:pt x="701" y="569"/>
                    <a:pt x="700" y="569"/>
                    <a:pt x="699" y="569"/>
                  </a:cubicBezTo>
                  <a:cubicBezTo>
                    <a:pt x="700" y="568"/>
                    <a:pt x="702" y="562"/>
                    <a:pt x="703" y="562"/>
                  </a:cubicBezTo>
                  <a:cubicBezTo>
                    <a:pt x="704" y="561"/>
                    <a:pt x="706" y="562"/>
                    <a:pt x="707" y="562"/>
                  </a:cubicBezTo>
                  <a:cubicBezTo>
                    <a:pt x="708" y="559"/>
                    <a:pt x="707" y="561"/>
                    <a:pt x="709" y="559"/>
                  </a:cubicBezTo>
                  <a:cubicBezTo>
                    <a:pt x="709" y="559"/>
                    <a:pt x="708" y="558"/>
                    <a:pt x="707" y="558"/>
                  </a:cubicBezTo>
                  <a:close/>
                  <a:moveTo>
                    <a:pt x="747" y="554"/>
                  </a:moveTo>
                  <a:cubicBezTo>
                    <a:pt x="747" y="555"/>
                    <a:pt x="746" y="560"/>
                    <a:pt x="748" y="558"/>
                  </a:cubicBezTo>
                  <a:cubicBezTo>
                    <a:pt x="750" y="558"/>
                    <a:pt x="749" y="556"/>
                    <a:pt x="749" y="554"/>
                  </a:cubicBezTo>
                  <a:cubicBezTo>
                    <a:pt x="748" y="554"/>
                    <a:pt x="747" y="554"/>
                    <a:pt x="747" y="554"/>
                  </a:cubicBezTo>
                  <a:close/>
                  <a:moveTo>
                    <a:pt x="692" y="549"/>
                  </a:moveTo>
                  <a:cubicBezTo>
                    <a:pt x="692" y="549"/>
                    <a:pt x="686" y="555"/>
                    <a:pt x="690" y="552"/>
                  </a:cubicBezTo>
                  <a:cubicBezTo>
                    <a:pt x="691" y="552"/>
                    <a:pt x="696" y="547"/>
                    <a:pt x="692" y="549"/>
                  </a:cubicBezTo>
                  <a:close/>
                  <a:moveTo>
                    <a:pt x="461" y="517"/>
                  </a:moveTo>
                  <a:cubicBezTo>
                    <a:pt x="464" y="520"/>
                    <a:pt x="464" y="521"/>
                    <a:pt x="465" y="526"/>
                  </a:cubicBezTo>
                  <a:cubicBezTo>
                    <a:pt x="464" y="526"/>
                    <a:pt x="462" y="526"/>
                    <a:pt x="463" y="526"/>
                  </a:cubicBezTo>
                  <a:cubicBezTo>
                    <a:pt x="463" y="526"/>
                    <a:pt x="460" y="526"/>
                    <a:pt x="462" y="526"/>
                  </a:cubicBezTo>
                  <a:cubicBezTo>
                    <a:pt x="461" y="526"/>
                    <a:pt x="459" y="526"/>
                    <a:pt x="459" y="526"/>
                  </a:cubicBezTo>
                  <a:cubicBezTo>
                    <a:pt x="459" y="523"/>
                    <a:pt x="459" y="523"/>
                    <a:pt x="459" y="523"/>
                  </a:cubicBezTo>
                  <a:cubicBezTo>
                    <a:pt x="457" y="522"/>
                    <a:pt x="459" y="525"/>
                    <a:pt x="458" y="525"/>
                  </a:cubicBezTo>
                  <a:cubicBezTo>
                    <a:pt x="457" y="525"/>
                    <a:pt x="457" y="525"/>
                    <a:pt x="457" y="525"/>
                  </a:cubicBezTo>
                  <a:cubicBezTo>
                    <a:pt x="457" y="525"/>
                    <a:pt x="457" y="519"/>
                    <a:pt x="457" y="518"/>
                  </a:cubicBezTo>
                  <a:cubicBezTo>
                    <a:pt x="458" y="517"/>
                    <a:pt x="460" y="517"/>
                    <a:pt x="461" y="517"/>
                  </a:cubicBezTo>
                  <a:close/>
                  <a:moveTo>
                    <a:pt x="603" y="505"/>
                  </a:moveTo>
                  <a:cubicBezTo>
                    <a:pt x="607" y="504"/>
                    <a:pt x="601" y="509"/>
                    <a:pt x="601" y="509"/>
                  </a:cubicBezTo>
                  <a:cubicBezTo>
                    <a:pt x="599" y="509"/>
                    <a:pt x="601" y="506"/>
                    <a:pt x="601" y="506"/>
                  </a:cubicBezTo>
                  <a:cubicBezTo>
                    <a:pt x="602" y="505"/>
                    <a:pt x="602" y="506"/>
                    <a:pt x="603" y="505"/>
                  </a:cubicBezTo>
                  <a:close/>
                  <a:moveTo>
                    <a:pt x="598" y="502"/>
                  </a:moveTo>
                  <a:cubicBezTo>
                    <a:pt x="598" y="502"/>
                    <a:pt x="597" y="502"/>
                    <a:pt x="599" y="503"/>
                  </a:cubicBezTo>
                  <a:cubicBezTo>
                    <a:pt x="600" y="503"/>
                    <a:pt x="599" y="504"/>
                    <a:pt x="599" y="505"/>
                  </a:cubicBezTo>
                  <a:cubicBezTo>
                    <a:pt x="599" y="506"/>
                    <a:pt x="592" y="512"/>
                    <a:pt x="591" y="512"/>
                  </a:cubicBezTo>
                  <a:cubicBezTo>
                    <a:pt x="590" y="512"/>
                    <a:pt x="590" y="511"/>
                    <a:pt x="589" y="511"/>
                  </a:cubicBezTo>
                  <a:cubicBezTo>
                    <a:pt x="589" y="511"/>
                    <a:pt x="588" y="511"/>
                    <a:pt x="587" y="511"/>
                  </a:cubicBezTo>
                  <a:cubicBezTo>
                    <a:pt x="589" y="509"/>
                    <a:pt x="591" y="506"/>
                    <a:pt x="593" y="505"/>
                  </a:cubicBezTo>
                  <a:cubicBezTo>
                    <a:pt x="594" y="504"/>
                    <a:pt x="596" y="505"/>
                    <a:pt x="596" y="504"/>
                  </a:cubicBezTo>
                  <a:cubicBezTo>
                    <a:pt x="597" y="503"/>
                    <a:pt x="597" y="502"/>
                    <a:pt x="598" y="502"/>
                  </a:cubicBezTo>
                  <a:close/>
                  <a:moveTo>
                    <a:pt x="738" y="499"/>
                  </a:moveTo>
                  <a:cubicBezTo>
                    <a:pt x="736" y="499"/>
                    <a:pt x="732" y="502"/>
                    <a:pt x="732" y="503"/>
                  </a:cubicBezTo>
                  <a:cubicBezTo>
                    <a:pt x="731" y="504"/>
                    <a:pt x="732" y="506"/>
                    <a:pt x="732" y="506"/>
                  </a:cubicBezTo>
                  <a:cubicBezTo>
                    <a:pt x="732" y="507"/>
                    <a:pt x="730" y="507"/>
                    <a:pt x="728" y="507"/>
                  </a:cubicBezTo>
                  <a:cubicBezTo>
                    <a:pt x="728" y="509"/>
                    <a:pt x="729" y="511"/>
                    <a:pt x="728" y="513"/>
                  </a:cubicBezTo>
                  <a:cubicBezTo>
                    <a:pt x="727" y="515"/>
                    <a:pt x="727" y="515"/>
                    <a:pt x="727" y="515"/>
                  </a:cubicBezTo>
                  <a:cubicBezTo>
                    <a:pt x="727" y="517"/>
                    <a:pt x="729" y="520"/>
                    <a:pt x="727" y="523"/>
                  </a:cubicBezTo>
                  <a:cubicBezTo>
                    <a:pt x="724" y="525"/>
                    <a:pt x="724" y="525"/>
                    <a:pt x="724" y="525"/>
                  </a:cubicBezTo>
                  <a:cubicBezTo>
                    <a:pt x="726" y="526"/>
                    <a:pt x="725" y="525"/>
                    <a:pt x="725" y="526"/>
                  </a:cubicBezTo>
                  <a:cubicBezTo>
                    <a:pt x="727" y="527"/>
                    <a:pt x="728" y="527"/>
                    <a:pt x="729" y="527"/>
                  </a:cubicBezTo>
                  <a:cubicBezTo>
                    <a:pt x="728" y="528"/>
                    <a:pt x="728" y="528"/>
                    <a:pt x="727" y="529"/>
                  </a:cubicBezTo>
                  <a:cubicBezTo>
                    <a:pt x="728" y="529"/>
                    <a:pt x="726" y="531"/>
                    <a:pt x="726" y="531"/>
                  </a:cubicBezTo>
                  <a:cubicBezTo>
                    <a:pt x="725" y="531"/>
                    <a:pt x="725" y="529"/>
                    <a:pt x="722" y="529"/>
                  </a:cubicBezTo>
                  <a:cubicBezTo>
                    <a:pt x="722" y="530"/>
                    <a:pt x="722" y="530"/>
                    <a:pt x="722" y="530"/>
                  </a:cubicBezTo>
                  <a:cubicBezTo>
                    <a:pt x="722" y="530"/>
                    <a:pt x="721" y="532"/>
                    <a:pt x="721" y="532"/>
                  </a:cubicBezTo>
                  <a:cubicBezTo>
                    <a:pt x="722" y="532"/>
                    <a:pt x="724" y="534"/>
                    <a:pt x="720" y="533"/>
                  </a:cubicBezTo>
                  <a:cubicBezTo>
                    <a:pt x="721" y="533"/>
                    <a:pt x="719" y="533"/>
                    <a:pt x="718" y="533"/>
                  </a:cubicBezTo>
                  <a:cubicBezTo>
                    <a:pt x="718" y="533"/>
                    <a:pt x="717" y="535"/>
                    <a:pt x="717" y="536"/>
                  </a:cubicBezTo>
                  <a:cubicBezTo>
                    <a:pt x="717" y="536"/>
                    <a:pt x="720" y="536"/>
                    <a:pt x="718" y="535"/>
                  </a:cubicBezTo>
                  <a:cubicBezTo>
                    <a:pt x="720" y="536"/>
                    <a:pt x="722" y="536"/>
                    <a:pt x="723" y="536"/>
                  </a:cubicBezTo>
                  <a:cubicBezTo>
                    <a:pt x="723" y="536"/>
                    <a:pt x="723" y="538"/>
                    <a:pt x="722" y="538"/>
                  </a:cubicBezTo>
                  <a:cubicBezTo>
                    <a:pt x="722" y="536"/>
                    <a:pt x="722" y="536"/>
                    <a:pt x="722" y="536"/>
                  </a:cubicBezTo>
                  <a:cubicBezTo>
                    <a:pt x="722" y="537"/>
                    <a:pt x="720" y="537"/>
                    <a:pt x="720" y="537"/>
                  </a:cubicBezTo>
                  <a:cubicBezTo>
                    <a:pt x="719" y="538"/>
                    <a:pt x="720" y="539"/>
                    <a:pt x="720" y="540"/>
                  </a:cubicBezTo>
                  <a:cubicBezTo>
                    <a:pt x="716" y="542"/>
                    <a:pt x="716" y="542"/>
                    <a:pt x="716" y="542"/>
                  </a:cubicBezTo>
                  <a:cubicBezTo>
                    <a:pt x="716" y="543"/>
                    <a:pt x="715" y="543"/>
                    <a:pt x="714" y="544"/>
                  </a:cubicBezTo>
                  <a:cubicBezTo>
                    <a:pt x="717" y="548"/>
                    <a:pt x="715" y="548"/>
                    <a:pt x="720" y="547"/>
                  </a:cubicBezTo>
                  <a:cubicBezTo>
                    <a:pt x="722" y="547"/>
                    <a:pt x="721" y="547"/>
                    <a:pt x="721" y="546"/>
                  </a:cubicBezTo>
                  <a:cubicBezTo>
                    <a:pt x="723" y="546"/>
                    <a:pt x="726" y="546"/>
                    <a:pt x="730" y="546"/>
                  </a:cubicBezTo>
                  <a:cubicBezTo>
                    <a:pt x="732" y="546"/>
                    <a:pt x="733" y="546"/>
                    <a:pt x="736" y="546"/>
                  </a:cubicBezTo>
                  <a:cubicBezTo>
                    <a:pt x="736" y="547"/>
                    <a:pt x="735" y="548"/>
                    <a:pt x="736" y="548"/>
                  </a:cubicBezTo>
                  <a:cubicBezTo>
                    <a:pt x="738" y="548"/>
                    <a:pt x="739" y="545"/>
                    <a:pt x="740" y="545"/>
                  </a:cubicBezTo>
                  <a:cubicBezTo>
                    <a:pt x="741" y="545"/>
                    <a:pt x="741" y="547"/>
                    <a:pt x="741" y="547"/>
                  </a:cubicBezTo>
                  <a:cubicBezTo>
                    <a:pt x="745" y="547"/>
                    <a:pt x="748" y="546"/>
                    <a:pt x="754" y="545"/>
                  </a:cubicBezTo>
                  <a:cubicBezTo>
                    <a:pt x="752" y="550"/>
                    <a:pt x="751" y="548"/>
                    <a:pt x="756" y="549"/>
                  </a:cubicBezTo>
                  <a:cubicBezTo>
                    <a:pt x="756" y="548"/>
                    <a:pt x="757" y="546"/>
                    <a:pt x="758" y="545"/>
                  </a:cubicBezTo>
                  <a:cubicBezTo>
                    <a:pt x="758" y="545"/>
                    <a:pt x="759" y="545"/>
                    <a:pt x="760" y="545"/>
                  </a:cubicBezTo>
                  <a:cubicBezTo>
                    <a:pt x="759" y="546"/>
                    <a:pt x="760" y="547"/>
                    <a:pt x="759" y="548"/>
                  </a:cubicBezTo>
                  <a:cubicBezTo>
                    <a:pt x="758" y="549"/>
                    <a:pt x="756" y="549"/>
                    <a:pt x="756" y="550"/>
                  </a:cubicBezTo>
                  <a:cubicBezTo>
                    <a:pt x="755" y="551"/>
                    <a:pt x="756" y="552"/>
                    <a:pt x="755" y="553"/>
                  </a:cubicBezTo>
                  <a:cubicBezTo>
                    <a:pt x="755" y="553"/>
                    <a:pt x="753" y="554"/>
                    <a:pt x="752" y="554"/>
                  </a:cubicBezTo>
                  <a:cubicBezTo>
                    <a:pt x="752" y="554"/>
                    <a:pt x="752" y="556"/>
                    <a:pt x="752" y="556"/>
                  </a:cubicBezTo>
                  <a:cubicBezTo>
                    <a:pt x="753" y="556"/>
                    <a:pt x="754" y="557"/>
                    <a:pt x="754" y="556"/>
                  </a:cubicBezTo>
                  <a:cubicBezTo>
                    <a:pt x="756" y="556"/>
                    <a:pt x="758" y="553"/>
                    <a:pt x="759" y="551"/>
                  </a:cubicBezTo>
                  <a:cubicBezTo>
                    <a:pt x="758" y="552"/>
                    <a:pt x="759" y="549"/>
                    <a:pt x="760" y="549"/>
                  </a:cubicBezTo>
                  <a:cubicBezTo>
                    <a:pt x="761" y="548"/>
                    <a:pt x="762" y="549"/>
                    <a:pt x="763" y="548"/>
                  </a:cubicBezTo>
                  <a:cubicBezTo>
                    <a:pt x="763" y="548"/>
                    <a:pt x="764" y="545"/>
                    <a:pt x="764" y="545"/>
                  </a:cubicBezTo>
                  <a:cubicBezTo>
                    <a:pt x="766" y="545"/>
                    <a:pt x="766" y="545"/>
                    <a:pt x="766" y="545"/>
                  </a:cubicBezTo>
                  <a:cubicBezTo>
                    <a:pt x="766" y="545"/>
                    <a:pt x="766" y="547"/>
                    <a:pt x="766" y="547"/>
                  </a:cubicBezTo>
                  <a:cubicBezTo>
                    <a:pt x="768" y="548"/>
                    <a:pt x="768" y="548"/>
                    <a:pt x="768" y="548"/>
                  </a:cubicBezTo>
                  <a:cubicBezTo>
                    <a:pt x="769" y="549"/>
                    <a:pt x="768" y="550"/>
                    <a:pt x="768" y="551"/>
                  </a:cubicBezTo>
                  <a:cubicBezTo>
                    <a:pt x="768" y="552"/>
                    <a:pt x="767" y="551"/>
                    <a:pt x="766" y="552"/>
                  </a:cubicBezTo>
                  <a:cubicBezTo>
                    <a:pt x="766" y="554"/>
                    <a:pt x="766" y="556"/>
                    <a:pt x="766" y="557"/>
                  </a:cubicBezTo>
                  <a:cubicBezTo>
                    <a:pt x="767" y="557"/>
                    <a:pt x="768" y="556"/>
                    <a:pt x="768" y="556"/>
                  </a:cubicBezTo>
                  <a:cubicBezTo>
                    <a:pt x="769" y="555"/>
                    <a:pt x="769" y="553"/>
                    <a:pt x="769" y="552"/>
                  </a:cubicBezTo>
                  <a:cubicBezTo>
                    <a:pt x="772" y="555"/>
                    <a:pt x="772" y="553"/>
                    <a:pt x="771" y="558"/>
                  </a:cubicBezTo>
                  <a:cubicBezTo>
                    <a:pt x="773" y="558"/>
                    <a:pt x="773" y="558"/>
                    <a:pt x="776" y="558"/>
                  </a:cubicBezTo>
                  <a:cubicBezTo>
                    <a:pt x="776" y="556"/>
                    <a:pt x="776" y="556"/>
                    <a:pt x="777" y="554"/>
                  </a:cubicBezTo>
                  <a:cubicBezTo>
                    <a:pt x="777" y="553"/>
                    <a:pt x="779" y="550"/>
                    <a:pt x="779" y="549"/>
                  </a:cubicBezTo>
                  <a:cubicBezTo>
                    <a:pt x="780" y="546"/>
                    <a:pt x="780" y="546"/>
                    <a:pt x="780" y="546"/>
                  </a:cubicBezTo>
                  <a:cubicBezTo>
                    <a:pt x="779" y="547"/>
                    <a:pt x="778" y="547"/>
                    <a:pt x="778" y="547"/>
                  </a:cubicBezTo>
                  <a:cubicBezTo>
                    <a:pt x="777" y="548"/>
                    <a:pt x="778" y="549"/>
                    <a:pt x="778" y="550"/>
                  </a:cubicBezTo>
                  <a:cubicBezTo>
                    <a:pt x="777" y="550"/>
                    <a:pt x="773" y="551"/>
                    <a:pt x="774" y="546"/>
                  </a:cubicBezTo>
                  <a:cubicBezTo>
                    <a:pt x="774" y="545"/>
                    <a:pt x="777" y="543"/>
                    <a:pt x="778" y="542"/>
                  </a:cubicBezTo>
                  <a:cubicBezTo>
                    <a:pt x="778" y="542"/>
                    <a:pt x="777" y="541"/>
                    <a:pt x="778" y="540"/>
                  </a:cubicBezTo>
                  <a:cubicBezTo>
                    <a:pt x="777" y="541"/>
                    <a:pt x="776" y="541"/>
                    <a:pt x="776" y="541"/>
                  </a:cubicBezTo>
                  <a:cubicBezTo>
                    <a:pt x="776" y="542"/>
                    <a:pt x="776" y="542"/>
                    <a:pt x="776" y="542"/>
                  </a:cubicBezTo>
                  <a:cubicBezTo>
                    <a:pt x="775" y="543"/>
                    <a:pt x="774" y="543"/>
                    <a:pt x="774" y="544"/>
                  </a:cubicBezTo>
                  <a:cubicBezTo>
                    <a:pt x="773" y="545"/>
                    <a:pt x="773" y="547"/>
                    <a:pt x="773" y="549"/>
                  </a:cubicBezTo>
                  <a:cubicBezTo>
                    <a:pt x="772" y="549"/>
                    <a:pt x="771" y="548"/>
                    <a:pt x="769" y="548"/>
                  </a:cubicBezTo>
                  <a:cubicBezTo>
                    <a:pt x="768" y="546"/>
                    <a:pt x="768" y="546"/>
                    <a:pt x="768" y="546"/>
                  </a:cubicBezTo>
                  <a:cubicBezTo>
                    <a:pt x="769" y="546"/>
                    <a:pt x="770" y="546"/>
                    <a:pt x="771" y="546"/>
                  </a:cubicBezTo>
                  <a:cubicBezTo>
                    <a:pt x="771" y="546"/>
                    <a:pt x="771" y="544"/>
                    <a:pt x="772" y="544"/>
                  </a:cubicBezTo>
                  <a:cubicBezTo>
                    <a:pt x="770" y="543"/>
                    <a:pt x="770" y="543"/>
                    <a:pt x="769" y="542"/>
                  </a:cubicBezTo>
                  <a:cubicBezTo>
                    <a:pt x="769" y="542"/>
                    <a:pt x="769" y="541"/>
                    <a:pt x="769" y="540"/>
                  </a:cubicBezTo>
                  <a:cubicBezTo>
                    <a:pt x="769" y="540"/>
                    <a:pt x="771" y="540"/>
                    <a:pt x="771" y="540"/>
                  </a:cubicBezTo>
                  <a:cubicBezTo>
                    <a:pt x="772" y="538"/>
                    <a:pt x="772" y="537"/>
                    <a:pt x="773" y="535"/>
                  </a:cubicBezTo>
                  <a:cubicBezTo>
                    <a:pt x="771" y="536"/>
                    <a:pt x="771" y="536"/>
                    <a:pt x="770" y="536"/>
                  </a:cubicBezTo>
                  <a:cubicBezTo>
                    <a:pt x="770" y="538"/>
                    <a:pt x="770" y="538"/>
                    <a:pt x="770" y="538"/>
                  </a:cubicBezTo>
                  <a:cubicBezTo>
                    <a:pt x="769" y="538"/>
                    <a:pt x="769" y="537"/>
                    <a:pt x="768" y="537"/>
                  </a:cubicBezTo>
                  <a:cubicBezTo>
                    <a:pt x="767" y="537"/>
                    <a:pt x="765" y="539"/>
                    <a:pt x="765" y="539"/>
                  </a:cubicBezTo>
                  <a:cubicBezTo>
                    <a:pt x="764" y="539"/>
                    <a:pt x="764" y="538"/>
                    <a:pt x="763" y="538"/>
                  </a:cubicBezTo>
                  <a:cubicBezTo>
                    <a:pt x="764" y="537"/>
                    <a:pt x="764" y="535"/>
                    <a:pt x="765" y="534"/>
                  </a:cubicBezTo>
                  <a:cubicBezTo>
                    <a:pt x="764" y="534"/>
                    <a:pt x="764" y="535"/>
                    <a:pt x="764" y="535"/>
                  </a:cubicBezTo>
                  <a:cubicBezTo>
                    <a:pt x="763" y="535"/>
                    <a:pt x="762" y="535"/>
                    <a:pt x="762" y="535"/>
                  </a:cubicBezTo>
                  <a:cubicBezTo>
                    <a:pt x="762" y="535"/>
                    <a:pt x="762" y="534"/>
                    <a:pt x="762" y="533"/>
                  </a:cubicBezTo>
                  <a:cubicBezTo>
                    <a:pt x="761" y="532"/>
                    <a:pt x="761" y="532"/>
                    <a:pt x="760" y="532"/>
                  </a:cubicBezTo>
                  <a:cubicBezTo>
                    <a:pt x="762" y="531"/>
                    <a:pt x="762" y="531"/>
                    <a:pt x="762" y="531"/>
                  </a:cubicBezTo>
                  <a:cubicBezTo>
                    <a:pt x="762" y="531"/>
                    <a:pt x="763" y="527"/>
                    <a:pt x="764" y="526"/>
                  </a:cubicBezTo>
                  <a:cubicBezTo>
                    <a:pt x="762" y="525"/>
                    <a:pt x="762" y="525"/>
                    <a:pt x="761" y="524"/>
                  </a:cubicBezTo>
                  <a:cubicBezTo>
                    <a:pt x="760" y="524"/>
                    <a:pt x="760" y="524"/>
                    <a:pt x="760" y="524"/>
                  </a:cubicBezTo>
                  <a:cubicBezTo>
                    <a:pt x="759" y="526"/>
                    <a:pt x="759" y="526"/>
                    <a:pt x="759" y="526"/>
                  </a:cubicBezTo>
                  <a:cubicBezTo>
                    <a:pt x="754" y="528"/>
                    <a:pt x="756" y="524"/>
                    <a:pt x="755" y="523"/>
                  </a:cubicBezTo>
                  <a:cubicBezTo>
                    <a:pt x="751" y="526"/>
                    <a:pt x="756" y="525"/>
                    <a:pt x="750" y="525"/>
                  </a:cubicBezTo>
                  <a:cubicBezTo>
                    <a:pt x="750" y="525"/>
                    <a:pt x="750" y="528"/>
                    <a:pt x="750" y="528"/>
                  </a:cubicBezTo>
                  <a:cubicBezTo>
                    <a:pt x="749" y="528"/>
                    <a:pt x="749" y="527"/>
                    <a:pt x="748" y="526"/>
                  </a:cubicBezTo>
                  <a:cubicBezTo>
                    <a:pt x="747" y="526"/>
                    <a:pt x="745" y="527"/>
                    <a:pt x="744" y="527"/>
                  </a:cubicBezTo>
                  <a:cubicBezTo>
                    <a:pt x="743" y="527"/>
                    <a:pt x="745" y="526"/>
                    <a:pt x="745" y="526"/>
                  </a:cubicBezTo>
                  <a:cubicBezTo>
                    <a:pt x="745" y="524"/>
                    <a:pt x="745" y="524"/>
                    <a:pt x="745" y="524"/>
                  </a:cubicBezTo>
                  <a:cubicBezTo>
                    <a:pt x="743" y="525"/>
                    <a:pt x="743" y="525"/>
                    <a:pt x="741" y="525"/>
                  </a:cubicBezTo>
                  <a:cubicBezTo>
                    <a:pt x="746" y="521"/>
                    <a:pt x="745" y="521"/>
                    <a:pt x="740" y="518"/>
                  </a:cubicBezTo>
                  <a:cubicBezTo>
                    <a:pt x="739" y="518"/>
                    <a:pt x="740" y="520"/>
                    <a:pt x="740" y="520"/>
                  </a:cubicBezTo>
                  <a:cubicBezTo>
                    <a:pt x="739" y="520"/>
                    <a:pt x="739" y="519"/>
                    <a:pt x="738" y="519"/>
                  </a:cubicBezTo>
                  <a:cubicBezTo>
                    <a:pt x="737" y="522"/>
                    <a:pt x="736" y="523"/>
                    <a:pt x="734" y="525"/>
                  </a:cubicBezTo>
                  <a:cubicBezTo>
                    <a:pt x="734" y="525"/>
                    <a:pt x="735" y="522"/>
                    <a:pt x="735" y="522"/>
                  </a:cubicBezTo>
                  <a:cubicBezTo>
                    <a:pt x="734" y="523"/>
                    <a:pt x="734" y="520"/>
                    <a:pt x="734" y="520"/>
                  </a:cubicBezTo>
                  <a:cubicBezTo>
                    <a:pt x="734" y="520"/>
                    <a:pt x="733" y="519"/>
                    <a:pt x="734" y="518"/>
                  </a:cubicBezTo>
                  <a:cubicBezTo>
                    <a:pt x="734" y="516"/>
                    <a:pt x="737" y="515"/>
                    <a:pt x="737" y="514"/>
                  </a:cubicBezTo>
                  <a:cubicBezTo>
                    <a:pt x="738" y="512"/>
                    <a:pt x="737" y="510"/>
                    <a:pt x="737" y="508"/>
                  </a:cubicBezTo>
                  <a:cubicBezTo>
                    <a:pt x="738" y="508"/>
                    <a:pt x="738" y="508"/>
                    <a:pt x="738" y="508"/>
                  </a:cubicBezTo>
                  <a:cubicBezTo>
                    <a:pt x="738" y="508"/>
                    <a:pt x="740" y="508"/>
                    <a:pt x="740" y="507"/>
                  </a:cubicBezTo>
                  <a:cubicBezTo>
                    <a:pt x="742" y="506"/>
                    <a:pt x="743" y="504"/>
                    <a:pt x="740" y="504"/>
                  </a:cubicBezTo>
                  <a:cubicBezTo>
                    <a:pt x="740" y="503"/>
                    <a:pt x="740" y="503"/>
                    <a:pt x="740" y="503"/>
                  </a:cubicBezTo>
                  <a:cubicBezTo>
                    <a:pt x="740" y="502"/>
                    <a:pt x="741" y="503"/>
                    <a:pt x="742" y="503"/>
                  </a:cubicBezTo>
                  <a:cubicBezTo>
                    <a:pt x="742" y="501"/>
                    <a:pt x="742" y="501"/>
                    <a:pt x="742" y="501"/>
                  </a:cubicBezTo>
                  <a:cubicBezTo>
                    <a:pt x="744" y="501"/>
                    <a:pt x="744" y="501"/>
                    <a:pt x="744" y="501"/>
                  </a:cubicBezTo>
                  <a:cubicBezTo>
                    <a:pt x="744" y="500"/>
                    <a:pt x="743" y="499"/>
                    <a:pt x="744" y="499"/>
                  </a:cubicBezTo>
                  <a:cubicBezTo>
                    <a:pt x="743" y="499"/>
                    <a:pt x="740" y="500"/>
                    <a:pt x="741" y="500"/>
                  </a:cubicBezTo>
                  <a:cubicBezTo>
                    <a:pt x="740" y="500"/>
                    <a:pt x="738" y="499"/>
                    <a:pt x="738" y="499"/>
                  </a:cubicBezTo>
                  <a:close/>
                  <a:moveTo>
                    <a:pt x="363" y="494"/>
                  </a:moveTo>
                  <a:cubicBezTo>
                    <a:pt x="366" y="494"/>
                    <a:pt x="366" y="496"/>
                    <a:pt x="367" y="498"/>
                  </a:cubicBezTo>
                  <a:cubicBezTo>
                    <a:pt x="368" y="498"/>
                    <a:pt x="369" y="497"/>
                    <a:pt x="369" y="497"/>
                  </a:cubicBezTo>
                  <a:cubicBezTo>
                    <a:pt x="370" y="498"/>
                    <a:pt x="369" y="501"/>
                    <a:pt x="369" y="502"/>
                  </a:cubicBezTo>
                  <a:cubicBezTo>
                    <a:pt x="370" y="503"/>
                    <a:pt x="372" y="504"/>
                    <a:pt x="373" y="505"/>
                  </a:cubicBezTo>
                  <a:cubicBezTo>
                    <a:pt x="374" y="506"/>
                    <a:pt x="373" y="507"/>
                    <a:pt x="373" y="509"/>
                  </a:cubicBezTo>
                  <a:cubicBezTo>
                    <a:pt x="374" y="510"/>
                    <a:pt x="375" y="511"/>
                    <a:pt x="376" y="513"/>
                  </a:cubicBezTo>
                  <a:cubicBezTo>
                    <a:pt x="375" y="514"/>
                    <a:pt x="376" y="514"/>
                    <a:pt x="375" y="515"/>
                  </a:cubicBezTo>
                  <a:cubicBezTo>
                    <a:pt x="374" y="515"/>
                    <a:pt x="372" y="515"/>
                    <a:pt x="371" y="515"/>
                  </a:cubicBezTo>
                  <a:cubicBezTo>
                    <a:pt x="371" y="512"/>
                    <a:pt x="371" y="508"/>
                    <a:pt x="369" y="505"/>
                  </a:cubicBezTo>
                  <a:cubicBezTo>
                    <a:pt x="369" y="505"/>
                    <a:pt x="368" y="505"/>
                    <a:pt x="367" y="505"/>
                  </a:cubicBezTo>
                  <a:cubicBezTo>
                    <a:pt x="367" y="504"/>
                    <a:pt x="368" y="503"/>
                    <a:pt x="367" y="503"/>
                  </a:cubicBezTo>
                  <a:cubicBezTo>
                    <a:pt x="367" y="500"/>
                    <a:pt x="362" y="499"/>
                    <a:pt x="362" y="497"/>
                  </a:cubicBezTo>
                  <a:cubicBezTo>
                    <a:pt x="362" y="495"/>
                    <a:pt x="362" y="494"/>
                    <a:pt x="363" y="494"/>
                  </a:cubicBezTo>
                  <a:close/>
                  <a:moveTo>
                    <a:pt x="625" y="481"/>
                  </a:moveTo>
                  <a:cubicBezTo>
                    <a:pt x="626" y="481"/>
                    <a:pt x="626" y="481"/>
                    <a:pt x="627" y="482"/>
                  </a:cubicBezTo>
                  <a:cubicBezTo>
                    <a:pt x="626" y="484"/>
                    <a:pt x="626" y="485"/>
                    <a:pt x="626" y="487"/>
                  </a:cubicBezTo>
                  <a:cubicBezTo>
                    <a:pt x="625" y="488"/>
                    <a:pt x="625" y="487"/>
                    <a:pt x="623" y="487"/>
                  </a:cubicBezTo>
                  <a:cubicBezTo>
                    <a:pt x="623" y="487"/>
                    <a:pt x="622" y="489"/>
                    <a:pt x="621" y="489"/>
                  </a:cubicBezTo>
                  <a:cubicBezTo>
                    <a:pt x="621" y="488"/>
                    <a:pt x="620" y="488"/>
                    <a:pt x="621" y="486"/>
                  </a:cubicBezTo>
                  <a:cubicBezTo>
                    <a:pt x="621" y="484"/>
                    <a:pt x="624" y="482"/>
                    <a:pt x="625" y="481"/>
                  </a:cubicBezTo>
                  <a:close/>
                  <a:moveTo>
                    <a:pt x="519" y="480"/>
                  </a:moveTo>
                  <a:cubicBezTo>
                    <a:pt x="519" y="480"/>
                    <a:pt x="517" y="483"/>
                    <a:pt x="517" y="483"/>
                  </a:cubicBezTo>
                  <a:cubicBezTo>
                    <a:pt x="520" y="484"/>
                    <a:pt x="522" y="485"/>
                    <a:pt x="526" y="486"/>
                  </a:cubicBezTo>
                  <a:cubicBezTo>
                    <a:pt x="526" y="486"/>
                    <a:pt x="526" y="483"/>
                    <a:pt x="526" y="483"/>
                  </a:cubicBezTo>
                  <a:cubicBezTo>
                    <a:pt x="525" y="483"/>
                    <a:pt x="524" y="483"/>
                    <a:pt x="524" y="483"/>
                  </a:cubicBezTo>
                  <a:cubicBezTo>
                    <a:pt x="522" y="481"/>
                    <a:pt x="522" y="481"/>
                    <a:pt x="519" y="480"/>
                  </a:cubicBezTo>
                  <a:close/>
                  <a:moveTo>
                    <a:pt x="357" y="474"/>
                  </a:moveTo>
                  <a:cubicBezTo>
                    <a:pt x="360" y="474"/>
                    <a:pt x="359" y="477"/>
                    <a:pt x="357" y="478"/>
                  </a:cubicBezTo>
                  <a:cubicBezTo>
                    <a:pt x="359" y="479"/>
                    <a:pt x="360" y="479"/>
                    <a:pt x="361" y="480"/>
                  </a:cubicBezTo>
                  <a:cubicBezTo>
                    <a:pt x="361" y="485"/>
                    <a:pt x="361" y="489"/>
                    <a:pt x="361" y="494"/>
                  </a:cubicBezTo>
                  <a:cubicBezTo>
                    <a:pt x="360" y="494"/>
                    <a:pt x="359" y="494"/>
                    <a:pt x="357" y="494"/>
                  </a:cubicBezTo>
                  <a:cubicBezTo>
                    <a:pt x="357" y="493"/>
                    <a:pt x="356" y="492"/>
                    <a:pt x="356" y="492"/>
                  </a:cubicBezTo>
                  <a:cubicBezTo>
                    <a:pt x="356" y="490"/>
                    <a:pt x="357" y="490"/>
                    <a:pt x="357" y="489"/>
                  </a:cubicBezTo>
                  <a:cubicBezTo>
                    <a:pt x="359" y="483"/>
                    <a:pt x="354" y="480"/>
                    <a:pt x="351" y="478"/>
                  </a:cubicBezTo>
                  <a:cubicBezTo>
                    <a:pt x="352" y="478"/>
                    <a:pt x="355" y="477"/>
                    <a:pt x="357" y="477"/>
                  </a:cubicBezTo>
                  <a:cubicBezTo>
                    <a:pt x="356" y="477"/>
                    <a:pt x="355" y="474"/>
                    <a:pt x="357" y="474"/>
                  </a:cubicBezTo>
                  <a:close/>
                  <a:moveTo>
                    <a:pt x="667" y="473"/>
                  </a:moveTo>
                  <a:cubicBezTo>
                    <a:pt x="667" y="473"/>
                    <a:pt x="672" y="476"/>
                    <a:pt x="672" y="476"/>
                  </a:cubicBezTo>
                  <a:cubicBezTo>
                    <a:pt x="672" y="476"/>
                    <a:pt x="672" y="478"/>
                    <a:pt x="672" y="478"/>
                  </a:cubicBezTo>
                  <a:cubicBezTo>
                    <a:pt x="671" y="478"/>
                    <a:pt x="669" y="479"/>
                    <a:pt x="669" y="479"/>
                  </a:cubicBezTo>
                  <a:cubicBezTo>
                    <a:pt x="668" y="479"/>
                    <a:pt x="666" y="473"/>
                    <a:pt x="667" y="473"/>
                  </a:cubicBezTo>
                  <a:close/>
                  <a:moveTo>
                    <a:pt x="634" y="463"/>
                  </a:moveTo>
                  <a:cubicBezTo>
                    <a:pt x="634" y="465"/>
                    <a:pt x="634" y="467"/>
                    <a:pt x="634" y="469"/>
                  </a:cubicBezTo>
                  <a:cubicBezTo>
                    <a:pt x="633" y="469"/>
                    <a:pt x="633" y="469"/>
                    <a:pt x="633" y="469"/>
                  </a:cubicBezTo>
                  <a:cubicBezTo>
                    <a:pt x="633" y="470"/>
                    <a:pt x="634" y="470"/>
                    <a:pt x="633" y="472"/>
                  </a:cubicBezTo>
                  <a:cubicBezTo>
                    <a:pt x="631" y="471"/>
                    <a:pt x="628" y="474"/>
                    <a:pt x="630" y="468"/>
                  </a:cubicBezTo>
                  <a:cubicBezTo>
                    <a:pt x="630" y="467"/>
                    <a:pt x="632" y="467"/>
                    <a:pt x="633" y="467"/>
                  </a:cubicBezTo>
                  <a:cubicBezTo>
                    <a:pt x="633" y="466"/>
                    <a:pt x="633" y="465"/>
                    <a:pt x="633" y="464"/>
                  </a:cubicBezTo>
                  <a:cubicBezTo>
                    <a:pt x="633" y="464"/>
                    <a:pt x="634" y="463"/>
                    <a:pt x="634" y="463"/>
                  </a:cubicBezTo>
                  <a:close/>
                  <a:moveTo>
                    <a:pt x="374" y="461"/>
                  </a:moveTo>
                  <a:cubicBezTo>
                    <a:pt x="374" y="461"/>
                    <a:pt x="374" y="463"/>
                    <a:pt x="374" y="463"/>
                  </a:cubicBezTo>
                  <a:cubicBezTo>
                    <a:pt x="375" y="464"/>
                    <a:pt x="376" y="463"/>
                    <a:pt x="376" y="463"/>
                  </a:cubicBezTo>
                  <a:cubicBezTo>
                    <a:pt x="376" y="467"/>
                    <a:pt x="375" y="470"/>
                    <a:pt x="377" y="474"/>
                  </a:cubicBezTo>
                  <a:cubicBezTo>
                    <a:pt x="377" y="474"/>
                    <a:pt x="379" y="476"/>
                    <a:pt x="379" y="476"/>
                  </a:cubicBezTo>
                  <a:cubicBezTo>
                    <a:pt x="379" y="477"/>
                    <a:pt x="378" y="478"/>
                    <a:pt x="379" y="479"/>
                  </a:cubicBezTo>
                  <a:cubicBezTo>
                    <a:pt x="379" y="479"/>
                    <a:pt x="379" y="479"/>
                    <a:pt x="379" y="479"/>
                  </a:cubicBezTo>
                  <a:cubicBezTo>
                    <a:pt x="380" y="481"/>
                    <a:pt x="381" y="483"/>
                    <a:pt x="383" y="485"/>
                  </a:cubicBezTo>
                  <a:cubicBezTo>
                    <a:pt x="384" y="486"/>
                    <a:pt x="384" y="486"/>
                    <a:pt x="384" y="486"/>
                  </a:cubicBezTo>
                  <a:cubicBezTo>
                    <a:pt x="385" y="488"/>
                    <a:pt x="383" y="488"/>
                    <a:pt x="383" y="489"/>
                  </a:cubicBezTo>
                  <a:cubicBezTo>
                    <a:pt x="384" y="490"/>
                    <a:pt x="387" y="497"/>
                    <a:pt x="389" y="497"/>
                  </a:cubicBezTo>
                  <a:cubicBezTo>
                    <a:pt x="389" y="498"/>
                    <a:pt x="389" y="498"/>
                    <a:pt x="389" y="498"/>
                  </a:cubicBezTo>
                  <a:cubicBezTo>
                    <a:pt x="390" y="499"/>
                    <a:pt x="392" y="498"/>
                    <a:pt x="393" y="499"/>
                  </a:cubicBezTo>
                  <a:cubicBezTo>
                    <a:pt x="391" y="503"/>
                    <a:pt x="392" y="505"/>
                    <a:pt x="393" y="510"/>
                  </a:cubicBezTo>
                  <a:cubicBezTo>
                    <a:pt x="392" y="510"/>
                    <a:pt x="390" y="510"/>
                    <a:pt x="389" y="511"/>
                  </a:cubicBezTo>
                  <a:cubicBezTo>
                    <a:pt x="389" y="511"/>
                    <a:pt x="389" y="512"/>
                    <a:pt x="389" y="513"/>
                  </a:cubicBezTo>
                  <a:cubicBezTo>
                    <a:pt x="389" y="513"/>
                    <a:pt x="387" y="512"/>
                    <a:pt x="387" y="513"/>
                  </a:cubicBezTo>
                  <a:cubicBezTo>
                    <a:pt x="386" y="508"/>
                    <a:pt x="387" y="503"/>
                    <a:pt x="385" y="499"/>
                  </a:cubicBezTo>
                  <a:cubicBezTo>
                    <a:pt x="385" y="498"/>
                    <a:pt x="383" y="499"/>
                    <a:pt x="383" y="499"/>
                  </a:cubicBezTo>
                  <a:cubicBezTo>
                    <a:pt x="383" y="498"/>
                    <a:pt x="383" y="497"/>
                    <a:pt x="383" y="496"/>
                  </a:cubicBezTo>
                  <a:cubicBezTo>
                    <a:pt x="383" y="495"/>
                    <a:pt x="383" y="495"/>
                    <a:pt x="383" y="495"/>
                  </a:cubicBezTo>
                  <a:cubicBezTo>
                    <a:pt x="382" y="495"/>
                    <a:pt x="380" y="495"/>
                    <a:pt x="379" y="495"/>
                  </a:cubicBezTo>
                  <a:cubicBezTo>
                    <a:pt x="379" y="491"/>
                    <a:pt x="378" y="492"/>
                    <a:pt x="380" y="489"/>
                  </a:cubicBezTo>
                  <a:cubicBezTo>
                    <a:pt x="378" y="488"/>
                    <a:pt x="378" y="486"/>
                    <a:pt x="376" y="487"/>
                  </a:cubicBezTo>
                  <a:cubicBezTo>
                    <a:pt x="376" y="488"/>
                    <a:pt x="377" y="488"/>
                    <a:pt x="375" y="488"/>
                  </a:cubicBezTo>
                  <a:cubicBezTo>
                    <a:pt x="374" y="488"/>
                    <a:pt x="374" y="485"/>
                    <a:pt x="373" y="485"/>
                  </a:cubicBezTo>
                  <a:cubicBezTo>
                    <a:pt x="372" y="484"/>
                    <a:pt x="369" y="483"/>
                    <a:pt x="368" y="482"/>
                  </a:cubicBezTo>
                  <a:cubicBezTo>
                    <a:pt x="367" y="481"/>
                    <a:pt x="368" y="480"/>
                    <a:pt x="367" y="478"/>
                  </a:cubicBezTo>
                  <a:cubicBezTo>
                    <a:pt x="368" y="478"/>
                    <a:pt x="369" y="478"/>
                    <a:pt x="369" y="477"/>
                  </a:cubicBezTo>
                  <a:cubicBezTo>
                    <a:pt x="364" y="475"/>
                    <a:pt x="366" y="477"/>
                    <a:pt x="363" y="473"/>
                  </a:cubicBezTo>
                  <a:cubicBezTo>
                    <a:pt x="365" y="471"/>
                    <a:pt x="367" y="468"/>
                    <a:pt x="368" y="465"/>
                  </a:cubicBezTo>
                  <a:cubicBezTo>
                    <a:pt x="369" y="465"/>
                    <a:pt x="371" y="465"/>
                    <a:pt x="373" y="465"/>
                  </a:cubicBezTo>
                  <a:cubicBezTo>
                    <a:pt x="373" y="465"/>
                    <a:pt x="373" y="463"/>
                    <a:pt x="373" y="463"/>
                  </a:cubicBezTo>
                  <a:cubicBezTo>
                    <a:pt x="373" y="463"/>
                    <a:pt x="372" y="463"/>
                    <a:pt x="372" y="462"/>
                  </a:cubicBezTo>
                  <a:lnTo>
                    <a:pt x="374" y="461"/>
                  </a:lnTo>
                  <a:close/>
                  <a:moveTo>
                    <a:pt x="592" y="457"/>
                  </a:moveTo>
                  <a:cubicBezTo>
                    <a:pt x="594" y="457"/>
                    <a:pt x="592" y="459"/>
                    <a:pt x="592" y="459"/>
                  </a:cubicBezTo>
                  <a:cubicBezTo>
                    <a:pt x="590" y="459"/>
                    <a:pt x="591" y="458"/>
                    <a:pt x="592" y="457"/>
                  </a:cubicBezTo>
                  <a:close/>
                  <a:moveTo>
                    <a:pt x="651" y="453"/>
                  </a:moveTo>
                  <a:cubicBezTo>
                    <a:pt x="652" y="453"/>
                    <a:pt x="654" y="456"/>
                    <a:pt x="652" y="455"/>
                  </a:cubicBezTo>
                  <a:cubicBezTo>
                    <a:pt x="652" y="455"/>
                    <a:pt x="650" y="452"/>
                    <a:pt x="651" y="453"/>
                  </a:cubicBezTo>
                  <a:close/>
                  <a:moveTo>
                    <a:pt x="591" y="442"/>
                  </a:moveTo>
                  <a:cubicBezTo>
                    <a:pt x="591" y="442"/>
                    <a:pt x="591" y="442"/>
                    <a:pt x="591" y="442"/>
                  </a:cubicBezTo>
                  <a:cubicBezTo>
                    <a:pt x="590" y="444"/>
                    <a:pt x="592" y="445"/>
                    <a:pt x="589" y="446"/>
                  </a:cubicBezTo>
                  <a:cubicBezTo>
                    <a:pt x="588" y="447"/>
                    <a:pt x="589" y="443"/>
                    <a:pt x="591" y="442"/>
                  </a:cubicBezTo>
                  <a:close/>
                  <a:moveTo>
                    <a:pt x="535" y="439"/>
                  </a:moveTo>
                  <a:cubicBezTo>
                    <a:pt x="534" y="439"/>
                    <a:pt x="534" y="440"/>
                    <a:pt x="536" y="441"/>
                  </a:cubicBezTo>
                  <a:cubicBezTo>
                    <a:pt x="536" y="441"/>
                    <a:pt x="537" y="438"/>
                    <a:pt x="535" y="439"/>
                  </a:cubicBezTo>
                  <a:close/>
                  <a:moveTo>
                    <a:pt x="579" y="435"/>
                  </a:moveTo>
                  <a:cubicBezTo>
                    <a:pt x="581" y="435"/>
                    <a:pt x="582" y="437"/>
                    <a:pt x="583" y="437"/>
                  </a:cubicBezTo>
                  <a:cubicBezTo>
                    <a:pt x="583" y="438"/>
                    <a:pt x="583" y="439"/>
                    <a:pt x="583" y="439"/>
                  </a:cubicBezTo>
                  <a:cubicBezTo>
                    <a:pt x="582" y="439"/>
                    <a:pt x="580" y="439"/>
                    <a:pt x="578" y="439"/>
                  </a:cubicBezTo>
                  <a:cubicBezTo>
                    <a:pt x="578" y="438"/>
                    <a:pt x="576" y="436"/>
                    <a:pt x="579" y="435"/>
                  </a:cubicBezTo>
                  <a:close/>
                  <a:moveTo>
                    <a:pt x="534" y="434"/>
                  </a:moveTo>
                  <a:cubicBezTo>
                    <a:pt x="532" y="434"/>
                    <a:pt x="533" y="436"/>
                    <a:pt x="534" y="436"/>
                  </a:cubicBezTo>
                  <a:cubicBezTo>
                    <a:pt x="534" y="436"/>
                    <a:pt x="536" y="433"/>
                    <a:pt x="534" y="434"/>
                  </a:cubicBezTo>
                  <a:close/>
                  <a:moveTo>
                    <a:pt x="330" y="432"/>
                  </a:moveTo>
                  <a:cubicBezTo>
                    <a:pt x="330" y="433"/>
                    <a:pt x="330" y="433"/>
                    <a:pt x="330" y="433"/>
                  </a:cubicBezTo>
                  <a:cubicBezTo>
                    <a:pt x="334" y="432"/>
                    <a:pt x="331" y="435"/>
                    <a:pt x="331" y="435"/>
                  </a:cubicBezTo>
                  <a:cubicBezTo>
                    <a:pt x="328" y="435"/>
                    <a:pt x="329" y="432"/>
                    <a:pt x="330" y="432"/>
                  </a:cubicBezTo>
                  <a:close/>
                  <a:moveTo>
                    <a:pt x="538" y="430"/>
                  </a:moveTo>
                  <a:cubicBezTo>
                    <a:pt x="538" y="434"/>
                    <a:pt x="537" y="437"/>
                    <a:pt x="537" y="440"/>
                  </a:cubicBezTo>
                  <a:cubicBezTo>
                    <a:pt x="537" y="440"/>
                    <a:pt x="539" y="440"/>
                    <a:pt x="539" y="440"/>
                  </a:cubicBezTo>
                  <a:cubicBezTo>
                    <a:pt x="540" y="437"/>
                    <a:pt x="541" y="434"/>
                    <a:pt x="541" y="431"/>
                  </a:cubicBezTo>
                  <a:cubicBezTo>
                    <a:pt x="540" y="430"/>
                    <a:pt x="539" y="431"/>
                    <a:pt x="538" y="430"/>
                  </a:cubicBezTo>
                  <a:close/>
                  <a:moveTo>
                    <a:pt x="535" y="429"/>
                  </a:moveTo>
                  <a:cubicBezTo>
                    <a:pt x="533" y="430"/>
                    <a:pt x="531" y="433"/>
                    <a:pt x="535" y="432"/>
                  </a:cubicBezTo>
                  <a:cubicBezTo>
                    <a:pt x="535" y="432"/>
                    <a:pt x="538" y="429"/>
                    <a:pt x="535" y="429"/>
                  </a:cubicBezTo>
                  <a:close/>
                  <a:moveTo>
                    <a:pt x="341" y="409"/>
                  </a:moveTo>
                  <a:cubicBezTo>
                    <a:pt x="342" y="410"/>
                    <a:pt x="342" y="411"/>
                    <a:pt x="342" y="411"/>
                  </a:cubicBezTo>
                  <a:cubicBezTo>
                    <a:pt x="343" y="411"/>
                    <a:pt x="344" y="411"/>
                    <a:pt x="345" y="411"/>
                  </a:cubicBezTo>
                  <a:cubicBezTo>
                    <a:pt x="344" y="413"/>
                    <a:pt x="344" y="414"/>
                    <a:pt x="344" y="415"/>
                  </a:cubicBezTo>
                  <a:cubicBezTo>
                    <a:pt x="343" y="416"/>
                    <a:pt x="342" y="416"/>
                    <a:pt x="342" y="417"/>
                  </a:cubicBezTo>
                  <a:cubicBezTo>
                    <a:pt x="341" y="419"/>
                    <a:pt x="343" y="419"/>
                    <a:pt x="343" y="421"/>
                  </a:cubicBezTo>
                  <a:cubicBezTo>
                    <a:pt x="343" y="421"/>
                    <a:pt x="341" y="422"/>
                    <a:pt x="341" y="422"/>
                  </a:cubicBezTo>
                  <a:cubicBezTo>
                    <a:pt x="338" y="428"/>
                    <a:pt x="342" y="429"/>
                    <a:pt x="335" y="431"/>
                  </a:cubicBezTo>
                  <a:cubicBezTo>
                    <a:pt x="335" y="429"/>
                    <a:pt x="335" y="429"/>
                    <a:pt x="335" y="426"/>
                  </a:cubicBezTo>
                  <a:cubicBezTo>
                    <a:pt x="334" y="421"/>
                    <a:pt x="332" y="423"/>
                    <a:pt x="335" y="418"/>
                  </a:cubicBezTo>
                  <a:cubicBezTo>
                    <a:pt x="337" y="415"/>
                    <a:pt x="339" y="412"/>
                    <a:pt x="341" y="409"/>
                  </a:cubicBezTo>
                  <a:close/>
                  <a:moveTo>
                    <a:pt x="334" y="402"/>
                  </a:moveTo>
                  <a:cubicBezTo>
                    <a:pt x="334" y="404"/>
                    <a:pt x="337" y="408"/>
                    <a:pt x="332" y="409"/>
                  </a:cubicBezTo>
                  <a:cubicBezTo>
                    <a:pt x="331" y="409"/>
                    <a:pt x="331" y="407"/>
                    <a:pt x="330" y="405"/>
                  </a:cubicBezTo>
                  <a:cubicBezTo>
                    <a:pt x="331" y="404"/>
                    <a:pt x="332" y="403"/>
                    <a:pt x="334" y="402"/>
                  </a:cubicBezTo>
                  <a:close/>
                  <a:moveTo>
                    <a:pt x="626" y="391"/>
                  </a:moveTo>
                  <a:cubicBezTo>
                    <a:pt x="627" y="392"/>
                    <a:pt x="627" y="392"/>
                    <a:pt x="627" y="392"/>
                  </a:cubicBezTo>
                  <a:cubicBezTo>
                    <a:pt x="626" y="391"/>
                    <a:pt x="627" y="391"/>
                    <a:pt x="626" y="391"/>
                  </a:cubicBezTo>
                  <a:close/>
                  <a:moveTo>
                    <a:pt x="635" y="374"/>
                  </a:moveTo>
                  <a:cubicBezTo>
                    <a:pt x="635" y="376"/>
                    <a:pt x="635" y="376"/>
                    <a:pt x="635" y="376"/>
                  </a:cubicBezTo>
                  <a:cubicBezTo>
                    <a:pt x="638" y="375"/>
                    <a:pt x="638" y="374"/>
                    <a:pt x="635" y="374"/>
                  </a:cubicBezTo>
                  <a:close/>
                  <a:moveTo>
                    <a:pt x="611" y="353"/>
                  </a:moveTo>
                  <a:cubicBezTo>
                    <a:pt x="611" y="353"/>
                    <a:pt x="613" y="355"/>
                    <a:pt x="613" y="356"/>
                  </a:cubicBezTo>
                  <a:cubicBezTo>
                    <a:pt x="620" y="354"/>
                    <a:pt x="613" y="354"/>
                    <a:pt x="611" y="353"/>
                  </a:cubicBezTo>
                  <a:close/>
                  <a:moveTo>
                    <a:pt x="586" y="328"/>
                  </a:moveTo>
                  <a:cubicBezTo>
                    <a:pt x="585" y="328"/>
                    <a:pt x="587" y="330"/>
                    <a:pt x="587" y="330"/>
                  </a:cubicBezTo>
                  <a:cubicBezTo>
                    <a:pt x="587" y="330"/>
                    <a:pt x="589" y="326"/>
                    <a:pt x="586" y="328"/>
                  </a:cubicBezTo>
                  <a:close/>
                  <a:moveTo>
                    <a:pt x="657" y="320"/>
                  </a:moveTo>
                  <a:cubicBezTo>
                    <a:pt x="657" y="321"/>
                    <a:pt x="659" y="324"/>
                    <a:pt x="657" y="322"/>
                  </a:cubicBezTo>
                  <a:cubicBezTo>
                    <a:pt x="657" y="322"/>
                    <a:pt x="655" y="320"/>
                    <a:pt x="657" y="320"/>
                  </a:cubicBezTo>
                  <a:close/>
                  <a:moveTo>
                    <a:pt x="485" y="299"/>
                  </a:moveTo>
                  <a:cubicBezTo>
                    <a:pt x="486" y="300"/>
                    <a:pt x="487" y="303"/>
                    <a:pt x="488" y="303"/>
                  </a:cubicBezTo>
                  <a:cubicBezTo>
                    <a:pt x="490" y="303"/>
                    <a:pt x="490" y="302"/>
                    <a:pt x="489" y="302"/>
                  </a:cubicBezTo>
                  <a:cubicBezTo>
                    <a:pt x="489" y="302"/>
                    <a:pt x="489" y="300"/>
                    <a:pt x="489" y="300"/>
                  </a:cubicBezTo>
                  <a:cubicBezTo>
                    <a:pt x="488" y="300"/>
                    <a:pt x="486" y="300"/>
                    <a:pt x="485" y="299"/>
                  </a:cubicBezTo>
                  <a:close/>
                  <a:moveTo>
                    <a:pt x="494" y="289"/>
                  </a:moveTo>
                  <a:cubicBezTo>
                    <a:pt x="494" y="290"/>
                    <a:pt x="494" y="290"/>
                    <a:pt x="494" y="290"/>
                  </a:cubicBezTo>
                  <a:cubicBezTo>
                    <a:pt x="496" y="290"/>
                    <a:pt x="496" y="289"/>
                    <a:pt x="494" y="289"/>
                  </a:cubicBezTo>
                  <a:close/>
                  <a:moveTo>
                    <a:pt x="530" y="236"/>
                  </a:moveTo>
                  <a:cubicBezTo>
                    <a:pt x="531" y="237"/>
                    <a:pt x="531" y="237"/>
                    <a:pt x="531" y="237"/>
                  </a:cubicBezTo>
                  <a:cubicBezTo>
                    <a:pt x="531" y="236"/>
                    <a:pt x="532" y="236"/>
                    <a:pt x="530" y="236"/>
                  </a:cubicBezTo>
                  <a:close/>
                  <a:moveTo>
                    <a:pt x="434" y="231"/>
                  </a:moveTo>
                  <a:cubicBezTo>
                    <a:pt x="435" y="233"/>
                    <a:pt x="435" y="233"/>
                    <a:pt x="435" y="233"/>
                  </a:cubicBezTo>
                  <a:cubicBezTo>
                    <a:pt x="434" y="232"/>
                    <a:pt x="435" y="231"/>
                    <a:pt x="434" y="231"/>
                  </a:cubicBezTo>
                  <a:close/>
                  <a:moveTo>
                    <a:pt x="476" y="226"/>
                  </a:moveTo>
                  <a:cubicBezTo>
                    <a:pt x="477" y="226"/>
                    <a:pt x="478" y="228"/>
                    <a:pt x="478" y="228"/>
                  </a:cubicBezTo>
                  <a:cubicBezTo>
                    <a:pt x="478" y="228"/>
                    <a:pt x="482" y="227"/>
                    <a:pt x="480" y="227"/>
                  </a:cubicBezTo>
                  <a:cubicBezTo>
                    <a:pt x="479" y="226"/>
                    <a:pt x="478" y="227"/>
                    <a:pt x="476" y="226"/>
                  </a:cubicBezTo>
                  <a:close/>
                  <a:moveTo>
                    <a:pt x="597" y="205"/>
                  </a:moveTo>
                  <a:cubicBezTo>
                    <a:pt x="596" y="207"/>
                    <a:pt x="596" y="207"/>
                    <a:pt x="596" y="207"/>
                  </a:cubicBezTo>
                  <a:cubicBezTo>
                    <a:pt x="597" y="207"/>
                    <a:pt x="597" y="207"/>
                    <a:pt x="597" y="207"/>
                  </a:cubicBezTo>
                  <a:cubicBezTo>
                    <a:pt x="597" y="207"/>
                    <a:pt x="599" y="204"/>
                    <a:pt x="597" y="205"/>
                  </a:cubicBezTo>
                  <a:close/>
                  <a:moveTo>
                    <a:pt x="546" y="198"/>
                  </a:moveTo>
                  <a:cubicBezTo>
                    <a:pt x="547" y="199"/>
                    <a:pt x="545" y="199"/>
                    <a:pt x="545" y="199"/>
                  </a:cubicBezTo>
                  <a:cubicBezTo>
                    <a:pt x="545" y="199"/>
                    <a:pt x="545" y="198"/>
                    <a:pt x="546" y="198"/>
                  </a:cubicBezTo>
                  <a:close/>
                  <a:moveTo>
                    <a:pt x="545" y="195"/>
                  </a:moveTo>
                  <a:cubicBezTo>
                    <a:pt x="546" y="196"/>
                    <a:pt x="544" y="197"/>
                    <a:pt x="544" y="197"/>
                  </a:cubicBezTo>
                  <a:cubicBezTo>
                    <a:pt x="544" y="196"/>
                    <a:pt x="544" y="195"/>
                    <a:pt x="545" y="195"/>
                  </a:cubicBezTo>
                  <a:close/>
                  <a:moveTo>
                    <a:pt x="533" y="149"/>
                  </a:moveTo>
                  <a:cubicBezTo>
                    <a:pt x="534" y="152"/>
                    <a:pt x="534" y="152"/>
                    <a:pt x="534" y="152"/>
                  </a:cubicBezTo>
                  <a:cubicBezTo>
                    <a:pt x="537" y="149"/>
                    <a:pt x="537" y="150"/>
                    <a:pt x="533" y="149"/>
                  </a:cubicBezTo>
                  <a:close/>
                  <a:moveTo>
                    <a:pt x="448" y="132"/>
                  </a:moveTo>
                  <a:cubicBezTo>
                    <a:pt x="449" y="132"/>
                    <a:pt x="447" y="133"/>
                    <a:pt x="447" y="133"/>
                  </a:cubicBezTo>
                  <a:cubicBezTo>
                    <a:pt x="447" y="132"/>
                    <a:pt x="447" y="131"/>
                    <a:pt x="448" y="132"/>
                  </a:cubicBezTo>
                  <a:close/>
                  <a:moveTo>
                    <a:pt x="504" y="114"/>
                  </a:moveTo>
                  <a:cubicBezTo>
                    <a:pt x="506" y="115"/>
                    <a:pt x="511" y="121"/>
                    <a:pt x="506" y="120"/>
                  </a:cubicBezTo>
                  <a:cubicBezTo>
                    <a:pt x="506" y="120"/>
                    <a:pt x="501" y="113"/>
                    <a:pt x="504" y="114"/>
                  </a:cubicBezTo>
                  <a:close/>
                  <a:moveTo>
                    <a:pt x="449" y="92"/>
                  </a:moveTo>
                  <a:cubicBezTo>
                    <a:pt x="449" y="92"/>
                    <a:pt x="449" y="93"/>
                    <a:pt x="448" y="93"/>
                  </a:cubicBezTo>
                  <a:cubicBezTo>
                    <a:pt x="448" y="92"/>
                    <a:pt x="447" y="91"/>
                    <a:pt x="449" y="92"/>
                  </a:cubicBezTo>
                  <a:close/>
                  <a:moveTo>
                    <a:pt x="447" y="88"/>
                  </a:moveTo>
                  <a:cubicBezTo>
                    <a:pt x="447" y="89"/>
                    <a:pt x="446" y="90"/>
                    <a:pt x="446" y="90"/>
                  </a:cubicBezTo>
                  <a:cubicBezTo>
                    <a:pt x="446" y="90"/>
                    <a:pt x="445" y="88"/>
                    <a:pt x="447" y="88"/>
                  </a:cubicBezTo>
                  <a:close/>
                  <a:moveTo>
                    <a:pt x="577" y="72"/>
                  </a:moveTo>
                  <a:cubicBezTo>
                    <a:pt x="577" y="73"/>
                    <a:pt x="577" y="74"/>
                    <a:pt x="576" y="76"/>
                  </a:cubicBezTo>
                  <a:cubicBezTo>
                    <a:pt x="579" y="77"/>
                    <a:pt x="581" y="77"/>
                    <a:pt x="584" y="78"/>
                  </a:cubicBezTo>
                  <a:cubicBezTo>
                    <a:pt x="585" y="79"/>
                    <a:pt x="585" y="79"/>
                    <a:pt x="585" y="79"/>
                  </a:cubicBezTo>
                  <a:cubicBezTo>
                    <a:pt x="587" y="79"/>
                    <a:pt x="585" y="78"/>
                    <a:pt x="587" y="78"/>
                  </a:cubicBezTo>
                  <a:cubicBezTo>
                    <a:pt x="587" y="77"/>
                    <a:pt x="586" y="76"/>
                    <a:pt x="586" y="74"/>
                  </a:cubicBezTo>
                  <a:cubicBezTo>
                    <a:pt x="588" y="74"/>
                    <a:pt x="587" y="73"/>
                    <a:pt x="587" y="72"/>
                  </a:cubicBezTo>
                  <a:cubicBezTo>
                    <a:pt x="584" y="73"/>
                    <a:pt x="582" y="73"/>
                    <a:pt x="577" y="72"/>
                  </a:cubicBezTo>
                  <a:close/>
                  <a:moveTo>
                    <a:pt x="423" y="56"/>
                  </a:moveTo>
                  <a:cubicBezTo>
                    <a:pt x="426" y="55"/>
                    <a:pt x="423" y="58"/>
                    <a:pt x="421" y="58"/>
                  </a:cubicBezTo>
                  <a:cubicBezTo>
                    <a:pt x="420" y="59"/>
                    <a:pt x="422" y="56"/>
                    <a:pt x="423" y="56"/>
                  </a:cubicBezTo>
                  <a:close/>
                  <a:moveTo>
                    <a:pt x="484" y="29"/>
                  </a:moveTo>
                  <a:cubicBezTo>
                    <a:pt x="485" y="29"/>
                    <a:pt x="488" y="36"/>
                    <a:pt x="486" y="33"/>
                  </a:cubicBezTo>
                  <a:cubicBezTo>
                    <a:pt x="486" y="33"/>
                    <a:pt x="482" y="27"/>
                    <a:pt x="484" y="29"/>
                  </a:cubicBezTo>
                  <a:close/>
                  <a:moveTo>
                    <a:pt x="498" y="27"/>
                  </a:moveTo>
                  <a:cubicBezTo>
                    <a:pt x="499" y="27"/>
                    <a:pt x="499" y="28"/>
                    <a:pt x="498" y="29"/>
                  </a:cubicBezTo>
                  <a:cubicBezTo>
                    <a:pt x="498" y="28"/>
                    <a:pt x="497" y="27"/>
                    <a:pt x="498" y="27"/>
                  </a:cubicBezTo>
                  <a:close/>
                  <a:moveTo>
                    <a:pt x="537" y="21"/>
                  </a:moveTo>
                  <a:cubicBezTo>
                    <a:pt x="540" y="21"/>
                    <a:pt x="541" y="22"/>
                    <a:pt x="543" y="23"/>
                  </a:cubicBezTo>
                  <a:cubicBezTo>
                    <a:pt x="541" y="23"/>
                    <a:pt x="541" y="23"/>
                    <a:pt x="539" y="24"/>
                  </a:cubicBezTo>
                  <a:cubicBezTo>
                    <a:pt x="539" y="24"/>
                    <a:pt x="539" y="22"/>
                    <a:pt x="539" y="22"/>
                  </a:cubicBezTo>
                  <a:cubicBezTo>
                    <a:pt x="538" y="22"/>
                    <a:pt x="535" y="20"/>
                    <a:pt x="537" y="21"/>
                  </a:cubicBezTo>
                  <a:close/>
                  <a:moveTo>
                    <a:pt x="660" y="359"/>
                  </a:moveTo>
                  <a:cubicBezTo>
                    <a:pt x="660" y="362"/>
                    <a:pt x="660" y="362"/>
                    <a:pt x="660" y="362"/>
                  </a:cubicBezTo>
                  <a:cubicBezTo>
                    <a:pt x="660" y="361"/>
                    <a:pt x="662" y="362"/>
                    <a:pt x="663" y="362"/>
                  </a:cubicBezTo>
                  <a:cubicBezTo>
                    <a:pt x="663" y="361"/>
                    <a:pt x="664" y="359"/>
                    <a:pt x="664" y="359"/>
                  </a:cubicBezTo>
                  <a:cubicBezTo>
                    <a:pt x="663" y="359"/>
                    <a:pt x="661" y="359"/>
                    <a:pt x="660" y="359"/>
                  </a:cubicBezTo>
                  <a:close/>
                  <a:moveTo>
                    <a:pt x="537" y="349"/>
                  </a:moveTo>
                  <a:cubicBezTo>
                    <a:pt x="535" y="350"/>
                    <a:pt x="533" y="355"/>
                    <a:pt x="532" y="356"/>
                  </a:cubicBezTo>
                  <a:cubicBezTo>
                    <a:pt x="533" y="357"/>
                    <a:pt x="535" y="357"/>
                    <a:pt x="536" y="358"/>
                  </a:cubicBezTo>
                  <a:cubicBezTo>
                    <a:pt x="537" y="358"/>
                    <a:pt x="540" y="348"/>
                    <a:pt x="537" y="349"/>
                  </a:cubicBezTo>
                  <a:close/>
                  <a:moveTo>
                    <a:pt x="585" y="343"/>
                  </a:moveTo>
                  <a:cubicBezTo>
                    <a:pt x="584" y="343"/>
                    <a:pt x="584" y="344"/>
                    <a:pt x="585" y="344"/>
                  </a:cubicBezTo>
                  <a:cubicBezTo>
                    <a:pt x="585" y="344"/>
                    <a:pt x="586" y="343"/>
                    <a:pt x="585" y="343"/>
                  </a:cubicBezTo>
                  <a:close/>
                  <a:moveTo>
                    <a:pt x="552" y="342"/>
                  </a:moveTo>
                  <a:cubicBezTo>
                    <a:pt x="552" y="342"/>
                    <a:pt x="551" y="343"/>
                    <a:pt x="551" y="343"/>
                  </a:cubicBezTo>
                  <a:cubicBezTo>
                    <a:pt x="551" y="343"/>
                    <a:pt x="554" y="344"/>
                    <a:pt x="554" y="344"/>
                  </a:cubicBezTo>
                  <a:cubicBezTo>
                    <a:pt x="554" y="344"/>
                    <a:pt x="554" y="342"/>
                    <a:pt x="554" y="342"/>
                  </a:cubicBezTo>
                  <a:cubicBezTo>
                    <a:pt x="553" y="342"/>
                    <a:pt x="552" y="342"/>
                    <a:pt x="552" y="342"/>
                  </a:cubicBezTo>
                  <a:close/>
                  <a:moveTo>
                    <a:pt x="560" y="341"/>
                  </a:moveTo>
                  <a:cubicBezTo>
                    <a:pt x="561" y="342"/>
                    <a:pt x="559" y="343"/>
                    <a:pt x="562" y="344"/>
                  </a:cubicBezTo>
                  <a:cubicBezTo>
                    <a:pt x="563" y="344"/>
                    <a:pt x="562" y="341"/>
                    <a:pt x="562" y="341"/>
                  </a:cubicBezTo>
                  <a:cubicBezTo>
                    <a:pt x="561" y="341"/>
                    <a:pt x="560" y="341"/>
                    <a:pt x="560" y="341"/>
                  </a:cubicBezTo>
                  <a:close/>
                  <a:moveTo>
                    <a:pt x="508" y="340"/>
                  </a:moveTo>
                  <a:cubicBezTo>
                    <a:pt x="508" y="340"/>
                    <a:pt x="508" y="342"/>
                    <a:pt x="507" y="342"/>
                  </a:cubicBezTo>
                  <a:cubicBezTo>
                    <a:pt x="507" y="343"/>
                    <a:pt x="501" y="345"/>
                    <a:pt x="501" y="346"/>
                  </a:cubicBezTo>
                  <a:cubicBezTo>
                    <a:pt x="500" y="346"/>
                    <a:pt x="497" y="347"/>
                    <a:pt x="496" y="348"/>
                  </a:cubicBezTo>
                  <a:cubicBezTo>
                    <a:pt x="495" y="348"/>
                    <a:pt x="494" y="349"/>
                    <a:pt x="493" y="350"/>
                  </a:cubicBezTo>
                  <a:cubicBezTo>
                    <a:pt x="494" y="350"/>
                    <a:pt x="492" y="352"/>
                    <a:pt x="492" y="352"/>
                  </a:cubicBezTo>
                  <a:cubicBezTo>
                    <a:pt x="500" y="352"/>
                    <a:pt x="496" y="351"/>
                    <a:pt x="500" y="349"/>
                  </a:cubicBezTo>
                  <a:cubicBezTo>
                    <a:pt x="502" y="348"/>
                    <a:pt x="504" y="349"/>
                    <a:pt x="505" y="348"/>
                  </a:cubicBezTo>
                  <a:cubicBezTo>
                    <a:pt x="506" y="348"/>
                    <a:pt x="506" y="345"/>
                    <a:pt x="507" y="344"/>
                  </a:cubicBezTo>
                  <a:cubicBezTo>
                    <a:pt x="508" y="343"/>
                    <a:pt x="515" y="343"/>
                    <a:pt x="508" y="340"/>
                  </a:cubicBezTo>
                  <a:close/>
                  <a:moveTo>
                    <a:pt x="668" y="337"/>
                  </a:moveTo>
                  <a:cubicBezTo>
                    <a:pt x="668" y="338"/>
                    <a:pt x="668" y="338"/>
                    <a:pt x="668" y="338"/>
                  </a:cubicBezTo>
                  <a:cubicBezTo>
                    <a:pt x="665" y="337"/>
                    <a:pt x="666" y="340"/>
                    <a:pt x="668" y="340"/>
                  </a:cubicBezTo>
                  <a:cubicBezTo>
                    <a:pt x="668" y="341"/>
                    <a:pt x="668" y="342"/>
                    <a:pt x="668" y="343"/>
                  </a:cubicBezTo>
                  <a:cubicBezTo>
                    <a:pt x="669" y="343"/>
                    <a:pt x="671" y="343"/>
                    <a:pt x="671" y="343"/>
                  </a:cubicBezTo>
                  <a:cubicBezTo>
                    <a:pt x="672" y="342"/>
                    <a:pt x="673" y="342"/>
                    <a:pt x="674" y="341"/>
                  </a:cubicBezTo>
                  <a:cubicBezTo>
                    <a:pt x="674" y="341"/>
                    <a:pt x="673" y="335"/>
                    <a:pt x="673" y="338"/>
                  </a:cubicBezTo>
                  <a:cubicBezTo>
                    <a:pt x="672" y="338"/>
                    <a:pt x="670" y="338"/>
                    <a:pt x="669" y="338"/>
                  </a:cubicBezTo>
                  <a:cubicBezTo>
                    <a:pt x="669" y="338"/>
                    <a:pt x="669" y="337"/>
                    <a:pt x="668" y="337"/>
                  </a:cubicBezTo>
                  <a:close/>
                  <a:moveTo>
                    <a:pt x="552" y="337"/>
                  </a:moveTo>
                  <a:cubicBezTo>
                    <a:pt x="551" y="339"/>
                    <a:pt x="551" y="339"/>
                    <a:pt x="551" y="339"/>
                  </a:cubicBezTo>
                  <a:cubicBezTo>
                    <a:pt x="552" y="339"/>
                    <a:pt x="554" y="339"/>
                    <a:pt x="554" y="339"/>
                  </a:cubicBezTo>
                  <a:cubicBezTo>
                    <a:pt x="555" y="340"/>
                    <a:pt x="552" y="337"/>
                    <a:pt x="552" y="337"/>
                  </a:cubicBezTo>
                  <a:close/>
                  <a:moveTo>
                    <a:pt x="607" y="308"/>
                  </a:moveTo>
                  <a:cubicBezTo>
                    <a:pt x="609" y="307"/>
                    <a:pt x="609" y="309"/>
                    <a:pt x="610" y="309"/>
                  </a:cubicBezTo>
                  <a:cubicBezTo>
                    <a:pt x="612" y="309"/>
                    <a:pt x="613" y="309"/>
                    <a:pt x="614" y="308"/>
                  </a:cubicBezTo>
                  <a:cubicBezTo>
                    <a:pt x="614" y="310"/>
                    <a:pt x="614" y="309"/>
                    <a:pt x="615" y="309"/>
                  </a:cubicBezTo>
                  <a:cubicBezTo>
                    <a:pt x="616" y="314"/>
                    <a:pt x="617" y="316"/>
                    <a:pt x="617" y="321"/>
                  </a:cubicBezTo>
                  <a:cubicBezTo>
                    <a:pt x="617" y="321"/>
                    <a:pt x="616" y="321"/>
                    <a:pt x="615" y="321"/>
                  </a:cubicBezTo>
                  <a:cubicBezTo>
                    <a:pt x="615" y="321"/>
                    <a:pt x="615" y="319"/>
                    <a:pt x="615" y="319"/>
                  </a:cubicBezTo>
                  <a:cubicBezTo>
                    <a:pt x="613" y="318"/>
                    <a:pt x="613" y="321"/>
                    <a:pt x="612" y="321"/>
                  </a:cubicBezTo>
                  <a:cubicBezTo>
                    <a:pt x="611" y="321"/>
                    <a:pt x="608" y="321"/>
                    <a:pt x="607" y="320"/>
                  </a:cubicBezTo>
                  <a:cubicBezTo>
                    <a:pt x="606" y="318"/>
                    <a:pt x="606" y="318"/>
                    <a:pt x="606" y="318"/>
                  </a:cubicBezTo>
                  <a:cubicBezTo>
                    <a:pt x="607" y="317"/>
                    <a:pt x="608" y="317"/>
                    <a:pt x="609" y="316"/>
                  </a:cubicBezTo>
                  <a:cubicBezTo>
                    <a:pt x="608" y="314"/>
                    <a:pt x="606" y="308"/>
                    <a:pt x="607" y="310"/>
                  </a:cubicBezTo>
                  <a:cubicBezTo>
                    <a:pt x="606" y="309"/>
                    <a:pt x="606" y="308"/>
                    <a:pt x="607" y="308"/>
                  </a:cubicBezTo>
                  <a:close/>
                  <a:moveTo>
                    <a:pt x="484" y="303"/>
                  </a:moveTo>
                  <a:cubicBezTo>
                    <a:pt x="482" y="309"/>
                    <a:pt x="482" y="317"/>
                    <a:pt x="483" y="324"/>
                  </a:cubicBezTo>
                  <a:cubicBezTo>
                    <a:pt x="481" y="325"/>
                    <a:pt x="478" y="328"/>
                    <a:pt x="475" y="329"/>
                  </a:cubicBezTo>
                  <a:cubicBezTo>
                    <a:pt x="475" y="329"/>
                    <a:pt x="474" y="333"/>
                    <a:pt x="475" y="334"/>
                  </a:cubicBezTo>
                  <a:cubicBezTo>
                    <a:pt x="478" y="335"/>
                    <a:pt x="480" y="332"/>
                    <a:pt x="482" y="332"/>
                  </a:cubicBezTo>
                  <a:cubicBezTo>
                    <a:pt x="485" y="332"/>
                    <a:pt x="484" y="334"/>
                    <a:pt x="482" y="334"/>
                  </a:cubicBezTo>
                  <a:cubicBezTo>
                    <a:pt x="483" y="336"/>
                    <a:pt x="483" y="337"/>
                    <a:pt x="483" y="339"/>
                  </a:cubicBezTo>
                  <a:cubicBezTo>
                    <a:pt x="488" y="339"/>
                    <a:pt x="487" y="339"/>
                    <a:pt x="491" y="338"/>
                  </a:cubicBezTo>
                  <a:cubicBezTo>
                    <a:pt x="491" y="337"/>
                    <a:pt x="491" y="336"/>
                    <a:pt x="491" y="336"/>
                  </a:cubicBezTo>
                  <a:cubicBezTo>
                    <a:pt x="491" y="335"/>
                    <a:pt x="493" y="334"/>
                    <a:pt x="493" y="334"/>
                  </a:cubicBezTo>
                  <a:cubicBezTo>
                    <a:pt x="494" y="331"/>
                    <a:pt x="492" y="328"/>
                    <a:pt x="493" y="325"/>
                  </a:cubicBezTo>
                  <a:cubicBezTo>
                    <a:pt x="493" y="325"/>
                    <a:pt x="496" y="322"/>
                    <a:pt x="496" y="322"/>
                  </a:cubicBezTo>
                  <a:cubicBezTo>
                    <a:pt x="497" y="321"/>
                    <a:pt x="498" y="322"/>
                    <a:pt x="499" y="322"/>
                  </a:cubicBezTo>
                  <a:cubicBezTo>
                    <a:pt x="498" y="321"/>
                    <a:pt x="501" y="321"/>
                    <a:pt x="501" y="321"/>
                  </a:cubicBezTo>
                  <a:cubicBezTo>
                    <a:pt x="502" y="324"/>
                    <a:pt x="501" y="323"/>
                    <a:pt x="502" y="324"/>
                  </a:cubicBezTo>
                  <a:cubicBezTo>
                    <a:pt x="502" y="325"/>
                    <a:pt x="503" y="326"/>
                    <a:pt x="502" y="326"/>
                  </a:cubicBezTo>
                  <a:cubicBezTo>
                    <a:pt x="502" y="327"/>
                    <a:pt x="500" y="327"/>
                    <a:pt x="500" y="328"/>
                  </a:cubicBezTo>
                  <a:cubicBezTo>
                    <a:pt x="500" y="328"/>
                    <a:pt x="500" y="329"/>
                    <a:pt x="500" y="330"/>
                  </a:cubicBezTo>
                  <a:cubicBezTo>
                    <a:pt x="501" y="330"/>
                    <a:pt x="502" y="330"/>
                    <a:pt x="502" y="330"/>
                  </a:cubicBezTo>
                  <a:cubicBezTo>
                    <a:pt x="503" y="330"/>
                    <a:pt x="504" y="332"/>
                    <a:pt x="504" y="332"/>
                  </a:cubicBezTo>
                  <a:cubicBezTo>
                    <a:pt x="509" y="333"/>
                    <a:pt x="511" y="332"/>
                    <a:pt x="515" y="334"/>
                  </a:cubicBezTo>
                  <a:cubicBezTo>
                    <a:pt x="515" y="334"/>
                    <a:pt x="517" y="333"/>
                    <a:pt x="517" y="332"/>
                  </a:cubicBezTo>
                  <a:cubicBezTo>
                    <a:pt x="517" y="332"/>
                    <a:pt x="517" y="329"/>
                    <a:pt x="517" y="328"/>
                  </a:cubicBezTo>
                  <a:cubicBezTo>
                    <a:pt x="519" y="330"/>
                    <a:pt x="518" y="327"/>
                    <a:pt x="518" y="326"/>
                  </a:cubicBezTo>
                  <a:cubicBezTo>
                    <a:pt x="517" y="326"/>
                    <a:pt x="514" y="326"/>
                    <a:pt x="514" y="326"/>
                  </a:cubicBezTo>
                  <a:cubicBezTo>
                    <a:pt x="513" y="326"/>
                    <a:pt x="512" y="325"/>
                    <a:pt x="511" y="326"/>
                  </a:cubicBezTo>
                  <a:cubicBezTo>
                    <a:pt x="511" y="326"/>
                    <a:pt x="509" y="328"/>
                    <a:pt x="509" y="328"/>
                  </a:cubicBezTo>
                  <a:cubicBezTo>
                    <a:pt x="508" y="325"/>
                    <a:pt x="509" y="322"/>
                    <a:pt x="507" y="320"/>
                  </a:cubicBezTo>
                  <a:cubicBezTo>
                    <a:pt x="506" y="320"/>
                    <a:pt x="506" y="320"/>
                    <a:pt x="506" y="320"/>
                  </a:cubicBezTo>
                  <a:cubicBezTo>
                    <a:pt x="506" y="318"/>
                    <a:pt x="506" y="318"/>
                    <a:pt x="506" y="318"/>
                  </a:cubicBezTo>
                  <a:cubicBezTo>
                    <a:pt x="500" y="314"/>
                    <a:pt x="500" y="314"/>
                    <a:pt x="500" y="314"/>
                  </a:cubicBezTo>
                  <a:cubicBezTo>
                    <a:pt x="500" y="313"/>
                    <a:pt x="500" y="313"/>
                    <a:pt x="500" y="313"/>
                  </a:cubicBezTo>
                  <a:cubicBezTo>
                    <a:pt x="499" y="313"/>
                    <a:pt x="499" y="313"/>
                    <a:pt x="499" y="313"/>
                  </a:cubicBezTo>
                  <a:cubicBezTo>
                    <a:pt x="499" y="312"/>
                    <a:pt x="499" y="311"/>
                    <a:pt x="498" y="310"/>
                  </a:cubicBezTo>
                  <a:cubicBezTo>
                    <a:pt x="496" y="309"/>
                    <a:pt x="494" y="311"/>
                    <a:pt x="492" y="310"/>
                  </a:cubicBezTo>
                  <a:cubicBezTo>
                    <a:pt x="491" y="308"/>
                    <a:pt x="491" y="308"/>
                    <a:pt x="491" y="308"/>
                  </a:cubicBezTo>
                  <a:cubicBezTo>
                    <a:pt x="489" y="308"/>
                    <a:pt x="490" y="310"/>
                    <a:pt x="488" y="311"/>
                  </a:cubicBezTo>
                  <a:cubicBezTo>
                    <a:pt x="487" y="310"/>
                    <a:pt x="487" y="310"/>
                    <a:pt x="486" y="310"/>
                  </a:cubicBezTo>
                  <a:cubicBezTo>
                    <a:pt x="485" y="308"/>
                    <a:pt x="485" y="308"/>
                    <a:pt x="485" y="308"/>
                  </a:cubicBezTo>
                  <a:cubicBezTo>
                    <a:pt x="487" y="306"/>
                    <a:pt x="490" y="305"/>
                    <a:pt x="486" y="304"/>
                  </a:cubicBezTo>
                  <a:lnTo>
                    <a:pt x="484" y="303"/>
                  </a:lnTo>
                  <a:close/>
                  <a:moveTo>
                    <a:pt x="613" y="275"/>
                  </a:moveTo>
                  <a:cubicBezTo>
                    <a:pt x="613" y="276"/>
                    <a:pt x="617" y="281"/>
                    <a:pt x="617" y="281"/>
                  </a:cubicBezTo>
                  <a:cubicBezTo>
                    <a:pt x="619" y="282"/>
                    <a:pt x="620" y="280"/>
                    <a:pt x="622" y="281"/>
                  </a:cubicBezTo>
                  <a:cubicBezTo>
                    <a:pt x="623" y="282"/>
                    <a:pt x="623" y="282"/>
                    <a:pt x="623" y="282"/>
                  </a:cubicBezTo>
                  <a:cubicBezTo>
                    <a:pt x="624" y="283"/>
                    <a:pt x="627" y="283"/>
                    <a:pt x="629" y="284"/>
                  </a:cubicBezTo>
                  <a:cubicBezTo>
                    <a:pt x="629" y="284"/>
                    <a:pt x="629" y="286"/>
                    <a:pt x="629" y="286"/>
                  </a:cubicBezTo>
                  <a:cubicBezTo>
                    <a:pt x="629" y="286"/>
                    <a:pt x="630" y="286"/>
                    <a:pt x="631" y="286"/>
                  </a:cubicBezTo>
                  <a:cubicBezTo>
                    <a:pt x="631" y="287"/>
                    <a:pt x="631" y="289"/>
                    <a:pt x="632" y="289"/>
                  </a:cubicBezTo>
                  <a:cubicBezTo>
                    <a:pt x="631" y="289"/>
                    <a:pt x="632" y="289"/>
                    <a:pt x="631" y="290"/>
                  </a:cubicBezTo>
                  <a:cubicBezTo>
                    <a:pt x="630" y="290"/>
                    <a:pt x="629" y="291"/>
                    <a:pt x="627" y="290"/>
                  </a:cubicBezTo>
                  <a:cubicBezTo>
                    <a:pt x="627" y="290"/>
                    <a:pt x="627" y="289"/>
                    <a:pt x="626" y="289"/>
                  </a:cubicBezTo>
                  <a:cubicBezTo>
                    <a:pt x="626" y="289"/>
                    <a:pt x="625" y="291"/>
                    <a:pt x="625" y="291"/>
                  </a:cubicBezTo>
                  <a:cubicBezTo>
                    <a:pt x="624" y="292"/>
                    <a:pt x="623" y="291"/>
                    <a:pt x="622" y="292"/>
                  </a:cubicBezTo>
                  <a:cubicBezTo>
                    <a:pt x="623" y="292"/>
                    <a:pt x="619" y="291"/>
                    <a:pt x="620" y="291"/>
                  </a:cubicBezTo>
                  <a:cubicBezTo>
                    <a:pt x="620" y="292"/>
                    <a:pt x="619" y="293"/>
                    <a:pt x="618" y="293"/>
                  </a:cubicBezTo>
                  <a:cubicBezTo>
                    <a:pt x="617" y="294"/>
                    <a:pt x="617" y="295"/>
                    <a:pt x="617" y="296"/>
                  </a:cubicBezTo>
                  <a:cubicBezTo>
                    <a:pt x="615" y="295"/>
                    <a:pt x="615" y="295"/>
                    <a:pt x="614" y="294"/>
                  </a:cubicBezTo>
                  <a:cubicBezTo>
                    <a:pt x="612" y="291"/>
                    <a:pt x="614" y="293"/>
                    <a:pt x="613" y="289"/>
                  </a:cubicBezTo>
                  <a:cubicBezTo>
                    <a:pt x="613" y="288"/>
                    <a:pt x="611" y="287"/>
                    <a:pt x="611" y="286"/>
                  </a:cubicBezTo>
                  <a:cubicBezTo>
                    <a:pt x="610" y="285"/>
                    <a:pt x="610" y="283"/>
                    <a:pt x="610" y="283"/>
                  </a:cubicBezTo>
                  <a:cubicBezTo>
                    <a:pt x="611" y="284"/>
                    <a:pt x="611" y="277"/>
                    <a:pt x="611" y="276"/>
                  </a:cubicBezTo>
                  <a:lnTo>
                    <a:pt x="613" y="275"/>
                  </a:lnTo>
                  <a:close/>
                  <a:moveTo>
                    <a:pt x="474" y="270"/>
                  </a:moveTo>
                  <a:cubicBezTo>
                    <a:pt x="474" y="272"/>
                    <a:pt x="474" y="272"/>
                    <a:pt x="474" y="272"/>
                  </a:cubicBezTo>
                  <a:cubicBezTo>
                    <a:pt x="474" y="272"/>
                    <a:pt x="475" y="272"/>
                    <a:pt x="476" y="273"/>
                  </a:cubicBezTo>
                  <a:cubicBezTo>
                    <a:pt x="475" y="271"/>
                    <a:pt x="477" y="269"/>
                    <a:pt x="474" y="270"/>
                  </a:cubicBezTo>
                  <a:close/>
                  <a:moveTo>
                    <a:pt x="583" y="262"/>
                  </a:moveTo>
                  <a:cubicBezTo>
                    <a:pt x="583" y="262"/>
                    <a:pt x="582" y="265"/>
                    <a:pt x="581" y="266"/>
                  </a:cubicBezTo>
                  <a:cubicBezTo>
                    <a:pt x="582" y="266"/>
                    <a:pt x="584" y="266"/>
                    <a:pt x="585" y="267"/>
                  </a:cubicBezTo>
                  <a:cubicBezTo>
                    <a:pt x="587" y="265"/>
                    <a:pt x="587" y="265"/>
                    <a:pt x="587" y="265"/>
                  </a:cubicBezTo>
                  <a:cubicBezTo>
                    <a:pt x="587" y="264"/>
                    <a:pt x="587" y="263"/>
                    <a:pt x="587" y="263"/>
                  </a:cubicBezTo>
                  <a:cubicBezTo>
                    <a:pt x="586" y="262"/>
                    <a:pt x="584" y="262"/>
                    <a:pt x="583" y="262"/>
                  </a:cubicBezTo>
                  <a:close/>
                  <a:moveTo>
                    <a:pt x="570" y="259"/>
                  </a:moveTo>
                  <a:cubicBezTo>
                    <a:pt x="567" y="260"/>
                    <a:pt x="563" y="263"/>
                    <a:pt x="564" y="267"/>
                  </a:cubicBezTo>
                  <a:cubicBezTo>
                    <a:pt x="566" y="269"/>
                    <a:pt x="566" y="269"/>
                    <a:pt x="566" y="269"/>
                  </a:cubicBezTo>
                  <a:cubicBezTo>
                    <a:pt x="566" y="269"/>
                    <a:pt x="565" y="270"/>
                    <a:pt x="566" y="271"/>
                  </a:cubicBezTo>
                  <a:cubicBezTo>
                    <a:pt x="566" y="271"/>
                    <a:pt x="568" y="272"/>
                    <a:pt x="568" y="273"/>
                  </a:cubicBezTo>
                  <a:cubicBezTo>
                    <a:pt x="570" y="272"/>
                    <a:pt x="572" y="271"/>
                    <a:pt x="574" y="271"/>
                  </a:cubicBezTo>
                  <a:cubicBezTo>
                    <a:pt x="574" y="269"/>
                    <a:pt x="574" y="268"/>
                    <a:pt x="574" y="266"/>
                  </a:cubicBezTo>
                  <a:cubicBezTo>
                    <a:pt x="575" y="265"/>
                    <a:pt x="575" y="265"/>
                    <a:pt x="575" y="265"/>
                  </a:cubicBezTo>
                  <a:cubicBezTo>
                    <a:pt x="575" y="264"/>
                    <a:pt x="575" y="263"/>
                    <a:pt x="575" y="263"/>
                  </a:cubicBezTo>
                  <a:cubicBezTo>
                    <a:pt x="575" y="262"/>
                    <a:pt x="574" y="262"/>
                    <a:pt x="573" y="261"/>
                  </a:cubicBezTo>
                  <a:cubicBezTo>
                    <a:pt x="572" y="261"/>
                    <a:pt x="572" y="259"/>
                    <a:pt x="572" y="259"/>
                  </a:cubicBezTo>
                  <a:cubicBezTo>
                    <a:pt x="571" y="258"/>
                    <a:pt x="570" y="259"/>
                    <a:pt x="570" y="259"/>
                  </a:cubicBezTo>
                  <a:close/>
                  <a:moveTo>
                    <a:pt x="585" y="254"/>
                  </a:moveTo>
                  <a:cubicBezTo>
                    <a:pt x="586" y="255"/>
                    <a:pt x="585" y="256"/>
                    <a:pt x="585" y="257"/>
                  </a:cubicBezTo>
                  <a:cubicBezTo>
                    <a:pt x="586" y="257"/>
                    <a:pt x="585" y="258"/>
                    <a:pt x="585" y="259"/>
                  </a:cubicBezTo>
                  <a:cubicBezTo>
                    <a:pt x="586" y="259"/>
                    <a:pt x="587" y="258"/>
                    <a:pt x="587" y="259"/>
                  </a:cubicBezTo>
                  <a:cubicBezTo>
                    <a:pt x="587" y="258"/>
                    <a:pt x="587" y="256"/>
                    <a:pt x="587" y="256"/>
                  </a:cubicBezTo>
                  <a:cubicBezTo>
                    <a:pt x="587" y="255"/>
                    <a:pt x="586" y="254"/>
                    <a:pt x="585" y="254"/>
                  </a:cubicBezTo>
                  <a:close/>
                  <a:moveTo>
                    <a:pt x="538" y="251"/>
                  </a:moveTo>
                  <a:cubicBezTo>
                    <a:pt x="538" y="251"/>
                    <a:pt x="538" y="254"/>
                    <a:pt x="538" y="254"/>
                  </a:cubicBezTo>
                  <a:cubicBezTo>
                    <a:pt x="538" y="254"/>
                    <a:pt x="540" y="254"/>
                    <a:pt x="540" y="254"/>
                  </a:cubicBezTo>
                  <a:cubicBezTo>
                    <a:pt x="540" y="254"/>
                    <a:pt x="543" y="254"/>
                    <a:pt x="542" y="254"/>
                  </a:cubicBezTo>
                  <a:cubicBezTo>
                    <a:pt x="544" y="255"/>
                    <a:pt x="543" y="252"/>
                    <a:pt x="543" y="252"/>
                  </a:cubicBezTo>
                  <a:cubicBezTo>
                    <a:pt x="541" y="251"/>
                    <a:pt x="540" y="251"/>
                    <a:pt x="538" y="251"/>
                  </a:cubicBezTo>
                  <a:close/>
                  <a:moveTo>
                    <a:pt x="544" y="241"/>
                  </a:moveTo>
                  <a:cubicBezTo>
                    <a:pt x="544" y="241"/>
                    <a:pt x="544" y="243"/>
                    <a:pt x="545" y="243"/>
                  </a:cubicBezTo>
                  <a:cubicBezTo>
                    <a:pt x="546" y="244"/>
                    <a:pt x="545" y="241"/>
                    <a:pt x="545" y="241"/>
                  </a:cubicBezTo>
                  <a:lnTo>
                    <a:pt x="544" y="241"/>
                  </a:lnTo>
                  <a:close/>
                  <a:moveTo>
                    <a:pt x="567" y="239"/>
                  </a:moveTo>
                  <a:cubicBezTo>
                    <a:pt x="567" y="239"/>
                    <a:pt x="566" y="241"/>
                    <a:pt x="566" y="241"/>
                  </a:cubicBezTo>
                  <a:cubicBezTo>
                    <a:pt x="566" y="241"/>
                    <a:pt x="566" y="241"/>
                    <a:pt x="566" y="242"/>
                  </a:cubicBezTo>
                  <a:cubicBezTo>
                    <a:pt x="567" y="242"/>
                    <a:pt x="568" y="242"/>
                    <a:pt x="569" y="242"/>
                  </a:cubicBezTo>
                  <a:cubicBezTo>
                    <a:pt x="570" y="239"/>
                    <a:pt x="570" y="239"/>
                    <a:pt x="570" y="239"/>
                  </a:cubicBezTo>
                  <a:cubicBezTo>
                    <a:pt x="569" y="239"/>
                    <a:pt x="567" y="240"/>
                    <a:pt x="567" y="239"/>
                  </a:cubicBezTo>
                  <a:close/>
                  <a:moveTo>
                    <a:pt x="548" y="237"/>
                  </a:moveTo>
                  <a:cubicBezTo>
                    <a:pt x="548" y="237"/>
                    <a:pt x="548" y="240"/>
                    <a:pt x="548" y="240"/>
                  </a:cubicBezTo>
                  <a:cubicBezTo>
                    <a:pt x="550" y="239"/>
                    <a:pt x="550" y="239"/>
                    <a:pt x="550" y="239"/>
                  </a:cubicBezTo>
                  <a:cubicBezTo>
                    <a:pt x="550" y="238"/>
                    <a:pt x="550" y="237"/>
                    <a:pt x="550" y="237"/>
                  </a:cubicBezTo>
                  <a:cubicBezTo>
                    <a:pt x="550" y="237"/>
                    <a:pt x="548" y="237"/>
                    <a:pt x="548" y="237"/>
                  </a:cubicBezTo>
                  <a:close/>
                  <a:moveTo>
                    <a:pt x="542" y="233"/>
                  </a:moveTo>
                  <a:cubicBezTo>
                    <a:pt x="541" y="233"/>
                    <a:pt x="539" y="235"/>
                    <a:pt x="538" y="235"/>
                  </a:cubicBezTo>
                  <a:cubicBezTo>
                    <a:pt x="536" y="236"/>
                    <a:pt x="534" y="235"/>
                    <a:pt x="532" y="235"/>
                  </a:cubicBezTo>
                  <a:cubicBezTo>
                    <a:pt x="532" y="236"/>
                    <a:pt x="531" y="237"/>
                    <a:pt x="532" y="237"/>
                  </a:cubicBezTo>
                  <a:cubicBezTo>
                    <a:pt x="531" y="237"/>
                    <a:pt x="533" y="238"/>
                    <a:pt x="533" y="238"/>
                  </a:cubicBezTo>
                  <a:cubicBezTo>
                    <a:pt x="532" y="238"/>
                    <a:pt x="534" y="239"/>
                    <a:pt x="534" y="239"/>
                  </a:cubicBezTo>
                  <a:cubicBezTo>
                    <a:pt x="534" y="238"/>
                    <a:pt x="536" y="237"/>
                    <a:pt x="536" y="237"/>
                  </a:cubicBezTo>
                  <a:cubicBezTo>
                    <a:pt x="536" y="238"/>
                    <a:pt x="537" y="240"/>
                    <a:pt x="537" y="240"/>
                  </a:cubicBezTo>
                  <a:cubicBezTo>
                    <a:pt x="538" y="240"/>
                    <a:pt x="538" y="240"/>
                    <a:pt x="538" y="240"/>
                  </a:cubicBezTo>
                  <a:cubicBezTo>
                    <a:pt x="539" y="240"/>
                    <a:pt x="550" y="232"/>
                    <a:pt x="542" y="233"/>
                  </a:cubicBezTo>
                  <a:close/>
                  <a:moveTo>
                    <a:pt x="623" y="232"/>
                  </a:moveTo>
                  <a:cubicBezTo>
                    <a:pt x="629" y="232"/>
                    <a:pt x="627" y="233"/>
                    <a:pt x="629" y="234"/>
                  </a:cubicBezTo>
                  <a:cubicBezTo>
                    <a:pt x="628" y="234"/>
                    <a:pt x="618" y="232"/>
                    <a:pt x="623" y="232"/>
                  </a:cubicBezTo>
                  <a:close/>
                  <a:moveTo>
                    <a:pt x="474" y="229"/>
                  </a:moveTo>
                  <a:cubicBezTo>
                    <a:pt x="475" y="236"/>
                    <a:pt x="474" y="236"/>
                    <a:pt x="481" y="237"/>
                  </a:cubicBezTo>
                  <a:cubicBezTo>
                    <a:pt x="478" y="235"/>
                    <a:pt x="475" y="232"/>
                    <a:pt x="474" y="229"/>
                  </a:cubicBezTo>
                  <a:close/>
                  <a:moveTo>
                    <a:pt x="622" y="227"/>
                  </a:moveTo>
                  <a:cubicBezTo>
                    <a:pt x="622" y="227"/>
                    <a:pt x="622" y="229"/>
                    <a:pt x="622" y="229"/>
                  </a:cubicBezTo>
                  <a:cubicBezTo>
                    <a:pt x="619" y="230"/>
                    <a:pt x="621" y="227"/>
                    <a:pt x="622" y="227"/>
                  </a:cubicBezTo>
                  <a:close/>
                  <a:moveTo>
                    <a:pt x="615" y="220"/>
                  </a:moveTo>
                  <a:cubicBezTo>
                    <a:pt x="618" y="220"/>
                    <a:pt x="616" y="223"/>
                    <a:pt x="616" y="223"/>
                  </a:cubicBezTo>
                  <a:cubicBezTo>
                    <a:pt x="616" y="223"/>
                    <a:pt x="614" y="223"/>
                    <a:pt x="614" y="223"/>
                  </a:cubicBezTo>
                  <a:cubicBezTo>
                    <a:pt x="614" y="222"/>
                    <a:pt x="613" y="220"/>
                    <a:pt x="615" y="220"/>
                  </a:cubicBezTo>
                  <a:close/>
                  <a:moveTo>
                    <a:pt x="604" y="216"/>
                  </a:moveTo>
                  <a:cubicBezTo>
                    <a:pt x="604" y="216"/>
                    <a:pt x="604" y="218"/>
                    <a:pt x="604" y="218"/>
                  </a:cubicBezTo>
                  <a:cubicBezTo>
                    <a:pt x="602" y="219"/>
                    <a:pt x="603" y="216"/>
                    <a:pt x="604" y="216"/>
                  </a:cubicBezTo>
                  <a:close/>
                  <a:moveTo>
                    <a:pt x="387" y="173"/>
                  </a:moveTo>
                  <a:cubicBezTo>
                    <a:pt x="387" y="176"/>
                    <a:pt x="387" y="176"/>
                    <a:pt x="387" y="176"/>
                  </a:cubicBezTo>
                  <a:cubicBezTo>
                    <a:pt x="387" y="176"/>
                    <a:pt x="389" y="176"/>
                    <a:pt x="389" y="176"/>
                  </a:cubicBezTo>
                  <a:cubicBezTo>
                    <a:pt x="389" y="173"/>
                    <a:pt x="389" y="173"/>
                    <a:pt x="389" y="173"/>
                  </a:cubicBezTo>
                  <a:cubicBezTo>
                    <a:pt x="388" y="173"/>
                    <a:pt x="387" y="174"/>
                    <a:pt x="387" y="173"/>
                  </a:cubicBezTo>
                  <a:close/>
                  <a:moveTo>
                    <a:pt x="550" y="163"/>
                  </a:moveTo>
                  <a:cubicBezTo>
                    <a:pt x="547" y="163"/>
                    <a:pt x="544" y="165"/>
                    <a:pt x="542" y="166"/>
                  </a:cubicBezTo>
                  <a:cubicBezTo>
                    <a:pt x="542" y="166"/>
                    <a:pt x="542" y="166"/>
                    <a:pt x="542" y="166"/>
                  </a:cubicBezTo>
                  <a:cubicBezTo>
                    <a:pt x="539" y="166"/>
                    <a:pt x="537" y="164"/>
                    <a:pt x="535" y="164"/>
                  </a:cubicBezTo>
                  <a:cubicBezTo>
                    <a:pt x="532" y="163"/>
                    <a:pt x="532" y="165"/>
                    <a:pt x="530" y="166"/>
                  </a:cubicBezTo>
                  <a:cubicBezTo>
                    <a:pt x="529" y="166"/>
                    <a:pt x="528" y="166"/>
                    <a:pt x="527" y="166"/>
                  </a:cubicBezTo>
                  <a:cubicBezTo>
                    <a:pt x="522" y="169"/>
                    <a:pt x="523" y="175"/>
                    <a:pt x="522" y="179"/>
                  </a:cubicBezTo>
                  <a:cubicBezTo>
                    <a:pt x="521" y="176"/>
                    <a:pt x="521" y="185"/>
                    <a:pt x="525" y="186"/>
                  </a:cubicBezTo>
                  <a:cubicBezTo>
                    <a:pt x="529" y="187"/>
                    <a:pt x="530" y="184"/>
                    <a:pt x="532" y="184"/>
                  </a:cubicBezTo>
                  <a:cubicBezTo>
                    <a:pt x="535" y="184"/>
                    <a:pt x="537" y="186"/>
                    <a:pt x="540" y="185"/>
                  </a:cubicBezTo>
                  <a:cubicBezTo>
                    <a:pt x="544" y="185"/>
                    <a:pt x="545" y="181"/>
                    <a:pt x="548" y="180"/>
                  </a:cubicBezTo>
                  <a:cubicBezTo>
                    <a:pt x="549" y="180"/>
                    <a:pt x="550" y="181"/>
                    <a:pt x="552" y="180"/>
                  </a:cubicBezTo>
                  <a:cubicBezTo>
                    <a:pt x="552" y="180"/>
                    <a:pt x="553" y="178"/>
                    <a:pt x="553" y="178"/>
                  </a:cubicBezTo>
                  <a:cubicBezTo>
                    <a:pt x="554" y="178"/>
                    <a:pt x="555" y="179"/>
                    <a:pt x="558" y="179"/>
                  </a:cubicBezTo>
                  <a:cubicBezTo>
                    <a:pt x="558" y="179"/>
                    <a:pt x="559" y="177"/>
                    <a:pt x="560" y="177"/>
                  </a:cubicBezTo>
                  <a:cubicBezTo>
                    <a:pt x="559" y="176"/>
                    <a:pt x="560" y="176"/>
                    <a:pt x="560" y="175"/>
                  </a:cubicBezTo>
                  <a:cubicBezTo>
                    <a:pt x="558" y="174"/>
                    <a:pt x="558" y="174"/>
                    <a:pt x="558" y="174"/>
                  </a:cubicBezTo>
                  <a:cubicBezTo>
                    <a:pt x="557" y="172"/>
                    <a:pt x="556" y="169"/>
                    <a:pt x="556" y="168"/>
                  </a:cubicBezTo>
                  <a:cubicBezTo>
                    <a:pt x="555" y="166"/>
                    <a:pt x="555" y="166"/>
                    <a:pt x="555" y="164"/>
                  </a:cubicBezTo>
                  <a:cubicBezTo>
                    <a:pt x="554" y="164"/>
                    <a:pt x="552" y="165"/>
                    <a:pt x="552" y="165"/>
                  </a:cubicBezTo>
                  <a:cubicBezTo>
                    <a:pt x="551" y="165"/>
                    <a:pt x="551" y="163"/>
                    <a:pt x="550" y="163"/>
                  </a:cubicBezTo>
                  <a:close/>
                  <a:moveTo>
                    <a:pt x="397" y="156"/>
                  </a:moveTo>
                  <a:cubicBezTo>
                    <a:pt x="397" y="156"/>
                    <a:pt x="397" y="157"/>
                    <a:pt x="397" y="158"/>
                  </a:cubicBezTo>
                  <a:cubicBezTo>
                    <a:pt x="399" y="158"/>
                    <a:pt x="399" y="156"/>
                    <a:pt x="397" y="156"/>
                  </a:cubicBezTo>
                  <a:close/>
                  <a:moveTo>
                    <a:pt x="381" y="153"/>
                  </a:moveTo>
                  <a:cubicBezTo>
                    <a:pt x="380" y="153"/>
                    <a:pt x="378" y="156"/>
                    <a:pt x="381" y="156"/>
                  </a:cubicBezTo>
                  <a:cubicBezTo>
                    <a:pt x="381" y="156"/>
                    <a:pt x="383" y="152"/>
                    <a:pt x="381" y="153"/>
                  </a:cubicBezTo>
                  <a:close/>
                  <a:moveTo>
                    <a:pt x="399" y="135"/>
                  </a:moveTo>
                  <a:cubicBezTo>
                    <a:pt x="399" y="137"/>
                    <a:pt x="398" y="141"/>
                    <a:pt x="396" y="142"/>
                  </a:cubicBezTo>
                  <a:cubicBezTo>
                    <a:pt x="395" y="142"/>
                    <a:pt x="394" y="141"/>
                    <a:pt x="393" y="142"/>
                  </a:cubicBezTo>
                  <a:cubicBezTo>
                    <a:pt x="393" y="143"/>
                    <a:pt x="394" y="144"/>
                    <a:pt x="393" y="145"/>
                  </a:cubicBezTo>
                  <a:cubicBezTo>
                    <a:pt x="393" y="145"/>
                    <a:pt x="391" y="147"/>
                    <a:pt x="391" y="147"/>
                  </a:cubicBezTo>
                  <a:cubicBezTo>
                    <a:pt x="391" y="148"/>
                    <a:pt x="392" y="150"/>
                    <a:pt x="392" y="150"/>
                  </a:cubicBezTo>
                  <a:cubicBezTo>
                    <a:pt x="393" y="150"/>
                    <a:pt x="393" y="149"/>
                    <a:pt x="393" y="149"/>
                  </a:cubicBezTo>
                  <a:cubicBezTo>
                    <a:pt x="394" y="149"/>
                    <a:pt x="395" y="149"/>
                    <a:pt x="396" y="150"/>
                  </a:cubicBezTo>
                  <a:cubicBezTo>
                    <a:pt x="397" y="150"/>
                    <a:pt x="397" y="151"/>
                    <a:pt x="397" y="152"/>
                  </a:cubicBezTo>
                  <a:cubicBezTo>
                    <a:pt x="398" y="152"/>
                    <a:pt x="404" y="154"/>
                    <a:pt x="405" y="154"/>
                  </a:cubicBezTo>
                  <a:cubicBezTo>
                    <a:pt x="405" y="154"/>
                    <a:pt x="405" y="152"/>
                    <a:pt x="407" y="153"/>
                  </a:cubicBezTo>
                  <a:cubicBezTo>
                    <a:pt x="407" y="153"/>
                    <a:pt x="408" y="155"/>
                    <a:pt x="409" y="156"/>
                  </a:cubicBezTo>
                  <a:cubicBezTo>
                    <a:pt x="410" y="155"/>
                    <a:pt x="411" y="155"/>
                    <a:pt x="412" y="155"/>
                  </a:cubicBezTo>
                  <a:cubicBezTo>
                    <a:pt x="413" y="151"/>
                    <a:pt x="415" y="145"/>
                    <a:pt x="413" y="141"/>
                  </a:cubicBezTo>
                  <a:cubicBezTo>
                    <a:pt x="413" y="140"/>
                    <a:pt x="411" y="140"/>
                    <a:pt x="410" y="139"/>
                  </a:cubicBezTo>
                  <a:cubicBezTo>
                    <a:pt x="409" y="138"/>
                    <a:pt x="410" y="137"/>
                    <a:pt x="409" y="136"/>
                  </a:cubicBezTo>
                  <a:cubicBezTo>
                    <a:pt x="408" y="135"/>
                    <a:pt x="401" y="135"/>
                    <a:pt x="399" y="135"/>
                  </a:cubicBezTo>
                  <a:close/>
                  <a:moveTo>
                    <a:pt x="395" y="133"/>
                  </a:moveTo>
                  <a:cubicBezTo>
                    <a:pt x="395" y="133"/>
                    <a:pt x="394" y="135"/>
                    <a:pt x="393" y="136"/>
                  </a:cubicBezTo>
                  <a:cubicBezTo>
                    <a:pt x="392" y="137"/>
                    <a:pt x="390" y="136"/>
                    <a:pt x="388" y="137"/>
                  </a:cubicBezTo>
                  <a:cubicBezTo>
                    <a:pt x="388" y="139"/>
                    <a:pt x="388" y="140"/>
                    <a:pt x="389" y="140"/>
                  </a:cubicBezTo>
                  <a:cubicBezTo>
                    <a:pt x="389" y="139"/>
                    <a:pt x="390" y="140"/>
                    <a:pt x="391" y="140"/>
                  </a:cubicBezTo>
                  <a:cubicBezTo>
                    <a:pt x="391" y="140"/>
                    <a:pt x="392" y="137"/>
                    <a:pt x="392" y="137"/>
                  </a:cubicBezTo>
                  <a:cubicBezTo>
                    <a:pt x="393" y="137"/>
                    <a:pt x="394" y="137"/>
                    <a:pt x="395" y="137"/>
                  </a:cubicBezTo>
                  <a:cubicBezTo>
                    <a:pt x="395" y="137"/>
                    <a:pt x="397" y="132"/>
                    <a:pt x="395" y="133"/>
                  </a:cubicBezTo>
                  <a:close/>
                  <a:moveTo>
                    <a:pt x="389" y="132"/>
                  </a:moveTo>
                  <a:cubicBezTo>
                    <a:pt x="390" y="134"/>
                    <a:pt x="390" y="134"/>
                    <a:pt x="390" y="134"/>
                  </a:cubicBezTo>
                  <a:cubicBezTo>
                    <a:pt x="390" y="133"/>
                    <a:pt x="391" y="132"/>
                    <a:pt x="389" y="132"/>
                  </a:cubicBezTo>
                  <a:close/>
                  <a:moveTo>
                    <a:pt x="386" y="132"/>
                  </a:moveTo>
                  <a:cubicBezTo>
                    <a:pt x="386" y="132"/>
                    <a:pt x="386" y="134"/>
                    <a:pt x="386" y="134"/>
                  </a:cubicBezTo>
                  <a:cubicBezTo>
                    <a:pt x="388" y="135"/>
                    <a:pt x="387" y="133"/>
                    <a:pt x="386" y="132"/>
                  </a:cubicBezTo>
                  <a:close/>
                  <a:moveTo>
                    <a:pt x="404" y="131"/>
                  </a:moveTo>
                  <a:cubicBezTo>
                    <a:pt x="402" y="131"/>
                    <a:pt x="404" y="133"/>
                    <a:pt x="405" y="133"/>
                  </a:cubicBezTo>
                  <a:cubicBezTo>
                    <a:pt x="405" y="133"/>
                    <a:pt x="407" y="130"/>
                    <a:pt x="404" y="131"/>
                  </a:cubicBezTo>
                  <a:close/>
                  <a:moveTo>
                    <a:pt x="538" y="128"/>
                  </a:moveTo>
                  <a:cubicBezTo>
                    <a:pt x="537" y="128"/>
                    <a:pt x="535" y="129"/>
                    <a:pt x="535" y="130"/>
                  </a:cubicBezTo>
                  <a:cubicBezTo>
                    <a:pt x="535" y="130"/>
                    <a:pt x="533" y="130"/>
                    <a:pt x="533" y="130"/>
                  </a:cubicBezTo>
                  <a:cubicBezTo>
                    <a:pt x="534" y="130"/>
                    <a:pt x="532" y="130"/>
                    <a:pt x="532" y="130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4" y="132"/>
                    <a:pt x="535" y="131"/>
                    <a:pt x="536" y="132"/>
                  </a:cubicBezTo>
                  <a:cubicBezTo>
                    <a:pt x="536" y="132"/>
                    <a:pt x="537" y="133"/>
                    <a:pt x="538" y="134"/>
                  </a:cubicBezTo>
                  <a:cubicBezTo>
                    <a:pt x="538" y="133"/>
                    <a:pt x="537" y="132"/>
                    <a:pt x="538" y="131"/>
                  </a:cubicBezTo>
                  <a:cubicBezTo>
                    <a:pt x="538" y="130"/>
                    <a:pt x="544" y="127"/>
                    <a:pt x="538" y="128"/>
                  </a:cubicBezTo>
                  <a:close/>
                  <a:moveTo>
                    <a:pt x="443" y="114"/>
                  </a:moveTo>
                  <a:cubicBezTo>
                    <a:pt x="442" y="114"/>
                    <a:pt x="441" y="114"/>
                    <a:pt x="440" y="114"/>
                  </a:cubicBezTo>
                  <a:cubicBezTo>
                    <a:pt x="439" y="116"/>
                    <a:pt x="439" y="116"/>
                    <a:pt x="439" y="116"/>
                  </a:cubicBezTo>
                  <a:cubicBezTo>
                    <a:pt x="441" y="119"/>
                    <a:pt x="441" y="119"/>
                    <a:pt x="446" y="120"/>
                  </a:cubicBezTo>
                  <a:cubicBezTo>
                    <a:pt x="446" y="120"/>
                    <a:pt x="445" y="118"/>
                    <a:pt x="445" y="118"/>
                  </a:cubicBezTo>
                  <a:cubicBezTo>
                    <a:pt x="445" y="118"/>
                    <a:pt x="445" y="115"/>
                    <a:pt x="445" y="114"/>
                  </a:cubicBezTo>
                  <a:cubicBezTo>
                    <a:pt x="444" y="114"/>
                    <a:pt x="443" y="114"/>
                    <a:pt x="443" y="114"/>
                  </a:cubicBezTo>
                  <a:close/>
                  <a:moveTo>
                    <a:pt x="395" y="111"/>
                  </a:moveTo>
                  <a:cubicBezTo>
                    <a:pt x="394" y="112"/>
                    <a:pt x="394" y="114"/>
                    <a:pt x="393" y="115"/>
                  </a:cubicBezTo>
                  <a:cubicBezTo>
                    <a:pt x="392" y="114"/>
                    <a:pt x="392" y="117"/>
                    <a:pt x="391" y="117"/>
                  </a:cubicBezTo>
                  <a:cubicBezTo>
                    <a:pt x="392" y="118"/>
                    <a:pt x="394" y="118"/>
                    <a:pt x="395" y="119"/>
                  </a:cubicBezTo>
                  <a:cubicBezTo>
                    <a:pt x="397" y="120"/>
                    <a:pt x="396" y="123"/>
                    <a:pt x="398" y="124"/>
                  </a:cubicBezTo>
                  <a:cubicBezTo>
                    <a:pt x="400" y="125"/>
                    <a:pt x="402" y="124"/>
                    <a:pt x="405" y="124"/>
                  </a:cubicBezTo>
                  <a:cubicBezTo>
                    <a:pt x="408" y="125"/>
                    <a:pt x="410" y="127"/>
                    <a:pt x="412" y="128"/>
                  </a:cubicBezTo>
                  <a:cubicBezTo>
                    <a:pt x="413" y="128"/>
                    <a:pt x="413" y="127"/>
                    <a:pt x="414" y="128"/>
                  </a:cubicBezTo>
                  <a:cubicBezTo>
                    <a:pt x="416" y="126"/>
                    <a:pt x="414" y="124"/>
                    <a:pt x="418" y="124"/>
                  </a:cubicBezTo>
                  <a:cubicBezTo>
                    <a:pt x="418" y="126"/>
                    <a:pt x="418" y="126"/>
                    <a:pt x="418" y="126"/>
                  </a:cubicBezTo>
                  <a:cubicBezTo>
                    <a:pt x="421" y="127"/>
                    <a:pt x="428" y="128"/>
                    <a:pt x="429" y="130"/>
                  </a:cubicBezTo>
                  <a:cubicBezTo>
                    <a:pt x="429" y="131"/>
                    <a:pt x="428" y="132"/>
                    <a:pt x="429" y="132"/>
                  </a:cubicBezTo>
                  <a:cubicBezTo>
                    <a:pt x="429" y="133"/>
                    <a:pt x="431" y="133"/>
                    <a:pt x="431" y="134"/>
                  </a:cubicBezTo>
                  <a:cubicBezTo>
                    <a:pt x="433" y="138"/>
                    <a:pt x="430" y="139"/>
                    <a:pt x="430" y="142"/>
                  </a:cubicBezTo>
                  <a:cubicBezTo>
                    <a:pt x="430" y="143"/>
                    <a:pt x="431" y="144"/>
                    <a:pt x="431" y="144"/>
                  </a:cubicBezTo>
                  <a:cubicBezTo>
                    <a:pt x="431" y="146"/>
                    <a:pt x="429" y="147"/>
                    <a:pt x="429" y="148"/>
                  </a:cubicBezTo>
                  <a:cubicBezTo>
                    <a:pt x="429" y="149"/>
                    <a:pt x="430" y="151"/>
                    <a:pt x="431" y="152"/>
                  </a:cubicBezTo>
                  <a:cubicBezTo>
                    <a:pt x="431" y="153"/>
                    <a:pt x="431" y="155"/>
                    <a:pt x="431" y="154"/>
                  </a:cubicBezTo>
                  <a:cubicBezTo>
                    <a:pt x="431" y="155"/>
                    <a:pt x="431" y="158"/>
                    <a:pt x="431" y="158"/>
                  </a:cubicBezTo>
                  <a:cubicBezTo>
                    <a:pt x="433" y="158"/>
                    <a:pt x="434" y="158"/>
                    <a:pt x="435" y="158"/>
                  </a:cubicBezTo>
                  <a:cubicBezTo>
                    <a:pt x="436" y="156"/>
                    <a:pt x="436" y="156"/>
                    <a:pt x="436" y="156"/>
                  </a:cubicBezTo>
                  <a:cubicBezTo>
                    <a:pt x="440" y="155"/>
                    <a:pt x="439" y="157"/>
                    <a:pt x="439" y="158"/>
                  </a:cubicBezTo>
                  <a:cubicBezTo>
                    <a:pt x="439" y="158"/>
                    <a:pt x="439" y="158"/>
                    <a:pt x="439" y="158"/>
                  </a:cubicBezTo>
                  <a:cubicBezTo>
                    <a:pt x="439" y="158"/>
                    <a:pt x="451" y="156"/>
                    <a:pt x="451" y="156"/>
                  </a:cubicBezTo>
                  <a:cubicBezTo>
                    <a:pt x="452" y="155"/>
                    <a:pt x="451" y="153"/>
                    <a:pt x="452" y="152"/>
                  </a:cubicBezTo>
                  <a:cubicBezTo>
                    <a:pt x="455" y="150"/>
                    <a:pt x="455" y="150"/>
                    <a:pt x="455" y="150"/>
                  </a:cubicBezTo>
                  <a:cubicBezTo>
                    <a:pt x="456" y="152"/>
                    <a:pt x="457" y="155"/>
                    <a:pt x="457" y="157"/>
                  </a:cubicBezTo>
                  <a:cubicBezTo>
                    <a:pt x="459" y="157"/>
                    <a:pt x="460" y="158"/>
                    <a:pt x="462" y="158"/>
                  </a:cubicBezTo>
                  <a:cubicBezTo>
                    <a:pt x="462" y="157"/>
                    <a:pt x="465" y="155"/>
                    <a:pt x="466" y="156"/>
                  </a:cubicBezTo>
                  <a:cubicBezTo>
                    <a:pt x="466" y="156"/>
                    <a:pt x="468" y="158"/>
                    <a:pt x="470" y="157"/>
                  </a:cubicBezTo>
                  <a:cubicBezTo>
                    <a:pt x="471" y="154"/>
                    <a:pt x="471" y="154"/>
                    <a:pt x="471" y="154"/>
                  </a:cubicBezTo>
                  <a:cubicBezTo>
                    <a:pt x="473" y="154"/>
                    <a:pt x="473" y="154"/>
                    <a:pt x="474" y="154"/>
                  </a:cubicBezTo>
                  <a:cubicBezTo>
                    <a:pt x="475" y="154"/>
                    <a:pt x="475" y="155"/>
                    <a:pt x="475" y="157"/>
                  </a:cubicBezTo>
                  <a:cubicBezTo>
                    <a:pt x="478" y="157"/>
                    <a:pt x="480" y="156"/>
                    <a:pt x="482" y="156"/>
                  </a:cubicBezTo>
                  <a:cubicBezTo>
                    <a:pt x="482" y="154"/>
                    <a:pt x="482" y="154"/>
                    <a:pt x="482" y="154"/>
                  </a:cubicBezTo>
                  <a:cubicBezTo>
                    <a:pt x="484" y="155"/>
                    <a:pt x="483" y="156"/>
                    <a:pt x="484" y="157"/>
                  </a:cubicBezTo>
                  <a:cubicBezTo>
                    <a:pt x="485" y="157"/>
                    <a:pt x="485" y="156"/>
                    <a:pt x="486" y="156"/>
                  </a:cubicBezTo>
                  <a:cubicBezTo>
                    <a:pt x="487" y="155"/>
                    <a:pt x="489" y="156"/>
                    <a:pt x="491" y="156"/>
                  </a:cubicBezTo>
                  <a:cubicBezTo>
                    <a:pt x="495" y="156"/>
                    <a:pt x="498" y="156"/>
                    <a:pt x="502" y="156"/>
                  </a:cubicBezTo>
                  <a:cubicBezTo>
                    <a:pt x="502" y="154"/>
                    <a:pt x="502" y="155"/>
                    <a:pt x="503" y="155"/>
                  </a:cubicBezTo>
                  <a:cubicBezTo>
                    <a:pt x="503" y="153"/>
                    <a:pt x="503" y="151"/>
                    <a:pt x="502" y="151"/>
                  </a:cubicBezTo>
                  <a:cubicBezTo>
                    <a:pt x="503" y="151"/>
                    <a:pt x="504" y="151"/>
                    <a:pt x="504" y="151"/>
                  </a:cubicBezTo>
                  <a:cubicBezTo>
                    <a:pt x="505" y="151"/>
                    <a:pt x="505" y="154"/>
                    <a:pt x="505" y="154"/>
                  </a:cubicBezTo>
                  <a:cubicBezTo>
                    <a:pt x="506" y="154"/>
                    <a:pt x="507" y="155"/>
                    <a:pt x="508" y="156"/>
                  </a:cubicBezTo>
                  <a:cubicBezTo>
                    <a:pt x="509" y="156"/>
                    <a:pt x="509" y="155"/>
                    <a:pt x="510" y="155"/>
                  </a:cubicBezTo>
                  <a:cubicBezTo>
                    <a:pt x="511" y="154"/>
                    <a:pt x="510" y="154"/>
                    <a:pt x="511" y="154"/>
                  </a:cubicBezTo>
                  <a:cubicBezTo>
                    <a:pt x="511" y="154"/>
                    <a:pt x="512" y="155"/>
                    <a:pt x="512" y="156"/>
                  </a:cubicBezTo>
                  <a:cubicBezTo>
                    <a:pt x="514" y="156"/>
                    <a:pt x="526" y="155"/>
                    <a:pt x="529" y="154"/>
                  </a:cubicBezTo>
                  <a:cubicBezTo>
                    <a:pt x="529" y="154"/>
                    <a:pt x="529" y="152"/>
                    <a:pt x="530" y="152"/>
                  </a:cubicBezTo>
                  <a:cubicBezTo>
                    <a:pt x="531" y="156"/>
                    <a:pt x="530" y="150"/>
                    <a:pt x="530" y="148"/>
                  </a:cubicBezTo>
                  <a:cubicBezTo>
                    <a:pt x="531" y="147"/>
                    <a:pt x="530" y="149"/>
                    <a:pt x="530" y="149"/>
                  </a:cubicBezTo>
                  <a:cubicBezTo>
                    <a:pt x="532" y="148"/>
                    <a:pt x="534" y="147"/>
                    <a:pt x="535" y="146"/>
                  </a:cubicBezTo>
                  <a:cubicBezTo>
                    <a:pt x="537" y="143"/>
                    <a:pt x="536" y="142"/>
                    <a:pt x="535" y="139"/>
                  </a:cubicBezTo>
                  <a:cubicBezTo>
                    <a:pt x="535" y="139"/>
                    <a:pt x="533" y="139"/>
                    <a:pt x="533" y="139"/>
                  </a:cubicBezTo>
                  <a:cubicBezTo>
                    <a:pt x="531" y="138"/>
                    <a:pt x="527" y="135"/>
                    <a:pt x="524" y="135"/>
                  </a:cubicBezTo>
                  <a:cubicBezTo>
                    <a:pt x="523" y="135"/>
                    <a:pt x="521" y="137"/>
                    <a:pt x="520" y="136"/>
                  </a:cubicBezTo>
                  <a:cubicBezTo>
                    <a:pt x="517" y="134"/>
                    <a:pt x="517" y="134"/>
                    <a:pt x="517" y="134"/>
                  </a:cubicBezTo>
                  <a:cubicBezTo>
                    <a:pt x="517" y="134"/>
                    <a:pt x="517" y="132"/>
                    <a:pt x="517" y="132"/>
                  </a:cubicBezTo>
                  <a:cubicBezTo>
                    <a:pt x="516" y="132"/>
                    <a:pt x="508" y="131"/>
                    <a:pt x="506" y="132"/>
                  </a:cubicBezTo>
                  <a:cubicBezTo>
                    <a:pt x="506" y="132"/>
                    <a:pt x="505" y="133"/>
                    <a:pt x="503" y="133"/>
                  </a:cubicBezTo>
                  <a:cubicBezTo>
                    <a:pt x="502" y="133"/>
                    <a:pt x="501" y="131"/>
                    <a:pt x="497" y="131"/>
                  </a:cubicBezTo>
                  <a:cubicBezTo>
                    <a:pt x="496" y="132"/>
                    <a:pt x="496" y="132"/>
                    <a:pt x="496" y="132"/>
                  </a:cubicBezTo>
                  <a:cubicBezTo>
                    <a:pt x="494" y="133"/>
                    <a:pt x="493" y="132"/>
                    <a:pt x="492" y="132"/>
                  </a:cubicBezTo>
                  <a:cubicBezTo>
                    <a:pt x="491" y="134"/>
                    <a:pt x="491" y="134"/>
                    <a:pt x="491" y="134"/>
                  </a:cubicBezTo>
                  <a:cubicBezTo>
                    <a:pt x="489" y="135"/>
                    <a:pt x="485" y="133"/>
                    <a:pt x="482" y="134"/>
                  </a:cubicBezTo>
                  <a:cubicBezTo>
                    <a:pt x="482" y="135"/>
                    <a:pt x="480" y="135"/>
                    <a:pt x="479" y="136"/>
                  </a:cubicBezTo>
                  <a:cubicBezTo>
                    <a:pt x="479" y="136"/>
                    <a:pt x="479" y="138"/>
                    <a:pt x="479" y="138"/>
                  </a:cubicBezTo>
                  <a:cubicBezTo>
                    <a:pt x="477" y="138"/>
                    <a:pt x="470" y="136"/>
                    <a:pt x="468" y="135"/>
                  </a:cubicBezTo>
                  <a:cubicBezTo>
                    <a:pt x="468" y="138"/>
                    <a:pt x="468" y="138"/>
                    <a:pt x="468" y="138"/>
                  </a:cubicBezTo>
                  <a:cubicBezTo>
                    <a:pt x="467" y="138"/>
                    <a:pt x="465" y="136"/>
                    <a:pt x="463" y="136"/>
                  </a:cubicBezTo>
                  <a:cubicBezTo>
                    <a:pt x="463" y="136"/>
                    <a:pt x="463" y="138"/>
                    <a:pt x="461" y="138"/>
                  </a:cubicBezTo>
                  <a:cubicBezTo>
                    <a:pt x="461" y="136"/>
                    <a:pt x="461" y="136"/>
                    <a:pt x="461" y="136"/>
                  </a:cubicBezTo>
                  <a:cubicBezTo>
                    <a:pt x="458" y="135"/>
                    <a:pt x="456" y="135"/>
                    <a:pt x="453" y="134"/>
                  </a:cubicBezTo>
                  <a:cubicBezTo>
                    <a:pt x="452" y="134"/>
                    <a:pt x="452" y="135"/>
                    <a:pt x="451" y="136"/>
                  </a:cubicBezTo>
                  <a:cubicBezTo>
                    <a:pt x="451" y="134"/>
                    <a:pt x="451" y="133"/>
                    <a:pt x="451" y="132"/>
                  </a:cubicBezTo>
                  <a:cubicBezTo>
                    <a:pt x="448" y="131"/>
                    <a:pt x="447" y="130"/>
                    <a:pt x="444" y="131"/>
                  </a:cubicBezTo>
                  <a:cubicBezTo>
                    <a:pt x="443" y="131"/>
                    <a:pt x="443" y="133"/>
                    <a:pt x="443" y="133"/>
                  </a:cubicBezTo>
                  <a:cubicBezTo>
                    <a:pt x="439" y="135"/>
                    <a:pt x="442" y="131"/>
                    <a:pt x="443" y="130"/>
                  </a:cubicBezTo>
                  <a:cubicBezTo>
                    <a:pt x="442" y="130"/>
                    <a:pt x="440" y="130"/>
                    <a:pt x="439" y="130"/>
                  </a:cubicBezTo>
                  <a:cubicBezTo>
                    <a:pt x="440" y="128"/>
                    <a:pt x="440" y="128"/>
                    <a:pt x="440" y="128"/>
                  </a:cubicBezTo>
                  <a:cubicBezTo>
                    <a:pt x="444" y="129"/>
                    <a:pt x="445" y="129"/>
                    <a:pt x="449" y="127"/>
                  </a:cubicBezTo>
                  <a:cubicBezTo>
                    <a:pt x="449" y="127"/>
                    <a:pt x="449" y="125"/>
                    <a:pt x="449" y="125"/>
                  </a:cubicBezTo>
                  <a:cubicBezTo>
                    <a:pt x="447" y="124"/>
                    <a:pt x="445" y="124"/>
                    <a:pt x="443" y="123"/>
                  </a:cubicBezTo>
                  <a:cubicBezTo>
                    <a:pt x="442" y="123"/>
                    <a:pt x="441" y="121"/>
                    <a:pt x="441" y="121"/>
                  </a:cubicBezTo>
                  <a:cubicBezTo>
                    <a:pt x="439" y="120"/>
                    <a:pt x="437" y="121"/>
                    <a:pt x="436" y="120"/>
                  </a:cubicBezTo>
                  <a:cubicBezTo>
                    <a:pt x="435" y="120"/>
                    <a:pt x="435" y="118"/>
                    <a:pt x="435" y="117"/>
                  </a:cubicBezTo>
                  <a:cubicBezTo>
                    <a:pt x="431" y="118"/>
                    <a:pt x="420" y="120"/>
                    <a:pt x="419" y="119"/>
                  </a:cubicBezTo>
                  <a:cubicBezTo>
                    <a:pt x="418" y="119"/>
                    <a:pt x="419" y="117"/>
                    <a:pt x="419" y="117"/>
                  </a:cubicBezTo>
                  <a:cubicBezTo>
                    <a:pt x="419" y="117"/>
                    <a:pt x="415" y="114"/>
                    <a:pt x="415" y="114"/>
                  </a:cubicBezTo>
                  <a:cubicBezTo>
                    <a:pt x="413" y="113"/>
                    <a:pt x="412" y="114"/>
                    <a:pt x="409" y="114"/>
                  </a:cubicBezTo>
                  <a:cubicBezTo>
                    <a:pt x="408" y="114"/>
                    <a:pt x="404" y="113"/>
                    <a:pt x="403" y="113"/>
                  </a:cubicBezTo>
                  <a:cubicBezTo>
                    <a:pt x="402" y="113"/>
                    <a:pt x="402" y="112"/>
                    <a:pt x="402" y="112"/>
                  </a:cubicBezTo>
                  <a:cubicBezTo>
                    <a:pt x="401" y="111"/>
                    <a:pt x="399" y="112"/>
                    <a:pt x="399" y="112"/>
                  </a:cubicBezTo>
                  <a:cubicBezTo>
                    <a:pt x="399" y="112"/>
                    <a:pt x="397" y="111"/>
                    <a:pt x="395" y="111"/>
                  </a:cubicBezTo>
                  <a:close/>
                  <a:moveTo>
                    <a:pt x="523" y="102"/>
                  </a:moveTo>
                  <a:cubicBezTo>
                    <a:pt x="524" y="102"/>
                    <a:pt x="524" y="103"/>
                    <a:pt x="524" y="104"/>
                  </a:cubicBezTo>
                  <a:cubicBezTo>
                    <a:pt x="525" y="104"/>
                    <a:pt x="525" y="105"/>
                    <a:pt x="526" y="105"/>
                  </a:cubicBezTo>
                  <a:cubicBezTo>
                    <a:pt x="523" y="105"/>
                    <a:pt x="520" y="105"/>
                    <a:pt x="518" y="105"/>
                  </a:cubicBezTo>
                  <a:cubicBezTo>
                    <a:pt x="519" y="105"/>
                    <a:pt x="518" y="104"/>
                    <a:pt x="518" y="104"/>
                  </a:cubicBezTo>
                  <a:cubicBezTo>
                    <a:pt x="518" y="104"/>
                    <a:pt x="522" y="102"/>
                    <a:pt x="523" y="102"/>
                  </a:cubicBezTo>
                  <a:close/>
                  <a:moveTo>
                    <a:pt x="411" y="99"/>
                  </a:moveTo>
                  <a:cubicBezTo>
                    <a:pt x="411" y="100"/>
                    <a:pt x="411" y="100"/>
                    <a:pt x="411" y="100"/>
                  </a:cubicBezTo>
                  <a:cubicBezTo>
                    <a:pt x="409" y="101"/>
                    <a:pt x="407" y="101"/>
                    <a:pt x="405" y="102"/>
                  </a:cubicBezTo>
                  <a:cubicBezTo>
                    <a:pt x="405" y="102"/>
                    <a:pt x="405" y="102"/>
                    <a:pt x="405" y="102"/>
                  </a:cubicBezTo>
                  <a:cubicBezTo>
                    <a:pt x="402" y="103"/>
                    <a:pt x="399" y="102"/>
                    <a:pt x="397" y="102"/>
                  </a:cubicBezTo>
                  <a:cubicBezTo>
                    <a:pt x="397" y="102"/>
                    <a:pt x="394" y="104"/>
                    <a:pt x="393" y="104"/>
                  </a:cubicBezTo>
                  <a:cubicBezTo>
                    <a:pt x="394" y="105"/>
                    <a:pt x="394" y="105"/>
                    <a:pt x="394" y="106"/>
                  </a:cubicBezTo>
                  <a:cubicBezTo>
                    <a:pt x="404" y="105"/>
                    <a:pt x="414" y="111"/>
                    <a:pt x="421" y="106"/>
                  </a:cubicBezTo>
                  <a:cubicBezTo>
                    <a:pt x="422" y="105"/>
                    <a:pt x="422" y="105"/>
                    <a:pt x="423" y="105"/>
                  </a:cubicBezTo>
                  <a:cubicBezTo>
                    <a:pt x="424" y="102"/>
                    <a:pt x="424" y="102"/>
                    <a:pt x="424" y="102"/>
                  </a:cubicBezTo>
                  <a:cubicBezTo>
                    <a:pt x="429" y="101"/>
                    <a:pt x="420" y="100"/>
                    <a:pt x="420" y="100"/>
                  </a:cubicBezTo>
                  <a:cubicBezTo>
                    <a:pt x="420" y="99"/>
                    <a:pt x="420" y="99"/>
                    <a:pt x="420" y="99"/>
                  </a:cubicBezTo>
                  <a:cubicBezTo>
                    <a:pt x="418" y="99"/>
                    <a:pt x="417" y="101"/>
                    <a:pt x="414" y="100"/>
                  </a:cubicBezTo>
                  <a:cubicBezTo>
                    <a:pt x="413" y="100"/>
                    <a:pt x="413" y="99"/>
                    <a:pt x="411" y="99"/>
                  </a:cubicBezTo>
                  <a:close/>
                  <a:moveTo>
                    <a:pt x="442" y="96"/>
                  </a:moveTo>
                  <a:cubicBezTo>
                    <a:pt x="441" y="97"/>
                    <a:pt x="442" y="98"/>
                    <a:pt x="442" y="98"/>
                  </a:cubicBezTo>
                  <a:cubicBezTo>
                    <a:pt x="442" y="99"/>
                    <a:pt x="440" y="100"/>
                    <a:pt x="439" y="100"/>
                  </a:cubicBezTo>
                  <a:cubicBezTo>
                    <a:pt x="439" y="101"/>
                    <a:pt x="439" y="103"/>
                    <a:pt x="439" y="102"/>
                  </a:cubicBezTo>
                  <a:cubicBezTo>
                    <a:pt x="440" y="105"/>
                    <a:pt x="440" y="106"/>
                    <a:pt x="440" y="108"/>
                  </a:cubicBezTo>
                  <a:cubicBezTo>
                    <a:pt x="441" y="107"/>
                    <a:pt x="441" y="106"/>
                    <a:pt x="441" y="106"/>
                  </a:cubicBezTo>
                  <a:cubicBezTo>
                    <a:pt x="442" y="106"/>
                    <a:pt x="444" y="106"/>
                    <a:pt x="445" y="106"/>
                  </a:cubicBezTo>
                  <a:cubicBezTo>
                    <a:pt x="446" y="104"/>
                    <a:pt x="447" y="102"/>
                    <a:pt x="447" y="99"/>
                  </a:cubicBezTo>
                  <a:cubicBezTo>
                    <a:pt x="445" y="98"/>
                    <a:pt x="444" y="97"/>
                    <a:pt x="442" y="96"/>
                  </a:cubicBezTo>
                  <a:close/>
                  <a:moveTo>
                    <a:pt x="510" y="94"/>
                  </a:moveTo>
                  <a:cubicBezTo>
                    <a:pt x="511" y="93"/>
                    <a:pt x="510" y="96"/>
                    <a:pt x="510" y="96"/>
                  </a:cubicBezTo>
                  <a:cubicBezTo>
                    <a:pt x="508" y="96"/>
                    <a:pt x="509" y="94"/>
                    <a:pt x="510" y="94"/>
                  </a:cubicBezTo>
                  <a:close/>
                  <a:moveTo>
                    <a:pt x="377" y="79"/>
                  </a:moveTo>
                  <a:cubicBezTo>
                    <a:pt x="373" y="88"/>
                    <a:pt x="374" y="92"/>
                    <a:pt x="384" y="92"/>
                  </a:cubicBezTo>
                  <a:cubicBezTo>
                    <a:pt x="384" y="92"/>
                    <a:pt x="385" y="94"/>
                    <a:pt x="385" y="94"/>
                  </a:cubicBezTo>
                  <a:cubicBezTo>
                    <a:pt x="384" y="94"/>
                    <a:pt x="383" y="93"/>
                    <a:pt x="382" y="94"/>
                  </a:cubicBezTo>
                  <a:cubicBezTo>
                    <a:pt x="382" y="94"/>
                    <a:pt x="381" y="96"/>
                    <a:pt x="382" y="96"/>
                  </a:cubicBezTo>
                  <a:cubicBezTo>
                    <a:pt x="383" y="96"/>
                    <a:pt x="383" y="98"/>
                    <a:pt x="384" y="98"/>
                  </a:cubicBezTo>
                  <a:cubicBezTo>
                    <a:pt x="385" y="99"/>
                    <a:pt x="388" y="100"/>
                    <a:pt x="388" y="101"/>
                  </a:cubicBezTo>
                  <a:cubicBezTo>
                    <a:pt x="388" y="102"/>
                    <a:pt x="387" y="102"/>
                    <a:pt x="388" y="103"/>
                  </a:cubicBezTo>
                  <a:cubicBezTo>
                    <a:pt x="389" y="103"/>
                    <a:pt x="390" y="103"/>
                    <a:pt x="391" y="103"/>
                  </a:cubicBezTo>
                  <a:cubicBezTo>
                    <a:pt x="392" y="103"/>
                    <a:pt x="392" y="101"/>
                    <a:pt x="393" y="100"/>
                  </a:cubicBezTo>
                  <a:cubicBezTo>
                    <a:pt x="395" y="99"/>
                    <a:pt x="402" y="99"/>
                    <a:pt x="404" y="99"/>
                  </a:cubicBezTo>
                  <a:cubicBezTo>
                    <a:pt x="404" y="98"/>
                    <a:pt x="404" y="97"/>
                    <a:pt x="404" y="96"/>
                  </a:cubicBezTo>
                  <a:cubicBezTo>
                    <a:pt x="404" y="96"/>
                    <a:pt x="402" y="95"/>
                    <a:pt x="402" y="94"/>
                  </a:cubicBezTo>
                  <a:cubicBezTo>
                    <a:pt x="402" y="93"/>
                    <a:pt x="403" y="93"/>
                    <a:pt x="403" y="93"/>
                  </a:cubicBezTo>
                  <a:cubicBezTo>
                    <a:pt x="403" y="93"/>
                    <a:pt x="401" y="90"/>
                    <a:pt x="401" y="90"/>
                  </a:cubicBezTo>
                  <a:cubicBezTo>
                    <a:pt x="401" y="90"/>
                    <a:pt x="400" y="90"/>
                    <a:pt x="399" y="90"/>
                  </a:cubicBezTo>
                  <a:cubicBezTo>
                    <a:pt x="399" y="90"/>
                    <a:pt x="397" y="88"/>
                    <a:pt x="397" y="88"/>
                  </a:cubicBezTo>
                  <a:cubicBezTo>
                    <a:pt x="396" y="87"/>
                    <a:pt x="395" y="89"/>
                    <a:pt x="394" y="88"/>
                  </a:cubicBezTo>
                  <a:cubicBezTo>
                    <a:pt x="394" y="88"/>
                    <a:pt x="394" y="88"/>
                    <a:pt x="394" y="88"/>
                  </a:cubicBezTo>
                  <a:cubicBezTo>
                    <a:pt x="394" y="87"/>
                    <a:pt x="392" y="86"/>
                    <a:pt x="392" y="86"/>
                  </a:cubicBezTo>
                  <a:cubicBezTo>
                    <a:pt x="389" y="84"/>
                    <a:pt x="386" y="84"/>
                    <a:pt x="383" y="83"/>
                  </a:cubicBezTo>
                  <a:cubicBezTo>
                    <a:pt x="381" y="82"/>
                    <a:pt x="379" y="80"/>
                    <a:pt x="377" y="79"/>
                  </a:cubicBezTo>
                  <a:close/>
                  <a:moveTo>
                    <a:pt x="363" y="57"/>
                  </a:moveTo>
                  <a:cubicBezTo>
                    <a:pt x="364" y="60"/>
                    <a:pt x="364" y="63"/>
                    <a:pt x="365" y="65"/>
                  </a:cubicBezTo>
                  <a:cubicBezTo>
                    <a:pt x="365" y="65"/>
                    <a:pt x="367" y="64"/>
                    <a:pt x="367" y="64"/>
                  </a:cubicBezTo>
                  <a:cubicBezTo>
                    <a:pt x="368" y="65"/>
                    <a:pt x="368" y="67"/>
                    <a:pt x="369" y="68"/>
                  </a:cubicBezTo>
                  <a:cubicBezTo>
                    <a:pt x="369" y="68"/>
                    <a:pt x="370" y="67"/>
                    <a:pt x="371" y="68"/>
                  </a:cubicBezTo>
                  <a:cubicBezTo>
                    <a:pt x="370" y="66"/>
                    <a:pt x="371" y="65"/>
                    <a:pt x="370" y="63"/>
                  </a:cubicBezTo>
                  <a:cubicBezTo>
                    <a:pt x="370" y="62"/>
                    <a:pt x="367" y="61"/>
                    <a:pt x="367" y="60"/>
                  </a:cubicBezTo>
                  <a:cubicBezTo>
                    <a:pt x="366" y="59"/>
                    <a:pt x="367" y="58"/>
                    <a:pt x="367" y="57"/>
                  </a:cubicBezTo>
                  <a:cubicBezTo>
                    <a:pt x="366" y="57"/>
                    <a:pt x="364" y="58"/>
                    <a:pt x="363" y="57"/>
                  </a:cubicBezTo>
                  <a:close/>
                  <a:moveTo>
                    <a:pt x="578" y="40"/>
                  </a:moveTo>
                  <a:cubicBezTo>
                    <a:pt x="581" y="40"/>
                    <a:pt x="580" y="41"/>
                    <a:pt x="579" y="41"/>
                  </a:cubicBezTo>
                  <a:cubicBezTo>
                    <a:pt x="573" y="42"/>
                    <a:pt x="573" y="40"/>
                    <a:pt x="578" y="40"/>
                  </a:cubicBezTo>
                  <a:close/>
                  <a:moveTo>
                    <a:pt x="374" y="160"/>
                  </a:moveTo>
                  <a:cubicBezTo>
                    <a:pt x="374" y="160"/>
                    <a:pt x="372" y="163"/>
                    <a:pt x="371" y="164"/>
                  </a:cubicBezTo>
                  <a:cubicBezTo>
                    <a:pt x="369" y="164"/>
                    <a:pt x="358" y="165"/>
                    <a:pt x="365" y="167"/>
                  </a:cubicBezTo>
                  <a:cubicBezTo>
                    <a:pt x="365" y="167"/>
                    <a:pt x="364" y="169"/>
                    <a:pt x="364" y="169"/>
                  </a:cubicBezTo>
                  <a:cubicBezTo>
                    <a:pt x="362" y="168"/>
                    <a:pt x="360" y="169"/>
                    <a:pt x="357" y="168"/>
                  </a:cubicBezTo>
                  <a:cubicBezTo>
                    <a:pt x="357" y="167"/>
                    <a:pt x="356" y="165"/>
                    <a:pt x="355" y="165"/>
                  </a:cubicBezTo>
                  <a:cubicBezTo>
                    <a:pt x="353" y="166"/>
                    <a:pt x="347" y="171"/>
                    <a:pt x="348" y="174"/>
                  </a:cubicBezTo>
                  <a:cubicBezTo>
                    <a:pt x="348" y="175"/>
                    <a:pt x="349" y="175"/>
                    <a:pt x="349" y="176"/>
                  </a:cubicBezTo>
                  <a:cubicBezTo>
                    <a:pt x="351" y="176"/>
                    <a:pt x="353" y="177"/>
                    <a:pt x="353" y="177"/>
                  </a:cubicBezTo>
                  <a:cubicBezTo>
                    <a:pt x="355" y="177"/>
                    <a:pt x="357" y="177"/>
                    <a:pt x="357" y="178"/>
                  </a:cubicBezTo>
                  <a:cubicBezTo>
                    <a:pt x="358" y="179"/>
                    <a:pt x="358" y="181"/>
                    <a:pt x="357" y="181"/>
                  </a:cubicBezTo>
                  <a:cubicBezTo>
                    <a:pt x="357" y="182"/>
                    <a:pt x="358" y="184"/>
                    <a:pt x="357" y="185"/>
                  </a:cubicBezTo>
                  <a:cubicBezTo>
                    <a:pt x="356" y="187"/>
                    <a:pt x="347" y="186"/>
                    <a:pt x="344" y="186"/>
                  </a:cubicBezTo>
                  <a:cubicBezTo>
                    <a:pt x="342" y="184"/>
                    <a:pt x="341" y="182"/>
                    <a:pt x="340" y="180"/>
                  </a:cubicBezTo>
                  <a:cubicBezTo>
                    <a:pt x="340" y="180"/>
                    <a:pt x="339" y="181"/>
                    <a:pt x="338" y="181"/>
                  </a:cubicBezTo>
                  <a:cubicBezTo>
                    <a:pt x="337" y="182"/>
                    <a:pt x="337" y="181"/>
                    <a:pt x="336" y="181"/>
                  </a:cubicBezTo>
                  <a:cubicBezTo>
                    <a:pt x="336" y="182"/>
                    <a:pt x="335" y="182"/>
                    <a:pt x="335" y="184"/>
                  </a:cubicBezTo>
                  <a:cubicBezTo>
                    <a:pt x="335" y="184"/>
                    <a:pt x="336" y="186"/>
                    <a:pt x="336" y="186"/>
                  </a:cubicBezTo>
                  <a:cubicBezTo>
                    <a:pt x="336" y="187"/>
                    <a:pt x="335" y="188"/>
                    <a:pt x="336" y="188"/>
                  </a:cubicBezTo>
                  <a:cubicBezTo>
                    <a:pt x="336" y="189"/>
                    <a:pt x="338" y="190"/>
                    <a:pt x="338" y="191"/>
                  </a:cubicBezTo>
                  <a:cubicBezTo>
                    <a:pt x="339" y="191"/>
                    <a:pt x="341" y="194"/>
                    <a:pt x="341" y="194"/>
                  </a:cubicBezTo>
                  <a:cubicBezTo>
                    <a:pt x="342" y="194"/>
                    <a:pt x="343" y="194"/>
                    <a:pt x="344" y="194"/>
                  </a:cubicBezTo>
                  <a:cubicBezTo>
                    <a:pt x="344" y="194"/>
                    <a:pt x="346" y="196"/>
                    <a:pt x="346" y="196"/>
                  </a:cubicBezTo>
                  <a:cubicBezTo>
                    <a:pt x="348" y="196"/>
                    <a:pt x="348" y="196"/>
                    <a:pt x="348" y="196"/>
                  </a:cubicBezTo>
                  <a:cubicBezTo>
                    <a:pt x="348" y="196"/>
                    <a:pt x="348" y="194"/>
                    <a:pt x="348" y="193"/>
                  </a:cubicBezTo>
                  <a:cubicBezTo>
                    <a:pt x="349" y="193"/>
                    <a:pt x="350" y="193"/>
                    <a:pt x="352" y="193"/>
                  </a:cubicBezTo>
                  <a:cubicBezTo>
                    <a:pt x="352" y="194"/>
                    <a:pt x="353" y="195"/>
                    <a:pt x="354" y="196"/>
                  </a:cubicBezTo>
                  <a:cubicBezTo>
                    <a:pt x="355" y="197"/>
                    <a:pt x="356" y="199"/>
                    <a:pt x="357" y="199"/>
                  </a:cubicBezTo>
                  <a:cubicBezTo>
                    <a:pt x="357" y="200"/>
                    <a:pt x="359" y="199"/>
                    <a:pt x="359" y="199"/>
                  </a:cubicBezTo>
                  <a:cubicBezTo>
                    <a:pt x="360" y="200"/>
                    <a:pt x="364" y="203"/>
                    <a:pt x="364" y="203"/>
                  </a:cubicBezTo>
                  <a:cubicBezTo>
                    <a:pt x="364" y="204"/>
                    <a:pt x="364" y="205"/>
                    <a:pt x="364" y="206"/>
                  </a:cubicBezTo>
                  <a:cubicBezTo>
                    <a:pt x="364" y="207"/>
                    <a:pt x="366" y="209"/>
                    <a:pt x="367" y="211"/>
                  </a:cubicBezTo>
                  <a:cubicBezTo>
                    <a:pt x="369" y="211"/>
                    <a:pt x="370" y="212"/>
                    <a:pt x="372" y="211"/>
                  </a:cubicBezTo>
                  <a:cubicBezTo>
                    <a:pt x="374" y="210"/>
                    <a:pt x="375" y="206"/>
                    <a:pt x="377" y="205"/>
                  </a:cubicBezTo>
                  <a:cubicBezTo>
                    <a:pt x="378" y="204"/>
                    <a:pt x="380" y="205"/>
                    <a:pt x="381" y="205"/>
                  </a:cubicBezTo>
                  <a:cubicBezTo>
                    <a:pt x="381" y="205"/>
                    <a:pt x="382" y="203"/>
                    <a:pt x="383" y="203"/>
                  </a:cubicBezTo>
                  <a:cubicBezTo>
                    <a:pt x="386" y="201"/>
                    <a:pt x="388" y="202"/>
                    <a:pt x="391" y="201"/>
                  </a:cubicBezTo>
                  <a:cubicBezTo>
                    <a:pt x="391" y="198"/>
                    <a:pt x="391" y="199"/>
                    <a:pt x="391" y="197"/>
                  </a:cubicBezTo>
                  <a:cubicBezTo>
                    <a:pt x="393" y="197"/>
                    <a:pt x="393" y="197"/>
                    <a:pt x="393" y="197"/>
                  </a:cubicBezTo>
                  <a:cubicBezTo>
                    <a:pt x="393" y="196"/>
                    <a:pt x="394" y="192"/>
                    <a:pt x="393" y="191"/>
                  </a:cubicBezTo>
                  <a:cubicBezTo>
                    <a:pt x="392" y="189"/>
                    <a:pt x="392" y="189"/>
                    <a:pt x="392" y="189"/>
                  </a:cubicBezTo>
                  <a:cubicBezTo>
                    <a:pt x="392" y="187"/>
                    <a:pt x="393" y="187"/>
                    <a:pt x="393" y="185"/>
                  </a:cubicBezTo>
                  <a:cubicBezTo>
                    <a:pt x="393" y="185"/>
                    <a:pt x="390" y="183"/>
                    <a:pt x="390" y="183"/>
                  </a:cubicBezTo>
                  <a:cubicBezTo>
                    <a:pt x="387" y="186"/>
                    <a:pt x="388" y="185"/>
                    <a:pt x="385" y="187"/>
                  </a:cubicBezTo>
                  <a:cubicBezTo>
                    <a:pt x="384" y="184"/>
                    <a:pt x="384" y="183"/>
                    <a:pt x="383" y="179"/>
                  </a:cubicBezTo>
                  <a:cubicBezTo>
                    <a:pt x="377" y="182"/>
                    <a:pt x="379" y="182"/>
                    <a:pt x="377" y="177"/>
                  </a:cubicBezTo>
                  <a:cubicBezTo>
                    <a:pt x="375" y="177"/>
                    <a:pt x="375" y="177"/>
                    <a:pt x="375" y="177"/>
                  </a:cubicBezTo>
                  <a:cubicBezTo>
                    <a:pt x="376" y="175"/>
                    <a:pt x="376" y="175"/>
                    <a:pt x="376" y="175"/>
                  </a:cubicBezTo>
                  <a:cubicBezTo>
                    <a:pt x="379" y="174"/>
                    <a:pt x="381" y="175"/>
                    <a:pt x="384" y="174"/>
                  </a:cubicBezTo>
                  <a:cubicBezTo>
                    <a:pt x="384" y="174"/>
                    <a:pt x="385" y="171"/>
                    <a:pt x="383" y="171"/>
                  </a:cubicBezTo>
                  <a:cubicBezTo>
                    <a:pt x="384" y="171"/>
                    <a:pt x="384" y="169"/>
                    <a:pt x="384" y="168"/>
                  </a:cubicBezTo>
                  <a:cubicBezTo>
                    <a:pt x="384" y="168"/>
                    <a:pt x="382" y="168"/>
                    <a:pt x="382" y="168"/>
                  </a:cubicBezTo>
                  <a:cubicBezTo>
                    <a:pt x="382" y="168"/>
                    <a:pt x="381" y="166"/>
                    <a:pt x="381" y="166"/>
                  </a:cubicBezTo>
                  <a:cubicBezTo>
                    <a:pt x="379" y="165"/>
                    <a:pt x="375" y="165"/>
                    <a:pt x="373" y="166"/>
                  </a:cubicBezTo>
                  <a:cubicBezTo>
                    <a:pt x="372" y="168"/>
                    <a:pt x="372" y="168"/>
                    <a:pt x="372" y="168"/>
                  </a:cubicBezTo>
                  <a:cubicBezTo>
                    <a:pt x="371" y="168"/>
                    <a:pt x="369" y="167"/>
                    <a:pt x="368" y="168"/>
                  </a:cubicBezTo>
                  <a:cubicBezTo>
                    <a:pt x="369" y="167"/>
                    <a:pt x="370" y="167"/>
                    <a:pt x="371" y="166"/>
                  </a:cubicBezTo>
                  <a:cubicBezTo>
                    <a:pt x="372" y="166"/>
                    <a:pt x="374" y="164"/>
                    <a:pt x="374" y="164"/>
                  </a:cubicBezTo>
                  <a:cubicBezTo>
                    <a:pt x="375" y="164"/>
                    <a:pt x="376" y="164"/>
                    <a:pt x="377" y="164"/>
                  </a:cubicBezTo>
                  <a:cubicBezTo>
                    <a:pt x="379" y="162"/>
                    <a:pt x="378" y="158"/>
                    <a:pt x="374" y="160"/>
                  </a:cubicBezTo>
                  <a:close/>
                  <a:moveTo>
                    <a:pt x="294" y="131"/>
                  </a:moveTo>
                  <a:cubicBezTo>
                    <a:pt x="294" y="131"/>
                    <a:pt x="294" y="133"/>
                    <a:pt x="294" y="133"/>
                  </a:cubicBezTo>
                  <a:cubicBezTo>
                    <a:pt x="291" y="134"/>
                    <a:pt x="293" y="131"/>
                    <a:pt x="294" y="131"/>
                  </a:cubicBezTo>
                  <a:close/>
                  <a:moveTo>
                    <a:pt x="188" y="120"/>
                  </a:moveTo>
                  <a:cubicBezTo>
                    <a:pt x="189" y="121"/>
                    <a:pt x="187" y="122"/>
                    <a:pt x="187" y="122"/>
                  </a:cubicBezTo>
                  <a:cubicBezTo>
                    <a:pt x="187" y="121"/>
                    <a:pt x="187" y="120"/>
                    <a:pt x="188" y="120"/>
                  </a:cubicBezTo>
                  <a:close/>
                  <a:moveTo>
                    <a:pt x="335" y="119"/>
                  </a:moveTo>
                  <a:cubicBezTo>
                    <a:pt x="333" y="119"/>
                    <a:pt x="327" y="121"/>
                    <a:pt x="326" y="122"/>
                  </a:cubicBezTo>
                  <a:cubicBezTo>
                    <a:pt x="325" y="122"/>
                    <a:pt x="324" y="123"/>
                    <a:pt x="324" y="124"/>
                  </a:cubicBezTo>
                  <a:cubicBezTo>
                    <a:pt x="322" y="122"/>
                    <a:pt x="321" y="125"/>
                    <a:pt x="324" y="127"/>
                  </a:cubicBezTo>
                  <a:cubicBezTo>
                    <a:pt x="324" y="128"/>
                    <a:pt x="324" y="128"/>
                    <a:pt x="324" y="128"/>
                  </a:cubicBezTo>
                  <a:cubicBezTo>
                    <a:pt x="328" y="127"/>
                    <a:pt x="330" y="127"/>
                    <a:pt x="334" y="126"/>
                  </a:cubicBezTo>
                  <a:cubicBezTo>
                    <a:pt x="334" y="126"/>
                    <a:pt x="332" y="128"/>
                    <a:pt x="332" y="128"/>
                  </a:cubicBezTo>
                  <a:cubicBezTo>
                    <a:pt x="329" y="128"/>
                    <a:pt x="328" y="129"/>
                    <a:pt x="326" y="130"/>
                  </a:cubicBezTo>
                  <a:cubicBezTo>
                    <a:pt x="325" y="132"/>
                    <a:pt x="325" y="132"/>
                    <a:pt x="325" y="132"/>
                  </a:cubicBezTo>
                  <a:cubicBezTo>
                    <a:pt x="329" y="131"/>
                    <a:pt x="337" y="131"/>
                    <a:pt x="334" y="132"/>
                  </a:cubicBezTo>
                  <a:cubicBezTo>
                    <a:pt x="333" y="132"/>
                    <a:pt x="331" y="132"/>
                    <a:pt x="331" y="133"/>
                  </a:cubicBezTo>
                  <a:cubicBezTo>
                    <a:pt x="330" y="133"/>
                    <a:pt x="330" y="135"/>
                    <a:pt x="330" y="136"/>
                  </a:cubicBezTo>
                  <a:cubicBezTo>
                    <a:pt x="329" y="136"/>
                    <a:pt x="327" y="136"/>
                    <a:pt x="327" y="136"/>
                  </a:cubicBezTo>
                  <a:cubicBezTo>
                    <a:pt x="327" y="137"/>
                    <a:pt x="327" y="138"/>
                    <a:pt x="327" y="138"/>
                  </a:cubicBezTo>
                  <a:cubicBezTo>
                    <a:pt x="329" y="138"/>
                    <a:pt x="332" y="139"/>
                    <a:pt x="335" y="138"/>
                  </a:cubicBezTo>
                  <a:cubicBezTo>
                    <a:pt x="336" y="137"/>
                    <a:pt x="336" y="135"/>
                    <a:pt x="338" y="134"/>
                  </a:cubicBezTo>
                  <a:cubicBezTo>
                    <a:pt x="339" y="133"/>
                    <a:pt x="341" y="133"/>
                    <a:pt x="342" y="132"/>
                  </a:cubicBezTo>
                  <a:cubicBezTo>
                    <a:pt x="342" y="132"/>
                    <a:pt x="342" y="130"/>
                    <a:pt x="341" y="131"/>
                  </a:cubicBezTo>
                  <a:cubicBezTo>
                    <a:pt x="341" y="130"/>
                    <a:pt x="341" y="130"/>
                    <a:pt x="341" y="130"/>
                  </a:cubicBezTo>
                  <a:cubicBezTo>
                    <a:pt x="342" y="128"/>
                    <a:pt x="342" y="128"/>
                    <a:pt x="342" y="128"/>
                  </a:cubicBezTo>
                  <a:cubicBezTo>
                    <a:pt x="341" y="127"/>
                    <a:pt x="344" y="125"/>
                    <a:pt x="340" y="125"/>
                  </a:cubicBezTo>
                  <a:cubicBezTo>
                    <a:pt x="338" y="125"/>
                    <a:pt x="337" y="125"/>
                    <a:pt x="336" y="126"/>
                  </a:cubicBezTo>
                  <a:cubicBezTo>
                    <a:pt x="337" y="124"/>
                    <a:pt x="341" y="120"/>
                    <a:pt x="335" y="119"/>
                  </a:cubicBezTo>
                  <a:close/>
                  <a:moveTo>
                    <a:pt x="325" y="114"/>
                  </a:moveTo>
                  <a:cubicBezTo>
                    <a:pt x="324" y="116"/>
                    <a:pt x="323" y="118"/>
                    <a:pt x="322" y="120"/>
                  </a:cubicBezTo>
                  <a:cubicBezTo>
                    <a:pt x="330" y="118"/>
                    <a:pt x="337" y="117"/>
                    <a:pt x="325" y="114"/>
                  </a:cubicBezTo>
                  <a:close/>
                  <a:moveTo>
                    <a:pt x="361" y="112"/>
                  </a:moveTo>
                  <a:cubicBezTo>
                    <a:pt x="361" y="114"/>
                    <a:pt x="361" y="114"/>
                    <a:pt x="361" y="114"/>
                  </a:cubicBezTo>
                  <a:cubicBezTo>
                    <a:pt x="359" y="114"/>
                    <a:pt x="358" y="114"/>
                    <a:pt x="357" y="114"/>
                  </a:cubicBezTo>
                  <a:cubicBezTo>
                    <a:pt x="358" y="115"/>
                    <a:pt x="356" y="116"/>
                    <a:pt x="356" y="116"/>
                  </a:cubicBezTo>
                  <a:cubicBezTo>
                    <a:pt x="357" y="118"/>
                    <a:pt x="357" y="118"/>
                    <a:pt x="357" y="118"/>
                  </a:cubicBezTo>
                  <a:cubicBezTo>
                    <a:pt x="359" y="118"/>
                    <a:pt x="361" y="119"/>
                    <a:pt x="363" y="119"/>
                  </a:cubicBezTo>
                  <a:cubicBezTo>
                    <a:pt x="362" y="119"/>
                    <a:pt x="362" y="119"/>
                    <a:pt x="362" y="120"/>
                  </a:cubicBezTo>
                  <a:cubicBezTo>
                    <a:pt x="360" y="120"/>
                    <a:pt x="357" y="121"/>
                    <a:pt x="355" y="121"/>
                  </a:cubicBezTo>
                  <a:cubicBezTo>
                    <a:pt x="356" y="122"/>
                    <a:pt x="355" y="122"/>
                    <a:pt x="355" y="123"/>
                  </a:cubicBezTo>
                  <a:cubicBezTo>
                    <a:pt x="356" y="124"/>
                    <a:pt x="359" y="125"/>
                    <a:pt x="360" y="126"/>
                  </a:cubicBezTo>
                  <a:cubicBezTo>
                    <a:pt x="360" y="127"/>
                    <a:pt x="360" y="129"/>
                    <a:pt x="359" y="131"/>
                  </a:cubicBezTo>
                  <a:cubicBezTo>
                    <a:pt x="363" y="131"/>
                    <a:pt x="361" y="134"/>
                    <a:pt x="360" y="134"/>
                  </a:cubicBezTo>
                  <a:cubicBezTo>
                    <a:pt x="360" y="134"/>
                    <a:pt x="358" y="133"/>
                    <a:pt x="357" y="134"/>
                  </a:cubicBezTo>
                  <a:cubicBezTo>
                    <a:pt x="357" y="133"/>
                    <a:pt x="358" y="131"/>
                    <a:pt x="357" y="130"/>
                  </a:cubicBezTo>
                  <a:cubicBezTo>
                    <a:pt x="357" y="130"/>
                    <a:pt x="352" y="126"/>
                    <a:pt x="351" y="125"/>
                  </a:cubicBezTo>
                  <a:cubicBezTo>
                    <a:pt x="350" y="124"/>
                    <a:pt x="350" y="120"/>
                    <a:pt x="350" y="120"/>
                  </a:cubicBezTo>
                  <a:cubicBezTo>
                    <a:pt x="345" y="116"/>
                    <a:pt x="345" y="121"/>
                    <a:pt x="344" y="121"/>
                  </a:cubicBezTo>
                  <a:cubicBezTo>
                    <a:pt x="344" y="120"/>
                    <a:pt x="344" y="123"/>
                    <a:pt x="344" y="123"/>
                  </a:cubicBezTo>
                  <a:cubicBezTo>
                    <a:pt x="344" y="123"/>
                    <a:pt x="345" y="123"/>
                    <a:pt x="346" y="123"/>
                  </a:cubicBezTo>
                  <a:cubicBezTo>
                    <a:pt x="344" y="127"/>
                    <a:pt x="345" y="127"/>
                    <a:pt x="346" y="130"/>
                  </a:cubicBezTo>
                  <a:cubicBezTo>
                    <a:pt x="346" y="130"/>
                    <a:pt x="348" y="130"/>
                    <a:pt x="348" y="130"/>
                  </a:cubicBezTo>
                  <a:cubicBezTo>
                    <a:pt x="348" y="130"/>
                    <a:pt x="349" y="135"/>
                    <a:pt x="350" y="135"/>
                  </a:cubicBezTo>
                  <a:cubicBezTo>
                    <a:pt x="349" y="135"/>
                    <a:pt x="348" y="136"/>
                    <a:pt x="347" y="136"/>
                  </a:cubicBezTo>
                  <a:cubicBezTo>
                    <a:pt x="347" y="136"/>
                    <a:pt x="346" y="134"/>
                    <a:pt x="346" y="134"/>
                  </a:cubicBezTo>
                  <a:cubicBezTo>
                    <a:pt x="343" y="135"/>
                    <a:pt x="343" y="135"/>
                    <a:pt x="340" y="136"/>
                  </a:cubicBezTo>
                  <a:cubicBezTo>
                    <a:pt x="341" y="136"/>
                    <a:pt x="339" y="136"/>
                    <a:pt x="342" y="137"/>
                  </a:cubicBezTo>
                  <a:cubicBezTo>
                    <a:pt x="341" y="139"/>
                    <a:pt x="341" y="139"/>
                    <a:pt x="341" y="139"/>
                  </a:cubicBezTo>
                  <a:cubicBezTo>
                    <a:pt x="340" y="139"/>
                    <a:pt x="339" y="139"/>
                    <a:pt x="338" y="139"/>
                  </a:cubicBezTo>
                  <a:cubicBezTo>
                    <a:pt x="338" y="139"/>
                    <a:pt x="339" y="142"/>
                    <a:pt x="338" y="142"/>
                  </a:cubicBezTo>
                  <a:cubicBezTo>
                    <a:pt x="340" y="143"/>
                    <a:pt x="339" y="144"/>
                    <a:pt x="342" y="144"/>
                  </a:cubicBezTo>
                  <a:cubicBezTo>
                    <a:pt x="344" y="143"/>
                    <a:pt x="346" y="140"/>
                    <a:pt x="348" y="140"/>
                  </a:cubicBezTo>
                  <a:cubicBezTo>
                    <a:pt x="351" y="138"/>
                    <a:pt x="353" y="140"/>
                    <a:pt x="357" y="140"/>
                  </a:cubicBezTo>
                  <a:cubicBezTo>
                    <a:pt x="358" y="139"/>
                    <a:pt x="360" y="138"/>
                    <a:pt x="361" y="138"/>
                  </a:cubicBezTo>
                  <a:cubicBezTo>
                    <a:pt x="361" y="138"/>
                    <a:pt x="362" y="139"/>
                    <a:pt x="361" y="140"/>
                  </a:cubicBezTo>
                  <a:cubicBezTo>
                    <a:pt x="360" y="140"/>
                    <a:pt x="360" y="140"/>
                    <a:pt x="360" y="140"/>
                  </a:cubicBezTo>
                  <a:cubicBezTo>
                    <a:pt x="360" y="140"/>
                    <a:pt x="359" y="141"/>
                    <a:pt x="359" y="142"/>
                  </a:cubicBezTo>
                  <a:cubicBezTo>
                    <a:pt x="358" y="142"/>
                    <a:pt x="356" y="143"/>
                    <a:pt x="355" y="144"/>
                  </a:cubicBezTo>
                  <a:cubicBezTo>
                    <a:pt x="355" y="151"/>
                    <a:pt x="357" y="149"/>
                    <a:pt x="364" y="149"/>
                  </a:cubicBezTo>
                  <a:cubicBezTo>
                    <a:pt x="365" y="149"/>
                    <a:pt x="368" y="150"/>
                    <a:pt x="368" y="150"/>
                  </a:cubicBezTo>
                  <a:cubicBezTo>
                    <a:pt x="373" y="149"/>
                    <a:pt x="376" y="149"/>
                    <a:pt x="383" y="149"/>
                  </a:cubicBezTo>
                  <a:cubicBezTo>
                    <a:pt x="383" y="148"/>
                    <a:pt x="383" y="148"/>
                    <a:pt x="384" y="148"/>
                  </a:cubicBezTo>
                  <a:cubicBezTo>
                    <a:pt x="384" y="147"/>
                    <a:pt x="383" y="146"/>
                    <a:pt x="383" y="146"/>
                  </a:cubicBezTo>
                  <a:cubicBezTo>
                    <a:pt x="383" y="145"/>
                    <a:pt x="383" y="145"/>
                    <a:pt x="383" y="145"/>
                  </a:cubicBezTo>
                  <a:cubicBezTo>
                    <a:pt x="383" y="145"/>
                    <a:pt x="384" y="145"/>
                    <a:pt x="385" y="145"/>
                  </a:cubicBezTo>
                  <a:cubicBezTo>
                    <a:pt x="384" y="144"/>
                    <a:pt x="386" y="144"/>
                    <a:pt x="385" y="142"/>
                  </a:cubicBezTo>
                  <a:cubicBezTo>
                    <a:pt x="384" y="142"/>
                    <a:pt x="382" y="142"/>
                    <a:pt x="382" y="141"/>
                  </a:cubicBezTo>
                  <a:cubicBezTo>
                    <a:pt x="382" y="140"/>
                    <a:pt x="382" y="139"/>
                    <a:pt x="382" y="138"/>
                  </a:cubicBezTo>
                  <a:cubicBezTo>
                    <a:pt x="384" y="139"/>
                    <a:pt x="383" y="135"/>
                    <a:pt x="383" y="135"/>
                  </a:cubicBezTo>
                  <a:cubicBezTo>
                    <a:pt x="381" y="135"/>
                    <a:pt x="380" y="135"/>
                    <a:pt x="379" y="134"/>
                  </a:cubicBezTo>
                  <a:cubicBezTo>
                    <a:pt x="380" y="133"/>
                    <a:pt x="381" y="131"/>
                    <a:pt x="380" y="129"/>
                  </a:cubicBezTo>
                  <a:cubicBezTo>
                    <a:pt x="379" y="127"/>
                    <a:pt x="379" y="127"/>
                    <a:pt x="379" y="127"/>
                  </a:cubicBezTo>
                  <a:cubicBezTo>
                    <a:pt x="379" y="126"/>
                    <a:pt x="378" y="121"/>
                    <a:pt x="379" y="121"/>
                  </a:cubicBezTo>
                  <a:cubicBezTo>
                    <a:pt x="377" y="120"/>
                    <a:pt x="374" y="119"/>
                    <a:pt x="373" y="118"/>
                  </a:cubicBezTo>
                  <a:cubicBezTo>
                    <a:pt x="373" y="118"/>
                    <a:pt x="375" y="118"/>
                    <a:pt x="374" y="117"/>
                  </a:cubicBezTo>
                  <a:cubicBezTo>
                    <a:pt x="373" y="115"/>
                    <a:pt x="370" y="115"/>
                    <a:pt x="369" y="114"/>
                  </a:cubicBezTo>
                  <a:cubicBezTo>
                    <a:pt x="368" y="115"/>
                    <a:pt x="368" y="117"/>
                    <a:pt x="367" y="118"/>
                  </a:cubicBezTo>
                  <a:cubicBezTo>
                    <a:pt x="369" y="118"/>
                    <a:pt x="368" y="119"/>
                    <a:pt x="369" y="120"/>
                  </a:cubicBezTo>
                  <a:cubicBezTo>
                    <a:pt x="370" y="121"/>
                    <a:pt x="366" y="121"/>
                    <a:pt x="364" y="121"/>
                  </a:cubicBezTo>
                  <a:cubicBezTo>
                    <a:pt x="364" y="120"/>
                    <a:pt x="364" y="119"/>
                    <a:pt x="363" y="119"/>
                  </a:cubicBezTo>
                  <a:cubicBezTo>
                    <a:pt x="364" y="120"/>
                    <a:pt x="365" y="118"/>
                    <a:pt x="365" y="118"/>
                  </a:cubicBezTo>
                  <a:cubicBezTo>
                    <a:pt x="364" y="116"/>
                    <a:pt x="362" y="114"/>
                    <a:pt x="361" y="112"/>
                  </a:cubicBezTo>
                  <a:close/>
                  <a:moveTo>
                    <a:pt x="346" y="97"/>
                  </a:moveTo>
                  <a:cubicBezTo>
                    <a:pt x="345" y="98"/>
                    <a:pt x="344" y="100"/>
                    <a:pt x="344" y="100"/>
                  </a:cubicBezTo>
                  <a:cubicBezTo>
                    <a:pt x="344" y="100"/>
                    <a:pt x="344" y="101"/>
                    <a:pt x="345" y="100"/>
                  </a:cubicBezTo>
                  <a:cubicBezTo>
                    <a:pt x="345" y="100"/>
                    <a:pt x="346" y="103"/>
                    <a:pt x="346" y="103"/>
                  </a:cubicBezTo>
                  <a:cubicBezTo>
                    <a:pt x="349" y="102"/>
                    <a:pt x="354" y="102"/>
                    <a:pt x="350" y="99"/>
                  </a:cubicBezTo>
                  <a:cubicBezTo>
                    <a:pt x="349" y="98"/>
                    <a:pt x="347" y="98"/>
                    <a:pt x="346" y="97"/>
                  </a:cubicBezTo>
                  <a:close/>
                  <a:moveTo>
                    <a:pt x="316" y="97"/>
                  </a:moveTo>
                  <a:cubicBezTo>
                    <a:pt x="316" y="98"/>
                    <a:pt x="316" y="97"/>
                    <a:pt x="315" y="98"/>
                  </a:cubicBezTo>
                  <a:cubicBezTo>
                    <a:pt x="315" y="99"/>
                    <a:pt x="314" y="101"/>
                    <a:pt x="315" y="102"/>
                  </a:cubicBezTo>
                  <a:cubicBezTo>
                    <a:pt x="315" y="103"/>
                    <a:pt x="317" y="103"/>
                    <a:pt x="318" y="104"/>
                  </a:cubicBezTo>
                  <a:cubicBezTo>
                    <a:pt x="318" y="105"/>
                    <a:pt x="318" y="107"/>
                    <a:pt x="319" y="108"/>
                  </a:cubicBezTo>
                  <a:cubicBezTo>
                    <a:pt x="319" y="107"/>
                    <a:pt x="321" y="106"/>
                    <a:pt x="321" y="106"/>
                  </a:cubicBezTo>
                  <a:cubicBezTo>
                    <a:pt x="321" y="104"/>
                    <a:pt x="321" y="104"/>
                    <a:pt x="321" y="102"/>
                  </a:cubicBezTo>
                  <a:cubicBezTo>
                    <a:pt x="321" y="102"/>
                    <a:pt x="319" y="101"/>
                    <a:pt x="319" y="100"/>
                  </a:cubicBezTo>
                  <a:cubicBezTo>
                    <a:pt x="319" y="100"/>
                    <a:pt x="319" y="99"/>
                    <a:pt x="319" y="98"/>
                  </a:cubicBezTo>
                  <a:cubicBezTo>
                    <a:pt x="319" y="98"/>
                    <a:pt x="317" y="97"/>
                    <a:pt x="316" y="97"/>
                  </a:cubicBezTo>
                  <a:close/>
                  <a:moveTo>
                    <a:pt x="273" y="80"/>
                  </a:moveTo>
                  <a:cubicBezTo>
                    <a:pt x="273" y="80"/>
                    <a:pt x="271" y="82"/>
                    <a:pt x="271" y="82"/>
                  </a:cubicBezTo>
                  <a:cubicBezTo>
                    <a:pt x="270" y="82"/>
                    <a:pt x="269" y="81"/>
                    <a:pt x="268" y="82"/>
                  </a:cubicBezTo>
                  <a:cubicBezTo>
                    <a:pt x="267" y="82"/>
                    <a:pt x="267" y="83"/>
                    <a:pt x="266" y="84"/>
                  </a:cubicBezTo>
                  <a:cubicBezTo>
                    <a:pt x="263" y="86"/>
                    <a:pt x="264" y="85"/>
                    <a:pt x="262" y="88"/>
                  </a:cubicBezTo>
                  <a:cubicBezTo>
                    <a:pt x="265" y="89"/>
                    <a:pt x="270" y="91"/>
                    <a:pt x="274" y="91"/>
                  </a:cubicBezTo>
                  <a:cubicBezTo>
                    <a:pt x="275" y="90"/>
                    <a:pt x="275" y="90"/>
                    <a:pt x="275" y="90"/>
                  </a:cubicBezTo>
                  <a:cubicBezTo>
                    <a:pt x="276" y="89"/>
                    <a:pt x="278" y="90"/>
                    <a:pt x="280" y="90"/>
                  </a:cubicBezTo>
                  <a:cubicBezTo>
                    <a:pt x="280" y="88"/>
                    <a:pt x="282" y="86"/>
                    <a:pt x="281" y="83"/>
                  </a:cubicBezTo>
                  <a:cubicBezTo>
                    <a:pt x="281" y="83"/>
                    <a:pt x="280" y="82"/>
                    <a:pt x="280" y="82"/>
                  </a:cubicBezTo>
                  <a:cubicBezTo>
                    <a:pt x="279" y="82"/>
                    <a:pt x="278" y="82"/>
                    <a:pt x="277" y="82"/>
                  </a:cubicBezTo>
                  <a:cubicBezTo>
                    <a:pt x="276" y="81"/>
                    <a:pt x="276" y="80"/>
                    <a:pt x="273" y="80"/>
                  </a:cubicBezTo>
                  <a:close/>
                  <a:moveTo>
                    <a:pt x="310" y="73"/>
                  </a:moveTo>
                  <a:cubicBezTo>
                    <a:pt x="306" y="77"/>
                    <a:pt x="307" y="76"/>
                    <a:pt x="308" y="81"/>
                  </a:cubicBezTo>
                  <a:cubicBezTo>
                    <a:pt x="309" y="81"/>
                    <a:pt x="311" y="80"/>
                    <a:pt x="312" y="80"/>
                  </a:cubicBezTo>
                  <a:cubicBezTo>
                    <a:pt x="312" y="80"/>
                    <a:pt x="311" y="83"/>
                    <a:pt x="312" y="84"/>
                  </a:cubicBezTo>
                  <a:cubicBezTo>
                    <a:pt x="314" y="83"/>
                    <a:pt x="313" y="81"/>
                    <a:pt x="316" y="82"/>
                  </a:cubicBezTo>
                  <a:cubicBezTo>
                    <a:pt x="316" y="83"/>
                    <a:pt x="315" y="86"/>
                    <a:pt x="315" y="86"/>
                  </a:cubicBezTo>
                  <a:cubicBezTo>
                    <a:pt x="316" y="86"/>
                    <a:pt x="317" y="86"/>
                    <a:pt x="318" y="86"/>
                  </a:cubicBezTo>
                  <a:cubicBezTo>
                    <a:pt x="318" y="85"/>
                    <a:pt x="318" y="85"/>
                    <a:pt x="318" y="85"/>
                  </a:cubicBezTo>
                  <a:cubicBezTo>
                    <a:pt x="318" y="85"/>
                    <a:pt x="320" y="86"/>
                    <a:pt x="320" y="86"/>
                  </a:cubicBezTo>
                  <a:cubicBezTo>
                    <a:pt x="320" y="86"/>
                    <a:pt x="321" y="87"/>
                    <a:pt x="320" y="87"/>
                  </a:cubicBezTo>
                  <a:cubicBezTo>
                    <a:pt x="317" y="88"/>
                    <a:pt x="320" y="89"/>
                    <a:pt x="321" y="90"/>
                  </a:cubicBezTo>
                  <a:cubicBezTo>
                    <a:pt x="320" y="90"/>
                    <a:pt x="318" y="90"/>
                    <a:pt x="316" y="90"/>
                  </a:cubicBezTo>
                  <a:cubicBezTo>
                    <a:pt x="316" y="90"/>
                    <a:pt x="316" y="92"/>
                    <a:pt x="316" y="92"/>
                  </a:cubicBezTo>
                  <a:cubicBezTo>
                    <a:pt x="317" y="93"/>
                    <a:pt x="317" y="92"/>
                    <a:pt x="318" y="93"/>
                  </a:cubicBezTo>
                  <a:cubicBezTo>
                    <a:pt x="318" y="93"/>
                    <a:pt x="320" y="93"/>
                    <a:pt x="321" y="92"/>
                  </a:cubicBezTo>
                  <a:cubicBezTo>
                    <a:pt x="322" y="92"/>
                    <a:pt x="323" y="90"/>
                    <a:pt x="324" y="90"/>
                  </a:cubicBezTo>
                  <a:cubicBezTo>
                    <a:pt x="325" y="89"/>
                    <a:pt x="326" y="90"/>
                    <a:pt x="328" y="90"/>
                  </a:cubicBezTo>
                  <a:cubicBezTo>
                    <a:pt x="329" y="88"/>
                    <a:pt x="329" y="88"/>
                    <a:pt x="329" y="88"/>
                  </a:cubicBezTo>
                  <a:cubicBezTo>
                    <a:pt x="332" y="88"/>
                    <a:pt x="330" y="91"/>
                    <a:pt x="334" y="90"/>
                  </a:cubicBezTo>
                  <a:cubicBezTo>
                    <a:pt x="334" y="90"/>
                    <a:pt x="334" y="88"/>
                    <a:pt x="334" y="88"/>
                  </a:cubicBezTo>
                  <a:cubicBezTo>
                    <a:pt x="335" y="88"/>
                    <a:pt x="336" y="89"/>
                    <a:pt x="336" y="89"/>
                  </a:cubicBezTo>
                  <a:cubicBezTo>
                    <a:pt x="338" y="90"/>
                    <a:pt x="340" y="89"/>
                    <a:pt x="342" y="89"/>
                  </a:cubicBezTo>
                  <a:cubicBezTo>
                    <a:pt x="342" y="89"/>
                    <a:pt x="344" y="91"/>
                    <a:pt x="344" y="92"/>
                  </a:cubicBezTo>
                  <a:cubicBezTo>
                    <a:pt x="345" y="92"/>
                    <a:pt x="346" y="92"/>
                    <a:pt x="348" y="92"/>
                  </a:cubicBezTo>
                  <a:cubicBezTo>
                    <a:pt x="349" y="93"/>
                    <a:pt x="351" y="96"/>
                    <a:pt x="353" y="97"/>
                  </a:cubicBezTo>
                  <a:cubicBezTo>
                    <a:pt x="354" y="98"/>
                    <a:pt x="355" y="97"/>
                    <a:pt x="357" y="98"/>
                  </a:cubicBezTo>
                  <a:cubicBezTo>
                    <a:pt x="359" y="100"/>
                    <a:pt x="360" y="104"/>
                    <a:pt x="363" y="104"/>
                  </a:cubicBezTo>
                  <a:cubicBezTo>
                    <a:pt x="371" y="104"/>
                    <a:pt x="368" y="94"/>
                    <a:pt x="365" y="91"/>
                  </a:cubicBezTo>
                  <a:cubicBezTo>
                    <a:pt x="363" y="88"/>
                    <a:pt x="360" y="86"/>
                    <a:pt x="355" y="86"/>
                  </a:cubicBezTo>
                  <a:cubicBezTo>
                    <a:pt x="355" y="86"/>
                    <a:pt x="354" y="88"/>
                    <a:pt x="353" y="87"/>
                  </a:cubicBezTo>
                  <a:cubicBezTo>
                    <a:pt x="353" y="87"/>
                    <a:pt x="351" y="83"/>
                    <a:pt x="351" y="83"/>
                  </a:cubicBezTo>
                  <a:cubicBezTo>
                    <a:pt x="348" y="81"/>
                    <a:pt x="346" y="82"/>
                    <a:pt x="344" y="82"/>
                  </a:cubicBezTo>
                  <a:cubicBezTo>
                    <a:pt x="344" y="82"/>
                    <a:pt x="343" y="79"/>
                    <a:pt x="343" y="79"/>
                  </a:cubicBezTo>
                  <a:cubicBezTo>
                    <a:pt x="339" y="77"/>
                    <a:pt x="338" y="80"/>
                    <a:pt x="336" y="81"/>
                  </a:cubicBezTo>
                  <a:cubicBezTo>
                    <a:pt x="335" y="81"/>
                    <a:pt x="335" y="81"/>
                    <a:pt x="334" y="81"/>
                  </a:cubicBezTo>
                  <a:cubicBezTo>
                    <a:pt x="334" y="80"/>
                    <a:pt x="334" y="79"/>
                    <a:pt x="334" y="78"/>
                  </a:cubicBezTo>
                  <a:cubicBezTo>
                    <a:pt x="332" y="77"/>
                    <a:pt x="329" y="76"/>
                    <a:pt x="327" y="75"/>
                  </a:cubicBezTo>
                  <a:cubicBezTo>
                    <a:pt x="327" y="76"/>
                    <a:pt x="326" y="76"/>
                    <a:pt x="326" y="76"/>
                  </a:cubicBezTo>
                  <a:cubicBezTo>
                    <a:pt x="325" y="78"/>
                    <a:pt x="326" y="79"/>
                    <a:pt x="326" y="80"/>
                  </a:cubicBezTo>
                  <a:cubicBezTo>
                    <a:pt x="323" y="81"/>
                    <a:pt x="323" y="81"/>
                    <a:pt x="323" y="81"/>
                  </a:cubicBezTo>
                  <a:cubicBezTo>
                    <a:pt x="322" y="80"/>
                    <a:pt x="320" y="75"/>
                    <a:pt x="320" y="75"/>
                  </a:cubicBezTo>
                  <a:cubicBezTo>
                    <a:pt x="318" y="74"/>
                    <a:pt x="316" y="75"/>
                    <a:pt x="315" y="75"/>
                  </a:cubicBezTo>
                  <a:cubicBezTo>
                    <a:pt x="314" y="75"/>
                    <a:pt x="312" y="74"/>
                    <a:pt x="310" y="73"/>
                  </a:cubicBezTo>
                  <a:close/>
                  <a:moveTo>
                    <a:pt x="83" y="478"/>
                  </a:moveTo>
                  <a:cubicBezTo>
                    <a:pt x="82" y="478"/>
                    <a:pt x="80" y="479"/>
                    <a:pt x="79" y="480"/>
                  </a:cubicBezTo>
                  <a:cubicBezTo>
                    <a:pt x="80" y="482"/>
                    <a:pt x="78" y="481"/>
                    <a:pt x="80" y="482"/>
                  </a:cubicBezTo>
                  <a:cubicBezTo>
                    <a:pt x="80" y="483"/>
                    <a:pt x="80" y="483"/>
                    <a:pt x="80" y="483"/>
                  </a:cubicBezTo>
                  <a:cubicBezTo>
                    <a:pt x="80" y="481"/>
                    <a:pt x="79" y="485"/>
                    <a:pt x="80" y="487"/>
                  </a:cubicBezTo>
                  <a:cubicBezTo>
                    <a:pt x="81" y="489"/>
                    <a:pt x="87" y="491"/>
                    <a:pt x="88" y="493"/>
                  </a:cubicBezTo>
                  <a:cubicBezTo>
                    <a:pt x="88" y="492"/>
                    <a:pt x="88" y="491"/>
                    <a:pt x="88" y="491"/>
                  </a:cubicBezTo>
                  <a:cubicBezTo>
                    <a:pt x="87" y="488"/>
                    <a:pt x="86" y="489"/>
                    <a:pt x="86" y="489"/>
                  </a:cubicBezTo>
                  <a:cubicBezTo>
                    <a:pt x="86" y="489"/>
                    <a:pt x="87" y="488"/>
                    <a:pt x="89" y="487"/>
                  </a:cubicBezTo>
                  <a:cubicBezTo>
                    <a:pt x="88" y="486"/>
                    <a:pt x="88" y="486"/>
                    <a:pt x="86" y="485"/>
                  </a:cubicBezTo>
                  <a:cubicBezTo>
                    <a:pt x="86" y="485"/>
                    <a:pt x="88" y="483"/>
                    <a:pt x="87" y="482"/>
                  </a:cubicBezTo>
                  <a:cubicBezTo>
                    <a:pt x="86" y="481"/>
                    <a:pt x="85" y="482"/>
                    <a:pt x="85" y="481"/>
                  </a:cubicBezTo>
                  <a:cubicBezTo>
                    <a:pt x="85" y="481"/>
                    <a:pt x="86" y="480"/>
                    <a:pt x="86" y="479"/>
                  </a:cubicBezTo>
                  <a:cubicBezTo>
                    <a:pt x="85" y="478"/>
                    <a:pt x="84" y="479"/>
                    <a:pt x="83" y="478"/>
                  </a:cubicBezTo>
                  <a:close/>
                  <a:moveTo>
                    <a:pt x="96" y="469"/>
                  </a:moveTo>
                  <a:cubicBezTo>
                    <a:pt x="96" y="470"/>
                    <a:pt x="96" y="470"/>
                    <a:pt x="96" y="470"/>
                  </a:cubicBezTo>
                  <a:cubicBezTo>
                    <a:pt x="94" y="470"/>
                    <a:pt x="96" y="470"/>
                    <a:pt x="97" y="471"/>
                  </a:cubicBezTo>
                  <a:cubicBezTo>
                    <a:pt x="97" y="471"/>
                    <a:pt x="98" y="468"/>
                    <a:pt x="96" y="469"/>
                  </a:cubicBezTo>
                  <a:close/>
                  <a:moveTo>
                    <a:pt x="74" y="467"/>
                  </a:moveTo>
                  <a:cubicBezTo>
                    <a:pt x="74" y="469"/>
                    <a:pt x="75" y="474"/>
                    <a:pt x="75" y="475"/>
                  </a:cubicBezTo>
                  <a:cubicBezTo>
                    <a:pt x="75" y="475"/>
                    <a:pt x="74" y="475"/>
                    <a:pt x="74" y="477"/>
                  </a:cubicBezTo>
                  <a:cubicBezTo>
                    <a:pt x="76" y="477"/>
                    <a:pt x="76" y="477"/>
                    <a:pt x="76" y="477"/>
                  </a:cubicBezTo>
                  <a:cubicBezTo>
                    <a:pt x="76" y="477"/>
                    <a:pt x="76" y="479"/>
                    <a:pt x="76" y="478"/>
                  </a:cubicBezTo>
                  <a:cubicBezTo>
                    <a:pt x="76" y="478"/>
                    <a:pt x="76" y="480"/>
                    <a:pt x="76" y="480"/>
                  </a:cubicBezTo>
                  <a:cubicBezTo>
                    <a:pt x="77" y="481"/>
                    <a:pt x="79" y="479"/>
                    <a:pt x="79" y="479"/>
                  </a:cubicBezTo>
                  <a:cubicBezTo>
                    <a:pt x="80" y="478"/>
                    <a:pt x="82" y="478"/>
                    <a:pt x="82" y="477"/>
                  </a:cubicBezTo>
                  <a:cubicBezTo>
                    <a:pt x="83" y="476"/>
                    <a:pt x="82" y="474"/>
                    <a:pt x="82" y="473"/>
                  </a:cubicBezTo>
                  <a:cubicBezTo>
                    <a:pt x="83" y="471"/>
                    <a:pt x="84" y="469"/>
                    <a:pt x="84" y="467"/>
                  </a:cubicBezTo>
                  <a:cubicBezTo>
                    <a:pt x="79" y="468"/>
                    <a:pt x="78" y="470"/>
                    <a:pt x="74" y="467"/>
                  </a:cubicBezTo>
                  <a:close/>
                  <a:moveTo>
                    <a:pt x="278" y="385"/>
                  </a:moveTo>
                  <a:cubicBezTo>
                    <a:pt x="279" y="385"/>
                    <a:pt x="280" y="385"/>
                    <a:pt x="281" y="385"/>
                  </a:cubicBezTo>
                  <a:cubicBezTo>
                    <a:pt x="282" y="385"/>
                    <a:pt x="282" y="387"/>
                    <a:pt x="283" y="388"/>
                  </a:cubicBezTo>
                  <a:cubicBezTo>
                    <a:pt x="283" y="388"/>
                    <a:pt x="287" y="387"/>
                    <a:pt x="288" y="387"/>
                  </a:cubicBezTo>
                  <a:cubicBezTo>
                    <a:pt x="288" y="386"/>
                    <a:pt x="288" y="386"/>
                    <a:pt x="288" y="386"/>
                  </a:cubicBezTo>
                  <a:cubicBezTo>
                    <a:pt x="290" y="385"/>
                    <a:pt x="295" y="385"/>
                    <a:pt x="296" y="386"/>
                  </a:cubicBezTo>
                  <a:cubicBezTo>
                    <a:pt x="297" y="386"/>
                    <a:pt x="304" y="389"/>
                    <a:pt x="299" y="388"/>
                  </a:cubicBezTo>
                  <a:cubicBezTo>
                    <a:pt x="299" y="388"/>
                    <a:pt x="297" y="388"/>
                    <a:pt x="296" y="388"/>
                  </a:cubicBezTo>
                  <a:cubicBezTo>
                    <a:pt x="296" y="388"/>
                    <a:pt x="293" y="387"/>
                    <a:pt x="291" y="388"/>
                  </a:cubicBezTo>
                  <a:cubicBezTo>
                    <a:pt x="291" y="388"/>
                    <a:pt x="291" y="389"/>
                    <a:pt x="290" y="390"/>
                  </a:cubicBezTo>
                  <a:cubicBezTo>
                    <a:pt x="289" y="391"/>
                    <a:pt x="288" y="390"/>
                    <a:pt x="286" y="390"/>
                  </a:cubicBezTo>
                  <a:cubicBezTo>
                    <a:pt x="284" y="391"/>
                    <a:pt x="283" y="393"/>
                    <a:pt x="282" y="394"/>
                  </a:cubicBezTo>
                  <a:cubicBezTo>
                    <a:pt x="278" y="395"/>
                    <a:pt x="276" y="396"/>
                    <a:pt x="273" y="399"/>
                  </a:cubicBezTo>
                  <a:cubicBezTo>
                    <a:pt x="272" y="400"/>
                    <a:pt x="269" y="402"/>
                    <a:pt x="269" y="403"/>
                  </a:cubicBezTo>
                  <a:cubicBezTo>
                    <a:pt x="269" y="404"/>
                    <a:pt x="269" y="405"/>
                    <a:pt x="269" y="405"/>
                  </a:cubicBezTo>
                  <a:cubicBezTo>
                    <a:pt x="267" y="405"/>
                    <a:pt x="265" y="406"/>
                    <a:pt x="264" y="405"/>
                  </a:cubicBezTo>
                  <a:cubicBezTo>
                    <a:pt x="264" y="405"/>
                    <a:pt x="263" y="404"/>
                    <a:pt x="263" y="404"/>
                  </a:cubicBezTo>
                  <a:cubicBezTo>
                    <a:pt x="261" y="405"/>
                    <a:pt x="262" y="402"/>
                    <a:pt x="262" y="402"/>
                  </a:cubicBezTo>
                  <a:cubicBezTo>
                    <a:pt x="263" y="401"/>
                    <a:pt x="263" y="402"/>
                    <a:pt x="264" y="401"/>
                  </a:cubicBezTo>
                  <a:cubicBezTo>
                    <a:pt x="266" y="400"/>
                    <a:pt x="267" y="397"/>
                    <a:pt x="268" y="396"/>
                  </a:cubicBezTo>
                  <a:cubicBezTo>
                    <a:pt x="270" y="394"/>
                    <a:pt x="274" y="393"/>
                    <a:pt x="275" y="391"/>
                  </a:cubicBezTo>
                  <a:cubicBezTo>
                    <a:pt x="275" y="390"/>
                    <a:pt x="275" y="389"/>
                    <a:pt x="275" y="388"/>
                  </a:cubicBezTo>
                  <a:cubicBezTo>
                    <a:pt x="275" y="387"/>
                    <a:pt x="278" y="386"/>
                    <a:pt x="278" y="385"/>
                  </a:cubicBezTo>
                  <a:close/>
                  <a:moveTo>
                    <a:pt x="274" y="332"/>
                  </a:moveTo>
                  <a:cubicBezTo>
                    <a:pt x="277" y="332"/>
                    <a:pt x="278" y="333"/>
                    <a:pt x="280" y="334"/>
                  </a:cubicBezTo>
                  <a:cubicBezTo>
                    <a:pt x="280" y="335"/>
                    <a:pt x="280" y="335"/>
                    <a:pt x="280" y="335"/>
                  </a:cubicBezTo>
                  <a:cubicBezTo>
                    <a:pt x="278" y="335"/>
                    <a:pt x="277" y="334"/>
                    <a:pt x="275" y="334"/>
                  </a:cubicBezTo>
                  <a:cubicBezTo>
                    <a:pt x="276" y="335"/>
                    <a:pt x="275" y="336"/>
                    <a:pt x="276" y="336"/>
                  </a:cubicBezTo>
                  <a:cubicBezTo>
                    <a:pt x="276" y="336"/>
                    <a:pt x="277" y="337"/>
                    <a:pt x="277" y="338"/>
                  </a:cubicBezTo>
                  <a:cubicBezTo>
                    <a:pt x="276" y="338"/>
                    <a:pt x="274" y="337"/>
                    <a:pt x="273" y="338"/>
                  </a:cubicBezTo>
                  <a:cubicBezTo>
                    <a:pt x="272" y="338"/>
                    <a:pt x="273" y="340"/>
                    <a:pt x="272" y="341"/>
                  </a:cubicBezTo>
                  <a:cubicBezTo>
                    <a:pt x="272" y="341"/>
                    <a:pt x="270" y="341"/>
                    <a:pt x="270" y="341"/>
                  </a:cubicBezTo>
                  <a:cubicBezTo>
                    <a:pt x="269" y="343"/>
                    <a:pt x="268" y="346"/>
                    <a:pt x="266" y="347"/>
                  </a:cubicBezTo>
                  <a:cubicBezTo>
                    <a:pt x="264" y="348"/>
                    <a:pt x="264" y="346"/>
                    <a:pt x="262" y="347"/>
                  </a:cubicBezTo>
                  <a:cubicBezTo>
                    <a:pt x="262" y="347"/>
                    <a:pt x="254" y="355"/>
                    <a:pt x="254" y="355"/>
                  </a:cubicBezTo>
                  <a:cubicBezTo>
                    <a:pt x="253" y="356"/>
                    <a:pt x="254" y="357"/>
                    <a:pt x="253" y="358"/>
                  </a:cubicBezTo>
                  <a:cubicBezTo>
                    <a:pt x="252" y="359"/>
                    <a:pt x="250" y="359"/>
                    <a:pt x="248" y="360"/>
                  </a:cubicBezTo>
                  <a:cubicBezTo>
                    <a:pt x="248" y="359"/>
                    <a:pt x="247" y="358"/>
                    <a:pt x="246" y="358"/>
                  </a:cubicBezTo>
                  <a:cubicBezTo>
                    <a:pt x="245" y="357"/>
                    <a:pt x="244" y="358"/>
                    <a:pt x="243" y="358"/>
                  </a:cubicBezTo>
                  <a:cubicBezTo>
                    <a:pt x="242" y="360"/>
                    <a:pt x="239" y="365"/>
                    <a:pt x="237" y="366"/>
                  </a:cubicBezTo>
                  <a:cubicBezTo>
                    <a:pt x="237" y="366"/>
                    <a:pt x="234" y="365"/>
                    <a:pt x="233" y="365"/>
                  </a:cubicBezTo>
                  <a:cubicBezTo>
                    <a:pt x="229" y="365"/>
                    <a:pt x="226" y="366"/>
                    <a:pt x="223" y="368"/>
                  </a:cubicBezTo>
                  <a:cubicBezTo>
                    <a:pt x="222" y="367"/>
                    <a:pt x="221" y="367"/>
                    <a:pt x="220" y="366"/>
                  </a:cubicBezTo>
                  <a:cubicBezTo>
                    <a:pt x="219" y="365"/>
                    <a:pt x="219" y="362"/>
                    <a:pt x="218" y="362"/>
                  </a:cubicBezTo>
                  <a:cubicBezTo>
                    <a:pt x="216" y="361"/>
                    <a:pt x="214" y="362"/>
                    <a:pt x="212" y="361"/>
                  </a:cubicBezTo>
                  <a:cubicBezTo>
                    <a:pt x="212" y="361"/>
                    <a:pt x="210" y="359"/>
                    <a:pt x="209" y="359"/>
                  </a:cubicBezTo>
                  <a:cubicBezTo>
                    <a:pt x="205" y="354"/>
                    <a:pt x="214" y="359"/>
                    <a:pt x="218" y="358"/>
                  </a:cubicBezTo>
                  <a:cubicBezTo>
                    <a:pt x="218" y="358"/>
                    <a:pt x="220" y="356"/>
                    <a:pt x="220" y="356"/>
                  </a:cubicBezTo>
                  <a:cubicBezTo>
                    <a:pt x="222" y="355"/>
                    <a:pt x="224" y="354"/>
                    <a:pt x="227" y="352"/>
                  </a:cubicBezTo>
                  <a:cubicBezTo>
                    <a:pt x="227" y="352"/>
                    <a:pt x="228" y="350"/>
                    <a:pt x="229" y="350"/>
                  </a:cubicBezTo>
                  <a:cubicBezTo>
                    <a:pt x="231" y="349"/>
                    <a:pt x="232" y="350"/>
                    <a:pt x="234" y="350"/>
                  </a:cubicBezTo>
                  <a:cubicBezTo>
                    <a:pt x="233" y="349"/>
                    <a:pt x="234" y="349"/>
                    <a:pt x="235" y="348"/>
                  </a:cubicBezTo>
                  <a:cubicBezTo>
                    <a:pt x="231" y="345"/>
                    <a:pt x="229" y="344"/>
                    <a:pt x="228" y="340"/>
                  </a:cubicBezTo>
                  <a:cubicBezTo>
                    <a:pt x="228" y="339"/>
                    <a:pt x="228" y="338"/>
                    <a:pt x="228" y="337"/>
                  </a:cubicBezTo>
                  <a:cubicBezTo>
                    <a:pt x="228" y="336"/>
                    <a:pt x="226" y="335"/>
                    <a:pt x="225" y="335"/>
                  </a:cubicBezTo>
                  <a:cubicBezTo>
                    <a:pt x="225" y="333"/>
                    <a:pt x="225" y="333"/>
                    <a:pt x="225" y="333"/>
                  </a:cubicBezTo>
                  <a:cubicBezTo>
                    <a:pt x="227" y="334"/>
                    <a:pt x="229" y="333"/>
                    <a:pt x="231" y="334"/>
                  </a:cubicBezTo>
                  <a:cubicBezTo>
                    <a:pt x="231" y="334"/>
                    <a:pt x="233" y="337"/>
                    <a:pt x="233" y="337"/>
                  </a:cubicBezTo>
                  <a:cubicBezTo>
                    <a:pt x="234" y="338"/>
                    <a:pt x="234" y="336"/>
                    <a:pt x="236" y="336"/>
                  </a:cubicBezTo>
                  <a:cubicBezTo>
                    <a:pt x="236" y="340"/>
                    <a:pt x="237" y="342"/>
                    <a:pt x="238" y="346"/>
                  </a:cubicBezTo>
                  <a:cubicBezTo>
                    <a:pt x="242" y="346"/>
                    <a:pt x="250" y="347"/>
                    <a:pt x="253" y="346"/>
                  </a:cubicBezTo>
                  <a:cubicBezTo>
                    <a:pt x="256" y="346"/>
                    <a:pt x="258" y="341"/>
                    <a:pt x="260" y="340"/>
                  </a:cubicBezTo>
                  <a:cubicBezTo>
                    <a:pt x="261" y="339"/>
                    <a:pt x="262" y="339"/>
                    <a:pt x="264" y="338"/>
                  </a:cubicBezTo>
                  <a:cubicBezTo>
                    <a:pt x="265" y="337"/>
                    <a:pt x="266" y="334"/>
                    <a:pt x="268" y="334"/>
                  </a:cubicBezTo>
                  <a:cubicBezTo>
                    <a:pt x="270" y="333"/>
                    <a:pt x="271" y="334"/>
                    <a:pt x="272" y="334"/>
                  </a:cubicBezTo>
                  <a:cubicBezTo>
                    <a:pt x="273" y="334"/>
                    <a:pt x="274" y="332"/>
                    <a:pt x="274" y="332"/>
                  </a:cubicBezTo>
                  <a:close/>
                  <a:moveTo>
                    <a:pt x="189" y="328"/>
                  </a:moveTo>
                  <a:cubicBezTo>
                    <a:pt x="190" y="328"/>
                    <a:pt x="194" y="329"/>
                    <a:pt x="197" y="330"/>
                  </a:cubicBezTo>
                  <a:cubicBezTo>
                    <a:pt x="197" y="330"/>
                    <a:pt x="197" y="332"/>
                    <a:pt x="197" y="332"/>
                  </a:cubicBezTo>
                  <a:cubicBezTo>
                    <a:pt x="199" y="332"/>
                    <a:pt x="202" y="332"/>
                    <a:pt x="206" y="332"/>
                  </a:cubicBezTo>
                  <a:cubicBezTo>
                    <a:pt x="205" y="334"/>
                    <a:pt x="205" y="334"/>
                    <a:pt x="205" y="334"/>
                  </a:cubicBezTo>
                  <a:cubicBezTo>
                    <a:pt x="202" y="334"/>
                    <a:pt x="199" y="335"/>
                    <a:pt x="197" y="336"/>
                  </a:cubicBezTo>
                  <a:cubicBezTo>
                    <a:pt x="193" y="336"/>
                    <a:pt x="191" y="334"/>
                    <a:pt x="188" y="334"/>
                  </a:cubicBezTo>
                  <a:cubicBezTo>
                    <a:pt x="186" y="334"/>
                    <a:pt x="186" y="335"/>
                    <a:pt x="184" y="334"/>
                  </a:cubicBezTo>
                  <a:cubicBezTo>
                    <a:pt x="183" y="334"/>
                    <a:pt x="182" y="333"/>
                    <a:pt x="181" y="332"/>
                  </a:cubicBezTo>
                  <a:cubicBezTo>
                    <a:pt x="183" y="332"/>
                    <a:pt x="184" y="332"/>
                    <a:pt x="185" y="331"/>
                  </a:cubicBezTo>
                  <a:cubicBezTo>
                    <a:pt x="185" y="331"/>
                    <a:pt x="187" y="331"/>
                    <a:pt x="188" y="330"/>
                  </a:cubicBezTo>
                  <a:cubicBezTo>
                    <a:pt x="189" y="330"/>
                    <a:pt x="188" y="329"/>
                    <a:pt x="189" y="328"/>
                  </a:cubicBezTo>
                  <a:close/>
                  <a:moveTo>
                    <a:pt x="185" y="279"/>
                  </a:moveTo>
                  <a:cubicBezTo>
                    <a:pt x="188" y="278"/>
                    <a:pt x="190" y="280"/>
                    <a:pt x="193" y="281"/>
                  </a:cubicBezTo>
                  <a:cubicBezTo>
                    <a:pt x="194" y="281"/>
                    <a:pt x="196" y="281"/>
                    <a:pt x="197" y="282"/>
                  </a:cubicBezTo>
                  <a:cubicBezTo>
                    <a:pt x="197" y="282"/>
                    <a:pt x="198" y="282"/>
                    <a:pt x="199" y="282"/>
                  </a:cubicBezTo>
                  <a:cubicBezTo>
                    <a:pt x="198" y="283"/>
                    <a:pt x="198" y="283"/>
                    <a:pt x="198" y="283"/>
                  </a:cubicBezTo>
                  <a:cubicBezTo>
                    <a:pt x="193" y="283"/>
                    <a:pt x="182" y="285"/>
                    <a:pt x="189" y="287"/>
                  </a:cubicBezTo>
                  <a:cubicBezTo>
                    <a:pt x="190" y="288"/>
                    <a:pt x="191" y="287"/>
                    <a:pt x="192" y="287"/>
                  </a:cubicBezTo>
                  <a:cubicBezTo>
                    <a:pt x="194" y="287"/>
                    <a:pt x="197" y="290"/>
                    <a:pt x="198" y="290"/>
                  </a:cubicBezTo>
                  <a:cubicBezTo>
                    <a:pt x="202" y="291"/>
                    <a:pt x="205" y="289"/>
                    <a:pt x="208" y="288"/>
                  </a:cubicBezTo>
                  <a:cubicBezTo>
                    <a:pt x="208" y="290"/>
                    <a:pt x="209" y="290"/>
                    <a:pt x="209" y="292"/>
                  </a:cubicBezTo>
                  <a:cubicBezTo>
                    <a:pt x="209" y="294"/>
                    <a:pt x="206" y="297"/>
                    <a:pt x="205" y="298"/>
                  </a:cubicBezTo>
                  <a:cubicBezTo>
                    <a:pt x="206" y="299"/>
                    <a:pt x="206" y="299"/>
                    <a:pt x="207" y="299"/>
                  </a:cubicBezTo>
                  <a:cubicBezTo>
                    <a:pt x="207" y="299"/>
                    <a:pt x="207" y="301"/>
                    <a:pt x="207" y="301"/>
                  </a:cubicBezTo>
                  <a:cubicBezTo>
                    <a:pt x="205" y="302"/>
                    <a:pt x="202" y="303"/>
                    <a:pt x="198" y="302"/>
                  </a:cubicBezTo>
                  <a:cubicBezTo>
                    <a:pt x="198" y="302"/>
                    <a:pt x="196" y="300"/>
                    <a:pt x="196" y="300"/>
                  </a:cubicBezTo>
                  <a:cubicBezTo>
                    <a:pt x="194" y="300"/>
                    <a:pt x="194" y="301"/>
                    <a:pt x="192" y="301"/>
                  </a:cubicBezTo>
                  <a:cubicBezTo>
                    <a:pt x="192" y="301"/>
                    <a:pt x="191" y="303"/>
                    <a:pt x="191" y="304"/>
                  </a:cubicBezTo>
                  <a:cubicBezTo>
                    <a:pt x="192" y="305"/>
                    <a:pt x="203" y="310"/>
                    <a:pt x="199" y="309"/>
                  </a:cubicBezTo>
                  <a:cubicBezTo>
                    <a:pt x="198" y="309"/>
                    <a:pt x="196" y="308"/>
                    <a:pt x="195" y="308"/>
                  </a:cubicBezTo>
                  <a:cubicBezTo>
                    <a:pt x="194" y="308"/>
                    <a:pt x="191" y="308"/>
                    <a:pt x="191" y="308"/>
                  </a:cubicBezTo>
                  <a:cubicBezTo>
                    <a:pt x="188" y="309"/>
                    <a:pt x="185" y="309"/>
                    <a:pt x="182" y="311"/>
                  </a:cubicBezTo>
                  <a:cubicBezTo>
                    <a:pt x="181" y="312"/>
                    <a:pt x="179" y="315"/>
                    <a:pt x="177" y="316"/>
                  </a:cubicBezTo>
                  <a:cubicBezTo>
                    <a:pt x="176" y="316"/>
                    <a:pt x="177" y="313"/>
                    <a:pt x="177" y="312"/>
                  </a:cubicBezTo>
                  <a:cubicBezTo>
                    <a:pt x="178" y="311"/>
                    <a:pt x="178" y="313"/>
                    <a:pt x="180" y="312"/>
                  </a:cubicBezTo>
                  <a:cubicBezTo>
                    <a:pt x="181" y="311"/>
                    <a:pt x="180" y="310"/>
                    <a:pt x="181" y="310"/>
                  </a:cubicBezTo>
                  <a:cubicBezTo>
                    <a:pt x="182" y="307"/>
                    <a:pt x="185" y="307"/>
                    <a:pt x="189" y="306"/>
                  </a:cubicBezTo>
                  <a:cubicBezTo>
                    <a:pt x="189" y="305"/>
                    <a:pt x="189" y="305"/>
                    <a:pt x="189" y="305"/>
                  </a:cubicBezTo>
                  <a:cubicBezTo>
                    <a:pt x="183" y="303"/>
                    <a:pt x="183" y="303"/>
                    <a:pt x="179" y="306"/>
                  </a:cubicBezTo>
                  <a:cubicBezTo>
                    <a:pt x="178" y="307"/>
                    <a:pt x="176" y="308"/>
                    <a:pt x="175" y="309"/>
                  </a:cubicBezTo>
                  <a:cubicBezTo>
                    <a:pt x="175" y="310"/>
                    <a:pt x="176" y="311"/>
                    <a:pt x="175" y="312"/>
                  </a:cubicBezTo>
                  <a:cubicBezTo>
                    <a:pt x="175" y="313"/>
                    <a:pt x="174" y="314"/>
                    <a:pt x="173" y="314"/>
                  </a:cubicBezTo>
                  <a:cubicBezTo>
                    <a:pt x="168" y="313"/>
                    <a:pt x="165" y="313"/>
                    <a:pt x="161" y="310"/>
                  </a:cubicBezTo>
                  <a:cubicBezTo>
                    <a:pt x="161" y="308"/>
                    <a:pt x="161" y="308"/>
                    <a:pt x="161" y="308"/>
                  </a:cubicBezTo>
                  <a:cubicBezTo>
                    <a:pt x="165" y="307"/>
                    <a:pt x="163" y="307"/>
                    <a:pt x="163" y="304"/>
                  </a:cubicBezTo>
                  <a:cubicBezTo>
                    <a:pt x="165" y="303"/>
                    <a:pt x="166" y="301"/>
                    <a:pt x="168" y="300"/>
                  </a:cubicBezTo>
                  <a:cubicBezTo>
                    <a:pt x="168" y="299"/>
                    <a:pt x="168" y="299"/>
                    <a:pt x="168" y="298"/>
                  </a:cubicBezTo>
                  <a:cubicBezTo>
                    <a:pt x="168" y="297"/>
                    <a:pt x="165" y="295"/>
                    <a:pt x="165" y="294"/>
                  </a:cubicBezTo>
                  <a:cubicBezTo>
                    <a:pt x="161" y="292"/>
                    <a:pt x="168" y="294"/>
                    <a:pt x="169" y="294"/>
                  </a:cubicBezTo>
                  <a:cubicBezTo>
                    <a:pt x="171" y="295"/>
                    <a:pt x="173" y="295"/>
                    <a:pt x="175" y="295"/>
                  </a:cubicBezTo>
                  <a:cubicBezTo>
                    <a:pt x="174" y="294"/>
                    <a:pt x="177" y="292"/>
                    <a:pt x="173" y="292"/>
                  </a:cubicBezTo>
                  <a:cubicBezTo>
                    <a:pt x="173" y="292"/>
                    <a:pt x="173" y="291"/>
                    <a:pt x="173" y="290"/>
                  </a:cubicBezTo>
                  <a:cubicBezTo>
                    <a:pt x="169" y="287"/>
                    <a:pt x="157" y="287"/>
                    <a:pt x="153" y="288"/>
                  </a:cubicBezTo>
                  <a:cubicBezTo>
                    <a:pt x="153" y="287"/>
                    <a:pt x="152" y="284"/>
                    <a:pt x="154" y="284"/>
                  </a:cubicBezTo>
                  <a:cubicBezTo>
                    <a:pt x="154" y="284"/>
                    <a:pt x="156" y="285"/>
                    <a:pt x="157" y="285"/>
                  </a:cubicBezTo>
                  <a:cubicBezTo>
                    <a:pt x="159" y="284"/>
                    <a:pt x="159" y="284"/>
                    <a:pt x="159" y="284"/>
                  </a:cubicBezTo>
                  <a:cubicBezTo>
                    <a:pt x="161" y="283"/>
                    <a:pt x="160" y="284"/>
                    <a:pt x="160" y="283"/>
                  </a:cubicBezTo>
                  <a:cubicBezTo>
                    <a:pt x="163" y="283"/>
                    <a:pt x="164" y="284"/>
                    <a:pt x="167" y="284"/>
                  </a:cubicBezTo>
                  <a:cubicBezTo>
                    <a:pt x="169" y="283"/>
                    <a:pt x="169" y="283"/>
                    <a:pt x="169" y="283"/>
                  </a:cubicBezTo>
                  <a:cubicBezTo>
                    <a:pt x="170" y="282"/>
                    <a:pt x="172" y="283"/>
                    <a:pt x="174" y="283"/>
                  </a:cubicBezTo>
                  <a:cubicBezTo>
                    <a:pt x="175" y="281"/>
                    <a:pt x="175" y="281"/>
                    <a:pt x="175" y="281"/>
                  </a:cubicBezTo>
                  <a:cubicBezTo>
                    <a:pt x="177" y="280"/>
                    <a:pt x="179" y="281"/>
                    <a:pt x="181" y="281"/>
                  </a:cubicBezTo>
                  <a:cubicBezTo>
                    <a:pt x="182" y="280"/>
                    <a:pt x="184" y="279"/>
                    <a:pt x="185" y="279"/>
                  </a:cubicBezTo>
                  <a:close/>
                  <a:moveTo>
                    <a:pt x="365" y="263"/>
                  </a:moveTo>
                  <a:cubicBezTo>
                    <a:pt x="365" y="263"/>
                    <a:pt x="366" y="264"/>
                    <a:pt x="366" y="265"/>
                  </a:cubicBezTo>
                  <a:cubicBezTo>
                    <a:pt x="367" y="265"/>
                    <a:pt x="366" y="264"/>
                    <a:pt x="367" y="264"/>
                  </a:cubicBezTo>
                  <a:cubicBezTo>
                    <a:pt x="366" y="264"/>
                    <a:pt x="366" y="263"/>
                    <a:pt x="365" y="263"/>
                  </a:cubicBezTo>
                  <a:close/>
                  <a:moveTo>
                    <a:pt x="361" y="259"/>
                  </a:moveTo>
                  <a:cubicBezTo>
                    <a:pt x="363" y="262"/>
                    <a:pt x="363" y="265"/>
                    <a:pt x="362" y="259"/>
                  </a:cubicBezTo>
                  <a:lnTo>
                    <a:pt x="361" y="259"/>
                  </a:lnTo>
                  <a:close/>
                  <a:moveTo>
                    <a:pt x="318" y="253"/>
                  </a:moveTo>
                  <a:cubicBezTo>
                    <a:pt x="318" y="254"/>
                    <a:pt x="318" y="254"/>
                    <a:pt x="318" y="254"/>
                  </a:cubicBezTo>
                  <a:cubicBezTo>
                    <a:pt x="316" y="255"/>
                    <a:pt x="313" y="253"/>
                    <a:pt x="316" y="255"/>
                  </a:cubicBezTo>
                  <a:cubicBezTo>
                    <a:pt x="316" y="255"/>
                    <a:pt x="317" y="256"/>
                    <a:pt x="318" y="257"/>
                  </a:cubicBezTo>
                  <a:cubicBezTo>
                    <a:pt x="319" y="256"/>
                    <a:pt x="322" y="256"/>
                    <a:pt x="320" y="254"/>
                  </a:cubicBezTo>
                  <a:cubicBezTo>
                    <a:pt x="319" y="253"/>
                    <a:pt x="320" y="253"/>
                    <a:pt x="318" y="253"/>
                  </a:cubicBezTo>
                  <a:close/>
                  <a:moveTo>
                    <a:pt x="346" y="249"/>
                  </a:moveTo>
                  <a:cubicBezTo>
                    <a:pt x="343" y="249"/>
                    <a:pt x="341" y="253"/>
                    <a:pt x="344" y="253"/>
                  </a:cubicBezTo>
                  <a:cubicBezTo>
                    <a:pt x="345" y="252"/>
                    <a:pt x="349" y="248"/>
                    <a:pt x="346" y="249"/>
                  </a:cubicBezTo>
                  <a:close/>
                  <a:moveTo>
                    <a:pt x="357" y="245"/>
                  </a:moveTo>
                  <a:cubicBezTo>
                    <a:pt x="357" y="247"/>
                    <a:pt x="357" y="247"/>
                    <a:pt x="357" y="247"/>
                  </a:cubicBezTo>
                  <a:cubicBezTo>
                    <a:pt x="356" y="247"/>
                    <a:pt x="355" y="246"/>
                    <a:pt x="353" y="246"/>
                  </a:cubicBezTo>
                  <a:cubicBezTo>
                    <a:pt x="353" y="248"/>
                    <a:pt x="353" y="248"/>
                    <a:pt x="353" y="248"/>
                  </a:cubicBezTo>
                  <a:cubicBezTo>
                    <a:pt x="354" y="248"/>
                    <a:pt x="356" y="249"/>
                    <a:pt x="358" y="249"/>
                  </a:cubicBezTo>
                  <a:cubicBezTo>
                    <a:pt x="360" y="248"/>
                    <a:pt x="358" y="244"/>
                    <a:pt x="357" y="245"/>
                  </a:cubicBezTo>
                  <a:close/>
                  <a:moveTo>
                    <a:pt x="352" y="241"/>
                  </a:moveTo>
                  <a:cubicBezTo>
                    <a:pt x="352" y="241"/>
                    <a:pt x="353" y="243"/>
                    <a:pt x="353" y="243"/>
                  </a:cubicBezTo>
                  <a:cubicBezTo>
                    <a:pt x="355" y="243"/>
                    <a:pt x="354" y="241"/>
                    <a:pt x="352" y="241"/>
                  </a:cubicBezTo>
                  <a:close/>
                  <a:moveTo>
                    <a:pt x="377" y="233"/>
                  </a:moveTo>
                  <a:cubicBezTo>
                    <a:pt x="377" y="233"/>
                    <a:pt x="376" y="234"/>
                    <a:pt x="376" y="234"/>
                  </a:cubicBezTo>
                  <a:cubicBezTo>
                    <a:pt x="376" y="235"/>
                    <a:pt x="376" y="236"/>
                    <a:pt x="376" y="237"/>
                  </a:cubicBezTo>
                  <a:cubicBezTo>
                    <a:pt x="375" y="237"/>
                    <a:pt x="375" y="236"/>
                    <a:pt x="375" y="236"/>
                  </a:cubicBezTo>
                  <a:cubicBezTo>
                    <a:pt x="373" y="235"/>
                    <a:pt x="373" y="237"/>
                    <a:pt x="372" y="237"/>
                  </a:cubicBezTo>
                  <a:cubicBezTo>
                    <a:pt x="372" y="240"/>
                    <a:pt x="371" y="244"/>
                    <a:pt x="368" y="245"/>
                  </a:cubicBezTo>
                  <a:cubicBezTo>
                    <a:pt x="368" y="245"/>
                    <a:pt x="367" y="245"/>
                    <a:pt x="366" y="245"/>
                  </a:cubicBezTo>
                  <a:cubicBezTo>
                    <a:pt x="366" y="246"/>
                    <a:pt x="366" y="247"/>
                    <a:pt x="365" y="247"/>
                  </a:cubicBezTo>
                  <a:cubicBezTo>
                    <a:pt x="367" y="248"/>
                    <a:pt x="366" y="248"/>
                    <a:pt x="367" y="249"/>
                  </a:cubicBezTo>
                  <a:cubicBezTo>
                    <a:pt x="368" y="249"/>
                    <a:pt x="368" y="248"/>
                    <a:pt x="369" y="248"/>
                  </a:cubicBezTo>
                  <a:cubicBezTo>
                    <a:pt x="369" y="250"/>
                    <a:pt x="369" y="250"/>
                    <a:pt x="369" y="250"/>
                  </a:cubicBezTo>
                  <a:cubicBezTo>
                    <a:pt x="370" y="250"/>
                    <a:pt x="371" y="250"/>
                    <a:pt x="371" y="251"/>
                  </a:cubicBezTo>
                  <a:cubicBezTo>
                    <a:pt x="372" y="250"/>
                    <a:pt x="373" y="247"/>
                    <a:pt x="375" y="248"/>
                  </a:cubicBezTo>
                  <a:cubicBezTo>
                    <a:pt x="376" y="248"/>
                    <a:pt x="375" y="251"/>
                    <a:pt x="375" y="251"/>
                  </a:cubicBezTo>
                  <a:cubicBezTo>
                    <a:pt x="375" y="252"/>
                    <a:pt x="375" y="252"/>
                    <a:pt x="375" y="252"/>
                  </a:cubicBezTo>
                  <a:cubicBezTo>
                    <a:pt x="379" y="254"/>
                    <a:pt x="377" y="253"/>
                    <a:pt x="379" y="257"/>
                  </a:cubicBezTo>
                  <a:cubicBezTo>
                    <a:pt x="380" y="257"/>
                    <a:pt x="382" y="257"/>
                    <a:pt x="381" y="256"/>
                  </a:cubicBezTo>
                  <a:cubicBezTo>
                    <a:pt x="382" y="256"/>
                    <a:pt x="383" y="257"/>
                    <a:pt x="384" y="257"/>
                  </a:cubicBezTo>
                  <a:cubicBezTo>
                    <a:pt x="385" y="256"/>
                    <a:pt x="387" y="254"/>
                    <a:pt x="385" y="255"/>
                  </a:cubicBezTo>
                  <a:cubicBezTo>
                    <a:pt x="385" y="254"/>
                    <a:pt x="385" y="253"/>
                    <a:pt x="385" y="253"/>
                  </a:cubicBezTo>
                  <a:cubicBezTo>
                    <a:pt x="390" y="254"/>
                    <a:pt x="389" y="254"/>
                    <a:pt x="393" y="253"/>
                  </a:cubicBezTo>
                  <a:cubicBezTo>
                    <a:pt x="393" y="252"/>
                    <a:pt x="396" y="252"/>
                    <a:pt x="397" y="252"/>
                  </a:cubicBezTo>
                  <a:cubicBezTo>
                    <a:pt x="397" y="252"/>
                    <a:pt x="399" y="250"/>
                    <a:pt x="399" y="250"/>
                  </a:cubicBezTo>
                  <a:cubicBezTo>
                    <a:pt x="397" y="250"/>
                    <a:pt x="396" y="250"/>
                    <a:pt x="395" y="249"/>
                  </a:cubicBezTo>
                  <a:cubicBezTo>
                    <a:pt x="395" y="247"/>
                    <a:pt x="396" y="243"/>
                    <a:pt x="395" y="241"/>
                  </a:cubicBezTo>
                  <a:cubicBezTo>
                    <a:pt x="388" y="235"/>
                    <a:pt x="388" y="235"/>
                    <a:pt x="388" y="235"/>
                  </a:cubicBezTo>
                  <a:cubicBezTo>
                    <a:pt x="387" y="235"/>
                    <a:pt x="385" y="236"/>
                    <a:pt x="384" y="235"/>
                  </a:cubicBezTo>
                  <a:cubicBezTo>
                    <a:pt x="383" y="234"/>
                    <a:pt x="383" y="234"/>
                    <a:pt x="383" y="234"/>
                  </a:cubicBezTo>
                  <a:cubicBezTo>
                    <a:pt x="381" y="234"/>
                    <a:pt x="381" y="235"/>
                    <a:pt x="380" y="235"/>
                  </a:cubicBezTo>
                  <a:cubicBezTo>
                    <a:pt x="380" y="235"/>
                    <a:pt x="380" y="233"/>
                    <a:pt x="380" y="233"/>
                  </a:cubicBezTo>
                  <a:cubicBezTo>
                    <a:pt x="379" y="232"/>
                    <a:pt x="378" y="233"/>
                    <a:pt x="377" y="233"/>
                  </a:cubicBezTo>
                  <a:close/>
                  <a:moveTo>
                    <a:pt x="355" y="218"/>
                  </a:moveTo>
                  <a:cubicBezTo>
                    <a:pt x="355" y="219"/>
                    <a:pt x="355" y="219"/>
                    <a:pt x="355" y="219"/>
                  </a:cubicBezTo>
                  <a:cubicBezTo>
                    <a:pt x="351" y="222"/>
                    <a:pt x="353" y="221"/>
                    <a:pt x="353" y="224"/>
                  </a:cubicBezTo>
                  <a:cubicBezTo>
                    <a:pt x="353" y="224"/>
                    <a:pt x="354" y="223"/>
                    <a:pt x="355" y="223"/>
                  </a:cubicBezTo>
                  <a:cubicBezTo>
                    <a:pt x="355" y="222"/>
                    <a:pt x="357" y="217"/>
                    <a:pt x="355" y="218"/>
                  </a:cubicBezTo>
                  <a:close/>
                  <a:moveTo>
                    <a:pt x="295" y="171"/>
                  </a:moveTo>
                  <a:cubicBezTo>
                    <a:pt x="294" y="178"/>
                    <a:pt x="294" y="182"/>
                    <a:pt x="296" y="188"/>
                  </a:cubicBezTo>
                  <a:cubicBezTo>
                    <a:pt x="297" y="188"/>
                    <a:pt x="301" y="188"/>
                    <a:pt x="303" y="189"/>
                  </a:cubicBezTo>
                  <a:cubicBezTo>
                    <a:pt x="304" y="189"/>
                    <a:pt x="305" y="191"/>
                    <a:pt x="305" y="191"/>
                  </a:cubicBezTo>
                  <a:cubicBezTo>
                    <a:pt x="307" y="192"/>
                    <a:pt x="308" y="191"/>
                    <a:pt x="310" y="191"/>
                  </a:cubicBezTo>
                  <a:cubicBezTo>
                    <a:pt x="310" y="191"/>
                    <a:pt x="310" y="190"/>
                    <a:pt x="310" y="190"/>
                  </a:cubicBezTo>
                  <a:cubicBezTo>
                    <a:pt x="310" y="188"/>
                    <a:pt x="310" y="187"/>
                    <a:pt x="310" y="185"/>
                  </a:cubicBezTo>
                  <a:cubicBezTo>
                    <a:pt x="309" y="184"/>
                    <a:pt x="306" y="183"/>
                    <a:pt x="306" y="182"/>
                  </a:cubicBezTo>
                  <a:cubicBezTo>
                    <a:pt x="304" y="181"/>
                    <a:pt x="305" y="179"/>
                    <a:pt x="304" y="177"/>
                  </a:cubicBezTo>
                  <a:cubicBezTo>
                    <a:pt x="298" y="171"/>
                    <a:pt x="298" y="171"/>
                    <a:pt x="298" y="171"/>
                  </a:cubicBezTo>
                  <a:cubicBezTo>
                    <a:pt x="297" y="171"/>
                    <a:pt x="296" y="172"/>
                    <a:pt x="295" y="171"/>
                  </a:cubicBezTo>
                  <a:close/>
                  <a:moveTo>
                    <a:pt x="177" y="153"/>
                  </a:moveTo>
                  <a:cubicBezTo>
                    <a:pt x="176" y="153"/>
                    <a:pt x="173" y="155"/>
                    <a:pt x="172" y="156"/>
                  </a:cubicBezTo>
                  <a:cubicBezTo>
                    <a:pt x="169" y="157"/>
                    <a:pt x="166" y="156"/>
                    <a:pt x="163" y="157"/>
                  </a:cubicBezTo>
                  <a:cubicBezTo>
                    <a:pt x="161" y="158"/>
                    <a:pt x="161" y="158"/>
                    <a:pt x="161" y="158"/>
                  </a:cubicBezTo>
                  <a:cubicBezTo>
                    <a:pt x="160" y="159"/>
                    <a:pt x="159" y="158"/>
                    <a:pt x="157" y="159"/>
                  </a:cubicBezTo>
                  <a:cubicBezTo>
                    <a:pt x="155" y="160"/>
                    <a:pt x="152" y="161"/>
                    <a:pt x="150" y="162"/>
                  </a:cubicBezTo>
                  <a:cubicBezTo>
                    <a:pt x="151" y="164"/>
                    <a:pt x="153" y="168"/>
                    <a:pt x="153" y="169"/>
                  </a:cubicBezTo>
                  <a:cubicBezTo>
                    <a:pt x="151" y="172"/>
                    <a:pt x="151" y="172"/>
                    <a:pt x="151" y="172"/>
                  </a:cubicBezTo>
                  <a:cubicBezTo>
                    <a:pt x="151" y="176"/>
                    <a:pt x="152" y="177"/>
                    <a:pt x="151" y="179"/>
                  </a:cubicBezTo>
                  <a:cubicBezTo>
                    <a:pt x="153" y="179"/>
                    <a:pt x="153" y="179"/>
                    <a:pt x="153" y="179"/>
                  </a:cubicBezTo>
                  <a:cubicBezTo>
                    <a:pt x="153" y="180"/>
                    <a:pt x="152" y="181"/>
                    <a:pt x="153" y="181"/>
                  </a:cubicBezTo>
                  <a:cubicBezTo>
                    <a:pt x="152" y="181"/>
                    <a:pt x="150" y="181"/>
                    <a:pt x="149" y="181"/>
                  </a:cubicBezTo>
                  <a:cubicBezTo>
                    <a:pt x="150" y="184"/>
                    <a:pt x="152" y="188"/>
                    <a:pt x="151" y="191"/>
                  </a:cubicBezTo>
                  <a:cubicBezTo>
                    <a:pt x="150" y="192"/>
                    <a:pt x="148" y="193"/>
                    <a:pt x="148" y="193"/>
                  </a:cubicBezTo>
                  <a:cubicBezTo>
                    <a:pt x="147" y="196"/>
                    <a:pt x="148" y="197"/>
                    <a:pt x="147" y="199"/>
                  </a:cubicBezTo>
                  <a:cubicBezTo>
                    <a:pt x="147" y="200"/>
                    <a:pt x="149" y="200"/>
                    <a:pt x="149" y="200"/>
                  </a:cubicBezTo>
                  <a:cubicBezTo>
                    <a:pt x="151" y="201"/>
                    <a:pt x="151" y="203"/>
                    <a:pt x="153" y="203"/>
                  </a:cubicBezTo>
                  <a:cubicBezTo>
                    <a:pt x="153" y="204"/>
                    <a:pt x="153" y="204"/>
                    <a:pt x="153" y="204"/>
                  </a:cubicBezTo>
                  <a:cubicBezTo>
                    <a:pt x="154" y="204"/>
                    <a:pt x="154" y="204"/>
                    <a:pt x="154" y="204"/>
                  </a:cubicBezTo>
                  <a:cubicBezTo>
                    <a:pt x="156" y="206"/>
                    <a:pt x="156" y="211"/>
                    <a:pt x="159" y="212"/>
                  </a:cubicBezTo>
                  <a:cubicBezTo>
                    <a:pt x="166" y="215"/>
                    <a:pt x="170" y="206"/>
                    <a:pt x="172" y="203"/>
                  </a:cubicBezTo>
                  <a:cubicBezTo>
                    <a:pt x="173" y="204"/>
                    <a:pt x="173" y="203"/>
                    <a:pt x="174" y="203"/>
                  </a:cubicBezTo>
                  <a:cubicBezTo>
                    <a:pt x="175" y="205"/>
                    <a:pt x="175" y="205"/>
                    <a:pt x="175" y="205"/>
                  </a:cubicBezTo>
                  <a:cubicBezTo>
                    <a:pt x="179" y="206"/>
                    <a:pt x="181" y="205"/>
                    <a:pt x="185" y="204"/>
                  </a:cubicBezTo>
                  <a:cubicBezTo>
                    <a:pt x="186" y="204"/>
                    <a:pt x="187" y="204"/>
                    <a:pt x="187" y="203"/>
                  </a:cubicBezTo>
                  <a:cubicBezTo>
                    <a:pt x="188" y="203"/>
                    <a:pt x="187" y="201"/>
                    <a:pt x="188" y="200"/>
                  </a:cubicBezTo>
                  <a:cubicBezTo>
                    <a:pt x="188" y="200"/>
                    <a:pt x="190" y="199"/>
                    <a:pt x="190" y="199"/>
                  </a:cubicBezTo>
                  <a:cubicBezTo>
                    <a:pt x="191" y="197"/>
                    <a:pt x="190" y="195"/>
                    <a:pt x="190" y="195"/>
                  </a:cubicBezTo>
                  <a:cubicBezTo>
                    <a:pt x="190" y="195"/>
                    <a:pt x="190" y="193"/>
                    <a:pt x="190" y="193"/>
                  </a:cubicBezTo>
                  <a:cubicBezTo>
                    <a:pt x="191" y="192"/>
                    <a:pt x="192" y="193"/>
                    <a:pt x="193" y="192"/>
                  </a:cubicBezTo>
                  <a:cubicBezTo>
                    <a:pt x="194" y="191"/>
                    <a:pt x="194" y="189"/>
                    <a:pt x="195" y="188"/>
                  </a:cubicBezTo>
                  <a:cubicBezTo>
                    <a:pt x="196" y="187"/>
                    <a:pt x="198" y="187"/>
                    <a:pt x="199" y="186"/>
                  </a:cubicBezTo>
                  <a:cubicBezTo>
                    <a:pt x="199" y="185"/>
                    <a:pt x="199" y="185"/>
                    <a:pt x="199" y="185"/>
                  </a:cubicBezTo>
                  <a:cubicBezTo>
                    <a:pt x="204" y="180"/>
                    <a:pt x="204" y="180"/>
                    <a:pt x="204" y="180"/>
                  </a:cubicBezTo>
                  <a:cubicBezTo>
                    <a:pt x="206" y="179"/>
                    <a:pt x="207" y="180"/>
                    <a:pt x="209" y="179"/>
                  </a:cubicBezTo>
                  <a:cubicBezTo>
                    <a:pt x="211" y="178"/>
                    <a:pt x="213" y="175"/>
                    <a:pt x="215" y="175"/>
                  </a:cubicBezTo>
                  <a:cubicBezTo>
                    <a:pt x="217" y="174"/>
                    <a:pt x="218" y="176"/>
                    <a:pt x="219" y="175"/>
                  </a:cubicBezTo>
                  <a:cubicBezTo>
                    <a:pt x="221" y="174"/>
                    <a:pt x="221" y="174"/>
                    <a:pt x="221" y="174"/>
                  </a:cubicBezTo>
                  <a:cubicBezTo>
                    <a:pt x="222" y="174"/>
                    <a:pt x="224" y="175"/>
                    <a:pt x="226" y="174"/>
                  </a:cubicBezTo>
                  <a:cubicBezTo>
                    <a:pt x="226" y="174"/>
                    <a:pt x="228" y="172"/>
                    <a:pt x="229" y="172"/>
                  </a:cubicBezTo>
                  <a:cubicBezTo>
                    <a:pt x="228" y="172"/>
                    <a:pt x="229" y="170"/>
                    <a:pt x="229" y="169"/>
                  </a:cubicBezTo>
                  <a:cubicBezTo>
                    <a:pt x="227" y="169"/>
                    <a:pt x="225" y="169"/>
                    <a:pt x="223" y="168"/>
                  </a:cubicBezTo>
                  <a:cubicBezTo>
                    <a:pt x="222" y="167"/>
                    <a:pt x="222" y="164"/>
                    <a:pt x="221" y="164"/>
                  </a:cubicBezTo>
                  <a:cubicBezTo>
                    <a:pt x="219" y="162"/>
                    <a:pt x="207" y="160"/>
                    <a:pt x="203" y="160"/>
                  </a:cubicBezTo>
                  <a:cubicBezTo>
                    <a:pt x="203" y="160"/>
                    <a:pt x="202" y="162"/>
                    <a:pt x="202" y="162"/>
                  </a:cubicBezTo>
                  <a:cubicBezTo>
                    <a:pt x="196" y="161"/>
                    <a:pt x="189" y="160"/>
                    <a:pt x="183" y="157"/>
                  </a:cubicBezTo>
                  <a:cubicBezTo>
                    <a:pt x="181" y="156"/>
                    <a:pt x="178" y="153"/>
                    <a:pt x="177" y="153"/>
                  </a:cubicBezTo>
                  <a:close/>
                  <a:moveTo>
                    <a:pt x="277" y="149"/>
                  </a:moveTo>
                  <a:cubicBezTo>
                    <a:pt x="276" y="149"/>
                    <a:pt x="275" y="152"/>
                    <a:pt x="278" y="151"/>
                  </a:cubicBezTo>
                  <a:cubicBezTo>
                    <a:pt x="279" y="151"/>
                    <a:pt x="280" y="148"/>
                    <a:pt x="277" y="149"/>
                  </a:cubicBezTo>
                  <a:close/>
                  <a:moveTo>
                    <a:pt x="325" y="141"/>
                  </a:moveTo>
                  <a:cubicBezTo>
                    <a:pt x="325" y="142"/>
                    <a:pt x="324" y="145"/>
                    <a:pt x="324" y="146"/>
                  </a:cubicBezTo>
                  <a:cubicBezTo>
                    <a:pt x="326" y="146"/>
                    <a:pt x="326" y="146"/>
                    <a:pt x="326" y="146"/>
                  </a:cubicBezTo>
                  <a:cubicBezTo>
                    <a:pt x="324" y="148"/>
                    <a:pt x="328" y="146"/>
                    <a:pt x="327" y="146"/>
                  </a:cubicBezTo>
                  <a:cubicBezTo>
                    <a:pt x="327" y="146"/>
                    <a:pt x="328" y="144"/>
                    <a:pt x="327" y="142"/>
                  </a:cubicBezTo>
                  <a:cubicBezTo>
                    <a:pt x="327" y="142"/>
                    <a:pt x="325" y="141"/>
                    <a:pt x="325" y="141"/>
                  </a:cubicBezTo>
                  <a:close/>
                  <a:moveTo>
                    <a:pt x="206" y="126"/>
                  </a:moveTo>
                  <a:cubicBezTo>
                    <a:pt x="206" y="127"/>
                    <a:pt x="204" y="128"/>
                    <a:pt x="204" y="128"/>
                  </a:cubicBezTo>
                  <a:cubicBezTo>
                    <a:pt x="204" y="129"/>
                    <a:pt x="204" y="130"/>
                    <a:pt x="204" y="131"/>
                  </a:cubicBezTo>
                  <a:cubicBezTo>
                    <a:pt x="203" y="132"/>
                    <a:pt x="200" y="133"/>
                    <a:pt x="199" y="134"/>
                  </a:cubicBezTo>
                  <a:cubicBezTo>
                    <a:pt x="198" y="134"/>
                    <a:pt x="198" y="136"/>
                    <a:pt x="197" y="137"/>
                  </a:cubicBezTo>
                  <a:cubicBezTo>
                    <a:pt x="196" y="136"/>
                    <a:pt x="197" y="140"/>
                    <a:pt x="197" y="140"/>
                  </a:cubicBezTo>
                  <a:cubicBezTo>
                    <a:pt x="200" y="141"/>
                    <a:pt x="201" y="140"/>
                    <a:pt x="204" y="141"/>
                  </a:cubicBezTo>
                  <a:cubicBezTo>
                    <a:pt x="205" y="138"/>
                    <a:pt x="204" y="136"/>
                    <a:pt x="205" y="134"/>
                  </a:cubicBezTo>
                  <a:cubicBezTo>
                    <a:pt x="206" y="133"/>
                    <a:pt x="207" y="133"/>
                    <a:pt x="207" y="133"/>
                  </a:cubicBezTo>
                  <a:cubicBezTo>
                    <a:pt x="208" y="132"/>
                    <a:pt x="208" y="129"/>
                    <a:pt x="209" y="127"/>
                  </a:cubicBezTo>
                  <a:cubicBezTo>
                    <a:pt x="208" y="127"/>
                    <a:pt x="206" y="126"/>
                    <a:pt x="206" y="126"/>
                  </a:cubicBezTo>
                  <a:close/>
                  <a:moveTo>
                    <a:pt x="223" y="120"/>
                  </a:moveTo>
                  <a:cubicBezTo>
                    <a:pt x="220" y="123"/>
                    <a:pt x="223" y="123"/>
                    <a:pt x="225" y="124"/>
                  </a:cubicBezTo>
                  <a:cubicBezTo>
                    <a:pt x="225" y="121"/>
                    <a:pt x="225" y="121"/>
                    <a:pt x="225" y="121"/>
                  </a:cubicBezTo>
                  <a:lnTo>
                    <a:pt x="223" y="120"/>
                  </a:lnTo>
                  <a:close/>
                  <a:moveTo>
                    <a:pt x="230" y="112"/>
                  </a:moveTo>
                  <a:cubicBezTo>
                    <a:pt x="230" y="112"/>
                    <a:pt x="230" y="114"/>
                    <a:pt x="230" y="114"/>
                  </a:cubicBezTo>
                  <a:cubicBezTo>
                    <a:pt x="229" y="114"/>
                    <a:pt x="229" y="116"/>
                    <a:pt x="229" y="117"/>
                  </a:cubicBezTo>
                  <a:cubicBezTo>
                    <a:pt x="231" y="117"/>
                    <a:pt x="231" y="116"/>
                    <a:pt x="233" y="116"/>
                  </a:cubicBezTo>
                  <a:cubicBezTo>
                    <a:pt x="233" y="115"/>
                    <a:pt x="235" y="111"/>
                    <a:pt x="230" y="112"/>
                  </a:cubicBezTo>
                  <a:close/>
                  <a:moveTo>
                    <a:pt x="276" y="110"/>
                  </a:moveTo>
                  <a:cubicBezTo>
                    <a:pt x="276" y="112"/>
                    <a:pt x="276" y="112"/>
                    <a:pt x="276" y="112"/>
                  </a:cubicBezTo>
                  <a:cubicBezTo>
                    <a:pt x="274" y="112"/>
                    <a:pt x="274" y="112"/>
                    <a:pt x="274" y="112"/>
                  </a:cubicBezTo>
                  <a:cubicBezTo>
                    <a:pt x="275" y="112"/>
                    <a:pt x="272" y="112"/>
                    <a:pt x="272" y="112"/>
                  </a:cubicBezTo>
                  <a:cubicBezTo>
                    <a:pt x="274" y="114"/>
                    <a:pt x="273" y="115"/>
                    <a:pt x="274" y="118"/>
                  </a:cubicBezTo>
                  <a:cubicBezTo>
                    <a:pt x="272" y="118"/>
                    <a:pt x="273" y="117"/>
                    <a:pt x="272" y="119"/>
                  </a:cubicBezTo>
                  <a:cubicBezTo>
                    <a:pt x="274" y="119"/>
                    <a:pt x="273" y="124"/>
                    <a:pt x="272" y="126"/>
                  </a:cubicBezTo>
                  <a:cubicBezTo>
                    <a:pt x="274" y="126"/>
                    <a:pt x="277" y="127"/>
                    <a:pt x="278" y="128"/>
                  </a:cubicBezTo>
                  <a:cubicBezTo>
                    <a:pt x="277" y="130"/>
                    <a:pt x="277" y="131"/>
                    <a:pt x="276" y="133"/>
                  </a:cubicBezTo>
                  <a:cubicBezTo>
                    <a:pt x="277" y="133"/>
                    <a:pt x="278" y="133"/>
                    <a:pt x="279" y="133"/>
                  </a:cubicBezTo>
                  <a:cubicBezTo>
                    <a:pt x="279" y="133"/>
                    <a:pt x="280" y="134"/>
                    <a:pt x="280" y="134"/>
                  </a:cubicBezTo>
                  <a:cubicBezTo>
                    <a:pt x="280" y="134"/>
                    <a:pt x="280" y="137"/>
                    <a:pt x="280" y="137"/>
                  </a:cubicBezTo>
                  <a:cubicBezTo>
                    <a:pt x="276" y="136"/>
                    <a:pt x="270" y="136"/>
                    <a:pt x="268" y="136"/>
                  </a:cubicBezTo>
                  <a:cubicBezTo>
                    <a:pt x="266" y="135"/>
                    <a:pt x="262" y="136"/>
                    <a:pt x="260" y="136"/>
                  </a:cubicBezTo>
                  <a:cubicBezTo>
                    <a:pt x="260" y="136"/>
                    <a:pt x="260" y="133"/>
                    <a:pt x="260" y="133"/>
                  </a:cubicBezTo>
                  <a:cubicBezTo>
                    <a:pt x="259" y="132"/>
                    <a:pt x="257" y="133"/>
                    <a:pt x="256" y="133"/>
                  </a:cubicBezTo>
                  <a:cubicBezTo>
                    <a:pt x="256" y="133"/>
                    <a:pt x="255" y="131"/>
                    <a:pt x="254" y="131"/>
                  </a:cubicBezTo>
                  <a:cubicBezTo>
                    <a:pt x="254" y="130"/>
                    <a:pt x="254" y="130"/>
                    <a:pt x="254" y="130"/>
                  </a:cubicBezTo>
                  <a:cubicBezTo>
                    <a:pt x="252" y="129"/>
                    <a:pt x="250" y="130"/>
                    <a:pt x="247" y="130"/>
                  </a:cubicBezTo>
                  <a:cubicBezTo>
                    <a:pt x="246" y="129"/>
                    <a:pt x="244" y="127"/>
                    <a:pt x="243" y="126"/>
                  </a:cubicBezTo>
                  <a:cubicBezTo>
                    <a:pt x="240" y="125"/>
                    <a:pt x="236" y="127"/>
                    <a:pt x="234" y="126"/>
                  </a:cubicBezTo>
                  <a:cubicBezTo>
                    <a:pt x="234" y="126"/>
                    <a:pt x="233" y="124"/>
                    <a:pt x="233" y="124"/>
                  </a:cubicBezTo>
                  <a:cubicBezTo>
                    <a:pt x="231" y="124"/>
                    <a:pt x="229" y="124"/>
                    <a:pt x="227" y="124"/>
                  </a:cubicBezTo>
                  <a:cubicBezTo>
                    <a:pt x="227" y="126"/>
                    <a:pt x="227" y="126"/>
                    <a:pt x="227" y="126"/>
                  </a:cubicBezTo>
                  <a:cubicBezTo>
                    <a:pt x="225" y="127"/>
                    <a:pt x="223" y="126"/>
                    <a:pt x="221" y="126"/>
                  </a:cubicBezTo>
                  <a:cubicBezTo>
                    <a:pt x="220" y="131"/>
                    <a:pt x="218" y="132"/>
                    <a:pt x="225" y="133"/>
                  </a:cubicBezTo>
                  <a:cubicBezTo>
                    <a:pt x="223" y="133"/>
                    <a:pt x="221" y="135"/>
                    <a:pt x="220" y="135"/>
                  </a:cubicBezTo>
                  <a:cubicBezTo>
                    <a:pt x="218" y="135"/>
                    <a:pt x="217" y="134"/>
                    <a:pt x="217" y="134"/>
                  </a:cubicBezTo>
                  <a:cubicBezTo>
                    <a:pt x="216" y="134"/>
                    <a:pt x="216" y="136"/>
                    <a:pt x="215" y="136"/>
                  </a:cubicBezTo>
                  <a:cubicBezTo>
                    <a:pt x="216" y="138"/>
                    <a:pt x="216" y="138"/>
                    <a:pt x="216" y="138"/>
                  </a:cubicBezTo>
                  <a:cubicBezTo>
                    <a:pt x="219" y="138"/>
                    <a:pt x="226" y="137"/>
                    <a:pt x="221" y="139"/>
                  </a:cubicBezTo>
                  <a:cubicBezTo>
                    <a:pt x="220" y="140"/>
                    <a:pt x="220" y="140"/>
                    <a:pt x="220" y="140"/>
                  </a:cubicBezTo>
                  <a:cubicBezTo>
                    <a:pt x="218" y="141"/>
                    <a:pt x="216" y="140"/>
                    <a:pt x="215" y="141"/>
                  </a:cubicBezTo>
                  <a:cubicBezTo>
                    <a:pt x="214" y="142"/>
                    <a:pt x="214" y="142"/>
                    <a:pt x="213" y="142"/>
                  </a:cubicBezTo>
                  <a:cubicBezTo>
                    <a:pt x="214" y="142"/>
                    <a:pt x="214" y="144"/>
                    <a:pt x="214" y="144"/>
                  </a:cubicBezTo>
                  <a:cubicBezTo>
                    <a:pt x="217" y="146"/>
                    <a:pt x="221" y="145"/>
                    <a:pt x="224" y="144"/>
                  </a:cubicBezTo>
                  <a:cubicBezTo>
                    <a:pt x="224" y="145"/>
                    <a:pt x="224" y="144"/>
                    <a:pt x="225" y="144"/>
                  </a:cubicBezTo>
                  <a:cubicBezTo>
                    <a:pt x="225" y="145"/>
                    <a:pt x="225" y="147"/>
                    <a:pt x="225" y="147"/>
                  </a:cubicBezTo>
                  <a:cubicBezTo>
                    <a:pt x="226" y="147"/>
                    <a:pt x="227" y="147"/>
                    <a:pt x="227" y="147"/>
                  </a:cubicBezTo>
                  <a:cubicBezTo>
                    <a:pt x="227" y="146"/>
                    <a:pt x="227" y="143"/>
                    <a:pt x="227" y="143"/>
                  </a:cubicBezTo>
                  <a:cubicBezTo>
                    <a:pt x="228" y="143"/>
                    <a:pt x="229" y="143"/>
                    <a:pt x="230" y="143"/>
                  </a:cubicBezTo>
                  <a:cubicBezTo>
                    <a:pt x="229" y="143"/>
                    <a:pt x="230" y="148"/>
                    <a:pt x="230" y="148"/>
                  </a:cubicBezTo>
                  <a:cubicBezTo>
                    <a:pt x="230" y="148"/>
                    <a:pt x="232" y="147"/>
                    <a:pt x="232" y="148"/>
                  </a:cubicBezTo>
                  <a:cubicBezTo>
                    <a:pt x="232" y="147"/>
                    <a:pt x="233" y="145"/>
                    <a:pt x="233" y="145"/>
                  </a:cubicBezTo>
                  <a:cubicBezTo>
                    <a:pt x="235" y="145"/>
                    <a:pt x="235" y="145"/>
                    <a:pt x="235" y="145"/>
                  </a:cubicBezTo>
                  <a:cubicBezTo>
                    <a:pt x="235" y="143"/>
                    <a:pt x="232" y="140"/>
                    <a:pt x="235" y="140"/>
                  </a:cubicBezTo>
                  <a:cubicBezTo>
                    <a:pt x="235" y="140"/>
                    <a:pt x="235" y="136"/>
                    <a:pt x="235" y="138"/>
                  </a:cubicBezTo>
                  <a:cubicBezTo>
                    <a:pt x="235" y="138"/>
                    <a:pt x="235" y="135"/>
                    <a:pt x="235" y="135"/>
                  </a:cubicBezTo>
                  <a:cubicBezTo>
                    <a:pt x="235" y="135"/>
                    <a:pt x="237" y="135"/>
                    <a:pt x="237" y="135"/>
                  </a:cubicBezTo>
                  <a:cubicBezTo>
                    <a:pt x="237" y="137"/>
                    <a:pt x="237" y="141"/>
                    <a:pt x="237" y="144"/>
                  </a:cubicBezTo>
                  <a:cubicBezTo>
                    <a:pt x="242" y="143"/>
                    <a:pt x="245" y="145"/>
                    <a:pt x="250" y="142"/>
                  </a:cubicBezTo>
                  <a:cubicBezTo>
                    <a:pt x="250" y="142"/>
                    <a:pt x="251" y="140"/>
                    <a:pt x="251" y="140"/>
                  </a:cubicBezTo>
                  <a:cubicBezTo>
                    <a:pt x="252" y="140"/>
                    <a:pt x="253" y="140"/>
                    <a:pt x="254" y="140"/>
                  </a:cubicBezTo>
                  <a:cubicBezTo>
                    <a:pt x="255" y="140"/>
                    <a:pt x="256" y="142"/>
                    <a:pt x="256" y="142"/>
                  </a:cubicBezTo>
                  <a:cubicBezTo>
                    <a:pt x="256" y="142"/>
                    <a:pt x="259" y="142"/>
                    <a:pt x="258" y="142"/>
                  </a:cubicBezTo>
                  <a:cubicBezTo>
                    <a:pt x="262" y="143"/>
                    <a:pt x="262" y="142"/>
                    <a:pt x="265" y="141"/>
                  </a:cubicBezTo>
                  <a:cubicBezTo>
                    <a:pt x="265" y="141"/>
                    <a:pt x="265" y="139"/>
                    <a:pt x="265" y="139"/>
                  </a:cubicBezTo>
                  <a:cubicBezTo>
                    <a:pt x="265" y="138"/>
                    <a:pt x="267" y="139"/>
                    <a:pt x="267" y="138"/>
                  </a:cubicBezTo>
                  <a:cubicBezTo>
                    <a:pt x="267" y="139"/>
                    <a:pt x="267" y="140"/>
                    <a:pt x="267" y="141"/>
                  </a:cubicBezTo>
                  <a:cubicBezTo>
                    <a:pt x="267" y="142"/>
                    <a:pt x="263" y="146"/>
                    <a:pt x="261" y="147"/>
                  </a:cubicBezTo>
                  <a:cubicBezTo>
                    <a:pt x="257" y="148"/>
                    <a:pt x="255" y="146"/>
                    <a:pt x="250" y="148"/>
                  </a:cubicBezTo>
                  <a:cubicBezTo>
                    <a:pt x="250" y="148"/>
                    <a:pt x="247" y="148"/>
                    <a:pt x="246" y="149"/>
                  </a:cubicBezTo>
                  <a:cubicBezTo>
                    <a:pt x="246" y="149"/>
                    <a:pt x="246" y="151"/>
                    <a:pt x="245" y="151"/>
                  </a:cubicBezTo>
                  <a:cubicBezTo>
                    <a:pt x="244" y="151"/>
                    <a:pt x="243" y="151"/>
                    <a:pt x="242" y="151"/>
                  </a:cubicBezTo>
                  <a:cubicBezTo>
                    <a:pt x="239" y="152"/>
                    <a:pt x="237" y="155"/>
                    <a:pt x="240" y="158"/>
                  </a:cubicBezTo>
                  <a:cubicBezTo>
                    <a:pt x="240" y="158"/>
                    <a:pt x="242" y="159"/>
                    <a:pt x="242" y="160"/>
                  </a:cubicBezTo>
                  <a:cubicBezTo>
                    <a:pt x="245" y="160"/>
                    <a:pt x="251" y="159"/>
                    <a:pt x="253" y="158"/>
                  </a:cubicBezTo>
                  <a:cubicBezTo>
                    <a:pt x="254" y="158"/>
                    <a:pt x="254" y="156"/>
                    <a:pt x="255" y="156"/>
                  </a:cubicBezTo>
                  <a:cubicBezTo>
                    <a:pt x="257" y="154"/>
                    <a:pt x="258" y="155"/>
                    <a:pt x="260" y="154"/>
                  </a:cubicBezTo>
                  <a:cubicBezTo>
                    <a:pt x="261" y="153"/>
                    <a:pt x="262" y="149"/>
                    <a:pt x="264" y="149"/>
                  </a:cubicBezTo>
                  <a:cubicBezTo>
                    <a:pt x="266" y="148"/>
                    <a:pt x="267" y="150"/>
                    <a:pt x="269" y="150"/>
                  </a:cubicBezTo>
                  <a:cubicBezTo>
                    <a:pt x="269" y="149"/>
                    <a:pt x="271" y="148"/>
                    <a:pt x="272" y="148"/>
                  </a:cubicBezTo>
                  <a:cubicBezTo>
                    <a:pt x="275" y="147"/>
                    <a:pt x="277" y="148"/>
                    <a:pt x="279" y="147"/>
                  </a:cubicBezTo>
                  <a:cubicBezTo>
                    <a:pt x="279" y="147"/>
                    <a:pt x="280" y="145"/>
                    <a:pt x="280" y="145"/>
                  </a:cubicBezTo>
                  <a:cubicBezTo>
                    <a:pt x="281" y="145"/>
                    <a:pt x="282" y="145"/>
                    <a:pt x="283" y="145"/>
                  </a:cubicBezTo>
                  <a:cubicBezTo>
                    <a:pt x="285" y="147"/>
                    <a:pt x="282" y="149"/>
                    <a:pt x="288" y="148"/>
                  </a:cubicBezTo>
                  <a:cubicBezTo>
                    <a:pt x="291" y="148"/>
                    <a:pt x="292" y="144"/>
                    <a:pt x="292" y="144"/>
                  </a:cubicBezTo>
                  <a:cubicBezTo>
                    <a:pt x="293" y="144"/>
                    <a:pt x="295" y="145"/>
                    <a:pt x="296" y="146"/>
                  </a:cubicBezTo>
                  <a:cubicBezTo>
                    <a:pt x="300" y="146"/>
                    <a:pt x="303" y="144"/>
                    <a:pt x="305" y="146"/>
                  </a:cubicBezTo>
                  <a:cubicBezTo>
                    <a:pt x="306" y="146"/>
                    <a:pt x="306" y="146"/>
                    <a:pt x="306" y="146"/>
                  </a:cubicBezTo>
                  <a:cubicBezTo>
                    <a:pt x="306" y="145"/>
                    <a:pt x="307" y="143"/>
                    <a:pt x="308" y="143"/>
                  </a:cubicBezTo>
                  <a:cubicBezTo>
                    <a:pt x="308" y="142"/>
                    <a:pt x="309" y="143"/>
                    <a:pt x="310" y="142"/>
                  </a:cubicBezTo>
                  <a:cubicBezTo>
                    <a:pt x="309" y="137"/>
                    <a:pt x="309" y="130"/>
                    <a:pt x="306" y="126"/>
                  </a:cubicBezTo>
                  <a:cubicBezTo>
                    <a:pt x="306" y="125"/>
                    <a:pt x="304" y="125"/>
                    <a:pt x="303" y="124"/>
                  </a:cubicBezTo>
                  <a:cubicBezTo>
                    <a:pt x="304" y="123"/>
                    <a:pt x="301" y="124"/>
                    <a:pt x="301" y="124"/>
                  </a:cubicBezTo>
                  <a:cubicBezTo>
                    <a:pt x="301" y="126"/>
                    <a:pt x="301" y="127"/>
                    <a:pt x="301" y="128"/>
                  </a:cubicBezTo>
                  <a:cubicBezTo>
                    <a:pt x="302" y="129"/>
                    <a:pt x="302" y="129"/>
                    <a:pt x="302" y="129"/>
                  </a:cubicBezTo>
                  <a:cubicBezTo>
                    <a:pt x="302" y="131"/>
                    <a:pt x="301" y="130"/>
                    <a:pt x="300" y="132"/>
                  </a:cubicBezTo>
                  <a:cubicBezTo>
                    <a:pt x="300" y="132"/>
                    <a:pt x="300" y="134"/>
                    <a:pt x="300" y="134"/>
                  </a:cubicBezTo>
                  <a:cubicBezTo>
                    <a:pt x="300" y="134"/>
                    <a:pt x="299" y="136"/>
                    <a:pt x="299" y="136"/>
                  </a:cubicBezTo>
                  <a:cubicBezTo>
                    <a:pt x="298" y="133"/>
                    <a:pt x="298" y="132"/>
                    <a:pt x="298" y="130"/>
                  </a:cubicBezTo>
                  <a:cubicBezTo>
                    <a:pt x="296" y="130"/>
                    <a:pt x="295" y="131"/>
                    <a:pt x="294" y="131"/>
                  </a:cubicBezTo>
                  <a:cubicBezTo>
                    <a:pt x="294" y="129"/>
                    <a:pt x="295" y="126"/>
                    <a:pt x="294" y="124"/>
                  </a:cubicBezTo>
                  <a:cubicBezTo>
                    <a:pt x="294" y="123"/>
                    <a:pt x="294" y="123"/>
                    <a:pt x="294" y="123"/>
                  </a:cubicBezTo>
                  <a:cubicBezTo>
                    <a:pt x="293" y="123"/>
                    <a:pt x="292" y="123"/>
                    <a:pt x="291" y="123"/>
                  </a:cubicBezTo>
                  <a:cubicBezTo>
                    <a:pt x="291" y="123"/>
                    <a:pt x="291" y="125"/>
                    <a:pt x="290" y="125"/>
                  </a:cubicBezTo>
                  <a:cubicBezTo>
                    <a:pt x="289" y="126"/>
                    <a:pt x="289" y="125"/>
                    <a:pt x="288" y="126"/>
                  </a:cubicBezTo>
                  <a:cubicBezTo>
                    <a:pt x="286" y="124"/>
                    <a:pt x="285" y="122"/>
                    <a:pt x="284" y="121"/>
                  </a:cubicBezTo>
                  <a:cubicBezTo>
                    <a:pt x="282" y="120"/>
                    <a:pt x="281" y="120"/>
                    <a:pt x="280" y="119"/>
                  </a:cubicBezTo>
                  <a:cubicBezTo>
                    <a:pt x="278" y="117"/>
                    <a:pt x="280" y="111"/>
                    <a:pt x="276" y="110"/>
                  </a:cubicBezTo>
                  <a:close/>
                  <a:moveTo>
                    <a:pt x="213" y="94"/>
                  </a:moveTo>
                  <a:cubicBezTo>
                    <a:pt x="213" y="94"/>
                    <a:pt x="212" y="96"/>
                    <a:pt x="212" y="96"/>
                  </a:cubicBezTo>
                  <a:cubicBezTo>
                    <a:pt x="211" y="97"/>
                    <a:pt x="210" y="96"/>
                    <a:pt x="208" y="97"/>
                  </a:cubicBezTo>
                  <a:cubicBezTo>
                    <a:pt x="211" y="99"/>
                    <a:pt x="209" y="100"/>
                    <a:pt x="207" y="102"/>
                  </a:cubicBezTo>
                  <a:cubicBezTo>
                    <a:pt x="202" y="100"/>
                    <a:pt x="195" y="99"/>
                    <a:pt x="189" y="101"/>
                  </a:cubicBezTo>
                  <a:cubicBezTo>
                    <a:pt x="185" y="102"/>
                    <a:pt x="182" y="107"/>
                    <a:pt x="179" y="109"/>
                  </a:cubicBezTo>
                  <a:cubicBezTo>
                    <a:pt x="175" y="111"/>
                    <a:pt x="174" y="111"/>
                    <a:pt x="171" y="111"/>
                  </a:cubicBezTo>
                  <a:cubicBezTo>
                    <a:pt x="170" y="112"/>
                    <a:pt x="171" y="114"/>
                    <a:pt x="169" y="114"/>
                  </a:cubicBezTo>
                  <a:cubicBezTo>
                    <a:pt x="169" y="115"/>
                    <a:pt x="167" y="114"/>
                    <a:pt x="167" y="114"/>
                  </a:cubicBezTo>
                  <a:cubicBezTo>
                    <a:pt x="165" y="116"/>
                    <a:pt x="165" y="118"/>
                    <a:pt x="165" y="120"/>
                  </a:cubicBezTo>
                  <a:cubicBezTo>
                    <a:pt x="162" y="120"/>
                    <a:pt x="161" y="119"/>
                    <a:pt x="159" y="120"/>
                  </a:cubicBezTo>
                  <a:cubicBezTo>
                    <a:pt x="158" y="121"/>
                    <a:pt x="157" y="122"/>
                    <a:pt x="157" y="122"/>
                  </a:cubicBezTo>
                  <a:cubicBezTo>
                    <a:pt x="155" y="123"/>
                    <a:pt x="154" y="122"/>
                    <a:pt x="153" y="123"/>
                  </a:cubicBezTo>
                  <a:cubicBezTo>
                    <a:pt x="152" y="123"/>
                    <a:pt x="152" y="125"/>
                    <a:pt x="152" y="125"/>
                  </a:cubicBezTo>
                  <a:cubicBezTo>
                    <a:pt x="153" y="125"/>
                    <a:pt x="155" y="125"/>
                    <a:pt x="156" y="126"/>
                  </a:cubicBezTo>
                  <a:cubicBezTo>
                    <a:pt x="157" y="126"/>
                    <a:pt x="160" y="133"/>
                    <a:pt x="161" y="134"/>
                  </a:cubicBezTo>
                  <a:cubicBezTo>
                    <a:pt x="161" y="133"/>
                    <a:pt x="163" y="134"/>
                    <a:pt x="163" y="134"/>
                  </a:cubicBezTo>
                  <a:cubicBezTo>
                    <a:pt x="164" y="133"/>
                    <a:pt x="165" y="131"/>
                    <a:pt x="165" y="131"/>
                  </a:cubicBezTo>
                  <a:cubicBezTo>
                    <a:pt x="170" y="130"/>
                    <a:pt x="169" y="132"/>
                    <a:pt x="170" y="133"/>
                  </a:cubicBezTo>
                  <a:cubicBezTo>
                    <a:pt x="170" y="133"/>
                    <a:pt x="173" y="133"/>
                    <a:pt x="172" y="132"/>
                  </a:cubicBezTo>
                  <a:cubicBezTo>
                    <a:pt x="172" y="132"/>
                    <a:pt x="174" y="132"/>
                    <a:pt x="174" y="132"/>
                  </a:cubicBezTo>
                  <a:cubicBezTo>
                    <a:pt x="175" y="130"/>
                    <a:pt x="174" y="131"/>
                    <a:pt x="176" y="130"/>
                  </a:cubicBezTo>
                  <a:cubicBezTo>
                    <a:pt x="177" y="131"/>
                    <a:pt x="176" y="131"/>
                    <a:pt x="177" y="132"/>
                  </a:cubicBezTo>
                  <a:cubicBezTo>
                    <a:pt x="177" y="128"/>
                    <a:pt x="177" y="128"/>
                    <a:pt x="177" y="128"/>
                  </a:cubicBezTo>
                  <a:cubicBezTo>
                    <a:pt x="176" y="128"/>
                    <a:pt x="176" y="124"/>
                    <a:pt x="178" y="126"/>
                  </a:cubicBezTo>
                  <a:cubicBezTo>
                    <a:pt x="179" y="126"/>
                    <a:pt x="180" y="132"/>
                    <a:pt x="181" y="133"/>
                  </a:cubicBezTo>
                  <a:cubicBezTo>
                    <a:pt x="182" y="134"/>
                    <a:pt x="182" y="134"/>
                    <a:pt x="182" y="134"/>
                  </a:cubicBezTo>
                  <a:cubicBezTo>
                    <a:pt x="187" y="131"/>
                    <a:pt x="188" y="128"/>
                    <a:pt x="188" y="122"/>
                  </a:cubicBezTo>
                  <a:cubicBezTo>
                    <a:pt x="188" y="123"/>
                    <a:pt x="190" y="125"/>
                    <a:pt x="190" y="126"/>
                  </a:cubicBezTo>
                  <a:cubicBezTo>
                    <a:pt x="189" y="127"/>
                    <a:pt x="192" y="126"/>
                    <a:pt x="192" y="126"/>
                  </a:cubicBezTo>
                  <a:cubicBezTo>
                    <a:pt x="192" y="125"/>
                    <a:pt x="192" y="124"/>
                    <a:pt x="192" y="124"/>
                  </a:cubicBezTo>
                  <a:cubicBezTo>
                    <a:pt x="193" y="123"/>
                    <a:pt x="194" y="123"/>
                    <a:pt x="195" y="123"/>
                  </a:cubicBezTo>
                  <a:cubicBezTo>
                    <a:pt x="194" y="120"/>
                    <a:pt x="195" y="120"/>
                    <a:pt x="194" y="117"/>
                  </a:cubicBezTo>
                  <a:cubicBezTo>
                    <a:pt x="194" y="117"/>
                    <a:pt x="195" y="116"/>
                    <a:pt x="195" y="116"/>
                  </a:cubicBezTo>
                  <a:cubicBezTo>
                    <a:pt x="195" y="115"/>
                    <a:pt x="195" y="115"/>
                    <a:pt x="195" y="115"/>
                  </a:cubicBezTo>
                  <a:cubicBezTo>
                    <a:pt x="197" y="115"/>
                    <a:pt x="196" y="116"/>
                    <a:pt x="197" y="117"/>
                  </a:cubicBezTo>
                  <a:cubicBezTo>
                    <a:pt x="197" y="117"/>
                    <a:pt x="199" y="116"/>
                    <a:pt x="199" y="116"/>
                  </a:cubicBezTo>
                  <a:cubicBezTo>
                    <a:pt x="199" y="116"/>
                    <a:pt x="199" y="114"/>
                    <a:pt x="199" y="113"/>
                  </a:cubicBezTo>
                  <a:cubicBezTo>
                    <a:pt x="200" y="112"/>
                    <a:pt x="201" y="113"/>
                    <a:pt x="201" y="112"/>
                  </a:cubicBezTo>
                  <a:cubicBezTo>
                    <a:pt x="202" y="112"/>
                    <a:pt x="203" y="112"/>
                    <a:pt x="203" y="112"/>
                  </a:cubicBezTo>
                  <a:cubicBezTo>
                    <a:pt x="202" y="115"/>
                    <a:pt x="201" y="117"/>
                    <a:pt x="200" y="120"/>
                  </a:cubicBezTo>
                  <a:cubicBezTo>
                    <a:pt x="201" y="121"/>
                    <a:pt x="203" y="122"/>
                    <a:pt x="205" y="123"/>
                  </a:cubicBezTo>
                  <a:cubicBezTo>
                    <a:pt x="208" y="117"/>
                    <a:pt x="206" y="121"/>
                    <a:pt x="211" y="119"/>
                  </a:cubicBezTo>
                  <a:cubicBezTo>
                    <a:pt x="215" y="117"/>
                    <a:pt x="212" y="109"/>
                    <a:pt x="215" y="109"/>
                  </a:cubicBezTo>
                  <a:cubicBezTo>
                    <a:pt x="221" y="112"/>
                    <a:pt x="221" y="112"/>
                    <a:pt x="221" y="112"/>
                  </a:cubicBezTo>
                  <a:cubicBezTo>
                    <a:pt x="221" y="110"/>
                    <a:pt x="220" y="110"/>
                    <a:pt x="220" y="110"/>
                  </a:cubicBezTo>
                  <a:cubicBezTo>
                    <a:pt x="220" y="109"/>
                    <a:pt x="220" y="108"/>
                    <a:pt x="220" y="108"/>
                  </a:cubicBezTo>
                  <a:cubicBezTo>
                    <a:pt x="220" y="107"/>
                    <a:pt x="221" y="107"/>
                    <a:pt x="222" y="107"/>
                  </a:cubicBezTo>
                  <a:cubicBezTo>
                    <a:pt x="223" y="106"/>
                    <a:pt x="223" y="103"/>
                    <a:pt x="224" y="102"/>
                  </a:cubicBezTo>
                  <a:cubicBezTo>
                    <a:pt x="222" y="99"/>
                    <a:pt x="218" y="93"/>
                    <a:pt x="213" y="94"/>
                  </a:cubicBezTo>
                  <a:close/>
                  <a:moveTo>
                    <a:pt x="269" y="92"/>
                  </a:moveTo>
                  <a:cubicBezTo>
                    <a:pt x="268" y="92"/>
                    <a:pt x="267" y="94"/>
                    <a:pt x="266" y="94"/>
                  </a:cubicBezTo>
                  <a:cubicBezTo>
                    <a:pt x="264" y="95"/>
                    <a:pt x="264" y="93"/>
                    <a:pt x="262" y="94"/>
                  </a:cubicBezTo>
                  <a:cubicBezTo>
                    <a:pt x="260" y="95"/>
                    <a:pt x="260" y="95"/>
                    <a:pt x="260" y="95"/>
                  </a:cubicBezTo>
                  <a:cubicBezTo>
                    <a:pt x="259" y="96"/>
                    <a:pt x="258" y="95"/>
                    <a:pt x="256" y="96"/>
                  </a:cubicBezTo>
                  <a:cubicBezTo>
                    <a:pt x="256" y="96"/>
                    <a:pt x="256" y="97"/>
                    <a:pt x="256" y="97"/>
                  </a:cubicBezTo>
                  <a:cubicBezTo>
                    <a:pt x="253" y="99"/>
                    <a:pt x="250" y="99"/>
                    <a:pt x="245" y="100"/>
                  </a:cubicBezTo>
                  <a:cubicBezTo>
                    <a:pt x="245" y="103"/>
                    <a:pt x="245" y="107"/>
                    <a:pt x="245" y="110"/>
                  </a:cubicBezTo>
                  <a:cubicBezTo>
                    <a:pt x="246" y="110"/>
                    <a:pt x="247" y="110"/>
                    <a:pt x="248" y="110"/>
                  </a:cubicBezTo>
                  <a:cubicBezTo>
                    <a:pt x="249" y="111"/>
                    <a:pt x="253" y="114"/>
                    <a:pt x="255" y="114"/>
                  </a:cubicBezTo>
                  <a:cubicBezTo>
                    <a:pt x="258" y="114"/>
                    <a:pt x="261" y="111"/>
                    <a:pt x="263" y="110"/>
                  </a:cubicBezTo>
                  <a:cubicBezTo>
                    <a:pt x="265" y="110"/>
                    <a:pt x="266" y="111"/>
                    <a:pt x="268" y="110"/>
                  </a:cubicBezTo>
                  <a:cubicBezTo>
                    <a:pt x="268" y="110"/>
                    <a:pt x="270" y="108"/>
                    <a:pt x="271" y="107"/>
                  </a:cubicBezTo>
                  <a:cubicBezTo>
                    <a:pt x="271" y="106"/>
                    <a:pt x="271" y="105"/>
                    <a:pt x="271" y="104"/>
                  </a:cubicBezTo>
                  <a:cubicBezTo>
                    <a:pt x="271" y="103"/>
                    <a:pt x="266" y="101"/>
                    <a:pt x="268" y="100"/>
                  </a:cubicBezTo>
                  <a:cubicBezTo>
                    <a:pt x="269" y="100"/>
                    <a:pt x="273" y="100"/>
                    <a:pt x="274" y="100"/>
                  </a:cubicBezTo>
                  <a:cubicBezTo>
                    <a:pt x="275" y="99"/>
                    <a:pt x="276" y="96"/>
                    <a:pt x="276" y="94"/>
                  </a:cubicBezTo>
                  <a:cubicBezTo>
                    <a:pt x="275" y="93"/>
                    <a:pt x="274" y="94"/>
                    <a:pt x="272" y="94"/>
                  </a:cubicBezTo>
                  <a:cubicBezTo>
                    <a:pt x="272" y="93"/>
                    <a:pt x="271" y="92"/>
                    <a:pt x="269" y="92"/>
                  </a:cubicBezTo>
                  <a:close/>
                  <a:moveTo>
                    <a:pt x="231" y="90"/>
                  </a:moveTo>
                  <a:cubicBezTo>
                    <a:pt x="226" y="90"/>
                    <a:pt x="224" y="97"/>
                    <a:pt x="229" y="100"/>
                  </a:cubicBezTo>
                  <a:cubicBezTo>
                    <a:pt x="230" y="101"/>
                    <a:pt x="232" y="100"/>
                    <a:pt x="235" y="100"/>
                  </a:cubicBezTo>
                  <a:cubicBezTo>
                    <a:pt x="235" y="100"/>
                    <a:pt x="237" y="97"/>
                    <a:pt x="237" y="97"/>
                  </a:cubicBezTo>
                  <a:cubicBezTo>
                    <a:pt x="238" y="94"/>
                    <a:pt x="234" y="90"/>
                    <a:pt x="231" y="90"/>
                  </a:cubicBezTo>
                  <a:close/>
                  <a:moveTo>
                    <a:pt x="250" y="84"/>
                  </a:moveTo>
                  <a:cubicBezTo>
                    <a:pt x="250" y="85"/>
                    <a:pt x="250" y="85"/>
                    <a:pt x="250" y="85"/>
                  </a:cubicBezTo>
                  <a:cubicBezTo>
                    <a:pt x="245" y="85"/>
                    <a:pt x="245" y="85"/>
                    <a:pt x="242" y="87"/>
                  </a:cubicBezTo>
                  <a:cubicBezTo>
                    <a:pt x="242" y="88"/>
                    <a:pt x="242" y="88"/>
                    <a:pt x="241" y="89"/>
                  </a:cubicBezTo>
                  <a:cubicBezTo>
                    <a:pt x="242" y="89"/>
                    <a:pt x="242" y="90"/>
                    <a:pt x="244" y="90"/>
                  </a:cubicBezTo>
                  <a:cubicBezTo>
                    <a:pt x="246" y="89"/>
                    <a:pt x="246" y="89"/>
                    <a:pt x="246" y="89"/>
                  </a:cubicBezTo>
                  <a:cubicBezTo>
                    <a:pt x="246" y="89"/>
                    <a:pt x="252" y="89"/>
                    <a:pt x="253" y="89"/>
                  </a:cubicBezTo>
                  <a:cubicBezTo>
                    <a:pt x="254" y="89"/>
                    <a:pt x="254" y="91"/>
                    <a:pt x="254" y="92"/>
                  </a:cubicBezTo>
                  <a:cubicBezTo>
                    <a:pt x="256" y="92"/>
                    <a:pt x="257" y="92"/>
                    <a:pt x="258" y="92"/>
                  </a:cubicBezTo>
                  <a:cubicBezTo>
                    <a:pt x="258" y="92"/>
                    <a:pt x="258" y="91"/>
                    <a:pt x="258" y="90"/>
                  </a:cubicBezTo>
                  <a:cubicBezTo>
                    <a:pt x="258" y="89"/>
                    <a:pt x="260" y="89"/>
                    <a:pt x="261" y="88"/>
                  </a:cubicBezTo>
                  <a:cubicBezTo>
                    <a:pt x="261" y="88"/>
                    <a:pt x="262" y="87"/>
                    <a:pt x="260" y="88"/>
                  </a:cubicBezTo>
                  <a:cubicBezTo>
                    <a:pt x="260" y="86"/>
                    <a:pt x="260" y="87"/>
                    <a:pt x="260" y="85"/>
                  </a:cubicBezTo>
                  <a:cubicBezTo>
                    <a:pt x="259" y="85"/>
                    <a:pt x="257" y="85"/>
                    <a:pt x="256" y="85"/>
                  </a:cubicBezTo>
                  <a:cubicBezTo>
                    <a:pt x="254" y="85"/>
                    <a:pt x="253" y="83"/>
                    <a:pt x="250" y="84"/>
                  </a:cubicBez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15" name="Freeform 295">
              <a:extLst>
                <a:ext uri="{FF2B5EF4-FFF2-40B4-BE49-F238E27FC236}">
                  <a16:creationId xmlns:a16="http://schemas.microsoft.com/office/drawing/2014/main" id="{7B5AFB76-9F76-458E-8079-600964EADA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6276" y="376913"/>
              <a:ext cx="2748506" cy="2191645"/>
            </a:xfrm>
            <a:custGeom>
              <a:avLst/>
              <a:gdLst>
                <a:gd name="T0" fmla="*/ 256 w 780"/>
                <a:gd name="T1" fmla="*/ 253 h 622"/>
                <a:gd name="T2" fmla="*/ 316 w 780"/>
                <a:gd name="T3" fmla="*/ 199 h 622"/>
                <a:gd name="T4" fmla="*/ 534 w 780"/>
                <a:gd name="T5" fmla="*/ 193 h 622"/>
                <a:gd name="T6" fmla="*/ 457 w 780"/>
                <a:gd name="T7" fmla="*/ 181 h 622"/>
                <a:gd name="T8" fmla="*/ 548 w 780"/>
                <a:gd name="T9" fmla="*/ 219 h 622"/>
                <a:gd name="T10" fmla="*/ 582 w 780"/>
                <a:gd name="T11" fmla="*/ 313 h 622"/>
                <a:gd name="T12" fmla="*/ 622 w 780"/>
                <a:gd name="T13" fmla="*/ 348 h 622"/>
                <a:gd name="T14" fmla="*/ 639 w 780"/>
                <a:gd name="T15" fmla="*/ 286 h 622"/>
                <a:gd name="T16" fmla="*/ 690 w 780"/>
                <a:gd name="T17" fmla="*/ 273 h 622"/>
                <a:gd name="T18" fmla="*/ 644 w 780"/>
                <a:gd name="T19" fmla="*/ 243 h 622"/>
                <a:gd name="T20" fmla="*/ 586 w 780"/>
                <a:gd name="T21" fmla="*/ 191 h 622"/>
                <a:gd name="T22" fmla="*/ 565 w 780"/>
                <a:gd name="T23" fmla="*/ 41 h 622"/>
                <a:gd name="T24" fmla="*/ 400 w 780"/>
                <a:gd name="T25" fmla="*/ 45 h 622"/>
                <a:gd name="T26" fmla="*/ 478 w 780"/>
                <a:gd name="T27" fmla="*/ 82 h 622"/>
                <a:gd name="T28" fmla="*/ 455 w 780"/>
                <a:gd name="T29" fmla="*/ 123 h 622"/>
                <a:gd name="T30" fmla="*/ 576 w 780"/>
                <a:gd name="T31" fmla="*/ 82 h 622"/>
                <a:gd name="T32" fmla="*/ 655 w 780"/>
                <a:gd name="T33" fmla="*/ 33 h 622"/>
                <a:gd name="T34" fmla="*/ 566 w 780"/>
                <a:gd name="T35" fmla="*/ 20 h 622"/>
                <a:gd name="T36" fmla="*/ 96 w 780"/>
                <a:gd name="T37" fmla="*/ 464 h 622"/>
                <a:gd name="T38" fmla="*/ 128 w 780"/>
                <a:gd name="T39" fmla="*/ 514 h 622"/>
                <a:gd name="T40" fmla="*/ 525 w 780"/>
                <a:gd name="T41" fmla="*/ 574 h 622"/>
                <a:gd name="T42" fmla="*/ 643 w 780"/>
                <a:gd name="T43" fmla="*/ 584 h 622"/>
                <a:gd name="T44" fmla="*/ 683 w 780"/>
                <a:gd name="T45" fmla="*/ 580 h 622"/>
                <a:gd name="T46" fmla="*/ 615 w 780"/>
                <a:gd name="T47" fmla="*/ 558 h 622"/>
                <a:gd name="T48" fmla="*/ 731 w 780"/>
                <a:gd name="T49" fmla="*/ 471 h 622"/>
                <a:gd name="T50" fmla="*/ 678 w 780"/>
                <a:gd name="T51" fmla="*/ 399 h 622"/>
                <a:gd name="T52" fmla="*/ 564 w 780"/>
                <a:gd name="T53" fmla="*/ 349 h 622"/>
                <a:gd name="T54" fmla="*/ 524 w 780"/>
                <a:gd name="T55" fmla="*/ 498 h 622"/>
                <a:gd name="T56" fmla="*/ 443 w 780"/>
                <a:gd name="T57" fmla="*/ 341 h 622"/>
                <a:gd name="T58" fmla="*/ 516 w 780"/>
                <a:gd name="T59" fmla="*/ 264 h 622"/>
                <a:gd name="T60" fmla="*/ 425 w 780"/>
                <a:gd name="T61" fmla="*/ 235 h 622"/>
                <a:gd name="T62" fmla="*/ 399 w 780"/>
                <a:gd name="T63" fmla="*/ 201 h 622"/>
                <a:gd name="T64" fmla="*/ 387 w 780"/>
                <a:gd name="T65" fmla="*/ 265 h 622"/>
                <a:gd name="T66" fmla="*/ 286 w 780"/>
                <a:gd name="T67" fmla="*/ 275 h 622"/>
                <a:gd name="T68" fmla="*/ 120 w 780"/>
                <a:gd name="T69" fmla="*/ 217 h 622"/>
                <a:gd name="T70" fmla="*/ 7 w 780"/>
                <a:gd name="T71" fmla="*/ 232 h 622"/>
                <a:gd name="T72" fmla="*/ 611 w 780"/>
                <a:gd name="T73" fmla="*/ 562 h 622"/>
                <a:gd name="T74" fmla="*/ 682 w 780"/>
                <a:gd name="T75" fmla="*/ 572 h 622"/>
                <a:gd name="T76" fmla="*/ 598 w 780"/>
                <a:gd name="T77" fmla="*/ 502 h 622"/>
                <a:gd name="T78" fmla="*/ 778 w 780"/>
                <a:gd name="T79" fmla="*/ 550 h 622"/>
                <a:gd name="T80" fmla="*/ 373 w 780"/>
                <a:gd name="T81" fmla="*/ 505 h 622"/>
                <a:gd name="T82" fmla="*/ 387 w 780"/>
                <a:gd name="T83" fmla="*/ 513 h 622"/>
                <a:gd name="T84" fmla="*/ 341 w 780"/>
                <a:gd name="T85" fmla="*/ 409 h 622"/>
                <a:gd name="T86" fmla="*/ 447 w 780"/>
                <a:gd name="T87" fmla="*/ 88 h 622"/>
                <a:gd name="T88" fmla="*/ 668 w 780"/>
                <a:gd name="T89" fmla="*/ 337 h 622"/>
                <a:gd name="T90" fmla="*/ 623 w 780"/>
                <a:gd name="T91" fmla="*/ 282 h 622"/>
                <a:gd name="T92" fmla="*/ 567 w 780"/>
                <a:gd name="T93" fmla="*/ 239 h 622"/>
                <a:gd name="T94" fmla="*/ 381 w 780"/>
                <a:gd name="T95" fmla="*/ 156 h 622"/>
                <a:gd name="T96" fmla="*/ 429 w 780"/>
                <a:gd name="T97" fmla="*/ 130 h 622"/>
                <a:gd name="T98" fmla="*/ 453 w 780"/>
                <a:gd name="T99" fmla="*/ 134 h 622"/>
                <a:gd name="T100" fmla="*/ 391 w 780"/>
                <a:gd name="T101" fmla="*/ 103 h 622"/>
                <a:gd name="T102" fmla="*/ 391 w 780"/>
                <a:gd name="T103" fmla="*/ 201 h 622"/>
                <a:gd name="T104" fmla="*/ 362 w 780"/>
                <a:gd name="T105" fmla="*/ 120 h 622"/>
                <a:gd name="T106" fmla="*/ 315 w 780"/>
                <a:gd name="T107" fmla="*/ 98 h 622"/>
                <a:gd name="T108" fmla="*/ 315 w 780"/>
                <a:gd name="T109" fmla="*/ 75 h 622"/>
                <a:gd name="T110" fmla="*/ 270 w 780"/>
                <a:gd name="T111" fmla="*/ 341 h 622"/>
                <a:gd name="T112" fmla="*/ 192 w 780"/>
                <a:gd name="T113" fmla="*/ 301 h 622"/>
                <a:gd name="T114" fmla="*/ 377 w 780"/>
                <a:gd name="T115" fmla="*/ 233 h 622"/>
                <a:gd name="T116" fmla="*/ 149 w 780"/>
                <a:gd name="T117" fmla="*/ 200 h 622"/>
                <a:gd name="T118" fmla="*/ 276 w 780"/>
                <a:gd name="T119" fmla="*/ 112 h 622"/>
                <a:gd name="T120" fmla="*/ 242 w 780"/>
                <a:gd name="T121" fmla="*/ 151 h 622"/>
                <a:gd name="T122" fmla="*/ 181 w 780"/>
                <a:gd name="T123" fmla="*/ 133 h 622"/>
                <a:gd name="T124" fmla="*/ 256 w 780"/>
                <a:gd name="T125" fmla="*/ 85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0" h="622">
                  <a:moveTo>
                    <a:pt x="204" y="193"/>
                  </a:moveTo>
                  <a:cubicBezTo>
                    <a:pt x="204" y="194"/>
                    <a:pt x="201" y="194"/>
                    <a:pt x="200" y="194"/>
                  </a:cubicBezTo>
                  <a:cubicBezTo>
                    <a:pt x="199" y="195"/>
                    <a:pt x="200" y="196"/>
                    <a:pt x="199" y="197"/>
                  </a:cubicBezTo>
                  <a:cubicBezTo>
                    <a:pt x="198" y="199"/>
                    <a:pt x="196" y="199"/>
                    <a:pt x="195" y="201"/>
                  </a:cubicBezTo>
                  <a:cubicBezTo>
                    <a:pt x="195" y="202"/>
                    <a:pt x="194" y="202"/>
                    <a:pt x="193" y="202"/>
                  </a:cubicBezTo>
                  <a:cubicBezTo>
                    <a:pt x="195" y="203"/>
                    <a:pt x="192" y="206"/>
                    <a:pt x="199" y="206"/>
                  </a:cubicBezTo>
                  <a:cubicBezTo>
                    <a:pt x="204" y="206"/>
                    <a:pt x="201" y="204"/>
                    <a:pt x="203" y="203"/>
                  </a:cubicBezTo>
                  <a:cubicBezTo>
                    <a:pt x="206" y="202"/>
                    <a:pt x="207" y="205"/>
                    <a:pt x="205" y="205"/>
                  </a:cubicBezTo>
                  <a:cubicBezTo>
                    <a:pt x="205" y="205"/>
                    <a:pt x="205" y="206"/>
                    <a:pt x="205" y="206"/>
                  </a:cubicBezTo>
                  <a:cubicBezTo>
                    <a:pt x="208" y="206"/>
                    <a:pt x="207" y="207"/>
                    <a:pt x="207" y="207"/>
                  </a:cubicBezTo>
                  <a:cubicBezTo>
                    <a:pt x="206" y="207"/>
                    <a:pt x="204" y="207"/>
                    <a:pt x="203" y="207"/>
                  </a:cubicBezTo>
                  <a:cubicBezTo>
                    <a:pt x="203" y="210"/>
                    <a:pt x="203" y="210"/>
                    <a:pt x="203" y="210"/>
                  </a:cubicBezTo>
                  <a:cubicBezTo>
                    <a:pt x="210" y="210"/>
                    <a:pt x="210" y="210"/>
                    <a:pt x="210" y="210"/>
                  </a:cubicBezTo>
                  <a:cubicBezTo>
                    <a:pt x="210" y="209"/>
                    <a:pt x="211" y="207"/>
                    <a:pt x="211" y="206"/>
                  </a:cubicBezTo>
                  <a:cubicBezTo>
                    <a:pt x="212" y="206"/>
                    <a:pt x="217" y="208"/>
                    <a:pt x="219" y="208"/>
                  </a:cubicBezTo>
                  <a:cubicBezTo>
                    <a:pt x="220" y="208"/>
                    <a:pt x="221" y="206"/>
                    <a:pt x="222" y="205"/>
                  </a:cubicBezTo>
                  <a:cubicBezTo>
                    <a:pt x="225" y="204"/>
                    <a:pt x="230" y="205"/>
                    <a:pt x="233" y="205"/>
                  </a:cubicBezTo>
                  <a:cubicBezTo>
                    <a:pt x="233" y="205"/>
                    <a:pt x="233" y="207"/>
                    <a:pt x="233" y="207"/>
                  </a:cubicBezTo>
                  <a:cubicBezTo>
                    <a:pt x="227" y="207"/>
                    <a:pt x="226" y="207"/>
                    <a:pt x="222" y="209"/>
                  </a:cubicBezTo>
                  <a:cubicBezTo>
                    <a:pt x="222" y="209"/>
                    <a:pt x="222" y="211"/>
                    <a:pt x="222" y="211"/>
                  </a:cubicBezTo>
                  <a:cubicBezTo>
                    <a:pt x="221" y="211"/>
                    <a:pt x="219" y="210"/>
                    <a:pt x="219" y="210"/>
                  </a:cubicBezTo>
                  <a:cubicBezTo>
                    <a:pt x="217" y="210"/>
                    <a:pt x="217" y="211"/>
                    <a:pt x="215" y="211"/>
                  </a:cubicBezTo>
                  <a:cubicBezTo>
                    <a:pt x="211" y="212"/>
                    <a:pt x="201" y="213"/>
                    <a:pt x="207" y="217"/>
                  </a:cubicBezTo>
                  <a:cubicBezTo>
                    <a:pt x="208" y="219"/>
                    <a:pt x="210" y="219"/>
                    <a:pt x="213" y="219"/>
                  </a:cubicBezTo>
                  <a:cubicBezTo>
                    <a:pt x="213" y="219"/>
                    <a:pt x="213" y="217"/>
                    <a:pt x="214" y="217"/>
                  </a:cubicBezTo>
                  <a:cubicBezTo>
                    <a:pt x="214" y="217"/>
                    <a:pt x="217" y="220"/>
                    <a:pt x="218" y="220"/>
                  </a:cubicBezTo>
                  <a:cubicBezTo>
                    <a:pt x="219" y="220"/>
                    <a:pt x="221" y="218"/>
                    <a:pt x="223" y="218"/>
                  </a:cubicBezTo>
                  <a:cubicBezTo>
                    <a:pt x="223" y="218"/>
                    <a:pt x="230" y="218"/>
                    <a:pt x="231" y="218"/>
                  </a:cubicBezTo>
                  <a:cubicBezTo>
                    <a:pt x="231" y="218"/>
                    <a:pt x="232" y="219"/>
                    <a:pt x="234" y="219"/>
                  </a:cubicBezTo>
                  <a:cubicBezTo>
                    <a:pt x="235" y="219"/>
                    <a:pt x="239" y="217"/>
                    <a:pt x="241" y="217"/>
                  </a:cubicBezTo>
                  <a:cubicBezTo>
                    <a:pt x="242" y="218"/>
                    <a:pt x="242" y="220"/>
                    <a:pt x="244" y="219"/>
                  </a:cubicBezTo>
                  <a:cubicBezTo>
                    <a:pt x="244" y="219"/>
                    <a:pt x="248" y="218"/>
                    <a:pt x="248" y="218"/>
                  </a:cubicBezTo>
                  <a:cubicBezTo>
                    <a:pt x="248" y="216"/>
                    <a:pt x="248" y="216"/>
                    <a:pt x="248" y="216"/>
                  </a:cubicBezTo>
                  <a:cubicBezTo>
                    <a:pt x="250" y="216"/>
                    <a:pt x="252" y="217"/>
                    <a:pt x="253" y="218"/>
                  </a:cubicBezTo>
                  <a:cubicBezTo>
                    <a:pt x="253" y="218"/>
                    <a:pt x="253" y="220"/>
                    <a:pt x="253" y="220"/>
                  </a:cubicBezTo>
                  <a:cubicBezTo>
                    <a:pt x="254" y="220"/>
                    <a:pt x="255" y="220"/>
                    <a:pt x="256" y="220"/>
                  </a:cubicBezTo>
                  <a:cubicBezTo>
                    <a:pt x="257" y="220"/>
                    <a:pt x="258" y="217"/>
                    <a:pt x="260" y="217"/>
                  </a:cubicBezTo>
                  <a:cubicBezTo>
                    <a:pt x="261" y="217"/>
                    <a:pt x="261" y="218"/>
                    <a:pt x="262" y="218"/>
                  </a:cubicBezTo>
                  <a:cubicBezTo>
                    <a:pt x="262" y="218"/>
                    <a:pt x="262" y="220"/>
                    <a:pt x="262" y="220"/>
                  </a:cubicBezTo>
                  <a:cubicBezTo>
                    <a:pt x="261" y="220"/>
                    <a:pt x="260" y="220"/>
                    <a:pt x="259" y="220"/>
                  </a:cubicBezTo>
                  <a:cubicBezTo>
                    <a:pt x="258" y="225"/>
                    <a:pt x="260" y="222"/>
                    <a:pt x="256" y="224"/>
                  </a:cubicBezTo>
                  <a:cubicBezTo>
                    <a:pt x="256" y="224"/>
                    <a:pt x="255" y="226"/>
                    <a:pt x="255" y="226"/>
                  </a:cubicBezTo>
                  <a:cubicBezTo>
                    <a:pt x="253" y="227"/>
                    <a:pt x="246" y="227"/>
                    <a:pt x="244" y="226"/>
                  </a:cubicBezTo>
                  <a:cubicBezTo>
                    <a:pt x="243" y="226"/>
                    <a:pt x="242" y="224"/>
                    <a:pt x="241" y="224"/>
                  </a:cubicBezTo>
                  <a:cubicBezTo>
                    <a:pt x="240" y="224"/>
                    <a:pt x="232" y="225"/>
                    <a:pt x="231" y="226"/>
                  </a:cubicBezTo>
                  <a:cubicBezTo>
                    <a:pt x="230" y="226"/>
                    <a:pt x="230" y="228"/>
                    <a:pt x="230" y="228"/>
                  </a:cubicBezTo>
                  <a:cubicBezTo>
                    <a:pt x="226" y="229"/>
                    <a:pt x="218" y="228"/>
                    <a:pt x="214" y="228"/>
                  </a:cubicBezTo>
                  <a:cubicBezTo>
                    <a:pt x="216" y="229"/>
                    <a:pt x="213" y="233"/>
                    <a:pt x="213" y="233"/>
                  </a:cubicBezTo>
                  <a:cubicBezTo>
                    <a:pt x="213" y="237"/>
                    <a:pt x="214" y="234"/>
                    <a:pt x="215" y="235"/>
                  </a:cubicBezTo>
                  <a:cubicBezTo>
                    <a:pt x="215" y="236"/>
                    <a:pt x="215" y="237"/>
                    <a:pt x="215" y="237"/>
                  </a:cubicBezTo>
                  <a:cubicBezTo>
                    <a:pt x="216" y="238"/>
                    <a:pt x="218" y="238"/>
                    <a:pt x="219" y="239"/>
                  </a:cubicBezTo>
                  <a:cubicBezTo>
                    <a:pt x="219" y="239"/>
                    <a:pt x="219" y="241"/>
                    <a:pt x="219" y="241"/>
                  </a:cubicBezTo>
                  <a:cubicBezTo>
                    <a:pt x="221" y="242"/>
                    <a:pt x="225" y="244"/>
                    <a:pt x="228" y="245"/>
                  </a:cubicBezTo>
                  <a:cubicBezTo>
                    <a:pt x="229" y="245"/>
                    <a:pt x="231" y="244"/>
                    <a:pt x="231" y="244"/>
                  </a:cubicBezTo>
                  <a:cubicBezTo>
                    <a:pt x="233" y="244"/>
                    <a:pt x="237" y="245"/>
                    <a:pt x="239" y="246"/>
                  </a:cubicBezTo>
                  <a:cubicBezTo>
                    <a:pt x="240" y="247"/>
                    <a:pt x="240" y="252"/>
                    <a:pt x="241" y="254"/>
                  </a:cubicBezTo>
                  <a:cubicBezTo>
                    <a:pt x="242" y="254"/>
                    <a:pt x="243" y="253"/>
                    <a:pt x="245" y="253"/>
                  </a:cubicBezTo>
                  <a:cubicBezTo>
                    <a:pt x="246" y="255"/>
                    <a:pt x="246" y="255"/>
                    <a:pt x="246" y="255"/>
                  </a:cubicBezTo>
                  <a:cubicBezTo>
                    <a:pt x="246" y="255"/>
                    <a:pt x="247" y="255"/>
                    <a:pt x="248" y="255"/>
                  </a:cubicBezTo>
                  <a:cubicBezTo>
                    <a:pt x="248" y="256"/>
                    <a:pt x="248" y="256"/>
                    <a:pt x="248" y="256"/>
                  </a:cubicBezTo>
                  <a:cubicBezTo>
                    <a:pt x="250" y="256"/>
                    <a:pt x="254" y="256"/>
                    <a:pt x="256" y="255"/>
                  </a:cubicBezTo>
                  <a:cubicBezTo>
                    <a:pt x="256" y="255"/>
                    <a:pt x="256" y="253"/>
                    <a:pt x="256" y="253"/>
                  </a:cubicBezTo>
                  <a:cubicBezTo>
                    <a:pt x="257" y="253"/>
                    <a:pt x="258" y="253"/>
                    <a:pt x="258" y="253"/>
                  </a:cubicBezTo>
                  <a:cubicBezTo>
                    <a:pt x="260" y="252"/>
                    <a:pt x="260" y="253"/>
                    <a:pt x="262" y="253"/>
                  </a:cubicBezTo>
                  <a:cubicBezTo>
                    <a:pt x="263" y="253"/>
                    <a:pt x="268" y="254"/>
                    <a:pt x="270" y="253"/>
                  </a:cubicBezTo>
                  <a:cubicBezTo>
                    <a:pt x="270" y="253"/>
                    <a:pt x="270" y="253"/>
                    <a:pt x="270" y="253"/>
                  </a:cubicBezTo>
                  <a:cubicBezTo>
                    <a:pt x="272" y="252"/>
                    <a:pt x="275" y="251"/>
                    <a:pt x="276" y="251"/>
                  </a:cubicBezTo>
                  <a:cubicBezTo>
                    <a:pt x="277" y="250"/>
                    <a:pt x="279" y="251"/>
                    <a:pt x="280" y="251"/>
                  </a:cubicBezTo>
                  <a:cubicBezTo>
                    <a:pt x="280" y="248"/>
                    <a:pt x="280" y="248"/>
                    <a:pt x="280" y="248"/>
                  </a:cubicBezTo>
                  <a:cubicBezTo>
                    <a:pt x="281" y="248"/>
                    <a:pt x="282" y="249"/>
                    <a:pt x="283" y="249"/>
                  </a:cubicBezTo>
                  <a:cubicBezTo>
                    <a:pt x="285" y="248"/>
                    <a:pt x="289" y="245"/>
                    <a:pt x="291" y="245"/>
                  </a:cubicBezTo>
                  <a:cubicBezTo>
                    <a:pt x="294" y="244"/>
                    <a:pt x="295" y="245"/>
                    <a:pt x="298" y="243"/>
                  </a:cubicBezTo>
                  <a:cubicBezTo>
                    <a:pt x="298" y="243"/>
                    <a:pt x="300" y="240"/>
                    <a:pt x="300" y="239"/>
                  </a:cubicBezTo>
                  <a:cubicBezTo>
                    <a:pt x="301" y="239"/>
                    <a:pt x="303" y="239"/>
                    <a:pt x="304" y="239"/>
                  </a:cubicBezTo>
                  <a:cubicBezTo>
                    <a:pt x="305" y="238"/>
                    <a:pt x="307" y="236"/>
                    <a:pt x="308" y="235"/>
                  </a:cubicBezTo>
                  <a:cubicBezTo>
                    <a:pt x="308" y="235"/>
                    <a:pt x="308" y="235"/>
                    <a:pt x="308" y="235"/>
                  </a:cubicBezTo>
                  <a:cubicBezTo>
                    <a:pt x="310" y="234"/>
                    <a:pt x="311" y="235"/>
                    <a:pt x="312" y="235"/>
                  </a:cubicBezTo>
                  <a:cubicBezTo>
                    <a:pt x="311" y="237"/>
                    <a:pt x="310" y="239"/>
                    <a:pt x="309" y="241"/>
                  </a:cubicBezTo>
                  <a:cubicBezTo>
                    <a:pt x="310" y="241"/>
                    <a:pt x="310" y="243"/>
                    <a:pt x="310" y="243"/>
                  </a:cubicBezTo>
                  <a:cubicBezTo>
                    <a:pt x="313" y="244"/>
                    <a:pt x="315" y="243"/>
                    <a:pt x="318" y="244"/>
                  </a:cubicBezTo>
                  <a:cubicBezTo>
                    <a:pt x="318" y="244"/>
                    <a:pt x="317" y="247"/>
                    <a:pt x="318" y="247"/>
                  </a:cubicBezTo>
                  <a:cubicBezTo>
                    <a:pt x="318" y="247"/>
                    <a:pt x="320" y="248"/>
                    <a:pt x="320" y="247"/>
                  </a:cubicBezTo>
                  <a:cubicBezTo>
                    <a:pt x="321" y="247"/>
                    <a:pt x="321" y="246"/>
                    <a:pt x="322" y="245"/>
                  </a:cubicBezTo>
                  <a:cubicBezTo>
                    <a:pt x="323" y="246"/>
                    <a:pt x="325" y="249"/>
                    <a:pt x="327" y="249"/>
                  </a:cubicBezTo>
                  <a:cubicBezTo>
                    <a:pt x="328" y="249"/>
                    <a:pt x="329" y="247"/>
                    <a:pt x="330" y="247"/>
                  </a:cubicBezTo>
                  <a:cubicBezTo>
                    <a:pt x="331" y="248"/>
                    <a:pt x="331" y="250"/>
                    <a:pt x="334" y="250"/>
                  </a:cubicBezTo>
                  <a:cubicBezTo>
                    <a:pt x="335" y="250"/>
                    <a:pt x="335" y="248"/>
                    <a:pt x="335" y="247"/>
                  </a:cubicBezTo>
                  <a:cubicBezTo>
                    <a:pt x="337" y="248"/>
                    <a:pt x="339" y="248"/>
                    <a:pt x="341" y="248"/>
                  </a:cubicBezTo>
                  <a:cubicBezTo>
                    <a:pt x="342" y="246"/>
                    <a:pt x="342" y="246"/>
                    <a:pt x="342" y="246"/>
                  </a:cubicBezTo>
                  <a:cubicBezTo>
                    <a:pt x="344" y="245"/>
                    <a:pt x="344" y="246"/>
                    <a:pt x="346" y="245"/>
                  </a:cubicBezTo>
                  <a:cubicBezTo>
                    <a:pt x="347" y="244"/>
                    <a:pt x="346" y="243"/>
                    <a:pt x="347" y="242"/>
                  </a:cubicBezTo>
                  <a:cubicBezTo>
                    <a:pt x="346" y="242"/>
                    <a:pt x="345" y="242"/>
                    <a:pt x="345" y="242"/>
                  </a:cubicBezTo>
                  <a:cubicBezTo>
                    <a:pt x="345" y="241"/>
                    <a:pt x="345" y="240"/>
                    <a:pt x="345" y="239"/>
                  </a:cubicBezTo>
                  <a:cubicBezTo>
                    <a:pt x="343" y="240"/>
                    <a:pt x="342" y="239"/>
                    <a:pt x="340" y="239"/>
                  </a:cubicBezTo>
                  <a:cubicBezTo>
                    <a:pt x="338" y="240"/>
                    <a:pt x="341" y="243"/>
                    <a:pt x="336" y="241"/>
                  </a:cubicBezTo>
                  <a:cubicBezTo>
                    <a:pt x="334" y="241"/>
                    <a:pt x="335" y="239"/>
                    <a:pt x="334" y="238"/>
                  </a:cubicBezTo>
                  <a:cubicBezTo>
                    <a:pt x="333" y="238"/>
                    <a:pt x="331" y="237"/>
                    <a:pt x="331" y="237"/>
                  </a:cubicBezTo>
                  <a:cubicBezTo>
                    <a:pt x="332" y="234"/>
                    <a:pt x="332" y="234"/>
                    <a:pt x="332" y="234"/>
                  </a:cubicBezTo>
                  <a:cubicBezTo>
                    <a:pt x="333" y="235"/>
                    <a:pt x="334" y="234"/>
                    <a:pt x="336" y="235"/>
                  </a:cubicBezTo>
                  <a:cubicBezTo>
                    <a:pt x="336" y="235"/>
                    <a:pt x="337" y="237"/>
                    <a:pt x="338" y="237"/>
                  </a:cubicBezTo>
                  <a:cubicBezTo>
                    <a:pt x="340" y="238"/>
                    <a:pt x="343" y="238"/>
                    <a:pt x="346" y="238"/>
                  </a:cubicBezTo>
                  <a:cubicBezTo>
                    <a:pt x="346" y="238"/>
                    <a:pt x="346" y="236"/>
                    <a:pt x="346" y="236"/>
                  </a:cubicBezTo>
                  <a:cubicBezTo>
                    <a:pt x="344" y="236"/>
                    <a:pt x="344" y="236"/>
                    <a:pt x="343" y="235"/>
                  </a:cubicBezTo>
                  <a:cubicBezTo>
                    <a:pt x="340" y="234"/>
                    <a:pt x="344" y="234"/>
                    <a:pt x="345" y="233"/>
                  </a:cubicBezTo>
                  <a:cubicBezTo>
                    <a:pt x="344" y="233"/>
                    <a:pt x="346" y="232"/>
                    <a:pt x="346" y="232"/>
                  </a:cubicBezTo>
                  <a:cubicBezTo>
                    <a:pt x="348" y="233"/>
                    <a:pt x="349" y="234"/>
                    <a:pt x="352" y="235"/>
                  </a:cubicBezTo>
                  <a:cubicBezTo>
                    <a:pt x="352" y="236"/>
                    <a:pt x="351" y="238"/>
                    <a:pt x="352" y="238"/>
                  </a:cubicBezTo>
                  <a:cubicBezTo>
                    <a:pt x="352" y="239"/>
                    <a:pt x="354" y="238"/>
                    <a:pt x="355" y="239"/>
                  </a:cubicBezTo>
                  <a:cubicBezTo>
                    <a:pt x="356" y="238"/>
                    <a:pt x="355" y="237"/>
                    <a:pt x="356" y="237"/>
                  </a:cubicBezTo>
                  <a:cubicBezTo>
                    <a:pt x="356" y="237"/>
                    <a:pt x="356" y="236"/>
                    <a:pt x="356" y="235"/>
                  </a:cubicBezTo>
                  <a:cubicBezTo>
                    <a:pt x="356" y="235"/>
                    <a:pt x="354" y="234"/>
                    <a:pt x="354" y="234"/>
                  </a:cubicBezTo>
                  <a:cubicBezTo>
                    <a:pt x="355" y="231"/>
                    <a:pt x="355" y="231"/>
                    <a:pt x="355" y="227"/>
                  </a:cubicBezTo>
                  <a:cubicBezTo>
                    <a:pt x="354" y="227"/>
                    <a:pt x="353" y="226"/>
                    <a:pt x="353" y="226"/>
                  </a:cubicBezTo>
                  <a:cubicBezTo>
                    <a:pt x="351" y="226"/>
                    <a:pt x="350" y="227"/>
                    <a:pt x="349" y="227"/>
                  </a:cubicBezTo>
                  <a:cubicBezTo>
                    <a:pt x="341" y="228"/>
                    <a:pt x="337" y="223"/>
                    <a:pt x="335" y="217"/>
                  </a:cubicBezTo>
                  <a:cubicBezTo>
                    <a:pt x="334" y="217"/>
                    <a:pt x="334" y="217"/>
                    <a:pt x="334" y="217"/>
                  </a:cubicBezTo>
                  <a:cubicBezTo>
                    <a:pt x="333" y="219"/>
                    <a:pt x="334" y="221"/>
                    <a:pt x="334" y="223"/>
                  </a:cubicBezTo>
                  <a:cubicBezTo>
                    <a:pt x="333" y="223"/>
                    <a:pt x="332" y="221"/>
                    <a:pt x="332" y="221"/>
                  </a:cubicBezTo>
                  <a:cubicBezTo>
                    <a:pt x="330" y="221"/>
                    <a:pt x="328" y="221"/>
                    <a:pt x="327" y="221"/>
                  </a:cubicBezTo>
                  <a:cubicBezTo>
                    <a:pt x="327" y="220"/>
                    <a:pt x="326" y="218"/>
                    <a:pt x="326" y="218"/>
                  </a:cubicBezTo>
                  <a:cubicBezTo>
                    <a:pt x="325" y="216"/>
                    <a:pt x="323" y="215"/>
                    <a:pt x="322" y="213"/>
                  </a:cubicBezTo>
                  <a:cubicBezTo>
                    <a:pt x="321" y="211"/>
                    <a:pt x="321" y="208"/>
                    <a:pt x="320" y="206"/>
                  </a:cubicBezTo>
                  <a:cubicBezTo>
                    <a:pt x="320" y="205"/>
                    <a:pt x="317" y="205"/>
                    <a:pt x="316" y="204"/>
                  </a:cubicBezTo>
                  <a:cubicBezTo>
                    <a:pt x="315" y="202"/>
                    <a:pt x="317" y="200"/>
                    <a:pt x="316" y="199"/>
                  </a:cubicBezTo>
                  <a:cubicBezTo>
                    <a:pt x="316" y="198"/>
                    <a:pt x="314" y="196"/>
                    <a:pt x="314" y="195"/>
                  </a:cubicBezTo>
                  <a:cubicBezTo>
                    <a:pt x="313" y="195"/>
                    <a:pt x="314" y="194"/>
                    <a:pt x="313" y="193"/>
                  </a:cubicBezTo>
                  <a:cubicBezTo>
                    <a:pt x="312" y="193"/>
                    <a:pt x="309" y="194"/>
                    <a:pt x="308" y="193"/>
                  </a:cubicBezTo>
                  <a:cubicBezTo>
                    <a:pt x="307" y="193"/>
                    <a:pt x="304" y="192"/>
                    <a:pt x="302" y="192"/>
                  </a:cubicBezTo>
                  <a:cubicBezTo>
                    <a:pt x="302" y="193"/>
                    <a:pt x="302" y="193"/>
                    <a:pt x="302" y="193"/>
                  </a:cubicBezTo>
                  <a:cubicBezTo>
                    <a:pt x="300" y="193"/>
                    <a:pt x="300" y="195"/>
                    <a:pt x="298" y="194"/>
                  </a:cubicBezTo>
                  <a:cubicBezTo>
                    <a:pt x="297" y="191"/>
                    <a:pt x="297" y="191"/>
                    <a:pt x="297" y="191"/>
                  </a:cubicBezTo>
                  <a:cubicBezTo>
                    <a:pt x="296" y="191"/>
                    <a:pt x="296" y="191"/>
                    <a:pt x="296" y="191"/>
                  </a:cubicBezTo>
                  <a:cubicBezTo>
                    <a:pt x="295" y="192"/>
                    <a:pt x="292" y="197"/>
                    <a:pt x="292" y="197"/>
                  </a:cubicBezTo>
                  <a:cubicBezTo>
                    <a:pt x="292" y="198"/>
                    <a:pt x="293" y="199"/>
                    <a:pt x="292" y="200"/>
                  </a:cubicBezTo>
                  <a:cubicBezTo>
                    <a:pt x="292" y="201"/>
                    <a:pt x="288" y="202"/>
                    <a:pt x="287" y="203"/>
                  </a:cubicBezTo>
                  <a:cubicBezTo>
                    <a:pt x="285" y="197"/>
                    <a:pt x="288" y="194"/>
                    <a:pt x="290" y="188"/>
                  </a:cubicBezTo>
                  <a:cubicBezTo>
                    <a:pt x="290" y="188"/>
                    <a:pt x="289" y="188"/>
                    <a:pt x="288" y="188"/>
                  </a:cubicBezTo>
                  <a:cubicBezTo>
                    <a:pt x="284" y="183"/>
                    <a:pt x="284" y="183"/>
                    <a:pt x="284" y="183"/>
                  </a:cubicBezTo>
                  <a:cubicBezTo>
                    <a:pt x="284" y="182"/>
                    <a:pt x="285" y="181"/>
                    <a:pt x="284" y="181"/>
                  </a:cubicBezTo>
                  <a:cubicBezTo>
                    <a:pt x="284" y="180"/>
                    <a:pt x="282" y="180"/>
                    <a:pt x="282" y="181"/>
                  </a:cubicBezTo>
                  <a:cubicBezTo>
                    <a:pt x="281" y="180"/>
                    <a:pt x="280" y="179"/>
                    <a:pt x="279" y="178"/>
                  </a:cubicBezTo>
                  <a:cubicBezTo>
                    <a:pt x="279" y="178"/>
                    <a:pt x="277" y="178"/>
                    <a:pt x="276" y="178"/>
                  </a:cubicBezTo>
                  <a:cubicBezTo>
                    <a:pt x="276" y="179"/>
                    <a:pt x="277" y="181"/>
                    <a:pt x="276" y="181"/>
                  </a:cubicBezTo>
                  <a:cubicBezTo>
                    <a:pt x="276" y="182"/>
                    <a:pt x="273" y="183"/>
                    <a:pt x="272" y="184"/>
                  </a:cubicBezTo>
                  <a:cubicBezTo>
                    <a:pt x="272" y="185"/>
                    <a:pt x="273" y="187"/>
                    <a:pt x="272" y="187"/>
                  </a:cubicBezTo>
                  <a:cubicBezTo>
                    <a:pt x="272" y="187"/>
                    <a:pt x="270" y="187"/>
                    <a:pt x="270" y="187"/>
                  </a:cubicBezTo>
                  <a:cubicBezTo>
                    <a:pt x="269" y="186"/>
                    <a:pt x="269" y="187"/>
                    <a:pt x="268" y="187"/>
                  </a:cubicBezTo>
                  <a:cubicBezTo>
                    <a:pt x="267" y="186"/>
                    <a:pt x="268" y="184"/>
                    <a:pt x="268" y="183"/>
                  </a:cubicBezTo>
                  <a:cubicBezTo>
                    <a:pt x="267" y="182"/>
                    <a:pt x="263" y="180"/>
                    <a:pt x="261" y="179"/>
                  </a:cubicBezTo>
                  <a:cubicBezTo>
                    <a:pt x="259" y="178"/>
                    <a:pt x="258" y="178"/>
                    <a:pt x="255" y="177"/>
                  </a:cubicBezTo>
                  <a:cubicBezTo>
                    <a:pt x="255" y="179"/>
                    <a:pt x="254" y="183"/>
                    <a:pt x="254" y="185"/>
                  </a:cubicBezTo>
                  <a:cubicBezTo>
                    <a:pt x="254" y="187"/>
                    <a:pt x="255" y="187"/>
                    <a:pt x="255" y="188"/>
                  </a:cubicBezTo>
                  <a:cubicBezTo>
                    <a:pt x="255" y="190"/>
                    <a:pt x="255" y="191"/>
                    <a:pt x="255" y="193"/>
                  </a:cubicBezTo>
                  <a:cubicBezTo>
                    <a:pt x="255" y="194"/>
                    <a:pt x="252" y="195"/>
                    <a:pt x="252" y="195"/>
                  </a:cubicBezTo>
                  <a:cubicBezTo>
                    <a:pt x="252" y="194"/>
                    <a:pt x="252" y="193"/>
                    <a:pt x="251" y="193"/>
                  </a:cubicBezTo>
                  <a:cubicBezTo>
                    <a:pt x="250" y="192"/>
                    <a:pt x="249" y="193"/>
                    <a:pt x="248" y="192"/>
                  </a:cubicBezTo>
                  <a:cubicBezTo>
                    <a:pt x="247" y="192"/>
                    <a:pt x="241" y="187"/>
                    <a:pt x="241" y="187"/>
                  </a:cubicBezTo>
                  <a:cubicBezTo>
                    <a:pt x="240" y="184"/>
                    <a:pt x="242" y="183"/>
                    <a:pt x="242" y="181"/>
                  </a:cubicBezTo>
                  <a:cubicBezTo>
                    <a:pt x="242" y="177"/>
                    <a:pt x="241" y="174"/>
                    <a:pt x="241" y="171"/>
                  </a:cubicBezTo>
                  <a:cubicBezTo>
                    <a:pt x="238" y="171"/>
                    <a:pt x="237" y="171"/>
                    <a:pt x="235" y="171"/>
                  </a:cubicBezTo>
                  <a:cubicBezTo>
                    <a:pt x="232" y="175"/>
                    <a:pt x="229" y="176"/>
                    <a:pt x="225" y="178"/>
                  </a:cubicBezTo>
                  <a:cubicBezTo>
                    <a:pt x="225" y="179"/>
                    <a:pt x="225" y="179"/>
                    <a:pt x="225" y="179"/>
                  </a:cubicBezTo>
                  <a:cubicBezTo>
                    <a:pt x="221" y="180"/>
                    <a:pt x="218" y="179"/>
                    <a:pt x="216" y="179"/>
                  </a:cubicBezTo>
                  <a:cubicBezTo>
                    <a:pt x="214" y="180"/>
                    <a:pt x="212" y="182"/>
                    <a:pt x="211" y="183"/>
                  </a:cubicBezTo>
                  <a:cubicBezTo>
                    <a:pt x="209" y="183"/>
                    <a:pt x="208" y="183"/>
                    <a:pt x="207" y="183"/>
                  </a:cubicBezTo>
                  <a:cubicBezTo>
                    <a:pt x="203" y="186"/>
                    <a:pt x="204" y="190"/>
                    <a:pt x="204" y="193"/>
                  </a:cubicBezTo>
                  <a:close/>
                  <a:moveTo>
                    <a:pt x="566" y="186"/>
                  </a:moveTo>
                  <a:cubicBezTo>
                    <a:pt x="563" y="185"/>
                    <a:pt x="561" y="186"/>
                    <a:pt x="559" y="185"/>
                  </a:cubicBezTo>
                  <a:cubicBezTo>
                    <a:pt x="558" y="185"/>
                    <a:pt x="558" y="183"/>
                    <a:pt x="558" y="183"/>
                  </a:cubicBezTo>
                  <a:cubicBezTo>
                    <a:pt x="556" y="182"/>
                    <a:pt x="552" y="182"/>
                    <a:pt x="549" y="182"/>
                  </a:cubicBezTo>
                  <a:cubicBezTo>
                    <a:pt x="543" y="183"/>
                    <a:pt x="544" y="187"/>
                    <a:pt x="548" y="189"/>
                  </a:cubicBezTo>
                  <a:cubicBezTo>
                    <a:pt x="548" y="189"/>
                    <a:pt x="559" y="193"/>
                    <a:pt x="555" y="193"/>
                  </a:cubicBezTo>
                  <a:cubicBezTo>
                    <a:pt x="554" y="194"/>
                    <a:pt x="555" y="193"/>
                    <a:pt x="554" y="193"/>
                  </a:cubicBezTo>
                  <a:cubicBezTo>
                    <a:pt x="554" y="193"/>
                    <a:pt x="551" y="193"/>
                    <a:pt x="551" y="193"/>
                  </a:cubicBezTo>
                  <a:cubicBezTo>
                    <a:pt x="548" y="192"/>
                    <a:pt x="548" y="191"/>
                    <a:pt x="546" y="190"/>
                  </a:cubicBezTo>
                  <a:cubicBezTo>
                    <a:pt x="545" y="190"/>
                    <a:pt x="544" y="190"/>
                    <a:pt x="544" y="190"/>
                  </a:cubicBezTo>
                  <a:cubicBezTo>
                    <a:pt x="543" y="193"/>
                    <a:pt x="543" y="193"/>
                    <a:pt x="543" y="193"/>
                  </a:cubicBezTo>
                  <a:cubicBezTo>
                    <a:pt x="545" y="193"/>
                    <a:pt x="544" y="194"/>
                    <a:pt x="544" y="195"/>
                  </a:cubicBezTo>
                  <a:cubicBezTo>
                    <a:pt x="544" y="195"/>
                    <a:pt x="543" y="195"/>
                    <a:pt x="542" y="195"/>
                  </a:cubicBezTo>
                  <a:cubicBezTo>
                    <a:pt x="542" y="195"/>
                    <a:pt x="541" y="197"/>
                    <a:pt x="541" y="197"/>
                  </a:cubicBezTo>
                  <a:cubicBezTo>
                    <a:pt x="540" y="196"/>
                    <a:pt x="540" y="199"/>
                    <a:pt x="540" y="199"/>
                  </a:cubicBezTo>
                  <a:cubicBezTo>
                    <a:pt x="542" y="200"/>
                    <a:pt x="542" y="199"/>
                    <a:pt x="542" y="201"/>
                  </a:cubicBezTo>
                  <a:cubicBezTo>
                    <a:pt x="542" y="201"/>
                    <a:pt x="540" y="201"/>
                    <a:pt x="540" y="201"/>
                  </a:cubicBezTo>
                  <a:cubicBezTo>
                    <a:pt x="540" y="201"/>
                    <a:pt x="538" y="200"/>
                    <a:pt x="540" y="200"/>
                  </a:cubicBezTo>
                  <a:cubicBezTo>
                    <a:pt x="538" y="200"/>
                    <a:pt x="540" y="197"/>
                    <a:pt x="540" y="197"/>
                  </a:cubicBezTo>
                  <a:cubicBezTo>
                    <a:pt x="541" y="188"/>
                    <a:pt x="539" y="191"/>
                    <a:pt x="534" y="193"/>
                  </a:cubicBezTo>
                  <a:cubicBezTo>
                    <a:pt x="533" y="191"/>
                    <a:pt x="533" y="191"/>
                    <a:pt x="533" y="191"/>
                  </a:cubicBezTo>
                  <a:cubicBezTo>
                    <a:pt x="535" y="193"/>
                    <a:pt x="534" y="189"/>
                    <a:pt x="531" y="189"/>
                  </a:cubicBezTo>
                  <a:cubicBezTo>
                    <a:pt x="530" y="191"/>
                    <a:pt x="530" y="191"/>
                    <a:pt x="530" y="191"/>
                  </a:cubicBezTo>
                  <a:cubicBezTo>
                    <a:pt x="527" y="192"/>
                    <a:pt x="527" y="193"/>
                    <a:pt x="524" y="195"/>
                  </a:cubicBezTo>
                  <a:cubicBezTo>
                    <a:pt x="525" y="196"/>
                    <a:pt x="526" y="197"/>
                    <a:pt x="527" y="197"/>
                  </a:cubicBezTo>
                  <a:cubicBezTo>
                    <a:pt x="527" y="198"/>
                    <a:pt x="526" y="199"/>
                    <a:pt x="526" y="200"/>
                  </a:cubicBezTo>
                  <a:cubicBezTo>
                    <a:pt x="522" y="200"/>
                    <a:pt x="522" y="200"/>
                    <a:pt x="519" y="199"/>
                  </a:cubicBezTo>
                  <a:cubicBezTo>
                    <a:pt x="519" y="198"/>
                    <a:pt x="519" y="198"/>
                    <a:pt x="519" y="198"/>
                  </a:cubicBezTo>
                  <a:cubicBezTo>
                    <a:pt x="520" y="198"/>
                    <a:pt x="521" y="198"/>
                    <a:pt x="522" y="198"/>
                  </a:cubicBezTo>
                  <a:cubicBezTo>
                    <a:pt x="523" y="196"/>
                    <a:pt x="521" y="195"/>
                    <a:pt x="523" y="193"/>
                  </a:cubicBezTo>
                  <a:cubicBezTo>
                    <a:pt x="525" y="192"/>
                    <a:pt x="523" y="192"/>
                    <a:pt x="522" y="191"/>
                  </a:cubicBezTo>
                  <a:cubicBezTo>
                    <a:pt x="522" y="190"/>
                    <a:pt x="522" y="190"/>
                    <a:pt x="522" y="190"/>
                  </a:cubicBezTo>
                  <a:cubicBezTo>
                    <a:pt x="522" y="190"/>
                    <a:pt x="523" y="188"/>
                    <a:pt x="522" y="187"/>
                  </a:cubicBezTo>
                  <a:cubicBezTo>
                    <a:pt x="522" y="187"/>
                    <a:pt x="522" y="187"/>
                    <a:pt x="522" y="187"/>
                  </a:cubicBezTo>
                  <a:cubicBezTo>
                    <a:pt x="521" y="186"/>
                    <a:pt x="521" y="184"/>
                    <a:pt x="520" y="183"/>
                  </a:cubicBezTo>
                  <a:cubicBezTo>
                    <a:pt x="518" y="183"/>
                    <a:pt x="518" y="183"/>
                    <a:pt x="518" y="183"/>
                  </a:cubicBezTo>
                  <a:cubicBezTo>
                    <a:pt x="517" y="178"/>
                    <a:pt x="521" y="178"/>
                    <a:pt x="521" y="177"/>
                  </a:cubicBezTo>
                  <a:cubicBezTo>
                    <a:pt x="521" y="177"/>
                    <a:pt x="521" y="176"/>
                    <a:pt x="521" y="175"/>
                  </a:cubicBezTo>
                  <a:cubicBezTo>
                    <a:pt x="521" y="176"/>
                    <a:pt x="520" y="175"/>
                    <a:pt x="520" y="175"/>
                  </a:cubicBezTo>
                  <a:cubicBezTo>
                    <a:pt x="521" y="170"/>
                    <a:pt x="525" y="169"/>
                    <a:pt x="518" y="167"/>
                  </a:cubicBezTo>
                  <a:cubicBezTo>
                    <a:pt x="517" y="166"/>
                    <a:pt x="513" y="165"/>
                    <a:pt x="510" y="166"/>
                  </a:cubicBezTo>
                  <a:cubicBezTo>
                    <a:pt x="510" y="166"/>
                    <a:pt x="510" y="166"/>
                    <a:pt x="510" y="166"/>
                  </a:cubicBezTo>
                  <a:cubicBezTo>
                    <a:pt x="510" y="166"/>
                    <a:pt x="508" y="168"/>
                    <a:pt x="508" y="168"/>
                  </a:cubicBezTo>
                  <a:cubicBezTo>
                    <a:pt x="507" y="168"/>
                    <a:pt x="505" y="168"/>
                    <a:pt x="504" y="168"/>
                  </a:cubicBezTo>
                  <a:cubicBezTo>
                    <a:pt x="504" y="169"/>
                    <a:pt x="504" y="170"/>
                    <a:pt x="504" y="171"/>
                  </a:cubicBezTo>
                  <a:cubicBezTo>
                    <a:pt x="498" y="171"/>
                    <a:pt x="498" y="171"/>
                    <a:pt x="498" y="171"/>
                  </a:cubicBezTo>
                  <a:cubicBezTo>
                    <a:pt x="498" y="172"/>
                    <a:pt x="498" y="173"/>
                    <a:pt x="498" y="173"/>
                  </a:cubicBezTo>
                  <a:cubicBezTo>
                    <a:pt x="497" y="174"/>
                    <a:pt x="495" y="173"/>
                    <a:pt x="493" y="174"/>
                  </a:cubicBezTo>
                  <a:cubicBezTo>
                    <a:pt x="492" y="175"/>
                    <a:pt x="494" y="175"/>
                    <a:pt x="494" y="175"/>
                  </a:cubicBezTo>
                  <a:cubicBezTo>
                    <a:pt x="493" y="175"/>
                    <a:pt x="494" y="176"/>
                    <a:pt x="494" y="176"/>
                  </a:cubicBezTo>
                  <a:cubicBezTo>
                    <a:pt x="494" y="177"/>
                    <a:pt x="493" y="177"/>
                    <a:pt x="492" y="179"/>
                  </a:cubicBezTo>
                  <a:cubicBezTo>
                    <a:pt x="492" y="179"/>
                    <a:pt x="495" y="179"/>
                    <a:pt x="494" y="179"/>
                  </a:cubicBezTo>
                  <a:cubicBezTo>
                    <a:pt x="492" y="180"/>
                    <a:pt x="492" y="179"/>
                    <a:pt x="490" y="179"/>
                  </a:cubicBezTo>
                  <a:cubicBezTo>
                    <a:pt x="488" y="179"/>
                    <a:pt x="487" y="181"/>
                    <a:pt x="487" y="181"/>
                  </a:cubicBezTo>
                  <a:cubicBezTo>
                    <a:pt x="487" y="181"/>
                    <a:pt x="487" y="186"/>
                    <a:pt x="487" y="188"/>
                  </a:cubicBezTo>
                  <a:cubicBezTo>
                    <a:pt x="488" y="188"/>
                    <a:pt x="489" y="189"/>
                    <a:pt x="489" y="189"/>
                  </a:cubicBezTo>
                  <a:cubicBezTo>
                    <a:pt x="490" y="190"/>
                    <a:pt x="494" y="188"/>
                    <a:pt x="496" y="189"/>
                  </a:cubicBezTo>
                  <a:cubicBezTo>
                    <a:pt x="496" y="189"/>
                    <a:pt x="495" y="194"/>
                    <a:pt x="496" y="195"/>
                  </a:cubicBezTo>
                  <a:cubicBezTo>
                    <a:pt x="493" y="193"/>
                    <a:pt x="492" y="192"/>
                    <a:pt x="486" y="192"/>
                  </a:cubicBezTo>
                  <a:cubicBezTo>
                    <a:pt x="486" y="194"/>
                    <a:pt x="486" y="195"/>
                    <a:pt x="486" y="196"/>
                  </a:cubicBezTo>
                  <a:cubicBezTo>
                    <a:pt x="491" y="200"/>
                    <a:pt x="495" y="197"/>
                    <a:pt x="490" y="203"/>
                  </a:cubicBezTo>
                  <a:cubicBezTo>
                    <a:pt x="490" y="201"/>
                    <a:pt x="491" y="208"/>
                    <a:pt x="492" y="210"/>
                  </a:cubicBezTo>
                  <a:cubicBezTo>
                    <a:pt x="486" y="207"/>
                    <a:pt x="485" y="208"/>
                    <a:pt x="478" y="209"/>
                  </a:cubicBezTo>
                  <a:cubicBezTo>
                    <a:pt x="480" y="208"/>
                    <a:pt x="482" y="206"/>
                    <a:pt x="484" y="205"/>
                  </a:cubicBezTo>
                  <a:cubicBezTo>
                    <a:pt x="484" y="205"/>
                    <a:pt x="485" y="206"/>
                    <a:pt x="486" y="205"/>
                  </a:cubicBezTo>
                  <a:cubicBezTo>
                    <a:pt x="485" y="204"/>
                    <a:pt x="486" y="203"/>
                    <a:pt x="485" y="202"/>
                  </a:cubicBezTo>
                  <a:cubicBezTo>
                    <a:pt x="484" y="201"/>
                    <a:pt x="481" y="201"/>
                    <a:pt x="480" y="199"/>
                  </a:cubicBezTo>
                  <a:cubicBezTo>
                    <a:pt x="478" y="196"/>
                    <a:pt x="479" y="183"/>
                    <a:pt x="480" y="179"/>
                  </a:cubicBezTo>
                  <a:cubicBezTo>
                    <a:pt x="482" y="172"/>
                    <a:pt x="491" y="170"/>
                    <a:pt x="500" y="169"/>
                  </a:cubicBezTo>
                  <a:cubicBezTo>
                    <a:pt x="499" y="169"/>
                    <a:pt x="501" y="169"/>
                    <a:pt x="501" y="169"/>
                  </a:cubicBezTo>
                  <a:cubicBezTo>
                    <a:pt x="501" y="169"/>
                    <a:pt x="501" y="167"/>
                    <a:pt x="501" y="167"/>
                  </a:cubicBezTo>
                  <a:cubicBezTo>
                    <a:pt x="500" y="167"/>
                    <a:pt x="497" y="166"/>
                    <a:pt x="496" y="166"/>
                  </a:cubicBezTo>
                  <a:cubicBezTo>
                    <a:pt x="493" y="165"/>
                    <a:pt x="486" y="165"/>
                    <a:pt x="482" y="166"/>
                  </a:cubicBezTo>
                  <a:cubicBezTo>
                    <a:pt x="480" y="168"/>
                    <a:pt x="480" y="168"/>
                    <a:pt x="480" y="168"/>
                  </a:cubicBezTo>
                  <a:cubicBezTo>
                    <a:pt x="478" y="168"/>
                    <a:pt x="477" y="166"/>
                    <a:pt x="474" y="166"/>
                  </a:cubicBezTo>
                  <a:cubicBezTo>
                    <a:pt x="473" y="166"/>
                    <a:pt x="471" y="168"/>
                    <a:pt x="470" y="168"/>
                  </a:cubicBezTo>
                  <a:cubicBezTo>
                    <a:pt x="467" y="168"/>
                    <a:pt x="467" y="167"/>
                    <a:pt x="464" y="168"/>
                  </a:cubicBezTo>
                  <a:cubicBezTo>
                    <a:pt x="464" y="168"/>
                    <a:pt x="464" y="168"/>
                    <a:pt x="464" y="168"/>
                  </a:cubicBezTo>
                  <a:cubicBezTo>
                    <a:pt x="463" y="169"/>
                    <a:pt x="461" y="171"/>
                    <a:pt x="460" y="172"/>
                  </a:cubicBezTo>
                  <a:cubicBezTo>
                    <a:pt x="460" y="173"/>
                    <a:pt x="461" y="175"/>
                    <a:pt x="461" y="175"/>
                  </a:cubicBezTo>
                  <a:cubicBezTo>
                    <a:pt x="461" y="175"/>
                    <a:pt x="456" y="178"/>
                    <a:pt x="456" y="178"/>
                  </a:cubicBezTo>
                  <a:cubicBezTo>
                    <a:pt x="457" y="181"/>
                    <a:pt x="457" y="181"/>
                    <a:pt x="457" y="181"/>
                  </a:cubicBezTo>
                  <a:cubicBezTo>
                    <a:pt x="456" y="183"/>
                    <a:pt x="449" y="189"/>
                    <a:pt x="449" y="190"/>
                  </a:cubicBezTo>
                  <a:cubicBezTo>
                    <a:pt x="448" y="191"/>
                    <a:pt x="450" y="192"/>
                    <a:pt x="450" y="194"/>
                  </a:cubicBezTo>
                  <a:cubicBezTo>
                    <a:pt x="450" y="195"/>
                    <a:pt x="447" y="197"/>
                    <a:pt x="447" y="197"/>
                  </a:cubicBezTo>
                  <a:cubicBezTo>
                    <a:pt x="446" y="199"/>
                    <a:pt x="446" y="199"/>
                    <a:pt x="446" y="201"/>
                  </a:cubicBezTo>
                  <a:cubicBezTo>
                    <a:pt x="448" y="202"/>
                    <a:pt x="450" y="203"/>
                    <a:pt x="453" y="204"/>
                  </a:cubicBezTo>
                  <a:cubicBezTo>
                    <a:pt x="453" y="205"/>
                    <a:pt x="453" y="205"/>
                    <a:pt x="453" y="205"/>
                  </a:cubicBezTo>
                  <a:cubicBezTo>
                    <a:pt x="452" y="205"/>
                    <a:pt x="452" y="205"/>
                    <a:pt x="452" y="205"/>
                  </a:cubicBezTo>
                  <a:cubicBezTo>
                    <a:pt x="450" y="205"/>
                    <a:pt x="454" y="209"/>
                    <a:pt x="455" y="209"/>
                  </a:cubicBezTo>
                  <a:cubicBezTo>
                    <a:pt x="455" y="210"/>
                    <a:pt x="455" y="210"/>
                    <a:pt x="455" y="210"/>
                  </a:cubicBezTo>
                  <a:cubicBezTo>
                    <a:pt x="458" y="211"/>
                    <a:pt x="463" y="210"/>
                    <a:pt x="466" y="210"/>
                  </a:cubicBezTo>
                  <a:cubicBezTo>
                    <a:pt x="467" y="213"/>
                    <a:pt x="467" y="213"/>
                    <a:pt x="467" y="213"/>
                  </a:cubicBezTo>
                  <a:cubicBezTo>
                    <a:pt x="465" y="212"/>
                    <a:pt x="463" y="213"/>
                    <a:pt x="461" y="213"/>
                  </a:cubicBezTo>
                  <a:cubicBezTo>
                    <a:pt x="461" y="213"/>
                    <a:pt x="461" y="215"/>
                    <a:pt x="461" y="215"/>
                  </a:cubicBezTo>
                  <a:cubicBezTo>
                    <a:pt x="461" y="215"/>
                    <a:pt x="464" y="218"/>
                    <a:pt x="464" y="218"/>
                  </a:cubicBezTo>
                  <a:cubicBezTo>
                    <a:pt x="464" y="219"/>
                    <a:pt x="464" y="219"/>
                    <a:pt x="464" y="219"/>
                  </a:cubicBezTo>
                  <a:cubicBezTo>
                    <a:pt x="464" y="219"/>
                    <a:pt x="464" y="218"/>
                    <a:pt x="466" y="218"/>
                  </a:cubicBezTo>
                  <a:cubicBezTo>
                    <a:pt x="466" y="218"/>
                    <a:pt x="469" y="220"/>
                    <a:pt x="470" y="221"/>
                  </a:cubicBezTo>
                  <a:cubicBezTo>
                    <a:pt x="469" y="221"/>
                    <a:pt x="468" y="221"/>
                    <a:pt x="468" y="221"/>
                  </a:cubicBezTo>
                  <a:cubicBezTo>
                    <a:pt x="468" y="223"/>
                    <a:pt x="468" y="223"/>
                    <a:pt x="468" y="223"/>
                  </a:cubicBezTo>
                  <a:cubicBezTo>
                    <a:pt x="469" y="223"/>
                    <a:pt x="471" y="223"/>
                    <a:pt x="472" y="223"/>
                  </a:cubicBezTo>
                  <a:cubicBezTo>
                    <a:pt x="474" y="221"/>
                    <a:pt x="475" y="219"/>
                    <a:pt x="478" y="221"/>
                  </a:cubicBezTo>
                  <a:cubicBezTo>
                    <a:pt x="479" y="221"/>
                    <a:pt x="478" y="222"/>
                    <a:pt x="478" y="223"/>
                  </a:cubicBezTo>
                  <a:cubicBezTo>
                    <a:pt x="479" y="223"/>
                    <a:pt x="483" y="226"/>
                    <a:pt x="484" y="227"/>
                  </a:cubicBezTo>
                  <a:cubicBezTo>
                    <a:pt x="484" y="227"/>
                    <a:pt x="483" y="227"/>
                    <a:pt x="483" y="229"/>
                  </a:cubicBezTo>
                  <a:cubicBezTo>
                    <a:pt x="483" y="229"/>
                    <a:pt x="484" y="229"/>
                    <a:pt x="484" y="229"/>
                  </a:cubicBezTo>
                  <a:cubicBezTo>
                    <a:pt x="487" y="229"/>
                    <a:pt x="488" y="229"/>
                    <a:pt x="490" y="229"/>
                  </a:cubicBezTo>
                  <a:cubicBezTo>
                    <a:pt x="490" y="229"/>
                    <a:pt x="488" y="226"/>
                    <a:pt x="489" y="226"/>
                  </a:cubicBezTo>
                  <a:cubicBezTo>
                    <a:pt x="490" y="226"/>
                    <a:pt x="490" y="226"/>
                    <a:pt x="490" y="226"/>
                  </a:cubicBezTo>
                  <a:cubicBezTo>
                    <a:pt x="491" y="226"/>
                    <a:pt x="493" y="229"/>
                    <a:pt x="493" y="229"/>
                  </a:cubicBezTo>
                  <a:cubicBezTo>
                    <a:pt x="495" y="230"/>
                    <a:pt x="497" y="229"/>
                    <a:pt x="499" y="229"/>
                  </a:cubicBezTo>
                  <a:cubicBezTo>
                    <a:pt x="500" y="231"/>
                    <a:pt x="500" y="231"/>
                    <a:pt x="500" y="231"/>
                  </a:cubicBezTo>
                  <a:cubicBezTo>
                    <a:pt x="501" y="231"/>
                    <a:pt x="502" y="231"/>
                    <a:pt x="504" y="231"/>
                  </a:cubicBezTo>
                  <a:cubicBezTo>
                    <a:pt x="505" y="231"/>
                    <a:pt x="509" y="229"/>
                    <a:pt x="510" y="229"/>
                  </a:cubicBezTo>
                  <a:cubicBezTo>
                    <a:pt x="511" y="229"/>
                    <a:pt x="511" y="231"/>
                    <a:pt x="512" y="231"/>
                  </a:cubicBezTo>
                  <a:cubicBezTo>
                    <a:pt x="513" y="232"/>
                    <a:pt x="517" y="233"/>
                    <a:pt x="518" y="233"/>
                  </a:cubicBezTo>
                  <a:cubicBezTo>
                    <a:pt x="524" y="233"/>
                    <a:pt x="520" y="231"/>
                    <a:pt x="518" y="229"/>
                  </a:cubicBezTo>
                  <a:cubicBezTo>
                    <a:pt x="518" y="229"/>
                    <a:pt x="518" y="228"/>
                    <a:pt x="518" y="227"/>
                  </a:cubicBezTo>
                  <a:cubicBezTo>
                    <a:pt x="516" y="226"/>
                    <a:pt x="515" y="225"/>
                    <a:pt x="514" y="224"/>
                  </a:cubicBezTo>
                  <a:cubicBezTo>
                    <a:pt x="512" y="223"/>
                    <a:pt x="513" y="222"/>
                    <a:pt x="516" y="223"/>
                  </a:cubicBezTo>
                  <a:cubicBezTo>
                    <a:pt x="517" y="223"/>
                    <a:pt x="520" y="228"/>
                    <a:pt x="521" y="229"/>
                  </a:cubicBezTo>
                  <a:cubicBezTo>
                    <a:pt x="521" y="230"/>
                    <a:pt x="522" y="229"/>
                    <a:pt x="523" y="229"/>
                  </a:cubicBezTo>
                  <a:cubicBezTo>
                    <a:pt x="525" y="230"/>
                    <a:pt x="526" y="233"/>
                    <a:pt x="528" y="235"/>
                  </a:cubicBezTo>
                  <a:cubicBezTo>
                    <a:pt x="528" y="235"/>
                    <a:pt x="529" y="235"/>
                    <a:pt x="530" y="235"/>
                  </a:cubicBezTo>
                  <a:cubicBezTo>
                    <a:pt x="529" y="234"/>
                    <a:pt x="531" y="233"/>
                    <a:pt x="530" y="231"/>
                  </a:cubicBezTo>
                  <a:cubicBezTo>
                    <a:pt x="530" y="231"/>
                    <a:pt x="527" y="230"/>
                    <a:pt x="527" y="229"/>
                  </a:cubicBezTo>
                  <a:cubicBezTo>
                    <a:pt x="527" y="229"/>
                    <a:pt x="527" y="228"/>
                    <a:pt x="527" y="227"/>
                  </a:cubicBezTo>
                  <a:cubicBezTo>
                    <a:pt x="527" y="227"/>
                    <a:pt x="525" y="226"/>
                    <a:pt x="525" y="226"/>
                  </a:cubicBezTo>
                  <a:cubicBezTo>
                    <a:pt x="525" y="224"/>
                    <a:pt x="526" y="225"/>
                    <a:pt x="526" y="224"/>
                  </a:cubicBezTo>
                  <a:cubicBezTo>
                    <a:pt x="527" y="224"/>
                    <a:pt x="529" y="224"/>
                    <a:pt x="531" y="224"/>
                  </a:cubicBezTo>
                  <a:cubicBezTo>
                    <a:pt x="531" y="223"/>
                    <a:pt x="531" y="223"/>
                    <a:pt x="531" y="223"/>
                  </a:cubicBezTo>
                  <a:cubicBezTo>
                    <a:pt x="531" y="223"/>
                    <a:pt x="534" y="223"/>
                    <a:pt x="534" y="223"/>
                  </a:cubicBezTo>
                  <a:cubicBezTo>
                    <a:pt x="534" y="224"/>
                    <a:pt x="535" y="223"/>
                    <a:pt x="536" y="223"/>
                  </a:cubicBezTo>
                  <a:cubicBezTo>
                    <a:pt x="537" y="224"/>
                    <a:pt x="537" y="226"/>
                    <a:pt x="538" y="227"/>
                  </a:cubicBezTo>
                  <a:cubicBezTo>
                    <a:pt x="542" y="230"/>
                    <a:pt x="542" y="228"/>
                    <a:pt x="545" y="227"/>
                  </a:cubicBezTo>
                  <a:cubicBezTo>
                    <a:pt x="546" y="227"/>
                    <a:pt x="546" y="228"/>
                    <a:pt x="548" y="228"/>
                  </a:cubicBezTo>
                  <a:cubicBezTo>
                    <a:pt x="548" y="228"/>
                    <a:pt x="548" y="227"/>
                    <a:pt x="549" y="227"/>
                  </a:cubicBezTo>
                  <a:cubicBezTo>
                    <a:pt x="548" y="224"/>
                    <a:pt x="548" y="223"/>
                    <a:pt x="548" y="221"/>
                  </a:cubicBezTo>
                  <a:cubicBezTo>
                    <a:pt x="546" y="221"/>
                    <a:pt x="546" y="221"/>
                    <a:pt x="546" y="221"/>
                  </a:cubicBezTo>
                  <a:cubicBezTo>
                    <a:pt x="546" y="222"/>
                    <a:pt x="545" y="223"/>
                    <a:pt x="545" y="223"/>
                  </a:cubicBezTo>
                  <a:cubicBezTo>
                    <a:pt x="544" y="224"/>
                    <a:pt x="544" y="223"/>
                    <a:pt x="543" y="223"/>
                  </a:cubicBezTo>
                  <a:cubicBezTo>
                    <a:pt x="543" y="223"/>
                    <a:pt x="543" y="221"/>
                    <a:pt x="543" y="221"/>
                  </a:cubicBezTo>
                  <a:cubicBezTo>
                    <a:pt x="545" y="220"/>
                    <a:pt x="546" y="220"/>
                    <a:pt x="548" y="219"/>
                  </a:cubicBezTo>
                  <a:cubicBezTo>
                    <a:pt x="549" y="220"/>
                    <a:pt x="550" y="222"/>
                    <a:pt x="550" y="224"/>
                  </a:cubicBezTo>
                  <a:cubicBezTo>
                    <a:pt x="551" y="224"/>
                    <a:pt x="552" y="224"/>
                    <a:pt x="553" y="225"/>
                  </a:cubicBezTo>
                  <a:cubicBezTo>
                    <a:pt x="553" y="223"/>
                    <a:pt x="553" y="223"/>
                    <a:pt x="553" y="223"/>
                  </a:cubicBezTo>
                  <a:cubicBezTo>
                    <a:pt x="553" y="223"/>
                    <a:pt x="555" y="223"/>
                    <a:pt x="556" y="223"/>
                  </a:cubicBezTo>
                  <a:cubicBezTo>
                    <a:pt x="557" y="226"/>
                    <a:pt x="557" y="230"/>
                    <a:pt x="558" y="233"/>
                  </a:cubicBezTo>
                  <a:cubicBezTo>
                    <a:pt x="560" y="233"/>
                    <a:pt x="560" y="233"/>
                    <a:pt x="560" y="233"/>
                  </a:cubicBezTo>
                  <a:cubicBezTo>
                    <a:pt x="560" y="232"/>
                    <a:pt x="560" y="230"/>
                    <a:pt x="560" y="229"/>
                  </a:cubicBezTo>
                  <a:cubicBezTo>
                    <a:pt x="561" y="229"/>
                    <a:pt x="560" y="229"/>
                    <a:pt x="562" y="229"/>
                  </a:cubicBezTo>
                  <a:cubicBezTo>
                    <a:pt x="562" y="229"/>
                    <a:pt x="563" y="228"/>
                    <a:pt x="563" y="228"/>
                  </a:cubicBezTo>
                  <a:cubicBezTo>
                    <a:pt x="564" y="228"/>
                    <a:pt x="564" y="229"/>
                    <a:pt x="566" y="229"/>
                  </a:cubicBezTo>
                  <a:cubicBezTo>
                    <a:pt x="566" y="230"/>
                    <a:pt x="565" y="231"/>
                    <a:pt x="566" y="231"/>
                  </a:cubicBezTo>
                  <a:cubicBezTo>
                    <a:pt x="567" y="232"/>
                    <a:pt x="568" y="231"/>
                    <a:pt x="568" y="231"/>
                  </a:cubicBezTo>
                  <a:cubicBezTo>
                    <a:pt x="568" y="233"/>
                    <a:pt x="567" y="233"/>
                    <a:pt x="567" y="235"/>
                  </a:cubicBezTo>
                  <a:cubicBezTo>
                    <a:pt x="568" y="235"/>
                    <a:pt x="569" y="235"/>
                    <a:pt x="570" y="235"/>
                  </a:cubicBezTo>
                  <a:cubicBezTo>
                    <a:pt x="572" y="231"/>
                    <a:pt x="571" y="232"/>
                    <a:pt x="575" y="232"/>
                  </a:cubicBezTo>
                  <a:cubicBezTo>
                    <a:pt x="576" y="235"/>
                    <a:pt x="576" y="235"/>
                    <a:pt x="576" y="235"/>
                  </a:cubicBezTo>
                  <a:cubicBezTo>
                    <a:pt x="575" y="235"/>
                    <a:pt x="574" y="234"/>
                    <a:pt x="573" y="234"/>
                  </a:cubicBezTo>
                  <a:cubicBezTo>
                    <a:pt x="573" y="235"/>
                    <a:pt x="573" y="235"/>
                    <a:pt x="572" y="235"/>
                  </a:cubicBezTo>
                  <a:cubicBezTo>
                    <a:pt x="572" y="236"/>
                    <a:pt x="572" y="238"/>
                    <a:pt x="572" y="239"/>
                  </a:cubicBezTo>
                  <a:cubicBezTo>
                    <a:pt x="573" y="239"/>
                    <a:pt x="573" y="240"/>
                    <a:pt x="574" y="241"/>
                  </a:cubicBezTo>
                  <a:cubicBezTo>
                    <a:pt x="575" y="241"/>
                    <a:pt x="577" y="241"/>
                    <a:pt x="578" y="241"/>
                  </a:cubicBezTo>
                  <a:cubicBezTo>
                    <a:pt x="579" y="242"/>
                    <a:pt x="579" y="245"/>
                    <a:pt x="578" y="244"/>
                  </a:cubicBezTo>
                  <a:cubicBezTo>
                    <a:pt x="578" y="244"/>
                    <a:pt x="578" y="243"/>
                    <a:pt x="577" y="243"/>
                  </a:cubicBezTo>
                  <a:cubicBezTo>
                    <a:pt x="577" y="243"/>
                    <a:pt x="576" y="243"/>
                    <a:pt x="575" y="243"/>
                  </a:cubicBezTo>
                  <a:cubicBezTo>
                    <a:pt x="575" y="243"/>
                    <a:pt x="575" y="244"/>
                    <a:pt x="575" y="245"/>
                  </a:cubicBezTo>
                  <a:cubicBezTo>
                    <a:pt x="574" y="246"/>
                    <a:pt x="575" y="246"/>
                    <a:pt x="574" y="247"/>
                  </a:cubicBezTo>
                  <a:cubicBezTo>
                    <a:pt x="572" y="246"/>
                    <a:pt x="574" y="251"/>
                    <a:pt x="574" y="251"/>
                  </a:cubicBezTo>
                  <a:cubicBezTo>
                    <a:pt x="574" y="251"/>
                    <a:pt x="576" y="250"/>
                    <a:pt x="576" y="251"/>
                  </a:cubicBezTo>
                  <a:cubicBezTo>
                    <a:pt x="577" y="251"/>
                    <a:pt x="575" y="254"/>
                    <a:pt x="576" y="255"/>
                  </a:cubicBezTo>
                  <a:cubicBezTo>
                    <a:pt x="577" y="254"/>
                    <a:pt x="577" y="255"/>
                    <a:pt x="578" y="255"/>
                  </a:cubicBezTo>
                  <a:cubicBezTo>
                    <a:pt x="580" y="254"/>
                    <a:pt x="584" y="249"/>
                    <a:pt x="585" y="247"/>
                  </a:cubicBezTo>
                  <a:cubicBezTo>
                    <a:pt x="586" y="248"/>
                    <a:pt x="587" y="248"/>
                    <a:pt x="588" y="248"/>
                  </a:cubicBezTo>
                  <a:cubicBezTo>
                    <a:pt x="589" y="248"/>
                    <a:pt x="589" y="245"/>
                    <a:pt x="590" y="245"/>
                  </a:cubicBezTo>
                  <a:cubicBezTo>
                    <a:pt x="591" y="245"/>
                    <a:pt x="591" y="249"/>
                    <a:pt x="591" y="250"/>
                  </a:cubicBezTo>
                  <a:cubicBezTo>
                    <a:pt x="591" y="250"/>
                    <a:pt x="589" y="251"/>
                    <a:pt x="588" y="251"/>
                  </a:cubicBezTo>
                  <a:cubicBezTo>
                    <a:pt x="588" y="252"/>
                    <a:pt x="588" y="253"/>
                    <a:pt x="589" y="253"/>
                  </a:cubicBezTo>
                  <a:cubicBezTo>
                    <a:pt x="589" y="254"/>
                    <a:pt x="589" y="254"/>
                    <a:pt x="589" y="255"/>
                  </a:cubicBezTo>
                  <a:cubicBezTo>
                    <a:pt x="589" y="256"/>
                    <a:pt x="589" y="256"/>
                    <a:pt x="589" y="256"/>
                  </a:cubicBezTo>
                  <a:cubicBezTo>
                    <a:pt x="591" y="256"/>
                    <a:pt x="592" y="256"/>
                    <a:pt x="593" y="256"/>
                  </a:cubicBezTo>
                  <a:cubicBezTo>
                    <a:pt x="593" y="256"/>
                    <a:pt x="595" y="258"/>
                    <a:pt x="593" y="257"/>
                  </a:cubicBezTo>
                  <a:cubicBezTo>
                    <a:pt x="594" y="257"/>
                    <a:pt x="594" y="259"/>
                    <a:pt x="594" y="259"/>
                  </a:cubicBezTo>
                  <a:cubicBezTo>
                    <a:pt x="595" y="260"/>
                    <a:pt x="596" y="259"/>
                    <a:pt x="597" y="260"/>
                  </a:cubicBezTo>
                  <a:cubicBezTo>
                    <a:pt x="597" y="263"/>
                    <a:pt x="596" y="263"/>
                    <a:pt x="597" y="267"/>
                  </a:cubicBezTo>
                  <a:cubicBezTo>
                    <a:pt x="599" y="267"/>
                    <a:pt x="599" y="267"/>
                    <a:pt x="599" y="267"/>
                  </a:cubicBezTo>
                  <a:cubicBezTo>
                    <a:pt x="599" y="268"/>
                    <a:pt x="598" y="269"/>
                    <a:pt x="598" y="271"/>
                  </a:cubicBezTo>
                  <a:cubicBezTo>
                    <a:pt x="598" y="271"/>
                    <a:pt x="600" y="271"/>
                    <a:pt x="601" y="271"/>
                  </a:cubicBezTo>
                  <a:cubicBezTo>
                    <a:pt x="601" y="271"/>
                    <a:pt x="600" y="273"/>
                    <a:pt x="601" y="273"/>
                  </a:cubicBezTo>
                  <a:cubicBezTo>
                    <a:pt x="600" y="273"/>
                    <a:pt x="600" y="273"/>
                    <a:pt x="600" y="275"/>
                  </a:cubicBezTo>
                  <a:cubicBezTo>
                    <a:pt x="598" y="275"/>
                    <a:pt x="599" y="274"/>
                    <a:pt x="597" y="274"/>
                  </a:cubicBezTo>
                  <a:cubicBezTo>
                    <a:pt x="597" y="275"/>
                    <a:pt x="596" y="274"/>
                    <a:pt x="595" y="275"/>
                  </a:cubicBezTo>
                  <a:cubicBezTo>
                    <a:pt x="593" y="280"/>
                    <a:pt x="596" y="282"/>
                    <a:pt x="599" y="283"/>
                  </a:cubicBezTo>
                  <a:cubicBezTo>
                    <a:pt x="595" y="283"/>
                    <a:pt x="593" y="285"/>
                    <a:pt x="591" y="288"/>
                  </a:cubicBezTo>
                  <a:cubicBezTo>
                    <a:pt x="590" y="289"/>
                    <a:pt x="590" y="291"/>
                    <a:pt x="589" y="292"/>
                  </a:cubicBezTo>
                  <a:cubicBezTo>
                    <a:pt x="587" y="293"/>
                    <a:pt x="586" y="293"/>
                    <a:pt x="584" y="294"/>
                  </a:cubicBezTo>
                  <a:cubicBezTo>
                    <a:pt x="584" y="294"/>
                    <a:pt x="584" y="296"/>
                    <a:pt x="584" y="296"/>
                  </a:cubicBezTo>
                  <a:cubicBezTo>
                    <a:pt x="585" y="297"/>
                    <a:pt x="587" y="300"/>
                    <a:pt x="587" y="300"/>
                  </a:cubicBezTo>
                  <a:cubicBezTo>
                    <a:pt x="588" y="300"/>
                    <a:pt x="589" y="299"/>
                    <a:pt x="589" y="300"/>
                  </a:cubicBezTo>
                  <a:cubicBezTo>
                    <a:pt x="590" y="301"/>
                    <a:pt x="590" y="302"/>
                    <a:pt x="590" y="303"/>
                  </a:cubicBezTo>
                  <a:cubicBezTo>
                    <a:pt x="591" y="304"/>
                    <a:pt x="593" y="305"/>
                    <a:pt x="594" y="306"/>
                  </a:cubicBezTo>
                  <a:cubicBezTo>
                    <a:pt x="595" y="308"/>
                    <a:pt x="595" y="309"/>
                    <a:pt x="595" y="310"/>
                  </a:cubicBezTo>
                  <a:cubicBezTo>
                    <a:pt x="593" y="310"/>
                    <a:pt x="589" y="310"/>
                    <a:pt x="585" y="311"/>
                  </a:cubicBezTo>
                  <a:cubicBezTo>
                    <a:pt x="584" y="311"/>
                    <a:pt x="582" y="313"/>
                    <a:pt x="582" y="313"/>
                  </a:cubicBezTo>
                  <a:cubicBezTo>
                    <a:pt x="580" y="313"/>
                    <a:pt x="580" y="312"/>
                    <a:pt x="577" y="312"/>
                  </a:cubicBezTo>
                  <a:cubicBezTo>
                    <a:pt x="577" y="312"/>
                    <a:pt x="576" y="312"/>
                    <a:pt x="575" y="312"/>
                  </a:cubicBezTo>
                  <a:cubicBezTo>
                    <a:pt x="575" y="314"/>
                    <a:pt x="575" y="314"/>
                    <a:pt x="575" y="314"/>
                  </a:cubicBezTo>
                  <a:cubicBezTo>
                    <a:pt x="574" y="314"/>
                    <a:pt x="573" y="312"/>
                    <a:pt x="572" y="312"/>
                  </a:cubicBezTo>
                  <a:cubicBezTo>
                    <a:pt x="572" y="313"/>
                    <a:pt x="572" y="313"/>
                    <a:pt x="572" y="313"/>
                  </a:cubicBezTo>
                  <a:cubicBezTo>
                    <a:pt x="571" y="313"/>
                    <a:pt x="571" y="314"/>
                    <a:pt x="571" y="314"/>
                  </a:cubicBezTo>
                  <a:cubicBezTo>
                    <a:pt x="570" y="315"/>
                    <a:pt x="569" y="314"/>
                    <a:pt x="568" y="314"/>
                  </a:cubicBezTo>
                  <a:cubicBezTo>
                    <a:pt x="567" y="316"/>
                    <a:pt x="567" y="316"/>
                    <a:pt x="567" y="316"/>
                  </a:cubicBezTo>
                  <a:cubicBezTo>
                    <a:pt x="565" y="316"/>
                    <a:pt x="564" y="315"/>
                    <a:pt x="563" y="314"/>
                  </a:cubicBezTo>
                  <a:cubicBezTo>
                    <a:pt x="561" y="314"/>
                    <a:pt x="557" y="314"/>
                    <a:pt x="555" y="314"/>
                  </a:cubicBezTo>
                  <a:cubicBezTo>
                    <a:pt x="554" y="316"/>
                    <a:pt x="552" y="320"/>
                    <a:pt x="552" y="321"/>
                  </a:cubicBezTo>
                  <a:cubicBezTo>
                    <a:pt x="552" y="323"/>
                    <a:pt x="553" y="322"/>
                    <a:pt x="554" y="323"/>
                  </a:cubicBezTo>
                  <a:cubicBezTo>
                    <a:pt x="552" y="325"/>
                    <a:pt x="552" y="327"/>
                    <a:pt x="550" y="328"/>
                  </a:cubicBezTo>
                  <a:cubicBezTo>
                    <a:pt x="550" y="328"/>
                    <a:pt x="551" y="331"/>
                    <a:pt x="552" y="332"/>
                  </a:cubicBezTo>
                  <a:cubicBezTo>
                    <a:pt x="553" y="333"/>
                    <a:pt x="554" y="332"/>
                    <a:pt x="556" y="333"/>
                  </a:cubicBezTo>
                  <a:cubicBezTo>
                    <a:pt x="556" y="334"/>
                    <a:pt x="556" y="334"/>
                    <a:pt x="556" y="334"/>
                  </a:cubicBezTo>
                  <a:cubicBezTo>
                    <a:pt x="558" y="335"/>
                    <a:pt x="557" y="333"/>
                    <a:pt x="559" y="334"/>
                  </a:cubicBezTo>
                  <a:cubicBezTo>
                    <a:pt x="560" y="335"/>
                    <a:pt x="560" y="335"/>
                    <a:pt x="560" y="335"/>
                  </a:cubicBezTo>
                  <a:cubicBezTo>
                    <a:pt x="562" y="335"/>
                    <a:pt x="563" y="335"/>
                    <a:pt x="566" y="334"/>
                  </a:cubicBezTo>
                  <a:cubicBezTo>
                    <a:pt x="566" y="332"/>
                    <a:pt x="566" y="332"/>
                    <a:pt x="566" y="332"/>
                  </a:cubicBezTo>
                  <a:cubicBezTo>
                    <a:pt x="567" y="332"/>
                    <a:pt x="568" y="333"/>
                    <a:pt x="570" y="332"/>
                  </a:cubicBezTo>
                  <a:cubicBezTo>
                    <a:pt x="570" y="331"/>
                    <a:pt x="569" y="330"/>
                    <a:pt x="570" y="330"/>
                  </a:cubicBezTo>
                  <a:cubicBezTo>
                    <a:pt x="570" y="330"/>
                    <a:pt x="571" y="329"/>
                    <a:pt x="572" y="329"/>
                  </a:cubicBezTo>
                  <a:cubicBezTo>
                    <a:pt x="572" y="328"/>
                    <a:pt x="572" y="327"/>
                    <a:pt x="573" y="326"/>
                  </a:cubicBezTo>
                  <a:cubicBezTo>
                    <a:pt x="574" y="329"/>
                    <a:pt x="574" y="329"/>
                    <a:pt x="574" y="329"/>
                  </a:cubicBezTo>
                  <a:cubicBezTo>
                    <a:pt x="575" y="329"/>
                    <a:pt x="578" y="331"/>
                    <a:pt x="579" y="330"/>
                  </a:cubicBezTo>
                  <a:cubicBezTo>
                    <a:pt x="579" y="330"/>
                    <a:pt x="579" y="329"/>
                    <a:pt x="580" y="329"/>
                  </a:cubicBezTo>
                  <a:cubicBezTo>
                    <a:pt x="580" y="329"/>
                    <a:pt x="580" y="327"/>
                    <a:pt x="580" y="327"/>
                  </a:cubicBezTo>
                  <a:cubicBezTo>
                    <a:pt x="579" y="326"/>
                    <a:pt x="577" y="325"/>
                    <a:pt x="576" y="324"/>
                  </a:cubicBezTo>
                  <a:cubicBezTo>
                    <a:pt x="576" y="323"/>
                    <a:pt x="576" y="323"/>
                    <a:pt x="576" y="323"/>
                  </a:cubicBezTo>
                  <a:cubicBezTo>
                    <a:pt x="578" y="322"/>
                    <a:pt x="577" y="322"/>
                    <a:pt x="578" y="321"/>
                  </a:cubicBezTo>
                  <a:cubicBezTo>
                    <a:pt x="579" y="321"/>
                    <a:pt x="579" y="321"/>
                    <a:pt x="579" y="321"/>
                  </a:cubicBezTo>
                  <a:cubicBezTo>
                    <a:pt x="580" y="322"/>
                    <a:pt x="579" y="323"/>
                    <a:pt x="579" y="324"/>
                  </a:cubicBezTo>
                  <a:cubicBezTo>
                    <a:pt x="580" y="324"/>
                    <a:pt x="581" y="326"/>
                    <a:pt x="581" y="326"/>
                  </a:cubicBezTo>
                  <a:cubicBezTo>
                    <a:pt x="583" y="326"/>
                    <a:pt x="583" y="326"/>
                    <a:pt x="584" y="326"/>
                  </a:cubicBezTo>
                  <a:cubicBezTo>
                    <a:pt x="585" y="326"/>
                    <a:pt x="585" y="323"/>
                    <a:pt x="584" y="323"/>
                  </a:cubicBezTo>
                  <a:cubicBezTo>
                    <a:pt x="585" y="323"/>
                    <a:pt x="586" y="324"/>
                    <a:pt x="586" y="324"/>
                  </a:cubicBezTo>
                  <a:cubicBezTo>
                    <a:pt x="586" y="324"/>
                    <a:pt x="586" y="326"/>
                    <a:pt x="586" y="326"/>
                  </a:cubicBezTo>
                  <a:cubicBezTo>
                    <a:pt x="587" y="326"/>
                    <a:pt x="588" y="326"/>
                    <a:pt x="589" y="327"/>
                  </a:cubicBezTo>
                  <a:cubicBezTo>
                    <a:pt x="589" y="327"/>
                    <a:pt x="589" y="329"/>
                    <a:pt x="589" y="330"/>
                  </a:cubicBezTo>
                  <a:cubicBezTo>
                    <a:pt x="589" y="329"/>
                    <a:pt x="590" y="327"/>
                    <a:pt x="591" y="327"/>
                  </a:cubicBezTo>
                  <a:cubicBezTo>
                    <a:pt x="591" y="327"/>
                    <a:pt x="593" y="327"/>
                    <a:pt x="593" y="327"/>
                  </a:cubicBezTo>
                  <a:cubicBezTo>
                    <a:pt x="594" y="328"/>
                    <a:pt x="595" y="334"/>
                    <a:pt x="596" y="335"/>
                  </a:cubicBezTo>
                  <a:cubicBezTo>
                    <a:pt x="596" y="335"/>
                    <a:pt x="598" y="335"/>
                    <a:pt x="599" y="335"/>
                  </a:cubicBezTo>
                  <a:cubicBezTo>
                    <a:pt x="599" y="337"/>
                    <a:pt x="600" y="340"/>
                    <a:pt x="600" y="342"/>
                  </a:cubicBezTo>
                  <a:cubicBezTo>
                    <a:pt x="602" y="342"/>
                    <a:pt x="602" y="342"/>
                    <a:pt x="603" y="341"/>
                  </a:cubicBezTo>
                  <a:cubicBezTo>
                    <a:pt x="603" y="343"/>
                    <a:pt x="603" y="343"/>
                    <a:pt x="603" y="343"/>
                  </a:cubicBezTo>
                  <a:cubicBezTo>
                    <a:pt x="605" y="344"/>
                    <a:pt x="605" y="344"/>
                    <a:pt x="605" y="344"/>
                  </a:cubicBezTo>
                  <a:cubicBezTo>
                    <a:pt x="605" y="343"/>
                    <a:pt x="605" y="344"/>
                    <a:pt x="606" y="344"/>
                  </a:cubicBezTo>
                  <a:cubicBezTo>
                    <a:pt x="606" y="343"/>
                    <a:pt x="606" y="341"/>
                    <a:pt x="606" y="341"/>
                  </a:cubicBezTo>
                  <a:cubicBezTo>
                    <a:pt x="607" y="341"/>
                    <a:pt x="608" y="342"/>
                    <a:pt x="608" y="342"/>
                  </a:cubicBezTo>
                  <a:cubicBezTo>
                    <a:pt x="608" y="342"/>
                    <a:pt x="610" y="342"/>
                    <a:pt x="610" y="342"/>
                  </a:cubicBezTo>
                  <a:cubicBezTo>
                    <a:pt x="610" y="343"/>
                    <a:pt x="611" y="343"/>
                    <a:pt x="611" y="344"/>
                  </a:cubicBezTo>
                  <a:cubicBezTo>
                    <a:pt x="610" y="344"/>
                    <a:pt x="610" y="344"/>
                    <a:pt x="610" y="346"/>
                  </a:cubicBezTo>
                  <a:cubicBezTo>
                    <a:pt x="608" y="346"/>
                    <a:pt x="606" y="347"/>
                    <a:pt x="604" y="347"/>
                  </a:cubicBezTo>
                  <a:cubicBezTo>
                    <a:pt x="604" y="348"/>
                    <a:pt x="604" y="348"/>
                    <a:pt x="604" y="348"/>
                  </a:cubicBezTo>
                  <a:cubicBezTo>
                    <a:pt x="605" y="349"/>
                    <a:pt x="606" y="348"/>
                    <a:pt x="607" y="348"/>
                  </a:cubicBezTo>
                  <a:cubicBezTo>
                    <a:pt x="608" y="349"/>
                    <a:pt x="610" y="351"/>
                    <a:pt x="610" y="351"/>
                  </a:cubicBezTo>
                  <a:cubicBezTo>
                    <a:pt x="612" y="351"/>
                    <a:pt x="612" y="349"/>
                    <a:pt x="613" y="349"/>
                  </a:cubicBezTo>
                  <a:cubicBezTo>
                    <a:pt x="614" y="349"/>
                    <a:pt x="614" y="350"/>
                    <a:pt x="615" y="351"/>
                  </a:cubicBezTo>
                  <a:cubicBezTo>
                    <a:pt x="617" y="351"/>
                    <a:pt x="619" y="351"/>
                    <a:pt x="621" y="351"/>
                  </a:cubicBezTo>
                  <a:cubicBezTo>
                    <a:pt x="621" y="350"/>
                    <a:pt x="622" y="348"/>
                    <a:pt x="622" y="348"/>
                  </a:cubicBezTo>
                  <a:cubicBezTo>
                    <a:pt x="623" y="348"/>
                    <a:pt x="623" y="349"/>
                    <a:pt x="624" y="350"/>
                  </a:cubicBezTo>
                  <a:cubicBezTo>
                    <a:pt x="625" y="350"/>
                    <a:pt x="625" y="349"/>
                    <a:pt x="626" y="349"/>
                  </a:cubicBezTo>
                  <a:cubicBezTo>
                    <a:pt x="628" y="349"/>
                    <a:pt x="631" y="350"/>
                    <a:pt x="633" y="351"/>
                  </a:cubicBezTo>
                  <a:cubicBezTo>
                    <a:pt x="634" y="350"/>
                    <a:pt x="634" y="349"/>
                    <a:pt x="635" y="349"/>
                  </a:cubicBezTo>
                  <a:cubicBezTo>
                    <a:pt x="635" y="349"/>
                    <a:pt x="637" y="351"/>
                    <a:pt x="637" y="351"/>
                  </a:cubicBezTo>
                  <a:cubicBezTo>
                    <a:pt x="640" y="352"/>
                    <a:pt x="642" y="350"/>
                    <a:pt x="644" y="350"/>
                  </a:cubicBezTo>
                  <a:cubicBezTo>
                    <a:pt x="645" y="350"/>
                    <a:pt x="647" y="353"/>
                    <a:pt x="649" y="353"/>
                  </a:cubicBezTo>
                  <a:cubicBezTo>
                    <a:pt x="650" y="353"/>
                    <a:pt x="649" y="352"/>
                    <a:pt x="651" y="352"/>
                  </a:cubicBezTo>
                  <a:cubicBezTo>
                    <a:pt x="651" y="352"/>
                    <a:pt x="654" y="354"/>
                    <a:pt x="655" y="354"/>
                  </a:cubicBezTo>
                  <a:cubicBezTo>
                    <a:pt x="657" y="353"/>
                    <a:pt x="656" y="352"/>
                    <a:pt x="657" y="350"/>
                  </a:cubicBezTo>
                  <a:cubicBezTo>
                    <a:pt x="657" y="348"/>
                    <a:pt x="657" y="348"/>
                    <a:pt x="657" y="348"/>
                  </a:cubicBezTo>
                  <a:cubicBezTo>
                    <a:pt x="658" y="349"/>
                    <a:pt x="657" y="347"/>
                    <a:pt x="657" y="347"/>
                  </a:cubicBezTo>
                  <a:cubicBezTo>
                    <a:pt x="654" y="346"/>
                    <a:pt x="652" y="347"/>
                    <a:pt x="649" y="346"/>
                  </a:cubicBezTo>
                  <a:cubicBezTo>
                    <a:pt x="648" y="345"/>
                    <a:pt x="649" y="344"/>
                    <a:pt x="649" y="343"/>
                  </a:cubicBezTo>
                  <a:cubicBezTo>
                    <a:pt x="647" y="343"/>
                    <a:pt x="647" y="343"/>
                    <a:pt x="647" y="343"/>
                  </a:cubicBezTo>
                  <a:cubicBezTo>
                    <a:pt x="647" y="343"/>
                    <a:pt x="645" y="341"/>
                    <a:pt x="645" y="340"/>
                  </a:cubicBezTo>
                  <a:cubicBezTo>
                    <a:pt x="643" y="340"/>
                    <a:pt x="640" y="341"/>
                    <a:pt x="639" y="340"/>
                  </a:cubicBezTo>
                  <a:cubicBezTo>
                    <a:pt x="639" y="340"/>
                    <a:pt x="639" y="338"/>
                    <a:pt x="639" y="338"/>
                  </a:cubicBezTo>
                  <a:cubicBezTo>
                    <a:pt x="638" y="338"/>
                    <a:pt x="638" y="338"/>
                    <a:pt x="638" y="338"/>
                  </a:cubicBezTo>
                  <a:cubicBezTo>
                    <a:pt x="634" y="336"/>
                    <a:pt x="631" y="333"/>
                    <a:pt x="627" y="330"/>
                  </a:cubicBezTo>
                  <a:cubicBezTo>
                    <a:pt x="627" y="330"/>
                    <a:pt x="627" y="328"/>
                    <a:pt x="627" y="329"/>
                  </a:cubicBezTo>
                  <a:cubicBezTo>
                    <a:pt x="627" y="329"/>
                    <a:pt x="629" y="327"/>
                    <a:pt x="629" y="327"/>
                  </a:cubicBezTo>
                  <a:cubicBezTo>
                    <a:pt x="632" y="326"/>
                    <a:pt x="637" y="331"/>
                    <a:pt x="639" y="331"/>
                  </a:cubicBezTo>
                  <a:cubicBezTo>
                    <a:pt x="639" y="331"/>
                    <a:pt x="639" y="329"/>
                    <a:pt x="639" y="328"/>
                  </a:cubicBezTo>
                  <a:cubicBezTo>
                    <a:pt x="641" y="328"/>
                    <a:pt x="641" y="328"/>
                    <a:pt x="641" y="328"/>
                  </a:cubicBezTo>
                  <a:cubicBezTo>
                    <a:pt x="643" y="329"/>
                    <a:pt x="644" y="332"/>
                    <a:pt x="646" y="332"/>
                  </a:cubicBezTo>
                  <a:cubicBezTo>
                    <a:pt x="647" y="332"/>
                    <a:pt x="647" y="330"/>
                    <a:pt x="647" y="330"/>
                  </a:cubicBezTo>
                  <a:cubicBezTo>
                    <a:pt x="650" y="330"/>
                    <a:pt x="652" y="330"/>
                    <a:pt x="654" y="330"/>
                  </a:cubicBezTo>
                  <a:cubicBezTo>
                    <a:pt x="655" y="331"/>
                    <a:pt x="655" y="332"/>
                    <a:pt x="655" y="333"/>
                  </a:cubicBezTo>
                  <a:cubicBezTo>
                    <a:pt x="656" y="333"/>
                    <a:pt x="656" y="332"/>
                    <a:pt x="657" y="332"/>
                  </a:cubicBezTo>
                  <a:cubicBezTo>
                    <a:pt x="659" y="333"/>
                    <a:pt x="660" y="334"/>
                    <a:pt x="661" y="337"/>
                  </a:cubicBezTo>
                  <a:cubicBezTo>
                    <a:pt x="662" y="337"/>
                    <a:pt x="664" y="336"/>
                    <a:pt x="665" y="336"/>
                  </a:cubicBezTo>
                  <a:cubicBezTo>
                    <a:pt x="664" y="335"/>
                    <a:pt x="664" y="335"/>
                    <a:pt x="664" y="335"/>
                  </a:cubicBezTo>
                  <a:cubicBezTo>
                    <a:pt x="664" y="335"/>
                    <a:pt x="663" y="335"/>
                    <a:pt x="662" y="336"/>
                  </a:cubicBezTo>
                  <a:cubicBezTo>
                    <a:pt x="661" y="334"/>
                    <a:pt x="660" y="332"/>
                    <a:pt x="660" y="330"/>
                  </a:cubicBezTo>
                  <a:cubicBezTo>
                    <a:pt x="659" y="330"/>
                    <a:pt x="658" y="331"/>
                    <a:pt x="657" y="330"/>
                  </a:cubicBezTo>
                  <a:cubicBezTo>
                    <a:pt x="657" y="330"/>
                    <a:pt x="657" y="328"/>
                    <a:pt x="657" y="328"/>
                  </a:cubicBezTo>
                  <a:cubicBezTo>
                    <a:pt x="663" y="328"/>
                    <a:pt x="662" y="330"/>
                    <a:pt x="661" y="324"/>
                  </a:cubicBezTo>
                  <a:cubicBezTo>
                    <a:pt x="660" y="324"/>
                    <a:pt x="659" y="323"/>
                    <a:pt x="661" y="323"/>
                  </a:cubicBezTo>
                  <a:cubicBezTo>
                    <a:pt x="661" y="323"/>
                    <a:pt x="662" y="324"/>
                    <a:pt x="663" y="324"/>
                  </a:cubicBezTo>
                  <a:cubicBezTo>
                    <a:pt x="664" y="324"/>
                    <a:pt x="664" y="323"/>
                    <a:pt x="665" y="322"/>
                  </a:cubicBezTo>
                  <a:cubicBezTo>
                    <a:pt x="663" y="320"/>
                    <a:pt x="663" y="318"/>
                    <a:pt x="661" y="315"/>
                  </a:cubicBezTo>
                  <a:cubicBezTo>
                    <a:pt x="659" y="316"/>
                    <a:pt x="660" y="314"/>
                    <a:pt x="659" y="314"/>
                  </a:cubicBezTo>
                  <a:cubicBezTo>
                    <a:pt x="659" y="314"/>
                    <a:pt x="657" y="316"/>
                    <a:pt x="659" y="316"/>
                  </a:cubicBezTo>
                  <a:cubicBezTo>
                    <a:pt x="659" y="317"/>
                    <a:pt x="659" y="318"/>
                    <a:pt x="660" y="318"/>
                  </a:cubicBezTo>
                  <a:cubicBezTo>
                    <a:pt x="660" y="318"/>
                    <a:pt x="660" y="319"/>
                    <a:pt x="659" y="318"/>
                  </a:cubicBezTo>
                  <a:cubicBezTo>
                    <a:pt x="657" y="318"/>
                    <a:pt x="658" y="317"/>
                    <a:pt x="657" y="315"/>
                  </a:cubicBezTo>
                  <a:cubicBezTo>
                    <a:pt x="656" y="315"/>
                    <a:pt x="656" y="316"/>
                    <a:pt x="655" y="316"/>
                  </a:cubicBezTo>
                  <a:cubicBezTo>
                    <a:pt x="654" y="316"/>
                    <a:pt x="655" y="314"/>
                    <a:pt x="655" y="314"/>
                  </a:cubicBezTo>
                  <a:cubicBezTo>
                    <a:pt x="654" y="313"/>
                    <a:pt x="652" y="312"/>
                    <a:pt x="652" y="312"/>
                  </a:cubicBezTo>
                  <a:cubicBezTo>
                    <a:pt x="651" y="311"/>
                    <a:pt x="649" y="312"/>
                    <a:pt x="649" y="312"/>
                  </a:cubicBezTo>
                  <a:cubicBezTo>
                    <a:pt x="648" y="311"/>
                    <a:pt x="648" y="310"/>
                    <a:pt x="648" y="309"/>
                  </a:cubicBezTo>
                  <a:cubicBezTo>
                    <a:pt x="648" y="308"/>
                    <a:pt x="646" y="308"/>
                    <a:pt x="645" y="308"/>
                  </a:cubicBezTo>
                  <a:cubicBezTo>
                    <a:pt x="644" y="306"/>
                    <a:pt x="644" y="304"/>
                    <a:pt x="643" y="301"/>
                  </a:cubicBezTo>
                  <a:cubicBezTo>
                    <a:pt x="638" y="302"/>
                    <a:pt x="638" y="300"/>
                    <a:pt x="636" y="294"/>
                  </a:cubicBezTo>
                  <a:cubicBezTo>
                    <a:pt x="637" y="295"/>
                    <a:pt x="637" y="294"/>
                    <a:pt x="639" y="294"/>
                  </a:cubicBezTo>
                  <a:cubicBezTo>
                    <a:pt x="639" y="296"/>
                    <a:pt x="639" y="296"/>
                    <a:pt x="639" y="296"/>
                  </a:cubicBezTo>
                  <a:cubicBezTo>
                    <a:pt x="640" y="296"/>
                    <a:pt x="642" y="296"/>
                    <a:pt x="643" y="296"/>
                  </a:cubicBezTo>
                  <a:cubicBezTo>
                    <a:pt x="643" y="296"/>
                    <a:pt x="643" y="294"/>
                    <a:pt x="643" y="294"/>
                  </a:cubicBezTo>
                  <a:cubicBezTo>
                    <a:pt x="643" y="294"/>
                    <a:pt x="641" y="294"/>
                    <a:pt x="642" y="293"/>
                  </a:cubicBezTo>
                  <a:cubicBezTo>
                    <a:pt x="641" y="293"/>
                    <a:pt x="641" y="293"/>
                    <a:pt x="641" y="293"/>
                  </a:cubicBezTo>
                  <a:cubicBezTo>
                    <a:pt x="640" y="291"/>
                    <a:pt x="639" y="290"/>
                    <a:pt x="639" y="286"/>
                  </a:cubicBezTo>
                  <a:cubicBezTo>
                    <a:pt x="639" y="287"/>
                    <a:pt x="640" y="287"/>
                    <a:pt x="641" y="287"/>
                  </a:cubicBezTo>
                  <a:cubicBezTo>
                    <a:pt x="641" y="289"/>
                    <a:pt x="641" y="290"/>
                    <a:pt x="642" y="291"/>
                  </a:cubicBezTo>
                  <a:cubicBezTo>
                    <a:pt x="644" y="290"/>
                    <a:pt x="644" y="290"/>
                    <a:pt x="644" y="290"/>
                  </a:cubicBezTo>
                  <a:cubicBezTo>
                    <a:pt x="644" y="289"/>
                    <a:pt x="644" y="289"/>
                    <a:pt x="644" y="289"/>
                  </a:cubicBezTo>
                  <a:cubicBezTo>
                    <a:pt x="644" y="289"/>
                    <a:pt x="644" y="288"/>
                    <a:pt x="644" y="286"/>
                  </a:cubicBezTo>
                  <a:cubicBezTo>
                    <a:pt x="643" y="285"/>
                    <a:pt x="641" y="284"/>
                    <a:pt x="643" y="284"/>
                  </a:cubicBezTo>
                  <a:cubicBezTo>
                    <a:pt x="645" y="286"/>
                    <a:pt x="645" y="286"/>
                    <a:pt x="645" y="286"/>
                  </a:cubicBezTo>
                  <a:cubicBezTo>
                    <a:pt x="645" y="286"/>
                    <a:pt x="646" y="284"/>
                    <a:pt x="647" y="285"/>
                  </a:cubicBezTo>
                  <a:cubicBezTo>
                    <a:pt x="648" y="286"/>
                    <a:pt x="646" y="287"/>
                    <a:pt x="647" y="288"/>
                  </a:cubicBezTo>
                  <a:cubicBezTo>
                    <a:pt x="647" y="289"/>
                    <a:pt x="648" y="289"/>
                    <a:pt x="649" y="289"/>
                  </a:cubicBezTo>
                  <a:cubicBezTo>
                    <a:pt x="650" y="290"/>
                    <a:pt x="649" y="293"/>
                    <a:pt x="650" y="294"/>
                  </a:cubicBezTo>
                  <a:cubicBezTo>
                    <a:pt x="651" y="295"/>
                    <a:pt x="651" y="294"/>
                    <a:pt x="653" y="294"/>
                  </a:cubicBezTo>
                  <a:cubicBezTo>
                    <a:pt x="653" y="295"/>
                    <a:pt x="655" y="296"/>
                    <a:pt x="655" y="296"/>
                  </a:cubicBezTo>
                  <a:cubicBezTo>
                    <a:pt x="658" y="297"/>
                    <a:pt x="661" y="295"/>
                    <a:pt x="663" y="294"/>
                  </a:cubicBezTo>
                  <a:cubicBezTo>
                    <a:pt x="662" y="295"/>
                    <a:pt x="662" y="297"/>
                    <a:pt x="661" y="297"/>
                  </a:cubicBezTo>
                  <a:cubicBezTo>
                    <a:pt x="660" y="298"/>
                    <a:pt x="660" y="297"/>
                    <a:pt x="659" y="298"/>
                  </a:cubicBezTo>
                  <a:cubicBezTo>
                    <a:pt x="659" y="299"/>
                    <a:pt x="659" y="299"/>
                    <a:pt x="659" y="299"/>
                  </a:cubicBezTo>
                  <a:cubicBezTo>
                    <a:pt x="660" y="299"/>
                    <a:pt x="663" y="298"/>
                    <a:pt x="663" y="298"/>
                  </a:cubicBezTo>
                  <a:cubicBezTo>
                    <a:pt x="663" y="301"/>
                    <a:pt x="663" y="301"/>
                    <a:pt x="663" y="301"/>
                  </a:cubicBezTo>
                  <a:cubicBezTo>
                    <a:pt x="663" y="301"/>
                    <a:pt x="664" y="301"/>
                    <a:pt x="665" y="301"/>
                  </a:cubicBezTo>
                  <a:cubicBezTo>
                    <a:pt x="664" y="301"/>
                    <a:pt x="667" y="300"/>
                    <a:pt x="667" y="300"/>
                  </a:cubicBezTo>
                  <a:cubicBezTo>
                    <a:pt x="666" y="301"/>
                    <a:pt x="666" y="303"/>
                    <a:pt x="665" y="303"/>
                  </a:cubicBezTo>
                  <a:cubicBezTo>
                    <a:pt x="664" y="303"/>
                    <a:pt x="665" y="304"/>
                    <a:pt x="665" y="304"/>
                  </a:cubicBezTo>
                  <a:cubicBezTo>
                    <a:pt x="666" y="304"/>
                    <a:pt x="675" y="302"/>
                    <a:pt x="669" y="306"/>
                  </a:cubicBezTo>
                  <a:cubicBezTo>
                    <a:pt x="667" y="307"/>
                    <a:pt x="668" y="307"/>
                    <a:pt x="670" y="308"/>
                  </a:cubicBezTo>
                  <a:cubicBezTo>
                    <a:pt x="671" y="308"/>
                    <a:pt x="671" y="307"/>
                    <a:pt x="672" y="306"/>
                  </a:cubicBezTo>
                  <a:cubicBezTo>
                    <a:pt x="672" y="307"/>
                    <a:pt x="672" y="308"/>
                    <a:pt x="672" y="308"/>
                  </a:cubicBezTo>
                  <a:cubicBezTo>
                    <a:pt x="673" y="309"/>
                    <a:pt x="673" y="310"/>
                    <a:pt x="674" y="310"/>
                  </a:cubicBezTo>
                  <a:cubicBezTo>
                    <a:pt x="675" y="311"/>
                    <a:pt x="675" y="309"/>
                    <a:pt x="677" y="310"/>
                  </a:cubicBezTo>
                  <a:cubicBezTo>
                    <a:pt x="677" y="311"/>
                    <a:pt x="677" y="311"/>
                    <a:pt x="677" y="311"/>
                  </a:cubicBezTo>
                  <a:cubicBezTo>
                    <a:pt x="681" y="311"/>
                    <a:pt x="678" y="311"/>
                    <a:pt x="679" y="310"/>
                  </a:cubicBezTo>
                  <a:cubicBezTo>
                    <a:pt x="683" y="307"/>
                    <a:pt x="680" y="308"/>
                    <a:pt x="679" y="305"/>
                  </a:cubicBezTo>
                  <a:cubicBezTo>
                    <a:pt x="679" y="304"/>
                    <a:pt x="679" y="303"/>
                    <a:pt x="679" y="302"/>
                  </a:cubicBezTo>
                  <a:cubicBezTo>
                    <a:pt x="679" y="302"/>
                    <a:pt x="677" y="302"/>
                    <a:pt x="677" y="302"/>
                  </a:cubicBezTo>
                  <a:cubicBezTo>
                    <a:pt x="677" y="301"/>
                    <a:pt x="679" y="298"/>
                    <a:pt x="679" y="299"/>
                  </a:cubicBezTo>
                  <a:cubicBezTo>
                    <a:pt x="679" y="299"/>
                    <a:pt x="679" y="300"/>
                    <a:pt x="680" y="301"/>
                  </a:cubicBezTo>
                  <a:cubicBezTo>
                    <a:pt x="680" y="301"/>
                    <a:pt x="684" y="300"/>
                    <a:pt x="683" y="300"/>
                  </a:cubicBezTo>
                  <a:cubicBezTo>
                    <a:pt x="684" y="300"/>
                    <a:pt x="684" y="300"/>
                    <a:pt x="686" y="300"/>
                  </a:cubicBezTo>
                  <a:cubicBezTo>
                    <a:pt x="685" y="300"/>
                    <a:pt x="686" y="299"/>
                    <a:pt x="686" y="298"/>
                  </a:cubicBezTo>
                  <a:cubicBezTo>
                    <a:pt x="686" y="298"/>
                    <a:pt x="685" y="298"/>
                    <a:pt x="684" y="298"/>
                  </a:cubicBezTo>
                  <a:cubicBezTo>
                    <a:pt x="684" y="296"/>
                    <a:pt x="684" y="296"/>
                    <a:pt x="684" y="296"/>
                  </a:cubicBezTo>
                  <a:cubicBezTo>
                    <a:pt x="682" y="295"/>
                    <a:pt x="684" y="296"/>
                    <a:pt x="686" y="296"/>
                  </a:cubicBezTo>
                  <a:cubicBezTo>
                    <a:pt x="686" y="294"/>
                    <a:pt x="686" y="294"/>
                    <a:pt x="686" y="294"/>
                  </a:cubicBezTo>
                  <a:cubicBezTo>
                    <a:pt x="685" y="294"/>
                    <a:pt x="685" y="294"/>
                    <a:pt x="685" y="294"/>
                  </a:cubicBezTo>
                  <a:cubicBezTo>
                    <a:pt x="685" y="294"/>
                    <a:pt x="685" y="291"/>
                    <a:pt x="685" y="291"/>
                  </a:cubicBezTo>
                  <a:cubicBezTo>
                    <a:pt x="686" y="291"/>
                    <a:pt x="687" y="291"/>
                    <a:pt x="688" y="290"/>
                  </a:cubicBezTo>
                  <a:cubicBezTo>
                    <a:pt x="688" y="290"/>
                    <a:pt x="690" y="286"/>
                    <a:pt x="688" y="288"/>
                  </a:cubicBezTo>
                  <a:cubicBezTo>
                    <a:pt x="688" y="287"/>
                    <a:pt x="689" y="286"/>
                    <a:pt x="688" y="286"/>
                  </a:cubicBezTo>
                  <a:cubicBezTo>
                    <a:pt x="689" y="286"/>
                    <a:pt x="691" y="286"/>
                    <a:pt x="691" y="286"/>
                  </a:cubicBezTo>
                  <a:cubicBezTo>
                    <a:pt x="692" y="288"/>
                    <a:pt x="692" y="288"/>
                    <a:pt x="692" y="288"/>
                  </a:cubicBezTo>
                  <a:cubicBezTo>
                    <a:pt x="693" y="289"/>
                    <a:pt x="695" y="289"/>
                    <a:pt x="695" y="288"/>
                  </a:cubicBezTo>
                  <a:cubicBezTo>
                    <a:pt x="695" y="290"/>
                    <a:pt x="696" y="288"/>
                    <a:pt x="696" y="288"/>
                  </a:cubicBezTo>
                  <a:cubicBezTo>
                    <a:pt x="693" y="287"/>
                    <a:pt x="696" y="286"/>
                    <a:pt x="695" y="284"/>
                  </a:cubicBezTo>
                  <a:cubicBezTo>
                    <a:pt x="695" y="283"/>
                    <a:pt x="694" y="283"/>
                    <a:pt x="694" y="283"/>
                  </a:cubicBezTo>
                  <a:cubicBezTo>
                    <a:pt x="695" y="283"/>
                    <a:pt x="695" y="283"/>
                    <a:pt x="696" y="283"/>
                  </a:cubicBezTo>
                  <a:cubicBezTo>
                    <a:pt x="695" y="284"/>
                    <a:pt x="698" y="284"/>
                    <a:pt x="698" y="284"/>
                  </a:cubicBezTo>
                  <a:cubicBezTo>
                    <a:pt x="698" y="283"/>
                    <a:pt x="697" y="282"/>
                    <a:pt x="698" y="282"/>
                  </a:cubicBezTo>
                  <a:cubicBezTo>
                    <a:pt x="698" y="281"/>
                    <a:pt x="698" y="281"/>
                    <a:pt x="698" y="281"/>
                  </a:cubicBezTo>
                  <a:cubicBezTo>
                    <a:pt x="696" y="280"/>
                    <a:pt x="696" y="280"/>
                    <a:pt x="696" y="280"/>
                  </a:cubicBezTo>
                  <a:cubicBezTo>
                    <a:pt x="696" y="279"/>
                    <a:pt x="696" y="276"/>
                    <a:pt x="695" y="276"/>
                  </a:cubicBezTo>
                  <a:cubicBezTo>
                    <a:pt x="694" y="275"/>
                    <a:pt x="692" y="275"/>
                    <a:pt x="691" y="275"/>
                  </a:cubicBezTo>
                  <a:cubicBezTo>
                    <a:pt x="691" y="274"/>
                    <a:pt x="691" y="273"/>
                    <a:pt x="690" y="273"/>
                  </a:cubicBezTo>
                  <a:cubicBezTo>
                    <a:pt x="689" y="272"/>
                    <a:pt x="690" y="277"/>
                    <a:pt x="690" y="278"/>
                  </a:cubicBezTo>
                  <a:cubicBezTo>
                    <a:pt x="689" y="278"/>
                    <a:pt x="690" y="277"/>
                    <a:pt x="689" y="277"/>
                  </a:cubicBezTo>
                  <a:cubicBezTo>
                    <a:pt x="688" y="277"/>
                    <a:pt x="687" y="278"/>
                    <a:pt x="686" y="279"/>
                  </a:cubicBezTo>
                  <a:cubicBezTo>
                    <a:pt x="686" y="277"/>
                    <a:pt x="686" y="277"/>
                    <a:pt x="686" y="277"/>
                  </a:cubicBezTo>
                  <a:cubicBezTo>
                    <a:pt x="685" y="277"/>
                    <a:pt x="685" y="277"/>
                    <a:pt x="685" y="277"/>
                  </a:cubicBezTo>
                  <a:cubicBezTo>
                    <a:pt x="687" y="276"/>
                    <a:pt x="682" y="278"/>
                    <a:pt x="684" y="278"/>
                  </a:cubicBezTo>
                  <a:cubicBezTo>
                    <a:pt x="684" y="278"/>
                    <a:pt x="683" y="281"/>
                    <a:pt x="683" y="281"/>
                  </a:cubicBezTo>
                  <a:cubicBezTo>
                    <a:pt x="683" y="281"/>
                    <a:pt x="681" y="281"/>
                    <a:pt x="681" y="281"/>
                  </a:cubicBezTo>
                  <a:cubicBezTo>
                    <a:pt x="681" y="280"/>
                    <a:pt x="681" y="278"/>
                    <a:pt x="681" y="277"/>
                  </a:cubicBezTo>
                  <a:cubicBezTo>
                    <a:pt x="681" y="277"/>
                    <a:pt x="683" y="275"/>
                    <a:pt x="683" y="275"/>
                  </a:cubicBezTo>
                  <a:cubicBezTo>
                    <a:pt x="683" y="274"/>
                    <a:pt x="684" y="273"/>
                    <a:pt x="683" y="274"/>
                  </a:cubicBezTo>
                  <a:cubicBezTo>
                    <a:pt x="683" y="275"/>
                    <a:pt x="683" y="275"/>
                    <a:pt x="683" y="275"/>
                  </a:cubicBezTo>
                  <a:cubicBezTo>
                    <a:pt x="682" y="275"/>
                    <a:pt x="680" y="274"/>
                    <a:pt x="680" y="273"/>
                  </a:cubicBezTo>
                  <a:cubicBezTo>
                    <a:pt x="680" y="275"/>
                    <a:pt x="680" y="275"/>
                    <a:pt x="680" y="275"/>
                  </a:cubicBezTo>
                  <a:cubicBezTo>
                    <a:pt x="679" y="275"/>
                    <a:pt x="679" y="275"/>
                    <a:pt x="679" y="275"/>
                  </a:cubicBezTo>
                  <a:cubicBezTo>
                    <a:pt x="679" y="276"/>
                    <a:pt x="679" y="277"/>
                    <a:pt x="679" y="279"/>
                  </a:cubicBezTo>
                  <a:cubicBezTo>
                    <a:pt x="674" y="275"/>
                    <a:pt x="678" y="277"/>
                    <a:pt x="672" y="277"/>
                  </a:cubicBezTo>
                  <a:cubicBezTo>
                    <a:pt x="672" y="275"/>
                    <a:pt x="672" y="275"/>
                    <a:pt x="672" y="275"/>
                  </a:cubicBezTo>
                  <a:cubicBezTo>
                    <a:pt x="671" y="275"/>
                    <a:pt x="670" y="275"/>
                    <a:pt x="669" y="276"/>
                  </a:cubicBezTo>
                  <a:cubicBezTo>
                    <a:pt x="669" y="275"/>
                    <a:pt x="669" y="275"/>
                    <a:pt x="669" y="275"/>
                  </a:cubicBezTo>
                  <a:cubicBezTo>
                    <a:pt x="669" y="274"/>
                    <a:pt x="671" y="274"/>
                    <a:pt x="672" y="273"/>
                  </a:cubicBezTo>
                  <a:cubicBezTo>
                    <a:pt x="672" y="273"/>
                    <a:pt x="671" y="272"/>
                    <a:pt x="671" y="272"/>
                  </a:cubicBezTo>
                  <a:cubicBezTo>
                    <a:pt x="671" y="272"/>
                    <a:pt x="671" y="270"/>
                    <a:pt x="671" y="269"/>
                  </a:cubicBezTo>
                  <a:cubicBezTo>
                    <a:pt x="669" y="269"/>
                    <a:pt x="668" y="268"/>
                    <a:pt x="666" y="267"/>
                  </a:cubicBezTo>
                  <a:cubicBezTo>
                    <a:pt x="666" y="267"/>
                    <a:pt x="666" y="269"/>
                    <a:pt x="666" y="270"/>
                  </a:cubicBezTo>
                  <a:cubicBezTo>
                    <a:pt x="666" y="270"/>
                    <a:pt x="663" y="270"/>
                    <a:pt x="663" y="271"/>
                  </a:cubicBezTo>
                  <a:cubicBezTo>
                    <a:pt x="663" y="271"/>
                    <a:pt x="664" y="265"/>
                    <a:pt x="665" y="263"/>
                  </a:cubicBezTo>
                  <a:cubicBezTo>
                    <a:pt x="663" y="264"/>
                    <a:pt x="664" y="262"/>
                    <a:pt x="663" y="263"/>
                  </a:cubicBezTo>
                  <a:cubicBezTo>
                    <a:pt x="662" y="263"/>
                    <a:pt x="660" y="266"/>
                    <a:pt x="661" y="265"/>
                  </a:cubicBezTo>
                  <a:cubicBezTo>
                    <a:pt x="660" y="266"/>
                    <a:pt x="660" y="267"/>
                    <a:pt x="660" y="268"/>
                  </a:cubicBezTo>
                  <a:cubicBezTo>
                    <a:pt x="660" y="268"/>
                    <a:pt x="659" y="268"/>
                    <a:pt x="659" y="269"/>
                  </a:cubicBezTo>
                  <a:cubicBezTo>
                    <a:pt x="658" y="268"/>
                    <a:pt x="659" y="266"/>
                    <a:pt x="659" y="265"/>
                  </a:cubicBezTo>
                  <a:cubicBezTo>
                    <a:pt x="658" y="265"/>
                    <a:pt x="658" y="265"/>
                    <a:pt x="657" y="265"/>
                  </a:cubicBezTo>
                  <a:cubicBezTo>
                    <a:pt x="657" y="265"/>
                    <a:pt x="657" y="266"/>
                    <a:pt x="656" y="267"/>
                  </a:cubicBezTo>
                  <a:cubicBezTo>
                    <a:pt x="657" y="267"/>
                    <a:pt x="655" y="269"/>
                    <a:pt x="655" y="269"/>
                  </a:cubicBezTo>
                  <a:cubicBezTo>
                    <a:pt x="655" y="269"/>
                    <a:pt x="655" y="267"/>
                    <a:pt x="655" y="267"/>
                  </a:cubicBezTo>
                  <a:cubicBezTo>
                    <a:pt x="653" y="267"/>
                    <a:pt x="653" y="267"/>
                    <a:pt x="653" y="267"/>
                  </a:cubicBezTo>
                  <a:cubicBezTo>
                    <a:pt x="652" y="268"/>
                    <a:pt x="653" y="268"/>
                    <a:pt x="652" y="270"/>
                  </a:cubicBezTo>
                  <a:cubicBezTo>
                    <a:pt x="651" y="270"/>
                    <a:pt x="650" y="270"/>
                    <a:pt x="650" y="270"/>
                  </a:cubicBezTo>
                  <a:cubicBezTo>
                    <a:pt x="651" y="268"/>
                    <a:pt x="651" y="266"/>
                    <a:pt x="651" y="265"/>
                  </a:cubicBezTo>
                  <a:cubicBezTo>
                    <a:pt x="653" y="264"/>
                    <a:pt x="650" y="263"/>
                    <a:pt x="650" y="263"/>
                  </a:cubicBezTo>
                  <a:cubicBezTo>
                    <a:pt x="650" y="264"/>
                    <a:pt x="651" y="265"/>
                    <a:pt x="649" y="265"/>
                  </a:cubicBezTo>
                  <a:cubicBezTo>
                    <a:pt x="649" y="265"/>
                    <a:pt x="649" y="263"/>
                    <a:pt x="649" y="263"/>
                  </a:cubicBezTo>
                  <a:cubicBezTo>
                    <a:pt x="649" y="263"/>
                    <a:pt x="648" y="264"/>
                    <a:pt x="647" y="263"/>
                  </a:cubicBezTo>
                  <a:cubicBezTo>
                    <a:pt x="647" y="263"/>
                    <a:pt x="647" y="261"/>
                    <a:pt x="647" y="261"/>
                  </a:cubicBezTo>
                  <a:cubicBezTo>
                    <a:pt x="646" y="262"/>
                    <a:pt x="644" y="262"/>
                    <a:pt x="643" y="262"/>
                  </a:cubicBezTo>
                  <a:cubicBezTo>
                    <a:pt x="647" y="258"/>
                    <a:pt x="646" y="260"/>
                    <a:pt x="643" y="257"/>
                  </a:cubicBezTo>
                  <a:cubicBezTo>
                    <a:pt x="642" y="258"/>
                    <a:pt x="642" y="259"/>
                    <a:pt x="641" y="259"/>
                  </a:cubicBezTo>
                  <a:cubicBezTo>
                    <a:pt x="641" y="258"/>
                    <a:pt x="641" y="257"/>
                    <a:pt x="641" y="256"/>
                  </a:cubicBezTo>
                  <a:cubicBezTo>
                    <a:pt x="640" y="256"/>
                    <a:pt x="636" y="256"/>
                    <a:pt x="634" y="255"/>
                  </a:cubicBezTo>
                  <a:cubicBezTo>
                    <a:pt x="633" y="255"/>
                    <a:pt x="634" y="253"/>
                    <a:pt x="634" y="253"/>
                  </a:cubicBezTo>
                  <a:cubicBezTo>
                    <a:pt x="633" y="252"/>
                    <a:pt x="632" y="253"/>
                    <a:pt x="631" y="253"/>
                  </a:cubicBezTo>
                  <a:cubicBezTo>
                    <a:pt x="631" y="251"/>
                    <a:pt x="631" y="251"/>
                    <a:pt x="631" y="251"/>
                  </a:cubicBezTo>
                  <a:cubicBezTo>
                    <a:pt x="633" y="251"/>
                    <a:pt x="636" y="251"/>
                    <a:pt x="637" y="251"/>
                  </a:cubicBezTo>
                  <a:cubicBezTo>
                    <a:pt x="637" y="250"/>
                    <a:pt x="637" y="249"/>
                    <a:pt x="637" y="249"/>
                  </a:cubicBezTo>
                  <a:cubicBezTo>
                    <a:pt x="638" y="248"/>
                    <a:pt x="639" y="248"/>
                    <a:pt x="639" y="248"/>
                  </a:cubicBezTo>
                  <a:cubicBezTo>
                    <a:pt x="639" y="247"/>
                    <a:pt x="639" y="247"/>
                    <a:pt x="639" y="247"/>
                  </a:cubicBezTo>
                  <a:cubicBezTo>
                    <a:pt x="639" y="246"/>
                    <a:pt x="636" y="244"/>
                    <a:pt x="635" y="244"/>
                  </a:cubicBezTo>
                  <a:cubicBezTo>
                    <a:pt x="635" y="242"/>
                    <a:pt x="635" y="242"/>
                    <a:pt x="635" y="242"/>
                  </a:cubicBezTo>
                  <a:cubicBezTo>
                    <a:pt x="634" y="242"/>
                    <a:pt x="635" y="241"/>
                    <a:pt x="636" y="241"/>
                  </a:cubicBezTo>
                  <a:cubicBezTo>
                    <a:pt x="637" y="243"/>
                    <a:pt x="637" y="243"/>
                    <a:pt x="637" y="243"/>
                  </a:cubicBezTo>
                  <a:cubicBezTo>
                    <a:pt x="639" y="243"/>
                    <a:pt x="642" y="243"/>
                    <a:pt x="644" y="243"/>
                  </a:cubicBezTo>
                  <a:cubicBezTo>
                    <a:pt x="648" y="242"/>
                    <a:pt x="640" y="238"/>
                    <a:pt x="638" y="237"/>
                  </a:cubicBezTo>
                  <a:cubicBezTo>
                    <a:pt x="637" y="237"/>
                    <a:pt x="634" y="238"/>
                    <a:pt x="634" y="238"/>
                  </a:cubicBezTo>
                  <a:cubicBezTo>
                    <a:pt x="634" y="237"/>
                    <a:pt x="634" y="237"/>
                    <a:pt x="634" y="237"/>
                  </a:cubicBezTo>
                  <a:cubicBezTo>
                    <a:pt x="634" y="236"/>
                    <a:pt x="631" y="234"/>
                    <a:pt x="631" y="234"/>
                  </a:cubicBezTo>
                  <a:cubicBezTo>
                    <a:pt x="632" y="234"/>
                    <a:pt x="634" y="234"/>
                    <a:pt x="636" y="234"/>
                  </a:cubicBezTo>
                  <a:cubicBezTo>
                    <a:pt x="636" y="234"/>
                    <a:pt x="637" y="232"/>
                    <a:pt x="637" y="232"/>
                  </a:cubicBezTo>
                  <a:cubicBezTo>
                    <a:pt x="638" y="232"/>
                    <a:pt x="640" y="232"/>
                    <a:pt x="641" y="232"/>
                  </a:cubicBezTo>
                  <a:cubicBezTo>
                    <a:pt x="641" y="230"/>
                    <a:pt x="642" y="229"/>
                    <a:pt x="641" y="227"/>
                  </a:cubicBezTo>
                  <a:cubicBezTo>
                    <a:pt x="641" y="226"/>
                    <a:pt x="639" y="225"/>
                    <a:pt x="639" y="225"/>
                  </a:cubicBezTo>
                  <a:cubicBezTo>
                    <a:pt x="638" y="224"/>
                    <a:pt x="638" y="223"/>
                    <a:pt x="637" y="223"/>
                  </a:cubicBezTo>
                  <a:cubicBezTo>
                    <a:pt x="637" y="223"/>
                    <a:pt x="635" y="223"/>
                    <a:pt x="636" y="223"/>
                  </a:cubicBezTo>
                  <a:cubicBezTo>
                    <a:pt x="636" y="224"/>
                    <a:pt x="633" y="228"/>
                    <a:pt x="632" y="228"/>
                  </a:cubicBezTo>
                  <a:cubicBezTo>
                    <a:pt x="629" y="229"/>
                    <a:pt x="632" y="227"/>
                    <a:pt x="630" y="225"/>
                  </a:cubicBezTo>
                  <a:cubicBezTo>
                    <a:pt x="629" y="225"/>
                    <a:pt x="627" y="225"/>
                    <a:pt x="626" y="225"/>
                  </a:cubicBezTo>
                  <a:cubicBezTo>
                    <a:pt x="626" y="225"/>
                    <a:pt x="627" y="224"/>
                    <a:pt x="627" y="224"/>
                  </a:cubicBezTo>
                  <a:cubicBezTo>
                    <a:pt x="628" y="224"/>
                    <a:pt x="628" y="224"/>
                    <a:pt x="629" y="223"/>
                  </a:cubicBezTo>
                  <a:cubicBezTo>
                    <a:pt x="630" y="223"/>
                    <a:pt x="630" y="222"/>
                    <a:pt x="630" y="221"/>
                  </a:cubicBezTo>
                  <a:cubicBezTo>
                    <a:pt x="631" y="221"/>
                    <a:pt x="632" y="222"/>
                    <a:pt x="633" y="222"/>
                  </a:cubicBezTo>
                  <a:cubicBezTo>
                    <a:pt x="633" y="222"/>
                    <a:pt x="633" y="220"/>
                    <a:pt x="633" y="220"/>
                  </a:cubicBezTo>
                  <a:cubicBezTo>
                    <a:pt x="631" y="219"/>
                    <a:pt x="630" y="220"/>
                    <a:pt x="629" y="219"/>
                  </a:cubicBezTo>
                  <a:cubicBezTo>
                    <a:pt x="628" y="219"/>
                    <a:pt x="627" y="216"/>
                    <a:pt x="627" y="216"/>
                  </a:cubicBezTo>
                  <a:cubicBezTo>
                    <a:pt x="626" y="216"/>
                    <a:pt x="624" y="216"/>
                    <a:pt x="623" y="216"/>
                  </a:cubicBezTo>
                  <a:cubicBezTo>
                    <a:pt x="622" y="217"/>
                    <a:pt x="621" y="218"/>
                    <a:pt x="621" y="219"/>
                  </a:cubicBezTo>
                  <a:cubicBezTo>
                    <a:pt x="620" y="219"/>
                    <a:pt x="619" y="218"/>
                    <a:pt x="620" y="218"/>
                  </a:cubicBezTo>
                  <a:cubicBezTo>
                    <a:pt x="620" y="218"/>
                    <a:pt x="621" y="216"/>
                    <a:pt x="621" y="216"/>
                  </a:cubicBezTo>
                  <a:cubicBezTo>
                    <a:pt x="619" y="216"/>
                    <a:pt x="616" y="215"/>
                    <a:pt x="615" y="218"/>
                  </a:cubicBezTo>
                  <a:cubicBezTo>
                    <a:pt x="615" y="219"/>
                    <a:pt x="615" y="219"/>
                    <a:pt x="615" y="219"/>
                  </a:cubicBezTo>
                  <a:cubicBezTo>
                    <a:pt x="613" y="219"/>
                    <a:pt x="613" y="219"/>
                    <a:pt x="613" y="219"/>
                  </a:cubicBezTo>
                  <a:cubicBezTo>
                    <a:pt x="614" y="219"/>
                    <a:pt x="613" y="216"/>
                    <a:pt x="613" y="216"/>
                  </a:cubicBezTo>
                  <a:cubicBezTo>
                    <a:pt x="614" y="216"/>
                    <a:pt x="615" y="216"/>
                    <a:pt x="615" y="216"/>
                  </a:cubicBezTo>
                  <a:cubicBezTo>
                    <a:pt x="616" y="216"/>
                    <a:pt x="617" y="214"/>
                    <a:pt x="617" y="214"/>
                  </a:cubicBezTo>
                  <a:cubicBezTo>
                    <a:pt x="617" y="211"/>
                    <a:pt x="617" y="211"/>
                    <a:pt x="617" y="211"/>
                  </a:cubicBezTo>
                  <a:cubicBezTo>
                    <a:pt x="617" y="211"/>
                    <a:pt x="614" y="213"/>
                    <a:pt x="615" y="213"/>
                  </a:cubicBezTo>
                  <a:cubicBezTo>
                    <a:pt x="614" y="212"/>
                    <a:pt x="613" y="213"/>
                    <a:pt x="613" y="213"/>
                  </a:cubicBezTo>
                  <a:cubicBezTo>
                    <a:pt x="613" y="213"/>
                    <a:pt x="613" y="211"/>
                    <a:pt x="613" y="211"/>
                  </a:cubicBezTo>
                  <a:cubicBezTo>
                    <a:pt x="613" y="211"/>
                    <a:pt x="611" y="211"/>
                    <a:pt x="612" y="211"/>
                  </a:cubicBezTo>
                  <a:cubicBezTo>
                    <a:pt x="611" y="211"/>
                    <a:pt x="611" y="211"/>
                    <a:pt x="611" y="211"/>
                  </a:cubicBezTo>
                  <a:cubicBezTo>
                    <a:pt x="612" y="212"/>
                    <a:pt x="612" y="213"/>
                    <a:pt x="612" y="213"/>
                  </a:cubicBezTo>
                  <a:cubicBezTo>
                    <a:pt x="612" y="214"/>
                    <a:pt x="610" y="214"/>
                    <a:pt x="610" y="215"/>
                  </a:cubicBezTo>
                  <a:cubicBezTo>
                    <a:pt x="606" y="214"/>
                    <a:pt x="605" y="215"/>
                    <a:pt x="608" y="212"/>
                  </a:cubicBezTo>
                  <a:cubicBezTo>
                    <a:pt x="609" y="211"/>
                    <a:pt x="610" y="211"/>
                    <a:pt x="611" y="211"/>
                  </a:cubicBezTo>
                  <a:cubicBezTo>
                    <a:pt x="611" y="210"/>
                    <a:pt x="611" y="209"/>
                    <a:pt x="610" y="209"/>
                  </a:cubicBezTo>
                  <a:cubicBezTo>
                    <a:pt x="610" y="209"/>
                    <a:pt x="606" y="209"/>
                    <a:pt x="606" y="209"/>
                  </a:cubicBezTo>
                  <a:cubicBezTo>
                    <a:pt x="605" y="208"/>
                    <a:pt x="605" y="206"/>
                    <a:pt x="604" y="205"/>
                  </a:cubicBezTo>
                  <a:cubicBezTo>
                    <a:pt x="603" y="205"/>
                    <a:pt x="603" y="204"/>
                    <a:pt x="602" y="204"/>
                  </a:cubicBezTo>
                  <a:cubicBezTo>
                    <a:pt x="598" y="204"/>
                    <a:pt x="599" y="208"/>
                    <a:pt x="599" y="211"/>
                  </a:cubicBezTo>
                  <a:cubicBezTo>
                    <a:pt x="599" y="211"/>
                    <a:pt x="599" y="211"/>
                    <a:pt x="598" y="211"/>
                  </a:cubicBezTo>
                  <a:cubicBezTo>
                    <a:pt x="598" y="211"/>
                    <a:pt x="598" y="209"/>
                    <a:pt x="598" y="209"/>
                  </a:cubicBezTo>
                  <a:cubicBezTo>
                    <a:pt x="596" y="210"/>
                    <a:pt x="597" y="209"/>
                    <a:pt x="596" y="209"/>
                  </a:cubicBezTo>
                  <a:cubicBezTo>
                    <a:pt x="596" y="209"/>
                    <a:pt x="595" y="211"/>
                    <a:pt x="594" y="211"/>
                  </a:cubicBezTo>
                  <a:cubicBezTo>
                    <a:pt x="593" y="208"/>
                    <a:pt x="593" y="199"/>
                    <a:pt x="590" y="206"/>
                  </a:cubicBezTo>
                  <a:cubicBezTo>
                    <a:pt x="590" y="207"/>
                    <a:pt x="590" y="208"/>
                    <a:pt x="589" y="209"/>
                  </a:cubicBezTo>
                  <a:cubicBezTo>
                    <a:pt x="589" y="210"/>
                    <a:pt x="588" y="210"/>
                    <a:pt x="587" y="210"/>
                  </a:cubicBezTo>
                  <a:cubicBezTo>
                    <a:pt x="588" y="210"/>
                    <a:pt x="586" y="209"/>
                    <a:pt x="586" y="209"/>
                  </a:cubicBezTo>
                  <a:cubicBezTo>
                    <a:pt x="587" y="209"/>
                    <a:pt x="587" y="207"/>
                    <a:pt x="587" y="207"/>
                  </a:cubicBezTo>
                  <a:cubicBezTo>
                    <a:pt x="588" y="207"/>
                    <a:pt x="587" y="205"/>
                    <a:pt x="587" y="205"/>
                  </a:cubicBezTo>
                  <a:cubicBezTo>
                    <a:pt x="586" y="205"/>
                    <a:pt x="586" y="206"/>
                    <a:pt x="585" y="205"/>
                  </a:cubicBezTo>
                  <a:cubicBezTo>
                    <a:pt x="585" y="205"/>
                    <a:pt x="584" y="203"/>
                    <a:pt x="584" y="203"/>
                  </a:cubicBezTo>
                  <a:cubicBezTo>
                    <a:pt x="586" y="203"/>
                    <a:pt x="588" y="203"/>
                    <a:pt x="589" y="202"/>
                  </a:cubicBezTo>
                  <a:cubicBezTo>
                    <a:pt x="589" y="196"/>
                    <a:pt x="589" y="194"/>
                    <a:pt x="583" y="194"/>
                  </a:cubicBezTo>
                  <a:cubicBezTo>
                    <a:pt x="584" y="194"/>
                    <a:pt x="585" y="194"/>
                    <a:pt x="586" y="193"/>
                  </a:cubicBezTo>
                  <a:cubicBezTo>
                    <a:pt x="586" y="193"/>
                    <a:pt x="586" y="191"/>
                    <a:pt x="586" y="191"/>
                  </a:cubicBezTo>
                  <a:cubicBezTo>
                    <a:pt x="585" y="191"/>
                    <a:pt x="585" y="191"/>
                    <a:pt x="585" y="191"/>
                  </a:cubicBezTo>
                  <a:cubicBezTo>
                    <a:pt x="585" y="191"/>
                    <a:pt x="583" y="187"/>
                    <a:pt x="583" y="186"/>
                  </a:cubicBezTo>
                  <a:cubicBezTo>
                    <a:pt x="582" y="187"/>
                    <a:pt x="579" y="187"/>
                    <a:pt x="578" y="187"/>
                  </a:cubicBezTo>
                  <a:cubicBezTo>
                    <a:pt x="576" y="187"/>
                    <a:pt x="576" y="186"/>
                    <a:pt x="575" y="187"/>
                  </a:cubicBezTo>
                  <a:cubicBezTo>
                    <a:pt x="574" y="187"/>
                    <a:pt x="573" y="189"/>
                    <a:pt x="570" y="189"/>
                  </a:cubicBezTo>
                  <a:cubicBezTo>
                    <a:pt x="569" y="189"/>
                    <a:pt x="567" y="187"/>
                    <a:pt x="566" y="186"/>
                  </a:cubicBezTo>
                  <a:close/>
                  <a:moveTo>
                    <a:pt x="474" y="30"/>
                  </a:moveTo>
                  <a:cubicBezTo>
                    <a:pt x="471" y="29"/>
                    <a:pt x="467" y="22"/>
                    <a:pt x="464" y="22"/>
                  </a:cubicBezTo>
                  <a:cubicBezTo>
                    <a:pt x="463" y="23"/>
                    <a:pt x="463" y="23"/>
                    <a:pt x="463" y="23"/>
                  </a:cubicBezTo>
                  <a:cubicBezTo>
                    <a:pt x="462" y="23"/>
                    <a:pt x="460" y="23"/>
                    <a:pt x="459" y="24"/>
                  </a:cubicBezTo>
                  <a:cubicBezTo>
                    <a:pt x="456" y="25"/>
                    <a:pt x="453" y="29"/>
                    <a:pt x="451" y="31"/>
                  </a:cubicBezTo>
                  <a:cubicBezTo>
                    <a:pt x="449" y="30"/>
                    <a:pt x="443" y="27"/>
                    <a:pt x="439" y="28"/>
                  </a:cubicBezTo>
                  <a:cubicBezTo>
                    <a:pt x="439" y="28"/>
                    <a:pt x="437" y="30"/>
                    <a:pt x="437" y="30"/>
                  </a:cubicBezTo>
                  <a:cubicBezTo>
                    <a:pt x="436" y="30"/>
                    <a:pt x="434" y="29"/>
                    <a:pt x="433" y="30"/>
                  </a:cubicBezTo>
                  <a:cubicBezTo>
                    <a:pt x="433" y="30"/>
                    <a:pt x="433" y="32"/>
                    <a:pt x="433" y="33"/>
                  </a:cubicBezTo>
                  <a:cubicBezTo>
                    <a:pt x="436" y="32"/>
                    <a:pt x="439" y="31"/>
                    <a:pt x="444" y="31"/>
                  </a:cubicBezTo>
                  <a:cubicBezTo>
                    <a:pt x="443" y="32"/>
                    <a:pt x="440" y="33"/>
                    <a:pt x="438" y="33"/>
                  </a:cubicBezTo>
                  <a:cubicBezTo>
                    <a:pt x="438" y="33"/>
                    <a:pt x="437" y="36"/>
                    <a:pt x="439" y="36"/>
                  </a:cubicBezTo>
                  <a:cubicBezTo>
                    <a:pt x="441" y="36"/>
                    <a:pt x="446" y="34"/>
                    <a:pt x="449" y="34"/>
                  </a:cubicBezTo>
                  <a:cubicBezTo>
                    <a:pt x="452" y="34"/>
                    <a:pt x="455" y="35"/>
                    <a:pt x="457" y="35"/>
                  </a:cubicBezTo>
                  <a:cubicBezTo>
                    <a:pt x="451" y="36"/>
                    <a:pt x="446" y="37"/>
                    <a:pt x="439" y="39"/>
                  </a:cubicBezTo>
                  <a:cubicBezTo>
                    <a:pt x="439" y="39"/>
                    <a:pt x="439" y="41"/>
                    <a:pt x="439" y="43"/>
                  </a:cubicBezTo>
                  <a:cubicBezTo>
                    <a:pt x="440" y="42"/>
                    <a:pt x="441" y="43"/>
                    <a:pt x="441" y="42"/>
                  </a:cubicBezTo>
                  <a:cubicBezTo>
                    <a:pt x="442" y="41"/>
                    <a:pt x="442" y="41"/>
                    <a:pt x="444" y="41"/>
                  </a:cubicBezTo>
                  <a:cubicBezTo>
                    <a:pt x="450" y="38"/>
                    <a:pt x="457" y="38"/>
                    <a:pt x="463" y="36"/>
                  </a:cubicBezTo>
                  <a:cubicBezTo>
                    <a:pt x="463" y="37"/>
                    <a:pt x="463" y="37"/>
                    <a:pt x="463" y="37"/>
                  </a:cubicBezTo>
                  <a:cubicBezTo>
                    <a:pt x="462" y="38"/>
                    <a:pt x="461" y="38"/>
                    <a:pt x="461" y="39"/>
                  </a:cubicBezTo>
                  <a:cubicBezTo>
                    <a:pt x="458" y="40"/>
                    <a:pt x="457" y="38"/>
                    <a:pt x="454" y="39"/>
                  </a:cubicBezTo>
                  <a:cubicBezTo>
                    <a:pt x="452" y="39"/>
                    <a:pt x="451" y="41"/>
                    <a:pt x="450" y="41"/>
                  </a:cubicBezTo>
                  <a:cubicBezTo>
                    <a:pt x="449" y="42"/>
                    <a:pt x="447" y="41"/>
                    <a:pt x="446" y="41"/>
                  </a:cubicBezTo>
                  <a:cubicBezTo>
                    <a:pt x="445" y="41"/>
                    <a:pt x="443" y="44"/>
                    <a:pt x="442" y="45"/>
                  </a:cubicBezTo>
                  <a:cubicBezTo>
                    <a:pt x="443" y="45"/>
                    <a:pt x="444" y="47"/>
                    <a:pt x="445" y="47"/>
                  </a:cubicBezTo>
                  <a:cubicBezTo>
                    <a:pt x="447" y="47"/>
                    <a:pt x="448" y="45"/>
                    <a:pt x="449" y="45"/>
                  </a:cubicBezTo>
                  <a:cubicBezTo>
                    <a:pt x="452" y="45"/>
                    <a:pt x="458" y="47"/>
                    <a:pt x="461" y="47"/>
                  </a:cubicBezTo>
                  <a:cubicBezTo>
                    <a:pt x="463" y="45"/>
                    <a:pt x="463" y="45"/>
                    <a:pt x="463" y="45"/>
                  </a:cubicBezTo>
                  <a:cubicBezTo>
                    <a:pt x="464" y="45"/>
                    <a:pt x="465" y="46"/>
                    <a:pt x="466" y="46"/>
                  </a:cubicBezTo>
                  <a:cubicBezTo>
                    <a:pt x="467" y="46"/>
                    <a:pt x="466" y="44"/>
                    <a:pt x="468" y="45"/>
                  </a:cubicBezTo>
                  <a:cubicBezTo>
                    <a:pt x="469" y="45"/>
                    <a:pt x="469" y="46"/>
                    <a:pt x="469" y="47"/>
                  </a:cubicBezTo>
                  <a:cubicBezTo>
                    <a:pt x="471" y="47"/>
                    <a:pt x="472" y="47"/>
                    <a:pt x="474" y="47"/>
                  </a:cubicBezTo>
                  <a:cubicBezTo>
                    <a:pt x="475" y="47"/>
                    <a:pt x="478" y="44"/>
                    <a:pt x="480" y="43"/>
                  </a:cubicBezTo>
                  <a:cubicBezTo>
                    <a:pt x="480" y="43"/>
                    <a:pt x="479" y="47"/>
                    <a:pt x="479" y="48"/>
                  </a:cubicBezTo>
                  <a:cubicBezTo>
                    <a:pt x="481" y="48"/>
                    <a:pt x="483" y="49"/>
                    <a:pt x="485" y="49"/>
                  </a:cubicBezTo>
                  <a:cubicBezTo>
                    <a:pt x="486" y="49"/>
                    <a:pt x="489" y="48"/>
                    <a:pt x="490" y="49"/>
                  </a:cubicBezTo>
                  <a:cubicBezTo>
                    <a:pt x="491" y="49"/>
                    <a:pt x="492" y="50"/>
                    <a:pt x="492" y="50"/>
                  </a:cubicBezTo>
                  <a:cubicBezTo>
                    <a:pt x="494" y="47"/>
                    <a:pt x="494" y="47"/>
                    <a:pt x="497" y="45"/>
                  </a:cubicBezTo>
                  <a:cubicBezTo>
                    <a:pt x="497" y="44"/>
                    <a:pt x="496" y="42"/>
                    <a:pt x="496" y="42"/>
                  </a:cubicBezTo>
                  <a:cubicBezTo>
                    <a:pt x="497" y="42"/>
                    <a:pt x="498" y="42"/>
                    <a:pt x="498" y="41"/>
                  </a:cubicBezTo>
                  <a:cubicBezTo>
                    <a:pt x="498" y="41"/>
                    <a:pt x="499" y="41"/>
                    <a:pt x="500" y="41"/>
                  </a:cubicBezTo>
                  <a:cubicBezTo>
                    <a:pt x="500" y="43"/>
                    <a:pt x="500" y="43"/>
                    <a:pt x="500" y="43"/>
                  </a:cubicBezTo>
                  <a:cubicBezTo>
                    <a:pt x="500" y="42"/>
                    <a:pt x="499" y="45"/>
                    <a:pt x="499" y="46"/>
                  </a:cubicBezTo>
                  <a:cubicBezTo>
                    <a:pt x="500" y="46"/>
                    <a:pt x="500" y="45"/>
                    <a:pt x="500" y="47"/>
                  </a:cubicBezTo>
                  <a:cubicBezTo>
                    <a:pt x="507" y="45"/>
                    <a:pt x="515" y="43"/>
                    <a:pt x="522" y="43"/>
                  </a:cubicBezTo>
                  <a:cubicBezTo>
                    <a:pt x="529" y="42"/>
                    <a:pt x="532" y="43"/>
                    <a:pt x="538" y="43"/>
                  </a:cubicBezTo>
                  <a:cubicBezTo>
                    <a:pt x="544" y="42"/>
                    <a:pt x="550" y="40"/>
                    <a:pt x="555" y="38"/>
                  </a:cubicBezTo>
                  <a:cubicBezTo>
                    <a:pt x="556" y="37"/>
                    <a:pt x="556" y="37"/>
                    <a:pt x="556" y="37"/>
                  </a:cubicBezTo>
                  <a:cubicBezTo>
                    <a:pt x="556" y="36"/>
                    <a:pt x="559" y="37"/>
                    <a:pt x="560" y="37"/>
                  </a:cubicBezTo>
                  <a:cubicBezTo>
                    <a:pt x="563" y="37"/>
                    <a:pt x="566" y="36"/>
                    <a:pt x="569" y="35"/>
                  </a:cubicBezTo>
                  <a:cubicBezTo>
                    <a:pt x="568" y="35"/>
                    <a:pt x="566" y="37"/>
                    <a:pt x="565" y="37"/>
                  </a:cubicBezTo>
                  <a:cubicBezTo>
                    <a:pt x="562" y="38"/>
                    <a:pt x="561" y="37"/>
                    <a:pt x="558" y="38"/>
                  </a:cubicBezTo>
                  <a:cubicBezTo>
                    <a:pt x="558" y="38"/>
                    <a:pt x="556" y="40"/>
                    <a:pt x="556" y="40"/>
                  </a:cubicBezTo>
                  <a:cubicBezTo>
                    <a:pt x="556" y="40"/>
                    <a:pt x="556" y="40"/>
                    <a:pt x="557" y="41"/>
                  </a:cubicBezTo>
                  <a:cubicBezTo>
                    <a:pt x="559" y="41"/>
                    <a:pt x="562" y="41"/>
                    <a:pt x="565" y="41"/>
                  </a:cubicBezTo>
                  <a:cubicBezTo>
                    <a:pt x="565" y="43"/>
                    <a:pt x="565" y="43"/>
                    <a:pt x="565" y="43"/>
                  </a:cubicBezTo>
                  <a:cubicBezTo>
                    <a:pt x="561" y="43"/>
                    <a:pt x="557" y="42"/>
                    <a:pt x="556" y="43"/>
                  </a:cubicBezTo>
                  <a:cubicBezTo>
                    <a:pt x="555" y="43"/>
                    <a:pt x="553" y="44"/>
                    <a:pt x="553" y="45"/>
                  </a:cubicBezTo>
                  <a:cubicBezTo>
                    <a:pt x="550" y="45"/>
                    <a:pt x="548" y="44"/>
                    <a:pt x="546" y="45"/>
                  </a:cubicBezTo>
                  <a:cubicBezTo>
                    <a:pt x="536" y="48"/>
                    <a:pt x="557" y="48"/>
                    <a:pt x="559" y="48"/>
                  </a:cubicBezTo>
                  <a:cubicBezTo>
                    <a:pt x="555" y="49"/>
                    <a:pt x="549" y="51"/>
                    <a:pt x="544" y="51"/>
                  </a:cubicBezTo>
                  <a:cubicBezTo>
                    <a:pt x="543" y="51"/>
                    <a:pt x="541" y="50"/>
                    <a:pt x="540" y="50"/>
                  </a:cubicBezTo>
                  <a:cubicBezTo>
                    <a:pt x="539" y="50"/>
                    <a:pt x="539" y="51"/>
                    <a:pt x="539" y="52"/>
                  </a:cubicBezTo>
                  <a:cubicBezTo>
                    <a:pt x="531" y="51"/>
                    <a:pt x="525" y="52"/>
                    <a:pt x="516" y="53"/>
                  </a:cubicBezTo>
                  <a:cubicBezTo>
                    <a:pt x="517" y="54"/>
                    <a:pt x="516" y="55"/>
                    <a:pt x="516" y="55"/>
                  </a:cubicBezTo>
                  <a:cubicBezTo>
                    <a:pt x="517" y="56"/>
                    <a:pt x="519" y="56"/>
                    <a:pt x="518" y="59"/>
                  </a:cubicBezTo>
                  <a:cubicBezTo>
                    <a:pt x="518" y="59"/>
                    <a:pt x="517" y="60"/>
                    <a:pt x="518" y="61"/>
                  </a:cubicBezTo>
                  <a:cubicBezTo>
                    <a:pt x="518" y="62"/>
                    <a:pt x="519" y="62"/>
                    <a:pt x="519" y="62"/>
                  </a:cubicBezTo>
                  <a:cubicBezTo>
                    <a:pt x="522" y="63"/>
                    <a:pt x="532" y="63"/>
                    <a:pt x="528" y="63"/>
                  </a:cubicBezTo>
                  <a:cubicBezTo>
                    <a:pt x="530" y="64"/>
                    <a:pt x="531" y="63"/>
                    <a:pt x="532" y="64"/>
                  </a:cubicBezTo>
                  <a:cubicBezTo>
                    <a:pt x="532" y="65"/>
                    <a:pt x="532" y="65"/>
                    <a:pt x="532" y="65"/>
                  </a:cubicBezTo>
                  <a:cubicBezTo>
                    <a:pt x="531" y="65"/>
                    <a:pt x="530" y="64"/>
                    <a:pt x="530" y="64"/>
                  </a:cubicBezTo>
                  <a:cubicBezTo>
                    <a:pt x="529" y="66"/>
                    <a:pt x="530" y="65"/>
                    <a:pt x="528" y="65"/>
                  </a:cubicBezTo>
                  <a:cubicBezTo>
                    <a:pt x="528" y="67"/>
                    <a:pt x="528" y="67"/>
                    <a:pt x="528" y="67"/>
                  </a:cubicBezTo>
                  <a:cubicBezTo>
                    <a:pt x="527" y="67"/>
                    <a:pt x="526" y="66"/>
                    <a:pt x="525" y="66"/>
                  </a:cubicBezTo>
                  <a:cubicBezTo>
                    <a:pt x="523" y="66"/>
                    <a:pt x="522" y="67"/>
                    <a:pt x="521" y="66"/>
                  </a:cubicBezTo>
                  <a:cubicBezTo>
                    <a:pt x="520" y="65"/>
                    <a:pt x="520" y="65"/>
                    <a:pt x="520" y="65"/>
                  </a:cubicBezTo>
                  <a:cubicBezTo>
                    <a:pt x="520" y="65"/>
                    <a:pt x="518" y="65"/>
                    <a:pt x="518" y="65"/>
                  </a:cubicBezTo>
                  <a:cubicBezTo>
                    <a:pt x="514" y="64"/>
                    <a:pt x="516" y="60"/>
                    <a:pt x="515" y="57"/>
                  </a:cubicBezTo>
                  <a:cubicBezTo>
                    <a:pt x="510" y="53"/>
                    <a:pt x="510" y="53"/>
                    <a:pt x="510" y="53"/>
                  </a:cubicBezTo>
                  <a:cubicBezTo>
                    <a:pt x="510" y="52"/>
                    <a:pt x="510" y="52"/>
                    <a:pt x="510" y="52"/>
                  </a:cubicBezTo>
                  <a:cubicBezTo>
                    <a:pt x="506" y="50"/>
                    <a:pt x="489" y="52"/>
                    <a:pt x="483" y="52"/>
                  </a:cubicBezTo>
                  <a:cubicBezTo>
                    <a:pt x="482" y="56"/>
                    <a:pt x="482" y="56"/>
                    <a:pt x="482" y="56"/>
                  </a:cubicBezTo>
                  <a:cubicBezTo>
                    <a:pt x="483" y="55"/>
                    <a:pt x="483" y="57"/>
                    <a:pt x="483" y="57"/>
                  </a:cubicBezTo>
                  <a:cubicBezTo>
                    <a:pt x="483" y="56"/>
                    <a:pt x="482" y="60"/>
                    <a:pt x="482" y="60"/>
                  </a:cubicBezTo>
                  <a:cubicBezTo>
                    <a:pt x="481" y="61"/>
                    <a:pt x="480" y="60"/>
                    <a:pt x="478" y="61"/>
                  </a:cubicBezTo>
                  <a:cubicBezTo>
                    <a:pt x="478" y="61"/>
                    <a:pt x="477" y="64"/>
                    <a:pt x="476" y="64"/>
                  </a:cubicBezTo>
                  <a:cubicBezTo>
                    <a:pt x="476" y="64"/>
                    <a:pt x="475" y="63"/>
                    <a:pt x="475" y="62"/>
                  </a:cubicBezTo>
                  <a:cubicBezTo>
                    <a:pt x="476" y="61"/>
                    <a:pt x="477" y="60"/>
                    <a:pt x="477" y="58"/>
                  </a:cubicBezTo>
                  <a:cubicBezTo>
                    <a:pt x="477" y="58"/>
                    <a:pt x="475" y="56"/>
                    <a:pt x="475" y="55"/>
                  </a:cubicBezTo>
                  <a:cubicBezTo>
                    <a:pt x="475" y="55"/>
                    <a:pt x="473" y="55"/>
                    <a:pt x="473" y="55"/>
                  </a:cubicBezTo>
                  <a:cubicBezTo>
                    <a:pt x="473" y="54"/>
                    <a:pt x="473" y="53"/>
                    <a:pt x="473" y="51"/>
                  </a:cubicBezTo>
                  <a:cubicBezTo>
                    <a:pt x="472" y="51"/>
                    <a:pt x="472" y="51"/>
                    <a:pt x="472" y="51"/>
                  </a:cubicBezTo>
                  <a:cubicBezTo>
                    <a:pt x="471" y="51"/>
                    <a:pt x="471" y="53"/>
                    <a:pt x="471" y="54"/>
                  </a:cubicBezTo>
                  <a:cubicBezTo>
                    <a:pt x="470" y="53"/>
                    <a:pt x="468" y="54"/>
                    <a:pt x="467" y="54"/>
                  </a:cubicBezTo>
                  <a:cubicBezTo>
                    <a:pt x="467" y="52"/>
                    <a:pt x="467" y="51"/>
                    <a:pt x="466" y="51"/>
                  </a:cubicBezTo>
                  <a:cubicBezTo>
                    <a:pt x="466" y="51"/>
                    <a:pt x="465" y="52"/>
                    <a:pt x="464" y="52"/>
                  </a:cubicBezTo>
                  <a:cubicBezTo>
                    <a:pt x="464" y="53"/>
                    <a:pt x="464" y="53"/>
                    <a:pt x="464" y="53"/>
                  </a:cubicBezTo>
                  <a:cubicBezTo>
                    <a:pt x="464" y="53"/>
                    <a:pt x="444" y="53"/>
                    <a:pt x="443" y="53"/>
                  </a:cubicBezTo>
                  <a:cubicBezTo>
                    <a:pt x="442" y="53"/>
                    <a:pt x="438" y="51"/>
                    <a:pt x="436" y="50"/>
                  </a:cubicBezTo>
                  <a:cubicBezTo>
                    <a:pt x="436" y="48"/>
                    <a:pt x="437" y="47"/>
                    <a:pt x="437" y="45"/>
                  </a:cubicBezTo>
                  <a:cubicBezTo>
                    <a:pt x="431" y="38"/>
                    <a:pt x="431" y="38"/>
                    <a:pt x="431" y="38"/>
                  </a:cubicBezTo>
                  <a:cubicBezTo>
                    <a:pt x="428" y="35"/>
                    <a:pt x="422" y="37"/>
                    <a:pt x="417" y="36"/>
                  </a:cubicBezTo>
                  <a:cubicBezTo>
                    <a:pt x="416" y="36"/>
                    <a:pt x="414" y="34"/>
                    <a:pt x="414" y="34"/>
                  </a:cubicBezTo>
                  <a:cubicBezTo>
                    <a:pt x="409" y="32"/>
                    <a:pt x="401" y="33"/>
                    <a:pt x="397" y="33"/>
                  </a:cubicBezTo>
                  <a:cubicBezTo>
                    <a:pt x="397" y="33"/>
                    <a:pt x="397" y="36"/>
                    <a:pt x="397" y="36"/>
                  </a:cubicBezTo>
                  <a:cubicBezTo>
                    <a:pt x="401" y="35"/>
                    <a:pt x="402" y="35"/>
                    <a:pt x="406" y="36"/>
                  </a:cubicBezTo>
                  <a:cubicBezTo>
                    <a:pt x="406" y="36"/>
                    <a:pt x="408" y="35"/>
                    <a:pt x="409" y="36"/>
                  </a:cubicBezTo>
                  <a:cubicBezTo>
                    <a:pt x="409" y="36"/>
                    <a:pt x="410" y="37"/>
                    <a:pt x="410" y="37"/>
                  </a:cubicBezTo>
                  <a:cubicBezTo>
                    <a:pt x="411" y="36"/>
                    <a:pt x="411" y="39"/>
                    <a:pt x="411" y="39"/>
                  </a:cubicBezTo>
                  <a:cubicBezTo>
                    <a:pt x="410" y="39"/>
                    <a:pt x="410" y="39"/>
                    <a:pt x="410" y="39"/>
                  </a:cubicBezTo>
                  <a:cubicBezTo>
                    <a:pt x="411" y="41"/>
                    <a:pt x="411" y="41"/>
                    <a:pt x="411" y="43"/>
                  </a:cubicBezTo>
                  <a:cubicBezTo>
                    <a:pt x="407" y="42"/>
                    <a:pt x="405" y="42"/>
                    <a:pt x="401" y="41"/>
                  </a:cubicBezTo>
                  <a:cubicBezTo>
                    <a:pt x="399" y="40"/>
                    <a:pt x="399" y="40"/>
                    <a:pt x="399" y="40"/>
                  </a:cubicBezTo>
                  <a:cubicBezTo>
                    <a:pt x="397" y="40"/>
                    <a:pt x="397" y="41"/>
                    <a:pt x="396" y="41"/>
                  </a:cubicBezTo>
                  <a:cubicBezTo>
                    <a:pt x="396" y="42"/>
                    <a:pt x="397" y="44"/>
                    <a:pt x="397" y="45"/>
                  </a:cubicBezTo>
                  <a:cubicBezTo>
                    <a:pt x="398" y="45"/>
                    <a:pt x="399" y="45"/>
                    <a:pt x="400" y="45"/>
                  </a:cubicBezTo>
                  <a:cubicBezTo>
                    <a:pt x="400" y="45"/>
                    <a:pt x="400" y="46"/>
                    <a:pt x="400" y="47"/>
                  </a:cubicBezTo>
                  <a:cubicBezTo>
                    <a:pt x="404" y="47"/>
                    <a:pt x="404" y="45"/>
                    <a:pt x="405" y="44"/>
                  </a:cubicBezTo>
                  <a:cubicBezTo>
                    <a:pt x="409" y="46"/>
                    <a:pt x="409" y="47"/>
                    <a:pt x="415" y="47"/>
                  </a:cubicBezTo>
                  <a:cubicBezTo>
                    <a:pt x="415" y="45"/>
                    <a:pt x="415" y="45"/>
                    <a:pt x="416" y="44"/>
                  </a:cubicBezTo>
                  <a:cubicBezTo>
                    <a:pt x="416" y="45"/>
                    <a:pt x="416" y="46"/>
                    <a:pt x="417" y="47"/>
                  </a:cubicBezTo>
                  <a:cubicBezTo>
                    <a:pt x="417" y="48"/>
                    <a:pt x="418" y="48"/>
                    <a:pt x="419" y="49"/>
                  </a:cubicBezTo>
                  <a:cubicBezTo>
                    <a:pt x="419" y="49"/>
                    <a:pt x="418" y="50"/>
                    <a:pt x="419" y="51"/>
                  </a:cubicBezTo>
                  <a:cubicBezTo>
                    <a:pt x="413" y="51"/>
                    <a:pt x="408" y="51"/>
                    <a:pt x="404" y="52"/>
                  </a:cubicBezTo>
                  <a:cubicBezTo>
                    <a:pt x="404" y="53"/>
                    <a:pt x="406" y="55"/>
                    <a:pt x="406" y="55"/>
                  </a:cubicBezTo>
                  <a:cubicBezTo>
                    <a:pt x="405" y="56"/>
                    <a:pt x="405" y="56"/>
                    <a:pt x="405" y="56"/>
                  </a:cubicBezTo>
                  <a:cubicBezTo>
                    <a:pt x="404" y="57"/>
                    <a:pt x="405" y="56"/>
                    <a:pt x="403" y="56"/>
                  </a:cubicBezTo>
                  <a:cubicBezTo>
                    <a:pt x="402" y="57"/>
                    <a:pt x="402" y="57"/>
                    <a:pt x="402" y="57"/>
                  </a:cubicBezTo>
                  <a:cubicBezTo>
                    <a:pt x="398" y="58"/>
                    <a:pt x="410" y="60"/>
                    <a:pt x="412" y="60"/>
                  </a:cubicBezTo>
                  <a:cubicBezTo>
                    <a:pt x="412" y="60"/>
                    <a:pt x="413" y="58"/>
                    <a:pt x="414" y="57"/>
                  </a:cubicBezTo>
                  <a:cubicBezTo>
                    <a:pt x="414" y="58"/>
                    <a:pt x="414" y="60"/>
                    <a:pt x="414" y="60"/>
                  </a:cubicBezTo>
                  <a:cubicBezTo>
                    <a:pt x="416" y="60"/>
                    <a:pt x="415" y="61"/>
                    <a:pt x="417" y="61"/>
                  </a:cubicBezTo>
                  <a:cubicBezTo>
                    <a:pt x="419" y="60"/>
                    <a:pt x="419" y="60"/>
                    <a:pt x="419" y="60"/>
                  </a:cubicBezTo>
                  <a:cubicBezTo>
                    <a:pt x="419" y="60"/>
                    <a:pt x="421" y="61"/>
                    <a:pt x="420" y="61"/>
                  </a:cubicBezTo>
                  <a:cubicBezTo>
                    <a:pt x="421" y="61"/>
                    <a:pt x="421" y="63"/>
                    <a:pt x="421" y="63"/>
                  </a:cubicBezTo>
                  <a:cubicBezTo>
                    <a:pt x="418" y="63"/>
                    <a:pt x="415" y="63"/>
                    <a:pt x="412" y="62"/>
                  </a:cubicBezTo>
                  <a:cubicBezTo>
                    <a:pt x="411" y="62"/>
                    <a:pt x="409" y="61"/>
                    <a:pt x="409" y="60"/>
                  </a:cubicBezTo>
                  <a:cubicBezTo>
                    <a:pt x="402" y="60"/>
                    <a:pt x="404" y="65"/>
                    <a:pt x="405" y="64"/>
                  </a:cubicBezTo>
                  <a:cubicBezTo>
                    <a:pt x="405" y="64"/>
                    <a:pt x="405" y="68"/>
                    <a:pt x="405" y="67"/>
                  </a:cubicBezTo>
                  <a:cubicBezTo>
                    <a:pt x="406" y="67"/>
                    <a:pt x="406" y="68"/>
                    <a:pt x="407" y="68"/>
                  </a:cubicBezTo>
                  <a:cubicBezTo>
                    <a:pt x="411" y="72"/>
                    <a:pt x="416" y="74"/>
                    <a:pt x="423" y="72"/>
                  </a:cubicBezTo>
                  <a:cubicBezTo>
                    <a:pt x="423" y="74"/>
                    <a:pt x="423" y="74"/>
                    <a:pt x="423" y="74"/>
                  </a:cubicBezTo>
                  <a:cubicBezTo>
                    <a:pt x="422" y="74"/>
                    <a:pt x="421" y="74"/>
                    <a:pt x="421" y="74"/>
                  </a:cubicBezTo>
                  <a:cubicBezTo>
                    <a:pt x="419" y="75"/>
                    <a:pt x="415" y="73"/>
                    <a:pt x="413" y="74"/>
                  </a:cubicBezTo>
                  <a:cubicBezTo>
                    <a:pt x="412" y="75"/>
                    <a:pt x="412" y="78"/>
                    <a:pt x="413" y="77"/>
                  </a:cubicBezTo>
                  <a:cubicBezTo>
                    <a:pt x="413" y="78"/>
                    <a:pt x="413" y="78"/>
                    <a:pt x="413" y="78"/>
                  </a:cubicBezTo>
                  <a:cubicBezTo>
                    <a:pt x="414" y="79"/>
                    <a:pt x="424" y="78"/>
                    <a:pt x="425" y="78"/>
                  </a:cubicBezTo>
                  <a:cubicBezTo>
                    <a:pt x="426" y="77"/>
                    <a:pt x="427" y="75"/>
                    <a:pt x="427" y="75"/>
                  </a:cubicBezTo>
                  <a:cubicBezTo>
                    <a:pt x="430" y="74"/>
                    <a:pt x="433" y="75"/>
                    <a:pt x="436" y="76"/>
                  </a:cubicBezTo>
                  <a:cubicBezTo>
                    <a:pt x="436" y="76"/>
                    <a:pt x="436" y="78"/>
                    <a:pt x="436" y="78"/>
                  </a:cubicBezTo>
                  <a:cubicBezTo>
                    <a:pt x="430" y="78"/>
                    <a:pt x="428" y="79"/>
                    <a:pt x="423" y="80"/>
                  </a:cubicBezTo>
                  <a:cubicBezTo>
                    <a:pt x="423" y="81"/>
                    <a:pt x="423" y="82"/>
                    <a:pt x="423" y="82"/>
                  </a:cubicBezTo>
                  <a:cubicBezTo>
                    <a:pt x="423" y="83"/>
                    <a:pt x="424" y="84"/>
                    <a:pt x="425" y="86"/>
                  </a:cubicBezTo>
                  <a:cubicBezTo>
                    <a:pt x="425" y="86"/>
                    <a:pt x="427" y="86"/>
                    <a:pt x="427" y="86"/>
                  </a:cubicBezTo>
                  <a:cubicBezTo>
                    <a:pt x="427" y="86"/>
                    <a:pt x="427" y="90"/>
                    <a:pt x="427" y="90"/>
                  </a:cubicBezTo>
                  <a:cubicBezTo>
                    <a:pt x="428" y="90"/>
                    <a:pt x="429" y="90"/>
                    <a:pt x="430" y="90"/>
                  </a:cubicBezTo>
                  <a:cubicBezTo>
                    <a:pt x="430" y="92"/>
                    <a:pt x="430" y="92"/>
                    <a:pt x="430" y="92"/>
                  </a:cubicBezTo>
                  <a:cubicBezTo>
                    <a:pt x="428" y="92"/>
                    <a:pt x="428" y="92"/>
                    <a:pt x="427" y="92"/>
                  </a:cubicBezTo>
                  <a:cubicBezTo>
                    <a:pt x="427" y="93"/>
                    <a:pt x="428" y="95"/>
                    <a:pt x="427" y="95"/>
                  </a:cubicBezTo>
                  <a:cubicBezTo>
                    <a:pt x="434" y="95"/>
                    <a:pt x="436" y="96"/>
                    <a:pt x="441" y="94"/>
                  </a:cubicBezTo>
                  <a:cubicBezTo>
                    <a:pt x="441" y="93"/>
                    <a:pt x="440" y="92"/>
                    <a:pt x="441" y="91"/>
                  </a:cubicBezTo>
                  <a:cubicBezTo>
                    <a:pt x="441" y="91"/>
                    <a:pt x="442" y="91"/>
                    <a:pt x="443" y="91"/>
                  </a:cubicBezTo>
                  <a:cubicBezTo>
                    <a:pt x="443" y="91"/>
                    <a:pt x="443" y="93"/>
                    <a:pt x="444" y="94"/>
                  </a:cubicBezTo>
                  <a:cubicBezTo>
                    <a:pt x="445" y="94"/>
                    <a:pt x="446" y="94"/>
                    <a:pt x="447" y="94"/>
                  </a:cubicBezTo>
                  <a:cubicBezTo>
                    <a:pt x="446" y="95"/>
                    <a:pt x="449" y="95"/>
                    <a:pt x="449" y="95"/>
                  </a:cubicBezTo>
                  <a:cubicBezTo>
                    <a:pt x="449" y="95"/>
                    <a:pt x="449" y="93"/>
                    <a:pt x="449" y="93"/>
                  </a:cubicBezTo>
                  <a:cubicBezTo>
                    <a:pt x="450" y="93"/>
                    <a:pt x="451" y="95"/>
                    <a:pt x="452" y="94"/>
                  </a:cubicBezTo>
                  <a:cubicBezTo>
                    <a:pt x="454" y="88"/>
                    <a:pt x="454" y="88"/>
                    <a:pt x="454" y="88"/>
                  </a:cubicBezTo>
                  <a:cubicBezTo>
                    <a:pt x="454" y="88"/>
                    <a:pt x="457" y="89"/>
                    <a:pt x="458" y="88"/>
                  </a:cubicBezTo>
                  <a:cubicBezTo>
                    <a:pt x="459" y="88"/>
                    <a:pt x="461" y="87"/>
                    <a:pt x="463" y="86"/>
                  </a:cubicBezTo>
                  <a:cubicBezTo>
                    <a:pt x="461" y="85"/>
                    <a:pt x="462" y="80"/>
                    <a:pt x="464" y="79"/>
                  </a:cubicBezTo>
                  <a:cubicBezTo>
                    <a:pt x="464" y="79"/>
                    <a:pt x="464" y="82"/>
                    <a:pt x="464" y="84"/>
                  </a:cubicBezTo>
                  <a:cubicBezTo>
                    <a:pt x="465" y="83"/>
                    <a:pt x="466" y="84"/>
                    <a:pt x="467" y="84"/>
                  </a:cubicBezTo>
                  <a:cubicBezTo>
                    <a:pt x="467" y="83"/>
                    <a:pt x="467" y="83"/>
                    <a:pt x="467" y="83"/>
                  </a:cubicBezTo>
                  <a:cubicBezTo>
                    <a:pt x="468" y="83"/>
                    <a:pt x="472" y="78"/>
                    <a:pt x="472" y="78"/>
                  </a:cubicBezTo>
                  <a:cubicBezTo>
                    <a:pt x="474" y="78"/>
                    <a:pt x="474" y="80"/>
                    <a:pt x="474" y="80"/>
                  </a:cubicBezTo>
                  <a:cubicBezTo>
                    <a:pt x="475" y="80"/>
                    <a:pt x="478" y="79"/>
                    <a:pt x="479" y="79"/>
                  </a:cubicBezTo>
                  <a:cubicBezTo>
                    <a:pt x="479" y="79"/>
                    <a:pt x="477" y="82"/>
                    <a:pt x="478" y="82"/>
                  </a:cubicBezTo>
                  <a:cubicBezTo>
                    <a:pt x="481" y="82"/>
                    <a:pt x="482" y="79"/>
                    <a:pt x="479" y="78"/>
                  </a:cubicBezTo>
                  <a:cubicBezTo>
                    <a:pt x="480" y="79"/>
                    <a:pt x="483" y="80"/>
                    <a:pt x="483" y="80"/>
                  </a:cubicBezTo>
                  <a:cubicBezTo>
                    <a:pt x="483" y="78"/>
                    <a:pt x="483" y="78"/>
                    <a:pt x="483" y="78"/>
                  </a:cubicBezTo>
                  <a:cubicBezTo>
                    <a:pt x="486" y="78"/>
                    <a:pt x="491" y="77"/>
                    <a:pt x="492" y="75"/>
                  </a:cubicBezTo>
                  <a:cubicBezTo>
                    <a:pt x="493" y="75"/>
                    <a:pt x="493" y="72"/>
                    <a:pt x="493" y="72"/>
                  </a:cubicBezTo>
                  <a:cubicBezTo>
                    <a:pt x="493" y="72"/>
                    <a:pt x="489" y="66"/>
                    <a:pt x="489" y="65"/>
                  </a:cubicBezTo>
                  <a:cubicBezTo>
                    <a:pt x="489" y="65"/>
                    <a:pt x="491" y="65"/>
                    <a:pt x="491" y="65"/>
                  </a:cubicBezTo>
                  <a:cubicBezTo>
                    <a:pt x="492" y="68"/>
                    <a:pt x="494" y="70"/>
                    <a:pt x="495" y="73"/>
                  </a:cubicBezTo>
                  <a:cubicBezTo>
                    <a:pt x="497" y="72"/>
                    <a:pt x="496" y="74"/>
                    <a:pt x="497" y="74"/>
                  </a:cubicBezTo>
                  <a:cubicBezTo>
                    <a:pt x="497" y="74"/>
                    <a:pt x="499" y="72"/>
                    <a:pt x="500" y="72"/>
                  </a:cubicBezTo>
                  <a:cubicBezTo>
                    <a:pt x="500" y="73"/>
                    <a:pt x="500" y="73"/>
                    <a:pt x="500" y="73"/>
                  </a:cubicBezTo>
                  <a:cubicBezTo>
                    <a:pt x="500" y="73"/>
                    <a:pt x="500" y="73"/>
                    <a:pt x="500" y="73"/>
                  </a:cubicBezTo>
                  <a:cubicBezTo>
                    <a:pt x="501" y="74"/>
                    <a:pt x="502" y="75"/>
                    <a:pt x="502" y="76"/>
                  </a:cubicBezTo>
                  <a:cubicBezTo>
                    <a:pt x="501" y="76"/>
                    <a:pt x="491" y="77"/>
                    <a:pt x="495" y="78"/>
                  </a:cubicBezTo>
                  <a:cubicBezTo>
                    <a:pt x="501" y="79"/>
                    <a:pt x="508" y="79"/>
                    <a:pt x="513" y="80"/>
                  </a:cubicBezTo>
                  <a:cubicBezTo>
                    <a:pt x="512" y="81"/>
                    <a:pt x="514" y="83"/>
                    <a:pt x="512" y="83"/>
                  </a:cubicBezTo>
                  <a:cubicBezTo>
                    <a:pt x="510" y="82"/>
                    <a:pt x="510" y="82"/>
                    <a:pt x="510" y="82"/>
                  </a:cubicBezTo>
                  <a:cubicBezTo>
                    <a:pt x="505" y="81"/>
                    <a:pt x="500" y="81"/>
                    <a:pt x="495" y="81"/>
                  </a:cubicBezTo>
                  <a:cubicBezTo>
                    <a:pt x="494" y="81"/>
                    <a:pt x="491" y="82"/>
                    <a:pt x="488" y="82"/>
                  </a:cubicBezTo>
                  <a:cubicBezTo>
                    <a:pt x="488" y="82"/>
                    <a:pt x="487" y="80"/>
                    <a:pt x="486" y="80"/>
                  </a:cubicBezTo>
                  <a:cubicBezTo>
                    <a:pt x="485" y="80"/>
                    <a:pt x="475" y="84"/>
                    <a:pt x="474" y="84"/>
                  </a:cubicBezTo>
                  <a:cubicBezTo>
                    <a:pt x="474" y="84"/>
                    <a:pt x="473" y="86"/>
                    <a:pt x="473" y="86"/>
                  </a:cubicBezTo>
                  <a:cubicBezTo>
                    <a:pt x="472" y="86"/>
                    <a:pt x="471" y="85"/>
                    <a:pt x="470" y="86"/>
                  </a:cubicBezTo>
                  <a:cubicBezTo>
                    <a:pt x="472" y="85"/>
                    <a:pt x="468" y="85"/>
                    <a:pt x="468" y="85"/>
                  </a:cubicBezTo>
                  <a:cubicBezTo>
                    <a:pt x="467" y="89"/>
                    <a:pt x="466" y="91"/>
                    <a:pt x="466" y="95"/>
                  </a:cubicBezTo>
                  <a:cubicBezTo>
                    <a:pt x="468" y="95"/>
                    <a:pt x="467" y="95"/>
                    <a:pt x="468" y="96"/>
                  </a:cubicBezTo>
                  <a:cubicBezTo>
                    <a:pt x="469" y="95"/>
                    <a:pt x="470" y="96"/>
                    <a:pt x="470" y="96"/>
                  </a:cubicBezTo>
                  <a:cubicBezTo>
                    <a:pt x="473" y="95"/>
                    <a:pt x="476" y="92"/>
                    <a:pt x="478" y="92"/>
                  </a:cubicBezTo>
                  <a:cubicBezTo>
                    <a:pt x="481" y="92"/>
                    <a:pt x="478" y="93"/>
                    <a:pt x="480" y="94"/>
                  </a:cubicBezTo>
                  <a:cubicBezTo>
                    <a:pt x="484" y="95"/>
                    <a:pt x="487" y="93"/>
                    <a:pt x="489" y="92"/>
                  </a:cubicBezTo>
                  <a:cubicBezTo>
                    <a:pt x="491" y="90"/>
                    <a:pt x="493" y="89"/>
                    <a:pt x="494" y="87"/>
                  </a:cubicBezTo>
                  <a:cubicBezTo>
                    <a:pt x="494" y="92"/>
                    <a:pt x="494" y="92"/>
                    <a:pt x="491" y="96"/>
                  </a:cubicBezTo>
                  <a:cubicBezTo>
                    <a:pt x="492" y="96"/>
                    <a:pt x="492" y="96"/>
                    <a:pt x="494" y="96"/>
                  </a:cubicBezTo>
                  <a:cubicBezTo>
                    <a:pt x="494" y="98"/>
                    <a:pt x="495" y="99"/>
                    <a:pt x="495" y="100"/>
                  </a:cubicBezTo>
                  <a:cubicBezTo>
                    <a:pt x="494" y="101"/>
                    <a:pt x="496" y="102"/>
                    <a:pt x="496" y="102"/>
                  </a:cubicBezTo>
                  <a:cubicBezTo>
                    <a:pt x="497" y="101"/>
                    <a:pt x="497" y="100"/>
                    <a:pt x="498" y="99"/>
                  </a:cubicBezTo>
                  <a:cubicBezTo>
                    <a:pt x="499" y="99"/>
                    <a:pt x="499" y="99"/>
                    <a:pt x="499" y="99"/>
                  </a:cubicBezTo>
                  <a:cubicBezTo>
                    <a:pt x="500" y="102"/>
                    <a:pt x="500" y="102"/>
                    <a:pt x="500" y="102"/>
                  </a:cubicBezTo>
                  <a:cubicBezTo>
                    <a:pt x="503" y="103"/>
                    <a:pt x="509" y="100"/>
                    <a:pt x="508" y="101"/>
                  </a:cubicBezTo>
                  <a:cubicBezTo>
                    <a:pt x="507" y="101"/>
                    <a:pt x="506" y="103"/>
                    <a:pt x="506" y="103"/>
                  </a:cubicBezTo>
                  <a:cubicBezTo>
                    <a:pt x="506" y="104"/>
                    <a:pt x="507" y="105"/>
                    <a:pt x="506" y="106"/>
                  </a:cubicBezTo>
                  <a:cubicBezTo>
                    <a:pt x="506" y="106"/>
                    <a:pt x="504" y="106"/>
                    <a:pt x="504" y="106"/>
                  </a:cubicBezTo>
                  <a:cubicBezTo>
                    <a:pt x="503" y="108"/>
                    <a:pt x="503" y="108"/>
                    <a:pt x="503" y="108"/>
                  </a:cubicBezTo>
                  <a:cubicBezTo>
                    <a:pt x="501" y="109"/>
                    <a:pt x="501" y="107"/>
                    <a:pt x="500" y="106"/>
                  </a:cubicBezTo>
                  <a:cubicBezTo>
                    <a:pt x="497" y="106"/>
                    <a:pt x="492" y="108"/>
                    <a:pt x="491" y="107"/>
                  </a:cubicBezTo>
                  <a:cubicBezTo>
                    <a:pt x="491" y="107"/>
                    <a:pt x="489" y="102"/>
                    <a:pt x="488" y="102"/>
                  </a:cubicBezTo>
                  <a:cubicBezTo>
                    <a:pt x="488" y="101"/>
                    <a:pt x="485" y="102"/>
                    <a:pt x="484" y="102"/>
                  </a:cubicBezTo>
                  <a:cubicBezTo>
                    <a:pt x="483" y="101"/>
                    <a:pt x="482" y="98"/>
                    <a:pt x="480" y="98"/>
                  </a:cubicBezTo>
                  <a:cubicBezTo>
                    <a:pt x="476" y="97"/>
                    <a:pt x="468" y="98"/>
                    <a:pt x="464" y="99"/>
                  </a:cubicBezTo>
                  <a:cubicBezTo>
                    <a:pt x="464" y="99"/>
                    <a:pt x="465" y="103"/>
                    <a:pt x="464" y="103"/>
                  </a:cubicBezTo>
                  <a:cubicBezTo>
                    <a:pt x="465" y="103"/>
                    <a:pt x="466" y="105"/>
                    <a:pt x="466" y="105"/>
                  </a:cubicBezTo>
                  <a:cubicBezTo>
                    <a:pt x="467" y="105"/>
                    <a:pt x="469" y="105"/>
                    <a:pt x="470" y="105"/>
                  </a:cubicBezTo>
                  <a:cubicBezTo>
                    <a:pt x="470" y="105"/>
                    <a:pt x="470" y="106"/>
                    <a:pt x="470" y="106"/>
                  </a:cubicBezTo>
                  <a:cubicBezTo>
                    <a:pt x="471" y="107"/>
                    <a:pt x="471" y="109"/>
                    <a:pt x="471" y="110"/>
                  </a:cubicBezTo>
                  <a:cubicBezTo>
                    <a:pt x="461" y="112"/>
                    <a:pt x="457" y="111"/>
                    <a:pt x="451" y="117"/>
                  </a:cubicBezTo>
                  <a:cubicBezTo>
                    <a:pt x="450" y="117"/>
                    <a:pt x="449" y="118"/>
                    <a:pt x="449" y="118"/>
                  </a:cubicBezTo>
                  <a:cubicBezTo>
                    <a:pt x="450" y="121"/>
                    <a:pt x="451" y="123"/>
                    <a:pt x="452" y="126"/>
                  </a:cubicBezTo>
                  <a:cubicBezTo>
                    <a:pt x="452" y="125"/>
                    <a:pt x="454" y="126"/>
                    <a:pt x="454" y="126"/>
                  </a:cubicBezTo>
                  <a:cubicBezTo>
                    <a:pt x="454" y="126"/>
                    <a:pt x="454" y="124"/>
                    <a:pt x="454" y="124"/>
                  </a:cubicBezTo>
                  <a:cubicBezTo>
                    <a:pt x="455" y="124"/>
                    <a:pt x="455" y="124"/>
                    <a:pt x="455" y="124"/>
                  </a:cubicBezTo>
                  <a:cubicBezTo>
                    <a:pt x="455" y="122"/>
                    <a:pt x="455" y="122"/>
                    <a:pt x="455" y="122"/>
                  </a:cubicBezTo>
                  <a:cubicBezTo>
                    <a:pt x="455" y="122"/>
                    <a:pt x="457" y="122"/>
                    <a:pt x="455" y="123"/>
                  </a:cubicBezTo>
                  <a:cubicBezTo>
                    <a:pt x="456" y="123"/>
                    <a:pt x="457" y="123"/>
                    <a:pt x="457" y="123"/>
                  </a:cubicBezTo>
                  <a:cubicBezTo>
                    <a:pt x="458" y="126"/>
                    <a:pt x="458" y="126"/>
                    <a:pt x="458" y="126"/>
                  </a:cubicBezTo>
                  <a:cubicBezTo>
                    <a:pt x="461" y="127"/>
                    <a:pt x="464" y="125"/>
                    <a:pt x="466" y="125"/>
                  </a:cubicBezTo>
                  <a:cubicBezTo>
                    <a:pt x="466" y="125"/>
                    <a:pt x="467" y="122"/>
                    <a:pt x="465" y="124"/>
                  </a:cubicBezTo>
                  <a:cubicBezTo>
                    <a:pt x="465" y="122"/>
                    <a:pt x="465" y="122"/>
                    <a:pt x="465" y="122"/>
                  </a:cubicBezTo>
                  <a:cubicBezTo>
                    <a:pt x="466" y="122"/>
                    <a:pt x="467" y="121"/>
                    <a:pt x="467" y="120"/>
                  </a:cubicBezTo>
                  <a:cubicBezTo>
                    <a:pt x="468" y="121"/>
                    <a:pt x="469" y="122"/>
                    <a:pt x="470" y="122"/>
                  </a:cubicBezTo>
                  <a:cubicBezTo>
                    <a:pt x="470" y="123"/>
                    <a:pt x="470" y="124"/>
                    <a:pt x="470" y="124"/>
                  </a:cubicBezTo>
                  <a:cubicBezTo>
                    <a:pt x="472" y="124"/>
                    <a:pt x="472" y="126"/>
                    <a:pt x="472" y="126"/>
                  </a:cubicBezTo>
                  <a:cubicBezTo>
                    <a:pt x="472" y="126"/>
                    <a:pt x="472" y="125"/>
                    <a:pt x="473" y="122"/>
                  </a:cubicBezTo>
                  <a:cubicBezTo>
                    <a:pt x="474" y="121"/>
                    <a:pt x="474" y="121"/>
                    <a:pt x="474" y="121"/>
                  </a:cubicBezTo>
                  <a:cubicBezTo>
                    <a:pt x="475" y="121"/>
                    <a:pt x="474" y="123"/>
                    <a:pt x="474" y="124"/>
                  </a:cubicBezTo>
                  <a:cubicBezTo>
                    <a:pt x="476" y="124"/>
                    <a:pt x="478" y="125"/>
                    <a:pt x="480" y="126"/>
                  </a:cubicBezTo>
                  <a:cubicBezTo>
                    <a:pt x="483" y="126"/>
                    <a:pt x="484" y="125"/>
                    <a:pt x="487" y="126"/>
                  </a:cubicBezTo>
                  <a:cubicBezTo>
                    <a:pt x="488" y="127"/>
                    <a:pt x="488" y="128"/>
                    <a:pt x="488" y="128"/>
                  </a:cubicBezTo>
                  <a:cubicBezTo>
                    <a:pt x="489" y="128"/>
                    <a:pt x="488" y="126"/>
                    <a:pt x="488" y="126"/>
                  </a:cubicBezTo>
                  <a:cubicBezTo>
                    <a:pt x="494" y="123"/>
                    <a:pt x="494" y="124"/>
                    <a:pt x="490" y="119"/>
                  </a:cubicBezTo>
                  <a:cubicBezTo>
                    <a:pt x="496" y="121"/>
                    <a:pt x="494" y="121"/>
                    <a:pt x="497" y="118"/>
                  </a:cubicBezTo>
                  <a:cubicBezTo>
                    <a:pt x="497" y="117"/>
                    <a:pt x="498" y="117"/>
                    <a:pt x="498" y="117"/>
                  </a:cubicBezTo>
                  <a:cubicBezTo>
                    <a:pt x="498" y="116"/>
                    <a:pt x="498" y="116"/>
                    <a:pt x="498" y="116"/>
                  </a:cubicBezTo>
                  <a:cubicBezTo>
                    <a:pt x="500" y="115"/>
                    <a:pt x="499" y="121"/>
                    <a:pt x="499" y="120"/>
                  </a:cubicBezTo>
                  <a:cubicBezTo>
                    <a:pt x="499" y="121"/>
                    <a:pt x="499" y="122"/>
                    <a:pt x="499" y="122"/>
                  </a:cubicBezTo>
                  <a:cubicBezTo>
                    <a:pt x="502" y="122"/>
                    <a:pt x="506" y="121"/>
                    <a:pt x="507" y="121"/>
                  </a:cubicBezTo>
                  <a:cubicBezTo>
                    <a:pt x="507" y="121"/>
                    <a:pt x="510" y="122"/>
                    <a:pt x="510" y="122"/>
                  </a:cubicBezTo>
                  <a:cubicBezTo>
                    <a:pt x="512" y="122"/>
                    <a:pt x="513" y="121"/>
                    <a:pt x="514" y="121"/>
                  </a:cubicBezTo>
                  <a:cubicBezTo>
                    <a:pt x="514" y="121"/>
                    <a:pt x="515" y="121"/>
                    <a:pt x="515" y="122"/>
                  </a:cubicBezTo>
                  <a:cubicBezTo>
                    <a:pt x="515" y="121"/>
                    <a:pt x="516" y="121"/>
                    <a:pt x="516" y="120"/>
                  </a:cubicBezTo>
                  <a:cubicBezTo>
                    <a:pt x="516" y="117"/>
                    <a:pt x="516" y="116"/>
                    <a:pt x="515" y="114"/>
                  </a:cubicBezTo>
                  <a:cubicBezTo>
                    <a:pt x="516" y="115"/>
                    <a:pt x="517" y="115"/>
                    <a:pt x="518" y="116"/>
                  </a:cubicBezTo>
                  <a:cubicBezTo>
                    <a:pt x="518" y="117"/>
                    <a:pt x="517" y="118"/>
                    <a:pt x="518" y="119"/>
                  </a:cubicBezTo>
                  <a:cubicBezTo>
                    <a:pt x="520" y="122"/>
                    <a:pt x="521" y="120"/>
                    <a:pt x="523" y="120"/>
                  </a:cubicBezTo>
                  <a:cubicBezTo>
                    <a:pt x="522" y="119"/>
                    <a:pt x="524" y="119"/>
                    <a:pt x="524" y="119"/>
                  </a:cubicBezTo>
                  <a:cubicBezTo>
                    <a:pt x="525" y="119"/>
                    <a:pt x="525" y="121"/>
                    <a:pt x="526" y="121"/>
                  </a:cubicBezTo>
                  <a:cubicBezTo>
                    <a:pt x="526" y="124"/>
                    <a:pt x="526" y="125"/>
                    <a:pt x="526" y="129"/>
                  </a:cubicBezTo>
                  <a:cubicBezTo>
                    <a:pt x="526" y="129"/>
                    <a:pt x="529" y="129"/>
                    <a:pt x="528" y="128"/>
                  </a:cubicBezTo>
                  <a:cubicBezTo>
                    <a:pt x="529" y="128"/>
                    <a:pt x="531" y="129"/>
                    <a:pt x="531" y="129"/>
                  </a:cubicBezTo>
                  <a:cubicBezTo>
                    <a:pt x="532" y="129"/>
                    <a:pt x="532" y="126"/>
                    <a:pt x="533" y="126"/>
                  </a:cubicBezTo>
                  <a:cubicBezTo>
                    <a:pt x="534" y="124"/>
                    <a:pt x="537" y="124"/>
                    <a:pt x="538" y="122"/>
                  </a:cubicBezTo>
                  <a:cubicBezTo>
                    <a:pt x="539" y="122"/>
                    <a:pt x="539" y="122"/>
                    <a:pt x="539" y="122"/>
                  </a:cubicBezTo>
                  <a:cubicBezTo>
                    <a:pt x="539" y="120"/>
                    <a:pt x="539" y="120"/>
                    <a:pt x="539" y="120"/>
                  </a:cubicBezTo>
                  <a:cubicBezTo>
                    <a:pt x="540" y="121"/>
                    <a:pt x="540" y="122"/>
                    <a:pt x="541" y="123"/>
                  </a:cubicBezTo>
                  <a:cubicBezTo>
                    <a:pt x="542" y="123"/>
                    <a:pt x="543" y="123"/>
                    <a:pt x="544" y="123"/>
                  </a:cubicBezTo>
                  <a:cubicBezTo>
                    <a:pt x="544" y="123"/>
                    <a:pt x="545" y="121"/>
                    <a:pt x="545" y="121"/>
                  </a:cubicBezTo>
                  <a:cubicBezTo>
                    <a:pt x="547" y="119"/>
                    <a:pt x="550" y="118"/>
                    <a:pt x="552" y="116"/>
                  </a:cubicBezTo>
                  <a:cubicBezTo>
                    <a:pt x="551" y="116"/>
                    <a:pt x="551" y="114"/>
                    <a:pt x="550" y="114"/>
                  </a:cubicBezTo>
                  <a:cubicBezTo>
                    <a:pt x="549" y="114"/>
                    <a:pt x="547" y="115"/>
                    <a:pt x="546" y="114"/>
                  </a:cubicBezTo>
                  <a:cubicBezTo>
                    <a:pt x="545" y="114"/>
                    <a:pt x="543" y="110"/>
                    <a:pt x="542" y="109"/>
                  </a:cubicBezTo>
                  <a:cubicBezTo>
                    <a:pt x="539" y="108"/>
                    <a:pt x="536" y="108"/>
                    <a:pt x="532" y="108"/>
                  </a:cubicBezTo>
                  <a:cubicBezTo>
                    <a:pt x="539" y="106"/>
                    <a:pt x="545" y="106"/>
                    <a:pt x="552" y="104"/>
                  </a:cubicBezTo>
                  <a:cubicBezTo>
                    <a:pt x="551" y="101"/>
                    <a:pt x="551" y="99"/>
                    <a:pt x="551" y="97"/>
                  </a:cubicBezTo>
                  <a:cubicBezTo>
                    <a:pt x="554" y="97"/>
                    <a:pt x="559" y="100"/>
                    <a:pt x="564" y="98"/>
                  </a:cubicBezTo>
                  <a:cubicBezTo>
                    <a:pt x="565" y="97"/>
                    <a:pt x="565" y="97"/>
                    <a:pt x="565" y="97"/>
                  </a:cubicBezTo>
                  <a:cubicBezTo>
                    <a:pt x="566" y="97"/>
                    <a:pt x="568" y="98"/>
                    <a:pt x="569" y="97"/>
                  </a:cubicBezTo>
                  <a:cubicBezTo>
                    <a:pt x="569" y="97"/>
                    <a:pt x="569" y="96"/>
                    <a:pt x="570" y="96"/>
                  </a:cubicBezTo>
                  <a:cubicBezTo>
                    <a:pt x="571" y="96"/>
                    <a:pt x="570" y="94"/>
                    <a:pt x="571" y="94"/>
                  </a:cubicBezTo>
                  <a:cubicBezTo>
                    <a:pt x="568" y="93"/>
                    <a:pt x="563" y="92"/>
                    <a:pt x="569" y="92"/>
                  </a:cubicBezTo>
                  <a:cubicBezTo>
                    <a:pt x="572" y="91"/>
                    <a:pt x="580" y="93"/>
                    <a:pt x="574" y="89"/>
                  </a:cubicBezTo>
                  <a:cubicBezTo>
                    <a:pt x="574" y="88"/>
                    <a:pt x="574" y="88"/>
                    <a:pt x="574" y="88"/>
                  </a:cubicBezTo>
                  <a:cubicBezTo>
                    <a:pt x="580" y="88"/>
                    <a:pt x="580" y="87"/>
                    <a:pt x="584" y="85"/>
                  </a:cubicBezTo>
                  <a:cubicBezTo>
                    <a:pt x="584" y="84"/>
                    <a:pt x="584" y="84"/>
                    <a:pt x="584" y="84"/>
                  </a:cubicBezTo>
                  <a:cubicBezTo>
                    <a:pt x="583" y="83"/>
                    <a:pt x="584" y="83"/>
                    <a:pt x="583" y="81"/>
                  </a:cubicBezTo>
                  <a:cubicBezTo>
                    <a:pt x="580" y="81"/>
                    <a:pt x="579" y="82"/>
                    <a:pt x="576" y="82"/>
                  </a:cubicBezTo>
                  <a:cubicBezTo>
                    <a:pt x="576" y="82"/>
                    <a:pt x="576" y="80"/>
                    <a:pt x="576" y="80"/>
                  </a:cubicBezTo>
                  <a:cubicBezTo>
                    <a:pt x="574" y="80"/>
                    <a:pt x="570" y="78"/>
                    <a:pt x="570" y="78"/>
                  </a:cubicBezTo>
                  <a:cubicBezTo>
                    <a:pt x="569" y="78"/>
                    <a:pt x="568" y="80"/>
                    <a:pt x="568" y="80"/>
                  </a:cubicBezTo>
                  <a:cubicBezTo>
                    <a:pt x="566" y="80"/>
                    <a:pt x="565" y="79"/>
                    <a:pt x="564" y="80"/>
                  </a:cubicBezTo>
                  <a:cubicBezTo>
                    <a:pt x="562" y="81"/>
                    <a:pt x="562" y="81"/>
                    <a:pt x="562" y="81"/>
                  </a:cubicBezTo>
                  <a:cubicBezTo>
                    <a:pt x="558" y="82"/>
                    <a:pt x="556" y="83"/>
                    <a:pt x="552" y="84"/>
                  </a:cubicBezTo>
                  <a:cubicBezTo>
                    <a:pt x="553" y="83"/>
                    <a:pt x="552" y="82"/>
                    <a:pt x="553" y="81"/>
                  </a:cubicBezTo>
                  <a:cubicBezTo>
                    <a:pt x="554" y="80"/>
                    <a:pt x="556" y="79"/>
                    <a:pt x="557" y="79"/>
                  </a:cubicBezTo>
                  <a:cubicBezTo>
                    <a:pt x="558" y="80"/>
                    <a:pt x="556" y="77"/>
                    <a:pt x="556" y="77"/>
                  </a:cubicBezTo>
                  <a:cubicBezTo>
                    <a:pt x="553" y="76"/>
                    <a:pt x="551" y="76"/>
                    <a:pt x="548" y="76"/>
                  </a:cubicBezTo>
                  <a:cubicBezTo>
                    <a:pt x="548" y="76"/>
                    <a:pt x="549" y="74"/>
                    <a:pt x="550" y="74"/>
                  </a:cubicBezTo>
                  <a:cubicBezTo>
                    <a:pt x="550" y="74"/>
                    <a:pt x="558" y="76"/>
                    <a:pt x="559" y="76"/>
                  </a:cubicBezTo>
                  <a:cubicBezTo>
                    <a:pt x="559" y="76"/>
                    <a:pt x="561" y="78"/>
                    <a:pt x="561" y="78"/>
                  </a:cubicBezTo>
                  <a:cubicBezTo>
                    <a:pt x="562" y="78"/>
                    <a:pt x="564" y="77"/>
                    <a:pt x="566" y="77"/>
                  </a:cubicBezTo>
                  <a:cubicBezTo>
                    <a:pt x="567" y="77"/>
                    <a:pt x="574" y="76"/>
                    <a:pt x="569" y="74"/>
                  </a:cubicBezTo>
                  <a:cubicBezTo>
                    <a:pt x="566" y="73"/>
                    <a:pt x="565" y="73"/>
                    <a:pt x="562" y="72"/>
                  </a:cubicBezTo>
                  <a:cubicBezTo>
                    <a:pt x="563" y="72"/>
                    <a:pt x="560" y="71"/>
                    <a:pt x="560" y="71"/>
                  </a:cubicBezTo>
                  <a:cubicBezTo>
                    <a:pt x="564" y="72"/>
                    <a:pt x="567" y="71"/>
                    <a:pt x="571" y="72"/>
                  </a:cubicBezTo>
                  <a:cubicBezTo>
                    <a:pt x="571" y="73"/>
                    <a:pt x="573" y="74"/>
                    <a:pt x="574" y="74"/>
                  </a:cubicBezTo>
                  <a:cubicBezTo>
                    <a:pt x="574" y="74"/>
                    <a:pt x="576" y="73"/>
                    <a:pt x="576" y="72"/>
                  </a:cubicBezTo>
                  <a:cubicBezTo>
                    <a:pt x="575" y="70"/>
                    <a:pt x="575" y="70"/>
                    <a:pt x="575" y="70"/>
                  </a:cubicBezTo>
                  <a:cubicBezTo>
                    <a:pt x="570" y="69"/>
                    <a:pt x="565" y="69"/>
                    <a:pt x="560" y="69"/>
                  </a:cubicBezTo>
                  <a:cubicBezTo>
                    <a:pt x="560" y="69"/>
                    <a:pt x="560" y="67"/>
                    <a:pt x="560" y="66"/>
                  </a:cubicBezTo>
                  <a:cubicBezTo>
                    <a:pt x="562" y="67"/>
                    <a:pt x="564" y="67"/>
                    <a:pt x="566" y="68"/>
                  </a:cubicBezTo>
                  <a:cubicBezTo>
                    <a:pt x="566" y="67"/>
                    <a:pt x="567" y="65"/>
                    <a:pt x="568" y="65"/>
                  </a:cubicBezTo>
                  <a:cubicBezTo>
                    <a:pt x="568" y="65"/>
                    <a:pt x="569" y="66"/>
                    <a:pt x="570" y="65"/>
                  </a:cubicBezTo>
                  <a:cubicBezTo>
                    <a:pt x="570" y="65"/>
                    <a:pt x="570" y="67"/>
                    <a:pt x="570" y="67"/>
                  </a:cubicBezTo>
                  <a:cubicBezTo>
                    <a:pt x="572" y="69"/>
                    <a:pt x="576" y="70"/>
                    <a:pt x="577" y="69"/>
                  </a:cubicBezTo>
                  <a:cubicBezTo>
                    <a:pt x="577" y="69"/>
                    <a:pt x="575" y="66"/>
                    <a:pt x="579" y="67"/>
                  </a:cubicBezTo>
                  <a:cubicBezTo>
                    <a:pt x="579" y="67"/>
                    <a:pt x="582" y="69"/>
                    <a:pt x="583" y="70"/>
                  </a:cubicBezTo>
                  <a:cubicBezTo>
                    <a:pt x="584" y="69"/>
                    <a:pt x="586" y="67"/>
                    <a:pt x="586" y="66"/>
                  </a:cubicBezTo>
                  <a:cubicBezTo>
                    <a:pt x="587" y="67"/>
                    <a:pt x="588" y="68"/>
                    <a:pt x="588" y="68"/>
                  </a:cubicBezTo>
                  <a:cubicBezTo>
                    <a:pt x="593" y="70"/>
                    <a:pt x="596" y="68"/>
                    <a:pt x="600" y="68"/>
                  </a:cubicBezTo>
                  <a:cubicBezTo>
                    <a:pt x="600" y="68"/>
                    <a:pt x="601" y="66"/>
                    <a:pt x="601" y="65"/>
                  </a:cubicBezTo>
                  <a:cubicBezTo>
                    <a:pt x="600" y="65"/>
                    <a:pt x="600" y="65"/>
                    <a:pt x="599" y="64"/>
                  </a:cubicBezTo>
                  <a:cubicBezTo>
                    <a:pt x="596" y="63"/>
                    <a:pt x="603" y="64"/>
                    <a:pt x="603" y="64"/>
                  </a:cubicBezTo>
                  <a:cubicBezTo>
                    <a:pt x="604" y="64"/>
                    <a:pt x="605" y="61"/>
                    <a:pt x="605" y="61"/>
                  </a:cubicBezTo>
                  <a:cubicBezTo>
                    <a:pt x="605" y="61"/>
                    <a:pt x="615" y="60"/>
                    <a:pt x="611" y="59"/>
                  </a:cubicBezTo>
                  <a:cubicBezTo>
                    <a:pt x="610" y="59"/>
                    <a:pt x="608" y="58"/>
                    <a:pt x="607" y="58"/>
                  </a:cubicBezTo>
                  <a:cubicBezTo>
                    <a:pt x="607" y="58"/>
                    <a:pt x="608" y="57"/>
                    <a:pt x="607" y="56"/>
                  </a:cubicBezTo>
                  <a:cubicBezTo>
                    <a:pt x="609" y="55"/>
                    <a:pt x="609" y="55"/>
                    <a:pt x="609" y="55"/>
                  </a:cubicBezTo>
                  <a:cubicBezTo>
                    <a:pt x="610" y="55"/>
                    <a:pt x="611" y="57"/>
                    <a:pt x="612" y="57"/>
                  </a:cubicBezTo>
                  <a:cubicBezTo>
                    <a:pt x="616" y="59"/>
                    <a:pt x="616" y="57"/>
                    <a:pt x="619" y="56"/>
                  </a:cubicBezTo>
                  <a:cubicBezTo>
                    <a:pt x="619" y="54"/>
                    <a:pt x="619" y="54"/>
                    <a:pt x="619" y="54"/>
                  </a:cubicBezTo>
                  <a:cubicBezTo>
                    <a:pt x="620" y="54"/>
                    <a:pt x="621" y="55"/>
                    <a:pt x="622" y="54"/>
                  </a:cubicBezTo>
                  <a:cubicBezTo>
                    <a:pt x="623" y="53"/>
                    <a:pt x="621" y="52"/>
                    <a:pt x="621" y="51"/>
                  </a:cubicBezTo>
                  <a:cubicBezTo>
                    <a:pt x="622" y="50"/>
                    <a:pt x="623" y="50"/>
                    <a:pt x="623" y="49"/>
                  </a:cubicBezTo>
                  <a:cubicBezTo>
                    <a:pt x="627" y="55"/>
                    <a:pt x="628" y="51"/>
                    <a:pt x="627" y="51"/>
                  </a:cubicBezTo>
                  <a:cubicBezTo>
                    <a:pt x="628" y="51"/>
                    <a:pt x="628" y="52"/>
                    <a:pt x="629" y="52"/>
                  </a:cubicBezTo>
                  <a:cubicBezTo>
                    <a:pt x="630" y="52"/>
                    <a:pt x="630" y="49"/>
                    <a:pt x="631" y="49"/>
                  </a:cubicBezTo>
                  <a:cubicBezTo>
                    <a:pt x="633" y="48"/>
                    <a:pt x="635" y="48"/>
                    <a:pt x="637" y="47"/>
                  </a:cubicBezTo>
                  <a:cubicBezTo>
                    <a:pt x="638" y="47"/>
                    <a:pt x="639" y="45"/>
                    <a:pt x="639" y="45"/>
                  </a:cubicBezTo>
                  <a:cubicBezTo>
                    <a:pt x="640" y="44"/>
                    <a:pt x="642" y="44"/>
                    <a:pt x="643" y="43"/>
                  </a:cubicBezTo>
                  <a:cubicBezTo>
                    <a:pt x="644" y="43"/>
                    <a:pt x="643" y="41"/>
                    <a:pt x="644" y="41"/>
                  </a:cubicBezTo>
                  <a:cubicBezTo>
                    <a:pt x="646" y="41"/>
                    <a:pt x="647" y="42"/>
                    <a:pt x="650" y="42"/>
                  </a:cubicBezTo>
                  <a:cubicBezTo>
                    <a:pt x="651" y="42"/>
                    <a:pt x="655" y="40"/>
                    <a:pt x="656" y="40"/>
                  </a:cubicBezTo>
                  <a:cubicBezTo>
                    <a:pt x="663" y="38"/>
                    <a:pt x="667" y="38"/>
                    <a:pt x="673" y="35"/>
                  </a:cubicBezTo>
                  <a:cubicBezTo>
                    <a:pt x="674" y="34"/>
                    <a:pt x="674" y="32"/>
                    <a:pt x="675" y="31"/>
                  </a:cubicBezTo>
                  <a:cubicBezTo>
                    <a:pt x="673" y="31"/>
                    <a:pt x="672" y="31"/>
                    <a:pt x="670" y="31"/>
                  </a:cubicBezTo>
                  <a:cubicBezTo>
                    <a:pt x="668" y="32"/>
                    <a:pt x="664" y="34"/>
                    <a:pt x="662" y="35"/>
                  </a:cubicBezTo>
                  <a:cubicBezTo>
                    <a:pt x="659" y="35"/>
                    <a:pt x="652" y="35"/>
                    <a:pt x="653" y="35"/>
                  </a:cubicBezTo>
                  <a:cubicBezTo>
                    <a:pt x="655" y="33"/>
                    <a:pt x="655" y="33"/>
                    <a:pt x="655" y="33"/>
                  </a:cubicBezTo>
                  <a:cubicBezTo>
                    <a:pt x="658" y="32"/>
                    <a:pt x="661" y="33"/>
                    <a:pt x="665" y="32"/>
                  </a:cubicBezTo>
                  <a:cubicBezTo>
                    <a:pt x="664" y="31"/>
                    <a:pt x="665" y="31"/>
                    <a:pt x="665" y="31"/>
                  </a:cubicBezTo>
                  <a:cubicBezTo>
                    <a:pt x="665" y="31"/>
                    <a:pt x="663" y="29"/>
                    <a:pt x="664" y="29"/>
                  </a:cubicBezTo>
                  <a:cubicBezTo>
                    <a:pt x="665" y="29"/>
                    <a:pt x="667" y="30"/>
                    <a:pt x="667" y="31"/>
                  </a:cubicBezTo>
                  <a:cubicBezTo>
                    <a:pt x="668" y="31"/>
                    <a:pt x="674" y="30"/>
                    <a:pt x="675" y="29"/>
                  </a:cubicBezTo>
                  <a:cubicBezTo>
                    <a:pt x="676" y="29"/>
                    <a:pt x="677" y="26"/>
                    <a:pt x="678" y="25"/>
                  </a:cubicBezTo>
                  <a:cubicBezTo>
                    <a:pt x="679" y="25"/>
                    <a:pt x="682" y="26"/>
                    <a:pt x="683" y="25"/>
                  </a:cubicBezTo>
                  <a:cubicBezTo>
                    <a:pt x="683" y="24"/>
                    <a:pt x="683" y="24"/>
                    <a:pt x="683" y="24"/>
                  </a:cubicBezTo>
                  <a:cubicBezTo>
                    <a:pt x="684" y="24"/>
                    <a:pt x="686" y="24"/>
                    <a:pt x="687" y="23"/>
                  </a:cubicBezTo>
                  <a:cubicBezTo>
                    <a:pt x="688" y="23"/>
                    <a:pt x="689" y="21"/>
                    <a:pt x="689" y="21"/>
                  </a:cubicBezTo>
                  <a:cubicBezTo>
                    <a:pt x="690" y="20"/>
                    <a:pt x="692" y="21"/>
                    <a:pt x="693" y="21"/>
                  </a:cubicBezTo>
                  <a:cubicBezTo>
                    <a:pt x="694" y="19"/>
                    <a:pt x="694" y="19"/>
                    <a:pt x="694" y="19"/>
                  </a:cubicBezTo>
                  <a:cubicBezTo>
                    <a:pt x="695" y="19"/>
                    <a:pt x="696" y="20"/>
                    <a:pt x="696" y="19"/>
                  </a:cubicBezTo>
                  <a:cubicBezTo>
                    <a:pt x="696" y="19"/>
                    <a:pt x="696" y="19"/>
                    <a:pt x="696" y="19"/>
                  </a:cubicBezTo>
                  <a:cubicBezTo>
                    <a:pt x="696" y="18"/>
                    <a:pt x="698" y="17"/>
                    <a:pt x="698" y="17"/>
                  </a:cubicBezTo>
                  <a:cubicBezTo>
                    <a:pt x="698" y="14"/>
                    <a:pt x="698" y="14"/>
                    <a:pt x="698" y="14"/>
                  </a:cubicBezTo>
                  <a:cubicBezTo>
                    <a:pt x="695" y="14"/>
                    <a:pt x="693" y="14"/>
                    <a:pt x="690" y="13"/>
                  </a:cubicBezTo>
                  <a:cubicBezTo>
                    <a:pt x="690" y="12"/>
                    <a:pt x="690" y="12"/>
                    <a:pt x="690" y="12"/>
                  </a:cubicBezTo>
                  <a:cubicBezTo>
                    <a:pt x="690" y="12"/>
                    <a:pt x="686" y="11"/>
                    <a:pt x="686" y="11"/>
                  </a:cubicBezTo>
                  <a:cubicBezTo>
                    <a:pt x="685" y="11"/>
                    <a:pt x="684" y="13"/>
                    <a:pt x="683" y="12"/>
                  </a:cubicBezTo>
                  <a:cubicBezTo>
                    <a:pt x="683" y="11"/>
                    <a:pt x="683" y="11"/>
                    <a:pt x="683" y="11"/>
                  </a:cubicBezTo>
                  <a:cubicBezTo>
                    <a:pt x="681" y="11"/>
                    <a:pt x="682" y="10"/>
                    <a:pt x="681" y="9"/>
                  </a:cubicBezTo>
                  <a:cubicBezTo>
                    <a:pt x="680" y="9"/>
                    <a:pt x="679" y="9"/>
                    <a:pt x="678" y="9"/>
                  </a:cubicBezTo>
                  <a:cubicBezTo>
                    <a:pt x="678" y="7"/>
                    <a:pt x="678" y="7"/>
                    <a:pt x="678" y="7"/>
                  </a:cubicBezTo>
                  <a:cubicBezTo>
                    <a:pt x="675" y="6"/>
                    <a:pt x="673" y="7"/>
                    <a:pt x="669" y="6"/>
                  </a:cubicBezTo>
                  <a:cubicBezTo>
                    <a:pt x="669" y="6"/>
                    <a:pt x="667" y="4"/>
                    <a:pt x="666" y="4"/>
                  </a:cubicBezTo>
                  <a:cubicBezTo>
                    <a:pt x="662" y="3"/>
                    <a:pt x="654" y="3"/>
                    <a:pt x="653" y="3"/>
                  </a:cubicBezTo>
                  <a:cubicBezTo>
                    <a:pt x="651" y="4"/>
                    <a:pt x="650" y="8"/>
                    <a:pt x="648" y="9"/>
                  </a:cubicBezTo>
                  <a:cubicBezTo>
                    <a:pt x="646" y="10"/>
                    <a:pt x="644" y="10"/>
                    <a:pt x="643" y="11"/>
                  </a:cubicBezTo>
                  <a:cubicBezTo>
                    <a:pt x="642" y="11"/>
                    <a:pt x="641" y="13"/>
                    <a:pt x="640" y="13"/>
                  </a:cubicBezTo>
                  <a:cubicBezTo>
                    <a:pt x="638" y="14"/>
                    <a:pt x="638" y="12"/>
                    <a:pt x="637" y="13"/>
                  </a:cubicBezTo>
                  <a:cubicBezTo>
                    <a:pt x="637" y="13"/>
                    <a:pt x="635" y="14"/>
                    <a:pt x="635" y="15"/>
                  </a:cubicBezTo>
                  <a:cubicBezTo>
                    <a:pt x="631" y="16"/>
                    <a:pt x="630" y="15"/>
                    <a:pt x="627" y="17"/>
                  </a:cubicBezTo>
                  <a:cubicBezTo>
                    <a:pt x="628" y="16"/>
                    <a:pt x="627" y="15"/>
                    <a:pt x="627" y="15"/>
                  </a:cubicBezTo>
                  <a:cubicBezTo>
                    <a:pt x="628" y="14"/>
                    <a:pt x="631" y="12"/>
                    <a:pt x="633" y="11"/>
                  </a:cubicBezTo>
                  <a:cubicBezTo>
                    <a:pt x="634" y="11"/>
                    <a:pt x="636" y="12"/>
                    <a:pt x="638" y="11"/>
                  </a:cubicBezTo>
                  <a:cubicBezTo>
                    <a:pt x="639" y="11"/>
                    <a:pt x="647" y="7"/>
                    <a:pt x="647" y="6"/>
                  </a:cubicBezTo>
                  <a:cubicBezTo>
                    <a:pt x="648" y="5"/>
                    <a:pt x="647" y="4"/>
                    <a:pt x="648" y="3"/>
                  </a:cubicBezTo>
                  <a:cubicBezTo>
                    <a:pt x="647" y="3"/>
                    <a:pt x="645" y="2"/>
                    <a:pt x="644" y="2"/>
                  </a:cubicBezTo>
                  <a:cubicBezTo>
                    <a:pt x="639" y="0"/>
                    <a:pt x="637" y="2"/>
                    <a:pt x="632" y="3"/>
                  </a:cubicBezTo>
                  <a:cubicBezTo>
                    <a:pt x="631" y="3"/>
                    <a:pt x="628" y="2"/>
                    <a:pt x="629" y="2"/>
                  </a:cubicBezTo>
                  <a:cubicBezTo>
                    <a:pt x="628" y="3"/>
                    <a:pt x="628" y="3"/>
                    <a:pt x="628" y="3"/>
                  </a:cubicBezTo>
                  <a:cubicBezTo>
                    <a:pt x="627" y="3"/>
                    <a:pt x="623" y="3"/>
                    <a:pt x="622" y="2"/>
                  </a:cubicBezTo>
                  <a:cubicBezTo>
                    <a:pt x="621" y="1"/>
                    <a:pt x="621" y="1"/>
                    <a:pt x="621" y="1"/>
                  </a:cubicBezTo>
                  <a:cubicBezTo>
                    <a:pt x="621" y="0"/>
                    <a:pt x="620" y="1"/>
                    <a:pt x="618" y="1"/>
                  </a:cubicBezTo>
                  <a:cubicBezTo>
                    <a:pt x="616" y="1"/>
                    <a:pt x="613" y="0"/>
                    <a:pt x="611" y="0"/>
                  </a:cubicBezTo>
                  <a:cubicBezTo>
                    <a:pt x="610" y="0"/>
                    <a:pt x="606" y="3"/>
                    <a:pt x="606" y="3"/>
                  </a:cubicBezTo>
                  <a:cubicBezTo>
                    <a:pt x="606" y="4"/>
                    <a:pt x="606" y="6"/>
                    <a:pt x="606" y="7"/>
                  </a:cubicBezTo>
                  <a:cubicBezTo>
                    <a:pt x="605" y="6"/>
                    <a:pt x="605" y="5"/>
                    <a:pt x="605" y="5"/>
                  </a:cubicBezTo>
                  <a:cubicBezTo>
                    <a:pt x="602" y="4"/>
                    <a:pt x="589" y="7"/>
                    <a:pt x="594" y="12"/>
                  </a:cubicBezTo>
                  <a:cubicBezTo>
                    <a:pt x="592" y="11"/>
                    <a:pt x="590" y="11"/>
                    <a:pt x="588" y="9"/>
                  </a:cubicBezTo>
                  <a:cubicBezTo>
                    <a:pt x="587" y="9"/>
                    <a:pt x="587" y="7"/>
                    <a:pt x="585" y="7"/>
                  </a:cubicBezTo>
                  <a:cubicBezTo>
                    <a:pt x="584" y="6"/>
                    <a:pt x="582" y="7"/>
                    <a:pt x="582" y="7"/>
                  </a:cubicBezTo>
                  <a:cubicBezTo>
                    <a:pt x="575" y="8"/>
                    <a:pt x="566" y="6"/>
                    <a:pt x="561" y="7"/>
                  </a:cubicBezTo>
                  <a:cubicBezTo>
                    <a:pt x="559" y="7"/>
                    <a:pt x="557" y="9"/>
                    <a:pt x="556" y="9"/>
                  </a:cubicBezTo>
                  <a:cubicBezTo>
                    <a:pt x="556" y="11"/>
                    <a:pt x="556" y="11"/>
                    <a:pt x="556" y="11"/>
                  </a:cubicBezTo>
                  <a:cubicBezTo>
                    <a:pt x="556" y="11"/>
                    <a:pt x="557" y="11"/>
                    <a:pt x="558" y="11"/>
                  </a:cubicBezTo>
                  <a:cubicBezTo>
                    <a:pt x="558" y="12"/>
                    <a:pt x="557" y="13"/>
                    <a:pt x="558" y="13"/>
                  </a:cubicBezTo>
                  <a:cubicBezTo>
                    <a:pt x="559" y="14"/>
                    <a:pt x="561" y="13"/>
                    <a:pt x="562" y="13"/>
                  </a:cubicBezTo>
                  <a:cubicBezTo>
                    <a:pt x="562" y="13"/>
                    <a:pt x="563" y="15"/>
                    <a:pt x="563" y="15"/>
                  </a:cubicBezTo>
                  <a:cubicBezTo>
                    <a:pt x="564" y="15"/>
                    <a:pt x="566" y="16"/>
                    <a:pt x="567" y="17"/>
                  </a:cubicBezTo>
                  <a:cubicBezTo>
                    <a:pt x="567" y="18"/>
                    <a:pt x="566" y="20"/>
                    <a:pt x="566" y="20"/>
                  </a:cubicBezTo>
                  <a:cubicBezTo>
                    <a:pt x="564" y="17"/>
                    <a:pt x="563" y="15"/>
                    <a:pt x="560" y="15"/>
                  </a:cubicBezTo>
                  <a:cubicBezTo>
                    <a:pt x="559" y="14"/>
                    <a:pt x="557" y="15"/>
                    <a:pt x="557" y="15"/>
                  </a:cubicBezTo>
                  <a:cubicBezTo>
                    <a:pt x="556" y="14"/>
                    <a:pt x="555" y="12"/>
                    <a:pt x="554" y="11"/>
                  </a:cubicBezTo>
                  <a:cubicBezTo>
                    <a:pt x="554" y="12"/>
                    <a:pt x="553" y="11"/>
                    <a:pt x="552" y="11"/>
                  </a:cubicBezTo>
                  <a:cubicBezTo>
                    <a:pt x="552" y="11"/>
                    <a:pt x="551" y="13"/>
                    <a:pt x="551" y="13"/>
                  </a:cubicBezTo>
                  <a:cubicBezTo>
                    <a:pt x="549" y="14"/>
                    <a:pt x="547" y="13"/>
                    <a:pt x="545" y="13"/>
                  </a:cubicBezTo>
                  <a:cubicBezTo>
                    <a:pt x="544" y="12"/>
                    <a:pt x="544" y="11"/>
                    <a:pt x="543" y="11"/>
                  </a:cubicBezTo>
                  <a:cubicBezTo>
                    <a:pt x="543" y="11"/>
                    <a:pt x="543" y="13"/>
                    <a:pt x="543" y="13"/>
                  </a:cubicBezTo>
                  <a:cubicBezTo>
                    <a:pt x="543" y="14"/>
                    <a:pt x="540" y="17"/>
                    <a:pt x="539" y="17"/>
                  </a:cubicBezTo>
                  <a:cubicBezTo>
                    <a:pt x="538" y="17"/>
                    <a:pt x="537" y="18"/>
                    <a:pt x="536" y="17"/>
                  </a:cubicBezTo>
                  <a:cubicBezTo>
                    <a:pt x="535" y="17"/>
                    <a:pt x="535" y="15"/>
                    <a:pt x="535" y="15"/>
                  </a:cubicBezTo>
                  <a:cubicBezTo>
                    <a:pt x="534" y="15"/>
                    <a:pt x="533" y="15"/>
                    <a:pt x="532" y="15"/>
                  </a:cubicBezTo>
                  <a:cubicBezTo>
                    <a:pt x="532" y="15"/>
                    <a:pt x="531" y="16"/>
                    <a:pt x="531" y="17"/>
                  </a:cubicBezTo>
                  <a:cubicBezTo>
                    <a:pt x="532" y="18"/>
                    <a:pt x="533" y="19"/>
                    <a:pt x="533" y="19"/>
                  </a:cubicBezTo>
                  <a:cubicBezTo>
                    <a:pt x="534" y="20"/>
                    <a:pt x="535" y="19"/>
                    <a:pt x="536" y="19"/>
                  </a:cubicBezTo>
                  <a:cubicBezTo>
                    <a:pt x="536" y="21"/>
                    <a:pt x="536" y="21"/>
                    <a:pt x="536" y="21"/>
                  </a:cubicBezTo>
                  <a:cubicBezTo>
                    <a:pt x="532" y="19"/>
                    <a:pt x="529" y="17"/>
                    <a:pt x="526" y="17"/>
                  </a:cubicBezTo>
                  <a:cubicBezTo>
                    <a:pt x="526" y="16"/>
                    <a:pt x="524" y="17"/>
                    <a:pt x="524" y="17"/>
                  </a:cubicBezTo>
                  <a:cubicBezTo>
                    <a:pt x="523" y="16"/>
                    <a:pt x="522" y="14"/>
                    <a:pt x="521" y="14"/>
                  </a:cubicBezTo>
                  <a:cubicBezTo>
                    <a:pt x="520" y="14"/>
                    <a:pt x="518" y="14"/>
                    <a:pt x="517" y="14"/>
                  </a:cubicBezTo>
                  <a:cubicBezTo>
                    <a:pt x="517" y="16"/>
                    <a:pt x="517" y="21"/>
                    <a:pt x="518" y="23"/>
                  </a:cubicBezTo>
                  <a:cubicBezTo>
                    <a:pt x="519" y="24"/>
                    <a:pt x="521" y="24"/>
                    <a:pt x="521" y="25"/>
                  </a:cubicBezTo>
                  <a:cubicBezTo>
                    <a:pt x="521" y="25"/>
                    <a:pt x="521" y="26"/>
                    <a:pt x="521" y="27"/>
                  </a:cubicBezTo>
                  <a:cubicBezTo>
                    <a:pt x="520" y="26"/>
                    <a:pt x="519" y="24"/>
                    <a:pt x="518" y="23"/>
                  </a:cubicBezTo>
                  <a:cubicBezTo>
                    <a:pt x="517" y="23"/>
                    <a:pt x="517" y="22"/>
                    <a:pt x="516" y="22"/>
                  </a:cubicBezTo>
                  <a:cubicBezTo>
                    <a:pt x="516" y="23"/>
                    <a:pt x="515" y="21"/>
                    <a:pt x="514" y="21"/>
                  </a:cubicBezTo>
                  <a:cubicBezTo>
                    <a:pt x="514" y="22"/>
                    <a:pt x="515" y="25"/>
                    <a:pt x="514" y="25"/>
                  </a:cubicBezTo>
                  <a:cubicBezTo>
                    <a:pt x="513" y="25"/>
                    <a:pt x="513" y="25"/>
                    <a:pt x="513" y="25"/>
                  </a:cubicBezTo>
                  <a:cubicBezTo>
                    <a:pt x="510" y="21"/>
                    <a:pt x="510" y="19"/>
                    <a:pt x="504" y="18"/>
                  </a:cubicBezTo>
                  <a:cubicBezTo>
                    <a:pt x="503" y="17"/>
                    <a:pt x="503" y="17"/>
                    <a:pt x="503" y="17"/>
                  </a:cubicBezTo>
                  <a:cubicBezTo>
                    <a:pt x="500" y="16"/>
                    <a:pt x="498" y="17"/>
                    <a:pt x="495" y="16"/>
                  </a:cubicBezTo>
                  <a:cubicBezTo>
                    <a:pt x="491" y="15"/>
                    <a:pt x="491" y="15"/>
                    <a:pt x="491" y="15"/>
                  </a:cubicBezTo>
                  <a:cubicBezTo>
                    <a:pt x="491" y="14"/>
                    <a:pt x="490" y="13"/>
                    <a:pt x="490" y="13"/>
                  </a:cubicBezTo>
                  <a:cubicBezTo>
                    <a:pt x="490" y="12"/>
                    <a:pt x="490" y="12"/>
                    <a:pt x="490" y="12"/>
                  </a:cubicBezTo>
                  <a:cubicBezTo>
                    <a:pt x="488" y="11"/>
                    <a:pt x="484" y="12"/>
                    <a:pt x="482" y="12"/>
                  </a:cubicBezTo>
                  <a:cubicBezTo>
                    <a:pt x="483" y="13"/>
                    <a:pt x="482" y="13"/>
                    <a:pt x="482" y="14"/>
                  </a:cubicBezTo>
                  <a:cubicBezTo>
                    <a:pt x="482" y="14"/>
                    <a:pt x="485" y="18"/>
                    <a:pt x="486" y="19"/>
                  </a:cubicBezTo>
                  <a:cubicBezTo>
                    <a:pt x="480" y="17"/>
                    <a:pt x="476" y="19"/>
                    <a:pt x="470" y="18"/>
                  </a:cubicBezTo>
                  <a:cubicBezTo>
                    <a:pt x="471" y="20"/>
                    <a:pt x="471" y="21"/>
                    <a:pt x="472" y="23"/>
                  </a:cubicBezTo>
                  <a:cubicBezTo>
                    <a:pt x="474" y="23"/>
                    <a:pt x="474" y="22"/>
                    <a:pt x="476" y="23"/>
                  </a:cubicBezTo>
                  <a:cubicBezTo>
                    <a:pt x="477" y="23"/>
                    <a:pt x="478" y="25"/>
                    <a:pt x="478" y="25"/>
                  </a:cubicBezTo>
                  <a:cubicBezTo>
                    <a:pt x="481" y="25"/>
                    <a:pt x="482" y="23"/>
                    <a:pt x="484" y="23"/>
                  </a:cubicBezTo>
                  <a:cubicBezTo>
                    <a:pt x="485" y="23"/>
                    <a:pt x="487" y="24"/>
                    <a:pt x="489" y="24"/>
                  </a:cubicBezTo>
                  <a:cubicBezTo>
                    <a:pt x="490" y="24"/>
                    <a:pt x="491" y="22"/>
                    <a:pt x="493" y="23"/>
                  </a:cubicBezTo>
                  <a:cubicBezTo>
                    <a:pt x="493" y="23"/>
                    <a:pt x="494" y="24"/>
                    <a:pt x="494" y="24"/>
                  </a:cubicBezTo>
                  <a:cubicBezTo>
                    <a:pt x="494" y="25"/>
                    <a:pt x="494" y="25"/>
                    <a:pt x="494" y="25"/>
                  </a:cubicBezTo>
                  <a:cubicBezTo>
                    <a:pt x="494" y="26"/>
                    <a:pt x="492" y="25"/>
                    <a:pt x="492" y="25"/>
                  </a:cubicBezTo>
                  <a:cubicBezTo>
                    <a:pt x="492" y="25"/>
                    <a:pt x="492" y="31"/>
                    <a:pt x="492" y="31"/>
                  </a:cubicBezTo>
                  <a:cubicBezTo>
                    <a:pt x="491" y="31"/>
                    <a:pt x="491" y="31"/>
                    <a:pt x="490" y="31"/>
                  </a:cubicBezTo>
                  <a:cubicBezTo>
                    <a:pt x="490" y="29"/>
                    <a:pt x="490" y="28"/>
                    <a:pt x="489" y="26"/>
                  </a:cubicBezTo>
                  <a:cubicBezTo>
                    <a:pt x="487" y="26"/>
                    <a:pt x="486" y="26"/>
                    <a:pt x="484" y="27"/>
                  </a:cubicBezTo>
                  <a:cubicBezTo>
                    <a:pt x="483" y="29"/>
                    <a:pt x="483" y="29"/>
                    <a:pt x="483" y="29"/>
                  </a:cubicBezTo>
                  <a:cubicBezTo>
                    <a:pt x="483" y="29"/>
                    <a:pt x="476" y="26"/>
                    <a:pt x="474" y="25"/>
                  </a:cubicBezTo>
                  <a:cubicBezTo>
                    <a:pt x="475" y="25"/>
                    <a:pt x="473" y="27"/>
                    <a:pt x="473" y="27"/>
                  </a:cubicBezTo>
                  <a:cubicBezTo>
                    <a:pt x="474" y="27"/>
                    <a:pt x="475" y="30"/>
                    <a:pt x="474" y="30"/>
                  </a:cubicBezTo>
                  <a:close/>
                  <a:moveTo>
                    <a:pt x="101" y="453"/>
                  </a:moveTo>
                  <a:cubicBezTo>
                    <a:pt x="102" y="453"/>
                    <a:pt x="102" y="453"/>
                    <a:pt x="102" y="453"/>
                  </a:cubicBezTo>
                  <a:cubicBezTo>
                    <a:pt x="102" y="452"/>
                    <a:pt x="102" y="452"/>
                    <a:pt x="102" y="452"/>
                  </a:cubicBezTo>
                  <a:cubicBezTo>
                    <a:pt x="102" y="452"/>
                    <a:pt x="103" y="453"/>
                    <a:pt x="104" y="453"/>
                  </a:cubicBezTo>
                  <a:cubicBezTo>
                    <a:pt x="103" y="453"/>
                    <a:pt x="104" y="455"/>
                    <a:pt x="104" y="455"/>
                  </a:cubicBezTo>
                  <a:cubicBezTo>
                    <a:pt x="103" y="456"/>
                    <a:pt x="102" y="455"/>
                    <a:pt x="102" y="455"/>
                  </a:cubicBezTo>
                  <a:cubicBezTo>
                    <a:pt x="100" y="456"/>
                    <a:pt x="97" y="462"/>
                    <a:pt x="96" y="464"/>
                  </a:cubicBezTo>
                  <a:cubicBezTo>
                    <a:pt x="97" y="465"/>
                    <a:pt x="99" y="465"/>
                    <a:pt x="100" y="466"/>
                  </a:cubicBezTo>
                  <a:cubicBezTo>
                    <a:pt x="100" y="467"/>
                    <a:pt x="99" y="467"/>
                    <a:pt x="99" y="467"/>
                  </a:cubicBezTo>
                  <a:cubicBezTo>
                    <a:pt x="99" y="467"/>
                    <a:pt x="99" y="469"/>
                    <a:pt x="99" y="469"/>
                  </a:cubicBezTo>
                  <a:cubicBezTo>
                    <a:pt x="99" y="469"/>
                    <a:pt x="101" y="470"/>
                    <a:pt x="101" y="470"/>
                  </a:cubicBezTo>
                  <a:cubicBezTo>
                    <a:pt x="101" y="471"/>
                    <a:pt x="101" y="471"/>
                    <a:pt x="101" y="471"/>
                  </a:cubicBezTo>
                  <a:cubicBezTo>
                    <a:pt x="98" y="470"/>
                    <a:pt x="100" y="476"/>
                    <a:pt x="101" y="477"/>
                  </a:cubicBezTo>
                  <a:cubicBezTo>
                    <a:pt x="104" y="480"/>
                    <a:pt x="104" y="480"/>
                    <a:pt x="104" y="480"/>
                  </a:cubicBezTo>
                  <a:cubicBezTo>
                    <a:pt x="104" y="479"/>
                    <a:pt x="106" y="480"/>
                    <a:pt x="106" y="479"/>
                  </a:cubicBezTo>
                  <a:cubicBezTo>
                    <a:pt x="107" y="479"/>
                    <a:pt x="106" y="478"/>
                    <a:pt x="106" y="478"/>
                  </a:cubicBezTo>
                  <a:cubicBezTo>
                    <a:pt x="108" y="475"/>
                    <a:pt x="108" y="475"/>
                    <a:pt x="108" y="475"/>
                  </a:cubicBezTo>
                  <a:cubicBezTo>
                    <a:pt x="109" y="474"/>
                    <a:pt x="110" y="476"/>
                    <a:pt x="111" y="475"/>
                  </a:cubicBezTo>
                  <a:cubicBezTo>
                    <a:pt x="110" y="477"/>
                    <a:pt x="110" y="476"/>
                    <a:pt x="109" y="477"/>
                  </a:cubicBezTo>
                  <a:cubicBezTo>
                    <a:pt x="109" y="478"/>
                    <a:pt x="110" y="481"/>
                    <a:pt x="110" y="481"/>
                  </a:cubicBezTo>
                  <a:cubicBezTo>
                    <a:pt x="110" y="481"/>
                    <a:pt x="108" y="481"/>
                    <a:pt x="108" y="481"/>
                  </a:cubicBezTo>
                  <a:cubicBezTo>
                    <a:pt x="108" y="481"/>
                    <a:pt x="107" y="483"/>
                    <a:pt x="107" y="484"/>
                  </a:cubicBezTo>
                  <a:cubicBezTo>
                    <a:pt x="108" y="484"/>
                    <a:pt x="109" y="485"/>
                    <a:pt x="110" y="486"/>
                  </a:cubicBezTo>
                  <a:cubicBezTo>
                    <a:pt x="110" y="489"/>
                    <a:pt x="110" y="489"/>
                    <a:pt x="110" y="489"/>
                  </a:cubicBezTo>
                  <a:cubicBezTo>
                    <a:pt x="110" y="489"/>
                    <a:pt x="112" y="487"/>
                    <a:pt x="110" y="487"/>
                  </a:cubicBezTo>
                  <a:cubicBezTo>
                    <a:pt x="111" y="487"/>
                    <a:pt x="112" y="487"/>
                    <a:pt x="113" y="487"/>
                  </a:cubicBezTo>
                  <a:cubicBezTo>
                    <a:pt x="114" y="487"/>
                    <a:pt x="112" y="486"/>
                    <a:pt x="114" y="485"/>
                  </a:cubicBezTo>
                  <a:cubicBezTo>
                    <a:pt x="114" y="487"/>
                    <a:pt x="114" y="490"/>
                    <a:pt x="116" y="491"/>
                  </a:cubicBezTo>
                  <a:cubicBezTo>
                    <a:pt x="116" y="492"/>
                    <a:pt x="118" y="491"/>
                    <a:pt x="120" y="493"/>
                  </a:cubicBezTo>
                  <a:cubicBezTo>
                    <a:pt x="119" y="495"/>
                    <a:pt x="119" y="495"/>
                    <a:pt x="119" y="495"/>
                  </a:cubicBezTo>
                  <a:cubicBezTo>
                    <a:pt x="118" y="494"/>
                    <a:pt x="119" y="495"/>
                    <a:pt x="121" y="495"/>
                  </a:cubicBezTo>
                  <a:cubicBezTo>
                    <a:pt x="120" y="497"/>
                    <a:pt x="121" y="496"/>
                    <a:pt x="120" y="497"/>
                  </a:cubicBezTo>
                  <a:cubicBezTo>
                    <a:pt x="120" y="498"/>
                    <a:pt x="120" y="499"/>
                    <a:pt x="120" y="500"/>
                  </a:cubicBezTo>
                  <a:cubicBezTo>
                    <a:pt x="120" y="500"/>
                    <a:pt x="122" y="501"/>
                    <a:pt x="122" y="501"/>
                  </a:cubicBezTo>
                  <a:cubicBezTo>
                    <a:pt x="122" y="501"/>
                    <a:pt x="121" y="502"/>
                    <a:pt x="120" y="502"/>
                  </a:cubicBezTo>
                  <a:cubicBezTo>
                    <a:pt x="118" y="502"/>
                    <a:pt x="122" y="502"/>
                    <a:pt x="121" y="503"/>
                  </a:cubicBezTo>
                  <a:cubicBezTo>
                    <a:pt x="120" y="504"/>
                    <a:pt x="119" y="503"/>
                    <a:pt x="118" y="504"/>
                  </a:cubicBezTo>
                  <a:cubicBezTo>
                    <a:pt x="117" y="505"/>
                    <a:pt x="119" y="509"/>
                    <a:pt x="119" y="510"/>
                  </a:cubicBezTo>
                  <a:cubicBezTo>
                    <a:pt x="117" y="510"/>
                    <a:pt x="116" y="510"/>
                    <a:pt x="114" y="509"/>
                  </a:cubicBezTo>
                  <a:cubicBezTo>
                    <a:pt x="114" y="509"/>
                    <a:pt x="114" y="512"/>
                    <a:pt x="114" y="513"/>
                  </a:cubicBezTo>
                  <a:cubicBezTo>
                    <a:pt x="116" y="514"/>
                    <a:pt x="116" y="514"/>
                    <a:pt x="116" y="514"/>
                  </a:cubicBezTo>
                  <a:cubicBezTo>
                    <a:pt x="116" y="515"/>
                    <a:pt x="116" y="517"/>
                    <a:pt x="116" y="520"/>
                  </a:cubicBezTo>
                  <a:cubicBezTo>
                    <a:pt x="117" y="520"/>
                    <a:pt x="117" y="521"/>
                    <a:pt x="118" y="520"/>
                  </a:cubicBezTo>
                  <a:cubicBezTo>
                    <a:pt x="119" y="520"/>
                    <a:pt x="120" y="518"/>
                    <a:pt x="121" y="518"/>
                  </a:cubicBezTo>
                  <a:cubicBezTo>
                    <a:pt x="122" y="520"/>
                    <a:pt x="122" y="520"/>
                    <a:pt x="122" y="520"/>
                  </a:cubicBezTo>
                  <a:cubicBezTo>
                    <a:pt x="124" y="520"/>
                    <a:pt x="127" y="520"/>
                    <a:pt x="130" y="520"/>
                  </a:cubicBezTo>
                  <a:cubicBezTo>
                    <a:pt x="129" y="523"/>
                    <a:pt x="129" y="525"/>
                    <a:pt x="129" y="526"/>
                  </a:cubicBezTo>
                  <a:cubicBezTo>
                    <a:pt x="131" y="525"/>
                    <a:pt x="132" y="525"/>
                    <a:pt x="135" y="525"/>
                  </a:cubicBezTo>
                  <a:cubicBezTo>
                    <a:pt x="135" y="525"/>
                    <a:pt x="135" y="526"/>
                    <a:pt x="135" y="526"/>
                  </a:cubicBezTo>
                  <a:cubicBezTo>
                    <a:pt x="136" y="527"/>
                    <a:pt x="137" y="526"/>
                    <a:pt x="137" y="526"/>
                  </a:cubicBezTo>
                  <a:cubicBezTo>
                    <a:pt x="137" y="526"/>
                    <a:pt x="137" y="529"/>
                    <a:pt x="137" y="529"/>
                  </a:cubicBezTo>
                  <a:cubicBezTo>
                    <a:pt x="139" y="530"/>
                    <a:pt x="141" y="530"/>
                    <a:pt x="143" y="530"/>
                  </a:cubicBezTo>
                  <a:cubicBezTo>
                    <a:pt x="143" y="534"/>
                    <a:pt x="142" y="535"/>
                    <a:pt x="146" y="537"/>
                  </a:cubicBezTo>
                  <a:cubicBezTo>
                    <a:pt x="147" y="537"/>
                    <a:pt x="148" y="537"/>
                    <a:pt x="149" y="537"/>
                  </a:cubicBezTo>
                  <a:cubicBezTo>
                    <a:pt x="149" y="537"/>
                    <a:pt x="149" y="538"/>
                    <a:pt x="149" y="538"/>
                  </a:cubicBezTo>
                  <a:cubicBezTo>
                    <a:pt x="156" y="538"/>
                    <a:pt x="158" y="539"/>
                    <a:pt x="162" y="540"/>
                  </a:cubicBezTo>
                  <a:cubicBezTo>
                    <a:pt x="162" y="539"/>
                    <a:pt x="162" y="537"/>
                    <a:pt x="162" y="536"/>
                  </a:cubicBezTo>
                  <a:cubicBezTo>
                    <a:pt x="162" y="536"/>
                    <a:pt x="160" y="536"/>
                    <a:pt x="159" y="535"/>
                  </a:cubicBezTo>
                  <a:cubicBezTo>
                    <a:pt x="159" y="535"/>
                    <a:pt x="157" y="532"/>
                    <a:pt x="157" y="532"/>
                  </a:cubicBezTo>
                  <a:cubicBezTo>
                    <a:pt x="157" y="531"/>
                    <a:pt x="158" y="531"/>
                    <a:pt x="157" y="530"/>
                  </a:cubicBezTo>
                  <a:cubicBezTo>
                    <a:pt x="156" y="529"/>
                    <a:pt x="151" y="526"/>
                    <a:pt x="149" y="525"/>
                  </a:cubicBezTo>
                  <a:cubicBezTo>
                    <a:pt x="147" y="524"/>
                    <a:pt x="144" y="525"/>
                    <a:pt x="143" y="523"/>
                  </a:cubicBezTo>
                  <a:cubicBezTo>
                    <a:pt x="142" y="523"/>
                    <a:pt x="143" y="520"/>
                    <a:pt x="143" y="520"/>
                  </a:cubicBezTo>
                  <a:cubicBezTo>
                    <a:pt x="143" y="519"/>
                    <a:pt x="141" y="519"/>
                    <a:pt x="140" y="519"/>
                  </a:cubicBezTo>
                  <a:cubicBezTo>
                    <a:pt x="139" y="519"/>
                    <a:pt x="139" y="515"/>
                    <a:pt x="139" y="517"/>
                  </a:cubicBezTo>
                  <a:cubicBezTo>
                    <a:pt x="140" y="515"/>
                    <a:pt x="140" y="515"/>
                    <a:pt x="140" y="515"/>
                  </a:cubicBezTo>
                  <a:cubicBezTo>
                    <a:pt x="139" y="515"/>
                    <a:pt x="139" y="516"/>
                    <a:pt x="138" y="516"/>
                  </a:cubicBezTo>
                  <a:cubicBezTo>
                    <a:pt x="138" y="516"/>
                    <a:pt x="136" y="514"/>
                    <a:pt x="135" y="514"/>
                  </a:cubicBezTo>
                  <a:cubicBezTo>
                    <a:pt x="133" y="513"/>
                    <a:pt x="130" y="514"/>
                    <a:pt x="128" y="514"/>
                  </a:cubicBezTo>
                  <a:cubicBezTo>
                    <a:pt x="125" y="513"/>
                    <a:pt x="121" y="511"/>
                    <a:pt x="119" y="511"/>
                  </a:cubicBezTo>
                  <a:cubicBezTo>
                    <a:pt x="121" y="510"/>
                    <a:pt x="123" y="508"/>
                    <a:pt x="127" y="508"/>
                  </a:cubicBezTo>
                  <a:cubicBezTo>
                    <a:pt x="131" y="508"/>
                    <a:pt x="130" y="510"/>
                    <a:pt x="128" y="512"/>
                  </a:cubicBezTo>
                  <a:cubicBezTo>
                    <a:pt x="129" y="512"/>
                    <a:pt x="129" y="513"/>
                    <a:pt x="130" y="513"/>
                  </a:cubicBezTo>
                  <a:cubicBezTo>
                    <a:pt x="132" y="514"/>
                    <a:pt x="137" y="512"/>
                    <a:pt x="139" y="511"/>
                  </a:cubicBezTo>
                  <a:cubicBezTo>
                    <a:pt x="140" y="511"/>
                    <a:pt x="141" y="510"/>
                    <a:pt x="142" y="510"/>
                  </a:cubicBezTo>
                  <a:cubicBezTo>
                    <a:pt x="143" y="510"/>
                    <a:pt x="142" y="512"/>
                    <a:pt x="142" y="513"/>
                  </a:cubicBezTo>
                  <a:cubicBezTo>
                    <a:pt x="142" y="513"/>
                    <a:pt x="144" y="513"/>
                    <a:pt x="145" y="514"/>
                  </a:cubicBezTo>
                  <a:cubicBezTo>
                    <a:pt x="145" y="515"/>
                    <a:pt x="144" y="515"/>
                    <a:pt x="144" y="516"/>
                  </a:cubicBezTo>
                  <a:cubicBezTo>
                    <a:pt x="147" y="517"/>
                    <a:pt x="148" y="517"/>
                    <a:pt x="151" y="517"/>
                  </a:cubicBezTo>
                  <a:cubicBezTo>
                    <a:pt x="151" y="518"/>
                    <a:pt x="151" y="518"/>
                    <a:pt x="151" y="518"/>
                  </a:cubicBezTo>
                  <a:cubicBezTo>
                    <a:pt x="155" y="520"/>
                    <a:pt x="149" y="524"/>
                    <a:pt x="153" y="523"/>
                  </a:cubicBezTo>
                  <a:cubicBezTo>
                    <a:pt x="154" y="523"/>
                    <a:pt x="155" y="521"/>
                    <a:pt x="155" y="520"/>
                  </a:cubicBezTo>
                  <a:cubicBezTo>
                    <a:pt x="156" y="520"/>
                    <a:pt x="157" y="521"/>
                    <a:pt x="157" y="520"/>
                  </a:cubicBezTo>
                  <a:cubicBezTo>
                    <a:pt x="157" y="521"/>
                    <a:pt x="158" y="522"/>
                    <a:pt x="158" y="522"/>
                  </a:cubicBezTo>
                  <a:cubicBezTo>
                    <a:pt x="157" y="522"/>
                    <a:pt x="157" y="524"/>
                    <a:pt x="157" y="524"/>
                  </a:cubicBezTo>
                  <a:cubicBezTo>
                    <a:pt x="158" y="525"/>
                    <a:pt x="159" y="525"/>
                    <a:pt x="160" y="526"/>
                  </a:cubicBezTo>
                  <a:cubicBezTo>
                    <a:pt x="160" y="527"/>
                    <a:pt x="160" y="527"/>
                    <a:pt x="160" y="527"/>
                  </a:cubicBezTo>
                  <a:cubicBezTo>
                    <a:pt x="161" y="527"/>
                    <a:pt x="161" y="527"/>
                    <a:pt x="162" y="527"/>
                  </a:cubicBezTo>
                  <a:cubicBezTo>
                    <a:pt x="162" y="528"/>
                    <a:pt x="162" y="529"/>
                    <a:pt x="162" y="530"/>
                  </a:cubicBezTo>
                  <a:cubicBezTo>
                    <a:pt x="163" y="531"/>
                    <a:pt x="165" y="531"/>
                    <a:pt x="165" y="532"/>
                  </a:cubicBezTo>
                  <a:cubicBezTo>
                    <a:pt x="403" y="536"/>
                    <a:pt x="403" y="536"/>
                    <a:pt x="403" y="536"/>
                  </a:cubicBezTo>
                  <a:cubicBezTo>
                    <a:pt x="403" y="536"/>
                    <a:pt x="403" y="531"/>
                    <a:pt x="405" y="531"/>
                  </a:cubicBezTo>
                  <a:cubicBezTo>
                    <a:pt x="407" y="531"/>
                    <a:pt x="409" y="539"/>
                    <a:pt x="409" y="539"/>
                  </a:cubicBezTo>
                  <a:cubicBezTo>
                    <a:pt x="409" y="539"/>
                    <a:pt x="410" y="540"/>
                    <a:pt x="413" y="540"/>
                  </a:cubicBezTo>
                  <a:cubicBezTo>
                    <a:pt x="416" y="540"/>
                    <a:pt x="418" y="544"/>
                    <a:pt x="419" y="542"/>
                  </a:cubicBezTo>
                  <a:cubicBezTo>
                    <a:pt x="419" y="540"/>
                    <a:pt x="422" y="539"/>
                    <a:pt x="423" y="540"/>
                  </a:cubicBezTo>
                  <a:cubicBezTo>
                    <a:pt x="425" y="541"/>
                    <a:pt x="427" y="543"/>
                    <a:pt x="430" y="543"/>
                  </a:cubicBezTo>
                  <a:cubicBezTo>
                    <a:pt x="432" y="543"/>
                    <a:pt x="433" y="544"/>
                    <a:pt x="435" y="544"/>
                  </a:cubicBezTo>
                  <a:cubicBezTo>
                    <a:pt x="437" y="543"/>
                    <a:pt x="438" y="544"/>
                    <a:pt x="440" y="544"/>
                  </a:cubicBezTo>
                  <a:cubicBezTo>
                    <a:pt x="442" y="545"/>
                    <a:pt x="443" y="543"/>
                    <a:pt x="445" y="545"/>
                  </a:cubicBezTo>
                  <a:cubicBezTo>
                    <a:pt x="446" y="546"/>
                    <a:pt x="448" y="546"/>
                    <a:pt x="449" y="547"/>
                  </a:cubicBezTo>
                  <a:cubicBezTo>
                    <a:pt x="451" y="546"/>
                    <a:pt x="451" y="545"/>
                    <a:pt x="453" y="540"/>
                  </a:cubicBezTo>
                  <a:cubicBezTo>
                    <a:pt x="454" y="540"/>
                    <a:pt x="454" y="541"/>
                    <a:pt x="456" y="541"/>
                  </a:cubicBezTo>
                  <a:cubicBezTo>
                    <a:pt x="456" y="541"/>
                    <a:pt x="457" y="539"/>
                    <a:pt x="457" y="539"/>
                  </a:cubicBezTo>
                  <a:cubicBezTo>
                    <a:pt x="459" y="539"/>
                    <a:pt x="459" y="539"/>
                    <a:pt x="459" y="539"/>
                  </a:cubicBezTo>
                  <a:cubicBezTo>
                    <a:pt x="459" y="538"/>
                    <a:pt x="458" y="537"/>
                    <a:pt x="459" y="536"/>
                  </a:cubicBezTo>
                  <a:cubicBezTo>
                    <a:pt x="461" y="536"/>
                    <a:pt x="461" y="536"/>
                    <a:pt x="461" y="536"/>
                  </a:cubicBezTo>
                  <a:cubicBezTo>
                    <a:pt x="459" y="537"/>
                    <a:pt x="460" y="539"/>
                    <a:pt x="461" y="539"/>
                  </a:cubicBezTo>
                  <a:cubicBezTo>
                    <a:pt x="461" y="539"/>
                    <a:pt x="462" y="539"/>
                    <a:pt x="462" y="538"/>
                  </a:cubicBezTo>
                  <a:cubicBezTo>
                    <a:pt x="462" y="537"/>
                    <a:pt x="462" y="537"/>
                    <a:pt x="462" y="537"/>
                  </a:cubicBezTo>
                  <a:cubicBezTo>
                    <a:pt x="462" y="538"/>
                    <a:pt x="461" y="536"/>
                    <a:pt x="461" y="535"/>
                  </a:cubicBezTo>
                  <a:cubicBezTo>
                    <a:pt x="463" y="534"/>
                    <a:pt x="463" y="534"/>
                    <a:pt x="463" y="534"/>
                  </a:cubicBezTo>
                  <a:cubicBezTo>
                    <a:pt x="464" y="534"/>
                    <a:pt x="465" y="535"/>
                    <a:pt x="466" y="535"/>
                  </a:cubicBezTo>
                  <a:cubicBezTo>
                    <a:pt x="467" y="535"/>
                    <a:pt x="469" y="534"/>
                    <a:pt x="470" y="534"/>
                  </a:cubicBezTo>
                  <a:cubicBezTo>
                    <a:pt x="471" y="534"/>
                    <a:pt x="470" y="536"/>
                    <a:pt x="472" y="536"/>
                  </a:cubicBezTo>
                  <a:cubicBezTo>
                    <a:pt x="473" y="536"/>
                    <a:pt x="473" y="535"/>
                    <a:pt x="474" y="534"/>
                  </a:cubicBezTo>
                  <a:cubicBezTo>
                    <a:pt x="476" y="538"/>
                    <a:pt x="479" y="547"/>
                    <a:pt x="483" y="548"/>
                  </a:cubicBezTo>
                  <a:cubicBezTo>
                    <a:pt x="485" y="548"/>
                    <a:pt x="486" y="546"/>
                    <a:pt x="488" y="547"/>
                  </a:cubicBezTo>
                  <a:cubicBezTo>
                    <a:pt x="488" y="547"/>
                    <a:pt x="488" y="548"/>
                    <a:pt x="489" y="548"/>
                  </a:cubicBezTo>
                  <a:cubicBezTo>
                    <a:pt x="490" y="554"/>
                    <a:pt x="488" y="552"/>
                    <a:pt x="492" y="555"/>
                  </a:cubicBezTo>
                  <a:cubicBezTo>
                    <a:pt x="492" y="556"/>
                    <a:pt x="492" y="556"/>
                    <a:pt x="491" y="556"/>
                  </a:cubicBezTo>
                  <a:cubicBezTo>
                    <a:pt x="492" y="560"/>
                    <a:pt x="492" y="562"/>
                    <a:pt x="493" y="566"/>
                  </a:cubicBezTo>
                  <a:cubicBezTo>
                    <a:pt x="494" y="566"/>
                    <a:pt x="496" y="566"/>
                    <a:pt x="497" y="566"/>
                  </a:cubicBezTo>
                  <a:cubicBezTo>
                    <a:pt x="498" y="567"/>
                    <a:pt x="500" y="570"/>
                    <a:pt x="502" y="570"/>
                  </a:cubicBezTo>
                  <a:cubicBezTo>
                    <a:pt x="503" y="571"/>
                    <a:pt x="502" y="570"/>
                    <a:pt x="503" y="570"/>
                  </a:cubicBezTo>
                  <a:cubicBezTo>
                    <a:pt x="503" y="570"/>
                    <a:pt x="508" y="570"/>
                    <a:pt x="509" y="570"/>
                  </a:cubicBezTo>
                  <a:cubicBezTo>
                    <a:pt x="510" y="572"/>
                    <a:pt x="510" y="572"/>
                    <a:pt x="510" y="572"/>
                  </a:cubicBezTo>
                  <a:cubicBezTo>
                    <a:pt x="512" y="572"/>
                    <a:pt x="514" y="571"/>
                    <a:pt x="516" y="572"/>
                  </a:cubicBezTo>
                  <a:cubicBezTo>
                    <a:pt x="516" y="572"/>
                    <a:pt x="517" y="574"/>
                    <a:pt x="517" y="574"/>
                  </a:cubicBezTo>
                  <a:cubicBezTo>
                    <a:pt x="521" y="574"/>
                    <a:pt x="522" y="572"/>
                    <a:pt x="525" y="572"/>
                  </a:cubicBezTo>
                  <a:cubicBezTo>
                    <a:pt x="525" y="574"/>
                    <a:pt x="525" y="574"/>
                    <a:pt x="525" y="574"/>
                  </a:cubicBezTo>
                  <a:cubicBezTo>
                    <a:pt x="525" y="575"/>
                    <a:pt x="529" y="575"/>
                    <a:pt x="529" y="576"/>
                  </a:cubicBezTo>
                  <a:cubicBezTo>
                    <a:pt x="529" y="578"/>
                    <a:pt x="529" y="578"/>
                    <a:pt x="529" y="578"/>
                  </a:cubicBezTo>
                  <a:cubicBezTo>
                    <a:pt x="530" y="578"/>
                    <a:pt x="531" y="577"/>
                    <a:pt x="532" y="578"/>
                  </a:cubicBezTo>
                  <a:cubicBezTo>
                    <a:pt x="532" y="584"/>
                    <a:pt x="532" y="583"/>
                    <a:pt x="536" y="586"/>
                  </a:cubicBezTo>
                  <a:cubicBezTo>
                    <a:pt x="536" y="587"/>
                    <a:pt x="536" y="588"/>
                    <a:pt x="536" y="588"/>
                  </a:cubicBezTo>
                  <a:cubicBezTo>
                    <a:pt x="536" y="588"/>
                    <a:pt x="535" y="590"/>
                    <a:pt x="535" y="590"/>
                  </a:cubicBezTo>
                  <a:cubicBezTo>
                    <a:pt x="535" y="590"/>
                    <a:pt x="532" y="590"/>
                    <a:pt x="532" y="590"/>
                  </a:cubicBezTo>
                  <a:cubicBezTo>
                    <a:pt x="533" y="590"/>
                    <a:pt x="532" y="590"/>
                    <a:pt x="532" y="590"/>
                  </a:cubicBezTo>
                  <a:cubicBezTo>
                    <a:pt x="532" y="591"/>
                    <a:pt x="532" y="592"/>
                    <a:pt x="533" y="592"/>
                  </a:cubicBezTo>
                  <a:cubicBezTo>
                    <a:pt x="533" y="592"/>
                    <a:pt x="532" y="592"/>
                    <a:pt x="532" y="594"/>
                  </a:cubicBezTo>
                  <a:cubicBezTo>
                    <a:pt x="532" y="593"/>
                    <a:pt x="530" y="594"/>
                    <a:pt x="530" y="594"/>
                  </a:cubicBezTo>
                  <a:cubicBezTo>
                    <a:pt x="529" y="593"/>
                    <a:pt x="529" y="592"/>
                    <a:pt x="529" y="592"/>
                  </a:cubicBezTo>
                  <a:cubicBezTo>
                    <a:pt x="528" y="591"/>
                    <a:pt x="524" y="591"/>
                    <a:pt x="524" y="591"/>
                  </a:cubicBezTo>
                  <a:cubicBezTo>
                    <a:pt x="524" y="591"/>
                    <a:pt x="524" y="589"/>
                    <a:pt x="524" y="589"/>
                  </a:cubicBezTo>
                  <a:cubicBezTo>
                    <a:pt x="523" y="589"/>
                    <a:pt x="522" y="588"/>
                    <a:pt x="522" y="588"/>
                  </a:cubicBezTo>
                  <a:cubicBezTo>
                    <a:pt x="520" y="590"/>
                    <a:pt x="517" y="593"/>
                    <a:pt x="516" y="594"/>
                  </a:cubicBezTo>
                  <a:cubicBezTo>
                    <a:pt x="514" y="598"/>
                    <a:pt x="517" y="601"/>
                    <a:pt x="516" y="605"/>
                  </a:cubicBezTo>
                  <a:cubicBezTo>
                    <a:pt x="516" y="605"/>
                    <a:pt x="515" y="607"/>
                    <a:pt x="515" y="608"/>
                  </a:cubicBezTo>
                  <a:cubicBezTo>
                    <a:pt x="513" y="608"/>
                    <a:pt x="512" y="608"/>
                    <a:pt x="511" y="609"/>
                  </a:cubicBezTo>
                  <a:cubicBezTo>
                    <a:pt x="511" y="609"/>
                    <a:pt x="510" y="612"/>
                    <a:pt x="510" y="615"/>
                  </a:cubicBezTo>
                  <a:cubicBezTo>
                    <a:pt x="510" y="617"/>
                    <a:pt x="508" y="618"/>
                    <a:pt x="506" y="619"/>
                  </a:cubicBezTo>
                  <a:cubicBezTo>
                    <a:pt x="506" y="619"/>
                    <a:pt x="506" y="620"/>
                    <a:pt x="506" y="622"/>
                  </a:cubicBezTo>
                  <a:cubicBezTo>
                    <a:pt x="511" y="621"/>
                    <a:pt x="511" y="621"/>
                    <a:pt x="514" y="620"/>
                  </a:cubicBezTo>
                  <a:cubicBezTo>
                    <a:pt x="515" y="619"/>
                    <a:pt x="515" y="617"/>
                    <a:pt x="516" y="617"/>
                  </a:cubicBezTo>
                  <a:cubicBezTo>
                    <a:pt x="517" y="616"/>
                    <a:pt x="518" y="617"/>
                    <a:pt x="519" y="616"/>
                  </a:cubicBezTo>
                  <a:cubicBezTo>
                    <a:pt x="519" y="616"/>
                    <a:pt x="520" y="614"/>
                    <a:pt x="521" y="614"/>
                  </a:cubicBezTo>
                  <a:cubicBezTo>
                    <a:pt x="523" y="613"/>
                    <a:pt x="525" y="614"/>
                    <a:pt x="528" y="613"/>
                  </a:cubicBezTo>
                  <a:cubicBezTo>
                    <a:pt x="528" y="613"/>
                    <a:pt x="528" y="611"/>
                    <a:pt x="528" y="611"/>
                  </a:cubicBezTo>
                  <a:cubicBezTo>
                    <a:pt x="531" y="609"/>
                    <a:pt x="534" y="610"/>
                    <a:pt x="537" y="610"/>
                  </a:cubicBezTo>
                  <a:cubicBezTo>
                    <a:pt x="537" y="610"/>
                    <a:pt x="539" y="607"/>
                    <a:pt x="537" y="606"/>
                  </a:cubicBezTo>
                  <a:cubicBezTo>
                    <a:pt x="536" y="606"/>
                    <a:pt x="535" y="607"/>
                    <a:pt x="534" y="606"/>
                  </a:cubicBezTo>
                  <a:cubicBezTo>
                    <a:pt x="534" y="605"/>
                    <a:pt x="534" y="605"/>
                    <a:pt x="534" y="605"/>
                  </a:cubicBezTo>
                  <a:cubicBezTo>
                    <a:pt x="537" y="603"/>
                    <a:pt x="545" y="598"/>
                    <a:pt x="552" y="600"/>
                  </a:cubicBezTo>
                  <a:cubicBezTo>
                    <a:pt x="553" y="600"/>
                    <a:pt x="553" y="602"/>
                    <a:pt x="554" y="602"/>
                  </a:cubicBezTo>
                  <a:cubicBezTo>
                    <a:pt x="554" y="603"/>
                    <a:pt x="556" y="602"/>
                    <a:pt x="556" y="602"/>
                  </a:cubicBezTo>
                  <a:cubicBezTo>
                    <a:pt x="557" y="601"/>
                    <a:pt x="557" y="600"/>
                    <a:pt x="559" y="600"/>
                  </a:cubicBezTo>
                  <a:cubicBezTo>
                    <a:pt x="560" y="599"/>
                    <a:pt x="557" y="599"/>
                    <a:pt x="557" y="599"/>
                  </a:cubicBezTo>
                  <a:cubicBezTo>
                    <a:pt x="556" y="600"/>
                    <a:pt x="556" y="599"/>
                    <a:pt x="555" y="600"/>
                  </a:cubicBezTo>
                  <a:cubicBezTo>
                    <a:pt x="554" y="600"/>
                    <a:pt x="555" y="598"/>
                    <a:pt x="554" y="598"/>
                  </a:cubicBezTo>
                  <a:cubicBezTo>
                    <a:pt x="553" y="597"/>
                    <a:pt x="552" y="598"/>
                    <a:pt x="551" y="597"/>
                  </a:cubicBezTo>
                  <a:cubicBezTo>
                    <a:pt x="551" y="597"/>
                    <a:pt x="550" y="596"/>
                    <a:pt x="550" y="596"/>
                  </a:cubicBezTo>
                  <a:cubicBezTo>
                    <a:pt x="553" y="595"/>
                    <a:pt x="554" y="595"/>
                    <a:pt x="556" y="595"/>
                  </a:cubicBezTo>
                  <a:cubicBezTo>
                    <a:pt x="557" y="595"/>
                    <a:pt x="560" y="597"/>
                    <a:pt x="563" y="596"/>
                  </a:cubicBezTo>
                  <a:cubicBezTo>
                    <a:pt x="564" y="596"/>
                    <a:pt x="565" y="595"/>
                    <a:pt x="566" y="594"/>
                  </a:cubicBezTo>
                  <a:cubicBezTo>
                    <a:pt x="566" y="594"/>
                    <a:pt x="566" y="593"/>
                    <a:pt x="566" y="593"/>
                  </a:cubicBezTo>
                  <a:cubicBezTo>
                    <a:pt x="566" y="593"/>
                    <a:pt x="567" y="591"/>
                    <a:pt x="574" y="587"/>
                  </a:cubicBezTo>
                  <a:cubicBezTo>
                    <a:pt x="578" y="585"/>
                    <a:pt x="579" y="584"/>
                    <a:pt x="581" y="584"/>
                  </a:cubicBezTo>
                  <a:cubicBezTo>
                    <a:pt x="581" y="583"/>
                    <a:pt x="582" y="582"/>
                    <a:pt x="583" y="582"/>
                  </a:cubicBezTo>
                  <a:cubicBezTo>
                    <a:pt x="584" y="582"/>
                    <a:pt x="582" y="583"/>
                    <a:pt x="582" y="584"/>
                  </a:cubicBezTo>
                  <a:cubicBezTo>
                    <a:pt x="582" y="584"/>
                    <a:pt x="583" y="584"/>
                    <a:pt x="583" y="585"/>
                  </a:cubicBezTo>
                  <a:cubicBezTo>
                    <a:pt x="586" y="585"/>
                    <a:pt x="608" y="582"/>
                    <a:pt x="608" y="582"/>
                  </a:cubicBezTo>
                  <a:cubicBezTo>
                    <a:pt x="608" y="582"/>
                    <a:pt x="609" y="579"/>
                    <a:pt x="611" y="578"/>
                  </a:cubicBezTo>
                  <a:cubicBezTo>
                    <a:pt x="613" y="578"/>
                    <a:pt x="619" y="572"/>
                    <a:pt x="619" y="571"/>
                  </a:cubicBezTo>
                  <a:cubicBezTo>
                    <a:pt x="618" y="569"/>
                    <a:pt x="621" y="564"/>
                    <a:pt x="621" y="564"/>
                  </a:cubicBezTo>
                  <a:cubicBezTo>
                    <a:pt x="624" y="559"/>
                    <a:pt x="624" y="559"/>
                    <a:pt x="624" y="559"/>
                  </a:cubicBezTo>
                  <a:cubicBezTo>
                    <a:pt x="624" y="559"/>
                    <a:pt x="626" y="556"/>
                    <a:pt x="627" y="560"/>
                  </a:cubicBezTo>
                  <a:cubicBezTo>
                    <a:pt x="627" y="564"/>
                    <a:pt x="628" y="557"/>
                    <a:pt x="631" y="558"/>
                  </a:cubicBezTo>
                  <a:cubicBezTo>
                    <a:pt x="635" y="559"/>
                    <a:pt x="638" y="560"/>
                    <a:pt x="637" y="565"/>
                  </a:cubicBezTo>
                  <a:cubicBezTo>
                    <a:pt x="637" y="570"/>
                    <a:pt x="637" y="577"/>
                    <a:pt x="637" y="577"/>
                  </a:cubicBezTo>
                  <a:cubicBezTo>
                    <a:pt x="637" y="577"/>
                    <a:pt x="641" y="576"/>
                    <a:pt x="641" y="578"/>
                  </a:cubicBezTo>
                  <a:cubicBezTo>
                    <a:pt x="641" y="581"/>
                    <a:pt x="640" y="583"/>
                    <a:pt x="641" y="583"/>
                  </a:cubicBezTo>
                  <a:cubicBezTo>
                    <a:pt x="642" y="583"/>
                    <a:pt x="643" y="584"/>
                    <a:pt x="643" y="584"/>
                  </a:cubicBezTo>
                  <a:cubicBezTo>
                    <a:pt x="643" y="584"/>
                    <a:pt x="644" y="584"/>
                    <a:pt x="645" y="584"/>
                  </a:cubicBezTo>
                  <a:cubicBezTo>
                    <a:pt x="646" y="584"/>
                    <a:pt x="647" y="586"/>
                    <a:pt x="649" y="586"/>
                  </a:cubicBezTo>
                  <a:cubicBezTo>
                    <a:pt x="649" y="586"/>
                    <a:pt x="651" y="586"/>
                    <a:pt x="650" y="586"/>
                  </a:cubicBezTo>
                  <a:cubicBezTo>
                    <a:pt x="651" y="585"/>
                    <a:pt x="655" y="585"/>
                    <a:pt x="653" y="584"/>
                  </a:cubicBezTo>
                  <a:cubicBezTo>
                    <a:pt x="652" y="583"/>
                    <a:pt x="652" y="583"/>
                    <a:pt x="651" y="583"/>
                  </a:cubicBezTo>
                  <a:cubicBezTo>
                    <a:pt x="651" y="582"/>
                    <a:pt x="651" y="582"/>
                    <a:pt x="651" y="582"/>
                  </a:cubicBezTo>
                  <a:cubicBezTo>
                    <a:pt x="651" y="581"/>
                    <a:pt x="652" y="581"/>
                    <a:pt x="653" y="581"/>
                  </a:cubicBezTo>
                  <a:cubicBezTo>
                    <a:pt x="653" y="580"/>
                    <a:pt x="653" y="579"/>
                    <a:pt x="653" y="578"/>
                  </a:cubicBezTo>
                  <a:cubicBezTo>
                    <a:pt x="653" y="578"/>
                    <a:pt x="654" y="579"/>
                    <a:pt x="655" y="579"/>
                  </a:cubicBezTo>
                  <a:cubicBezTo>
                    <a:pt x="655" y="580"/>
                    <a:pt x="655" y="580"/>
                    <a:pt x="655" y="580"/>
                  </a:cubicBezTo>
                  <a:cubicBezTo>
                    <a:pt x="655" y="580"/>
                    <a:pt x="653" y="581"/>
                    <a:pt x="654" y="581"/>
                  </a:cubicBezTo>
                  <a:cubicBezTo>
                    <a:pt x="653" y="580"/>
                    <a:pt x="654" y="583"/>
                    <a:pt x="655" y="584"/>
                  </a:cubicBezTo>
                  <a:cubicBezTo>
                    <a:pt x="656" y="584"/>
                    <a:pt x="656" y="584"/>
                    <a:pt x="656" y="584"/>
                  </a:cubicBezTo>
                  <a:cubicBezTo>
                    <a:pt x="657" y="583"/>
                    <a:pt x="657" y="580"/>
                    <a:pt x="661" y="579"/>
                  </a:cubicBezTo>
                  <a:cubicBezTo>
                    <a:pt x="661" y="578"/>
                    <a:pt x="661" y="578"/>
                    <a:pt x="661" y="578"/>
                  </a:cubicBezTo>
                  <a:cubicBezTo>
                    <a:pt x="661" y="578"/>
                    <a:pt x="661" y="576"/>
                    <a:pt x="661" y="576"/>
                  </a:cubicBezTo>
                  <a:cubicBezTo>
                    <a:pt x="662" y="576"/>
                    <a:pt x="662" y="576"/>
                    <a:pt x="662" y="576"/>
                  </a:cubicBezTo>
                  <a:cubicBezTo>
                    <a:pt x="662" y="574"/>
                    <a:pt x="662" y="574"/>
                    <a:pt x="662" y="572"/>
                  </a:cubicBezTo>
                  <a:cubicBezTo>
                    <a:pt x="663" y="572"/>
                    <a:pt x="663" y="574"/>
                    <a:pt x="663" y="574"/>
                  </a:cubicBezTo>
                  <a:cubicBezTo>
                    <a:pt x="664" y="574"/>
                    <a:pt x="665" y="573"/>
                    <a:pt x="666" y="573"/>
                  </a:cubicBezTo>
                  <a:cubicBezTo>
                    <a:pt x="666" y="573"/>
                    <a:pt x="666" y="575"/>
                    <a:pt x="666" y="575"/>
                  </a:cubicBezTo>
                  <a:cubicBezTo>
                    <a:pt x="666" y="575"/>
                    <a:pt x="664" y="576"/>
                    <a:pt x="664" y="576"/>
                  </a:cubicBezTo>
                  <a:cubicBezTo>
                    <a:pt x="664" y="577"/>
                    <a:pt x="665" y="577"/>
                    <a:pt x="665" y="578"/>
                  </a:cubicBezTo>
                  <a:cubicBezTo>
                    <a:pt x="664" y="578"/>
                    <a:pt x="663" y="579"/>
                    <a:pt x="663" y="580"/>
                  </a:cubicBezTo>
                  <a:cubicBezTo>
                    <a:pt x="662" y="581"/>
                    <a:pt x="663" y="582"/>
                    <a:pt x="663" y="582"/>
                  </a:cubicBezTo>
                  <a:cubicBezTo>
                    <a:pt x="663" y="582"/>
                    <a:pt x="663" y="581"/>
                    <a:pt x="663" y="581"/>
                  </a:cubicBezTo>
                  <a:cubicBezTo>
                    <a:pt x="667" y="580"/>
                    <a:pt x="673" y="581"/>
                    <a:pt x="676" y="581"/>
                  </a:cubicBezTo>
                  <a:cubicBezTo>
                    <a:pt x="675" y="581"/>
                    <a:pt x="674" y="581"/>
                    <a:pt x="673" y="582"/>
                  </a:cubicBezTo>
                  <a:cubicBezTo>
                    <a:pt x="672" y="583"/>
                    <a:pt x="671" y="585"/>
                    <a:pt x="670" y="586"/>
                  </a:cubicBezTo>
                  <a:cubicBezTo>
                    <a:pt x="669" y="586"/>
                    <a:pt x="668" y="586"/>
                    <a:pt x="667" y="586"/>
                  </a:cubicBezTo>
                  <a:cubicBezTo>
                    <a:pt x="667" y="586"/>
                    <a:pt x="667" y="584"/>
                    <a:pt x="667" y="584"/>
                  </a:cubicBezTo>
                  <a:cubicBezTo>
                    <a:pt x="665" y="583"/>
                    <a:pt x="659" y="586"/>
                    <a:pt x="659" y="587"/>
                  </a:cubicBezTo>
                  <a:cubicBezTo>
                    <a:pt x="658" y="588"/>
                    <a:pt x="659" y="589"/>
                    <a:pt x="658" y="590"/>
                  </a:cubicBezTo>
                  <a:cubicBezTo>
                    <a:pt x="657" y="591"/>
                    <a:pt x="655" y="590"/>
                    <a:pt x="654" y="591"/>
                  </a:cubicBezTo>
                  <a:cubicBezTo>
                    <a:pt x="654" y="591"/>
                    <a:pt x="653" y="593"/>
                    <a:pt x="653" y="594"/>
                  </a:cubicBezTo>
                  <a:cubicBezTo>
                    <a:pt x="649" y="597"/>
                    <a:pt x="650" y="597"/>
                    <a:pt x="651" y="602"/>
                  </a:cubicBezTo>
                  <a:cubicBezTo>
                    <a:pt x="652" y="602"/>
                    <a:pt x="654" y="601"/>
                    <a:pt x="655" y="602"/>
                  </a:cubicBezTo>
                  <a:cubicBezTo>
                    <a:pt x="655" y="602"/>
                    <a:pt x="655" y="603"/>
                    <a:pt x="656" y="604"/>
                  </a:cubicBezTo>
                  <a:cubicBezTo>
                    <a:pt x="657" y="604"/>
                    <a:pt x="657" y="604"/>
                    <a:pt x="657" y="605"/>
                  </a:cubicBezTo>
                  <a:cubicBezTo>
                    <a:pt x="658" y="605"/>
                    <a:pt x="658" y="605"/>
                    <a:pt x="659" y="606"/>
                  </a:cubicBezTo>
                  <a:cubicBezTo>
                    <a:pt x="659" y="605"/>
                    <a:pt x="659" y="603"/>
                    <a:pt x="660" y="603"/>
                  </a:cubicBezTo>
                  <a:cubicBezTo>
                    <a:pt x="661" y="603"/>
                    <a:pt x="661" y="603"/>
                    <a:pt x="661" y="603"/>
                  </a:cubicBezTo>
                  <a:cubicBezTo>
                    <a:pt x="661" y="605"/>
                    <a:pt x="661" y="605"/>
                    <a:pt x="661" y="605"/>
                  </a:cubicBezTo>
                  <a:cubicBezTo>
                    <a:pt x="661" y="605"/>
                    <a:pt x="662" y="605"/>
                    <a:pt x="662" y="606"/>
                  </a:cubicBezTo>
                  <a:cubicBezTo>
                    <a:pt x="663" y="605"/>
                    <a:pt x="663" y="604"/>
                    <a:pt x="665" y="603"/>
                  </a:cubicBezTo>
                  <a:cubicBezTo>
                    <a:pt x="665" y="603"/>
                    <a:pt x="665" y="601"/>
                    <a:pt x="666" y="601"/>
                  </a:cubicBezTo>
                  <a:cubicBezTo>
                    <a:pt x="666" y="601"/>
                    <a:pt x="668" y="601"/>
                    <a:pt x="667" y="602"/>
                  </a:cubicBezTo>
                  <a:cubicBezTo>
                    <a:pt x="669" y="602"/>
                    <a:pt x="669" y="602"/>
                    <a:pt x="669" y="602"/>
                  </a:cubicBezTo>
                  <a:cubicBezTo>
                    <a:pt x="669" y="601"/>
                    <a:pt x="668" y="600"/>
                    <a:pt x="668" y="600"/>
                  </a:cubicBezTo>
                  <a:cubicBezTo>
                    <a:pt x="667" y="598"/>
                    <a:pt x="668" y="596"/>
                    <a:pt x="669" y="594"/>
                  </a:cubicBezTo>
                  <a:cubicBezTo>
                    <a:pt x="669" y="594"/>
                    <a:pt x="670" y="596"/>
                    <a:pt x="671" y="595"/>
                  </a:cubicBezTo>
                  <a:cubicBezTo>
                    <a:pt x="671" y="595"/>
                    <a:pt x="671" y="593"/>
                    <a:pt x="671" y="592"/>
                  </a:cubicBezTo>
                  <a:cubicBezTo>
                    <a:pt x="672" y="593"/>
                    <a:pt x="674" y="595"/>
                    <a:pt x="675" y="596"/>
                  </a:cubicBezTo>
                  <a:cubicBezTo>
                    <a:pt x="675" y="596"/>
                    <a:pt x="676" y="594"/>
                    <a:pt x="675" y="593"/>
                  </a:cubicBezTo>
                  <a:cubicBezTo>
                    <a:pt x="675" y="593"/>
                    <a:pt x="676" y="592"/>
                    <a:pt x="676" y="592"/>
                  </a:cubicBezTo>
                  <a:cubicBezTo>
                    <a:pt x="685" y="591"/>
                    <a:pt x="688" y="588"/>
                    <a:pt x="691" y="582"/>
                  </a:cubicBezTo>
                  <a:cubicBezTo>
                    <a:pt x="692" y="582"/>
                    <a:pt x="693" y="582"/>
                    <a:pt x="693" y="582"/>
                  </a:cubicBezTo>
                  <a:cubicBezTo>
                    <a:pt x="693" y="581"/>
                    <a:pt x="693" y="580"/>
                    <a:pt x="692" y="580"/>
                  </a:cubicBezTo>
                  <a:cubicBezTo>
                    <a:pt x="692" y="579"/>
                    <a:pt x="690" y="580"/>
                    <a:pt x="690" y="580"/>
                  </a:cubicBezTo>
                  <a:cubicBezTo>
                    <a:pt x="690" y="577"/>
                    <a:pt x="690" y="577"/>
                    <a:pt x="690" y="574"/>
                  </a:cubicBezTo>
                  <a:cubicBezTo>
                    <a:pt x="690" y="575"/>
                    <a:pt x="689" y="574"/>
                    <a:pt x="688" y="574"/>
                  </a:cubicBezTo>
                  <a:cubicBezTo>
                    <a:pt x="687" y="575"/>
                    <a:pt x="685" y="579"/>
                    <a:pt x="683" y="580"/>
                  </a:cubicBezTo>
                  <a:cubicBezTo>
                    <a:pt x="683" y="580"/>
                    <a:pt x="681" y="580"/>
                    <a:pt x="681" y="580"/>
                  </a:cubicBezTo>
                  <a:cubicBezTo>
                    <a:pt x="681" y="579"/>
                    <a:pt x="681" y="578"/>
                    <a:pt x="681" y="578"/>
                  </a:cubicBezTo>
                  <a:cubicBezTo>
                    <a:pt x="681" y="577"/>
                    <a:pt x="679" y="578"/>
                    <a:pt x="679" y="578"/>
                  </a:cubicBezTo>
                  <a:cubicBezTo>
                    <a:pt x="678" y="577"/>
                    <a:pt x="676" y="575"/>
                    <a:pt x="675" y="575"/>
                  </a:cubicBezTo>
                  <a:cubicBezTo>
                    <a:pt x="674" y="575"/>
                    <a:pt x="674" y="575"/>
                    <a:pt x="674" y="575"/>
                  </a:cubicBezTo>
                  <a:cubicBezTo>
                    <a:pt x="673" y="575"/>
                    <a:pt x="673" y="576"/>
                    <a:pt x="672" y="576"/>
                  </a:cubicBezTo>
                  <a:cubicBezTo>
                    <a:pt x="671" y="574"/>
                    <a:pt x="671" y="574"/>
                    <a:pt x="671" y="574"/>
                  </a:cubicBezTo>
                  <a:cubicBezTo>
                    <a:pt x="672" y="574"/>
                    <a:pt x="673" y="574"/>
                    <a:pt x="674" y="574"/>
                  </a:cubicBezTo>
                  <a:cubicBezTo>
                    <a:pt x="674" y="573"/>
                    <a:pt x="674" y="572"/>
                    <a:pt x="675" y="572"/>
                  </a:cubicBezTo>
                  <a:cubicBezTo>
                    <a:pt x="672" y="572"/>
                    <a:pt x="670" y="571"/>
                    <a:pt x="667" y="570"/>
                  </a:cubicBezTo>
                  <a:cubicBezTo>
                    <a:pt x="667" y="570"/>
                    <a:pt x="667" y="568"/>
                    <a:pt x="667" y="568"/>
                  </a:cubicBezTo>
                  <a:cubicBezTo>
                    <a:pt x="666" y="568"/>
                    <a:pt x="666" y="569"/>
                    <a:pt x="665" y="568"/>
                  </a:cubicBezTo>
                  <a:cubicBezTo>
                    <a:pt x="666" y="568"/>
                    <a:pt x="666" y="563"/>
                    <a:pt x="665" y="562"/>
                  </a:cubicBezTo>
                  <a:cubicBezTo>
                    <a:pt x="667" y="562"/>
                    <a:pt x="667" y="562"/>
                    <a:pt x="667" y="562"/>
                  </a:cubicBezTo>
                  <a:cubicBezTo>
                    <a:pt x="668" y="561"/>
                    <a:pt x="667" y="560"/>
                    <a:pt x="667" y="559"/>
                  </a:cubicBezTo>
                  <a:cubicBezTo>
                    <a:pt x="666" y="559"/>
                    <a:pt x="663" y="560"/>
                    <a:pt x="663" y="560"/>
                  </a:cubicBezTo>
                  <a:cubicBezTo>
                    <a:pt x="663" y="560"/>
                    <a:pt x="660" y="559"/>
                    <a:pt x="662" y="559"/>
                  </a:cubicBezTo>
                  <a:cubicBezTo>
                    <a:pt x="663" y="557"/>
                    <a:pt x="663" y="557"/>
                    <a:pt x="663" y="557"/>
                  </a:cubicBezTo>
                  <a:cubicBezTo>
                    <a:pt x="663" y="557"/>
                    <a:pt x="664" y="557"/>
                    <a:pt x="665" y="557"/>
                  </a:cubicBezTo>
                  <a:cubicBezTo>
                    <a:pt x="665" y="556"/>
                    <a:pt x="665" y="556"/>
                    <a:pt x="665" y="556"/>
                  </a:cubicBezTo>
                  <a:cubicBezTo>
                    <a:pt x="664" y="556"/>
                    <a:pt x="664" y="553"/>
                    <a:pt x="664" y="552"/>
                  </a:cubicBezTo>
                  <a:cubicBezTo>
                    <a:pt x="666" y="552"/>
                    <a:pt x="666" y="552"/>
                    <a:pt x="666" y="552"/>
                  </a:cubicBezTo>
                  <a:cubicBezTo>
                    <a:pt x="666" y="550"/>
                    <a:pt x="665" y="551"/>
                    <a:pt x="665" y="549"/>
                  </a:cubicBezTo>
                  <a:cubicBezTo>
                    <a:pt x="664" y="549"/>
                    <a:pt x="662" y="548"/>
                    <a:pt x="660" y="549"/>
                  </a:cubicBezTo>
                  <a:cubicBezTo>
                    <a:pt x="659" y="549"/>
                    <a:pt x="659" y="551"/>
                    <a:pt x="658" y="551"/>
                  </a:cubicBezTo>
                  <a:cubicBezTo>
                    <a:pt x="652" y="553"/>
                    <a:pt x="653" y="549"/>
                    <a:pt x="655" y="549"/>
                  </a:cubicBezTo>
                  <a:cubicBezTo>
                    <a:pt x="655" y="548"/>
                    <a:pt x="655" y="548"/>
                    <a:pt x="655" y="548"/>
                  </a:cubicBezTo>
                  <a:cubicBezTo>
                    <a:pt x="654" y="547"/>
                    <a:pt x="654" y="547"/>
                    <a:pt x="653" y="546"/>
                  </a:cubicBezTo>
                  <a:cubicBezTo>
                    <a:pt x="653" y="545"/>
                    <a:pt x="653" y="545"/>
                    <a:pt x="653" y="545"/>
                  </a:cubicBezTo>
                  <a:cubicBezTo>
                    <a:pt x="654" y="545"/>
                    <a:pt x="654" y="543"/>
                    <a:pt x="655" y="543"/>
                  </a:cubicBezTo>
                  <a:cubicBezTo>
                    <a:pt x="655" y="543"/>
                    <a:pt x="656" y="544"/>
                    <a:pt x="656" y="544"/>
                  </a:cubicBezTo>
                  <a:cubicBezTo>
                    <a:pt x="656" y="545"/>
                    <a:pt x="656" y="546"/>
                    <a:pt x="657" y="547"/>
                  </a:cubicBezTo>
                  <a:cubicBezTo>
                    <a:pt x="657" y="547"/>
                    <a:pt x="659" y="548"/>
                    <a:pt x="659" y="548"/>
                  </a:cubicBezTo>
                  <a:cubicBezTo>
                    <a:pt x="659" y="546"/>
                    <a:pt x="659" y="546"/>
                    <a:pt x="659" y="546"/>
                  </a:cubicBezTo>
                  <a:cubicBezTo>
                    <a:pt x="660" y="546"/>
                    <a:pt x="662" y="546"/>
                    <a:pt x="663" y="546"/>
                  </a:cubicBezTo>
                  <a:cubicBezTo>
                    <a:pt x="663" y="544"/>
                    <a:pt x="663" y="543"/>
                    <a:pt x="663" y="540"/>
                  </a:cubicBezTo>
                  <a:cubicBezTo>
                    <a:pt x="664" y="540"/>
                    <a:pt x="666" y="541"/>
                    <a:pt x="667" y="541"/>
                  </a:cubicBezTo>
                  <a:cubicBezTo>
                    <a:pt x="668" y="538"/>
                    <a:pt x="668" y="537"/>
                    <a:pt x="667" y="533"/>
                  </a:cubicBezTo>
                  <a:cubicBezTo>
                    <a:pt x="668" y="533"/>
                    <a:pt x="669" y="534"/>
                    <a:pt x="670" y="534"/>
                  </a:cubicBezTo>
                  <a:cubicBezTo>
                    <a:pt x="670" y="534"/>
                    <a:pt x="670" y="532"/>
                    <a:pt x="670" y="532"/>
                  </a:cubicBezTo>
                  <a:cubicBezTo>
                    <a:pt x="669" y="531"/>
                    <a:pt x="669" y="531"/>
                    <a:pt x="669" y="530"/>
                  </a:cubicBezTo>
                  <a:cubicBezTo>
                    <a:pt x="667" y="530"/>
                    <a:pt x="667" y="530"/>
                    <a:pt x="667" y="530"/>
                  </a:cubicBezTo>
                  <a:cubicBezTo>
                    <a:pt x="667" y="528"/>
                    <a:pt x="667" y="528"/>
                    <a:pt x="667" y="528"/>
                  </a:cubicBezTo>
                  <a:cubicBezTo>
                    <a:pt x="666" y="528"/>
                    <a:pt x="666" y="528"/>
                    <a:pt x="666" y="528"/>
                  </a:cubicBezTo>
                  <a:cubicBezTo>
                    <a:pt x="666" y="528"/>
                    <a:pt x="666" y="528"/>
                    <a:pt x="666" y="528"/>
                  </a:cubicBezTo>
                  <a:cubicBezTo>
                    <a:pt x="663" y="527"/>
                    <a:pt x="660" y="529"/>
                    <a:pt x="658" y="528"/>
                  </a:cubicBezTo>
                  <a:cubicBezTo>
                    <a:pt x="657" y="528"/>
                    <a:pt x="658" y="526"/>
                    <a:pt x="656" y="526"/>
                  </a:cubicBezTo>
                  <a:cubicBezTo>
                    <a:pt x="655" y="528"/>
                    <a:pt x="655" y="528"/>
                    <a:pt x="655" y="528"/>
                  </a:cubicBezTo>
                  <a:cubicBezTo>
                    <a:pt x="651" y="529"/>
                    <a:pt x="648" y="529"/>
                    <a:pt x="645" y="531"/>
                  </a:cubicBezTo>
                  <a:cubicBezTo>
                    <a:pt x="644" y="531"/>
                    <a:pt x="644" y="533"/>
                    <a:pt x="643" y="533"/>
                  </a:cubicBezTo>
                  <a:cubicBezTo>
                    <a:pt x="642" y="534"/>
                    <a:pt x="641" y="533"/>
                    <a:pt x="640" y="534"/>
                  </a:cubicBezTo>
                  <a:cubicBezTo>
                    <a:pt x="640" y="534"/>
                    <a:pt x="639" y="536"/>
                    <a:pt x="639" y="536"/>
                  </a:cubicBezTo>
                  <a:cubicBezTo>
                    <a:pt x="638" y="536"/>
                    <a:pt x="637" y="535"/>
                    <a:pt x="637" y="536"/>
                  </a:cubicBezTo>
                  <a:cubicBezTo>
                    <a:pt x="635" y="537"/>
                    <a:pt x="635" y="539"/>
                    <a:pt x="634" y="540"/>
                  </a:cubicBezTo>
                  <a:cubicBezTo>
                    <a:pt x="633" y="541"/>
                    <a:pt x="629" y="541"/>
                    <a:pt x="628" y="542"/>
                  </a:cubicBezTo>
                  <a:cubicBezTo>
                    <a:pt x="627" y="543"/>
                    <a:pt x="628" y="546"/>
                    <a:pt x="628" y="546"/>
                  </a:cubicBezTo>
                  <a:cubicBezTo>
                    <a:pt x="627" y="547"/>
                    <a:pt x="623" y="547"/>
                    <a:pt x="623" y="547"/>
                  </a:cubicBezTo>
                  <a:cubicBezTo>
                    <a:pt x="622" y="548"/>
                    <a:pt x="622" y="551"/>
                    <a:pt x="622" y="552"/>
                  </a:cubicBezTo>
                  <a:cubicBezTo>
                    <a:pt x="622" y="552"/>
                    <a:pt x="618" y="557"/>
                    <a:pt x="617" y="557"/>
                  </a:cubicBezTo>
                  <a:cubicBezTo>
                    <a:pt x="617" y="557"/>
                    <a:pt x="617" y="557"/>
                    <a:pt x="617" y="557"/>
                  </a:cubicBezTo>
                  <a:cubicBezTo>
                    <a:pt x="617" y="558"/>
                    <a:pt x="617" y="558"/>
                    <a:pt x="617" y="558"/>
                  </a:cubicBezTo>
                  <a:cubicBezTo>
                    <a:pt x="616" y="558"/>
                    <a:pt x="616" y="557"/>
                    <a:pt x="615" y="558"/>
                  </a:cubicBezTo>
                  <a:cubicBezTo>
                    <a:pt x="618" y="553"/>
                    <a:pt x="620" y="551"/>
                    <a:pt x="622" y="544"/>
                  </a:cubicBezTo>
                  <a:cubicBezTo>
                    <a:pt x="621" y="544"/>
                    <a:pt x="620" y="543"/>
                    <a:pt x="619" y="542"/>
                  </a:cubicBezTo>
                  <a:cubicBezTo>
                    <a:pt x="621" y="542"/>
                    <a:pt x="622" y="543"/>
                    <a:pt x="623" y="542"/>
                  </a:cubicBezTo>
                  <a:cubicBezTo>
                    <a:pt x="625" y="542"/>
                    <a:pt x="625" y="538"/>
                    <a:pt x="627" y="537"/>
                  </a:cubicBezTo>
                  <a:cubicBezTo>
                    <a:pt x="627" y="537"/>
                    <a:pt x="628" y="537"/>
                    <a:pt x="629" y="536"/>
                  </a:cubicBezTo>
                  <a:cubicBezTo>
                    <a:pt x="629" y="536"/>
                    <a:pt x="629" y="535"/>
                    <a:pt x="629" y="534"/>
                  </a:cubicBezTo>
                  <a:cubicBezTo>
                    <a:pt x="631" y="534"/>
                    <a:pt x="632" y="535"/>
                    <a:pt x="633" y="534"/>
                  </a:cubicBezTo>
                  <a:cubicBezTo>
                    <a:pt x="633" y="534"/>
                    <a:pt x="633" y="532"/>
                    <a:pt x="634" y="531"/>
                  </a:cubicBezTo>
                  <a:cubicBezTo>
                    <a:pt x="634" y="530"/>
                    <a:pt x="634" y="530"/>
                    <a:pt x="634" y="530"/>
                  </a:cubicBezTo>
                  <a:cubicBezTo>
                    <a:pt x="635" y="530"/>
                    <a:pt x="637" y="531"/>
                    <a:pt x="637" y="530"/>
                  </a:cubicBezTo>
                  <a:cubicBezTo>
                    <a:pt x="638" y="529"/>
                    <a:pt x="637" y="528"/>
                    <a:pt x="638" y="527"/>
                  </a:cubicBezTo>
                  <a:cubicBezTo>
                    <a:pt x="639" y="526"/>
                    <a:pt x="641" y="527"/>
                    <a:pt x="642" y="526"/>
                  </a:cubicBezTo>
                  <a:cubicBezTo>
                    <a:pt x="643" y="525"/>
                    <a:pt x="643" y="520"/>
                    <a:pt x="643" y="520"/>
                  </a:cubicBezTo>
                  <a:cubicBezTo>
                    <a:pt x="645" y="520"/>
                    <a:pt x="645" y="520"/>
                    <a:pt x="645" y="520"/>
                  </a:cubicBezTo>
                  <a:cubicBezTo>
                    <a:pt x="645" y="518"/>
                    <a:pt x="645" y="518"/>
                    <a:pt x="645" y="518"/>
                  </a:cubicBezTo>
                  <a:cubicBezTo>
                    <a:pt x="645" y="518"/>
                    <a:pt x="646" y="519"/>
                    <a:pt x="646" y="519"/>
                  </a:cubicBezTo>
                  <a:cubicBezTo>
                    <a:pt x="647" y="518"/>
                    <a:pt x="647" y="518"/>
                    <a:pt x="649" y="517"/>
                  </a:cubicBezTo>
                  <a:cubicBezTo>
                    <a:pt x="649" y="516"/>
                    <a:pt x="649" y="516"/>
                    <a:pt x="649" y="516"/>
                  </a:cubicBezTo>
                  <a:cubicBezTo>
                    <a:pt x="650" y="515"/>
                    <a:pt x="655" y="517"/>
                    <a:pt x="658" y="517"/>
                  </a:cubicBezTo>
                  <a:cubicBezTo>
                    <a:pt x="658" y="517"/>
                    <a:pt x="658" y="517"/>
                    <a:pt x="658" y="517"/>
                  </a:cubicBezTo>
                  <a:cubicBezTo>
                    <a:pt x="661" y="517"/>
                    <a:pt x="662" y="517"/>
                    <a:pt x="665" y="517"/>
                  </a:cubicBezTo>
                  <a:cubicBezTo>
                    <a:pt x="665" y="516"/>
                    <a:pt x="665" y="515"/>
                    <a:pt x="665" y="515"/>
                  </a:cubicBezTo>
                  <a:cubicBezTo>
                    <a:pt x="667" y="515"/>
                    <a:pt x="668" y="517"/>
                    <a:pt x="669" y="517"/>
                  </a:cubicBezTo>
                  <a:cubicBezTo>
                    <a:pt x="670" y="517"/>
                    <a:pt x="671" y="516"/>
                    <a:pt x="673" y="516"/>
                  </a:cubicBezTo>
                  <a:cubicBezTo>
                    <a:pt x="675" y="516"/>
                    <a:pt x="676" y="517"/>
                    <a:pt x="677" y="517"/>
                  </a:cubicBezTo>
                  <a:cubicBezTo>
                    <a:pt x="677" y="517"/>
                    <a:pt x="678" y="515"/>
                    <a:pt x="679" y="515"/>
                  </a:cubicBezTo>
                  <a:cubicBezTo>
                    <a:pt x="685" y="514"/>
                    <a:pt x="683" y="518"/>
                    <a:pt x="690" y="515"/>
                  </a:cubicBezTo>
                  <a:cubicBezTo>
                    <a:pt x="691" y="515"/>
                    <a:pt x="691" y="517"/>
                    <a:pt x="691" y="518"/>
                  </a:cubicBezTo>
                  <a:cubicBezTo>
                    <a:pt x="693" y="518"/>
                    <a:pt x="694" y="517"/>
                    <a:pt x="694" y="517"/>
                  </a:cubicBezTo>
                  <a:cubicBezTo>
                    <a:pt x="694" y="519"/>
                    <a:pt x="696" y="517"/>
                    <a:pt x="696" y="517"/>
                  </a:cubicBezTo>
                  <a:cubicBezTo>
                    <a:pt x="696" y="517"/>
                    <a:pt x="696" y="515"/>
                    <a:pt x="696" y="515"/>
                  </a:cubicBezTo>
                  <a:cubicBezTo>
                    <a:pt x="696" y="515"/>
                    <a:pt x="697" y="516"/>
                    <a:pt x="698" y="515"/>
                  </a:cubicBezTo>
                  <a:cubicBezTo>
                    <a:pt x="699" y="516"/>
                    <a:pt x="699" y="518"/>
                    <a:pt x="702" y="517"/>
                  </a:cubicBezTo>
                  <a:cubicBezTo>
                    <a:pt x="702" y="517"/>
                    <a:pt x="703" y="515"/>
                    <a:pt x="703" y="515"/>
                  </a:cubicBezTo>
                  <a:cubicBezTo>
                    <a:pt x="706" y="514"/>
                    <a:pt x="706" y="514"/>
                    <a:pt x="708" y="515"/>
                  </a:cubicBezTo>
                  <a:cubicBezTo>
                    <a:pt x="708" y="514"/>
                    <a:pt x="709" y="513"/>
                    <a:pt x="709" y="513"/>
                  </a:cubicBezTo>
                  <a:cubicBezTo>
                    <a:pt x="709" y="513"/>
                    <a:pt x="709" y="510"/>
                    <a:pt x="709" y="510"/>
                  </a:cubicBezTo>
                  <a:cubicBezTo>
                    <a:pt x="709" y="510"/>
                    <a:pt x="714" y="510"/>
                    <a:pt x="715" y="508"/>
                  </a:cubicBezTo>
                  <a:cubicBezTo>
                    <a:pt x="716" y="506"/>
                    <a:pt x="714" y="506"/>
                    <a:pt x="714" y="505"/>
                  </a:cubicBezTo>
                  <a:cubicBezTo>
                    <a:pt x="715" y="504"/>
                    <a:pt x="717" y="503"/>
                    <a:pt x="717" y="503"/>
                  </a:cubicBezTo>
                  <a:cubicBezTo>
                    <a:pt x="717" y="502"/>
                    <a:pt x="717" y="500"/>
                    <a:pt x="717" y="500"/>
                  </a:cubicBezTo>
                  <a:cubicBezTo>
                    <a:pt x="718" y="499"/>
                    <a:pt x="719" y="500"/>
                    <a:pt x="720" y="499"/>
                  </a:cubicBezTo>
                  <a:cubicBezTo>
                    <a:pt x="721" y="499"/>
                    <a:pt x="720" y="497"/>
                    <a:pt x="720" y="497"/>
                  </a:cubicBezTo>
                  <a:cubicBezTo>
                    <a:pt x="722" y="497"/>
                    <a:pt x="720" y="498"/>
                    <a:pt x="721" y="498"/>
                  </a:cubicBezTo>
                  <a:cubicBezTo>
                    <a:pt x="725" y="499"/>
                    <a:pt x="725" y="495"/>
                    <a:pt x="729" y="496"/>
                  </a:cubicBezTo>
                  <a:cubicBezTo>
                    <a:pt x="729" y="496"/>
                    <a:pt x="730" y="497"/>
                    <a:pt x="732" y="497"/>
                  </a:cubicBezTo>
                  <a:cubicBezTo>
                    <a:pt x="734" y="494"/>
                    <a:pt x="734" y="494"/>
                    <a:pt x="734" y="494"/>
                  </a:cubicBezTo>
                  <a:cubicBezTo>
                    <a:pt x="735" y="493"/>
                    <a:pt x="736" y="494"/>
                    <a:pt x="737" y="493"/>
                  </a:cubicBezTo>
                  <a:cubicBezTo>
                    <a:pt x="738" y="493"/>
                    <a:pt x="737" y="491"/>
                    <a:pt x="738" y="491"/>
                  </a:cubicBezTo>
                  <a:cubicBezTo>
                    <a:pt x="738" y="491"/>
                    <a:pt x="739" y="492"/>
                    <a:pt x="740" y="491"/>
                  </a:cubicBezTo>
                  <a:cubicBezTo>
                    <a:pt x="740" y="490"/>
                    <a:pt x="740" y="490"/>
                    <a:pt x="740" y="490"/>
                  </a:cubicBezTo>
                  <a:cubicBezTo>
                    <a:pt x="741" y="489"/>
                    <a:pt x="741" y="489"/>
                    <a:pt x="741" y="489"/>
                  </a:cubicBezTo>
                  <a:cubicBezTo>
                    <a:pt x="743" y="486"/>
                    <a:pt x="742" y="486"/>
                    <a:pt x="740" y="483"/>
                  </a:cubicBezTo>
                  <a:cubicBezTo>
                    <a:pt x="741" y="483"/>
                    <a:pt x="741" y="483"/>
                    <a:pt x="740" y="483"/>
                  </a:cubicBezTo>
                  <a:cubicBezTo>
                    <a:pt x="740" y="481"/>
                    <a:pt x="740" y="481"/>
                    <a:pt x="740" y="481"/>
                  </a:cubicBezTo>
                  <a:cubicBezTo>
                    <a:pt x="742" y="481"/>
                    <a:pt x="742" y="478"/>
                    <a:pt x="742" y="476"/>
                  </a:cubicBezTo>
                  <a:cubicBezTo>
                    <a:pt x="741" y="476"/>
                    <a:pt x="741" y="475"/>
                    <a:pt x="740" y="475"/>
                  </a:cubicBezTo>
                  <a:cubicBezTo>
                    <a:pt x="740" y="475"/>
                    <a:pt x="738" y="475"/>
                    <a:pt x="738" y="475"/>
                  </a:cubicBezTo>
                  <a:cubicBezTo>
                    <a:pt x="738" y="475"/>
                    <a:pt x="738" y="477"/>
                    <a:pt x="738" y="477"/>
                  </a:cubicBezTo>
                  <a:cubicBezTo>
                    <a:pt x="736" y="477"/>
                    <a:pt x="736" y="477"/>
                    <a:pt x="736" y="477"/>
                  </a:cubicBezTo>
                  <a:cubicBezTo>
                    <a:pt x="736" y="476"/>
                    <a:pt x="736" y="475"/>
                    <a:pt x="736" y="474"/>
                  </a:cubicBezTo>
                  <a:cubicBezTo>
                    <a:pt x="735" y="473"/>
                    <a:pt x="732" y="472"/>
                    <a:pt x="731" y="471"/>
                  </a:cubicBezTo>
                  <a:cubicBezTo>
                    <a:pt x="731" y="471"/>
                    <a:pt x="730" y="469"/>
                    <a:pt x="730" y="469"/>
                  </a:cubicBezTo>
                  <a:cubicBezTo>
                    <a:pt x="727" y="468"/>
                    <a:pt x="725" y="469"/>
                    <a:pt x="723" y="469"/>
                  </a:cubicBezTo>
                  <a:cubicBezTo>
                    <a:pt x="724" y="471"/>
                    <a:pt x="724" y="471"/>
                    <a:pt x="724" y="471"/>
                  </a:cubicBezTo>
                  <a:cubicBezTo>
                    <a:pt x="722" y="472"/>
                    <a:pt x="720" y="471"/>
                    <a:pt x="718" y="471"/>
                  </a:cubicBezTo>
                  <a:cubicBezTo>
                    <a:pt x="716" y="472"/>
                    <a:pt x="713" y="476"/>
                    <a:pt x="710" y="477"/>
                  </a:cubicBezTo>
                  <a:cubicBezTo>
                    <a:pt x="709" y="478"/>
                    <a:pt x="708" y="477"/>
                    <a:pt x="706" y="478"/>
                  </a:cubicBezTo>
                  <a:cubicBezTo>
                    <a:pt x="706" y="478"/>
                    <a:pt x="706" y="481"/>
                    <a:pt x="705" y="481"/>
                  </a:cubicBezTo>
                  <a:cubicBezTo>
                    <a:pt x="704" y="482"/>
                    <a:pt x="703" y="481"/>
                    <a:pt x="702" y="481"/>
                  </a:cubicBezTo>
                  <a:cubicBezTo>
                    <a:pt x="702" y="480"/>
                    <a:pt x="702" y="478"/>
                    <a:pt x="701" y="476"/>
                  </a:cubicBezTo>
                  <a:cubicBezTo>
                    <a:pt x="702" y="476"/>
                    <a:pt x="706" y="476"/>
                    <a:pt x="708" y="476"/>
                  </a:cubicBezTo>
                  <a:cubicBezTo>
                    <a:pt x="709" y="476"/>
                    <a:pt x="713" y="472"/>
                    <a:pt x="714" y="471"/>
                  </a:cubicBezTo>
                  <a:cubicBezTo>
                    <a:pt x="714" y="471"/>
                    <a:pt x="715" y="472"/>
                    <a:pt x="716" y="471"/>
                  </a:cubicBezTo>
                  <a:cubicBezTo>
                    <a:pt x="716" y="471"/>
                    <a:pt x="717" y="470"/>
                    <a:pt x="717" y="469"/>
                  </a:cubicBezTo>
                  <a:cubicBezTo>
                    <a:pt x="719" y="468"/>
                    <a:pt x="719" y="470"/>
                    <a:pt x="721" y="469"/>
                  </a:cubicBezTo>
                  <a:cubicBezTo>
                    <a:pt x="722" y="468"/>
                    <a:pt x="722" y="468"/>
                    <a:pt x="722" y="468"/>
                  </a:cubicBezTo>
                  <a:cubicBezTo>
                    <a:pt x="723" y="467"/>
                    <a:pt x="724" y="468"/>
                    <a:pt x="725" y="467"/>
                  </a:cubicBezTo>
                  <a:cubicBezTo>
                    <a:pt x="726" y="467"/>
                    <a:pt x="727" y="464"/>
                    <a:pt x="728" y="463"/>
                  </a:cubicBezTo>
                  <a:cubicBezTo>
                    <a:pt x="728" y="463"/>
                    <a:pt x="727" y="463"/>
                    <a:pt x="726" y="463"/>
                  </a:cubicBezTo>
                  <a:cubicBezTo>
                    <a:pt x="726" y="463"/>
                    <a:pt x="725" y="462"/>
                    <a:pt x="724" y="462"/>
                  </a:cubicBezTo>
                  <a:cubicBezTo>
                    <a:pt x="724" y="461"/>
                    <a:pt x="724" y="459"/>
                    <a:pt x="724" y="458"/>
                  </a:cubicBezTo>
                  <a:cubicBezTo>
                    <a:pt x="723" y="458"/>
                    <a:pt x="722" y="459"/>
                    <a:pt x="722" y="459"/>
                  </a:cubicBezTo>
                  <a:cubicBezTo>
                    <a:pt x="721" y="460"/>
                    <a:pt x="722" y="461"/>
                    <a:pt x="721" y="462"/>
                  </a:cubicBezTo>
                  <a:cubicBezTo>
                    <a:pt x="718" y="461"/>
                    <a:pt x="718" y="462"/>
                    <a:pt x="716" y="459"/>
                  </a:cubicBezTo>
                  <a:cubicBezTo>
                    <a:pt x="715" y="458"/>
                    <a:pt x="715" y="458"/>
                    <a:pt x="715" y="458"/>
                  </a:cubicBezTo>
                  <a:cubicBezTo>
                    <a:pt x="715" y="457"/>
                    <a:pt x="715" y="456"/>
                    <a:pt x="715" y="455"/>
                  </a:cubicBezTo>
                  <a:cubicBezTo>
                    <a:pt x="714" y="455"/>
                    <a:pt x="713" y="456"/>
                    <a:pt x="713" y="456"/>
                  </a:cubicBezTo>
                  <a:cubicBezTo>
                    <a:pt x="712" y="456"/>
                    <a:pt x="713" y="456"/>
                    <a:pt x="712" y="455"/>
                  </a:cubicBezTo>
                  <a:cubicBezTo>
                    <a:pt x="711" y="456"/>
                    <a:pt x="710" y="456"/>
                    <a:pt x="709" y="457"/>
                  </a:cubicBezTo>
                  <a:cubicBezTo>
                    <a:pt x="709" y="457"/>
                    <a:pt x="709" y="455"/>
                    <a:pt x="709" y="455"/>
                  </a:cubicBezTo>
                  <a:cubicBezTo>
                    <a:pt x="706" y="455"/>
                    <a:pt x="706" y="455"/>
                    <a:pt x="702" y="455"/>
                  </a:cubicBezTo>
                  <a:cubicBezTo>
                    <a:pt x="703" y="454"/>
                    <a:pt x="702" y="451"/>
                    <a:pt x="702" y="451"/>
                  </a:cubicBezTo>
                  <a:cubicBezTo>
                    <a:pt x="701" y="450"/>
                    <a:pt x="702" y="448"/>
                    <a:pt x="702" y="447"/>
                  </a:cubicBezTo>
                  <a:cubicBezTo>
                    <a:pt x="701" y="447"/>
                    <a:pt x="700" y="448"/>
                    <a:pt x="700" y="447"/>
                  </a:cubicBezTo>
                  <a:cubicBezTo>
                    <a:pt x="699" y="447"/>
                    <a:pt x="699" y="445"/>
                    <a:pt x="698" y="445"/>
                  </a:cubicBezTo>
                  <a:cubicBezTo>
                    <a:pt x="696" y="444"/>
                    <a:pt x="694" y="444"/>
                    <a:pt x="692" y="444"/>
                  </a:cubicBezTo>
                  <a:cubicBezTo>
                    <a:pt x="692" y="443"/>
                    <a:pt x="692" y="441"/>
                    <a:pt x="692" y="439"/>
                  </a:cubicBezTo>
                  <a:cubicBezTo>
                    <a:pt x="692" y="439"/>
                    <a:pt x="689" y="440"/>
                    <a:pt x="689" y="439"/>
                  </a:cubicBezTo>
                  <a:cubicBezTo>
                    <a:pt x="688" y="438"/>
                    <a:pt x="690" y="439"/>
                    <a:pt x="690" y="439"/>
                  </a:cubicBezTo>
                  <a:cubicBezTo>
                    <a:pt x="691" y="435"/>
                    <a:pt x="687" y="438"/>
                    <a:pt x="686" y="438"/>
                  </a:cubicBezTo>
                  <a:cubicBezTo>
                    <a:pt x="688" y="434"/>
                    <a:pt x="689" y="434"/>
                    <a:pt x="685" y="433"/>
                  </a:cubicBezTo>
                  <a:cubicBezTo>
                    <a:pt x="685" y="431"/>
                    <a:pt x="685" y="431"/>
                    <a:pt x="685" y="431"/>
                  </a:cubicBezTo>
                  <a:cubicBezTo>
                    <a:pt x="687" y="432"/>
                    <a:pt x="689" y="433"/>
                    <a:pt x="691" y="432"/>
                  </a:cubicBezTo>
                  <a:cubicBezTo>
                    <a:pt x="692" y="432"/>
                    <a:pt x="692" y="431"/>
                    <a:pt x="692" y="431"/>
                  </a:cubicBezTo>
                  <a:cubicBezTo>
                    <a:pt x="693" y="431"/>
                    <a:pt x="693" y="432"/>
                    <a:pt x="694" y="432"/>
                  </a:cubicBezTo>
                  <a:cubicBezTo>
                    <a:pt x="694" y="431"/>
                    <a:pt x="693" y="430"/>
                    <a:pt x="694" y="430"/>
                  </a:cubicBezTo>
                  <a:cubicBezTo>
                    <a:pt x="694" y="429"/>
                    <a:pt x="694" y="427"/>
                    <a:pt x="693" y="427"/>
                  </a:cubicBezTo>
                  <a:cubicBezTo>
                    <a:pt x="693" y="426"/>
                    <a:pt x="691" y="427"/>
                    <a:pt x="690" y="427"/>
                  </a:cubicBezTo>
                  <a:cubicBezTo>
                    <a:pt x="689" y="426"/>
                    <a:pt x="689" y="424"/>
                    <a:pt x="688" y="424"/>
                  </a:cubicBezTo>
                  <a:cubicBezTo>
                    <a:pt x="687" y="424"/>
                    <a:pt x="686" y="425"/>
                    <a:pt x="685" y="424"/>
                  </a:cubicBezTo>
                  <a:cubicBezTo>
                    <a:pt x="687" y="421"/>
                    <a:pt x="687" y="422"/>
                    <a:pt x="688" y="417"/>
                  </a:cubicBezTo>
                  <a:cubicBezTo>
                    <a:pt x="687" y="417"/>
                    <a:pt x="687" y="417"/>
                    <a:pt x="686" y="417"/>
                  </a:cubicBezTo>
                  <a:cubicBezTo>
                    <a:pt x="686" y="417"/>
                    <a:pt x="686" y="415"/>
                    <a:pt x="685" y="415"/>
                  </a:cubicBezTo>
                  <a:cubicBezTo>
                    <a:pt x="684" y="415"/>
                    <a:pt x="683" y="415"/>
                    <a:pt x="683" y="415"/>
                  </a:cubicBezTo>
                  <a:cubicBezTo>
                    <a:pt x="683" y="415"/>
                    <a:pt x="683" y="412"/>
                    <a:pt x="683" y="412"/>
                  </a:cubicBezTo>
                  <a:cubicBezTo>
                    <a:pt x="682" y="412"/>
                    <a:pt x="681" y="412"/>
                    <a:pt x="681" y="412"/>
                  </a:cubicBezTo>
                  <a:cubicBezTo>
                    <a:pt x="681" y="411"/>
                    <a:pt x="682" y="410"/>
                    <a:pt x="683" y="409"/>
                  </a:cubicBezTo>
                  <a:cubicBezTo>
                    <a:pt x="683" y="408"/>
                    <a:pt x="682" y="408"/>
                    <a:pt x="683" y="407"/>
                  </a:cubicBezTo>
                  <a:cubicBezTo>
                    <a:pt x="679" y="408"/>
                    <a:pt x="677" y="407"/>
                    <a:pt x="675" y="407"/>
                  </a:cubicBezTo>
                  <a:cubicBezTo>
                    <a:pt x="675" y="407"/>
                    <a:pt x="675" y="406"/>
                    <a:pt x="675" y="405"/>
                  </a:cubicBezTo>
                  <a:cubicBezTo>
                    <a:pt x="676" y="405"/>
                    <a:pt x="678" y="405"/>
                    <a:pt x="679" y="404"/>
                  </a:cubicBezTo>
                  <a:cubicBezTo>
                    <a:pt x="682" y="401"/>
                    <a:pt x="677" y="402"/>
                    <a:pt x="677" y="400"/>
                  </a:cubicBezTo>
                  <a:cubicBezTo>
                    <a:pt x="676" y="399"/>
                    <a:pt x="678" y="399"/>
                    <a:pt x="678" y="399"/>
                  </a:cubicBezTo>
                  <a:cubicBezTo>
                    <a:pt x="678" y="398"/>
                    <a:pt x="678" y="398"/>
                    <a:pt x="678" y="398"/>
                  </a:cubicBezTo>
                  <a:cubicBezTo>
                    <a:pt x="677" y="397"/>
                    <a:pt x="677" y="398"/>
                    <a:pt x="676" y="398"/>
                  </a:cubicBezTo>
                  <a:cubicBezTo>
                    <a:pt x="676" y="397"/>
                    <a:pt x="676" y="396"/>
                    <a:pt x="676" y="396"/>
                  </a:cubicBezTo>
                  <a:cubicBezTo>
                    <a:pt x="674" y="396"/>
                    <a:pt x="675" y="395"/>
                    <a:pt x="674" y="395"/>
                  </a:cubicBezTo>
                  <a:cubicBezTo>
                    <a:pt x="674" y="395"/>
                    <a:pt x="672" y="396"/>
                    <a:pt x="671" y="396"/>
                  </a:cubicBezTo>
                  <a:cubicBezTo>
                    <a:pt x="671" y="395"/>
                    <a:pt x="671" y="394"/>
                    <a:pt x="671" y="394"/>
                  </a:cubicBezTo>
                  <a:cubicBezTo>
                    <a:pt x="670" y="394"/>
                    <a:pt x="670" y="394"/>
                    <a:pt x="670" y="394"/>
                  </a:cubicBezTo>
                  <a:cubicBezTo>
                    <a:pt x="669" y="391"/>
                    <a:pt x="668" y="389"/>
                    <a:pt x="669" y="386"/>
                  </a:cubicBezTo>
                  <a:cubicBezTo>
                    <a:pt x="669" y="386"/>
                    <a:pt x="670" y="385"/>
                    <a:pt x="670" y="383"/>
                  </a:cubicBezTo>
                  <a:cubicBezTo>
                    <a:pt x="670" y="382"/>
                    <a:pt x="669" y="382"/>
                    <a:pt x="668" y="382"/>
                  </a:cubicBezTo>
                  <a:cubicBezTo>
                    <a:pt x="668" y="379"/>
                    <a:pt x="668" y="379"/>
                    <a:pt x="668" y="376"/>
                  </a:cubicBezTo>
                  <a:cubicBezTo>
                    <a:pt x="666" y="376"/>
                    <a:pt x="666" y="376"/>
                    <a:pt x="664" y="376"/>
                  </a:cubicBezTo>
                  <a:cubicBezTo>
                    <a:pt x="663" y="378"/>
                    <a:pt x="664" y="379"/>
                    <a:pt x="663" y="381"/>
                  </a:cubicBezTo>
                  <a:cubicBezTo>
                    <a:pt x="662" y="381"/>
                    <a:pt x="662" y="381"/>
                    <a:pt x="661" y="382"/>
                  </a:cubicBezTo>
                  <a:cubicBezTo>
                    <a:pt x="661" y="383"/>
                    <a:pt x="662" y="384"/>
                    <a:pt x="661" y="385"/>
                  </a:cubicBezTo>
                  <a:cubicBezTo>
                    <a:pt x="661" y="385"/>
                    <a:pt x="659" y="386"/>
                    <a:pt x="659" y="386"/>
                  </a:cubicBezTo>
                  <a:cubicBezTo>
                    <a:pt x="658" y="389"/>
                    <a:pt x="660" y="389"/>
                    <a:pt x="660" y="390"/>
                  </a:cubicBezTo>
                  <a:cubicBezTo>
                    <a:pt x="659" y="391"/>
                    <a:pt x="659" y="391"/>
                    <a:pt x="659" y="391"/>
                  </a:cubicBezTo>
                  <a:cubicBezTo>
                    <a:pt x="657" y="394"/>
                    <a:pt x="656" y="394"/>
                    <a:pt x="654" y="396"/>
                  </a:cubicBezTo>
                  <a:cubicBezTo>
                    <a:pt x="654" y="397"/>
                    <a:pt x="655" y="400"/>
                    <a:pt x="655" y="400"/>
                  </a:cubicBezTo>
                  <a:cubicBezTo>
                    <a:pt x="654" y="401"/>
                    <a:pt x="652" y="399"/>
                    <a:pt x="651" y="399"/>
                  </a:cubicBezTo>
                  <a:cubicBezTo>
                    <a:pt x="651" y="401"/>
                    <a:pt x="649" y="405"/>
                    <a:pt x="647" y="405"/>
                  </a:cubicBezTo>
                  <a:cubicBezTo>
                    <a:pt x="647" y="406"/>
                    <a:pt x="646" y="405"/>
                    <a:pt x="645" y="405"/>
                  </a:cubicBezTo>
                  <a:cubicBezTo>
                    <a:pt x="645" y="406"/>
                    <a:pt x="644" y="407"/>
                    <a:pt x="644" y="407"/>
                  </a:cubicBezTo>
                  <a:cubicBezTo>
                    <a:pt x="643" y="406"/>
                    <a:pt x="642" y="404"/>
                    <a:pt x="641" y="403"/>
                  </a:cubicBezTo>
                  <a:cubicBezTo>
                    <a:pt x="640" y="403"/>
                    <a:pt x="640" y="403"/>
                    <a:pt x="640" y="403"/>
                  </a:cubicBezTo>
                  <a:cubicBezTo>
                    <a:pt x="640" y="402"/>
                    <a:pt x="640" y="401"/>
                    <a:pt x="640" y="401"/>
                  </a:cubicBezTo>
                  <a:cubicBezTo>
                    <a:pt x="640" y="401"/>
                    <a:pt x="638" y="400"/>
                    <a:pt x="638" y="400"/>
                  </a:cubicBezTo>
                  <a:cubicBezTo>
                    <a:pt x="638" y="401"/>
                    <a:pt x="638" y="401"/>
                    <a:pt x="638" y="401"/>
                  </a:cubicBezTo>
                  <a:cubicBezTo>
                    <a:pt x="637" y="402"/>
                    <a:pt x="636" y="403"/>
                    <a:pt x="636" y="403"/>
                  </a:cubicBezTo>
                  <a:cubicBezTo>
                    <a:pt x="635" y="402"/>
                    <a:pt x="634" y="399"/>
                    <a:pt x="634" y="397"/>
                  </a:cubicBezTo>
                  <a:cubicBezTo>
                    <a:pt x="633" y="397"/>
                    <a:pt x="630" y="396"/>
                    <a:pt x="629" y="396"/>
                  </a:cubicBezTo>
                  <a:cubicBezTo>
                    <a:pt x="629" y="395"/>
                    <a:pt x="629" y="395"/>
                    <a:pt x="629" y="395"/>
                  </a:cubicBezTo>
                  <a:cubicBezTo>
                    <a:pt x="627" y="394"/>
                    <a:pt x="627" y="396"/>
                    <a:pt x="626" y="396"/>
                  </a:cubicBezTo>
                  <a:cubicBezTo>
                    <a:pt x="625" y="395"/>
                    <a:pt x="623" y="393"/>
                    <a:pt x="622" y="393"/>
                  </a:cubicBezTo>
                  <a:cubicBezTo>
                    <a:pt x="622" y="391"/>
                    <a:pt x="621" y="392"/>
                    <a:pt x="621" y="390"/>
                  </a:cubicBezTo>
                  <a:cubicBezTo>
                    <a:pt x="621" y="390"/>
                    <a:pt x="623" y="390"/>
                    <a:pt x="623" y="390"/>
                  </a:cubicBezTo>
                  <a:cubicBezTo>
                    <a:pt x="623" y="388"/>
                    <a:pt x="623" y="385"/>
                    <a:pt x="623" y="384"/>
                  </a:cubicBezTo>
                  <a:cubicBezTo>
                    <a:pt x="623" y="383"/>
                    <a:pt x="621" y="383"/>
                    <a:pt x="621" y="382"/>
                  </a:cubicBezTo>
                  <a:cubicBezTo>
                    <a:pt x="621" y="382"/>
                    <a:pt x="620" y="379"/>
                    <a:pt x="621" y="378"/>
                  </a:cubicBezTo>
                  <a:cubicBezTo>
                    <a:pt x="621" y="378"/>
                    <a:pt x="624" y="378"/>
                    <a:pt x="624" y="378"/>
                  </a:cubicBezTo>
                  <a:cubicBezTo>
                    <a:pt x="624" y="377"/>
                    <a:pt x="624" y="376"/>
                    <a:pt x="624" y="376"/>
                  </a:cubicBezTo>
                  <a:cubicBezTo>
                    <a:pt x="619" y="378"/>
                    <a:pt x="626" y="368"/>
                    <a:pt x="627" y="368"/>
                  </a:cubicBezTo>
                  <a:cubicBezTo>
                    <a:pt x="626" y="368"/>
                    <a:pt x="625" y="367"/>
                    <a:pt x="625" y="368"/>
                  </a:cubicBezTo>
                  <a:cubicBezTo>
                    <a:pt x="624" y="368"/>
                    <a:pt x="623" y="370"/>
                    <a:pt x="623" y="370"/>
                  </a:cubicBezTo>
                  <a:cubicBezTo>
                    <a:pt x="623" y="370"/>
                    <a:pt x="622" y="368"/>
                    <a:pt x="621" y="368"/>
                  </a:cubicBezTo>
                  <a:cubicBezTo>
                    <a:pt x="617" y="367"/>
                    <a:pt x="613" y="369"/>
                    <a:pt x="619" y="365"/>
                  </a:cubicBezTo>
                  <a:cubicBezTo>
                    <a:pt x="619" y="364"/>
                    <a:pt x="619" y="364"/>
                    <a:pt x="619" y="364"/>
                  </a:cubicBezTo>
                  <a:cubicBezTo>
                    <a:pt x="615" y="363"/>
                    <a:pt x="611" y="364"/>
                    <a:pt x="606" y="363"/>
                  </a:cubicBezTo>
                  <a:cubicBezTo>
                    <a:pt x="606" y="363"/>
                    <a:pt x="606" y="360"/>
                    <a:pt x="605" y="359"/>
                  </a:cubicBezTo>
                  <a:cubicBezTo>
                    <a:pt x="605" y="359"/>
                    <a:pt x="604" y="359"/>
                    <a:pt x="603" y="360"/>
                  </a:cubicBezTo>
                  <a:cubicBezTo>
                    <a:pt x="603" y="359"/>
                    <a:pt x="603" y="357"/>
                    <a:pt x="603" y="356"/>
                  </a:cubicBezTo>
                  <a:cubicBezTo>
                    <a:pt x="602" y="355"/>
                    <a:pt x="599" y="355"/>
                    <a:pt x="599" y="354"/>
                  </a:cubicBezTo>
                  <a:cubicBezTo>
                    <a:pt x="598" y="354"/>
                    <a:pt x="599" y="352"/>
                    <a:pt x="599" y="352"/>
                  </a:cubicBezTo>
                  <a:cubicBezTo>
                    <a:pt x="598" y="351"/>
                    <a:pt x="597" y="351"/>
                    <a:pt x="597" y="351"/>
                  </a:cubicBezTo>
                  <a:cubicBezTo>
                    <a:pt x="596" y="351"/>
                    <a:pt x="595" y="349"/>
                    <a:pt x="595" y="348"/>
                  </a:cubicBezTo>
                  <a:cubicBezTo>
                    <a:pt x="593" y="347"/>
                    <a:pt x="591" y="348"/>
                    <a:pt x="589" y="347"/>
                  </a:cubicBezTo>
                  <a:cubicBezTo>
                    <a:pt x="589" y="346"/>
                    <a:pt x="589" y="346"/>
                    <a:pt x="589" y="346"/>
                  </a:cubicBezTo>
                  <a:cubicBezTo>
                    <a:pt x="587" y="346"/>
                    <a:pt x="581" y="352"/>
                    <a:pt x="581" y="352"/>
                  </a:cubicBezTo>
                  <a:cubicBezTo>
                    <a:pt x="578" y="352"/>
                    <a:pt x="576" y="350"/>
                    <a:pt x="574" y="350"/>
                  </a:cubicBezTo>
                  <a:cubicBezTo>
                    <a:pt x="571" y="350"/>
                    <a:pt x="569" y="351"/>
                    <a:pt x="566" y="351"/>
                  </a:cubicBezTo>
                  <a:cubicBezTo>
                    <a:pt x="566" y="351"/>
                    <a:pt x="564" y="349"/>
                    <a:pt x="564" y="349"/>
                  </a:cubicBezTo>
                  <a:cubicBezTo>
                    <a:pt x="563" y="349"/>
                    <a:pt x="562" y="350"/>
                    <a:pt x="561" y="350"/>
                  </a:cubicBezTo>
                  <a:cubicBezTo>
                    <a:pt x="558" y="348"/>
                    <a:pt x="558" y="348"/>
                    <a:pt x="558" y="348"/>
                  </a:cubicBezTo>
                  <a:cubicBezTo>
                    <a:pt x="555" y="348"/>
                    <a:pt x="555" y="350"/>
                    <a:pt x="554" y="350"/>
                  </a:cubicBezTo>
                  <a:cubicBezTo>
                    <a:pt x="553" y="351"/>
                    <a:pt x="552" y="350"/>
                    <a:pt x="551" y="350"/>
                  </a:cubicBezTo>
                  <a:cubicBezTo>
                    <a:pt x="551" y="351"/>
                    <a:pt x="550" y="352"/>
                    <a:pt x="550" y="353"/>
                  </a:cubicBezTo>
                  <a:cubicBezTo>
                    <a:pt x="550" y="354"/>
                    <a:pt x="552" y="355"/>
                    <a:pt x="552" y="356"/>
                  </a:cubicBezTo>
                  <a:cubicBezTo>
                    <a:pt x="553" y="355"/>
                    <a:pt x="555" y="355"/>
                    <a:pt x="555" y="355"/>
                  </a:cubicBezTo>
                  <a:cubicBezTo>
                    <a:pt x="555" y="355"/>
                    <a:pt x="555" y="358"/>
                    <a:pt x="555" y="358"/>
                  </a:cubicBezTo>
                  <a:cubicBezTo>
                    <a:pt x="553" y="358"/>
                    <a:pt x="553" y="358"/>
                    <a:pt x="553" y="358"/>
                  </a:cubicBezTo>
                  <a:cubicBezTo>
                    <a:pt x="553" y="358"/>
                    <a:pt x="554" y="360"/>
                    <a:pt x="554" y="361"/>
                  </a:cubicBezTo>
                  <a:cubicBezTo>
                    <a:pt x="553" y="362"/>
                    <a:pt x="550" y="366"/>
                    <a:pt x="549" y="368"/>
                  </a:cubicBezTo>
                  <a:cubicBezTo>
                    <a:pt x="549" y="368"/>
                    <a:pt x="550" y="369"/>
                    <a:pt x="550" y="370"/>
                  </a:cubicBezTo>
                  <a:cubicBezTo>
                    <a:pt x="551" y="370"/>
                    <a:pt x="553" y="369"/>
                    <a:pt x="554" y="370"/>
                  </a:cubicBezTo>
                  <a:cubicBezTo>
                    <a:pt x="553" y="370"/>
                    <a:pt x="552" y="371"/>
                    <a:pt x="551" y="372"/>
                  </a:cubicBezTo>
                  <a:cubicBezTo>
                    <a:pt x="551" y="373"/>
                    <a:pt x="552" y="378"/>
                    <a:pt x="553" y="378"/>
                  </a:cubicBezTo>
                  <a:cubicBezTo>
                    <a:pt x="553" y="378"/>
                    <a:pt x="552" y="379"/>
                    <a:pt x="552" y="380"/>
                  </a:cubicBezTo>
                  <a:cubicBezTo>
                    <a:pt x="552" y="380"/>
                    <a:pt x="555" y="381"/>
                    <a:pt x="555" y="381"/>
                  </a:cubicBezTo>
                  <a:cubicBezTo>
                    <a:pt x="555" y="381"/>
                    <a:pt x="554" y="383"/>
                    <a:pt x="555" y="384"/>
                  </a:cubicBezTo>
                  <a:cubicBezTo>
                    <a:pt x="554" y="384"/>
                    <a:pt x="554" y="384"/>
                    <a:pt x="554" y="384"/>
                  </a:cubicBezTo>
                  <a:cubicBezTo>
                    <a:pt x="553" y="385"/>
                    <a:pt x="554" y="386"/>
                    <a:pt x="553" y="386"/>
                  </a:cubicBezTo>
                  <a:cubicBezTo>
                    <a:pt x="550" y="386"/>
                    <a:pt x="550" y="386"/>
                    <a:pt x="550" y="386"/>
                  </a:cubicBezTo>
                  <a:cubicBezTo>
                    <a:pt x="550" y="386"/>
                    <a:pt x="550" y="388"/>
                    <a:pt x="551" y="388"/>
                  </a:cubicBezTo>
                  <a:cubicBezTo>
                    <a:pt x="551" y="389"/>
                    <a:pt x="551" y="390"/>
                    <a:pt x="551" y="391"/>
                  </a:cubicBezTo>
                  <a:cubicBezTo>
                    <a:pt x="544" y="392"/>
                    <a:pt x="544" y="393"/>
                    <a:pt x="542" y="399"/>
                  </a:cubicBezTo>
                  <a:cubicBezTo>
                    <a:pt x="543" y="399"/>
                    <a:pt x="542" y="400"/>
                    <a:pt x="543" y="400"/>
                  </a:cubicBezTo>
                  <a:cubicBezTo>
                    <a:pt x="545" y="401"/>
                    <a:pt x="546" y="400"/>
                    <a:pt x="547" y="401"/>
                  </a:cubicBezTo>
                  <a:cubicBezTo>
                    <a:pt x="548" y="402"/>
                    <a:pt x="548" y="404"/>
                    <a:pt x="549" y="405"/>
                  </a:cubicBezTo>
                  <a:cubicBezTo>
                    <a:pt x="550" y="405"/>
                    <a:pt x="551" y="405"/>
                    <a:pt x="552" y="405"/>
                  </a:cubicBezTo>
                  <a:cubicBezTo>
                    <a:pt x="553" y="406"/>
                    <a:pt x="553" y="408"/>
                    <a:pt x="553" y="409"/>
                  </a:cubicBezTo>
                  <a:cubicBezTo>
                    <a:pt x="553" y="409"/>
                    <a:pt x="554" y="409"/>
                    <a:pt x="554" y="409"/>
                  </a:cubicBezTo>
                  <a:cubicBezTo>
                    <a:pt x="555" y="411"/>
                    <a:pt x="554" y="412"/>
                    <a:pt x="555" y="413"/>
                  </a:cubicBezTo>
                  <a:cubicBezTo>
                    <a:pt x="555" y="414"/>
                    <a:pt x="557" y="414"/>
                    <a:pt x="557" y="415"/>
                  </a:cubicBezTo>
                  <a:cubicBezTo>
                    <a:pt x="558" y="417"/>
                    <a:pt x="557" y="420"/>
                    <a:pt x="559" y="422"/>
                  </a:cubicBezTo>
                  <a:cubicBezTo>
                    <a:pt x="560" y="423"/>
                    <a:pt x="562" y="424"/>
                    <a:pt x="563" y="425"/>
                  </a:cubicBezTo>
                  <a:cubicBezTo>
                    <a:pt x="561" y="429"/>
                    <a:pt x="560" y="431"/>
                    <a:pt x="560" y="437"/>
                  </a:cubicBezTo>
                  <a:cubicBezTo>
                    <a:pt x="562" y="437"/>
                    <a:pt x="562" y="437"/>
                    <a:pt x="562" y="437"/>
                  </a:cubicBezTo>
                  <a:cubicBezTo>
                    <a:pt x="562" y="430"/>
                    <a:pt x="563" y="434"/>
                    <a:pt x="564" y="438"/>
                  </a:cubicBezTo>
                  <a:cubicBezTo>
                    <a:pt x="563" y="438"/>
                    <a:pt x="562" y="438"/>
                    <a:pt x="560" y="439"/>
                  </a:cubicBezTo>
                  <a:cubicBezTo>
                    <a:pt x="559" y="440"/>
                    <a:pt x="559" y="441"/>
                    <a:pt x="559" y="442"/>
                  </a:cubicBezTo>
                  <a:cubicBezTo>
                    <a:pt x="558" y="443"/>
                    <a:pt x="556" y="444"/>
                    <a:pt x="555" y="445"/>
                  </a:cubicBezTo>
                  <a:cubicBezTo>
                    <a:pt x="554" y="447"/>
                    <a:pt x="554" y="448"/>
                    <a:pt x="554" y="449"/>
                  </a:cubicBezTo>
                  <a:cubicBezTo>
                    <a:pt x="553" y="450"/>
                    <a:pt x="550" y="451"/>
                    <a:pt x="549" y="452"/>
                  </a:cubicBezTo>
                  <a:cubicBezTo>
                    <a:pt x="549" y="452"/>
                    <a:pt x="548" y="454"/>
                    <a:pt x="548" y="454"/>
                  </a:cubicBezTo>
                  <a:cubicBezTo>
                    <a:pt x="547" y="455"/>
                    <a:pt x="546" y="454"/>
                    <a:pt x="545" y="455"/>
                  </a:cubicBezTo>
                  <a:cubicBezTo>
                    <a:pt x="544" y="455"/>
                    <a:pt x="544" y="456"/>
                    <a:pt x="544" y="457"/>
                  </a:cubicBezTo>
                  <a:cubicBezTo>
                    <a:pt x="542" y="458"/>
                    <a:pt x="540" y="457"/>
                    <a:pt x="538" y="459"/>
                  </a:cubicBezTo>
                  <a:cubicBezTo>
                    <a:pt x="538" y="459"/>
                    <a:pt x="538" y="459"/>
                    <a:pt x="538" y="459"/>
                  </a:cubicBezTo>
                  <a:cubicBezTo>
                    <a:pt x="537" y="461"/>
                    <a:pt x="537" y="467"/>
                    <a:pt x="538" y="468"/>
                  </a:cubicBezTo>
                  <a:cubicBezTo>
                    <a:pt x="542" y="471"/>
                    <a:pt x="542" y="471"/>
                    <a:pt x="542" y="471"/>
                  </a:cubicBezTo>
                  <a:cubicBezTo>
                    <a:pt x="543" y="475"/>
                    <a:pt x="541" y="480"/>
                    <a:pt x="542" y="484"/>
                  </a:cubicBezTo>
                  <a:cubicBezTo>
                    <a:pt x="542" y="484"/>
                    <a:pt x="543" y="485"/>
                    <a:pt x="543" y="485"/>
                  </a:cubicBezTo>
                  <a:cubicBezTo>
                    <a:pt x="544" y="487"/>
                    <a:pt x="541" y="487"/>
                    <a:pt x="544" y="489"/>
                  </a:cubicBezTo>
                  <a:cubicBezTo>
                    <a:pt x="544" y="489"/>
                    <a:pt x="546" y="490"/>
                    <a:pt x="544" y="490"/>
                  </a:cubicBezTo>
                  <a:cubicBezTo>
                    <a:pt x="541" y="496"/>
                    <a:pt x="541" y="496"/>
                    <a:pt x="541" y="496"/>
                  </a:cubicBezTo>
                  <a:cubicBezTo>
                    <a:pt x="541" y="497"/>
                    <a:pt x="541" y="499"/>
                    <a:pt x="542" y="499"/>
                  </a:cubicBezTo>
                  <a:cubicBezTo>
                    <a:pt x="542" y="500"/>
                    <a:pt x="542" y="500"/>
                    <a:pt x="542" y="500"/>
                  </a:cubicBezTo>
                  <a:cubicBezTo>
                    <a:pt x="540" y="501"/>
                    <a:pt x="539" y="499"/>
                    <a:pt x="538" y="500"/>
                  </a:cubicBezTo>
                  <a:cubicBezTo>
                    <a:pt x="537" y="500"/>
                    <a:pt x="537" y="502"/>
                    <a:pt x="536" y="502"/>
                  </a:cubicBezTo>
                  <a:cubicBezTo>
                    <a:pt x="535" y="503"/>
                    <a:pt x="536" y="502"/>
                    <a:pt x="536" y="504"/>
                  </a:cubicBezTo>
                  <a:cubicBezTo>
                    <a:pt x="532" y="503"/>
                    <a:pt x="530" y="504"/>
                    <a:pt x="527" y="503"/>
                  </a:cubicBezTo>
                  <a:cubicBezTo>
                    <a:pt x="527" y="502"/>
                    <a:pt x="527" y="502"/>
                    <a:pt x="528" y="502"/>
                  </a:cubicBezTo>
                  <a:cubicBezTo>
                    <a:pt x="528" y="501"/>
                    <a:pt x="525" y="498"/>
                    <a:pt x="524" y="498"/>
                  </a:cubicBezTo>
                  <a:cubicBezTo>
                    <a:pt x="524" y="498"/>
                    <a:pt x="518" y="493"/>
                    <a:pt x="518" y="493"/>
                  </a:cubicBezTo>
                  <a:cubicBezTo>
                    <a:pt x="518" y="492"/>
                    <a:pt x="520" y="492"/>
                    <a:pt x="520" y="491"/>
                  </a:cubicBezTo>
                  <a:cubicBezTo>
                    <a:pt x="520" y="490"/>
                    <a:pt x="517" y="484"/>
                    <a:pt x="516" y="484"/>
                  </a:cubicBezTo>
                  <a:cubicBezTo>
                    <a:pt x="515" y="484"/>
                    <a:pt x="514" y="484"/>
                    <a:pt x="514" y="484"/>
                  </a:cubicBezTo>
                  <a:cubicBezTo>
                    <a:pt x="514" y="482"/>
                    <a:pt x="515" y="471"/>
                    <a:pt x="514" y="469"/>
                  </a:cubicBezTo>
                  <a:cubicBezTo>
                    <a:pt x="514" y="468"/>
                    <a:pt x="512" y="467"/>
                    <a:pt x="512" y="467"/>
                  </a:cubicBezTo>
                  <a:cubicBezTo>
                    <a:pt x="512" y="465"/>
                    <a:pt x="514" y="462"/>
                    <a:pt x="514" y="461"/>
                  </a:cubicBezTo>
                  <a:cubicBezTo>
                    <a:pt x="515" y="459"/>
                    <a:pt x="514" y="457"/>
                    <a:pt x="514" y="455"/>
                  </a:cubicBezTo>
                  <a:cubicBezTo>
                    <a:pt x="513" y="454"/>
                    <a:pt x="508" y="452"/>
                    <a:pt x="508" y="452"/>
                  </a:cubicBezTo>
                  <a:cubicBezTo>
                    <a:pt x="506" y="452"/>
                    <a:pt x="506" y="453"/>
                    <a:pt x="504" y="453"/>
                  </a:cubicBezTo>
                  <a:cubicBezTo>
                    <a:pt x="504" y="453"/>
                    <a:pt x="502" y="451"/>
                    <a:pt x="502" y="451"/>
                  </a:cubicBezTo>
                  <a:cubicBezTo>
                    <a:pt x="498" y="450"/>
                    <a:pt x="495" y="452"/>
                    <a:pt x="491" y="451"/>
                  </a:cubicBezTo>
                  <a:cubicBezTo>
                    <a:pt x="491" y="451"/>
                    <a:pt x="489" y="450"/>
                    <a:pt x="488" y="449"/>
                  </a:cubicBezTo>
                  <a:cubicBezTo>
                    <a:pt x="488" y="448"/>
                    <a:pt x="488" y="448"/>
                    <a:pt x="488" y="448"/>
                  </a:cubicBezTo>
                  <a:cubicBezTo>
                    <a:pt x="486" y="447"/>
                    <a:pt x="485" y="448"/>
                    <a:pt x="483" y="447"/>
                  </a:cubicBezTo>
                  <a:cubicBezTo>
                    <a:pt x="483" y="447"/>
                    <a:pt x="482" y="445"/>
                    <a:pt x="482" y="445"/>
                  </a:cubicBezTo>
                  <a:cubicBezTo>
                    <a:pt x="480" y="444"/>
                    <a:pt x="479" y="446"/>
                    <a:pt x="476" y="445"/>
                  </a:cubicBezTo>
                  <a:cubicBezTo>
                    <a:pt x="474" y="444"/>
                    <a:pt x="473" y="441"/>
                    <a:pt x="472" y="441"/>
                  </a:cubicBezTo>
                  <a:cubicBezTo>
                    <a:pt x="470" y="440"/>
                    <a:pt x="469" y="441"/>
                    <a:pt x="466" y="441"/>
                  </a:cubicBezTo>
                  <a:cubicBezTo>
                    <a:pt x="466" y="439"/>
                    <a:pt x="467" y="438"/>
                    <a:pt x="466" y="437"/>
                  </a:cubicBezTo>
                  <a:cubicBezTo>
                    <a:pt x="466" y="436"/>
                    <a:pt x="464" y="435"/>
                    <a:pt x="464" y="433"/>
                  </a:cubicBezTo>
                  <a:cubicBezTo>
                    <a:pt x="464" y="433"/>
                    <a:pt x="464" y="432"/>
                    <a:pt x="464" y="431"/>
                  </a:cubicBezTo>
                  <a:cubicBezTo>
                    <a:pt x="463" y="430"/>
                    <a:pt x="460" y="431"/>
                    <a:pt x="459" y="431"/>
                  </a:cubicBezTo>
                  <a:cubicBezTo>
                    <a:pt x="458" y="430"/>
                    <a:pt x="457" y="428"/>
                    <a:pt x="456" y="427"/>
                  </a:cubicBezTo>
                  <a:cubicBezTo>
                    <a:pt x="455" y="427"/>
                    <a:pt x="454" y="428"/>
                    <a:pt x="453" y="427"/>
                  </a:cubicBezTo>
                  <a:cubicBezTo>
                    <a:pt x="451" y="427"/>
                    <a:pt x="449" y="425"/>
                    <a:pt x="448" y="424"/>
                  </a:cubicBezTo>
                  <a:cubicBezTo>
                    <a:pt x="447" y="424"/>
                    <a:pt x="445" y="424"/>
                    <a:pt x="445" y="424"/>
                  </a:cubicBezTo>
                  <a:cubicBezTo>
                    <a:pt x="443" y="424"/>
                    <a:pt x="441" y="420"/>
                    <a:pt x="440" y="420"/>
                  </a:cubicBezTo>
                  <a:cubicBezTo>
                    <a:pt x="436" y="419"/>
                    <a:pt x="430" y="423"/>
                    <a:pt x="427" y="423"/>
                  </a:cubicBezTo>
                  <a:cubicBezTo>
                    <a:pt x="427" y="421"/>
                    <a:pt x="427" y="418"/>
                    <a:pt x="426" y="415"/>
                  </a:cubicBezTo>
                  <a:cubicBezTo>
                    <a:pt x="426" y="415"/>
                    <a:pt x="424" y="413"/>
                    <a:pt x="423" y="412"/>
                  </a:cubicBezTo>
                  <a:cubicBezTo>
                    <a:pt x="423" y="411"/>
                    <a:pt x="424" y="409"/>
                    <a:pt x="423" y="408"/>
                  </a:cubicBezTo>
                  <a:cubicBezTo>
                    <a:pt x="423" y="408"/>
                    <a:pt x="421" y="407"/>
                    <a:pt x="421" y="407"/>
                  </a:cubicBezTo>
                  <a:cubicBezTo>
                    <a:pt x="421" y="406"/>
                    <a:pt x="421" y="405"/>
                    <a:pt x="421" y="405"/>
                  </a:cubicBezTo>
                  <a:cubicBezTo>
                    <a:pt x="421" y="403"/>
                    <a:pt x="419" y="401"/>
                    <a:pt x="418" y="399"/>
                  </a:cubicBezTo>
                  <a:cubicBezTo>
                    <a:pt x="413" y="400"/>
                    <a:pt x="406" y="401"/>
                    <a:pt x="405" y="398"/>
                  </a:cubicBezTo>
                  <a:cubicBezTo>
                    <a:pt x="404" y="396"/>
                    <a:pt x="405" y="393"/>
                    <a:pt x="404" y="391"/>
                  </a:cubicBezTo>
                  <a:cubicBezTo>
                    <a:pt x="404" y="391"/>
                    <a:pt x="401" y="388"/>
                    <a:pt x="401" y="388"/>
                  </a:cubicBezTo>
                  <a:cubicBezTo>
                    <a:pt x="402" y="388"/>
                    <a:pt x="403" y="387"/>
                    <a:pt x="403" y="387"/>
                  </a:cubicBezTo>
                  <a:cubicBezTo>
                    <a:pt x="404" y="385"/>
                    <a:pt x="403" y="383"/>
                    <a:pt x="403" y="381"/>
                  </a:cubicBezTo>
                  <a:cubicBezTo>
                    <a:pt x="404" y="380"/>
                    <a:pt x="407" y="377"/>
                    <a:pt x="407" y="377"/>
                  </a:cubicBezTo>
                  <a:cubicBezTo>
                    <a:pt x="408" y="376"/>
                    <a:pt x="407" y="375"/>
                    <a:pt x="407" y="374"/>
                  </a:cubicBezTo>
                  <a:cubicBezTo>
                    <a:pt x="406" y="374"/>
                    <a:pt x="406" y="374"/>
                    <a:pt x="405" y="374"/>
                  </a:cubicBezTo>
                  <a:cubicBezTo>
                    <a:pt x="406" y="373"/>
                    <a:pt x="406" y="372"/>
                    <a:pt x="406" y="372"/>
                  </a:cubicBezTo>
                  <a:cubicBezTo>
                    <a:pt x="408" y="372"/>
                    <a:pt x="410" y="372"/>
                    <a:pt x="412" y="372"/>
                  </a:cubicBezTo>
                  <a:cubicBezTo>
                    <a:pt x="412" y="370"/>
                    <a:pt x="410" y="369"/>
                    <a:pt x="411" y="367"/>
                  </a:cubicBezTo>
                  <a:cubicBezTo>
                    <a:pt x="411" y="366"/>
                    <a:pt x="417" y="362"/>
                    <a:pt x="417" y="362"/>
                  </a:cubicBezTo>
                  <a:cubicBezTo>
                    <a:pt x="417" y="362"/>
                    <a:pt x="416" y="360"/>
                    <a:pt x="417" y="360"/>
                  </a:cubicBezTo>
                  <a:cubicBezTo>
                    <a:pt x="417" y="359"/>
                    <a:pt x="421" y="359"/>
                    <a:pt x="421" y="359"/>
                  </a:cubicBezTo>
                  <a:cubicBezTo>
                    <a:pt x="421" y="357"/>
                    <a:pt x="422" y="356"/>
                    <a:pt x="422" y="353"/>
                  </a:cubicBezTo>
                  <a:cubicBezTo>
                    <a:pt x="422" y="353"/>
                    <a:pt x="424" y="353"/>
                    <a:pt x="425" y="353"/>
                  </a:cubicBezTo>
                  <a:cubicBezTo>
                    <a:pt x="425" y="353"/>
                    <a:pt x="425" y="351"/>
                    <a:pt x="425" y="350"/>
                  </a:cubicBezTo>
                  <a:cubicBezTo>
                    <a:pt x="425" y="350"/>
                    <a:pt x="427" y="350"/>
                    <a:pt x="426" y="351"/>
                  </a:cubicBezTo>
                  <a:cubicBezTo>
                    <a:pt x="427" y="351"/>
                    <a:pt x="429" y="351"/>
                    <a:pt x="430" y="351"/>
                  </a:cubicBezTo>
                  <a:cubicBezTo>
                    <a:pt x="429" y="351"/>
                    <a:pt x="430" y="349"/>
                    <a:pt x="428" y="350"/>
                  </a:cubicBezTo>
                  <a:cubicBezTo>
                    <a:pt x="428" y="349"/>
                    <a:pt x="427" y="348"/>
                    <a:pt x="427" y="348"/>
                  </a:cubicBezTo>
                  <a:cubicBezTo>
                    <a:pt x="428" y="348"/>
                    <a:pt x="430" y="348"/>
                    <a:pt x="431" y="348"/>
                  </a:cubicBezTo>
                  <a:cubicBezTo>
                    <a:pt x="431" y="348"/>
                    <a:pt x="433" y="345"/>
                    <a:pt x="430" y="346"/>
                  </a:cubicBezTo>
                  <a:cubicBezTo>
                    <a:pt x="430" y="344"/>
                    <a:pt x="430" y="344"/>
                    <a:pt x="430" y="344"/>
                  </a:cubicBezTo>
                  <a:cubicBezTo>
                    <a:pt x="435" y="346"/>
                    <a:pt x="436" y="346"/>
                    <a:pt x="441" y="344"/>
                  </a:cubicBezTo>
                  <a:cubicBezTo>
                    <a:pt x="441" y="343"/>
                    <a:pt x="442" y="344"/>
                    <a:pt x="443" y="343"/>
                  </a:cubicBezTo>
                  <a:cubicBezTo>
                    <a:pt x="443" y="343"/>
                    <a:pt x="443" y="341"/>
                    <a:pt x="443" y="341"/>
                  </a:cubicBezTo>
                  <a:cubicBezTo>
                    <a:pt x="443" y="341"/>
                    <a:pt x="443" y="339"/>
                    <a:pt x="443" y="338"/>
                  </a:cubicBezTo>
                  <a:cubicBezTo>
                    <a:pt x="442" y="338"/>
                    <a:pt x="440" y="338"/>
                    <a:pt x="440" y="338"/>
                  </a:cubicBezTo>
                  <a:cubicBezTo>
                    <a:pt x="439" y="337"/>
                    <a:pt x="440" y="335"/>
                    <a:pt x="440" y="334"/>
                  </a:cubicBezTo>
                  <a:cubicBezTo>
                    <a:pt x="438" y="333"/>
                    <a:pt x="443" y="334"/>
                    <a:pt x="444" y="334"/>
                  </a:cubicBezTo>
                  <a:cubicBezTo>
                    <a:pt x="445" y="332"/>
                    <a:pt x="445" y="332"/>
                    <a:pt x="445" y="332"/>
                  </a:cubicBezTo>
                  <a:cubicBezTo>
                    <a:pt x="446" y="332"/>
                    <a:pt x="446" y="332"/>
                    <a:pt x="446" y="332"/>
                  </a:cubicBezTo>
                  <a:cubicBezTo>
                    <a:pt x="446" y="331"/>
                    <a:pt x="446" y="330"/>
                    <a:pt x="447" y="329"/>
                  </a:cubicBezTo>
                  <a:cubicBezTo>
                    <a:pt x="444" y="328"/>
                    <a:pt x="445" y="327"/>
                    <a:pt x="446" y="324"/>
                  </a:cubicBezTo>
                  <a:cubicBezTo>
                    <a:pt x="447" y="324"/>
                    <a:pt x="448" y="324"/>
                    <a:pt x="451" y="324"/>
                  </a:cubicBezTo>
                  <a:cubicBezTo>
                    <a:pt x="451" y="323"/>
                    <a:pt x="450" y="321"/>
                    <a:pt x="451" y="321"/>
                  </a:cubicBezTo>
                  <a:cubicBezTo>
                    <a:pt x="452" y="321"/>
                    <a:pt x="459" y="323"/>
                    <a:pt x="459" y="323"/>
                  </a:cubicBezTo>
                  <a:cubicBezTo>
                    <a:pt x="460" y="323"/>
                    <a:pt x="459" y="325"/>
                    <a:pt x="461" y="325"/>
                  </a:cubicBezTo>
                  <a:cubicBezTo>
                    <a:pt x="461" y="323"/>
                    <a:pt x="461" y="323"/>
                    <a:pt x="461" y="323"/>
                  </a:cubicBezTo>
                  <a:cubicBezTo>
                    <a:pt x="462" y="322"/>
                    <a:pt x="464" y="323"/>
                    <a:pt x="465" y="322"/>
                  </a:cubicBezTo>
                  <a:cubicBezTo>
                    <a:pt x="466" y="322"/>
                    <a:pt x="468" y="320"/>
                    <a:pt x="469" y="320"/>
                  </a:cubicBezTo>
                  <a:cubicBezTo>
                    <a:pt x="468" y="314"/>
                    <a:pt x="469" y="312"/>
                    <a:pt x="472" y="310"/>
                  </a:cubicBezTo>
                  <a:cubicBezTo>
                    <a:pt x="468" y="309"/>
                    <a:pt x="465" y="307"/>
                    <a:pt x="461" y="307"/>
                  </a:cubicBezTo>
                  <a:cubicBezTo>
                    <a:pt x="455" y="307"/>
                    <a:pt x="447" y="308"/>
                    <a:pt x="443" y="308"/>
                  </a:cubicBezTo>
                  <a:cubicBezTo>
                    <a:pt x="443" y="308"/>
                    <a:pt x="443" y="306"/>
                    <a:pt x="443" y="306"/>
                  </a:cubicBezTo>
                  <a:cubicBezTo>
                    <a:pt x="445" y="306"/>
                    <a:pt x="446" y="307"/>
                    <a:pt x="447" y="306"/>
                  </a:cubicBezTo>
                  <a:cubicBezTo>
                    <a:pt x="448" y="306"/>
                    <a:pt x="451" y="305"/>
                    <a:pt x="452" y="305"/>
                  </a:cubicBezTo>
                  <a:cubicBezTo>
                    <a:pt x="452" y="304"/>
                    <a:pt x="452" y="304"/>
                    <a:pt x="452" y="304"/>
                  </a:cubicBezTo>
                  <a:cubicBezTo>
                    <a:pt x="451" y="304"/>
                    <a:pt x="449" y="303"/>
                    <a:pt x="451" y="303"/>
                  </a:cubicBezTo>
                  <a:cubicBezTo>
                    <a:pt x="451" y="302"/>
                    <a:pt x="451" y="301"/>
                    <a:pt x="451" y="300"/>
                  </a:cubicBezTo>
                  <a:cubicBezTo>
                    <a:pt x="453" y="301"/>
                    <a:pt x="455" y="303"/>
                    <a:pt x="458" y="302"/>
                  </a:cubicBezTo>
                  <a:cubicBezTo>
                    <a:pt x="459" y="302"/>
                    <a:pt x="458" y="301"/>
                    <a:pt x="461" y="301"/>
                  </a:cubicBezTo>
                  <a:cubicBezTo>
                    <a:pt x="461" y="301"/>
                    <a:pt x="463" y="303"/>
                    <a:pt x="464" y="303"/>
                  </a:cubicBezTo>
                  <a:cubicBezTo>
                    <a:pt x="465" y="303"/>
                    <a:pt x="466" y="302"/>
                    <a:pt x="467" y="302"/>
                  </a:cubicBezTo>
                  <a:cubicBezTo>
                    <a:pt x="468" y="303"/>
                    <a:pt x="472" y="307"/>
                    <a:pt x="474" y="308"/>
                  </a:cubicBezTo>
                  <a:cubicBezTo>
                    <a:pt x="474" y="308"/>
                    <a:pt x="475" y="307"/>
                    <a:pt x="476" y="307"/>
                  </a:cubicBezTo>
                  <a:cubicBezTo>
                    <a:pt x="476" y="306"/>
                    <a:pt x="475" y="306"/>
                    <a:pt x="476" y="304"/>
                  </a:cubicBezTo>
                  <a:cubicBezTo>
                    <a:pt x="477" y="302"/>
                    <a:pt x="480" y="302"/>
                    <a:pt x="479" y="297"/>
                  </a:cubicBezTo>
                  <a:cubicBezTo>
                    <a:pt x="479" y="296"/>
                    <a:pt x="476" y="294"/>
                    <a:pt x="476" y="294"/>
                  </a:cubicBezTo>
                  <a:cubicBezTo>
                    <a:pt x="477" y="294"/>
                    <a:pt x="484" y="292"/>
                    <a:pt x="484" y="292"/>
                  </a:cubicBezTo>
                  <a:cubicBezTo>
                    <a:pt x="484" y="292"/>
                    <a:pt x="490" y="297"/>
                    <a:pt x="490" y="298"/>
                  </a:cubicBezTo>
                  <a:cubicBezTo>
                    <a:pt x="490" y="298"/>
                    <a:pt x="493" y="298"/>
                    <a:pt x="494" y="298"/>
                  </a:cubicBezTo>
                  <a:cubicBezTo>
                    <a:pt x="494" y="297"/>
                    <a:pt x="494" y="297"/>
                    <a:pt x="494" y="297"/>
                  </a:cubicBezTo>
                  <a:cubicBezTo>
                    <a:pt x="496" y="297"/>
                    <a:pt x="497" y="296"/>
                    <a:pt x="499" y="296"/>
                  </a:cubicBezTo>
                  <a:cubicBezTo>
                    <a:pt x="499" y="296"/>
                    <a:pt x="498" y="295"/>
                    <a:pt x="498" y="294"/>
                  </a:cubicBezTo>
                  <a:cubicBezTo>
                    <a:pt x="498" y="294"/>
                    <a:pt x="497" y="295"/>
                    <a:pt x="496" y="294"/>
                  </a:cubicBezTo>
                  <a:cubicBezTo>
                    <a:pt x="496" y="293"/>
                    <a:pt x="496" y="293"/>
                    <a:pt x="496" y="293"/>
                  </a:cubicBezTo>
                  <a:cubicBezTo>
                    <a:pt x="496" y="292"/>
                    <a:pt x="495" y="293"/>
                    <a:pt x="494" y="292"/>
                  </a:cubicBezTo>
                  <a:cubicBezTo>
                    <a:pt x="494" y="292"/>
                    <a:pt x="493" y="291"/>
                    <a:pt x="493" y="290"/>
                  </a:cubicBezTo>
                  <a:cubicBezTo>
                    <a:pt x="492" y="289"/>
                    <a:pt x="492" y="290"/>
                    <a:pt x="492" y="288"/>
                  </a:cubicBezTo>
                  <a:cubicBezTo>
                    <a:pt x="491" y="288"/>
                    <a:pt x="490" y="289"/>
                    <a:pt x="489" y="288"/>
                  </a:cubicBezTo>
                  <a:cubicBezTo>
                    <a:pt x="490" y="288"/>
                    <a:pt x="488" y="289"/>
                    <a:pt x="491" y="286"/>
                  </a:cubicBezTo>
                  <a:cubicBezTo>
                    <a:pt x="490" y="286"/>
                    <a:pt x="492" y="286"/>
                    <a:pt x="492" y="286"/>
                  </a:cubicBezTo>
                  <a:cubicBezTo>
                    <a:pt x="493" y="286"/>
                    <a:pt x="493" y="288"/>
                    <a:pt x="494" y="288"/>
                  </a:cubicBezTo>
                  <a:cubicBezTo>
                    <a:pt x="495" y="288"/>
                    <a:pt x="495" y="287"/>
                    <a:pt x="496" y="287"/>
                  </a:cubicBezTo>
                  <a:cubicBezTo>
                    <a:pt x="497" y="288"/>
                    <a:pt x="496" y="290"/>
                    <a:pt x="497" y="291"/>
                  </a:cubicBezTo>
                  <a:cubicBezTo>
                    <a:pt x="498" y="292"/>
                    <a:pt x="499" y="291"/>
                    <a:pt x="500" y="292"/>
                  </a:cubicBezTo>
                  <a:cubicBezTo>
                    <a:pt x="501" y="292"/>
                    <a:pt x="501" y="294"/>
                    <a:pt x="502" y="294"/>
                  </a:cubicBezTo>
                  <a:cubicBezTo>
                    <a:pt x="503" y="294"/>
                    <a:pt x="503" y="294"/>
                    <a:pt x="503" y="294"/>
                  </a:cubicBezTo>
                  <a:cubicBezTo>
                    <a:pt x="503" y="294"/>
                    <a:pt x="507" y="289"/>
                    <a:pt x="508" y="288"/>
                  </a:cubicBezTo>
                  <a:cubicBezTo>
                    <a:pt x="508" y="288"/>
                    <a:pt x="508" y="288"/>
                    <a:pt x="508" y="288"/>
                  </a:cubicBezTo>
                  <a:cubicBezTo>
                    <a:pt x="509" y="287"/>
                    <a:pt x="511" y="288"/>
                    <a:pt x="512" y="287"/>
                  </a:cubicBezTo>
                  <a:cubicBezTo>
                    <a:pt x="513" y="287"/>
                    <a:pt x="516" y="284"/>
                    <a:pt x="518" y="283"/>
                  </a:cubicBezTo>
                  <a:cubicBezTo>
                    <a:pt x="520" y="282"/>
                    <a:pt x="520" y="284"/>
                    <a:pt x="522" y="283"/>
                  </a:cubicBezTo>
                  <a:cubicBezTo>
                    <a:pt x="524" y="282"/>
                    <a:pt x="527" y="278"/>
                    <a:pt x="526" y="275"/>
                  </a:cubicBezTo>
                  <a:cubicBezTo>
                    <a:pt x="525" y="273"/>
                    <a:pt x="525" y="273"/>
                    <a:pt x="525" y="273"/>
                  </a:cubicBezTo>
                  <a:cubicBezTo>
                    <a:pt x="523" y="269"/>
                    <a:pt x="523" y="272"/>
                    <a:pt x="520" y="271"/>
                  </a:cubicBezTo>
                  <a:cubicBezTo>
                    <a:pt x="519" y="270"/>
                    <a:pt x="516" y="265"/>
                    <a:pt x="516" y="264"/>
                  </a:cubicBezTo>
                  <a:cubicBezTo>
                    <a:pt x="517" y="263"/>
                    <a:pt x="514" y="260"/>
                    <a:pt x="516" y="258"/>
                  </a:cubicBezTo>
                  <a:cubicBezTo>
                    <a:pt x="517" y="257"/>
                    <a:pt x="519" y="257"/>
                    <a:pt x="520" y="257"/>
                  </a:cubicBezTo>
                  <a:cubicBezTo>
                    <a:pt x="521" y="254"/>
                    <a:pt x="521" y="254"/>
                    <a:pt x="521" y="254"/>
                  </a:cubicBezTo>
                  <a:cubicBezTo>
                    <a:pt x="520" y="254"/>
                    <a:pt x="518" y="254"/>
                    <a:pt x="518" y="254"/>
                  </a:cubicBezTo>
                  <a:cubicBezTo>
                    <a:pt x="518" y="253"/>
                    <a:pt x="517" y="254"/>
                    <a:pt x="517" y="252"/>
                  </a:cubicBezTo>
                  <a:cubicBezTo>
                    <a:pt x="517" y="252"/>
                    <a:pt x="526" y="244"/>
                    <a:pt x="521" y="243"/>
                  </a:cubicBezTo>
                  <a:cubicBezTo>
                    <a:pt x="520" y="242"/>
                    <a:pt x="516" y="244"/>
                    <a:pt x="514" y="244"/>
                  </a:cubicBezTo>
                  <a:cubicBezTo>
                    <a:pt x="513" y="242"/>
                    <a:pt x="511" y="239"/>
                    <a:pt x="514" y="239"/>
                  </a:cubicBezTo>
                  <a:cubicBezTo>
                    <a:pt x="512" y="238"/>
                    <a:pt x="511" y="238"/>
                    <a:pt x="510" y="237"/>
                  </a:cubicBezTo>
                  <a:cubicBezTo>
                    <a:pt x="510" y="236"/>
                    <a:pt x="511" y="236"/>
                    <a:pt x="510" y="235"/>
                  </a:cubicBezTo>
                  <a:cubicBezTo>
                    <a:pt x="508" y="234"/>
                    <a:pt x="506" y="234"/>
                    <a:pt x="504" y="234"/>
                  </a:cubicBezTo>
                  <a:cubicBezTo>
                    <a:pt x="503" y="235"/>
                    <a:pt x="503" y="236"/>
                    <a:pt x="502" y="236"/>
                  </a:cubicBezTo>
                  <a:cubicBezTo>
                    <a:pt x="502" y="236"/>
                    <a:pt x="500" y="234"/>
                    <a:pt x="500" y="234"/>
                  </a:cubicBezTo>
                  <a:cubicBezTo>
                    <a:pt x="496" y="232"/>
                    <a:pt x="493" y="233"/>
                    <a:pt x="488" y="233"/>
                  </a:cubicBezTo>
                  <a:cubicBezTo>
                    <a:pt x="488" y="234"/>
                    <a:pt x="490" y="234"/>
                    <a:pt x="490" y="235"/>
                  </a:cubicBezTo>
                  <a:cubicBezTo>
                    <a:pt x="490" y="235"/>
                    <a:pt x="489" y="241"/>
                    <a:pt x="490" y="244"/>
                  </a:cubicBezTo>
                  <a:cubicBezTo>
                    <a:pt x="492" y="245"/>
                    <a:pt x="492" y="245"/>
                    <a:pt x="492" y="245"/>
                  </a:cubicBezTo>
                  <a:cubicBezTo>
                    <a:pt x="493" y="246"/>
                    <a:pt x="494" y="247"/>
                    <a:pt x="494" y="247"/>
                  </a:cubicBezTo>
                  <a:cubicBezTo>
                    <a:pt x="493" y="247"/>
                    <a:pt x="493" y="249"/>
                    <a:pt x="493" y="249"/>
                  </a:cubicBezTo>
                  <a:cubicBezTo>
                    <a:pt x="493" y="250"/>
                    <a:pt x="494" y="250"/>
                    <a:pt x="494" y="251"/>
                  </a:cubicBezTo>
                  <a:cubicBezTo>
                    <a:pt x="494" y="251"/>
                    <a:pt x="493" y="250"/>
                    <a:pt x="492" y="251"/>
                  </a:cubicBezTo>
                  <a:cubicBezTo>
                    <a:pt x="492" y="252"/>
                    <a:pt x="492" y="252"/>
                    <a:pt x="492" y="252"/>
                  </a:cubicBezTo>
                  <a:cubicBezTo>
                    <a:pt x="494" y="252"/>
                    <a:pt x="492" y="253"/>
                    <a:pt x="492" y="253"/>
                  </a:cubicBezTo>
                  <a:cubicBezTo>
                    <a:pt x="492" y="253"/>
                    <a:pt x="489" y="253"/>
                    <a:pt x="488" y="253"/>
                  </a:cubicBezTo>
                  <a:cubicBezTo>
                    <a:pt x="487" y="255"/>
                    <a:pt x="487" y="258"/>
                    <a:pt x="486" y="260"/>
                  </a:cubicBezTo>
                  <a:cubicBezTo>
                    <a:pt x="486" y="260"/>
                    <a:pt x="485" y="261"/>
                    <a:pt x="485" y="261"/>
                  </a:cubicBezTo>
                  <a:cubicBezTo>
                    <a:pt x="485" y="262"/>
                    <a:pt x="486" y="262"/>
                    <a:pt x="486" y="263"/>
                  </a:cubicBezTo>
                  <a:cubicBezTo>
                    <a:pt x="486" y="263"/>
                    <a:pt x="484" y="264"/>
                    <a:pt x="484" y="264"/>
                  </a:cubicBezTo>
                  <a:cubicBezTo>
                    <a:pt x="483" y="264"/>
                    <a:pt x="483" y="266"/>
                    <a:pt x="483" y="267"/>
                  </a:cubicBezTo>
                  <a:cubicBezTo>
                    <a:pt x="482" y="268"/>
                    <a:pt x="478" y="270"/>
                    <a:pt x="479" y="274"/>
                  </a:cubicBezTo>
                  <a:cubicBezTo>
                    <a:pt x="479" y="274"/>
                    <a:pt x="480" y="275"/>
                    <a:pt x="480" y="276"/>
                  </a:cubicBezTo>
                  <a:cubicBezTo>
                    <a:pt x="478" y="277"/>
                    <a:pt x="477" y="277"/>
                    <a:pt x="474" y="278"/>
                  </a:cubicBezTo>
                  <a:cubicBezTo>
                    <a:pt x="475" y="278"/>
                    <a:pt x="475" y="280"/>
                    <a:pt x="475" y="281"/>
                  </a:cubicBezTo>
                  <a:cubicBezTo>
                    <a:pt x="473" y="281"/>
                    <a:pt x="473" y="279"/>
                    <a:pt x="472" y="279"/>
                  </a:cubicBezTo>
                  <a:cubicBezTo>
                    <a:pt x="471" y="279"/>
                    <a:pt x="471" y="279"/>
                    <a:pt x="469" y="280"/>
                  </a:cubicBezTo>
                  <a:cubicBezTo>
                    <a:pt x="468" y="278"/>
                    <a:pt x="467" y="274"/>
                    <a:pt x="466" y="273"/>
                  </a:cubicBezTo>
                  <a:cubicBezTo>
                    <a:pt x="465" y="272"/>
                    <a:pt x="463" y="272"/>
                    <a:pt x="463" y="272"/>
                  </a:cubicBezTo>
                  <a:cubicBezTo>
                    <a:pt x="462" y="271"/>
                    <a:pt x="459" y="265"/>
                    <a:pt x="459" y="264"/>
                  </a:cubicBezTo>
                  <a:cubicBezTo>
                    <a:pt x="460" y="263"/>
                    <a:pt x="460" y="261"/>
                    <a:pt x="462" y="261"/>
                  </a:cubicBezTo>
                  <a:cubicBezTo>
                    <a:pt x="463" y="261"/>
                    <a:pt x="463" y="261"/>
                    <a:pt x="463" y="261"/>
                  </a:cubicBezTo>
                  <a:cubicBezTo>
                    <a:pt x="463" y="259"/>
                    <a:pt x="462" y="257"/>
                    <a:pt x="463" y="255"/>
                  </a:cubicBezTo>
                  <a:cubicBezTo>
                    <a:pt x="463" y="255"/>
                    <a:pt x="464" y="254"/>
                    <a:pt x="464" y="253"/>
                  </a:cubicBezTo>
                  <a:cubicBezTo>
                    <a:pt x="466" y="251"/>
                    <a:pt x="466" y="251"/>
                    <a:pt x="466" y="251"/>
                  </a:cubicBezTo>
                  <a:cubicBezTo>
                    <a:pt x="466" y="250"/>
                    <a:pt x="465" y="248"/>
                    <a:pt x="465" y="248"/>
                  </a:cubicBezTo>
                  <a:cubicBezTo>
                    <a:pt x="464" y="246"/>
                    <a:pt x="463" y="243"/>
                    <a:pt x="462" y="241"/>
                  </a:cubicBezTo>
                  <a:cubicBezTo>
                    <a:pt x="460" y="242"/>
                    <a:pt x="455" y="243"/>
                    <a:pt x="454" y="245"/>
                  </a:cubicBezTo>
                  <a:cubicBezTo>
                    <a:pt x="453" y="246"/>
                    <a:pt x="453" y="250"/>
                    <a:pt x="453" y="251"/>
                  </a:cubicBezTo>
                  <a:cubicBezTo>
                    <a:pt x="454" y="251"/>
                    <a:pt x="453" y="255"/>
                    <a:pt x="453" y="257"/>
                  </a:cubicBezTo>
                  <a:cubicBezTo>
                    <a:pt x="452" y="257"/>
                    <a:pt x="452" y="256"/>
                    <a:pt x="451" y="257"/>
                  </a:cubicBezTo>
                  <a:cubicBezTo>
                    <a:pt x="449" y="258"/>
                    <a:pt x="449" y="258"/>
                    <a:pt x="449" y="258"/>
                  </a:cubicBezTo>
                  <a:cubicBezTo>
                    <a:pt x="448" y="264"/>
                    <a:pt x="451" y="262"/>
                    <a:pt x="445" y="262"/>
                  </a:cubicBezTo>
                  <a:cubicBezTo>
                    <a:pt x="445" y="261"/>
                    <a:pt x="445" y="261"/>
                    <a:pt x="445" y="261"/>
                  </a:cubicBezTo>
                  <a:cubicBezTo>
                    <a:pt x="445" y="261"/>
                    <a:pt x="446" y="259"/>
                    <a:pt x="446" y="258"/>
                  </a:cubicBezTo>
                  <a:cubicBezTo>
                    <a:pt x="446" y="257"/>
                    <a:pt x="444" y="254"/>
                    <a:pt x="444" y="253"/>
                  </a:cubicBezTo>
                  <a:cubicBezTo>
                    <a:pt x="443" y="252"/>
                    <a:pt x="443" y="252"/>
                    <a:pt x="442" y="251"/>
                  </a:cubicBezTo>
                  <a:cubicBezTo>
                    <a:pt x="445" y="251"/>
                    <a:pt x="441" y="246"/>
                    <a:pt x="441" y="246"/>
                  </a:cubicBezTo>
                  <a:cubicBezTo>
                    <a:pt x="440" y="246"/>
                    <a:pt x="440" y="244"/>
                    <a:pt x="440" y="242"/>
                  </a:cubicBezTo>
                  <a:cubicBezTo>
                    <a:pt x="437" y="242"/>
                    <a:pt x="434" y="242"/>
                    <a:pt x="431" y="241"/>
                  </a:cubicBezTo>
                  <a:cubicBezTo>
                    <a:pt x="431" y="240"/>
                    <a:pt x="430" y="238"/>
                    <a:pt x="429" y="238"/>
                  </a:cubicBezTo>
                  <a:cubicBezTo>
                    <a:pt x="429" y="238"/>
                    <a:pt x="427" y="238"/>
                    <a:pt x="427" y="237"/>
                  </a:cubicBezTo>
                  <a:cubicBezTo>
                    <a:pt x="426" y="237"/>
                    <a:pt x="426" y="236"/>
                    <a:pt x="426" y="235"/>
                  </a:cubicBezTo>
                  <a:cubicBezTo>
                    <a:pt x="425" y="235"/>
                    <a:pt x="425" y="235"/>
                    <a:pt x="425" y="235"/>
                  </a:cubicBezTo>
                  <a:cubicBezTo>
                    <a:pt x="426" y="235"/>
                    <a:pt x="427" y="233"/>
                    <a:pt x="427" y="233"/>
                  </a:cubicBezTo>
                  <a:cubicBezTo>
                    <a:pt x="428" y="232"/>
                    <a:pt x="429" y="233"/>
                    <a:pt x="429" y="233"/>
                  </a:cubicBezTo>
                  <a:cubicBezTo>
                    <a:pt x="429" y="233"/>
                    <a:pt x="432" y="230"/>
                    <a:pt x="433" y="230"/>
                  </a:cubicBezTo>
                  <a:cubicBezTo>
                    <a:pt x="433" y="230"/>
                    <a:pt x="433" y="227"/>
                    <a:pt x="433" y="227"/>
                  </a:cubicBezTo>
                  <a:cubicBezTo>
                    <a:pt x="433" y="227"/>
                    <a:pt x="430" y="227"/>
                    <a:pt x="431" y="227"/>
                  </a:cubicBezTo>
                  <a:cubicBezTo>
                    <a:pt x="430" y="228"/>
                    <a:pt x="429" y="228"/>
                    <a:pt x="428" y="229"/>
                  </a:cubicBezTo>
                  <a:cubicBezTo>
                    <a:pt x="429" y="227"/>
                    <a:pt x="429" y="225"/>
                    <a:pt x="430" y="223"/>
                  </a:cubicBezTo>
                  <a:cubicBezTo>
                    <a:pt x="430" y="223"/>
                    <a:pt x="431" y="223"/>
                    <a:pt x="431" y="223"/>
                  </a:cubicBezTo>
                  <a:cubicBezTo>
                    <a:pt x="433" y="225"/>
                    <a:pt x="433" y="225"/>
                    <a:pt x="433" y="225"/>
                  </a:cubicBezTo>
                  <a:cubicBezTo>
                    <a:pt x="434" y="225"/>
                    <a:pt x="436" y="225"/>
                    <a:pt x="437" y="225"/>
                  </a:cubicBezTo>
                  <a:cubicBezTo>
                    <a:pt x="437" y="220"/>
                    <a:pt x="437" y="220"/>
                    <a:pt x="437" y="220"/>
                  </a:cubicBezTo>
                  <a:cubicBezTo>
                    <a:pt x="436" y="220"/>
                    <a:pt x="435" y="220"/>
                    <a:pt x="435" y="221"/>
                  </a:cubicBezTo>
                  <a:cubicBezTo>
                    <a:pt x="433" y="217"/>
                    <a:pt x="433" y="217"/>
                    <a:pt x="433" y="217"/>
                  </a:cubicBezTo>
                  <a:cubicBezTo>
                    <a:pt x="431" y="216"/>
                    <a:pt x="430" y="217"/>
                    <a:pt x="429" y="217"/>
                  </a:cubicBezTo>
                  <a:cubicBezTo>
                    <a:pt x="428" y="216"/>
                    <a:pt x="426" y="213"/>
                    <a:pt x="425" y="212"/>
                  </a:cubicBezTo>
                  <a:cubicBezTo>
                    <a:pt x="423" y="212"/>
                    <a:pt x="422" y="212"/>
                    <a:pt x="421" y="212"/>
                  </a:cubicBezTo>
                  <a:cubicBezTo>
                    <a:pt x="421" y="211"/>
                    <a:pt x="421" y="211"/>
                    <a:pt x="421" y="211"/>
                  </a:cubicBezTo>
                  <a:cubicBezTo>
                    <a:pt x="419" y="211"/>
                    <a:pt x="418" y="209"/>
                    <a:pt x="417" y="209"/>
                  </a:cubicBezTo>
                  <a:cubicBezTo>
                    <a:pt x="417" y="209"/>
                    <a:pt x="416" y="209"/>
                    <a:pt x="415" y="209"/>
                  </a:cubicBezTo>
                  <a:cubicBezTo>
                    <a:pt x="415" y="207"/>
                    <a:pt x="415" y="207"/>
                    <a:pt x="415" y="207"/>
                  </a:cubicBezTo>
                  <a:cubicBezTo>
                    <a:pt x="411" y="203"/>
                    <a:pt x="411" y="203"/>
                    <a:pt x="411" y="203"/>
                  </a:cubicBezTo>
                  <a:cubicBezTo>
                    <a:pt x="410" y="204"/>
                    <a:pt x="410" y="204"/>
                    <a:pt x="409" y="204"/>
                  </a:cubicBezTo>
                  <a:cubicBezTo>
                    <a:pt x="409" y="204"/>
                    <a:pt x="409" y="202"/>
                    <a:pt x="409" y="201"/>
                  </a:cubicBezTo>
                  <a:cubicBezTo>
                    <a:pt x="407" y="201"/>
                    <a:pt x="408" y="203"/>
                    <a:pt x="406" y="202"/>
                  </a:cubicBezTo>
                  <a:cubicBezTo>
                    <a:pt x="406" y="202"/>
                    <a:pt x="406" y="200"/>
                    <a:pt x="406" y="199"/>
                  </a:cubicBezTo>
                  <a:cubicBezTo>
                    <a:pt x="407" y="199"/>
                    <a:pt x="408" y="199"/>
                    <a:pt x="409" y="199"/>
                  </a:cubicBezTo>
                  <a:cubicBezTo>
                    <a:pt x="408" y="199"/>
                    <a:pt x="409" y="198"/>
                    <a:pt x="409" y="198"/>
                  </a:cubicBezTo>
                  <a:cubicBezTo>
                    <a:pt x="410" y="198"/>
                    <a:pt x="408" y="197"/>
                    <a:pt x="408" y="197"/>
                  </a:cubicBezTo>
                  <a:cubicBezTo>
                    <a:pt x="408" y="197"/>
                    <a:pt x="409" y="195"/>
                    <a:pt x="409" y="195"/>
                  </a:cubicBezTo>
                  <a:cubicBezTo>
                    <a:pt x="410" y="194"/>
                    <a:pt x="411" y="194"/>
                    <a:pt x="413" y="193"/>
                  </a:cubicBezTo>
                  <a:cubicBezTo>
                    <a:pt x="413" y="193"/>
                    <a:pt x="413" y="193"/>
                    <a:pt x="413" y="193"/>
                  </a:cubicBezTo>
                  <a:cubicBezTo>
                    <a:pt x="414" y="192"/>
                    <a:pt x="410" y="190"/>
                    <a:pt x="409" y="189"/>
                  </a:cubicBezTo>
                  <a:cubicBezTo>
                    <a:pt x="410" y="189"/>
                    <a:pt x="409" y="187"/>
                    <a:pt x="409" y="187"/>
                  </a:cubicBezTo>
                  <a:cubicBezTo>
                    <a:pt x="409" y="187"/>
                    <a:pt x="411" y="187"/>
                    <a:pt x="410" y="186"/>
                  </a:cubicBezTo>
                  <a:cubicBezTo>
                    <a:pt x="411" y="186"/>
                    <a:pt x="411" y="185"/>
                    <a:pt x="411" y="185"/>
                  </a:cubicBezTo>
                  <a:cubicBezTo>
                    <a:pt x="414" y="184"/>
                    <a:pt x="417" y="185"/>
                    <a:pt x="420" y="185"/>
                  </a:cubicBezTo>
                  <a:cubicBezTo>
                    <a:pt x="423" y="185"/>
                    <a:pt x="431" y="183"/>
                    <a:pt x="434" y="182"/>
                  </a:cubicBezTo>
                  <a:cubicBezTo>
                    <a:pt x="436" y="181"/>
                    <a:pt x="436" y="178"/>
                    <a:pt x="438" y="177"/>
                  </a:cubicBezTo>
                  <a:cubicBezTo>
                    <a:pt x="439" y="176"/>
                    <a:pt x="440" y="176"/>
                    <a:pt x="441" y="175"/>
                  </a:cubicBezTo>
                  <a:cubicBezTo>
                    <a:pt x="441" y="174"/>
                    <a:pt x="440" y="173"/>
                    <a:pt x="441" y="172"/>
                  </a:cubicBezTo>
                  <a:cubicBezTo>
                    <a:pt x="441" y="172"/>
                    <a:pt x="442" y="172"/>
                    <a:pt x="442" y="171"/>
                  </a:cubicBezTo>
                  <a:cubicBezTo>
                    <a:pt x="443" y="170"/>
                    <a:pt x="443" y="168"/>
                    <a:pt x="444" y="166"/>
                  </a:cubicBezTo>
                  <a:cubicBezTo>
                    <a:pt x="438" y="165"/>
                    <a:pt x="436" y="164"/>
                    <a:pt x="430" y="164"/>
                  </a:cubicBezTo>
                  <a:cubicBezTo>
                    <a:pt x="429" y="165"/>
                    <a:pt x="430" y="165"/>
                    <a:pt x="429" y="166"/>
                  </a:cubicBezTo>
                  <a:cubicBezTo>
                    <a:pt x="428" y="165"/>
                    <a:pt x="428" y="163"/>
                    <a:pt x="427" y="163"/>
                  </a:cubicBezTo>
                  <a:cubicBezTo>
                    <a:pt x="425" y="161"/>
                    <a:pt x="416" y="160"/>
                    <a:pt x="412" y="160"/>
                  </a:cubicBezTo>
                  <a:cubicBezTo>
                    <a:pt x="411" y="161"/>
                    <a:pt x="410" y="163"/>
                    <a:pt x="409" y="165"/>
                  </a:cubicBezTo>
                  <a:cubicBezTo>
                    <a:pt x="408" y="164"/>
                    <a:pt x="408" y="164"/>
                    <a:pt x="407" y="163"/>
                  </a:cubicBezTo>
                  <a:cubicBezTo>
                    <a:pt x="404" y="163"/>
                    <a:pt x="402" y="163"/>
                    <a:pt x="399" y="164"/>
                  </a:cubicBezTo>
                  <a:cubicBezTo>
                    <a:pt x="401" y="170"/>
                    <a:pt x="401" y="168"/>
                    <a:pt x="397" y="168"/>
                  </a:cubicBezTo>
                  <a:cubicBezTo>
                    <a:pt x="397" y="168"/>
                    <a:pt x="397" y="171"/>
                    <a:pt x="397" y="171"/>
                  </a:cubicBezTo>
                  <a:cubicBezTo>
                    <a:pt x="398" y="172"/>
                    <a:pt x="398" y="172"/>
                    <a:pt x="398" y="172"/>
                  </a:cubicBezTo>
                  <a:cubicBezTo>
                    <a:pt x="398" y="172"/>
                    <a:pt x="397" y="173"/>
                    <a:pt x="397" y="174"/>
                  </a:cubicBezTo>
                  <a:cubicBezTo>
                    <a:pt x="397" y="175"/>
                    <a:pt x="399" y="177"/>
                    <a:pt x="399" y="177"/>
                  </a:cubicBezTo>
                  <a:cubicBezTo>
                    <a:pt x="400" y="179"/>
                    <a:pt x="399" y="180"/>
                    <a:pt x="400" y="183"/>
                  </a:cubicBezTo>
                  <a:cubicBezTo>
                    <a:pt x="401" y="183"/>
                    <a:pt x="401" y="183"/>
                    <a:pt x="401" y="183"/>
                  </a:cubicBezTo>
                  <a:cubicBezTo>
                    <a:pt x="402" y="184"/>
                    <a:pt x="401" y="185"/>
                    <a:pt x="401" y="186"/>
                  </a:cubicBezTo>
                  <a:cubicBezTo>
                    <a:pt x="400" y="187"/>
                    <a:pt x="400" y="187"/>
                    <a:pt x="399" y="188"/>
                  </a:cubicBezTo>
                  <a:cubicBezTo>
                    <a:pt x="400" y="189"/>
                    <a:pt x="402" y="190"/>
                    <a:pt x="403" y="191"/>
                  </a:cubicBezTo>
                  <a:cubicBezTo>
                    <a:pt x="403" y="192"/>
                    <a:pt x="401" y="199"/>
                    <a:pt x="403" y="199"/>
                  </a:cubicBezTo>
                  <a:cubicBezTo>
                    <a:pt x="403" y="199"/>
                    <a:pt x="401" y="200"/>
                    <a:pt x="402" y="201"/>
                  </a:cubicBezTo>
                  <a:cubicBezTo>
                    <a:pt x="401" y="201"/>
                    <a:pt x="400" y="201"/>
                    <a:pt x="399" y="201"/>
                  </a:cubicBezTo>
                  <a:cubicBezTo>
                    <a:pt x="398" y="202"/>
                    <a:pt x="397" y="204"/>
                    <a:pt x="397" y="205"/>
                  </a:cubicBezTo>
                  <a:cubicBezTo>
                    <a:pt x="399" y="206"/>
                    <a:pt x="400" y="207"/>
                    <a:pt x="401" y="209"/>
                  </a:cubicBezTo>
                  <a:cubicBezTo>
                    <a:pt x="401" y="209"/>
                    <a:pt x="400" y="210"/>
                    <a:pt x="399" y="209"/>
                  </a:cubicBezTo>
                  <a:cubicBezTo>
                    <a:pt x="399" y="209"/>
                    <a:pt x="397" y="208"/>
                    <a:pt x="397" y="207"/>
                  </a:cubicBezTo>
                  <a:cubicBezTo>
                    <a:pt x="397" y="207"/>
                    <a:pt x="395" y="207"/>
                    <a:pt x="395" y="207"/>
                  </a:cubicBezTo>
                  <a:cubicBezTo>
                    <a:pt x="394" y="208"/>
                    <a:pt x="395" y="209"/>
                    <a:pt x="395" y="210"/>
                  </a:cubicBezTo>
                  <a:cubicBezTo>
                    <a:pt x="395" y="210"/>
                    <a:pt x="393" y="211"/>
                    <a:pt x="393" y="211"/>
                  </a:cubicBezTo>
                  <a:cubicBezTo>
                    <a:pt x="392" y="211"/>
                    <a:pt x="393" y="213"/>
                    <a:pt x="392" y="213"/>
                  </a:cubicBezTo>
                  <a:cubicBezTo>
                    <a:pt x="392" y="212"/>
                    <a:pt x="393" y="215"/>
                    <a:pt x="393" y="215"/>
                  </a:cubicBezTo>
                  <a:cubicBezTo>
                    <a:pt x="392" y="215"/>
                    <a:pt x="392" y="215"/>
                    <a:pt x="392" y="215"/>
                  </a:cubicBezTo>
                  <a:cubicBezTo>
                    <a:pt x="393" y="220"/>
                    <a:pt x="392" y="219"/>
                    <a:pt x="395" y="222"/>
                  </a:cubicBezTo>
                  <a:cubicBezTo>
                    <a:pt x="393" y="222"/>
                    <a:pt x="392" y="222"/>
                    <a:pt x="389" y="223"/>
                  </a:cubicBezTo>
                  <a:cubicBezTo>
                    <a:pt x="390" y="224"/>
                    <a:pt x="389" y="226"/>
                    <a:pt x="391" y="225"/>
                  </a:cubicBezTo>
                  <a:cubicBezTo>
                    <a:pt x="390" y="227"/>
                    <a:pt x="390" y="227"/>
                    <a:pt x="390" y="227"/>
                  </a:cubicBezTo>
                  <a:cubicBezTo>
                    <a:pt x="393" y="230"/>
                    <a:pt x="393" y="230"/>
                    <a:pt x="393" y="230"/>
                  </a:cubicBezTo>
                  <a:cubicBezTo>
                    <a:pt x="394" y="230"/>
                    <a:pt x="395" y="230"/>
                    <a:pt x="396" y="230"/>
                  </a:cubicBezTo>
                  <a:cubicBezTo>
                    <a:pt x="397" y="230"/>
                    <a:pt x="396" y="232"/>
                    <a:pt x="396" y="232"/>
                  </a:cubicBezTo>
                  <a:cubicBezTo>
                    <a:pt x="396" y="232"/>
                    <a:pt x="394" y="233"/>
                    <a:pt x="394" y="233"/>
                  </a:cubicBezTo>
                  <a:cubicBezTo>
                    <a:pt x="394" y="235"/>
                    <a:pt x="393" y="238"/>
                    <a:pt x="395" y="237"/>
                  </a:cubicBezTo>
                  <a:cubicBezTo>
                    <a:pt x="395" y="237"/>
                    <a:pt x="397" y="235"/>
                    <a:pt x="396" y="235"/>
                  </a:cubicBezTo>
                  <a:cubicBezTo>
                    <a:pt x="398" y="236"/>
                    <a:pt x="396" y="236"/>
                    <a:pt x="397" y="237"/>
                  </a:cubicBezTo>
                  <a:cubicBezTo>
                    <a:pt x="397" y="237"/>
                    <a:pt x="400" y="236"/>
                    <a:pt x="399" y="235"/>
                  </a:cubicBezTo>
                  <a:cubicBezTo>
                    <a:pt x="399" y="234"/>
                    <a:pt x="398" y="233"/>
                    <a:pt x="399" y="232"/>
                  </a:cubicBezTo>
                  <a:cubicBezTo>
                    <a:pt x="400" y="231"/>
                    <a:pt x="400" y="231"/>
                    <a:pt x="400" y="231"/>
                  </a:cubicBezTo>
                  <a:cubicBezTo>
                    <a:pt x="405" y="233"/>
                    <a:pt x="407" y="236"/>
                    <a:pt x="409" y="240"/>
                  </a:cubicBezTo>
                  <a:cubicBezTo>
                    <a:pt x="411" y="239"/>
                    <a:pt x="412" y="240"/>
                    <a:pt x="414" y="239"/>
                  </a:cubicBezTo>
                  <a:cubicBezTo>
                    <a:pt x="416" y="238"/>
                    <a:pt x="418" y="235"/>
                    <a:pt x="421" y="235"/>
                  </a:cubicBezTo>
                  <a:cubicBezTo>
                    <a:pt x="422" y="234"/>
                    <a:pt x="422" y="235"/>
                    <a:pt x="423" y="235"/>
                  </a:cubicBezTo>
                  <a:cubicBezTo>
                    <a:pt x="423" y="235"/>
                    <a:pt x="423" y="237"/>
                    <a:pt x="423" y="237"/>
                  </a:cubicBezTo>
                  <a:cubicBezTo>
                    <a:pt x="422" y="237"/>
                    <a:pt x="420" y="237"/>
                    <a:pt x="419" y="237"/>
                  </a:cubicBezTo>
                  <a:cubicBezTo>
                    <a:pt x="418" y="237"/>
                    <a:pt x="417" y="238"/>
                    <a:pt x="417" y="239"/>
                  </a:cubicBezTo>
                  <a:cubicBezTo>
                    <a:pt x="416" y="241"/>
                    <a:pt x="417" y="243"/>
                    <a:pt x="417" y="245"/>
                  </a:cubicBezTo>
                  <a:cubicBezTo>
                    <a:pt x="415" y="245"/>
                    <a:pt x="411" y="243"/>
                    <a:pt x="410" y="243"/>
                  </a:cubicBezTo>
                  <a:cubicBezTo>
                    <a:pt x="409" y="243"/>
                    <a:pt x="408" y="245"/>
                    <a:pt x="407" y="245"/>
                  </a:cubicBezTo>
                  <a:cubicBezTo>
                    <a:pt x="407" y="246"/>
                    <a:pt x="408" y="247"/>
                    <a:pt x="407" y="247"/>
                  </a:cubicBezTo>
                  <a:cubicBezTo>
                    <a:pt x="407" y="247"/>
                    <a:pt x="409" y="250"/>
                    <a:pt x="409" y="250"/>
                  </a:cubicBezTo>
                  <a:cubicBezTo>
                    <a:pt x="407" y="251"/>
                    <a:pt x="406" y="256"/>
                    <a:pt x="411" y="255"/>
                  </a:cubicBezTo>
                  <a:cubicBezTo>
                    <a:pt x="412" y="255"/>
                    <a:pt x="414" y="252"/>
                    <a:pt x="415" y="252"/>
                  </a:cubicBezTo>
                  <a:cubicBezTo>
                    <a:pt x="414" y="254"/>
                    <a:pt x="414" y="254"/>
                    <a:pt x="415" y="255"/>
                  </a:cubicBezTo>
                  <a:cubicBezTo>
                    <a:pt x="415" y="256"/>
                    <a:pt x="415" y="255"/>
                    <a:pt x="415" y="257"/>
                  </a:cubicBezTo>
                  <a:cubicBezTo>
                    <a:pt x="414" y="257"/>
                    <a:pt x="411" y="259"/>
                    <a:pt x="409" y="259"/>
                  </a:cubicBezTo>
                  <a:cubicBezTo>
                    <a:pt x="409" y="259"/>
                    <a:pt x="407" y="259"/>
                    <a:pt x="407" y="259"/>
                  </a:cubicBezTo>
                  <a:cubicBezTo>
                    <a:pt x="404" y="260"/>
                    <a:pt x="404" y="265"/>
                    <a:pt x="401" y="267"/>
                  </a:cubicBezTo>
                  <a:cubicBezTo>
                    <a:pt x="401" y="267"/>
                    <a:pt x="398" y="266"/>
                    <a:pt x="397" y="266"/>
                  </a:cubicBezTo>
                  <a:cubicBezTo>
                    <a:pt x="397" y="267"/>
                    <a:pt x="397" y="267"/>
                    <a:pt x="397" y="267"/>
                  </a:cubicBezTo>
                  <a:cubicBezTo>
                    <a:pt x="398" y="267"/>
                    <a:pt x="398" y="267"/>
                    <a:pt x="398" y="268"/>
                  </a:cubicBezTo>
                  <a:cubicBezTo>
                    <a:pt x="398" y="268"/>
                    <a:pt x="396" y="269"/>
                    <a:pt x="396" y="269"/>
                  </a:cubicBezTo>
                  <a:cubicBezTo>
                    <a:pt x="396" y="270"/>
                    <a:pt x="396" y="271"/>
                    <a:pt x="396" y="272"/>
                  </a:cubicBezTo>
                  <a:cubicBezTo>
                    <a:pt x="396" y="272"/>
                    <a:pt x="393" y="273"/>
                    <a:pt x="393" y="273"/>
                  </a:cubicBezTo>
                  <a:cubicBezTo>
                    <a:pt x="393" y="275"/>
                    <a:pt x="393" y="275"/>
                    <a:pt x="393" y="275"/>
                  </a:cubicBezTo>
                  <a:cubicBezTo>
                    <a:pt x="394" y="275"/>
                    <a:pt x="396" y="275"/>
                    <a:pt x="397" y="276"/>
                  </a:cubicBezTo>
                  <a:cubicBezTo>
                    <a:pt x="397" y="277"/>
                    <a:pt x="396" y="278"/>
                    <a:pt x="396" y="279"/>
                  </a:cubicBezTo>
                  <a:cubicBezTo>
                    <a:pt x="397" y="280"/>
                    <a:pt x="398" y="280"/>
                    <a:pt x="400" y="281"/>
                  </a:cubicBezTo>
                  <a:cubicBezTo>
                    <a:pt x="400" y="282"/>
                    <a:pt x="400" y="282"/>
                    <a:pt x="400" y="282"/>
                  </a:cubicBezTo>
                  <a:cubicBezTo>
                    <a:pt x="399" y="282"/>
                    <a:pt x="399" y="282"/>
                    <a:pt x="399" y="282"/>
                  </a:cubicBezTo>
                  <a:cubicBezTo>
                    <a:pt x="398" y="283"/>
                    <a:pt x="398" y="283"/>
                    <a:pt x="398" y="283"/>
                  </a:cubicBezTo>
                  <a:cubicBezTo>
                    <a:pt x="397" y="283"/>
                    <a:pt x="393" y="280"/>
                    <a:pt x="391" y="280"/>
                  </a:cubicBezTo>
                  <a:cubicBezTo>
                    <a:pt x="392" y="280"/>
                    <a:pt x="392" y="278"/>
                    <a:pt x="391" y="278"/>
                  </a:cubicBezTo>
                  <a:cubicBezTo>
                    <a:pt x="391" y="278"/>
                    <a:pt x="390" y="278"/>
                    <a:pt x="389" y="278"/>
                  </a:cubicBezTo>
                  <a:cubicBezTo>
                    <a:pt x="388" y="277"/>
                    <a:pt x="386" y="275"/>
                    <a:pt x="385" y="274"/>
                  </a:cubicBezTo>
                  <a:cubicBezTo>
                    <a:pt x="387" y="271"/>
                    <a:pt x="387" y="268"/>
                    <a:pt x="388" y="263"/>
                  </a:cubicBezTo>
                  <a:cubicBezTo>
                    <a:pt x="388" y="263"/>
                    <a:pt x="386" y="264"/>
                    <a:pt x="387" y="265"/>
                  </a:cubicBezTo>
                  <a:cubicBezTo>
                    <a:pt x="386" y="265"/>
                    <a:pt x="386" y="263"/>
                    <a:pt x="387" y="263"/>
                  </a:cubicBezTo>
                  <a:cubicBezTo>
                    <a:pt x="386" y="260"/>
                    <a:pt x="386" y="260"/>
                    <a:pt x="386" y="260"/>
                  </a:cubicBezTo>
                  <a:cubicBezTo>
                    <a:pt x="386" y="261"/>
                    <a:pt x="384" y="261"/>
                    <a:pt x="384" y="262"/>
                  </a:cubicBezTo>
                  <a:cubicBezTo>
                    <a:pt x="384" y="263"/>
                    <a:pt x="384" y="263"/>
                    <a:pt x="384" y="263"/>
                  </a:cubicBezTo>
                  <a:cubicBezTo>
                    <a:pt x="384" y="263"/>
                    <a:pt x="379" y="262"/>
                    <a:pt x="381" y="262"/>
                  </a:cubicBezTo>
                  <a:cubicBezTo>
                    <a:pt x="381" y="262"/>
                    <a:pt x="380" y="261"/>
                    <a:pt x="379" y="261"/>
                  </a:cubicBezTo>
                  <a:cubicBezTo>
                    <a:pt x="379" y="259"/>
                    <a:pt x="379" y="259"/>
                    <a:pt x="379" y="259"/>
                  </a:cubicBezTo>
                  <a:cubicBezTo>
                    <a:pt x="379" y="259"/>
                    <a:pt x="378" y="259"/>
                    <a:pt x="377" y="259"/>
                  </a:cubicBezTo>
                  <a:cubicBezTo>
                    <a:pt x="376" y="259"/>
                    <a:pt x="374" y="257"/>
                    <a:pt x="373" y="256"/>
                  </a:cubicBezTo>
                  <a:cubicBezTo>
                    <a:pt x="372" y="256"/>
                    <a:pt x="372" y="259"/>
                    <a:pt x="373" y="259"/>
                  </a:cubicBezTo>
                  <a:cubicBezTo>
                    <a:pt x="373" y="259"/>
                    <a:pt x="371" y="259"/>
                    <a:pt x="371" y="259"/>
                  </a:cubicBezTo>
                  <a:cubicBezTo>
                    <a:pt x="371" y="261"/>
                    <a:pt x="371" y="266"/>
                    <a:pt x="373" y="267"/>
                  </a:cubicBezTo>
                  <a:cubicBezTo>
                    <a:pt x="373" y="268"/>
                    <a:pt x="372" y="268"/>
                    <a:pt x="372" y="269"/>
                  </a:cubicBezTo>
                  <a:cubicBezTo>
                    <a:pt x="371" y="269"/>
                    <a:pt x="371" y="268"/>
                    <a:pt x="369" y="268"/>
                  </a:cubicBezTo>
                  <a:cubicBezTo>
                    <a:pt x="368" y="268"/>
                    <a:pt x="368" y="270"/>
                    <a:pt x="367" y="271"/>
                  </a:cubicBezTo>
                  <a:cubicBezTo>
                    <a:pt x="366" y="271"/>
                    <a:pt x="364" y="269"/>
                    <a:pt x="363" y="269"/>
                  </a:cubicBezTo>
                  <a:cubicBezTo>
                    <a:pt x="353" y="268"/>
                    <a:pt x="351" y="266"/>
                    <a:pt x="344" y="272"/>
                  </a:cubicBezTo>
                  <a:cubicBezTo>
                    <a:pt x="344" y="271"/>
                    <a:pt x="344" y="271"/>
                    <a:pt x="344" y="271"/>
                  </a:cubicBezTo>
                  <a:cubicBezTo>
                    <a:pt x="343" y="271"/>
                    <a:pt x="342" y="269"/>
                    <a:pt x="342" y="269"/>
                  </a:cubicBezTo>
                  <a:cubicBezTo>
                    <a:pt x="341" y="268"/>
                    <a:pt x="341" y="269"/>
                    <a:pt x="340" y="270"/>
                  </a:cubicBezTo>
                  <a:cubicBezTo>
                    <a:pt x="340" y="270"/>
                    <a:pt x="339" y="270"/>
                    <a:pt x="338" y="270"/>
                  </a:cubicBezTo>
                  <a:cubicBezTo>
                    <a:pt x="338" y="268"/>
                    <a:pt x="338" y="268"/>
                    <a:pt x="338" y="268"/>
                  </a:cubicBezTo>
                  <a:cubicBezTo>
                    <a:pt x="336" y="267"/>
                    <a:pt x="334" y="268"/>
                    <a:pt x="333" y="268"/>
                  </a:cubicBezTo>
                  <a:cubicBezTo>
                    <a:pt x="332" y="268"/>
                    <a:pt x="333" y="266"/>
                    <a:pt x="332" y="266"/>
                  </a:cubicBezTo>
                  <a:cubicBezTo>
                    <a:pt x="332" y="265"/>
                    <a:pt x="331" y="266"/>
                    <a:pt x="330" y="266"/>
                  </a:cubicBezTo>
                  <a:cubicBezTo>
                    <a:pt x="329" y="266"/>
                    <a:pt x="330" y="264"/>
                    <a:pt x="330" y="263"/>
                  </a:cubicBezTo>
                  <a:cubicBezTo>
                    <a:pt x="328" y="263"/>
                    <a:pt x="329" y="264"/>
                    <a:pt x="328" y="264"/>
                  </a:cubicBezTo>
                  <a:cubicBezTo>
                    <a:pt x="327" y="263"/>
                    <a:pt x="327" y="263"/>
                    <a:pt x="327" y="263"/>
                  </a:cubicBezTo>
                  <a:cubicBezTo>
                    <a:pt x="325" y="263"/>
                    <a:pt x="326" y="264"/>
                    <a:pt x="326" y="265"/>
                  </a:cubicBezTo>
                  <a:cubicBezTo>
                    <a:pt x="324" y="265"/>
                    <a:pt x="321" y="265"/>
                    <a:pt x="319" y="265"/>
                  </a:cubicBezTo>
                  <a:cubicBezTo>
                    <a:pt x="321" y="261"/>
                    <a:pt x="321" y="263"/>
                    <a:pt x="319" y="259"/>
                  </a:cubicBezTo>
                  <a:cubicBezTo>
                    <a:pt x="317" y="261"/>
                    <a:pt x="314" y="264"/>
                    <a:pt x="312" y="261"/>
                  </a:cubicBezTo>
                  <a:cubicBezTo>
                    <a:pt x="310" y="260"/>
                    <a:pt x="312" y="252"/>
                    <a:pt x="308" y="251"/>
                  </a:cubicBezTo>
                  <a:cubicBezTo>
                    <a:pt x="304" y="248"/>
                    <a:pt x="302" y="251"/>
                    <a:pt x="298" y="251"/>
                  </a:cubicBezTo>
                  <a:cubicBezTo>
                    <a:pt x="298" y="251"/>
                    <a:pt x="296" y="250"/>
                    <a:pt x="295" y="250"/>
                  </a:cubicBezTo>
                  <a:cubicBezTo>
                    <a:pt x="294" y="250"/>
                    <a:pt x="293" y="252"/>
                    <a:pt x="292" y="252"/>
                  </a:cubicBezTo>
                  <a:cubicBezTo>
                    <a:pt x="291" y="252"/>
                    <a:pt x="287" y="251"/>
                    <a:pt x="285" y="251"/>
                  </a:cubicBezTo>
                  <a:cubicBezTo>
                    <a:pt x="285" y="252"/>
                    <a:pt x="284" y="258"/>
                    <a:pt x="283" y="259"/>
                  </a:cubicBezTo>
                  <a:cubicBezTo>
                    <a:pt x="283" y="260"/>
                    <a:pt x="281" y="260"/>
                    <a:pt x="281" y="260"/>
                  </a:cubicBezTo>
                  <a:cubicBezTo>
                    <a:pt x="280" y="261"/>
                    <a:pt x="281" y="262"/>
                    <a:pt x="280" y="263"/>
                  </a:cubicBezTo>
                  <a:cubicBezTo>
                    <a:pt x="282" y="262"/>
                    <a:pt x="281" y="263"/>
                    <a:pt x="282" y="263"/>
                  </a:cubicBezTo>
                  <a:cubicBezTo>
                    <a:pt x="283" y="263"/>
                    <a:pt x="283" y="262"/>
                    <a:pt x="284" y="262"/>
                  </a:cubicBezTo>
                  <a:cubicBezTo>
                    <a:pt x="285" y="262"/>
                    <a:pt x="286" y="263"/>
                    <a:pt x="286" y="263"/>
                  </a:cubicBezTo>
                  <a:cubicBezTo>
                    <a:pt x="286" y="263"/>
                    <a:pt x="287" y="262"/>
                    <a:pt x="287" y="261"/>
                  </a:cubicBezTo>
                  <a:cubicBezTo>
                    <a:pt x="286" y="262"/>
                    <a:pt x="286" y="260"/>
                    <a:pt x="286" y="260"/>
                  </a:cubicBezTo>
                  <a:cubicBezTo>
                    <a:pt x="286" y="260"/>
                    <a:pt x="288" y="259"/>
                    <a:pt x="288" y="259"/>
                  </a:cubicBezTo>
                  <a:cubicBezTo>
                    <a:pt x="289" y="260"/>
                    <a:pt x="290" y="260"/>
                    <a:pt x="291" y="261"/>
                  </a:cubicBezTo>
                  <a:cubicBezTo>
                    <a:pt x="295" y="256"/>
                    <a:pt x="294" y="258"/>
                    <a:pt x="301" y="257"/>
                  </a:cubicBezTo>
                  <a:cubicBezTo>
                    <a:pt x="301" y="257"/>
                    <a:pt x="301" y="255"/>
                    <a:pt x="302" y="255"/>
                  </a:cubicBezTo>
                  <a:cubicBezTo>
                    <a:pt x="300" y="255"/>
                    <a:pt x="300" y="252"/>
                    <a:pt x="303" y="253"/>
                  </a:cubicBezTo>
                  <a:cubicBezTo>
                    <a:pt x="303" y="253"/>
                    <a:pt x="305" y="255"/>
                    <a:pt x="305" y="255"/>
                  </a:cubicBezTo>
                  <a:cubicBezTo>
                    <a:pt x="308" y="258"/>
                    <a:pt x="304" y="257"/>
                    <a:pt x="302" y="257"/>
                  </a:cubicBezTo>
                  <a:cubicBezTo>
                    <a:pt x="301" y="258"/>
                    <a:pt x="301" y="259"/>
                    <a:pt x="301" y="259"/>
                  </a:cubicBezTo>
                  <a:cubicBezTo>
                    <a:pt x="300" y="260"/>
                    <a:pt x="299" y="259"/>
                    <a:pt x="298" y="259"/>
                  </a:cubicBezTo>
                  <a:cubicBezTo>
                    <a:pt x="297" y="259"/>
                    <a:pt x="296" y="261"/>
                    <a:pt x="295" y="262"/>
                  </a:cubicBezTo>
                  <a:cubicBezTo>
                    <a:pt x="295" y="263"/>
                    <a:pt x="295" y="263"/>
                    <a:pt x="295" y="263"/>
                  </a:cubicBezTo>
                  <a:cubicBezTo>
                    <a:pt x="294" y="264"/>
                    <a:pt x="292" y="263"/>
                    <a:pt x="291" y="264"/>
                  </a:cubicBezTo>
                  <a:cubicBezTo>
                    <a:pt x="290" y="264"/>
                    <a:pt x="290" y="266"/>
                    <a:pt x="289" y="267"/>
                  </a:cubicBezTo>
                  <a:cubicBezTo>
                    <a:pt x="288" y="267"/>
                    <a:pt x="287" y="266"/>
                    <a:pt x="286" y="267"/>
                  </a:cubicBezTo>
                  <a:cubicBezTo>
                    <a:pt x="286" y="267"/>
                    <a:pt x="286" y="268"/>
                    <a:pt x="286" y="269"/>
                  </a:cubicBezTo>
                  <a:cubicBezTo>
                    <a:pt x="286" y="269"/>
                    <a:pt x="284" y="269"/>
                    <a:pt x="284" y="270"/>
                  </a:cubicBezTo>
                  <a:cubicBezTo>
                    <a:pt x="284" y="272"/>
                    <a:pt x="285" y="274"/>
                    <a:pt x="286" y="275"/>
                  </a:cubicBezTo>
                  <a:cubicBezTo>
                    <a:pt x="286" y="275"/>
                    <a:pt x="286" y="275"/>
                    <a:pt x="286" y="275"/>
                  </a:cubicBezTo>
                  <a:cubicBezTo>
                    <a:pt x="287" y="277"/>
                    <a:pt x="285" y="278"/>
                    <a:pt x="285" y="279"/>
                  </a:cubicBezTo>
                  <a:cubicBezTo>
                    <a:pt x="286" y="280"/>
                    <a:pt x="288" y="280"/>
                    <a:pt x="288" y="281"/>
                  </a:cubicBezTo>
                  <a:cubicBezTo>
                    <a:pt x="289" y="282"/>
                    <a:pt x="288" y="283"/>
                    <a:pt x="288" y="283"/>
                  </a:cubicBezTo>
                  <a:cubicBezTo>
                    <a:pt x="288" y="283"/>
                    <a:pt x="286" y="283"/>
                    <a:pt x="286" y="283"/>
                  </a:cubicBezTo>
                  <a:cubicBezTo>
                    <a:pt x="286" y="284"/>
                    <a:pt x="285" y="286"/>
                    <a:pt x="285" y="287"/>
                  </a:cubicBezTo>
                  <a:cubicBezTo>
                    <a:pt x="280" y="283"/>
                    <a:pt x="280" y="279"/>
                    <a:pt x="279" y="271"/>
                  </a:cubicBezTo>
                  <a:cubicBezTo>
                    <a:pt x="279" y="273"/>
                    <a:pt x="278" y="275"/>
                    <a:pt x="278" y="278"/>
                  </a:cubicBezTo>
                  <a:cubicBezTo>
                    <a:pt x="276" y="279"/>
                    <a:pt x="276" y="279"/>
                    <a:pt x="276" y="279"/>
                  </a:cubicBezTo>
                  <a:cubicBezTo>
                    <a:pt x="276" y="279"/>
                    <a:pt x="275" y="275"/>
                    <a:pt x="275" y="275"/>
                  </a:cubicBezTo>
                  <a:cubicBezTo>
                    <a:pt x="276" y="275"/>
                    <a:pt x="276" y="273"/>
                    <a:pt x="276" y="273"/>
                  </a:cubicBezTo>
                  <a:cubicBezTo>
                    <a:pt x="276" y="273"/>
                    <a:pt x="275" y="271"/>
                    <a:pt x="274" y="269"/>
                  </a:cubicBezTo>
                  <a:cubicBezTo>
                    <a:pt x="274" y="269"/>
                    <a:pt x="272" y="269"/>
                    <a:pt x="272" y="269"/>
                  </a:cubicBezTo>
                  <a:cubicBezTo>
                    <a:pt x="269" y="268"/>
                    <a:pt x="268" y="267"/>
                    <a:pt x="266" y="264"/>
                  </a:cubicBezTo>
                  <a:cubicBezTo>
                    <a:pt x="265" y="265"/>
                    <a:pt x="264" y="264"/>
                    <a:pt x="262" y="265"/>
                  </a:cubicBezTo>
                  <a:cubicBezTo>
                    <a:pt x="262" y="266"/>
                    <a:pt x="261" y="268"/>
                    <a:pt x="260" y="268"/>
                  </a:cubicBezTo>
                  <a:cubicBezTo>
                    <a:pt x="259" y="268"/>
                    <a:pt x="257" y="268"/>
                    <a:pt x="256" y="268"/>
                  </a:cubicBezTo>
                  <a:cubicBezTo>
                    <a:pt x="255" y="268"/>
                    <a:pt x="252" y="270"/>
                    <a:pt x="251" y="270"/>
                  </a:cubicBezTo>
                  <a:cubicBezTo>
                    <a:pt x="250" y="270"/>
                    <a:pt x="250" y="269"/>
                    <a:pt x="249" y="269"/>
                  </a:cubicBezTo>
                  <a:cubicBezTo>
                    <a:pt x="247" y="271"/>
                    <a:pt x="247" y="271"/>
                    <a:pt x="247" y="271"/>
                  </a:cubicBezTo>
                  <a:cubicBezTo>
                    <a:pt x="241" y="272"/>
                    <a:pt x="234" y="272"/>
                    <a:pt x="229" y="270"/>
                  </a:cubicBezTo>
                  <a:cubicBezTo>
                    <a:pt x="229" y="265"/>
                    <a:pt x="228" y="265"/>
                    <a:pt x="231" y="263"/>
                  </a:cubicBezTo>
                  <a:cubicBezTo>
                    <a:pt x="231" y="263"/>
                    <a:pt x="231" y="261"/>
                    <a:pt x="231" y="261"/>
                  </a:cubicBezTo>
                  <a:cubicBezTo>
                    <a:pt x="233" y="261"/>
                    <a:pt x="235" y="261"/>
                    <a:pt x="237" y="261"/>
                  </a:cubicBezTo>
                  <a:cubicBezTo>
                    <a:pt x="238" y="259"/>
                    <a:pt x="238" y="259"/>
                    <a:pt x="238" y="259"/>
                  </a:cubicBezTo>
                  <a:cubicBezTo>
                    <a:pt x="237" y="259"/>
                    <a:pt x="237" y="259"/>
                    <a:pt x="237" y="259"/>
                  </a:cubicBezTo>
                  <a:cubicBezTo>
                    <a:pt x="235" y="258"/>
                    <a:pt x="236" y="257"/>
                    <a:pt x="235" y="255"/>
                  </a:cubicBezTo>
                  <a:cubicBezTo>
                    <a:pt x="231" y="252"/>
                    <a:pt x="231" y="252"/>
                    <a:pt x="231" y="252"/>
                  </a:cubicBezTo>
                  <a:cubicBezTo>
                    <a:pt x="230" y="252"/>
                    <a:pt x="230" y="253"/>
                    <a:pt x="229" y="253"/>
                  </a:cubicBezTo>
                  <a:cubicBezTo>
                    <a:pt x="228" y="252"/>
                    <a:pt x="227" y="250"/>
                    <a:pt x="227" y="250"/>
                  </a:cubicBezTo>
                  <a:cubicBezTo>
                    <a:pt x="225" y="250"/>
                    <a:pt x="224" y="250"/>
                    <a:pt x="224" y="251"/>
                  </a:cubicBezTo>
                  <a:cubicBezTo>
                    <a:pt x="222" y="251"/>
                    <a:pt x="222" y="251"/>
                    <a:pt x="220" y="251"/>
                  </a:cubicBezTo>
                  <a:cubicBezTo>
                    <a:pt x="220" y="251"/>
                    <a:pt x="221" y="253"/>
                    <a:pt x="222" y="253"/>
                  </a:cubicBezTo>
                  <a:cubicBezTo>
                    <a:pt x="222" y="253"/>
                    <a:pt x="224" y="254"/>
                    <a:pt x="221" y="255"/>
                  </a:cubicBezTo>
                  <a:cubicBezTo>
                    <a:pt x="221" y="255"/>
                    <a:pt x="218" y="254"/>
                    <a:pt x="217" y="254"/>
                  </a:cubicBezTo>
                  <a:cubicBezTo>
                    <a:pt x="217" y="253"/>
                    <a:pt x="217" y="253"/>
                    <a:pt x="217" y="253"/>
                  </a:cubicBezTo>
                  <a:cubicBezTo>
                    <a:pt x="215" y="252"/>
                    <a:pt x="213" y="253"/>
                    <a:pt x="211" y="252"/>
                  </a:cubicBezTo>
                  <a:cubicBezTo>
                    <a:pt x="210" y="252"/>
                    <a:pt x="208" y="249"/>
                    <a:pt x="207" y="249"/>
                  </a:cubicBezTo>
                  <a:cubicBezTo>
                    <a:pt x="207" y="248"/>
                    <a:pt x="202" y="249"/>
                    <a:pt x="200" y="248"/>
                  </a:cubicBezTo>
                  <a:cubicBezTo>
                    <a:pt x="199" y="245"/>
                    <a:pt x="199" y="245"/>
                    <a:pt x="199" y="245"/>
                  </a:cubicBezTo>
                  <a:cubicBezTo>
                    <a:pt x="194" y="245"/>
                    <a:pt x="188" y="243"/>
                    <a:pt x="185" y="241"/>
                  </a:cubicBezTo>
                  <a:cubicBezTo>
                    <a:pt x="184" y="240"/>
                    <a:pt x="184" y="238"/>
                    <a:pt x="183" y="238"/>
                  </a:cubicBezTo>
                  <a:cubicBezTo>
                    <a:pt x="182" y="238"/>
                    <a:pt x="181" y="238"/>
                    <a:pt x="180" y="238"/>
                  </a:cubicBezTo>
                  <a:cubicBezTo>
                    <a:pt x="178" y="238"/>
                    <a:pt x="175" y="235"/>
                    <a:pt x="173" y="235"/>
                  </a:cubicBezTo>
                  <a:cubicBezTo>
                    <a:pt x="169" y="234"/>
                    <a:pt x="167" y="235"/>
                    <a:pt x="163" y="235"/>
                  </a:cubicBezTo>
                  <a:cubicBezTo>
                    <a:pt x="163" y="235"/>
                    <a:pt x="163" y="237"/>
                    <a:pt x="163" y="237"/>
                  </a:cubicBezTo>
                  <a:cubicBezTo>
                    <a:pt x="161" y="239"/>
                    <a:pt x="159" y="240"/>
                    <a:pt x="157" y="241"/>
                  </a:cubicBezTo>
                  <a:cubicBezTo>
                    <a:pt x="155" y="237"/>
                    <a:pt x="154" y="236"/>
                    <a:pt x="153" y="231"/>
                  </a:cubicBezTo>
                  <a:cubicBezTo>
                    <a:pt x="155" y="230"/>
                    <a:pt x="154" y="231"/>
                    <a:pt x="155" y="229"/>
                  </a:cubicBezTo>
                  <a:cubicBezTo>
                    <a:pt x="155" y="229"/>
                    <a:pt x="153" y="229"/>
                    <a:pt x="153" y="229"/>
                  </a:cubicBezTo>
                  <a:cubicBezTo>
                    <a:pt x="152" y="231"/>
                    <a:pt x="150" y="232"/>
                    <a:pt x="152" y="234"/>
                  </a:cubicBezTo>
                  <a:cubicBezTo>
                    <a:pt x="149" y="234"/>
                    <a:pt x="151" y="236"/>
                    <a:pt x="151" y="239"/>
                  </a:cubicBezTo>
                  <a:cubicBezTo>
                    <a:pt x="151" y="239"/>
                    <a:pt x="149" y="240"/>
                    <a:pt x="149" y="240"/>
                  </a:cubicBezTo>
                  <a:cubicBezTo>
                    <a:pt x="149" y="241"/>
                    <a:pt x="151" y="241"/>
                    <a:pt x="150" y="243"/>
                  </a:cubicBezTo>
                  <a:cubicBezTo>
                    <a:pt x="150" y="243"/>
                    <a:pt x="148" y="243"/>
                    <a:pt x="147" y="243"/>
                  </a:cubicBezTo>
                  <a:cubicBezTo>
                    <a:pt x="144" y="239"/>
                    <a:pt x="141" y="237"/>
                    <a:pt x="137" y="233"/>
                  </a:cubicBezTo>
                  <a:cubicBezTo>
                    <a:pt x="136" y="233"/>
                    <a:pt x="136" y="231"/>
                    <a:pt x="135" y="231"/>
                  </a:cubicBezTo>
                  <a:cubicBezTo>
                    <a:pt x="135" y="231"/>
                    <a:pt x="134" y="232"/>
                    <a:pt x="134" y="231"/>
                  </a:cubicBezTo>
                  <a:cubicBezTo>
                    <a:pt x="133" y="230"/>
                    <a:pt x="133" y="228"/>
                    <a:pt x="132" y="227"/>
                  </a:cubicBezTo>
                  <a:cubicBezTo>
                    <a:pt x="131" y="227"/>
                    <a:pt x="130" y="227"/>
                    <a:pt x="129" y="227"/>
                  </a:cubicBezTo>
                  <a:cubicBezTo>
                    <a:pt x="122" y="221"/>
                    <a:pt x="122" y="221"/>
                    <a:pt x="122" y="221"/>
                  </a:cubicBezTo>
                  <a:cubicBezTo>
                    <a:pt x="121" y="220"/>
                    <a:pt x="121" y="218"/>
                    <a:pt x="120" y="217"/>
                  </a:cubicBezTo>
                  <a:cubicBezTo>
                    <a:pt x="119" y="215"/>
                    <a:pt x="116" y="214"/>
                    <a:pt x="114" y="213"/>
                  </a:cubicBezTo>
                  <a:cubicBezTo>
                    <a:pt x="112" y="215"/>
                    <a:pt x="111" y="215"/>
                    <a:pt x="112" y="219"/>
                  </a:cubicBezTo>
                  <a:cubicBezTo>
                    <a:pt x="112" y="220"/>
                    <a:pt x="114" y="219"/>
                    <a:pt x="114" y="221"/>
                  </a:cubicBezTo>
                  <a:cubicBezTo>
                    <a:pt x="113" y="223"/>
                    <a:pt x="109" y="229"/>
                    <a:pt x="108" y="231"/>
                  </a:cubicBezTo>
                  <a:cubicBezTo>
                    <a:pt x="106" y="231"/>
                    <a:pt x="98" y="232"/>
                    <a:pt x="96" y="234"/>
                  </a:cubicBezTo>
                  <a:cubicBezTo>
                    <a:pt x="95" y="236"/>
                    <a:pt x="96" y="238"/>
                    <a:pt x="95" y="239"/>
                  </a:cubicBezTo>
                  <a:cubicBezTo>
                    <a:pt x="95" y="240"/>
                    <a:pt x="89" y="242"/>
                    <a:pt x="88" y="242"/>
                  </a:cubicBezTo>
                  <a:cubicBezTo>
                    <a:pt x="88" y="241"/>
                    <a:pt x="88" y="239"/>
                    <a:pt x="88" y="239"/>
                  </a:cubicBezTo>
                  <a:cubicBezTo>
                    <a:pt x="87" y="239"/>
                    <a:pt x="86" y="240"/>
                    <a:pt x="86" y="239"/>
                  </a:cubicBezTo>
                  <a:cubicBezTo>
                    <a:pt x="85" y="241"/>
                    <a:pt x="85" y="239"/>
                    <a:pt x="84" y="240"/>
                  </a:cubicBezTo>
                  <a:cubicBezTo>
                    <a:pt x="84" y="241"/>
                    <a:pt x="84" y="241"/>
                    <a:pt x="84" y="241"/>
                  </a:cubicBezTo>
                  <a:cubicBezTo>
                    <a:pt x="85" y="241"/>
                    <a:pt x="85" y="242"/>
                    <a:pt x="85" y="243"/>
                  </a:cubicBezTo>
                  <a:cubicBezTo>
                    <a:pt x="84" y="243"/>
                    <a:pt x="83" y="243"/>
                    <a:pt x="82" y="243"/>
                  </a:cubicBezTo>
                  <a:cubicBezTo>
                    <a:pt x="82" y="243"/>
                    <a:pt x="82" y="244"/>
                    <a:pt x="82" y="245"/>
                  </a:cubicBezTo>
                  <a:cubicBezTo>
                    <a:pt x="82" y="245"/>
                    <a:pt x="80" y="245"/>
                    <a:pt x="81" y="244"/>
                  </a:cubicBezTo>
                  <a:cubicBezTo>
                    <a:pt x="80" y="244"/>
                    <a:pt x="80" y="244"/>
                    <a:pt x="80" y="244"/>
                  </a:cubicBezTo>
                  <a:cubicBezTo>
                    <a:pt x="79" y="244"/>
                    <a:pt x="79" y="247"/>
                    <a:pt x="79" y="247"/>
                  </a:cubicBezTo>
                  <a:cubicBezTo>
                    <a:pt x="79" y="248"/>
                    <a:pt x="77" y="248"/>
                    <a:pt x="77" y="249"/>
                  </a:cubicBezTo>
                  <a:cubicBezTo>
                    <a:pt x="76" y="250"/>
                    <a:pt x="77" y="251"/>
                    <a:pt x="78" y="252"/>
                  </a:cubicBezTo>
                  <a:cubicBezTo>
                    <a:pt x="75" y="253"/>
                    <a:pt x="74" y="253"/>
                    <a:pt x="72" y="253"/>
                  </a:cubicBezTo>
                  <a:cubicBezTo>
                    <a:pt x="73" y="248"/>
                    <a:pt x="71" y="250"/>
                    <a:pt x="76" y="247"/>
                  </a:cubicBezTo>
                  <a:cubicBezTo>
                    <a:pt x="75" y="246"/>
                    <a:pt x="75" y="244"/>
                    <a:pt x="75" y="243"/>
                  </a:cubicBezTo>
                  <a:cubicBezTo>
                    <a:pt x="76" y="242"/>
                    <a:pt x="78" y="242"/>
                    <a:pt x="79" y="241"/>
                  </a:cubicBezTo>
                  <a:cubicBezTo>
                    <a:pt x="79" y="240"/>
                    <a:pt x="80" y="237"/>
                    <a:pt x="80" y="237"/>
                  </a:cubicBezTo>
                  <a:cubicBezTo>
                    <a:pt x="84" y="236"/>
                    <a:pt x="88" y="234"/>
                    <a:pt x="91" y="234"/>
                  </a:cubicBezTo>
                  <a:cubicBezTo>
                    <a:pt x="93" y="234"/>
                    <a:pt x="93" y="235"/>
                    <a:pt x="95" y="234"/>
                  </a:cubicBezTo>
                  <a:cubicBezTo>
                    <a:pt x="95" y="234"/>
                    <a:pt x="98" y="230"/>
                    <a:pt x="98" y="229"/>
                  </a:cubicBezTo>
                  <a:cubicBezTo>
                    <a:pt x="102" y="227"/>
                    <a:pt x="102" y="227"/>
                    <a:pt x="102" y="227"/>
                  </a:cubicBezTo>
                  <a:cubicBezTo>
                    <a:pt x="102" y="226"/>
                    <a:pt x="101" y="225"/>
                    <a:pt x="102" y="224"/>
                  </a:cubicBezTo>
                  <a:cubicBezTo>
                    <a:pt x="97" y="224"/>
                    <a:pt x="95" y="224"/>
                    <a:pt x="91" y="223"/>
                  </a:cubicBezTo>
                  <a:cubicBezTo>
                    <a:pt x="90" y="226"/>
                    <a:pt x="89" y="228"/>
                    <a:pt x="88" y="231"/>
                  </a:cubicBezTo>
                  <a:cubicBezTo>
                    <a:pt x="85" y="230"/>
                    <a:pt x="84" y="230"/>
                    <a:pt x="82" y="230"/>
                  </a:cubicBezTo>
                  <a:cubicBezTo>
                    <a:pt x="82" y="230"/>
                    <a:pt x="81" y="231"/>
                    <a:pt x="81" y="231"/>
                  </a:cubicBezTo>
                  <a:cubicBezTo>
                    <a:pt x="80" y="232"/>
                    <a:pt x="78" y="231"/>
                    <a:pt x="77" y="231"/>
                  </a:cubicBezTo>
                  <a:cubicBezTo>
                    <a:pt x="76" y="233"/>
                    <a:pt x="76" y="233"/>
                    <a:pt x="76" y="233"/>
                  </a:cubicBezTo>
                  <a:cubicBezTo>
                    <a:pt x="75" y="233"/>
                    <a:pt x="74" y="232"/>
                    <a:pt x="73" y="233"/>
                  </a:cubicBezTo>
                  <a:cubicBezTo>
                    <a:pt x="72" y="234"/>
                    <a:pt x="72" y="237"/>
                    <a:pt x="72" y="238"/>
                  </a:cubicBezTo>
                  <a:cubicBezTo>
                    <a:pt x="70" y="239"/>
                    <a:pt x="68" y="239"/>
                    <a:pt x="66" y="239"/>
                  </a:cubicBezTo>
                  <a:cubicBezTo>
                    <a:pt x="65" y="239"/>
                    <a:pt x="66" y="237"/>
                    <a:pt x="66" y="237"/>
                  </a:cubicBezTo>
                  <a:cubicBezTo>
                    <a:pt x="65" y="236"/>
                    <a:pt x="61" y="235"/>
                    <a:pt x="61" y="235"/>
                  </a:cubicBezTo>
                  <a:cubicBezTo>
                    <a:pt x="60" y="233"/>
                    <a:pt x="61" y="233"/>
                    <a:pt x="60" y="233"/>
                  </a:cubicBezTo>
                  <a:cubicBezTo>
                    <a:pt x="60" y="234"/>
                    <a:pt x="61" y="237"/>
                    <a:pt x="60" y="237"/>
                  </a:cubicBezTo>
                  <a:cubicBezTo>
                    <a:pt x="60" y="238"/>
                    <a:pt x="59" y="238"/>
                    <a:pt x="58" y="239"/>
                  </a:cubicBezTo>
                  <a:cubicBezTo>
                    <a:pt x="58" y="239"/>
                    <a:pt x="59" y="240"/>
                    <a:pt x="58" y="241"/>
                  </a:cubicBezTo>
                  <a:cubicBezTo>
                    <a:pt x="57" y="240"/>
                    <a:pt x="57" y="240"/>
                    <a:pt x="55" y="240"/>
                  </a:cubicBezTo>
                  <a:cubicBezTo>
                    <a:pt x="55" y="241"/>
                    <a:pt x="55" y="244"/>
                    <a:pt x="55" y="244"/>
                  </a:cubicBezTo>
                  <a:cubicBezTo>
                    <a:pt x="54" y="244"/>
                    <a:pt x="54" y="244"/>
                    <a:pt x="53" y="244"/>
                  </a:cubicBezTo>
                  <a:cubicBezTo>
                    <a:pt x="52" y="244"/>
                    <a:pt x="53" y="243"/>
                    <a:pt x="52" y="242"/>
                  </a:cubicBezTo>
                  <a:cubicBezTo>
                    <a:pt x="47" y="242"/>
                    <a:pt x="47" y="242"/>
                    <a:pt x="47" y="242"/>
                  </a:cubicBezTo>
                  <a:cubicBezTo>
                    <a:pt x="47" y="243"/>
                    <a:pt x="47" y="244"/>
                    <a:pt x="47" y="245"/>
                  </a:cubicBezTo>
                  <a:cubicBezTo>
                    <a:pt x="52" y="247"/>
                    <a:pt x="53" y="248"/>
                    <a:pt x="53" y="253"/>
                  </a:cubicBezTo>
                  <a:cubicBezTo>
                    <a:pt x="52" y="253"/>
                    <a:pt x="52" y="253"/>
                    <a:pt x="52" y="253"/>
                  </a:cubicBezTo>
                  <a:cubicBezTo>
                    <a:pt x="50" y="251"/>
                    <a:pt x="50" y="249"/>
                    <a:pt x="48" y="247"/>
                  </a:cubicBezTo>
                  <a:cubicBezTo>
                    <a:pt x="47" y="247"/>
                    <a:pt x="38" y="243"/>
                    <a:pt x="38" y="243"/>
                  </a:cubicBezTo>
                  <a:cubicBezTo>
                    <a:pt x="37" y="242"/>
                    <a:pt x="36" y="243"/>
                    <a:pt x="35" y="243"/>
                  </a:cubicBezTo>
                  <a:cubicBezTo>
                    <a:pt x="34" y="242"/>
                    <a:pt x="33" y="240"/>
                    <a:pt x="32" y="239"/>
                  </a:cubicBezTo>
                  <a:cubicBezTo>
                    <a:pt x="31" y="239"/>
                    <a:pt x="30" y="240"/>
                    <a:pt x="28" y="239"/>
                  </a:cubicBezTo>
                  <a:cubicBezTo>
                    <a:pt x="28" y="239"/>
                    <a:pt x="26" y="236"/>
                    <a:pt x="25" y="236"/>
                  </a:cubicBezTo>
                  <a:cubicBezTo>
                    <a:pt x="24" y="236"/>
                    <a:pt x="23" y="236"/>
                    <a:pt x="22" y="236"/>
                  </a:cubicBezTo>
                  <a:cubicBezTo>
                    <a:pt x="21" y="235"/>
                    <a:pt x="20" y="232"/>
                    <a:pt x="18" y="232"/>
                  </a:cubicBezTo>
                  <a:cubicBezTo>
                    <a:pt x="14" y="231"/>
                    <a:pt x="10" y="234"/>
                    <a:pt x="7" y="233"/>
                  </a:cubicBezTo>
                  <a:cubicBezTo>
                    <a:pt x="7" y="232"/>
                    <a:pt x="7" y="232"/>
                    <a:pt x="7" y="232"/>
                  </a:cubicBezTo>
                  <a:cubicBezTo>
                    <a:pt x="4" y="231"/>
                    <a:pt x="2" y="232"/>
                    <a:pt x="0" y="231"/>
                  </a:cubicBezTo>
                  <a:cubicBezTo>
                    <a:pt x="3" y="370"/>
                    <a:pt x="3" y="370"/>
                    <a:pt x="3" y="370"/>
                  </a:cubicBezTo>
                  <a:cubicBezTo>
                    <a:pt x="3" y="370"/>
                    <a:pt x="9" y="367"/>
                    <a:pt x="11" y="368"/>
                  </a:cubicBezTo>
                  <a:cubicBezTo>
                    <a:pt x="12" y="369"/>
                    <a:pt x="15" y="371"/>
                    <a:pt x="16" y="370"/>
                  </a:cubicBezTo>
                  <a:cubicBezTo>
                    <a:pt x="22" y="364"/>
                    <a:pt x="19" y="370"/>
                    <a:pt x="20" y="373"/>
                  </a:cubicBezTo>
                  <a:cubicBezTo>
                    <a:pt x="21" y="376"/>
                    <a:pt x="21" y="376"/>
                    <a:pt x="23" y="379"/>
                  </a:cubicBezTo>
                  <a:cubicBezTo>
                    <a:pt x="25" y="382"/>
                    <a:pt x="31" y="385"/>
                    <a:pt x="33" y="388"/>
                  </a:cubicBezTo>
                  <a:cubicBezTo>
                    <a:pt x="35" y="391"/>
                    <a:pt x="32" y="395"/>
                    <a:pt x="37" y="390"/>
                  </a:cubicBezTo>
                  <a:cubicBezTo>
                    <a:pt x="40" y="388"/>
                    <a:pt x="43" y="389"/>
                    <a:pt x="44" y="386"/>
                  </a:cubicBezTo>
                  <a:cubicBezTo>
                    <a:pt x="45" y="383"/>
                    <a:pt x="42" y="381"/>
                    <a:pt x="44" y="381"/>
                  </a:cubicBezTo>
                  <a:cubicBezTo>
                    <a:pt x="47" y="381"/>
                    <a:pt x="50" y="378"/>
                    <a:pt x="52" y="381"/>
                  </a:cubicBezTo>
                  <a:cubicBezTo>
                    <a:pt x="53" y="384"/>
                    <a:pt x="58" y="383"/>
                    <a:pt x="58" y="386"/>
                  </a:cubicBezTo>
                  <a:cubicBezTo>
                    <a:pt x="58" y="388"/>
                    <a:pt x="58" y="390"/>
                    <a:pt x="61" y="390"/>
                  </a:cubicBezTo>
                  <a:cubicBezTo>
                    <a:pt x="65" y="391"/>
                    <a:pt x="67" y="395"/>
                    <a:pt x="69" y="397"/>
                  </a:cubicBezTo>
                  <a:cubicBezTo>
                    <a:pt x="70" y="400"/>
                    <a:pt x="77" y="406"/>
                    <a:pt x="79" y="409"/>
                  </a:cubicBezTo>
                  <a:cubicBezTo>
                    <a:pt x="81" y="412"/>
                    <a:pt x="81" y="416"/>
                    <a:pt x="85" y="418"/>
                  </a:cubicBezTo>
                  <a:cubicBezTo>
                    <a:pt x="88" y="420"/>
                    <a:pt x="87" y="423"/>
                    <a:pt x="91" y="425"/>
                  </a:cubicBezTo>
                  <a:cubicBezTo>
                    <a:pt x="94" y="427"/>
                    <a:pt x="97" y="422"/>
                    <a:pt x="97" y="425"/>
                  </a:cubicBezTo>
                  <a:cubicBezTo>
                    <a:pt x="97" y="428"/>
                    <a:pt x="98" y="430"/>
                    <a:pt x="99" y="433"/>
                  </a:cubicBezTo>
                  <a:cubicBezTo>
                    <a:pt x="100" y="436"/>
                    <a:pt x="100" y="434"/>
                    <a:pt x="102" y="435"/>
                  </a:cubicBezTo>
                  <a:cubicBezTo>
                    <a:pt x="104" y="437"/>
                    <a:pt x="103" y="441"/>
                    <a:pt x="105" y="441"/>
                  </a:cubicBezTo>
                  <a:cubicBezTo>
                    <a:pt x="107" y="441"/>
                    <a:pt x="103" y="443"/>
                    <a:pt x="104" y="445"/>
                  </a:cubicBezTo>
                  <a:cubicBezTo>
                    <a:pt x="104" y="447"/>
                    <a:pt x="104" y="448"/>
                    <a:pt x="104" y="449"/>
                  </a:cubicBezTo>
                  <a:cubicBezTo>
                    <a:pt x="103" y="450"/>
                    <a:pt x="101" y="453"/>
                    <a:pt x="101" y="453"/>
                  </a:cubicBezTo>
                  <a:close/>
                  <a:moveTo>
                    <a:pt x="506" y="620"/>
                  </a:moveTo>
                  <a:cubicBezTo>
                    <a:pt x="506" y="620"/>
                    <a:pt x="506" y="620"/>
                    <a:pt x="506" y="619"/>
                  </a:cubicBezTo>
                  <a:cubicBezTo>
                    <a:pt x="505" y="620"/>
                    <a:pt x="505" y="621"/>
                    <a:pt x="505" y="621"/>
                  </a:cubicBezTo>
                  <a:lnTo>
                    <a:pt x="506" y="620"/>
                  </a:lnTo>
                  <a:close/>
                  <a:moveTo>
                    <a:pt x="656" y="29"/>
                  </a:moveTo>
                  <a:cubicBezTo>
                    <a:pt x="657" y="29"/>
                    <a:pt x="657" y="30"/>
                    <a:pt x="657" y="31"/>
                  </a:cubicBezTo>
                  <a:cubicBezTo>
                    <a:pt x="653" y="30"/>
                    <a:pt x="653" y="29"/>
                    <a:pt x="656" y="29"/>
                  </a:cubicBezTo>
                  <a:close/>
                  <a:moveTo>
                    <a:pt x="386" y="265"/>
                  </a:moveTo>
                  <a:cubicBezTo>
                    <a:pt x="386" y="266"/>
                    <a:pt x="386" y="266"/>
                    <a:pt x="386" y="266"/>
                  </a:cubicBezTo>
                  <a:cubicBezTo>
                    <a:pt x="384" y="266"/>
                    <a:pt x="385" y="265"/>
                    <a:pt x="386" y="265"/>
                  </a:cubicBezTo>
                  <a:close/>
                  <a:moveTo>
                    <a:pt x="94" y="241"/>
                  </a:moveTo>
                  <a:cubicBezTo>
                    <a:pt x="95" y="241"/>
                    <a:pt x="94" y="242"/>
                    <a:pt x="94" y="242"/>
                  </a:cubicBezTo>
                  <a:cubicBezTo>
                    <a:pt x="94" y="241"/>
                    <a:pt x="93" y="240"/>
                    <a:pt x="94" y="241"/>
                  </a:cubicBezTo>
                  <a:close/>
                  <a:moveTo>
                    <a:pt x="147" y="518"/>
                  </a:moveTo>
                  <a:cubicBezTo>
                    <a:pt x="147" y="520"/>
                    <a:pt x="147" y="521"/>
                    <a:pt x="147" y="522"/>
                  </a:cubicBezTo>
                  <a:cubicBezTo>
                    <a:pt x="148" y="522"/>
                    <a:pt x="148" y="523"/>
                    <a:pt x="149" y="523"/>
                  </a:cubicBezTo>
                  <a:cubicBezTo>
                    <a:pt x="155" y="525"/>
                    <a:pt x="147" y="518"/>
                    <a:pt x="147" y="518"/>
                  </a:cubicBezTo>
                  <a:close/>
                  <a:moveTo>
                    <a:pt x="113" y="492"/>
                  </a:moveTo>
                  <a:cubicBezTo>
                    <a:pt x="112" y="492"/>
                    <a:pt x="114" y="494"/>
                    <a:pt x="114" y="494"/>
                  </a:cubicBezTo>
                  <a:cubicBezTo>
                    <a:pt x="114" y="494"/>
                    <a:pt x="115" y="491"/>
                    <a:pt x="113" y="492"/>
                  </a:cubicBezTo>
                  <a:close/>
                  <a:moveTo>
                    <a:pt x="111" y="472"/>
                  </a:moveTo>
                  <a:cubicBezTo>
                    <a:pt x="112" y="472"/>
                    <a:pt x="110" y="473"/>
                    <a:pt x="110" y="473"/>
                  </a:cubicBezTo>
                  <a:cubicBezTo>
                    <a:pt x="110" y="473"/>
                    <a:pt x="110" y="471"/>
                    <a:pt x="111" y="472"/>
                  </a:cubicBezTo>
                  <a:close/>
                  <a:moveTo>
                    <a:pt x="453" y="542"/>
                  </a:moveTo>
                  <a:cubicBezTo>
                    <a:pt x="452" y="543"/>
                    <a:pt x="454" y="544"/>
                    <a:pt x="454" y="544"/>
                  </a:cubicBezTo>
                  <a:cubicBezTo>
                    <a:pt x="454" y="544"/>
                    <a:pt x="456" y="542"/>
                    <a:pt x="453" y="542"/>
                  </a:cubicBezTo>
                  <a:close/>
                  <a:moveTo>
                    <a:pt x="464" y="536"/>
                  </a:moveTo>
                  <a:cubicBezTo>
                    <a:pt x="464" y="536"/>
                    <a:pt x="463" y="537"/>
                    <a:pt x="463" y="537"/>
                  </a:cubicBezTo>
                  <a:cubicBezTo>
                    <a:pt x="465" y="537"/>
                    <a:pt x="466" y="536"/>
                    <a:pt x="464" y="536"/>
                  </a:cubicBezTo>
                  <a:close/>
                  <a:moveTo>
                    <a:pt x="638" y="573"/>
                  </a:moveTo>
                  <a:cubicBezTo>
                    <a:pt x="639" y="573"/>
                    <a:pt x="637" y="574"/>
                    <a:pt x="637" y="574"/>
                  </a:cubicBezTo>
                  <a:cubicBezTo>
                    <a:pt x="637" y="574"/>
                    <a:pt x="637" y="572"/>
                    <a:pt x="638" y="573"/>
                  </a:cubicBezTo>
                  <a:close/>
                  <a:moveTo>
                    <a:pt x="693" y="583"/>
                  </a:moveTo>
                  <a:cubicBezTo>
                    <a:pt x="693" y="584"/>
                    <a:pt x="693" y="584"/>
                    <a:pt x="693" y="584"/>
                  </a:cubicBezTo>
                  <a:cubicBezTo>
                    <a:pt x="694" y="584"/>
                    <a:pt x="694" y="584"/>
                    <a:pt x="694" y="584"/>
                  </a:cubicBezTo>
                  <a:cubicBezTo>
                    <a:pt x="694" y="584"/>
                    <a:pt x="695" y="583"/>
                    <a:pt x="693" y="583"/>
                  </a:cubicBezTo>
                  <a:close/>
                  <a:moveTo>
                    <a:pt x="613" y="559"/>
                  </a:moveTo>
                  <a:cubicBezTo>
                    <a:pt x="617" y="558"/>
                    <a:pt x="612" y="562"/>
                    <a:pt x="611" y="562"/>
                  </a:cubicBezTo>
                  <a:cubicBezTo>
                    <a:pt x="607" y="564"/>
                    <a:pt x="612" y="559"/>
                    <a:pt x="613" y="559"/>
                  </a:cubicBezTo>
                  <a:close/>
                  <a:moveTo>
                    <a:pt x="667" y="520"/>
                  </a:moveTo>
                  <a:cubicBezTo>
                    <a:pt x="667" y="521"/>
                    <a:pt x="667" y="523"/>
                    <a:pt x="667" y="524"/>
                  </a:cubicBezTo>
                  <a:cubicBezTo>
                    <a:pt x="668" y="524"/>
                    <a:pt x="669" y="524"/>
                    <a:pt x="671" y="524"/>
                  </a:cubicBezTo>
                  <a:cubicBezTo>
                    <a:pt x="674" y="527"/>
                    <a:pt x="674" y="527"/>
                    <a:pt x="674" y="527"/>
                  </a:cubicBezTo>
                  <a:cubicBezTo>
                    <a:pt x="674" y="528"/>
                    <a:pt x="674" y="529"/>
                    <a:pt x="674" y="529"/>
                  </a:cubicBezTo>
                  <a:cubicBezTo>
                    <a:pt x="675" y="530"/>
                    <a:pt x="677" y="530"/>
                    <a:pt x="679" y="530"/>
                  </a:cubicBezTo>
                  <a:cubicBezTo>
                    <a:pt x="681" y="531"/>
                    <a:pt x="683" y="533"/>
                    <a:pt x="685" y="534"/>
                  </a:cubicBezTo>
                  <a:cubicBezTo>
                    <a:pt x="686" y="534"/>
                    <a:pt x="687" y="534"/>
                    <a:pt x="689" y="534"/>
                  </a:cubicBezTo>
                  <a:cubicBezTo>
                    <a:pt x="689" y="533"/>
                    <a:pt x="690" y="533"/>
                    <a:pt x="690" y="532"/>
                  </a:cubicBezTo>
                  <a:cubicBezTo>
                    <a:pt x="686" y="529"/>
                    <a:pt x="686" y="529"/>
                    <a:pt x="686" y="529"/>
                  </a:cubicBezTo>
                  <a:cubicBezTo>
                    <a:pt x="686" y="529"/>
                    <a:pt x="685" y="529"/>
                    <a:pt x="685" y="529"/>
                  </a:cubicBezTo>
                  <a:cubicBezTo>
                    <a:pt x="683" y="528"/>
                    <a:pt x="682" y="525"/>
                    <a:pt x="681" y="524"/>
                  </a:cubicBezTo>
                  <a:cubicBezTo>
                    <a:pt x="681" y="524"/>
                    <a:pt x="679" y="525"/>
                    <a:pt x="679" y="524"/>
                  </a:cubicBezTo>
                  <a:cubicBezTo>
                    <a:pt x="676" y="524"/>
                    <a:pt x="674" y="522"/>
                    <a:pt x="672" y="521"/>
                  </a:cubicBezTo>
                  <a:cubicBezTo>
                    <a:pt x="670" y="521"/>
                    <a:pt x="669" y="521"/>
                    <a:pt x="667" y="520"/>
                  </a:cubicBezTo>
                  <a:close/>
                  <a:moveTo>
                    <a:pt x="538" y="591"/>
                  </a:moveTo>
                  <a:cubicBezTo>
                    <a:pt x="538" y="592"/>
                    <a:pt x="539" y="593"/>
                    <a:pt x="539" y="593"/>
                  </a:cubicBezTo>
                  <a:cubicBezTo>
                    <a:pt x="538" y="596"/>
                    <a:pt x="538" y="596"/>
                    <a:pt x="538" y="596"/>
                  </a:cubicBezTo>
                  <a:cubicBezTo>
                    <a:pt x="534" y="594"/>
                    <a:pt x="537" y="593"/>
                    <a:pt x="538" y="591"/>
                  </a:cubicBezTo>
                  <a:close/>
                  <a:moveTo>
                    <a:pt x="518" y="583"/>
                  </a:moveTo>
                  <a:cubicBezTo>
                    <a:pt x="518" y="583"/>
                    <a:pt x="519" y="586"/>
                    <a:pt x="519" y="586"/>
                  </a:cubicBezTo>
                  <a:cubicBezTo>
                    <a:pt x="522" y="587"/>
                    <a:pt x="520" y="584"/>
                    <a:pt x="518" y="583"/>
                  </a:cubicBezTo>
                  <a:close/>
                  <a:moveTo>
                    <a:pt x="583" y="578"/>
                  </a:moveTo>
                  <a:cubicBezTo>
                    <a:pt x="584" y="579"/>
                    <a:pt x="586" y="580"/>
                    <a:pt x="587" y="580"/>
                  </a:cubicBezTo>
                  <a:cubicBezTo>
                    <a:pt x="586" y="581"/>
                    <a:pt x="585" y="583"/>
                    <a:pt x="583" y="582"/>
                  </a:cubicBezTo>
                  <a:cubicBezTo>
                    <a:pt x="583" y="582"/>
                    <a:pt x="584" y="581"/>
                    <a:pt x="584" y="580"/>
                  </a:cubicBezTo>
                  <a:cubicBezTo>
                    <a:pt x="583" y="580"/>
                    <a:pt x="580" y="580"/>
                    <a:pt x="582" y="579"/>
                  </a:cubicBezTo>
                  <a:cubicBezTo>
                    <a:pt x="584" y="578"/>
                    <a:pt x="581" y="578"/>
                    <a:pt x="583" y="578"/>
                  </a:cubicBezTo>
                  <a:close/>
                  <a:moveTo>
                    <a:pt x="506" y="575"/>
                  </a:moveTo>
                  <a:cubicBezTo>
                    <a:pt x="507" y="575"/>
                    <a:pt x="506" y="576"/>
                    <a:pt x="506" y="576"/>
                  </a:cubicBezTo>
                  <a:cubicBezTo>
                    <a:pt x="507" y="577"/>
                    <a:pt x="509" y="578"/>
                    <a:pt x="510" y="578"/>
                  </a:cubicBezTo>
                  <a:cubicBezTo>
                    <a:pt x="512" y="579"/>
                    <a:pt x="516" y="579"/>
                    <a:pt x="516" y="579"/>
                  </a:cubicBezTo>
                  <a:cubicBezTo>
                    <a:pt x="518" y="580"/>
                    <a:pt x="515" y="578"/>
                    <a:pt x="515" y="578"/>
                  </a:cubicBezTo>
                  <a:cubicBezTo>
                    <a:pt x="512" y="576"/>
                    <a:pt x="510" y="576"/>
                    <a:pt x="506" y="575"/>
                  </a:cubicBezTo>
                  <a:close/>
                  <a:moveTo>
                    <a:pt x="708" y="568"/>
                  </a:moveTo>
                  <a:cubicBezTo>
                    <a:pt x="707" y="569"/>
                    <a:pt x="707" y="570"/>
                    <a:pt x="707" y="570"/>
                  </a:cubicBezTo>
                  <a:cubicBezTo>
                    <a:pt x="706" y="571"/>
                    <a:pt x="705" y="570"/>
                    <a:pt x="704" y="570"/>
                  </a:cubicBezTo>
                  <a:cubicBezTo>
                    <a:pt x="703" y="571"/>
                    <a:pt x="702" y="572"/>
                    <a:pt x="702" y="573"/>
                  </a:cubicBezTo>
                  <a:cubicBezTo>
                    <a:pt x="703" y="574"/>
                    <a:pt x="703" y="574"/>
                    <a:pt x="702" y="574"/>
                  </a:cubicBezTo>
                  <a:cubicBezTo>
                    <a:pt x="702" y="576"/>
                    <a:pt x="701" y="578"/>
                    <a:pt x="701" y="579"/>
                  </a:cubicBezTo>
                  <a:cubicBezTo>
                    <a:pt x="703" y="578"/>
                    <a:pt x="705" y="579"/>
                    <a:pt x="706" y="578"/>
                  </a:cubicBezTo>
                  <a:cubicBezTo>
                    <a:pt x="707" y="577"/>
                    <a:pt x="706" y="576"/>
                    <a:pt x="706" y="576"/>
                  </a:cubicBezTo>
                  <a:cubicBezTo>
                    <a:pt x="706" y="576"/>
                    <a:pt x="713" y="571"/>
                    <a:pt x="708" y="574"/>
                  </a:cubicBezTo>
                  <a:cubicBezTo>
                    <a:pt x="708" y="573"/>
                    <a:pt x="708" y="572"/>
                    <a:pt x="708" y="572"/>
                  </a:cubicBezTo>
                  <a:cubicBezTo>
                    <a:pt x="711" y="571"/>
                    <a:pt x="709" y="570"/>
                    <a:pt x="708" y="568"/>
                  </a:cubicBezTo>
                  <a:close/>
                  <a:moveTo>
                    <a:pt x="532" y="566"/>
                  </a:moveTo>
                  <a:cubicBezTo>
                    <a:pt x="535" y="567"/>
                    <a:pt x="536" y="570"/>
                    <a:pt x="532" y="570"/>
                  </a:cubicBezTo>
                  <a:cubicBezTo>
                    <a:pt x="532" y="569"/>
                    <a:pt x="532" y="569"/>
                    <a:pt x="532" y="569"/>
                  </a:cubicBezTo>
                  <a:cubicBezTo>
                    <a:pt x="530" y="569"/>
                    <a:pt x="528" y="569"/>
                    <a:pt x="527" y="568"/>
                  </a:cubicBezTo>
                  <a:cubicBezTo>
                    <a:pt x="527" y="567"/>
                    <a:pt x="527" y="567"/>
                    <a:pt x="527" y="567"/>
                  </a:cubicBezTo>
                  <a:cubicBezTo>
                    <a:pt x="528" y="567"/>
                    <a:pt x="531" y="566"/>
                    <a:pt x="532" y="566"/>
                  </a:cubicBezTo>
                  <a:close/>
                  <a:moveTo>
                    <a:pt x="671" y="560"/>
                  </a:moveTo>
                  <a:cubicBezTo>
                    <a:pt x="670" y="560"/>
                    <a:pt x="670" y="561"/>
                    <a:pt x="670" y="562"/>
                  </a:cubicBezTo>
                  <a:cubicBezTo>
                    <a:pt x="670" y="563"/>
                    <a:pt x="668" y="564"/>
                    <a:pt x="668" y="564"/>
                  </a:cubicBezTo>
                  <a:cubicBezTo>
                    <a:pt x="669" y="566"/>
                    <a:pt x="669" y="566"/>
                    <a:pt x="669" y="566"/>
                  </a:cubicBezTo>
                  <a:cubicBezTo>
                    <a:pt x="669" y="566"/>
                    <a:pt x="671" y="566"/>
                    <a:pt x="671" y="566"/>
                  </a:cubicBezTo>
                  <a:cubicBezTo>
                    <a:pt x="672" y="567"/>
                    <a:pt x="671" y="569"/>
                    <a:pt x="672" y="569"/>
                  </a:cubicBezTo>
                  <a:cubicBezTo>
                    <a:pt x="672" y="569"/>
                    <a:pt x="674" y="569"/>
                    <a:pt x="674" y="569"/>
                  </a:cubicBezTo>
                  <a:cubicBezTo>
                    <a:pt x="679" y="570"/>
                    <a:pt x="678" y="570"/>
                    <a:pt x="683" y="568"/>
                  </a:cubicBezTo>
                  <a:cubicBezTo>
                    <a:pt x="683" y="569"/>
                    <a:pt x="683" y="570"/>
                    <a:pt x="682" y="570"/>
                  </a:cubicBezTo>
                  <a:cubicBezTo>
                    <a:pt x="682" y="572"/>
                    <a:pt x="682" y="572"/>
                    <a:pt x="682" y="572"/>
                  </a:cubicBezTo>
                  <a:cubicBezTo>
                    <a:pt x="683" y="572"/>
                    <a:pt x="683" y="573"/>
                    <a:pt x="683" y="573"/>
                  </a:cubicBezTo>
                  <a:cubicBezTo>
                    <a:pt x="684" y="573"/>
                    <a:pt x="685" y="573"/>
                    <a:pt x="686" y="573"/>
                  </a:cubicBezTo>
                  <a:cubicBezTo>
                    <a:pt x="685" y="572"/>
                    <a:pt x="686" y="572"/>
                    <a:pt x="686" y="572"/>
                  </a:cubicBezTo>
                  <a:cubicBezTo>
                    <a:pt x="686" y="572"/>
                    <a:pt x="687" y="571"/>
                    <a:pt x="687" y="571"/>
                  </a:cubicBezTo>
                  <a:cubicBezTo>
                    <a:pt x="686" y="571"/>
                    <a:pt x="685" y="570"/>
                    <a:pt x="685" y="570"/>
                  </a:cubicBezTo>
                  <a:cubicBezTo>
                    <a:pt x="685" y="569"/>
                    <a:pt x="685" y="568"/>
                    <a:pt x="685" y="568"/>
                  </a:cubicBezTo>
                  <a:cubicBezTo>
                    <a:pt x="685" y="568"/>
                    <a:pt x="687" y="567"/>
                    <a:pt x="686" y="567"/>
                  </a:cubicBezTo>
                  <a:cubicBezTo>
                    <a:pt x="684" y="567"/>
                    <a:pt x="680" y="568"/>
                    <a:pt x="677" y="568"/>
                  </a:cubicBezTo>
                  <a:cubicBezTo>
                    <a:pt x="677" y="566"/>
                    <a:pt x="677" y="566"/>
                    <a:pt x="677" y="566"/>
                  </a:cubicBezTo>
                  <a:cubicBezTo>
                    <a:pt x="676" y="566"/>
                    <a:pt x="676" y="567"/>
                    <a:pt x="676" y="567"/>
                  </a:cubicBezTo>
                  <a:cubicBezTo>
                    <a:pt x="674" y="568"/>
                    <a:pt x="672" y="566"/>
                    <a:pt x="671" y="565"/>
                  </a:cubicBezTo>
                  <a:cubicBezTo>
                    <a:pt x="671" y="565"/>
                    <a:pt x="672" y="562"/>
                    <a:pt x="671" y="562"/>
                  </a:cubicBezTo>
                  <a:cubicBezTo>
                    <a:pt x="672" y="562"/>
                    <a:pt x="673" y="559"/>
                    <a:pt x="671" y="560"/>
                  </a:cubicBezTo>
                  <a:close/>
                  <a:moveTo>
                    <a:pt x="707" y="558"/>
                  </a:moveTo>
                  <a:cubicBezTo>
                    <a:pt x="706" y="560"/>
                    <a:pt x="706" y="560"/>
                    <a:pt x="706" y="560"/>
                  </a:cubicBezTo>
                  <a:cubicBezTo>
                    <a:pt x="703" y="561"/>
                    <a:pt x="702" y="559"/>
                    <a:pt x="700" y="559"/>
                  </a:cubicBezTo>
                  <a:cubicBezTo>
                    <a:pt x="699" y="560"/>
                    <a:pt x="698" y="561"/>
                    <a:pt x="697" y="562"/>
                  </a:cubicBezTo>
                  <a:cubicBezTo>
                    <a:pt x="698" y="562"/>
                    <a:pt x="698" y="565"/>
                    <a:pt x="697" y="566"/>
                  </a:cubicBezTo>
                  <a:cubicBezTo>
                    <a:pt x="695" y="566"/>
                    <a:pt x="695" y="566"/>
                    <a:pt x="695" y="566"/>
                  </a:cubicBezTo>
                  <a:cubicBezTo>
                    <a:pt x="695" y="567"/>
                    <a:pt x="694" y="568"/>
                    <a:pt x="694" y="568"/>
                  </a:cubicBezTo>
                  <a:cubicBezTo>
                    <a:pt x="693" y="570"/>
                    <a:pt x="695" y="570"/>
                    <a:pt x="694" y="571"/>
                  </a:cubicBezTo>
                  <a:cubicBezTo>
                    <a:pt x="692" y="572"/>
                    <a:pt x="692" y="572"/>
                    <a:pt x="692" y="572"/>
                  </a:cubicBezTo>
                  <a:cubicBezTo>
                    <a:pt x="693" y="575"/>
                    <a:pt x="692" y="578"/>
                    <a:pt x="694" y="579"/>
                  </a:cubicBezTo>
                  <a:cubicBezTo>
                    <a:pt x="696" y="580"/>
                    <a:pt x="696" y="579"/>
                    <a:pt x="698" y="580"/>
                  </a:cubicBezTo>
                  <a:cubicBezTo>
                    <a:pt x="698" y="579"/>
                    <a:pt x="699" y="579"/>
                    <a:pt x="698" y="578"/>
                  </a:cubicBezTo>
                  <a:cubicBezTo>
                    <a:pt x="694" y="576"/>
                    <a:pt x="700" y="571"/>
                    <a:pt x="701" y="570"/>
                  </a:cubicBezTo>
                  <a:cubicBezTo>
                    <a:pt x="701" y="569"/>
                    <a:pt x="701" y="569"/>
                    <a:pt x="701" y="569"/>
                  </a:cubicBezTo>
                  <a:cubicBezTo>
                    <a:pt x="701" y="569"/>
                    <a:pt x="700" y="569"/>
                    <a:pt x="699" y="569"/>
                  </a:cubicBezTo>
                  <a:cubicBezTo>
                    <a:pt x="700" y="568"/>
                    <a:pt x="702" y="562"/>
                    <a:pt x="703" y="562"/>
                  </a:cubicBezTo>
                  <a:cubicBezTo>
                    <a:pt x="704" y="561"/>
                    <a:pt x="706" y="562"/>
                    <a:pt x="707" y="562"/>
                  </a:cubicBezTo>
                  <a:cubicBezTo>
                    <a:pt x="708" y="559"/>
                    <a:pt x="707" y="561"/>
                    <a:pt x="709" y="559"/>
                  </a:cubicBezTo>
                  <a:cubicBezTo>
                    <a:pt x="709" y="559"/>
                    <a:pt x="708" y="558"/>
                    <a:pt x="707" y="558"/>
                  </a:cubicBezTo>
                  <a:close/>
                  <a:moveTo>
                    <a:pt x="747" y="554"/>
                  </a:moveTo>
                  <a:cubicBezTo>
                    <a:pt x="747" y="555"/>
                    <a:pt x="746" y="560"/>
                    <a:pt x="748" y="558"/>
                  </a:cubicBezTo>
                  <a:cubicBezTo>
                    <a:pt x="750" y="558"/>
                    <a:pt x="749" y="556"/>
                    <a:pt x="749" y="554"/>
                  </a:cubicBezTo>
                  <a:cubicBezTo>
                    <a:pt x="748" y="554"/>
                    <a:pt x="747" y="554"/>
                    <a:pt x="747" y="554"/>
                  </a:cubicBezTo>
                  <a:close/>
                  <a:moveTo>
                    <a:pt x="692" y="549"/>
                  </a:moveTo>
                  <a:cubicBezTo>
                    <a:pt x="692" y="549"/>
                    <a:pt x="686" y="555"/>
                    <a:pt x="690" y="552"/>
                  </a:cubicBezTo>
                  <a:cubicBezTo>
                    <a:pt x="691" y="552"/>
                    <a:pt x="696" y="547"/>
                    <a:pt x="692" y="549"/>
                  </a:cubicBezTo>
                  <a:close/>
                  <a:moveTo>
                    <a:pt x="461" y="517"/>
                  </a:moveTo>
                  <a:cubicBezTo>
                    <a:pt x="464" y="520"/>
                    <a:pt x="464" y="521"/>
                    <a:pt x="465" y="526"/>
                  </a:cubicBezTo>
                  <a:cubicBezTo>
                    <a:pt x="464" y="526"/>
                    <a:pt x="462" y="526"/>
                    <a:pt x="463" y="526"/>
                  </a:cubicBezTo>
                  <a:cubicBezTo>
                    <a:pt x="463" y="526"/>
                    <a:pt x="460" y="526"/>
                    <a:pt x="462" y="526"/>
                  </a:cubicBezTo>
                  <a:cubicBezTo>
                    <a:pt x="461" y="526"/>
                    <a:pt x="459" y="526"/>
                    <a:pt x="459" y="526"/>
                  </a:cubicBezTo>
                  <a:cubicBezTo>
                    <a:pt x="459" y="523"/>
                    <a:pt x="459" y="523"/>
                    <a:pt x="459" y="523"/>
                  </a:cubicBezTo>
                  <a:cubicBezTo>
                    <a:pt x="457" y="522"/>
                    <a:pt x="459" y="525"/>
                    <a:pt x="458" y="525"/>
                  </a:cubicBezTo>
                  <a:cubicBezTo>
                    <a:pt x="457" y="525"/>
                    <a:pt x="457" y="525"/>
                    <a:pt x="457" y="525"/>
                  </a:cubicBezTo>
                  <a:cubicBezTo>
                    <a:pt x="457" y="525"/>
                    <a:pt x="457" y="519"/>
                    <a:pt x="457" y="518"/>
                  </a:cubicBezTo>
                  <a:cubicBezTo>
                    <a:pt x="458" y="517"/>
                    <a:pt x="460" y="517"/>
                    <a:pt x="461" y="517"/>
                  </a:cubicBezTo>
                  <a:close/>
                  <a:moveTo>
                    <a:pt x="603" y="505"/>
                  </a:moveTo>
                  <a:cubicBezTo>
                    <a:pt x="607" y="504"/>
                    <a:pt x="601" y="509"/>
                    <a:pt x="601" y="509"/>
                  </a:cubicBezTo>
                  <a:cubicBezTo>
                    <a:pt x="599" y="509"/>
                    <a:pt x="601" y="506"/>
                    <a:pt x="601" y="506"/>
                  </a:cubicBezTo>
                  <a:cubicBezTo>
                    <a:pt x="602" y="505"/>
                    <a:pt x="602" y="506"/>
                    <a:pt x="603" y="505"/>
                  </a:cubicBezTo>
                  <a:close/>
                  <a:moveTo>
                    <a:pt x="598" y="502"/>
                  </a:moveTo>
                  <a:cubicBezTo>
                    <a:pt x="598" y="502"/>
                    <a:pt x="597" y="502"/>
                    <a:pt x="599" y="503"/>
                  </a:cubicBezTo>
                  <a:cubicBezTo>
                    <a:pt x="600" y="503"/>
                    <a:pt x="599" y="504"/>
                    <a:pt x="599" y="505"/>
                  </a:cubicBezTo>
                  <a:cubicBezTo>
                    <a:pt x="599" y="506"/>
                    <a:pt x="592" y="512"/>
                    <a:pt x="591" y="512"/>
                  </a:cubicBezTo>
                  <a:cubicBezTo>
                    <a:pt x="590" y="512"/>
                    <a:pt x="590" y="511"/>
                    <a:pt x="589" y="511"/>
                  </a:cubicBezTo>
                  <a:cubicBezTo>
                    <a:pt x="589" y="511"/>
                    <a:pt x="588" y="511"/>
                    <a:pt x="587" y="511"/>
                  </a:cubicBezTo>
                  <a:cubicBezTo>
                    <a:pt x="589" y="509"/>
                    <a:pt x="591" y="506"/>
                    <a:pt x="593" y="505"/>
                  </a:cubicBezTo>
                  <a:cubicBezTo>
                    <a:pt x="594" y="504"/>
                    <a:pt x="596" y="505"/>
                    <a:pt x="596" y="504"/>
                  </a:cubicBezTo>
                  <a:cubicBezTo>
                    <a:pt x="597" y="503"/>
                    <a:pt x="597" y="502"/>
                    <a:pt x="598" y="502"/>
                  </a:cubicBezTo>
                  <a:close/>
                  <a:moveTo>
                    <a:pt x="738" y="499"/>
                  </a:moveTo>
                  <a:cubicBezTo>
                    <a:pt x="736" y="499"/>
                    <a:pt x="732" y="502"/>
                    <a:pt x="732" y="503"/>
                  </a:cubicBezTo>
                  <a:cubicBezTo>
                    <a:pt x="731" y="504"/>
                    <a:pt x="732" y="506"/>
                    <a:pt x="732" y="506"/>
                  </a:cubicBezTo>
                  <a:cubicBezTo>
                    <a:pt x="732" y="507"/>
                    <a:pt x="730" y="507"/>
                    <a:pt x="728" y="507"/>
                  </a:cubicBezTo>
                  <a:cubicBezTo>
                    <a:pt x="728" y="509"/>
                    <a:pt x="729" y="511"/>
                    <a:pt x="728" y="513"/>
                  </a:cubicBezTo>
                  <a:cubicBezTo>
                    <a:pt x="727" y="515"/>
                    <a:pt x="727" y="515"/>
                    <a:pt x="727" y="515"/>
                  </a:cubicBezTo>
                  <a:cubicBezTo>
                    <a:pt x="727" y="517"/>
                    <a:pt x="729" y="520"/>
                    <a:pt x="727" y="523"/>
                  </a:cubicBezTo>
                  <a:cubicBezTo>
                    <a:pt x="724" y="525"/>
                    <a:pt x="724" y="525"/>
                    <a:pt x="724" y="525"/>
                  </a:cubicBezTo>
                  <a:cubicBezTo>
                    <a:pt x="726" y="526"/>
                    <a:pt x="725" y="525"/>
                    <a:pt x="725" y="526"/>
                  </a:cubicBezTo>
                  <a:cubicBezTo>
                    <a:pt x="727" y="527"/>
                    <a:pt x="728" y="527"/>
                    <a:pt x="729" y="527"/>
                  </a:cubicBezTo>
                  <a:cubicBezTo>
                    <a:pt x="728" y="528"/>
                    <a:pt x="728" y="528"/>
                    <a:pt x="727" y="529"/>
                  </a:cubicBezTo>
                  <a:cubicBezTo>
                    <a:pt x="728" y="529"/>
                    <a:pt x="726" y="531"/>
                    <a:pt x="726" y="531"/>
                  </a:cubicBezTo>
                  <a:cubicBezTo>
                    <a:pt x="725" y="531"/>
                    <a:pt x="725" y="529"/>
                    <a:pt x="722" y="529"/>
                  </a:cubicBezTo>
                  <a:cubicBezTo>
                    <a:pt x="722" y="530"/>
                    <a:pt x="722" y="530"/>
                    <a:pt x="722" y="530"/>
                  </a:cubicBezTo>
                  <a:cubicBezTo>
                    <a:pt x="722" y="530"/>
                    <a:pt x="721" y="532"/>
                    <a:pt x="721" y="532"/>
                  </a:cubicBezTo>
                  <a:cubicBezTo>
                    <a:pt x="722" y="532"/>
                    <a:pt x="724" y="534"/>
                    <a:pt x="720" y="533"/>
                  </a:cubicBezTo>
                  <a:cubicBezTo>
                    <a:pt x="721" y="533"/>
                    <a:pt x="719" y="533"/>
                    <a:pt x="718" y="533"/>
                  </a:cubicBezTo>
                  <a:cubicBezTo>
                    <a:pt x="718" y="533"/>
                    <a:pt x="717" y="535"/>
                    <a:pt x="717" y="536"/>
                  </a:cubicBezTo>
                  <a:cubicBezTo>
                    <a:pt x="717" y="536"/>
                    <a:pt x="720" y="536"/>
                    <a:pt x="718" y="535"/>
                  </a:cubicBezTo>
                  <a:cubicBezTo>
                    <a:pt x="720" y="536"/>
                    <a:pt x="722" y="536"/>
                    <a:pt x="723" y="536"/>
                  </a:cubicBezTo>
                  <a:cubicBezTo>
                    <a:pt x="723" y="536"/>
                    <a:pt x="723" y="538"/>
                    <a:pt x="722" y="538"/>
                  </a:cubicBezTo>
                  <a:cubicBezTo>
                    <a:pt x="722" y="536"/>
                    <a:pt x="722" y="536"/>
                    <a:pt x="722" y="536"/>
                  </a:cubicBezTo>
                  <a:cubicBezTo>
                    <a:pt x="722" y="537"/>
                    <a:pt x="720" y="537"/>
                    <a:pt x="720" y="537"/>
                  </a:cubicBezTo>
                  <a:cubicBezTo>
                    <a:pt x="719" y="538"/>
                    <a:pt x="720" y="539"/>
                    <a:pt x="720" y="540"/>
                  </a:cubicBezTo>
                  <a:cubicBezTo>
                    <a:pt x="716" y="542"/>
                    <a:pt x="716" y="542"/>
                    <a:pt x="716" y="542"/>
                  </a:cubicBezTo>
                  <a:cubicBezTo>
                    <a:pt x="716" y="543"/>
                    <a:pt x="715" y="543"/>
                    <a:pt x="714" y="544"/>
                  </a:cubicBezTo>
                  <a:cubicBezTo>
                    <a:pt x="717" y="548"/>
                    <a:pt x="715" y="548"/>
                    <a:pt x="720" y="547"/>
                  </a:cubicBezTo>
                  <a:cubicBezTo>
                    <a:pt x="722" y="547"/>
                    <a:pt x="721" y="547"/>
                    <a:pt x="721" y="546"/>
                  </a:cubicBezTo>
                  <a:cubicBezTo>
                    <a:pt x="723" y="546"/>
                    <a:pt x="726" y="546"/>
                    <a:pt x="730" y="546"/>
                  </a:cubicBezTo>
                  <a:cubicBezTo>
                    <a:pt x="732" y="546"/>
                    <a:pt x="733" y="546"/>
                    <a:pt x="736" y="546"/>
                  </a:cubicBezTo>
                  <a:cubicBezTo>
                    <a:pt x="736" y="547"/>
                    <a:pt x="735" y="548"/>
                    <a:pt x="736" y="548"/>
                  </a:cubicBezTo>
                  <a:cubicBezTo>
                    <a:pt x="738" y="548"/>
                    <a:pt x="739" y="545"/>
                    <a:pt x="740" y="545"/>
                  </a:cubicBezTo>
                  <a:cubicBezTo>
                    <a:pt x="741" y="545"/>
                    <a:pt x="741" y="547"/>
                    <a:pt x="741" y="547"/>
                  </a:cubicBezTo>
                  <a:cubicBezTo>
                    <a:pt x="745" y="547"/>
                    <a:pt x="748" y="546"/>
                    <a:pt x="754" y="545"/>
                  </a:cubicBezTo>
                  <a:cubicBezTo>
                    <a:pt x="752" y="550"/>
                    <a:pt x="751" y="548"/>
                    <a:pt x="756" y="549"/>
                  </a:cubicBezTo>
                  <a:cubicBezTo>
                    <a:pt x="756" y="548"/>
                    <a:pt x="757" y="546"/>
                    <a:pt x="758" y="545"/>
                  </a:cubicBezTo>
                  <a:cubicBezTo>
                    <a:pt x="758" y="545"/>
                    <a:pt x="759" y="545"/>
                    <a:pt x="760" y="545"/>
                  </a:cubicBezTo>
                  <a:cubicBezTo>
                    <a:pt x="759" y="546"/>
                    <a:pt x="760" y="547"/>
                    <a:pt x="759" y="548"/>
                  </a:cubicBezTo>
                  <a:cubicBezTo>
                    <a:pt x="758" y="549"/>
                    <a:pt x="756" y="549"/>
                    <a:pt x="756" y="550"/>
                  </a:cubicBezTo>
                  <a:cubicBezTo>
                    <a:pt x="755" y="551"/>
                    <a:pt x="756" y="552"/>
                    <a:pt x="755" y="553"/>
                  </a:cubicBezTo>
                  <a:cubicBezTo>
                    <a:pt x="755" y="553"/>
                    <a:pt x="753" y="554"/>
                    <a:pt x="752" y="554"/>
                  </a:cubicBezTo>
                  <a:cubicBezTo>
                    <a:pt x="752" y="554"/>
                    <a:pt x="752" y="556"/>
                    <a:pt x="752" y="556"/>
                  </a:cubicBezTo>
                  <a:cubicBezTo>
                    <a:pt x="753" y="556"/>
                    <a:pt x="754" y="557"/>
                    <a:pt x="754" y="556"/>
                  </a:cubicBezTo>
                  <a:cubicBezTo>
                    <a:pt x="756" y="556"/>
                    <a:pt x="758" y="553"/>
                    <a:pt x="759" y="551"/>
                  </a:cubicBezTo>
                  <a:cubicBezTo>
                    <a:pt x="758" y="552"/>
                    <a:pt x="759" y="549"/>
                    <a:pt x="760" y="549"/>
                  </a:cubicBezTo>
                  <a:cubicBezTo>
                    <a:pt x="761" y="548"/>
                    <a:pt x="762" y="549"/>
                    <a:pt x="763" y="548"/>
                  </a:cubicBezTo>
                  <a:cubicBezTo>
                    <a:pt x="763" y="548"/>
                    <a:pt x="764" y="545"/>
                    <a:pt x="764" y="545"/>
                  </a:cubicBezTo>
                  <a:cubicBezTo>
                    <a:pt x="766" y="545"/>
                    <a:pt x="766" y="545"/>
                    <a:pt x="766" y="545"/>
                  </a:cubicBezTo>
                  <a:cubicBezTo>
                    <a:pt x="766" y="545"/>
                    <a:pt x="766" y="547"/>
                    <a:pt x="766" y="547"/>
                  </a:cubicBezTo>
                  <a:cubicBezTo>
                    <a:pt x="768" y="548"/>
                    <a:pt x="768" y="548"/>
                    <a:pt x="768" y="548"/>
                  </a:cubicBezTo>
                  <a:cubicBezTo>
                    <a:pt x="769" y="549"/>
                    <a:pt x="768" y="550"/>
                    <a:pt x="768" y="551"/>
                  </a:cubicBezTo>
                  <a:cubicBezTo>
                    <a:pt x="768" y="552"/>
                    <a:pt x="767" y="551"/>
                    <a:pt x="766" y="552"/>
                  </a:cubicBezTo>
                  <a:cubicBezTo>
                    <a:pt x="766" y="554"/>
                    <a:pt x="766" y="556"/>
                    <a:pt x="766" y="557"/>
                  </a:cubicBezTo>
                  <a:cubicBezTo>
                    <a:pt x="767" y="557"/>
                    <a:pt x="768" y="556"/>
                    <a:pt x="768" y="556"/>
                  </a:cubicBezTo>
                  <a:cubicBezTo>
                    <a:pt x="769" y="555"/>
                    <a:pt x="769" y="553"/>
                    <a:pt x="769" y="552"/>
                  </a:cubicBezTo>
                  <a:cubicBezTo>
                    <a:pt x="772" y="555"/>
                    <a:pt x="772" y="553"/>
                    <a:pt x="771" y="558"/>
                  </a:cubicBezTo>
                  <a:cubicBezTo>
                    <a:pt x="773" y="558"/>
                    <a:pt x="773" y="558"/>
                    <a:pt x="776" y="558"/>
                  </a:cubicBezTo>
                  <a:cubicBezTo>
                    <a:pt x="776" y="556"/>
                    <a:pt x="776" y="556"/>
                    <a:pt x="777" y="554"/>
                  </a:cubicBezTo>
                  <a:cubicBezTo>
                    <a:pt x="777" y="553"/>
                    <a:pt x="779" y="550"/>
                    <a:pt x="779" y="549"/>
                  </a:cubicBezTo>
                  <a:cubicBezTo>
                    <a:pt x="780" y="546"/>
                    <a:pt x="780" y="546"/>
                    <a:pt x="780" y="546"/>
                  </a:cubicBezTo>
                  <a:cubicBezTo>
                    <a:pt x="779" y="547"/>
                    <a:pt x="778" y="547"/>
                    <a:pt x="778" y="547"/>
                  </a:cubicBezTo>
                  <a:cubicBezTo>
                    <a:pt x="777" y="548"/>
                    <a:pt x="778" y="549"/>
                    <a:pt x="778" y="550"/>
                  </a:cubicBezTo>
                  <a:cubicBezTo>
                    <a:pt x="777" y="550"/>
                    <a:pt x="773" y="551"/>
                    <a:pt x="774" y="546"/>
                  </a:cubicBezTo>
                  <a:cubicBezTo>
                    <a:pt x="774" y="545"/>
                    <a:pt x="777" y="543"/>
                    <a:pt x="778" y="542"/>
                  </a:cubicBezTo>
                  <a:cubicBezTo>
                    <a:pt x="778" y="542"/>
                    <a:pt x="777" y="541"/>
                    <a:pt x="778" y="540"/>
                  </a:cubicBezTo>
                  <a:cubicBezTo>
                    <a:pt x="777" y="541"/>
                    <a:pt x="776" y="541"/>
                    <a:pt x="776" y="541"/>
                  </a:cubicBezTo>
                  <a:cubicBezTo>
                    <a:pt x="776" y="542"/>
                    <a:pt x="776" y="542"/>
                    <a:pt x="776" y="542"/>
                  </a:cubicBezTo>
                  <a:cubicBezTo>
                    <a:pt x="775" y="543"/>
                    <a:pt x="774" y="543"/>
                    <a:pt x="774" y="544"/>
                  </a:cubicBezTo>
                  <a:cubicBezTo>
                    <a:pt x="773" y="545"/>
                    <a:pt x="773" y="547"/>
                    <a:pt x="773" y="549"/>
                  </a:cubicBezTo>
                  <a:cubicBezTo>
                    <a:pt x="772" y="549"/>
                    <a:pt x="771" y="548"/>
                    <a:pt x="769" y="548"/>
                  </a:cubicBezTo>
                  <a:cubicBezTo>
                    <a:pt x="768" y="546"/>
                    <a:pt x="768" y="546"/>
                    <a:pt x="768" y="546"/>
                  </a:cubicBezTo>
                  <a:cubicBezTo>
                    <a:pt x="769" y="546"/>
                    <a:pt x="770" y="546"/>
                    <a:pt x="771" y="546"/>
                  </a:cubicBezTo>
                  <a:cubicBezTo>
                    <a:pt x="771" y="546"/>
                    <a:pt x="771" y="544"/>
                    <a:pt x="772" y="544"/>
                  </a:cubicBezTo>
                  <a:cubicBezTo>
                    <a:pt x="770" y="543"/>
                    <a:pt x="770" y="543"/>
                    <a:pt x="769" y="542"/>
                  </a:cubicBezTo>
                  <a:cubicBezTo>
                    <a:pt x="769" y="542"/>
                    <a:pt x="769" y="541"/>
                    <a:pt x="769" y="540"/>
                  </a:cubicBezTo>
                  <a:cubicBezTo>
                    <a:pt x="769" y="540"/>
                    <a:pt x="771" y="540"/>
                    <a:pt x="771" y="540"/>
                  </a:cubicBezTo>
                  <a:cubicBezTo>
                    <a:pt x="772" y="538"/>
                    <a:pt x="772" y="537"/>
                    <a:pt x="773" y="535"/>
                  </a:cubicBezTo>
                  <a:cubicBezTo>
                    <a:pt x="771" y="536"/>
                    <a:pt x="771" y="536"/>
                    <a:pt x="770" y="536"/>
                  </a:cubicBezTo>
                  <a:cubicBezTo>
                    <a:pt x="770" y="538"/>
                    <a:pt x="770" y="538"/>
                    <a:pt x="770" y="538"/>
                  </a:cubicBezTo>
                  <a:cubicBezTo>
                    <a:pt x="769" y="538"/>
                    <a:pt x="769" y="537"/>
                    <a:pt x="768" y="537"/>
                  </a:cubicBezTo>
                  <a:cubicBezTo>
                    <a:pt x="767" y="537"/>
                    <a:pt x="765" y="539"/>
                    <a:pt x="765" y="539"/>
                  </a:cubicBezTo>
                  <a:cubicBezTo>
                    <a:pt x="764" y="539"/>
                    <a:pt x="764" y="538"/>
                    <a:pt x="763" y="538"/>
                  </a:cubicBezTo>
                  <a:cubicBezTo>
                    <a:pt x="764" y="537"/>
                    <a:pt x="764" y="535"/>
                    <a:pt x="765" y="534"/>
                  </a:cubicBezTo>
                  <a:cubicBezTo>
                    <a:pt x="764" y="534"/>
                    <a:pt x="764" y="535"/>
                    <a:pt x="764" y="535"/>
                  </a:cubicBezTo>
                  <a:cubicBezTo>
                    <a:pt x="763" y="535"/>
                    <a:pt x="762" y="535"/>
                    <a:pt x="762" y="535"/>
                  </a:cubicBezTo>
                  <a:cubicBezTo>
                    <a:pt x="762" y="535"/>
                    <a:pt x="762" y="534"/>
                    <a:pt x="762" y="533"/>
                  </a:cubicBezTo>
                  <a:cubicBezTo>
                    <a:pt x="761" y="532"/>
                    <a:pt x="761" y="532"/>
                    <a:pt x="760" y="532"/>
                  </a:cubicBezTo>
                  <a:cubicBezTo>
                    <a:pt x="762" y="531"/>
                    <a:pt x="762" y="531"/>
                    <a:pt x="762" y="531"/>
                  </a:cubicBezTo>
                  <a:cubicBezTo>
                    <a:pt x="762" y="531"/>
                    <a:pt x="763" y="527"/>
                    <a:pt x="764" y="526"/>
                  </a:cubicBezTo>
                  <a:cubicBezTo>
                    <a:pt x="762" y="525"/>
                    <a:pt x="762" y="525"/>
                    <a:pt x="761" y="524"/>
                  </a:cubicBezTo>
                  <a:cubicBezTo>
                    <a:pt x="760" y="524"/>
                    <a:pt x="760" y="524"/>
                    <a:pt x="760" y="524"/>
                  </a:cubicBezTo>
                  <a:cubicBezTo>
                    <a:pt x="759" y="526"/>
                    <a:pt x="759" y="526"/>
                    <a:pt x="759" y="526"/>
                  </a:cubicBezTo>
                  <a:cubicBezTo>
                    <a:pt x="754" y="528"/>
                    <a:pt x="756" y="524"/>
                    <a:pt x="755" y="523"/>
                  </a:cubicBezTo>
                  <a:cubicBezTo>
                    <a:pt x="751" y="526"/>
                    <a:pt x="756" y="525"/>
                    <a:pt x="750" y="525"/>
                  </a:cubicBezTo>
                  <a:cubicBezTo>
                    <a:pt x="750" y="525"/>
                    <a:pt x="750" y="528"/>
                    <a:pt x="750" y="528"/>
                  </a:cubicBezTo>
                  <a:cubicBezTo>
                    <a:pt x="749" y="528"/>
                    <a:pt x="749" y="527"/>
                    <a:pt x="748" y="526"/>
                  </a:cubicBezTo>
                  <a:cubicBezTo>
                    <a:pt x="747" y="526"/>
                    <a:pt x="745" y="527"/>
                    <a:pt x="744" y="527"/>
                  </a:cubicBezTo>
                  <a:cubicBezTo>
                    <a:pt x="743" y="527"/>
                    <a:pt x="745" y="526"/>
                    <a:pt x="745" y="526"/>
                  </a:cubicBezTo>
                  <a:cubicBezTo>
                    <a:pt x="745" y="524"/>
                    <a:pt x="745" y="524"/>
                    <a:pt x="745" y="524"/>
                  </a:cubicBezTo>
                  <a:cubicBezTo>
                    <a:pt x="743" y="525"/>
                    <a:pt x="743" y="525"/>
                    <a:pt x="741" y="525"/>
                  </a:cubicBezTo>
                  <a:cubicBezTo>
                    <a:pt x="746" y="521"/>
                    <a:pt x="745" y="521"/>
                    <a:pt x="740" y="518"/>
                  </a:cubicBezTo>
                  <a:cubicBezTo>
                    <a:pt x="739" y="518"/>
                    <a:pt x="740" y="520"/>
                    <a:pt x="740" y="520"/>
                  </a:cubicBezTo>
                  <a:cubicBezTo>
                    <a:pt x="739" y="520"/>
                    <a:pt x="739" y="519"/>
                    <a:pt x="738" y="519"/>
                  </a:cubicBezTo>
                  <a:cubicBezTo>
                    <a:pt x="737" y="522"/>
                    <a:pt x="736" y="523"/>
                    <a:pt x="734" y="525"/>
                  </a:cubicBezTo>
                  <a:cubicBezTo>
                    <a:pt x="734" y="525"/>
                    <a:pt x="735" y="522"/>
                    <a:pt x="735" y="522"/>
                  </a:cubicBezTo>
                  <a:cubicBezTo>
                    <a:pt x="734" y="523"/>
                    <a:pt x="734" y="520"/>
                    <a:pt x="734" y="520"/>
                  </a:cubicBezTo>
                  <a:cubicBezTo>
                    <a:pt x="734" y="520"/>
                    <a:pt x="733" y="519"/>
                    <a:pt x="734" y="518"/>
                  </a:cubicBezTo>
                  <a:cubicBezTo>
                    <a:pt x="734" y="516"/>
                    <a:pt x="737" y="515"/>
                    <a:pt x="737" y="514"/>
                  </a:cubicBezTo>
                  <a:cubicBezTo>
                    <a:pt x="738" y="512"/>
                    <a:pt x="737" y="510"/>
                    <a:pt x="737" y="508"/>
                  </a:cubicBezTo>
                  <a:cubicBezTo>
                    <a:pt x="738" y="508"/>
                    <a:pt x="738" y="508"/>
                    <a:pt x="738" y="508"/>
                  </a:cubicBezTo>
                  <a:cubicBezTo>
                    <a:pt x="738" y="508"/>
                    <a:pt x="740" y="508"/>
                    <a:pt x="740" y="507"/>
                  </a:cubicBezTo>
                  <a:cubicBezTo>
                    <a:pt x="742" y="506"/>
                    <a:pt x="743" y="504"/>
                    <a:pt x="740" y="504"/>
                  </a:cubicBezTo>
                  <a:cubicBezTo>
                    <a:pt x="740" y="503"/>
                    <a:pt x="740" y="503"/>
                    <a:pt x="740" y="503"/>
                  </a:cubicBezTo>
                  <a:cubicBezTo>
                    <a:pt x="740" y="502"/>
                    <a:pt x="741" y="503"/>
                    <a:pt x="742" y="503"/>
                  </a:cubicBezTo>
                  <a:cubicBezTo>
                    <a:pt x="742" y="501"/>
                    <a:pt x="742" y="501"/>
                    <a:pt x="742" y="501"/>
                  </a:cubicBezTo>
                  <a:cubicBezTo>
                    <a:pt x="744" y="501"/>
                    <a:pt x="744" y="501"/>
                    <a:pt x="744" y="501"/>
                  </a:cubicBezTo>
                  <a:cubicBezTo>
                    <a:pt x="744" y="500"/>
                    <a:pt x="743" y="499"/>
                    <a:pt x="744" y="499"/>
                  </a:cubicBezTo>
                  <a:cubicBezTo>
                    <a:pt x="743" y="499"/>
                    <a:pt x="740" y="500"/>
                    <a:pt x="741" y="500"/>
                  </a:cubicBezTo>
                  <a:cubicBezTo>
                    <a:pt x="740" y="500"/>
                    <a:pt x="738" y="499"/>
                    <a:pt x="738" y="499"/>
                  </a:cubicBezTo>
                  <a:close/>
                  <a:moveTo>
                    <a:pt x="363" y="494"/>
                  </a:moveTo>
                  <a:cubicBezTo>
                    <a:pt x="366" y="494"/>
                    <a:pt x="366" y="496"/>
                    <a:pt x="367" y="498"/>
                  </a:cubicBezTo>
                  <a:cubicBezTo>
                    <a:pt x="368" y="498"/>
                    <a:pt x="369" y="497"/>
                    <a:pt x="369" y="497"/>
                  </a:cubicBezTo>
                  <a:cubicBezTo>
                    <a:pt x="370" y="498"/>
                    <a:pt x="369" y="501"/>
                    <a:pt x="369" y="502"/>
                  </a:cubicBezTo>
                  <a:cubicBezTo>
                    <a:pt x="370" y="503"/>
                    <a:pt x="372" y="504"/>
                    <a:pt x="373" y="505"/>
                  </a:cubicBezTo>
                  <a:cubicBezTo>
                    <a:pt x="374" y="506"/>
                    <a:pt x="373" y="507"/>
                    <a:pt x="373" y="509"/>
                  </a:cubicBezTo>
                  <a:cubicBezTo>
                    <a:pt x="374" y="510"/>
                    <a:pt x="375" y="511"/>
                    <a:pt x="376" y="513"/>
                  </a:cubicBezTo>
                  <a:cubicBezTo>
                    <a:pt x="375" y="514"/>
                    <a:pt x="376" y="514"/>
                    <a:pt x="375" y="515"/>
                  </a:cubicBezTo>
                  <a:cubicBezTo>
                    <a:pt x="374" y="515"/>
                    <a:pt x="372" y="515"/>
                    <a:pt x="371" y="515"/>
                  </a:cubicBezTo>
                  <a:cubicBezTo>
                    <a:pt x="371" y="512"/>
                    <a:pt x="371" y="508"/>
                    <a:pt x="369" y="505"/>
                  </a:cubicBezTo>
                  <a:cubicBezTo>
                    <a:pt x="369" y="505"/>
                    <a:pt x="368" y="505"/>
                    <a:pt x="367" y="505"/>
                  </a:cubicBezTo>
                  <a:cubicBezTo>
                    <a:pt x="367" y="504"/>
                    <a:pt x="368" y="503"/>
                    <a:pt x="367" y="503"/>
                  </a:cubicBezTo>
                  <a:cubicBezTo>
                    <a:pt x="367" y="500"/>
                    <a:pt x="362" y="499"/>
                    <a:pt x="362" y="497"/>
                  </a:cubicBezTo>
                  <a:cubicBezTo>
                    <a:pt x="362" y="495"/>
                    <a:pt x="362" y="494"/>
                    <a:pt x="363" y="494"/>
                  </a:cubicBezTo>
                  <a:close/>
                  <a:moveTo>
                    <a:pt x="625" y="481"/>
                  </a:moveTo>
                  <a:cubicBezTo>
                    <a:pt x="626" y="481"/>
                    <a:pt x="626" y="481"/>
                    <a:pt x="627" y="482"/>
                  </a:cubicBezTo>
                  <a:cubicBezTo>
                    <a:pt x="626" y="484"/>
                    <a:pt x="626" y="485"/>
                    <a:pt x="626" y="487"/>
                  </a:cubicBezTo>
                  <a:cubicBezTo>
                    <a:pt x="625" y="488"/>
                    <a:pt x="625" y="487"/>
                    <a:pt x="623" y="487"/>
                  </a:cubicBezTo>
                  <a:cubicBezTo>
                    <a:pt x="623" y="487"/>
                    <a:pt x="622" y="489"/>
                    <a:pt x="621" y="489"/>
                  </a:cubicBezTo>
                  <a:cubicBezTo>
                    <a:pt x="621" y="488"/>
                    <a:pt x="620" y="488"/>
                    <a:pt x="621" y="486"/>
                  </a:cubicBezTo>
                  <a:cubicBezTo>
                    <a:pt x="621" y="484"/>
                    <a:pt x="624" y="482"/>
                    <a:pt x="625" y="481"/>
                  </a:cubicBezTo>
                  <a:close/>
                  <a:moveTo>
                    <a:pt x="519" y="480"/>
                  </a:moveTo>
                  <a:cubicBezTo>
                    <a:pt x="519" y="480"/>
                    <a:pt x="517" y="483"/>
                    <a:pt x="517" y="483"/>
                  </a:cubicBezTo>
                  <a:cubicBezTo>
                    <a:pt x="520" y="484"/>
                    <a:pt x="522" y="485"/>
                    <a:pt x="526" y="486"/>
                  </a:cubicBezTo>
                  <a:cubicBezTo>
                    <a:pt x="526" y="486"/>
                    <a:pt x="526" y="483"/>
                    <a:pt x="526" y="483"/>
                  </a:cubicBezTo>
                  <a:cubicBezTo>
                    <a:pt x="525" y="483"/>
                    <a:pt x="524" y="483"/>
                    <a:pt x="524" y="483"/>
                  </a:cubicBezTo>
                  <a:cubicBezTo>
                    <a:pt x="522" y="481"/>
                    <a:pt x="522" y="481"/>
                    <a:pt x="519" y="480"/>
                  </a:cubicBezTo>
                  <a:close/>
                  <a:moveTo>
                    <a:pt x="357" y="474"/>
                  </a:moveTo>
                  <a:cubicBezTo>
                    <a:pt x="360" y="474"/>
                    <a:pt x="359" y="477"/>
                    <a:pt x="357" y="478"/>
                  </a:cubicBezTo>
                  <a:cubicBezTo>
                    <a:pt x="359" y="479"/>
                    <a:pt x="360" y="479"/>
                    <a:pt x="361" y="480"/>
                  </a:cubicBezTo>
                  <a:cubicBezTo>
                    <a:pt x="361" y="485"/>
                    <a:pt x="361" y="489"/>
                    <a:pt x="361" y="494"/>
                  </a:cubicBezTo>
                  <a:cubicBezTo>
                    <a:pt x="360" y="494"/>
                    <a:pt x="359" y="494"/>
                    <a:pt x="357" y="494"/>
                  </a:cubicBezTo>
                  <a:cubicBezTo>
                    <a:pt x="357" y="493"/>
                    <a:pt x="356" y="492"/>
                    <a:pt x="356" y="492"/>
                  </a:cubicBezTo>
                  <a:cubicBezTo>
                    <a:pt x="356" y="490"/>
                    <a:pt x="357" y="490"/>
                    <a:pt x="357" y="489"/>
                  </a:cubicBezTo>
                  <a:cubicBezTo>
                    <a:pt x="359" y="483"/>
                    <a:pt x="354" y="480"/>
                    <a:pt x="351" y="478"/>
                  </a:cubicBezTo>
                  <a:cubicBezTo>
                    <a:pt x="352" y="478"/>
                    <a:pt x="355" y="477"/>
                    <a:pt x="357" y="477"/>
                  </a:cubicBezTo>
                  <a:cubicBezTo>
                    <a:pt x="356" y="477"/>
                    <a:pt x="355" y="474"/>
                    <a:pt x="357" y="474"/>
                  </a:cubicBezTo>
                  <a:close/>
                  <a:moveTo>
                    <a:pt x="667" y="473"/>
                  </a:moveTo>
                  <a:cubicBezTo>
                    <a:pt x="667" y="473"/>
                    <a:pt x="672" y="476"/>
                    <a:pt x="672" y="476"/>
                  </a:cubicBezTo>
                  <a:cubicBezTo>
                    <a:pt x="672" y="476"/>
                    <a:pt x="672" y="478"/>
                    <a:pt x="672" y="478"/>
                  </a:cubicBezTo>
                  <a:cubicBezTo>
                    <a:pt x="671" y="478"/>
                    <a:pt x="669" y="479"/>
                    <a:pt x="669" y="479"/>
                  </a:cubicBezTo>
                  <a:cubicBezTo>
                    <a:pt x="668" y="479"/>
                    <a:pt x="666" y="473"/>
                    <a:pt x="667" y="473"/>
                  </a:cubicBezTo>
                  <a:close/>
                  <a:moveTo>
                    <a:pt x="634" y="463"/>
                  </a:moveTo>
                  <a:cubicBezTo>
                    <a:pt x="634" y="465"/>
                    <a:pt x="634" y="467"/>
                    <a:pt x="634" y="469"/>
                  </a:cubicBezTo>
                  <a:cubicBezTo>
                    <a:pt x="633" y="469"/>
                    <a:pt x="633" y="469"/>
                    <a:pt x="633" y="469"/>
                  </a:cubicBezTo>
                  <a:cubicBezTo>
                    <a:pt x="633" y="470"/>
                    <a:pt x="634" y="470"/>
                    <a:pt x="633" y="472"/>
                  </a:cubicBezTo>
                  <a:cubicBezTo>
                    <a:pt x="631" y="471"/>
                    <a:pt x="628" y="474"/>
                    <a:pt x="630" y="468"/>
                  </a:cubicBezTo>
                  <a:cubicBezTo>
                    <a:pt x="630" y="467"/>
                    <a:pt x="632" y="467"/>
                    <a:pt x="633" y="467"/>
                  </a:cubicBezTo>
                  <a:cubicBezTo>
                    <a:pt x="633" y="466"/>
                    <a:pt x="633" y="465"/>
                    <a:pt x="633" y="464"/>
                  </a:cubicBezTo>
                  <a:cubicBezTo>
                    <a:pt x="633" y="464"/>
                    <a:pt x="634" y="463"/>
                    <a:pt x="634" y="463"/>
                  </a:cubicBezTo>
                  <a:close/>
                  <a:moveTo>
                    <a:pt x="374" y="461"/>
                  </a:moveTo>
                  <a:cubicBezTo>
                    <a:pt x="374" y="461"/>
                    <a:pt x="374" y="463"/>
                    <a:pt x="374" y="463"/>
                  </a:cubicBezTo>
                  <a:cubicBezTo>
                    <a:pt x="375" y="464"/>
                    <a:pt x="376" y="463"/>
                    <a:pt x="376" y="463"/>
                  </a:cubicBezTo>
                  <a:cubicBezTo>
                    <a:pt x="376" y="467"/>
                    <a:pt x="375" y="470"/>
                    <a:pt x="377" y="474"/>
                  </a:cubicBezTo>
                  <a:cubicBezTo>
                    <a:pt x="377" y="474"/>
                    <a:pt x="379" y="476"/>
                    <a:pt x="379" y="476"/>
                  </a:cubicBezTo>
                  <a:cubicBezTo>
                    <a:pt x="379" y="477"/>
                    <a:pt x="378" y="478"/>
                    <a:pt x="379" y="479"/>
                  </a:cubicBezTo>
                  <a:cubicBezTo>
                    <a:pt x="379" y="479"/>
                    <a:pt x="379" y="479"/>
                    <a:pt x="379" y="479"/>
                  </a:cubicBezTo>
                  <a:cubicBezTo>
                    <a:pt x="380" y="481"/>
                    <a:pt x="381" y="483"/>
                    <a:pt x="383" y="485"/>
                  </a:cubicBezTo>
                  <a:cubicBezTo>
                    <a:pt x="384" y="486"/>
                    <a:pt x="384" y="486"/>
                    <a:pt x="384" y="486"/>
                  </a:cubicBezTo>
                  <a:cubicBezTo>
                    <a:pt x="385" y="488"/>
                    <a:pt x="383" y="488"/>
                    <a:pt x="383" y="489"/>
                  </a:cubicBezTo>
                  <a:cubicBezTo>
                    <a:pt x="384" y="490"/>
                    <a:pt x="387" y="497"/>
                    <a:pt x="389" y="497"/>
                  </a:cubicBezTo>
                  <a:cubicBezTo>
                    <a:pt x="389" y="498"/>
                    <a:pt x="389" y="498"/>
                    <a:pt x="389" y="498"/>
                  </a:cubicBezTo>
                  <a:cubicBezTo>
                    <a:pt x="390" y="499"/>
                    <a:pt x="392" y="498"/>
                    <a:pt x="393" y="499"/>
                  </a:cubicBezTo>
                  <a:cubicBezTo>
                    <a:pt x="391" y="503"/>
                    <a:pt x="392" y="505"/>
                    <a:pt x="393" y="510"/>
                  </a:cubicBezTo>
                  <a:cubicBezTo>
                    <a:pt x="392" y="510"/>
                    <a:pt x="390" y="510"/>
                    <a:pt x="389" y="511"/>
                  </a:cubicBezTo>
                  <a:cubicBezTo>
                    <a:pt x="389" y="511"/>
                    <a:pt x="389" y="512"/>
                    <a:pt x="389" y="513"/>
                  </a:cubicBezTo>
                  <a:cubicBezTo>
                    <a:pt x="389" y="513"/>
                    <a:pt x="387" y="512"/>
                    <a:pt x="387" y="513"/>
                  </a:cubicBezTo>
                  <a:cubicBezTo>
                    <a:pt x="386" y="508"/>
                    <a:pt x="387" y="503"/>
                    <a:pt x="385" y="499"/>
                  </a:cubicBezTo>
                  <a:cubicBezTo>
                    <a:pt x="385" y="498"/>
                    <a:pt x="383" y="499"/>
                    <a:pt x="383" y="499"/>
                  </a:cubicBezTo>
                  <a:cubicBezTo>
                    <a:pt x="383" y="498"/>
                    <a:pt x="383" y="497"/>
                    <a:pt x="383" y="496"/>
                  </a:cubicBezTo>
                  <a:cubicBezTo>
                    <a:pt x="383" y="495"/>
                    <a:pt x="383" y="495"/>
                    <a:pt x="383" y="495"/>
                  </a:cubicBezTo>
                  <a:cubicBezTo>
                    <a:pt x="382" y="495"/>
                    <a:pt x="380" y="495"/>
                    <a:pt x="379" y="495"/>
                  </a:cubicBezTo>
                  <a:cubicBezTo>
                    <a:pt x="379" y="491"/>
                    <a:pt x="378" y="492"/>
                    <a:pt x="380" y="489"/>
                  </a:cubicBezTo>
                  <a:cubicBezTo>
                    <a:pt x="378" y="488"/>
                    <a:pt x="378" y="486"/>
                    <a:pt x="376" y="487"/>
                  </a:cubicBezTo>
                  <a:cubicBezTo>
                    <a:pt x="376" y="488"/>
                    <a:pt x="377" y="488"/>
                    <a:pt x="375" y="488"/>
                  </a:cubicBezTo>
                  <a:cubicBezTo>
                    <a:pt x="374" y="488"/>
                    <a:pt x="374" y="485"/>
                    <a:pt x="373" y="485"/>
                  </a:cubicBezTo>
                  <a:cubicBezTo>
                    <a:pt x="372" y="484"/>
                    <a:pt x="369" y="483"/>
                    <a:pt x="368" y="482"/>
                  </a:cubicBezTo>
                  <a:cubicBezTo>
                    <a:pt x="367" y="481"/>
                    <a:pt x="368" y="480"/>
                    <a:pt x="367" y="478"/>
                  </a:cubicBezTo>
                  <a:cubicBezTo>
                    <a:pt x="368" y="478"/>
                    <a:pt x="369" y="478"/>
                    <a:pt x="369" y="477"/>
                  </a:cubicBezTo>
                  <a:cubicBezTo>
                    <a:pt x="364" y="475"/>
                    <a:pt x="366" y="477"/>
                    <a:pt x="363" y="473"/>
                  </a:cubicBezTo>
                  <a:cubicBezTo>
                    <a:pt x="365" y="471"/>
                    <a:pt x="367" y="468"/>
                    <a:pt x="368" y="465"/>
                  </a:cubicBezTo>
                  <a:cubicBezTo>
                    <a:pt x="369" y="465"/>
                    <a:pt x="371" y="465"/>
                    <a:pt x="373" y="465"/>
                  </a:cubicBezTo>
                  <a:cubicBezTo>
                    <a:pt x="373" y="465"/>
                    <a:pt x="373" y="463"/>
                    <a:pt x="373" y="463"/>
                  </a:cubicBezTo>
                  <a:cubicBezTo>
                    <a:pt x="373" y="463"/>
                    <a:pt x="372" y="463"/>
                    <a:pt x="372" y="462"/>
                  </a:cubicBezTo>
                  <a:lnTo>
                    <a:pt x="374" y="461"/>
                  </a:lnTo>
                  <a:close/>
                  <a:moveTo>
                    <a:pt x="592" y="457"/>
                  </a:moveTo>
                  <a:cubicBezTo>
                    <a:pt x="594" y="457"/>
                    <a:pt x="592" y="459"/>
                    <a:pt x="592" y="459"/>
                  </a:cubicBezTo>
                  <a:cubicBezTo>
                    <a:pt x="590" y="459"/>
                    <a:pt x="591" y="458"/>
                    <a:pt x="592" y="457"/>
                  </a:cubicBezTo>
                  <a:close/>
                  <a:moveTo>
                    <a:pt x="651" y="453"/>
                  </a:moveTo>
                  <a:cubicBezTo>
                    <a:pt x="652" y="453"/>
                    <a:pt x="654" y="456"/>
                    <a:pt x="652" y="455"/>
                  </a:cubicBezTo>
                  <a:cubicBezTo>
                    <a:pt x="652" y="455"/>
                    <a:pt x="650" y="452"/>
                    <a:pt x="651" y="453"/>
                  </a:cubicBezTo>
                  <a:close/>
                  <a:moveTo>
                    <a:pt x="591" y="442"/>
                  </a:moveTo>
                  <a:cubicBezTo>
                    <a:pt x="591" y="442"/>
                    <a:pt x="591" y="442"/>
                    <a:pt x="591" y="442"/>
                  </a:cubicBezTo>
                  <a:cubicBezTo>
                    <a:pt x="590" y="444"/>
                    <a:pt x="592" y="445"/>
                    <a:pt x="589" y="446"/>
                  </a:cubicBezTo>
                  <a:cubicBezTo>
                    <a:pt x="588" y="447"/>
                    <a:pt x="589" y="443"/>
                    <a:pt x="591" y="442"/>
                  </a:cubicBezTo>
                  <a:close/>
                  <a:moveTo>
                    <a:pt x="535" y="439"/>
                  </a:moveTo>
                  <a:cubicBezTo>
                    <a:pt x="534" y="439"/>
                    <a:pt x="534" y="440"/>
                    <a:pt x="536" y="441"/>
                  </a:cubicBezTo>
                  <a:cubicBezTo>
                    <a:pt x="536" y="441"/>
                    <a:pt x="537" y="438"/>
                    <a:pt x="535" y="439"/>
                  </a:cubicBezTo>
                  <a:close/>
                  <a:moveTo>
                    <a:pt x="579" y="435"/>
                  </a:moveTo>
                  <a:cubicBezTo>
                    <a:pt x="581" y="435"/>
                    <a:pt x="582" y="437"/>
                    <a:pt x="583" y="437"/>
                  </a:cubicBezTo>
                  <a:cubicBezTo>
                    <a:pt x="583" y="438"/>
                    <a:pt x="583" y="439"/>
                    <a:pt x="583" y="439"/>
                  </a:cubicBezTo>
                  <a:cubicBezTo>
                    <a:pt x="582" y="439"/>
                    <a:pt x="580" y="439"/>
                    <a:pt x="578" y="439"/>
                  </a:cubicBezTo>
                  <a:cubicBezTo>
                    <a:pt x="578" y="438"/>
                    <a:pt x="576" y="436"/>
                    <a:pt x="579" y="435"/>
                  </a:cubicBezTo>
                  <a:close/>
                  <a:moveTo>
                    <a:pt x="534" y="434"/>
                  </a:moveTo>
                  <a:cubicBezTo>
                    <a:pt x="532" y="434"/>
                    <a:pt x="533" y="436"/>
                    <a:pt x="534" y="436"/>
                  </a:cubicBezTo>
                  <a:cubicBezTo>
                    <a:pt x="534" y="436"/>
                    <a:pt x="536" y="433"/>
                    <a:pt x="534" y="434"/>
                  </a:cubicBezTo>
                  <a:close/>
                  <a:moveTo>
                    <a:pt x="330" y="432"/>
                  </a:moveTo>
                  <a:cubicBezTo>
                    <a:pt x="330" y="433"/>
                    <a:pt x="330" y="433"/>
                    <a:pt x="330" y="433"/>
                  </a:cubicBezTo>
                  <a:cubicBezTo>
                    <a:pt x="334" y="432"/>
                    <a:pt x="331" y="435"/>
                    <a:pt x="331" y="435"/>
                  </a:cubicBezTo>
                  <a:cubicBezTo>
                    <a:pt x="328" y="435"/>
                    <a:pt x="329" y="432"/>
                    <a:pt x="330" y="432"/>
                  </a:cubicBezTo>
                  <a:close/>
                  <a:moveTo>
                    <a:pt x="538" y="430"/>
                  </a:moveTo>
                  <a:cubicBezTo>
                    <a:pt x="538" y="434"/>
                    <a:pt x="537" y="437"/>
                    <a:pt x="537" y="440"/>
                  </a:cubicBezTo>
                  <a:cubicBezTo>
                    <a:pt x="537" y="440"/>
                    <a:pt x="539" y="440"/>
                    <a:pt x="539" y="440"/>
                  </a:cubicBezTo>
                  <a:cubicBezTo>
                    <a:pt x="540" y="437"/>
                    <a:pt x="541" y="434"/>
                    <a:pt x="541" y="431"/>
                  </a:cubicBezTo>
                  <a:cubicBezTo>
                    <a:pt x="540" y="430"/>
                    <a:pt x="539" y="431"/>
                    <a:pt x="538" y="430"/>
                  </a:cubicBezTo>
                  <a:close/>
                  <a:moveTo>
                    <a:pt x="535" y="429"/>
                  </a:moveTo>
                  <a:cubicBezTo>
                    <a:pt x="533" y="430"/>
                    <a:pt x="531" y="433"/>
                    <a:pt x="535" y="432"/>
                  </a:cubicBezTo>
                  <a:cubicBezTo>
                    <a:pt x="535" y="432"/>
                    <a:pt x="538" y="429"/>
                    <a:pt x="535" y="429"/>
                  </a:cubicBezTo>
                  <a:close/>
                  <a:moveTo>
                    <a:pt x="341" y="409"/>
                  </a:moveTo>
                  <a:cubicBezTo>
                    <a:pt x="342" y="410"/>
                    <a:pt x="342" y="411"/>
                    <a:pt x="342" y="411"/>
                  </a:cubicBezTo>
                  <a:cubicBezTo>
                    <a:pt x="343" y="411"/>
                    <a:pt x="344" y="411"/>
                    <a:pt x="345" y="411"/>
                  </a:cubicBezTo>
                  <a:cubicBezTo>
                    <a:pt x="344" y="413"/>
                    <a:pt x="344" y="414"/>
                    <a:pt x="344" y="415"/>
                  </a:cubicBezTo>
                  <a:cubicBezTo>
                    <a:pt x="343" y="416"/>
                    <a:pt x="342" y="416"/>
                    <a:pt x="342" y="417"/>
                  </a:cubicBezTo>
                  <a:cubicBezTo>
                    <a:pt x="341" y="419"/>
                    <a:pt x="343" y="419"/>
                    <a:pt x="343" y="421"/>
                  </a:cubicBezTo>
                  <a:cubicBezTo>
                    <a:pt x="343" y="421"/>
                    <a:pt x="341" y="422"/>
                    <a:pt x="341" y="422"/>
                  </a:cubicBezTo>
                  <a:cubicBezTo>
                    <a:pt x="338" y="428"/>
                    <a:pt x="342" y="429"/>
                    <a:pt x="335" y="431"/>
                  </a:cubicBezTo>
                  <a:cubicBezTo>
                    <a:pt x="335" y="429"/>
                    <a:pt x="335" y="429"/>
                    <a:pt x="335" y="426"/>
                  </a:cubicBezTo>
                  <a:cubicBezTo>
                    <a:pt x="334" y="421"/>
                    <a:pt x="332" y="423"/>
                    <a:pt x="335" y="418"/>
                  </a:cubicBezTo>
                  <a:cubicBezTo>
                    <a:pt x="337" y="415"/>
                    <a:pt x="339" y="412"/>
                    <a:pt x="341" y="409"/>
                  </a:cubicBezTo>
                  <a:close/>
                  <a:moveTo>
                    <a:pt x="334" y="402"/>
                  </a:moveTo>
                  <a:cubicBezTo>
                    <a:pt x="334" y="404"/>
                    <a:pt x="337" y="408"/>
                    <a:pt x="332" y="409"/>
                  </a:cubicBezTo>
                  <a:cubicBezTo>
                    <a:pt x="331" y="409"/>
                    <a:pt x="331" y="407"/>
                    <a:pt x="330" y="405"/>
                  </a:cubicBezTo>
                  <a:cubicBezTo>
                    <a:pt x="331" y="404"/>
                    <a:pt x="332" y="403"/>
                    <a:pt x="334" y="402"/>
                  </a:cubicBezTo>
                  <a:close/>
                  <a:moveTo>
                    <a:pt x="626" y="391"/>
                  </a:moveTo>
                  <a:cubicBezTo>
                    <a:pt x="627" y="392"/>
                    <a:pt x="627" y="392"/>
                    <a:pt x="627" y="392"/>
                  </a:cubicBezTo>
                  <a:cubicBezTo>
                    <a:pt x="626" y="391"/>
                    <a:pt x="627" y="391"/>
                    <a:pt x="626" y="391"/>
                  </a:cubicBezTo>
                  <a:close/>
                  <a:moveTo>
                    <a:pt x="635" y="374"/>
                  </a:moveTo>
                  <a:cubicBezTo>
                    <a:pt x="635" y="376"/>
                    <a:pt x="635" y="376"/>
                    <a:pt x="635" y="376"/>
                  </a:cubicBezTo>
                  <a:cubicBezTo>
                    <a:pt x="638" y="375"/>
                    <a:pt x="638" y="374"/>
                    <a:pt x="635" y="374"/>
                  </a:cubicBezTo>
                  <a:close/>
                  <a:moveTo>
                    <a:pt x="611" y="353"/>
                  </a:moveTo>
                  <a:cubicBezTo>
                    <a:pt x="611" y="353"/>
                    <a:pt x="613" y="355"/>
                    <a:pt x="613" y="356"/>
                  </a:cubicBezTo>
                  <a:cubicBezTo>
                    <a:pt x="620" y="354"/>
                    <a:pt x="613" y="354"/>
                    <a:pt x="611" y="353"/>
                  </a:cubicBezTo>
                  <a:close/>
                  <a:moveTo>
                    <a:pt x="586" y="328"/>
                  </a:moveTo>
                  <a:cubicBezTo>
                    <a:pt x="585" y="328"/>
                    <a:pt x="587" y="330"/>
                    <a:pt x="587" y="330"/>
                  </a:cubicBezTo>
                  <a:cubicBezTo>
                    <a:pt x="587" y="330"/>
                    <a:pt x="589" y="326"/>
                    <a:pt x="586" y="328"/>
                  </a:cubicBezTo>
                  <a:close/>
                  <a:moveTo>
                    <a:pt x="657" y="320"/>
                  </a:moveTo>
                  <a:cubicBezTo>
                    <a:pt x="657" y="321"/>
                    <a:pt x="659" y="324"/>
                    <a:pt x="657" y="322"/>
                  </a:cubicBezTo>
                  <a:cubicBezTo>
                    <a:pt x="657" y="322"/>
                    <a:pt x="655" y="320"/>
                    <a:pt x="657" y="320"/>
                  </a:cubicBezTo>
                  <a:close/>
                  <a:moveTo>
                    <a:pt x="485" y="299"/>
                  </a:moveTo>
                  <a:cubicBezTo>
                    <a:pt x="486" y="300"/>
                    <a:pt x="487" y="303"/>
                    <a:pt x="488" y="303"/>
                  </a:cubicBezTo>
                  <a:cubicBezTo>
                    <a:pt x="490" y="303"/>
                    <a:pt x="490" y="302"/>
                    <a:pt x="489" y="302"/>
                  </a:cubicBezTo>
                  <a:cubicBezTo>
                    <a:pt x="489" y="302"/>
                    <a:pt x="489" y="300"/>
                    <a:pt x="489" y="300"/>
                  </a:cubicBezTo>
                  <a:cubicBezTo>
                    <a:pt x="488" y="300"/>
                    <a:pt x="486" y="300"/>
                    <a:pt x="485" y="299"/>
                  </a:cubicBezTo>
                  <a:close/>
                  <a:moveTo>
                    <a:pt x="494" y="289"/>
                  </a:moveTo>
                  <a:cubicBezTo>
                    <a:pt x="494" y="290"/>
                    <a:pt x="494" y="290"/>
                    <a:pt x="494" y="290"/>
                  </a:cubicBezTo>
                  <a:cubicBezTo>
                    <a:pt x="496" y="290"/>
                    <a:pt x="496" y="289"/>
                    <a:pt x="494" y="289"/>
                  </a:cubicBezTo>
                  <a:close/>
                  <a:moveTo>
                    <a:pt x="530" y="236"/>
                  </a:moveTo>
                  <a:cubicBezTo>
                    <a:pt x="531" y="237"/>
                    <a:pt x="531" y="237"/>
                    <a:pt x="531" y="237"/>
                  </a:cubicBezTo>
                  <a:cubicBezTo>
                    <a:pt x="531" y="236"/>
                    <a:pt x="532" y="236"/>
                    <a:pt x="530" y="236"/>
                  </a:cubicBezTo>
                  <a:close/>
                  <a:moveTo>
                    <a:pt x="434" y="231"/>
                  </a:moveTo>
                  <a:cubicBezTo>
                    <a:pt x="435" y="233"/>
                    <a:pt x="435" y="233"/>
                    <a:pt x="435" y="233"/>
                  </a:cubicBezTo>
                  <a:cubicBezTo>
                    <a:pt x="434" y="232"/>
                    <a:pt x="435" y="231"/>
                    <a:pt x="434" y="231"/>
                  </a:cubicBezTo>
                  <a:close/>
                  <a:moveTo>
                    <a:pt x="476" y="226"/>
                  </a:moveTo>
                  <a:cubicBezTo>
                    <a:pt x="477" y="226"/>
                    <a:pt x="478" y="228"/>
                    <a:pt x="478" y="228"/>
                  </a:cubicBezTo>
                  <a:cubicBezTo>
                    <a:pt x="478" y="228"/>
                    <a:pt x="482" y="227"/>
                    <a:pt x="480" y="227"/>
                  </a:cubicBezTo>
                  <a:cubicBezTo>
                    <a:pt x="479" y="226"/>
                    <a:pt x="478" y="227"/>
                    <a:pt x="476" y="226"/>
                  </a:cubicBezTo>
                  <a:close/>
                  <a:moveTo>
                    <a:pt x="597" y="205"/>
                  </a:moveTo>
                  <a:cubicBezTo>
                    <a:pt x="596" y="207"/>
                    <a:pt x="596" y="207"/>
                    <a:pt x="596" y="207"/>
                  </a:cubicBezTo>
                  <a:cubicBezTo>
                    <a:pt x="597" y="207"/>
                    <a:pt x="597" y="207"/>
                    <a:pt x="597" y="207"/>
                  </a:cubicBezTo>
                  <a:cubicBezTo>
                    <a:pt x="597" y="207"/>
                    <a:pt x="599" y="204"/>
                    <a:pt x="597" y="205"/>
                  </a:cubicBezTo>
                  <a:close/>
                  <a:moveTo>
                    <a:pt x="546" y="198"/>
                  </a:moveTo>
                  <a:cubicBezTo>
                    <a:pt x="547" y="199"/>
                    <a:pt x="545" y="199"/>
                    <a:pt x="545" y="199"/>
                  </a:cubicBezTo>
                  <a:cubicBezTo>
                    <a:pt x="545" y="199"/>
                    <a:pt x="545" y="198"/>
                    <a:pt x="546" y="198"/>
                  </a:cubicBezTo>
                  <a:close/>
                  <a:moveTo>
                    <a:pt x="545" y="195"/>
                  </a:moveTo>
                  <a:cubicBezTo>
                    <a:pt x="546" y="196"/>
                    <a:pt x="544" y="197"/>
                    <a:pt x="544" y="197"/>
                  </a:cubicBezTo>
                  <a:cubicBezTo>
                    <a:pt x="544" y="196"/>
                    <a:pt x="544" y="195"/>
                    <a:pt x="545" y="195"/>
                  </a:cubicBezTo>
                  <a:close/>
                  <a:moveTo>
                    <a:pt x="533" y="149"/>
                  </a:moveTo>
                  <a:cubicBezTo>
                    <a:pt x="534" y="152"/>
                    <a:pt x="534" y="152"/>
                    <a:pt x="534" y="152"/>
                  </a:cubicBezTo>
                  <a:cubicBezTo>
                    <a:pt x="537" y="149"/>
                    <a:pt x="537" y="150"/>
                    <a:pt x="533" y="149"/>
                  </a:cubicBezTo>
                  <a:close/>
                  <a:moveTo>
                    <a:pt x="448" y="132"/>
                  </a:moveTo>
                  <a:cubicBezTo>
                    <a:pt x="449" y="132"/>
                    <a:pt x="447" y="133"/>
                    <a:pt x="447" y="133"/>
                  </a:cubicBezTo>
                  <a:cubicBezTo>
                    <a:pt x="447" y="132"/>
                    <a:pt x="447" y="131"/>
                    <a:pt x="448" y="132"/>
                  </a:cubicBezTo>
                  <a:close/>
                  <a:moveTo>
                    <a:pt x="504" y="114"/>
                  </a:moveTo>
                  <a:cubicBezTo>
                    <a:pt x="506" y="115"/>
                    <a:pt x="511" y="121"/>
                    <a:pt x="506" y="120"/>
                  </a:cubicBezTo>
                  <a:cubicBezTo>
                    <a:pt x="506" y="120"/>
                    <a:pt x="501" y="113"/>
                    <a:pt x="504" y="114"/>
                  </a:cubicBezTo>
                  <a:close/>
                  <a:moveTo>
                    <a:pt x="449" y="92"/>
                  </a:moveTo>
                  <a:cubicBezTo>
                    <a:pt x="449" y="92"/>
                    <a:pt x="449" y="93"/>
                    <a:pt x="448" y="93"/>
                  </a:cubicBezTo>
                  <a:cubicBezTo>
                    <a:pt x="448" y="92"/>
                    <a:pt x="447" y="91"/>
                    <a:pt x="449" y="92"/>
                  </a:cubicBezTo>
                  <a:close/>
                  <a:moveTo>
                    <a:pt x="447" y="88"/>
                  </a:moveTo>
                  <a:cubicBezTo>
                    <a:pt x="447" y="89"/>
                    <a:pt x="446" y="90"/>
                    <a:pt x="446" y="90"/>
                  </a:cubicBezTo>
                  <a:cubicBezTo>
                    <a:pt x="446" y="90"/>
                    <a:pt x="445" y="88"/>
                    <a:pt x="447" y="88"/>
                  </a:cubicBezTo>
                  <a:close/>
                  <a:moveTo>
                    <a:pt x="577" y="72"/>
                  </a:moveTo>
                  <a:cubicBezTo>
                    <a:pt x="577" y="73"/>
                    <a:pt x="577" y="74"/>
                    <a:pt x="576" y="76"/>
                  </a:cubicBezTo>
                  <a:cubicBezTo>
                    <a:pt x="579" y="77"/>
                    <a:pt x="581" y="77"/>
                    <a:pt x="584" y="78"/>
                  </a:cubicBezTo>
                  <a:cubicBezTo>
                    <a:pt x="585" y="79"/>
                    <a:pt x="585" y="79"/>
                    <a:pt x="585" y="79"/>
                  </a:cubicBezTo>
                  <a:cubicBezTo>
                    <a:pt x="587" y="79"/>
                    <a:pt x="585" y="78"/>
                    <a:pt x="587" y="78"/>
                  </a:cubicBezTo>
                  <a:cubicBezTo>
                    <a:pt x="587" y="77"/>
                    <a:pt x="586" y="76"/>
                    <a:pt x="586" y="74"/>
                  </a:cubicBezTo>
                  <a:cubicBezTo>
                    <a:pt x="588" y="74"/>
                    <a:pt x="587" y="73"/>
                    <a:pt x="587" y="72"/>
                  </a:cubicBezTo>
                  <a:cubicBezTo>
                    <a:pt x="584" y="73"/>
                    <a:pt x="582" y="73"/>
                    <a:pt x="577" y="72"/>
                  </a:cubicBezTo>
                  <a:close/>
                  <a:moveTo>
                    <a:pt x="423" y="56"/>
                  </a:moveTo>
                  <a:cubicBezTo>
                    <a:pt x="426" y="55"/>
                    <a:pt x="423" y="58"/>
                    <a:pt x="421" y="58"/>
                  </a:cubicBezTo>
                  <a:cubicBezTo>
                    <a:pt x="420" y="59"/>
                    <a:pt x="422" y="56"/>
                    <a:pt x="423" y="56"/>
                  </a:cubicBezTo>
                  <a:close/>
                  <a:moveTo>
                    <a:pt x="484" y="29"/>
                  </a:moveTo>
                  <a:cubicBezTo>
                    <a:pt x="485" y="29"/>
                    <a:pt x="488" y="36"/>
                    <a:pt x="486" y="33"/>
                  </a:cubicBezTo>
                  <a:cubicBezTo>
                    <a:pt x="486" y="33"/>
                    <a:pt x="482" y="27"/>
                    <a:pt x="484" y="29"/>
                  </a:cubicBezTo>
                  <a:close/>
                  <a:moveTo>
                    <a:pt x="498" y="27"/>
                  </a:moveTo>
                  <a:cubicBezTo>
                    <a:pt x="499" y="27"/>
                    <a:pt x="499" y="28"/>
                    <a:pt x="498" y="29"/>
                  </a:cubicBezTo>
                  <a:cubicBezTo>
                    <a:pt x="498" y="28"/>
                    <a:pt x="497" y="27"/>
                    <a:pt x="498" y="27"/>
                  </a:cubicBezTo>
                  <a:close/>
                  <a:moveTo>
                    <a:pt x="537" y="21"/>
                  </a:moveTo>
                  <a:cubicBezTo>
                    <a:pt x="540" y="21"/>
                    <a:pt x="541" y="22"/>
                    <a:pt x="543" y="23"/>
                  </a:cubicBezTo>
                  <a:cubicBezTo>
                    <a:pt x="541" y="23"/>
                    <a:pt x="541" y="23"/>
                    <a:pt x="539" y="24"/>
                  </a:cubicBezTo>
                  <a:cubicBezTo>
                    <a:pt x="539" y="24"/>
                    <a:pt x="539" y="22"/>
                    <a:pt x="539" y="22"/>
                  </a:cubicBezTo>
                  <a:cubicBezTo>
                    <a:pt x="538" y="22"/>
                    <a:pt x="535" y="20"/>
                    <a:pt x="537" y="21"/>
                  </a:cubicBezTo>
                  <a:close/>
                  <a:moveTo>
                    <a:pt x="660" y="359"/>
                  </a:moveTo>
                  <a:cubicBezTo>
                    <a:pt x="660" y="362"/>
                    <a:pt x="660" y="362"/>
                    <a:pt x="660" y="362"/>
                  </a:cubicBezTo>
                  <a:cubicBezTo>
                    <a:pt x="660" y="361"/>
                    <a:pt x="662" y="362"/>
                    <a:pt x="663" y="362"/>
                  </a:cubicBezTo>
                  <a:cubicBezTo>
                    <a:pt x="663" y="361"/>
                    <a:pt x="664" y="359"/>
                    <a:pt x="664" y="359"/>
                  </a:cubicBezTo>
                  <a:cubicBezTo>
                    <a:pt x="663" y="359"/>
                    <a:pt x="661" y="359"/>
                    <a:pt x="660" y="359"/>
                  </a:cubicBezTo>
                  <a:close/>
                  <a:moveTo>
                    <a:pt x="537" y="349"/>
                  </a:moveTo>
                  <a:cubicBezTo>
                    <a:pt x="535" y="350"/>
                    <a:pt x="533" y="355"/>
                    <a:pt x="532" y="356"/>
                  </a:cubicBezTo>
                  <a:cubicBezTo>
                    <a:pt x="533" y="357"/>
                    <a:pt x="535" y="357"/>
                    <a:pt x="536" y="358"/>
                  </a:cubicBezTo>
                  <a:cubicBezTo>
                    <a:pt x="537" y="358"/>
                    <a:pt x="540" y="348"/>
                    <a:pt x="537" y="349"/>
                  </a:cubicBezTo>
                  <a:close/>
                  <a:moveTo>
                    <a:pt x="585" y="343"/>
                  </a:moveTo>
                  <a:cubicBezTo>
                    <a:pt x="584" y="343"/>
                    <a:pt x="584" y="344"/>
                    <a:pt x="585" y="344"/>
                  </a:cubicBezTo>
                  <a:cubicBezTo>
                    <a:pt x="585" y="344"/>
                    <a:pt x="586" y="343"/>
                    <a:pt x="585" y="343"/>
                  </a:cubicBezTo>
                  <a:close/>
                  <a:moveTo>
                    <a:pt x="552" y="342"/>
                  </a:moveTo>
                  <a:cubicBezTo>
                    <a:pt x="552" y="342"/>
                    <a:pt x="551" y="343"/>
                    <a:pt x="551" y="343"/>
                  </a:cubicBezTo>
                  <a:cubicBezTo>
                    <a:pt x="551" y="343"/>
                    <a:pt x="554" y="344"/>
                    <a:pt x="554" y="344"/>
                  </a:cubicBezTo>
                  <a:cubicBezTo>
                    <a:pt x="554" y="344"/>
                    <a:pt x="554" y="342"/>
                    <a:pt x="554" y="342"/>
                  </a:cubicBezTo>
                  <a:cubicBezTo>
                    <a:pt x="553" y="342"/>
                    <a:pt x="552" y="342"/>
                    <a:pt x="552" y="342"/>
                  </a:cubicBezTo>
                  <a:close/>
                  <a:moveTo>
                    <a:pt x="560" y="341"/>
                  </a:moveTo>
                  <a:cubicBezTo>
                    <a:pt x="561" y="342"/>
                    <a:pt x="559" y="343"/>
                    <a:pt x="562" y="344"/>
                  </a:cubicBezTo>
                  <a:cubicBezTo>
                    <a:pt x="563" y="344"/>
                    <a:pt x="562" y="341"/>
                    <a:pt x="562" y="341"/>
                  </a:cubicBezTo>
                  <a:cubicBezTo>
                    <a:pt x="561" y="341"/>
                    <a:pt x="560" y="341"/>
                    <a:pt x="560" y="341"/>
                  </a:cubicBezTo>
                  <a:close/>
                  <a:moveTo>
                    <a:pt x="508" y="340"/>
                  </a:moveTo>
                  <a:cubicBezTo>
                    <a:pt x="508" y="340"/>
                    <a:pt x="508" y="342"/>
                    <a:pt x="507" y="342"/>
                  </a:cubicBezTo>
                  <a:cubicBezTo>
                    <a:pt x="507" y="343"/>
                    <a:pt x="501" y="345"/>
                    <a:pt x="501" y="346"/>
                  </a:cubicBezTo>
                  <a:cubicBezTo>
                    <a:pt x="500" y="346"/>
                    <a:pt x="497" y="347"/>
                    <a:pt x="496" y="348"/>
                  </a:cubicBezTo>
                  <a:cubicBezTo>
                    <a:pt x="495" y="348"/>
                    <a:pt x="494" y="349"/>
                    <a:pt x="493" y="350"/>
                  </a:cubicBezTo>
                  <a:cubicBezTo>
                    <a:pt x="494" y="350"/>
                    <a:pt x="492" y="352"/>
                    <a:pt x="492" y="352"/>
                  </a:cubicBezTo>
                  <a:cubicBezTo>
                    <a:pt x="500" y="352"/>
                    <a:pt x="496" y="351"/>
                    <a:pt x="500" y="349"/>
                  </a:cubicBezTo>
                  <a:cubicBezTo>
                    <a:pt x="502" y="348"/>
                    <a:pt x="504" y="349"/>
                    <a:pt x="505" y="348"/>
                  </a:cubicBezTo>
                  <a:cubicBezTo>
                    <a:pt x="506" y="348"/>
                    <a:pt x="506" y="345"/>
                    <a:pt x="507" y="344"/>
                  </a:cubicBezTo>
                  <a:cubicBezTo>
                    <a:pt x="508" y="343"/>
                    <a:pt x="515" y="343"/>
                    <a:pt x="508" y="340"/>
                  </a:cubicBezTo>
                  <a:close/>
                  <a:moveTo>
                    <a:pt x="668" y="337"/>
                  </a:moveTo>
                  <a:cubicBezTo>
                    <a:pt x="668" y="338"/>
                    <a:pt x="668" y="338"/>
                    <a:pt x="668" y="338"/>
                  </a:cubicBezTo>
                  <a:cubicBezTo>
                    <a:pt x="665" y="337"/>
                    <a:pt x="666" y="340"/>
                    <a:pt x="668" y="340"/>
                  </a:cubicBezTo>
                  <a:cubicBezTo>
                    <a:pt x="668" y="341"/>
                    <a:pt x="668" y="342"/>
                    <a:pt x="668" y="343"/>
                  </a:cubicBezTo>
                  <a:cubicBezTo>
                    <a:pt x="669" y="343"/>
                    <a:pt x="671" y="343"/>
                    <a:pt x="671" y="343"/>
                  </a:cubicBezTo>
                  <a:cubicBezTo>
                    <a:pt x="672" y="342"/>
                    <a:pt x="673" y="342"/>
                    <a:pt x="674" y="341"/>
                  </a:cubicBezTo>
                  <a:cubicBezTo>
                    <a:pt x="674" y="341"/>
                    <a:pt x="673" y="335"/>
                    <a:pt x="673" y="338"/>
                  </a:cubicBezTo>
                  <a:cubicBezTo>
                    <a:pt x="672" y="338"/>
                    <a:pt x="670" y="338"/>
                    <a:pt x="669" y="338"/>
                  </a:cubicBezTo>
                  <a:cubicBezTo>
                    <a:pt x="669" y="338"/>
                    <a:pt x="669" y="337"/>
                    <a:pt x="668" y="337"/>
                  </a:cubicBezTo>
                  <a:close/>
                  <a:moveTo>
                    <a:pt x="552" y="337"/>
                  </a:moveTo>
                  <a:cubicBezTo>
                    <a:pt x="551" y="339"/>
                    <a:pt x="551" y="339"/>
                    <a:pt x="551" y="339"/>
                  </a:cubicBezTo>
                  <a:cubicBezTo>
                    <a:pt x="552" y="339"/>
                    <a:pt x="554" y="339"/>
                    <a:pt x="554" y="339"/>
                  </a:cubicBezTo>
                  <a:cubicBezTo>
                    <a:pt x="555" y="340"/>
                    <a:pt x="552" y="337"/>
                    <a:pt x="552" y="337"/>
                  </a:cubicBezTo>
                  <a:close/>
                  <a:moveTo>
                    <a:pt x="607" y="308"/>
                  </a:moveTo>
                  <a:cubicBezTo>
                    <a:pt x="609" y="307"/>
                    <a:pt x="609" y="309"/>
                    <a:pt x="610" y="309"/>
                  </a:cubicBezTo>
                  <a:cubicBezTo>
                    <a:pt x="612" y="309"/>
                    <a:pt x="613" y="309"/>
                    <a:pt x="614" y="308"/>
                  </a:cubicBezTo>
                  <a:cubicBezTo>
                    <a:pt x="614" y="310"/>
                    <a:pt x="614" y="309"/>
                    <a:pt x="615" y="309"/>
                  </a:cubicBezTo>
                  <a:cubicBezTo>
                    <a:pt x="616" y="314"/>
                    <a:pt x="617" y="316"/>
                    <a:pt x="617" y="321"/>
                  </a:cubicBezTo>
                  <a:cubicBezTo>
                    <a:pt x="617" y="321"/>
                    <a:pt x="616" y="321"/>
                    <a:pt x="615" y="321"/>
                  </a:cubicBezTo>
                  <a:cubicBezTo>
                    <a:pt x="615" y="321"/>
                    <a:pt x="615" y="319"/>
                    <a:pt x="615" y="319"/>
                  </a:cubicBezTo>
                  <a:cubicBezTo>
                    <a:pt x="613" y="318"/>
                    <a:pt x="613" y="321"/>
                    <a:pt x="612" y="321"/>
                  </a:cubicBezTo>
                  <a:cubicBezTo>
                    <a:pt x="611" y="321"/>
                    <a:pt x="608" y="321"/>
                    <a:pt x="607" y="320"/>
                  </a:cubicBezTo>
                  <a:cubicBezTo>
                    <a:pt x="606" y="318"/>
                    <a:pt x="606" y="318"/>
                    <a:pt x="606" y="318"/>
                  </a:cubicBezTo>
                  <a:cubicBezTo>
                    <a:pt x="607" y="317"/>
                    <a:pt x="608" y="317"/>
                    <a:pt x="609" y="316"/>
                  </a:cubicBezTo>
                  <a:cubicBezTo>
                    <a:pt x="608" y="314"/>
                    <a:pt x="606" y="308"/>
                    <a:pt x="607" y="310"/>
                  </a:cubicBezTo>
                  <a:cubicBezTo>
                    <a:pt x="606" y="309"/>
                    <a:pt x="606" y="308"/>
                    <a:pt x="607" y="308"/>
                  </a:cubicBezTo>
                  <a:close/>
                  <a:moveTo>
                    <a:pt x="484" y="303"/>
                  </a:moveTo>
                  <a:cubicBezTo>
                    <a:pt x="482" y="309"/>
                    <a:pt x="482" y="317"/>
                    <a:pt x="483" y="324"/>
                  </a:cubicBezTo>
                  <a:cubicBezTo>
                    <a:pt x="481" y="325"/>
                    <a:pt x="478" y="328"/>
                    <a:pt x="475" y="329"/>
                  </a:cubicBezTo>
                  <a:cubicBezTo>
                    <a:pt x="475" y="329"/>
                    <a:pt x="474" y="333"/>
                    <a:pt x="475" y="334"/>
                  </a:cubicBezTo>
                  <a:cubicBezTo>
                    <a:pt x="478" y="335"/>
                    <a:pt x="480" y="332"/>
                    <a:pt x="482" y="332"/>
                  </a:cubicBezTo>
                  <a:cubicBezTo>
                    <a:pt x="485" y="332"/>
                    <a:pt x="484" y="334"/>
                    <a:pt x="482" y="334"/>
                  </a:cubicBezTo>
                  <a:cubicBezTo>
                    <a:pt x="483" y="336"/>
                    <a:pt x="483" y="337"/>
                    <a:pt x="483" y="339"/>
                  </a:cubicBezTo>
                  <a:cubicBezTo>
                    <a:pt x="488" y="339"/>
                    <a:pt x="487" y="339"/>
                    <a:pt x="491" y="338"/>
                  </a:cubicBezTo>
                  <a:cubicBezTo>
                    <a:pt x="491" y="337"/>
                    <a:pt x="491" y="336"/>
                    <a:pt x="491" y="336"/>
                  </a:cubicBezTo>
                  <a:cubicBezTo>
                    <a:pt x="491" y="335"/>
                    <a:pt x="493" y="334"/>
                    <a:pt x="493" y="334"/>
                  </a:cubicBezTo>
                  <a:cubicBezTo>
                    <a:pt x="494" y="331"/>
                    <a:pt x="492" y="328"/>
                    <a:pt x="493" y="325"/>
                  </a:cubicBezTo>
                  <a:cubicBezTo>
                    <a:pt x="493" y="325"/>
                    <a:pt x="496" y="322"/>
                    <a:pt x="496" y="322"/>
                  </a:cubicBezTo>
                  <a:cubicBezTo>
                    <a:pt x="497" y="321"/>
                    <a:pt x="498" y="322"/>
                    <a:pt x="499" y="322"/>
                  </a:cubicBezTo>
                  <a:cubicBezTo>
                    <a:pt x="498" y="321"/>
                    <a:pt x="501" y="321"/>
                    <a:pt x="501" y="321"/>
                  </a:cubicBezTo>
                  <a:cubicBezTo>
                    <a:pt x="502" y="324"/>
                    <a:pt x="501" y="323"/>
                    <a:pt x="502" y="324"/>
                  </a:cubicBezTo>
                  <a:cubicBezTo>
                    <a:pt x="502" y="325"/>
                    <a:pt x="503" y="326"/>
                    <a:pt x="502" y="326"/>
                  </a:cubicBezTo>
                  <a:cubicBezTo>
                    <a:pt x="502" y="327"/>
                    <a:pt x="500" y="327"/>
                    <a:pt x="500" y="328"/>
                  </a:cubicBezTo>
                  <a:cubicBezTo>
                    <a:pt x="500" y="328"/>
                    <a:pt x="500" y="329"/>
                    <a:pt x="500" y="330"/>
                  </a:cubicBezTo>
                  <a:cubicBezTo>
                    <a:pt x="501" y="330"/>
                    <a:pt x="502" y="330"/>
                    <a:pt x="502" y="330"/>
                  </a:cubicBezTo>
                  <a:cubicBezTo>
                    <a:pt x="503" y="330"/>
                    <a:pt x="504" y="332"/>
                    <a:pt x="504" y="332"/>
                  </a:cubicBezTo>
                  <a:cubicBezTo>
                    <a:pt x="509" y="333"/>
                    <a:pt x="511" y="332"/>
                    <a:pt x="515" y="334"/>
                  </a:cubicBezTo>
                  <a:cubicBezTo>
                    <a:pt x="515" y="334"/>
                    <a:pt x="517" y="333"/>
                    <a:pt x="517" y="332"/>
                  </a:cubicBezTo>
                  <a:cubicBezTo>
                    <a:pt x="517" y="332"/>
                    <a:pt x="517" y="329"/>
                    <a:pt x="517" y="328"/>
                  </a:cubicBezTo>
                  <a:cubicBezTo>
                    <a:pt x="519" y="330"/>
                    <a:pt x="518" y="327"/>
                    <a:pt x="518" y="326"/>
                  </a:cubicBezTo>
                  <a:cubicBezTo>
                    <a:pt x="517" y="326"/>
                    <a:pt x="514" y="326"/>
                    <a:pt x="514" y="326"/>
                  </a:cubicBezTo>
                  <a:cubicBezTo>
                    <a:pt x="513" y="326"/>
                    <a:pt x="512" y="325"/>
                    <a:pt x="511" y="326"/>
                  </a:cubicBezTo>
                  <a:cubicBezTo>
                    <a:pt x="511" y="326"/>
                    <a:pt x="509" y="328"/>
                    <a:pt x="509" y="328"/>
                  </a:cubicBezTo>
                  <a:cubicBezTo>
                    <a:pt x="508" y="325"/>
                    <a:pt x="509" y="322"/>
                    <a:pt x="507" y="320"/>
                  </a:cubicBezTo>
                  <a:cubicBezTo>
                    <a:pt x="506" y="320"/>
                    <a:pt x="506" y="320"/>
                    <a:pt x="506" y="320"/>
                  </a:cubicBezTo>
                  <a:cubicBezTo>
                    <a:pt x="506" y="318"/>
                    <a:pt x="506" y="318"/>
                    <a:pt x="506" y="318"/>
                  </a:cubicBezTo>
                  <a:cubicBezTo>
                    <a:pt x="500" y="314"/>
                    <a:pt x="500" y="314"/>
                    <a:pt x="500" y="314"/>
                  </a:cubicBezTo>
                  <a:cubicBezTo>
                    <a:pt x="500" y="313"/>
                    <a:pt x="500" y="313"/>
                    <a:pt x="500" y="313"/>
                  </a:cubicBezTo>
                  <a:cubicBezTo>
                    <a:pt x="499" y="313"/>
                    <a:pt x="499" y="313"/>
                    <a:pt x="499" y="313"/>
                  </a:cubicBezTo>
                  <a:cubicBezTo>
                    <a:pt x="499" y="312"/>
                    <a:pt x="499" y="311"/>
                    <a:pt x="498" y="310"/>
                  </a:cubicBezTo>
                  <a:cubicBezTo>
                    <a:pt x="496" y="309"/>
                    <a:pt x="494" y="311"/>
                    <a:pt x="492" y="310"/>
                  </a:cubicBezTo>
                  <a:cubicBezTo>
                    <a:pt x="491" y="308"/>
                    <a:pt x="491" y="308"/>
                    <a:pt x="491" y="308"/>
                  </a:cubicBezTo>
                  <a:cubicBezTo>
                    <a:pt x="489" y="308"/>
                    <a:pt x="490" y="310"/>
                    <a:pt x="488" y="311"/>
                  </a:cubicBezTo>
                  <a:cubicBezTo>
                    <a:pt x="487" y="310"/>
                    <a:pt x="487" y="310"/>
                    <a:pt x="486" y="310"/>
                  </a:cubicBezTo>
                  <a:cubicBezTo>
                    <a:pt x="485" y="308"/>
                    <a:pt x="485" y="308"/>
                    <a:pt x="485" y="308"/>
                  </a:cubicBezTo>
                  <a:cubicBezTo>
                    <a:pt x="487" y="306"/>
                    <a:pt x="490" y="305"/>
                    <a:pt x="486" y="304"/>
                  </a:cubicBezTo>
                  <a:lnTo>
                    <a:pt x="484" y="303"/>
                  </a:lnTo>
                  <a:close/>
                  <a:moveTo>
                    <a:pt x="613" y="275"/>
                  </a:moveTo>
                  <a:cubicBezTo>
                    <a:pt x="613" y="276"/>
                    <a:pt x="617" y="281"/>
                    <a:pt x="617" y="281"/>
                  </a:cubicBezTo>
                  <a:cubicBezTo>
                    <a:pt x="619" y="282"/>
                    <a:pt x="620" y="280"/>
                    <a:pt x="622" y="281"/>
                  </a:cubicBezTo>
                  <a:cubicBezTo>
                    <a:pt x="623" y="282"/>
                    <a:pt x="623" y="282"/>
                    <a:pt x="623" y="282"/>
                  </a:cubicBezTo>
                  <a:cubicBezTo>
                    <a:pt x="624" y="283"/>
                    <a:pt x="627" y="283"/>
                    <a:pt x="629" y="284"/>
                  </a:cubicBezTo>
                  <a:cubicBezTo>
                    <a:pt x="629" y="284"/>
                    <a:pt x="629" y="286"/>
                    <a:pt x="629" y="286"/>
                  </a:cubicBezTo>
                  <a:cubicBezTo>
                    <a:pt x="629" y="286"/>
                    <a:pt x="630" y="286"/>
                    <a:pt x="631" y="286"/>
                  </a:cubicBezTo>
                  <a:cubicBezTo>
                    <a:pt x="631" y="287"/>
                    <a:pt x="631" y="289"/>
                    <a:pt x="632" y="289"/>
                  </a:cubicBezTo>
                  <a:cubicBezTo>
                    <a:pt x="631" y="289"/>
                    <a:pt x="632" y="289"/>
                    <a:pt x="631" y="290"/>
                  </a:cubicBezTo>
                  <a:cubicBezTo>
                    <a:pt x="630" y="290"/>
                    <a:pt x="629" y="291"/>
                    <a:pt x="627" y="290"/>
                  </a:cubicBezTo>
                  <a:cubicBezTo>
                    <a:pt x="627" y="290"/>
                    <a:pt x="627" y="289"/>
                    <a:pt x="626" y="289"/>
                  </a:cubicBezTo>
                  <a:cubicBezTo>
                    <a:pt x="626" y="289"/>
                    <a:pt x="625" y="291"/>
                    <a:pt x="625" y="291"/>
                  </a:cubicBezTo>
                  <a:cubicBezTo>
                    <a:pt x="624" y="292"/>
                    <a:pt x="623" y="291"/>
                    <a:pt x="622" y="292"/>
                  </a:cubicBezTo>
                  <a:cubicBezTo>
                    <a:pt x="623" y="292"/>
                    <a:pt x="619" y="291"/>
                    <a:pt x="620" y="291"/>
                  </a:cubicBezTo>
                  <a:cubicBezTo>
                    <a:pt x="620" y="292"/>
                    <a:pt x="619" y="293"/>
                    <a:pt x="618" y="293"/>
                  </a:cubicBezTo>
                  <a:cubicBezTo>
                    <a:pt x="617" y="294"/>
                    <a:pt x="617" y="295"/>
                    <a:pt x="617" y="296"/>
                  </a:cubicBezTo>
                  <a:cubicBezTo>
                    <a:pt x="615" y="295"/>
                    <a:pt x="615" y="295"/>
                    <a:pt x="614" y="294"/>
                  </a:cubicBezTo>
                  <a:cubicBezTo>
                    <a:pt x="612" y="291"/>
                    <a:pt x="614" y="293"/>
                    <a:pt x="613" y="289"/>
                  </a:cubicBezTo>
                  <a:cubicBezTo>
                    <a:pt x="613" y="288"/>
                    <a:pt x="611" y="287"/>
                    <a:pt x="611" y="286"/>
                  </a:cubicBezTo>
                  <a:cubicBezTo>
                    <a:pt x="610" y="285"/>
                    <a:pt x="610" y="283"/>
                    <a:pt x="610" y="283"/>
                  </a:cubicBezTo>
                  <a:cubicBezTo>
                    <a:pt x="611" y="284"/>
                    <a:pt x="611" y="277"/>
                    <a:pt x="611" y="276"/>
                  </a:cubicBezTo>
                  <a:lnTo>
                    <a:pt x="613" y="275"/>
                  </a:lnTo>
                  <a:close/>
                  <a:moveTo>
                    <a:pt x="474" y="270"/>
                  </a:moveTo>
                  <a:cubicBezTo>
                    <a:pt x="474" y="272"/>
                    <a:pt x="474" y="272"/>
                    <a:pt x="474" y="272"/>
                  </a:cubicBezTo>
                  <a:cubicBezTo>
                    <a:pt x="474" y="272"/>
                    <a:pt x="475" y="272"/>
                    <a:pt x="476" y="273"/>
                  </a:cubicBezTo>
                  <a:cubicBezTo>
                    <a:pt x="475" y="271"/>
                    <a:pt x="477" y="269"/>
                    <a:pt x="474" y="270"/>
                  </a:cubicBezTo>
                  <a:close/>
                  <a:moveTo>
                    <a:pt x="583" y="262"/>
                  </a:moveTo>
                  <a:cubicBezTo>
                    <a:pt x="583" y="262"/>
                    <a:pt x="582" y="265"/>
                    <a:pt x="581" y="266"/>
                  </a:cubicBezTo>
                  <a:cubicBezTo>
                    <a:pt x="582" y="266"/>
                    <a:pt x="584" y="266"/>
                    <a:pt x="585" y="267"/>
                  </a:cubicBezTo>
                  <a:cubicBezTo>
                    <a:pt x="587" y="265"/>
                    <a:pt x="587" y="265"/>
                    <a:pt x="587" y="265"/>
                  </a:cubicBezTo>
                  <a:cubicBezTo>
                    <a:pt x="587" y="264"/>
                    <a:pt x="587" y="263"/>
                    <a:pt x="587" y="263"/>
                  </a:cubicBezTo>
                  <a:cubicBezTo>
                    <a:pt x="586" y="262"/>
                    <a:pt x="584" y="262"/>
                    <a:pt x="583" y="262"/>
                  </a:cubicBezTo>
                  <a:close/>
                  <a:moveTo>
                    <a:pt x="570" y="259"/>
                  </a:moveTo>
                  <a:cubicBezTo>
                    <a:pt x="567" y="260"/>
                    <a:pt x="563" y="263"/>
                    <a:pt x="564" y="267"/>
                  </a:cubicBezTo>
                  <a:cubicBezTo>
                    <a:pt x="566" y="269"/>
                    <a:pt x="566" y="269"/>
                    <a:pt x="566" y="269"/>
                  </a:cubicBezTo>
                  <a:cubicBezTo>
                    <a:pt x="566" y="269"/>
                    <a:pt x="565" y="270"/>
                    <a:pt x="566" y="271"/>
                  </a:cubicBezTo>
                  <a:cubicBezTo>
                    <a:pt x="566" y="271"/>
                    <a:pt x="568" y="272"/>
                    <a:pt x="568" y="273"/>
                  </a:cubicBezTo>
                  <a:cubicBezTo>
                    <a:pt x="570" y="272"/>
                    <a:pt x="572" y="271"/>
                    <a:pt x="574" y="271"/>
                  </a:cubicBezTo>
                  <a:cubicBezTo>
                    <a:pt x="574" y="269"/>
                    <a:pt x="574" y="268"/>
                    <a:pt x="574" y="266"/>
                  </a:cubicBezTo>
                  <a:cubicBezTo>
                    <a:pt x="575" y="265"/>
                    <a:pt x="575" y="265"/>
                    <a:pt x="575" y="265"/>
                  </a:cubicBezTo>
                  <a:cubicBezTo>
                    <a:pt x="575" y="264"/>
                    <a:pt x="575" y="263"/>
                    <a:pt x="575" y="263"/>
                  </a:cubicBezTo>
                  <a:cubicBezTo>
                    <a:pt x="575" y="262"/>
                    <a:pt x="574" y="262"/>
                    <a:pt x="573" y="261"/>
                  </a:cubicBezTo>
                  <a:cubicBezTo>
                    <a:pt x="572" y="261"/>
                    <a:pt x="572" y="259"/>
                    <a:pt x="572" y="259"/>
                  </a:cubicBezTo>
                  <a:cubicBezTo>
                    <a:pt x="571" y="258"/>
                    <a:pt x="570" y="259"/>
                    <a:pt x="570" y="259"/>
                  </a:cubicBezTo>
                  <a:close/>
                  <a:moveTo>
                    <a:pt x="585" y="254"/>
                  </a:moveTo>
                  <a:cubicBezTo>
                    <a:pt x="586" y="255"/>
                    <a:pt x="585" y="256"/>
                    <a:pt x="585" y="257"/>
                  </a:cubicBezTo>
                  <a:cubicBezTo>
                    <a:pt x="586" y="257"/>
                    <a:pt x="585" y="258"/>
                    <a:pt x="585" y="259"/>
                  </a:cubicBezTo>
                  <a:cubicBezTo>
                    <a:pt x="586" y="259"/>
                    <a:pt x="587" y="258"/>
                    <a:pt x="587" y="259"/>
                  </a:cubicBezTo>
                  <a:cubicBezTo>
                    <a:pt x="587" y="258"/>
                    <a:pt x="587" y="256"/>
                    <a:pt x="587" y="256"/>
                  </a:cubicBezTo>
                  <a:cubicBezTo>
                    <a:pt x="587" y="255"/>
                    <a:pt x="586" y="254"/>
                    <a:pt x="585" y="254"/>
                  </a:cubicBezTo>
                  <a:close/>
                  <a:moveTo>
                    <a:pt x="538" y="251"/>
                  </a:moveTo>
                  <a:cubicBezTo>
                    <a:pt x="538" y="251"/>
                    <a:pt x="538" y="254"/>
                    <a:pt x="538" y="254"/>
                  </a:cubicBezTo>
                  <a:cubicBezTo>
                    <a:pt x="538" y="254"/>
                    <a:pt x="540" y="254"/>
                    <a:pt x="540" y="254"/>
                  </a:cubicBezTo>
                  <a:cubicBezTo>
                    <a:pt x="540" y="254"/>
                    <a:pt x="543" y="254"/>
                    <a:pt x="542" y="254"/>
                  </a:cubicBezTo>
                  <a:cubicBezTo>
                    <a:pt x="544" y="255"/>
                    <a:pt x="543" y="252"/>
                    <a:pt x="543" y="252"/>
                  </a:cubicBezTo>
                  <a:cubicBezTo>
                    <a:pt x="541" y="251"/>
                    <a:pt x="540" y="251"/>
                    <a:pt x="538" y="251"/>
                  </a:cubicBezTo>
                  <a:close/>
                  <a:moveTo>
                    <a:pt x="544" y="241"/>
                  </a:moveTo>
                  <a:cubicBezTo>
                    <a:pt x="544" y="241"/>
                    <a:pt x="544" y="243"/>
                    <a:pt x="545" y="243"/>
                  </a:cubicBezTo>
                  <a:cubicBezTo>
                    <a:pt x="546" y="244"/>
                    <a:pt x="545" y="241"/>
                    <a:pt x="545" y="241"/>
                  </a:cubicBezTo>
                  <a:lnTo>
                    <a:pt x="544" y="241"/>
                  </a:lnTo>
                  <a:close/>
                  <a:moveTo>
                    <a:pt x="567" y="239"/>
                  </a:moveTo>
                  <a:cubicBezTo>
                    <a:pt x="567" y="239"/>
                    <a:pt x="566" y="241"/>
                    <a:pt x="566" y="241"/>
                  </a:cubicBezTo>
                  <a:cubicBezTo>
                    <a:pt x="566" y="241"/>
                    <a:pt x="566" y="241"/>
                    <a:pt x="566" y="242"/>
                  </a:cubicBezTo>
                  <a:cubicBezTo>
                    <a:pt x="567" y="242"/>
                    <a:pt x="568" y="242"/>
                    <a:pt x="569" y="242"/>
                  </a:cubicBezTo>
                  <a:cubicBezTo>
                    <a:pt x="570" y="239"/>
                    <a:pt x="570" y="239"/>
                    <a:pt x="570" y="239"/>
                  </a:cubicBezTo>
                  <a:cubicBezTo>
                    <a:pt x="569" y="239"/>
                    <a:pt x="567" y="240"/>
                    <a:pt x="567" y="239"/>
                  </a:cubicBezTo>
                  <a:close/>
                  <a:moveTo>
                    <a:pt x="548" y="237"/>
                  </a:moveTo>
                  <a:cubicBezTo>
                    <a:pt x="548" y="237"/>
                    <a:pt x="548" y="240"/>
                    <a:pt x="548" y="240"/>
                  </a:cubicBezTo>
                  <a:cubicBezTo>
                    <a:pt x="550" y="239"/>
                    <a:pt x="550" y="239"/>
                    <a:pt x="550" y="239"/>
                  </a:cubicBezTo>
                  <a:cubicBezTo>
                    <a:pt x="550" y="238"/>
                    <a:pt x="550" y="237"/>
                    <a:pt x="550" y="237"/>
                  </a:cubicBezTo>
                  <a:cubicBezTo>
                    <a:pt x="550" y="237"/>
                    <a:pt x="548" y="237"/>
                    <a:pt x="548" y="237"/>
                  </a:cubicBezTo>
                  <a:close/>
                  <a:moveTo>
                    <a:pt x="542" y="233"/>
                  </a:moveTo>
                  <a:cubicBezTo>
                    <a:pt x="541" y="233"/>
                    <a:pt x="539" y="235"/>
                    <a:pt x="538" y="235"/>
                  </a:cubicBezTo>
                  <a:cubicBezTo>
                    <a:pt x="536" y="236"/>
                    <a:pt x="534" y="235"/>
                    <a:pt x="532" y="235"/>
                  </a:cubicBezTo>
                  <a:cubicBezTo>
                    <a:pt x="532" y="236"/>
                    <a:pt x="531" y="237"/>
                    <a:pt x="532" y="237"/>
                  </a:cubicBezTo>
                  <a:cubicBezTo>
                    <a:pt x="531" y="237"/>
                    <a:pt x="533" y="238"/>
                    <a:pt x="533" y="238"/>
                  </a:cubicBezTo>
                  <a:cubicBezTo>
                    <a:pt x="532" y="238"/>
                    <a:pt x="534" y="239"/>
                    <a:pt x="534" y="239"/>
                  </a:cubicBezTo>
                  <a:cubicBezTo>
                    <a:pt x="534" y="238"/>
                    <a:pt x="536" y="237"/>
                    <a:pt x="536" y="237"/>
                  </a:cubicBezTo>
                  <a:cubicBezTo>
                    <a:pt x="536" y="238"/>
                    <a:pt x="537" y="240"/>
                    <a:pt x="537" y="240"/>
                  </a:cubicBezTo>
                  <a:cubicBezTo>
                    <a:pt x="538" y="240"/>
                    <a:pt x="538" y="240"/>
                    <a:pt x="538" y="240"/>
                  </a:cubicBezTo>
                  <a:cubicBezTo>
                    <a:pt x="539" y="240"/>
                    <a:pt x="550" y="232"/>
                    <a:pt x="542" y="233"/>
                  </a:cubicBezTo>
                  <a:close/>
                  <a:moveTo>
                    <a:pt x="623" y="232"/>
                  </a:moveTo>
                  <a:cubicBezTo>
                    <a:pt x="629" y="232"/>
                    <a:pt x="627" y="233"/>
                    <a:pt x="629" y="234"/>
                  </a:cubicBezTo>
                  <a:cubicBezTo>
                    <a:pt x="628" y="234"/>
                    <a:pt x="618" y="232"/>
                    <a:pt x="623" y="232"/>
                  </a:cubicBezTo>
                  <a:close/>
                  <a:moveTo>
                    <a:pt x="474" y="229"/>
                  </a:moveTo>
                  <a:cubicBezTo>
                    <a:pt x="475" y="236"/>
                    <a:pt x="474" y="236"/>
                    <a:pt x="481" y="237"/>
                  </a:cubicBezTo>
                  <a:cubicBezTo>
                    <a:pt x="478" y="235"/>
                    <a:pt x="475" y="232"/>
                    <a:pt x="474" y="229"/>
                  </a:cubicBezTo>
                  <a:close/>
                  <a:moveTo>
                    <a:pt x="622" y="227"/>
                  </a:moveTo>
                  <a:cubicBezTo>
                    <a:pt x="622" y="227"/>
                    <a:pt x="622" y="229"/>
                    <a:pt x="622" y="229"/>
                  </a:cubicBezTo>
                  <a:cubicBezTo>
                    <a:pt x="619" y="230"/>
                    <a:pt x="621" y="227"/>
                    <a:pt x="622" y="227"/>
                  </a:cubicBezTo>
                  <a:close/>
                  <a:moveTo>
                    <a:pt x="615" y="220"/>
                  </a:moveTo>
                  <a:cubicBezTo>
                    <a:pt x="618" y="220"/>
                    <a:pt x="616" y="223"/>
                    <a:pt x="616" y="223"/>
                  </a:cubicBezTo>
                  <a:cubicBezTo>
                    <a:pt x="616" y="223"/>
                    <a:pt x="614" y="223"/>
                    <a:pt x="614" y="223"/>
                  </a:cubicBezTo>
                  <a:cubicBezTo>
                    <a:pt x="614" y="222"/>
                    <a:pt x="613" y="220"/>
                    <a:pt x="615" y="220"/>
                  </a:cubicBezTo>
                  <a:close/>
                  <a:moveTo>
                    <a:pt x="604" y="216"/>
                  </a:moveTo>
                  <a:cubicBezTo>
                    <a:pt x="604" y="216"/>
                    <a:pt x="604" y="218"/>
                    <a:pt x="604" y="218"/>
                  </a:cubicBezTo>
                  <a:cubicBezTo>
                    <a:pt x="602" y="219"/>
                    <a:pt x="603" y="216"/>
                    <a:pt x="604" y="216"/>
                  </a:cubicBezTo>
                  <a:close/>
                  <a:moveTo>
                    <a:pt x="387" y="173"/>
                  </a:moveTo>
                  <a:cubicBezTo>
                    <a:pt x="387" y="176"/>
                    <a:pt x="387" y="176"/>
                    <a:pt x="387" y="176"/>
                  </a:cubicBezTo>
                  <a:cubicBezTo>
                    <a:pt x="387" y="176"/>
                    <a:pt x="389" y="176"/>
                    <a:pt x="389" y="176"/>
                  </a:cubicBezTo>
                  <a:cubicBezTo>
                    <a:pt x="389" y="173"/>
                    <a:pt x="389" y="173"/>
                    <a:pt x="389" y="173"/>
                  </a:cubicBezTo>
                  <a:cubicBezTo>
                    <a:pt x="388" y="173"/>
                    <a:pt x="387" y="174"/>
                    <a:pt x="387" y="173"/>
                  </a:cubicBezTo>
                  <a:close/>
                  <a:moveTo>
                    <a:pt x="550" y="163"/>
                  </a:moveTo>
                  <a:cubicBezTo>
                    <a:pt x="547" y="163"/>
                    <a:pt x="544" y="165"/>
                    <a:pt x="542" y="166"/>
                  </a:cubicBezTo>
                  <a:cubicBezTo>
                    <a:pt x="542" y="166"/>
                    <a:pt x="542" y="166"/>
                    <a:pt x="542" y="166"/>
                  </a:cubicBezTo>
                  <a:cubicBezTo>
                    <a:pt x="539" y="166"/>
                    <a:pt x="537" y="164"/>
                    <a:pt x="535" y="164"/>
                  </a:cubicBezTo>
                  <a:cubicBezTo>
                    <a:pt x="532" y="163"/>
                    <a:pt x="532" y="165"/>
                    <a:pt x="530" y="166"/>
                  </a:cubicBezTo>
                  <a:cubicBezTo>
                    <a:pt x="529" y="166"/>
                    <a:pt x="528" y="166"/>
                    <a:pt x="527" y="166"/>
                  </a:cubicBezTo>
                  <a:cubicBezTo>
                    <a:pt x="522" y="169"/>
                    <a:pt x="523" y="175"/>
                    <a:pt x="522" y="179"/>
                  </a:cubicBezTo>
                  <a:cubicBezTo>
                    <a:pt x="521" y="176"/>
                    <a:pt x="521" y="185"/>
                    <a:pt x="525" y="186"/>
                  </a:cubicBezTo>
                  <a:cubicBezTo>
                    <a:pt x="529" y="187"/>
                    <a:pt x="530" y="184"/>
                    <a:pt x="532" y="184"/>
                  </a:cubicBezTo>
                  <a:cubicBezTo>
                    <a:pt x="535" y="184"/>
                    <a:pt x="537" y="186"/>
                    <a:pt x="540" y="185"/>
                  </a:cubicBezTo>
                  <a:cubicBezTo>
                    <a:pt x="544" y="185"/>
                    <a:pt x="545" y="181"/>
                    <a:pt x="548" y="180"/>
                  </a:cubicBezTo>
                  <a:cubicBezTo>
                    <a:pt x="549" y="180"/>
                    <a:pt x="550" y="181"/>
                    <a:pt x="552" y="180"/>
                  </a:cubicBezTo>
                  <a:cubicBezTo>
                    <a:pt x="552" y="180"/>
                    <a:pt x="553" y="178"/>
                    <a:pt x="553" y="178"/>
                  </a:cubicBezTo>
                  <a:cubicBezTo>
                    <a:pt x="554" y="178"/>
                    <a:pt x="555" y="179"/>
                    <a:pt x="558" y="179"/>
                  </a:cubicBezTo>
                  <a:cubicBezTo>
                    <a:pt x="558" y="179"/>
                    <a:pt x="559" y="177"/>
                    <a:pt x="560" y="177"/>
                  </a:cubicBezTo>
                  <a:cubicBezTo>
                    <a:pt x="559" y="176"/>
                    <a:pt x="560" y="176"/>
                    <a:pt x="560" y="175"/>
                  </a:cubicBezTo>
                  <a:cubicBezTo>
                    <a:pt x="558" y="174"/>
                    <a:pt x="558" y="174"/>
                    <a:pt x="558" y="174"/>
                  </a:cubicBezTo>
                  <a:cubicBezTo>
                    <a:pt x="557" y="172"/>
                    <a:pt x="556" y="169"/>
                    <a:pt x="556" y="168"/>
                  </a:cubicBezTo>
                  <a:cubicBezTo>
                    <a:pt x="555" y="166"/>
                    <a:pt x="555" y="166"/>
                    <a:pt x="555" y="164"/>
                  </a:cubicBezTo>
                  <a:cubicBezTo>
                    <a:pt x="554" y="164"/>
                    <a:pt x="552" y="165"/>
                    <a:pt x="552" y="165"/>
                  </a:cubicBezTo>
                  <a:cubicBezTo>
                    <a:pt x="551" y="165"/>
                    <a:pt x="551" y="163"/>
                    <a:pt x="550" y="163"/>
                  </a:cubicBezTo>
                  <a:close/>
                  <a:moveTo>
                    <a:pt x="397" y="156"/>
                  </a:moveTo>
                  <a:cubicBezTo>
                    <a:pt x="397" y="156"/>
                    <a:pt x="397" y="157"/>
                    <a:pt x="397" y="158"/>
                  </a:cubicBezTo>
                  <a:cubicBezTo>
                    <a:pt x="399" y="158"/>
                    <a:pt x="399" y="156"/>
                    <a:pt x="397" y="156"/>
                  </a:cubicBezTo>
                  <a:close/>
                  <a:moveTo>
                    <a:pt x="381" y="153"/>
                  </a:moveTo>
                  <a:cubicBezTo>
                    <a:pt x="380" y="153"/>
                    <a:pt x="378" y="156"/>
                    <a:pt x="381" y="156"/>
                  </a:cubicBezTo>
                  <a:cubicBezTo>
                    <a:pt x="381" y="156"/>
                    <a:pt x="383" y="152"/>
                    <a:pt x="381" y="153"/>
                  </a:cubicBezTo>
                  <a:close/>
                  <a:moveTo>
                    <a:pt x="399" y="135"/>
                  </a:moveTo>
                  <a:cubicBezTo>
                    <a:pt x="399" y="137"/>
                    <a:pt x="398" y="141"/>
                    <a:pt x="396" y="142"/>
                  </a:cubicBezTo>
                  <a:cubicBezTo>
                    <a:pt x="395" y="142"/>
                    <a:pt x="394" y="141"/>
                    <a:pt x="393" y="142"/>
                  </a:cubicBezTo>
                  <a:cubicBezTo>
                    <a:pt x="393" y="143"/>
                    <a:pt x="394" y="144"/>
                    <a:pt x="393" y="145"/>
                  </a:cubicBezTo>
                  <a:cubicBezTo>
                    <a:pt x="393" y="145"/>
                    <a:pt x="391" y="147"/>
                    <a:pt x="391" y="147"/>
                  </a:cubicBezTo>
                  <a:cubicBezTo>
                    <a:pt x="391" y="148"/>
                    <a:pt x="392" y="150"/>
                    <a:pt x="392" y="150"/>
                  </a:cubicBezTo>
                  <a:cubicBezTo>
                    <a:pt x="393" y="150"/>
                    <a:pt x="393" y="149"/>
                    <a:pt x="393" y="149"/>
                  </a:cubicBezTo>
                  <a:cubicBezTo>
                    <a:pt x="394" y="149"/>
                    <a:pt x="395" y="149"/>
                    <a:pt x="396" y="150"/>
                  </a:cubicBezTo>
                  <a:cubicBezTo>
                    <a:pt x="397" y="150"/>
                    <a:pt x="397" y="151"/>
                    <a:pt x="397" y="152"/>
                  </a:cubicBezTo>
                  <a:cubicBezTo>
                    <a:pt x="398" y="152"/>
                    <a:pt x="404" y="154"/>
                    <a:pt x="405" y="154"/>
                  </a:cubicBezTo>
                  <a:cubicBezTo>
                    <a:pt x="405" y="154"/>
                    <a:pt x="405" y="152"/>
                    <a:pt x="407" y="153"/>
                  </a:cubicBezTo>
                  <a:cubicBezTo>
                    <a:pt x="407" y="153"/>
                    <a:pt x="408" y="155"/>
                    <a:pt x="409" y="156"/>
                  </a:cubicBezTo>
                  <a:cubicBezTo>
                    <a:pt x="410" y="155"/>
                    <a:pt x="411" y="155"/>
                    <a:pt x="412" y="155"/>
                  </a:cubicBezTo>
                  <a:cubicBezTo>
                    <a:pt x="413" y="151"/>
                    <a:pt x="415" y="145"/>
                    <a:pt x="413" y="141"/>
                  </a:cubicBezTo>
                  <a:cubicBezTo>
                    <a:pt x="413" y="140"/>
                    <a:pt x="411" y="140"/>
                    <a:pt x="410" y="139"/>
                  </a:cubicBezTo>
                  <a:cubicBezTo>
                    <a:pt x="409" y="138"/>
                    <a:pt x="410" y="137"/>
                    <a:pt x="409" y="136"/>
                  </a:cubicBezTo>
                  <a:cubicBezTo>
                    <a:pt x="408" y="135"/>
                    <a:pt x="401" y="135"/>
                    <a:pt x="399" y="135"/>
                  </a:cubicBezTo>
                  <a:close/>
                  <a:moveTo>
                    <a:pt x="395" y="133"/>
                  </a:moveTo>
                  <a:cubicBezTo>
                    <a:pt x="395" y="133"/>
                    <a:pt x="394" y="135"/>
                    <a:pt x="393" y="136"/>
                  </a:cubicBezTo>
                  <a:cubicBezTo>
                    <a:pt x="392" y="137"/>
                    <a:pt x="390" y="136"/>
                    <a:pt x="388" y="137"/>
                  </a:cubicBezTo>
                  <a:cubicBezTo>
                    <a:pt x="388" y="139"/>
                    <a:pt x="388" y="140"/>
                    <a:pt x="389" y="140"/>
                  </a:cubicBezTo>
                  <a:cubicBezTo>
                    <a:pt x="389" y="139"/>
                    <a:pt x="390" y="140"/>
                    <a:pt x="391" y="140"/>
                  </a:cubicBezTo>
                  <a:cubicBezTo>
                    <a:pt x="391" y="140"/>
                    <a:pt x="392" y="137"/>
                    <a:pt x="392" y="137"/>
                  </a:cubicBezTo>
                  <a:cubicBezTo>
                    <a:pt x="393" y="137"/>
                    <a:pt x="394" y="137"/>
                    <a:pt x="395" y="137"/>
                  </a:cubicBezTo>
                  <a:cubicBezTo>
                    <a:pt x="395" y="137"/>
                    <a:pt x="397" y="132"/>
                    <a:pt x="395" y="133"/>
                  </a:cubicBezTo>
                  <a:close/>
                  <a:moveTo>
                    <a:pt x="389" y="132"/>
                  </a:moveTo>
                  <a:cubicBezTo>
                    <a:pt x="390" y="134"/>
                    <a:pt x="390" y="134"/>
                    <a:pt x="390" y="134"/>
                  </a:cubicBezTo>
                  <a:cubicBezTo>
                    <a:pt x="390" y="133"/>
                    <a:pt x="391" y="132"/>
                    <a:pt x="389" y="132"/>
                  </a:cubicBezTo>
                  <a:close/>
                  <a:moveTo>
                    <a:pt x="386" y="132"/>
                  </a:moveTo>
                  <a:cubicBezTo>
                    <a:pt x="386" y="132"/>
                    <a:pt x="386" y="134"/>
                    <a:pt x="386" y="134"/>
                  </a:cubicBezTo>
                  <a:cubicBezTo>
                    <a:pt x="388" y="135"/>
                    <a:pt x="387" y="133"/>
                    <a:pt x="386" y="132"/>
                  </a:cubicBezTo>
                  <a:close/>
                  <a:moveTo>
                    <a:pt x="404" y="131"/>
                  </a:moveTo>
                  <a:cubicBezTo>
                    <a:pt x="402" y="131"/>
                    <a:pt x="404" y="133"/>
                    <a:pt x="405" y="133"/>
                  </a:cubicBezTo>
                  <a:cubicBezTo>
                    <a:pt x="405" y="133"/>
                    <a:pt x="407" y="130"/>
                    <a:pt x="404" y="131"/>
                  </a:cubicBezTo>
                  <a:close/>
                  <a:moveTo>
                    <a:pt x="538" y="128"/>
                  </a:moveTo>
                  <a:cubicBezTo>
                    <a:pt x="537" y="128"/>
                    <a:pt x="535" y="129"/>
                    <a:pt x="535" y="130"/>
                  </a:cubicBezTo>
                  <a:cubicBezTo>
                    <a:pt x="535" y="130"/>
                    <a:pt x="533" y="130"/>
                    <a:pt x="533" y="130"/>
                  </a:cubicBezTo>
                  <a:cubicBezTo>
                    <a:pt x="534" y="130"/>
                    <a:pt x="532" y="130"/>
                    <a:pt x="532" y="130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4" y="132"/>
                    <a:pt x="535" y="131"/>
                    <a:pt x="536" y="132"/>
                  </a:cubicBezTo>
                  <a:cubicBezTo>
                    <a:pt x="536" y="132"/>
                    <a:pt x="537" y="133"/>
                    <a:pt x="538" y="134"/>
                  </a:cubicBezTo>
                  <a:cubicBezTo>
                    <a:pt x="538" y="133"/>
                    <a:pt x="537" y="132"/>
                    <a:pt x="538" y="131"/>
                  </a:cubicBezTo>
                  <a:cubicBezTo>
                    <a:pt x="538" y="130"/>
                    <a:pt x="544" y="127"/>
                    <a:pt x="538" y="128"/>
                  </a:cubicBezTo>
                  <a:close/>
                  <a:moveTo>
                    <a:pt x="443" y="114"/>
                  </a:moveTo>
                  <a:cubicBezTo>
                    <a:pt x="442" y="114"/>
                    <a:pt x="441" y="114"/>
                    <a:pt x="440" y="114"/>
                  </a:cubicBezTo>
                  <a:cubicBezTo>
                    <a:pt x="439" y="116"/>
                    <a:pt x="439" y="116"/>
                    <a:pt x="439" y="116"/>
                  </a:cubicBezTo>
                  <a:cubicBezTo>
                    <a:pt x="441" y="119"/>
                    <a:pt x="441" y="119"/>
                    <a:pt x="446" y="120"/>
                  </a:cubicBezTo>
                  <a:cubicBezTo>
                    <a:pt x="446" y="120"/>
                    <a:pt x="445" y="118"/>
                    <a:pt x="445" y="118"/>
                  </a:cubicBezTo>
                  <a:cubicBezTo>
                    <a:pt x="445" y="118"/>
                    <a:pt x="445" y="115"/>
                    <a:pt x="445" y="114"/>
                  </a:cubicBezTo>
                  <a:cubicBezTo>
                    <a:pt x="444" y="114"/>
                    <a:pt x="443" y="114"/>
                    <a:pt x="443" y="114"/>
                  </a:cubicBezTo>
                  <a:close/>
                  <a:moveTo>
                    <a:pt x="395" y="111"/>
                  </a:moveTo>
                  <a:cubicBezTo>
                    <a:pt x="394" y="112"/>
                    <a:pt x="394" y="114"/>
                    <a:pt x="393" y="115"/>
                  </a:cubicBezTo>
                  <a:cubicBezTo>
                    <a:pt x="392" y="114"/>
                    <a:pt x="392" y="117"/>
                    <a:pt x="391" y="117"/>
                  </a:cubicBezTo>
                  <a:cubicBezTo>
                    <a:pt x="392" y="118"/>
                    <a:pt x="394" y="118"/>
                    <a:pt x="395" y="119"/>
                  </a:cubicBezTo>
                  <a:cubicBezTo>
                    <a:pt x="397" y="120"/>
                    <a:pt x="396" y="123"/>
                    <a:pt x="398" y="124"/>
                  </a:cubicBezTo>
                  <a:cubicBezTo>
                    <a:pt x="400" y="125"/>
                    <a:pt x="402" y="124"/>
                    <a:pt x="405" y="124"/>
                  </a:cubicBezTo>
                  <a:cubicBezTo>
                    <a:pt x="408" y="125"/>
                    <a:pt x="410" y="127"/>
                    <a:pt x="412" y="128"/>
                  </a:cubicBezTo>
                  <a:cubicBezTo>
                    <a:pt x="413" y="128"/>
                    <a:pt x="413" y="127"/>
                    <a:pt x="414" y="128"/>
                  </a:cubicBezTo>
                  <a:cubicBezTo>
                    <a:pt x="416" y="126"/>
                    <a:pt x="414" y="124"/>
                    <a:pt x="418" y="124"/>
                  </a:cubicBezTo>
                  <a:cubicBezTo>
                    <a:pt x="418" y="126"/>
                    <a:pt x="418" y="126"/>
                    <a:pt x="418" y="126"/>
                  </a:cubicBezTo>
                  <a:cubicBezTo>
                    <a:pt x="421" y="127"/>
                    <a:pt x="428" y="128"/>
                    <a:pt x="429" y="130"/>
                  </a:cubicBezTo>
                  <a:cubicBezTo>
                    <a:pt x="429" y="131"/>
                    <a:pt x="428" y="132"/>
                    <a:pt x="429" y="132"/>
                  </a:cubicBezTo>
                  <a:cubicBezTo>
                    <a:pt x="429" y="133"/>
                    <a:pt x="431" y="133"/>
                    <a:pt x="431" y="134"/>
                  </a:cubicBezTo>
                  <a:cubicBezTo>
                    <a:pt x="433" y="138"/>
                    <a:pt x="430" y="139"/>
                    <a:pt x="430" y="142"/>
                  </a:cubicBezTo>
                  <a:cubicBezTo>
                    <a:pt x="430" y="143"/>
                    <a:pt x="431" y="144"/>
                    <a:pt x="431" y="144"/>
                  </a:cubicBezTo>
                  <a:cubicBezTo>
                    <a:pt x="431" y="146"/>
                    <a:pt x="429" y="147"/>
                    <a:pt x="429" y="148"/>
                  </a:cubicBezTo>
                  <a:cubicBezTo>
                    <a:pt x="429" y="149"/>
                    <a:pt x="430" y="151"/>
                    <a:pt x="431" y="152"/>
                  </a:cubicBezTo>
                  <a:cubicBezTo>
                    <a:pt x="431" y="153"/>
                    <a:pt x="431" y="155"/>
                    <a:pt x="431" y="154"/>
                  </a:cubicBezTo>
                  <a:cubicBezTo>
                    <a:pt x="431" y="155"/>
                    <a:pt x="431" y="158"/>
                    <a:pt x="431" y="158"/>
                  </a:cubicBezTo>
                  <a:cubicBezTo>
                    <a:pt x="433" y="158"/>
                    <a:pt x="434" y="158"/>
                    <a:pt x="435" y="158"/>
                  </a:cubicBezTo>
                  <a:cubicBezTo>
                    <a:pt x="436" y="156"/>
                    <a:pt x="436" y="156"/>
                    <a:pt x="436" y="156"/>
                  </a:cubicBezTo>
                  <a:cubicBezTo>
                    <a:pt x="440" y="155"/>
                    <a:pt x="439" y="157"/>
                    <a:pt x="439" y="158"/>
                  </a:cubicBezTo>
                  <a:cubicBezTo>
                    <a:pt x="439" y="158"/>
                    <a:pt x="439" y="158"/>
                    <a:pt x="439" y="158"/>
                  </a:cubicBezTo>
                  <a:cubicBezTo>
                    <a:pt x="439" y="158"/>
                    <a:pt x="451" y="156"/>
                    <a:pt x="451" y="156"/>
                  </a:cubicBezTo>
                  <a:cubicBezTo>
                    <a:pt x="452" y="155"/>
                    <a:pt x="451" y="153"/>
                    <a:pt x="452" y="152"/>
                  </a:cubicBezTo>
                  <a:cubicBezTo>
                    <a:pt x="455" y="150"/>
                    <a:pt x="455" y="150"/>
                    <a:pt x="455" y="150"/>
                  </a:cubicBezTo>
                  <a:cubicBezTo>
                    <a:pt x="456" y="152"/>
                    <a:pt x="457" y="155"/>
                    <a:pt x="457" y="157"/>
                  </a:cubicBezTo>
                  <a:cubicBezTo>
                    <a:pt x="459" y="157"/>
                    <a:pt x="460" y="158"/>
                    <a:pt x="462" y="158"/>
                  </a:cubicBezTo>
                  <a:cubicBezTo>
                    <a:pt x="462" y="157"/>
                    <a:pt x="465" y="155"/>
                    <a:pt x="466" y="156"/>
                  </a:cubicBezTo>
                  <a:cubicBezTo>
                    <a:pt x="466" y="156"/>
                    <a:pt x="468" y="158"/>
                    <a:pt x="470" y="157"/>
                  </a:cubicBezTo>
                  <a:cubicBezTo>
                    <a:pt x="471" y="154"/>
                    <a:pt x="471" y="154"/>
                    <a:pt x="471" y="154"/>
                  </a:cubicBezTo>
                  <a:cubicBezTo>
                    <a:pt x="473" y="154"/>
                    <a:pt x="473" y="154"/>
                    <a:pt x="474" y="154"/>
                  </a:cubicBezTo>
                  <a:cubicBezTo>
                    <a:pt x="475" y="154"/>
                    <a:pt x="475" y="155"/>
                    <a:pt x="475" y="157"/>
                  </a:cubicBezTo>
                  <a:cubicBezTo>
                    <a:pt x="478" y="157"/>
                    <a:pt x="480" y="156"/>
                    <a:pt x="482" y="156"/>
                  </a:cubicBezTo>
                  <a:cubicBezTo>
                    <a:pt x="482" y="154"/>
                    <a:pt x="482" y="154"/>
                    <a:pt x="482" y="154"/>
                  </a:cubicBezTo>
                  <a:cubicBezTo>
                    <a:pt x="484" y="155"/>
                    <a:pt x="483" y="156"/>
                    <a:pt x="484" y="157"/>
                  </a:cubicBezTo>
                  <a:cubicBezTo>
                    <a:pt x="485" y="157"/>
                    <a:pt x="485" y="156"/>
                    <a:pt x="486" y="156"/>
                  </a:cubicBezTo>
                  <a:cubicBezTo>
                    <a:pt x="487" y="155"/>
                    <a:pt x="489" y="156"/>
                    <a:pt x="491" y="156"/>
                  </a:cubicBezTo>
                  <a:cubicBezTo>
                    <a:pt x="495" y="156"/>
                    <a:pt x="498" y="156"/>
                    <a:pt x="502" y="156"/>
                  </a:cubicBezTo>
                  <a:cubicBezTo>
                    <a:pt x="502" y="154"/>
                    <a:pt x="502" y="155"/>
                    <a:pt x="503" y="155"/>
                  </a:cubicBezTo>
                  <a:cubicBezTo>
                    <a:pt x="503" y="153"/>
                    <a:pt x="503" y="151"/>
                    <a:pt x="502" y="151"/>
                  </a:cubicBezTo>
                  <a:cubicBezTo>
                    <a:pt x="503" y="151"/>
                    <a:pt x="504" y="151"/>
                    <a:pt x="504" y="151"/>
                  </a:cubicBezTo>
                  <a:cubicBezTo>
                    <a:pt x="505" y="151"/>
                    <a:pt x="505" y="154"/>
                    <a:pt x="505" y="154"/>
                  </a:cubicBezTo>
                  <a:cubicBezTo>
                    <a:pt x="506" y="154"/>
                    <a:pt x="507" y="155"/>
                    <a:pt x="508" y="156"/>
                  </a:cubicBezTo>
                  <a:cubicBezTo>
                    <a:pt x="509" y="156"/>
                    <a:pt x="509" y="155"/>
                    <a:pt x="510" y="155"/>
                  </a:cubicBezTo>
                  <a:cubicBezTo>
                    <a:pt x="511" y="154"/>
                    <a:pt x="510" y="154"/>
                    <a:pt x="511" y="154"/>
                  </a:cubicBezTo>
                  <a:cubicBezTo>
                    <a:pt x="511" y="154"/>
                    <a:pt x="512" y="155"/>
                    <a:pt x="512" y="156"/>
                  </a:cubicBezTo>
                  <a:cubicBezTo>
                    <a:pt x="514" y="156"/>
                    <a:pt x="526" y="155"/>
                    <a:pt x="529" y="154"/>
                  </a:cubicBezTo>
                  <a:cubicBezTo>
                    <a:pt x="529" y="154"/>
                    <a:pt x="529" y="152"/>
                    <a:pt x="530" y="152"/>
                  </a:cubicBezTo>
                  <a:cubicBezTo>
                    <a:pt x="531" y="156"/>
                    <a:pt x="530" y="150"/>
                    <a:pt x="530" y="148"/>
                  </a:cubicBezTo>
                  <a:cubicBezTo>
                    <a:pt x="531" y="147"/>
                    <a:pt x="530" y="149"/>
                    <a:pt x="530" y="149"/>
                  </a:cubicBezTo>
                  <a:cubicBezTo>
                    <a:pt x="532" y="148"/>
                    <a:pt x="534" y="147"/>
                    <a:pt x="535" y="146"/>
                  </a:cubicBezTo>
                  <a:cubicBezTo>
                    <a:pt x="537" y="143"/>
                    <a:pt x="536" y="142"/>
                    <a:pt x="535" y="139"/>
                  </a:cubicBezTo>
                  <a:cubicBezTo>
                    <a:pt x="535" y="139"/>
                    <a:pt x="533" y="139"/>
                    <a:pt x="533" y="139"/>
                  </a:cubicBezTo>
                  <a:cubicBezTo>
                    <a:pt x="531" y="138"/>
                    <a:pt x="527" y="135"/>
                    <a:pt x="524" y="135"/>
                  </a:cubicBezTo>
                  <a:cubicBezTo>
                    <a:pt x="523" y="135"/>
                    <a:pt x="521" y="137"/>
                    <a:pt x="520" y="136"/>
                  </a:cubicBezTo>
                  <a:cubicBezTo>
                    <a:pt x="517" y="134"/>
                    <a:pt x="517" y="134"/>
                    <a:pt x="517" y="134"/>
                  </a:cubicBezTo>
                  <a:cubicBezTo>
                    <a:pt x="517" y="134"/>
                    <a:pt x="517" y="132"/>
                    <a:pt x="517" y="132"/>
                  </a:cubicBezTo>
                  <a:cubicBezTo>
                    <a:pt x="516" y="132"/>
                    <a:pt x="508" y="131"/>
                    <a:pt x="506" y="132"/>
                  </a:cubicBezTo>
                  <a:cubicBezTo>
                    <a:pt x="506" y="132"/>
                    <a:pt x="505" y="133"/>
                    <a:pt x="503" y="133"/>
                  </a:cubicBezTo>
                  <a:cubicBezTo>
                    <a:pt x="502" y="133"/>
                    <a:pt x="501" y="131"/>
                    <a:pt x="497" y="131"/>
                  </a:cubicBezTo>
                  <a:cubicBezTo>
                    <a:pt x="496" y="132"/>
                    <a:pt x="496" y="132"/>
                    <a:pt x="496" y="132"/>
                  </a:cubicBezTo>
                  <a:cubicBezTo>
                    <a:pt x="494" y="133"/>
                    <a:pt x="493" y="132"/>
                    <a:pt x="492" y="132"/>
                  </a:cubicBezTo>
                  <a:cubicBezTo>
                    <a:pt x="491" y="134"/>
                    <a:pt x="491" y="134"/>
                    <a:pt x="491" y="134"/>
                  </a:cubicBezTo>
                  <a:cubicBezTo>
                    <a:pt x="489" y="135"/>
                    <a:pt x="485" y="133"/>
                    <a:pt x="482" y="134"/>
                  </a:cubicBezTo>
                  <a:cubicBezTo>
                    <a:pt x="482" y="135"/>
                    <a:pt x="480" y="135"/>
                    <a:pt x="479" y="136"/>
                  </a:cubicBezTo>
                  <a:cubicBezTo>
                    <a:pt x="479" y="136"/>
                    <a:pt x="479" y="138"/>
                    <a:pt x="479" y="138"/>
                  </a:cubicBezTo>
                  <a:cubicBezTo>
                    <a:pt x="477" y="138"/>
                    <a:pt x="470" y="136"/>
                    <a:pt x="468" y="135"/>
                  </a:cubicBezTo>
                  <a:cubicBezTo>
                    <a:pt x="468" y="138"/>
                    <a:pt x="468" y="138"/>
                    <a:pt x="468" y="138"/>
                  </a:cubicBezTo>
                  <a:cubicBezTo>
                    <a:pt x="467" y="138"/>
                    <a:pt x="465" y="136"/>
                    <a:pt x="463" y="136"/>
                  </a:cubicBezTo>
                  <a:cubicBezTo>
                    <a:pt x="463" y="136"/>
                    <a:pt x="463" y="138"/>
                    <a:pt x="461" y="138"/>
                  </a:cubicBezTo>
                  <a:cubicBezTo>
                    <a:pt x="461" y="136"/>
                    <a:pt x="461" y="136"/>
                    <a:pt x="461" y="136"/>
                  </a:cubicBezTo>
                  <a:cubicBezTo>
                    <a:pt x="458" y="135"/>
                    <a:pt x="456" y="135"/>
                    <a:pt x="453" y="134"/>
                  </a:cubicBezTo>
                  <a:cubicBezTo>
                    <a:pt x="452" y="134"/>
                    <a:pt x="452" y="135"/>
                    <a:pt x="451" y="136"/>
                  </a:cubicBezTo>
                  <a:cubicBezTo>
                    <a:pt x="451" y="134"/>
                    <a:pt x="451" y="133"/>
                    <a:pt x="451" y="132"/>
                  </a:cubicBezTo>
                  <a:cubicBezTo>
                    <a:pt x="448" y="131"/>
                    <a:pt x="447" y="130"/>
                    <a:pt x="444" y="131"/>
                  </a:cubicBezTo>
                  <a:cubicBezTo>
                    <a:pt x="443" y="131"/>
                    <a:pt x="443" y="133"/>
                    <a:pt x="443" y="133"/>
                  </a:cubicBezTo>
                  <a:cubicBezTo>
                    <a:pt x="439" y="135"/>
                    <a:pt x="442" y="131"/>
                    <a:pt x="443" y="130"/>
                  </a:cubicBezTo>
                  <a:cubicBezTo>
                    <a:pt x="442" y="130"/>
                    <a:pt x="440" y="130"/>
                    <a:pt x="439" y="130"/>
                  </a:cubicBezTo>
                  <a:cubicBezTo>
                    <a:pt x="440" y="128"/>
                    <a:pt x="440" y="128"/>
                    <a:pt x="440" y="128"/>
                  </a:cubicBezTo>
                  <a:cubicBezTo>
                    <a:pt x="444" y="129"/>
                    <a:pt x="445" y="129"/>
                    <a:pt x="449" y="127"/>
                  </a:cubicBezTo>
                  <a:cubicBezTo>
                    <a:pt x="449" y="127"/>
                    <a:pt x="449" y="125"/>
                    <a:pt x="449" y="125"/>
                  </a:cubicBezTo>
                  <a:cubicBezTo>
                    <a:pt x="447" y="124"/>
                    <a:pt x="445" y="124"/>
                    <a:pt x="443" y="123"/>
                  </a:cubicBezTo>
                  <a:cubicBezTo>
                    <a:pt x="442" y="123"/>
                    <a:pt x="441" y="121"/>
                    <a:pt x="441" y="121"/>
                  </a:cubicBezTo>
                  <a:cubicBezTo>
                    <a:pt x="439" y="120"/>
                    <a:pt x="437" y="121"/>
                    <a:pt x="436" y="120"/>
                  </a:cubicBezTo>
                  <a:cubicBezTo>
                    <a:pt x="435" y="120"/>
                    <a:pt x="435" y="118"/>
                    <a:pt x="435" y="117"/>
                  </a:cubicBezTo>
                  <a:cubicBezTo>
                    <a:pt x="431" y="118"/>
                    <a:pt x="420" y="120"/>
                    <a:pt x="419" y="119"/>
                  </a:cubicBezTo>
                  <a:cubicBezTo>
                    <a:pt x="418" y="119"/>
                    <a:pt x="419" y="117"/>
                    <a:pt x="419" y="117"/>
                  </a:cubicBezTo>
                  <a:cubicBezTo>
                    <a:pt x="419" y="117"/>
                    <a:pt x="415" y="114"/>
                    <a:pt x="415" y="114"/>
                  </a:cubicBezTo>
                  <a:cubicBezTo>
                    <a:pt x="413" y="113"/>
                    <a:pt x="412" y="114"/>
                    <a:pt x="409" y="114"/>
                  </a:cubicBezTo>
                  <a:cubicBezTo>
                    <a:pt x="408" y="114"/>
                    <a:pt x="404" y="113"/>
                    <a:pt x="403" y="113"/>
                  </a:cubicBezTo>
                  <a:cubicBezTo>
                    <a:pt x="402" y="113"/>
                    <a:pt x="402" y="112"/>
                    <a:pt x="402" y="112"/>
                  </a:cubicBezTo>
                  <a:cubicBezTo>
                    <a:pt x="401" y="111"/>
                    <a:pt x="399" y="112"/>
                    <a:pt x="399" y="112"/>
                  </a:cubicBezTo>
                  <a:cubicBezTo>
                    <a:pt x="399" y="112"/>
                    <a:pt x="397" y="111"/>
                    <a:pt x="395" y="111"/>
                  </a:cubicBezTo>
                  <a:close/>
                  <a:moveTo>
                    <a:pt x="523" y="102"/>
                  </a:moveTo>
                  <a:cubicBezTo>
                    <a:pt x="524" y="102"/>
                    <a:pt x="524" y="103"/>
                    <a:pt x="524" y="104"/>
                  </a:cubicBezTo>
                  <a:cubicBezTo>
                    <a:pt x="525" y="104"/>
                    <a:pt x="525" y="105"/>
                    <a:pt x="526" y="105"/>
                  </a:cubicBezTo>
                  <a:cubicBezTo>
                    <a:pt x="523" y="105"/>
                    <a:pt x="520" y="105"/>
                    <a:pt x="518" y="105"/>
                  </a:cubicBezTo>
                  <a:cubicBezTo>
                    <a:pt x="519" y="105"/>
                    <a:pt x="518" y="104"/>
                    <a:pt x="518" y="104"/>
                  </a:cubicBezTo>
                  <a:cubicBezTo>
                    <a:pt x="518" y="104"/>
                    <a:pt x="522" y="102"/>
                    <a:pt x="523" y="102"/>
                  </a:cubicBezTo>
                  <a:close/>
                  <a:moveTo>
                    <a:pt x="411" y="99"/>
                  </a:moveTo>
                  <a:cubicBezTo>
                    <a:pt x="411" y="100"/>
                    <a:pt x="411" y="100"/>
                    <a:pt x="411" y="100"/>
                  </a:cubicBezTo>
                  <a:cubicBezTo>
                    <a:pt x="409" y="101"/>
                    <a:pt x="407" y="101"/>
                    <a:pt x="405" y="102"/>
                  </a:cubicBezTo>
                  <a:cubicBezTo>
                    <a:pt x="405" y="102"/>
                    <a:pt x="405" y="102"/>
                    <a:pt x="405" y="102"/>
                  </a:cubicBezTo>
                  <a:cubicBezTo>
                    <a:pt x="402" y="103"/>
                    <a:pt x="399" y="102"/>
                    <a:pt x="397" y="102"/>
                  </a:cubicBezTo>
                  <a:cubicBezTo>
                    <a:pt x="397" y="102"/>
                    <a:pt x="394" y="104"/>
                    <a:pt x="393" y="104"/>
                  </a:cubicBezTo>
                  <a:cubicBezTo>
                    <a:pt x="394" y="105"/>
                    <a:pt x="394" y="105"/>
                    <a:pt x="394" y="106"/>
                  </a:cubicBezTo>
                  <a:cubicBezTo>
                    <a:pt x="404" y="105"/>
                    <a:pt x="414" y="111"/>
                    <a:pt x="421" y="106"/>
                  </a:cubicBezTo>
                  <a:cubicBezTo>
                    <a:pt x="422" y="105"/>
                    <a:pt x="422" y="105"/>
                    <a:pt x="423" y="105"/>
                  </a:cubicBezTo>
                  <a:cubicBezTo>
                    <a:pt x="424" y="102"/>
                    <a:pt x="424" y="102"/>
                    <a:pt x="424" y="102"/>
                  </a:cubicBezTo>
                  <a:cubicBezTo>
                    <a:pt x="429" y="101"/>
                    <a:pt x="420" y="100"/>
                    <a:pt x="420" y="100"/>
                  </a:cubicBezTo>
                  <a:cubicBezTo>
                    <a:pt x="420" y="99"/>
                    <a:pt x="420" y="99"/>
                    <a:pt x="420" y="99"/>
                  </a:cubicBezTo>
                  <a:cubicBezTo>
                    <a:pt x="418" y="99"/>
                    <a:pt x="417" y="101"/>
                    <a:pt x="414" y="100"/>
                  </a:cubicBezTo>
                  <a:cubicBezTo>
                    <a:pt x="413" y="100"/>
                    <a:pt x="413" y="99"/>
                    <a:pt x="411" y="99"/>
                  </a:cubicBezTo>
                  <a:close/>
                  <a:moveTo>
                    <a:pt x="442" y="96"/>
                  </a:moveTo>
                  <a:cubicBezTo>
                    <a:pt x="441" y="97"/>
                    <a:pt x="442" y="98"/>
                    <a:pt x="442" y="98"/>
                  </a:cubicBezTo>
                  <a:cubicBezTo>
                    <a:pt x="442" y="99"/>
                    <a:pt x="440" y="100"/>
                    <a:pt x="439" y="100"/>
                  </a:cubicBezTo>
                  <a:cubicBezTo>
                    <a:pt x="439" y="101"/>
                    <a:pt x="439" y="103"/>
                    <a:pt x="439" y="102"/>
                  </a:cubicBezTo>
                  <a:cubicBezTo>
                    <a:pt x="440" y="105"/>
                    <a:pt x="440" y="106"/>
                    <a:pt x="440" y="108"/>
                  </a:cubicBezTo>
                  <a:cubicBezTo>
                    <a:pt x="441" y="107"/>
                    <a:pt x="441" y="106"/>
                    <a:pt x="441" y="106"/>
                  </a:cubicBezTo>
                  <a:cubicBezTo>
                    <a:pt x="442" y="106"/>
                    <a:pt x="444" y="106"/>
                    <a:pt x="445" y="106"/>
                  </a:cubicBezTo>
                  <a:cubicBezTo>
                    <a:pt x="446" y="104"/>
                    <a:pt x="447" y="102"/>
                    <a:pt x="447" y="99"/>
                  </a:cubicBezTo>
                  <a:cubicBezTo>
                    <a:pt x="445" y="98"/>
                    <a:pt x="444" y="97"/>
                    <a:pt x="442" y="96"/>
                  </a:cubicBezTo>
                  <a:close/>
                  <a:moveTo>
                    <a:pt x="510" y="94"/>
                  </a:moveTo>
                  <a:cubicBezTo>
                    <a:pt x="511" y="93"/>
                    <a:pt x="510" y="96"/>
                    <a:pt x="510" y="96"/>
                  </a:cubicBezTo>
                  <a:cubicBezTo>
                    <a:pt x="508" y="96"/>
                    <a:pt x="509" y="94"/>
                    <a:pt x="510" y="94"/>
                  </a:cubicBezTo>
                  <a:close/>
                  <a:moveTo>
                    <a:pt x="377" y="79"/>
                  </a:moveTo>
                  <a:cubicBezTo>
                    <a:pt x="373" y="88"/>
                    <a:pt x="374" y="92"/>
                    <a:pt x="384" y="92"/>
                  </a:cubicBezTo>
                  <a:cubicBezTo>
                    <a:pt x="384" y="92"/>
                    <a:pt x="385" y="94"/>
                    <a:pt x="385" y="94"/>
                  </a:cubicBezTo>
                  <a:cubicBezTo>
                    <a:pt x="384" y="94"/>
                    <a:pt x="383" y="93"/>
                    <a:pt x="382" y="94"/>
                  </a:cubicBezTo>
                  <a:cubicBezTo>
                    <a:pt x="382" y="94"/>
                    <a:pt x="381" y="96"/>
                    <a:pt x="382" y="96"/>
                  </a:cubicBezTo>
                  <a:cubicBezTo>
                    <a:pt x="383" y="96"/>
                    <a:pt x="383" y="98"/>
                    <a:pt x="384" y="98"/>
                  </a:cubicBezTo>
                  <a:cubicBezTo>
                    <a:pt x="385" y="99"/>
                    <a:pt x="388" y="100"/>
                    <a:pt x="388" y="101"/>
                  </a:cubicBezTo>
                  <a:cubicBezTo>
                    <a:pt x="388" y="102"/>
                    <a:pt x="387" y="102"/>
                    <a:pt x="388" y="103"/>
                  </a:cubicBezTo>
                  <a:cubicBezTo>
                    <a:pt x="389" y="103"/>
                    <a:pt x="390" y="103"/>
                    <a:pt x="391" y="103"/>
                  </a:cubicBezTo>
                  <a:cubicBezTo>
                    <a:pt x="392" y="103"/>
                    <a:pt x="392" y="101"/>
                    <a:pt x="393" y="100"/>
                  </a:cubicBezTo>
                  <a:cubicBezTo>
                    <a:pt x="395" y="99"/>
                    <a:pt x="402" y="99"/>
                    <a:pt x="404" y="99"/>
                  </a:cubicBezTo>
                  <a:cubicBezTo>
                    <a:pt x="404" y="98"/>
                    <a:pt x="404" y="97"/>
                    <a:pt x="404" y="96"/>
                  </a:cubicBezTo>
                  <a:cubicBezTo>
                    <a:pt x="404" y="96"/>
                    <a:pt x="402" y="95"/>
                    <a:pt x="402" y="94"/>
                  </a:cubicBezTo>
                  <a:cubicBezTo>
                    <a:pt x="402" y="93"/>
                    <a:pt x="403" y="93"/>
                    <a:pt x="403" y="93"/>
                  </a:cubicBezTo>
                  <a:cubicBezTo>
                    <a:pt x="403" y="93"/>
                    <a:pt x="401" y="90"/>
                    <a:pt x="401" y="90"/>
                  </a:cubicBezTo>
                  <a:cubicBezTo>
                    <a:pt x="401" y="90"/>
                    <a:pt x="400" y="90"/>
                    <a:pt x="399" y="90"/>
                  </a:cubicBezTo>
                  <a:cubicBezTo>
                    <a:pt x="399" y="90"/>
                    <a:pt x="397" y="88"/>
                    <a:pt x="397" y="88"/>
                  </a:cubicBezTo>
                  <a:cubicBezTo>
                    <a:pt x="396" y="87"/>
                    <a:pt x="395" y="89"/>
                    <a:pt x="394" y="88"/>
                  </a:cubicBezTo>
                  <a:cubicBezTo>
                    <a:pt x="394" y="88"/>
                    <a:pt x="394" y="88"/>
                    <a:pt x="394" y="88"/>
                  </a:cubicBezTo>
                  <a:cubicBezTo>
                    <a:pt x="394" y="87"/>
                    <a:pt x="392" y="86"/>
                    <a:pt x="392" y="86"/>
                  </a:cubicBezTo>
                  <a:cubicBezTo>
                    <a:pt x="389" y="84"/>
                    <a:pt x="386" y="84"/>
                    <a:pt x="383" y="83"/>
                  </a:cubicBezTo>
                  <a:cubicBezTo>
                    <a:pt x="381" y="82"/>
                    <a:pt x="379" y="80"/>
                    <a:pt x="377" y="79"/>
                  </a:cubicBezTo>
                  <a:close/>
                  <a:moveTo>
                    <a:pt x="363" y="57"/>
                  </a:moveTo>
                  <a:cubicBezTo>
                    <a:pt x="364" y="60"/>
                    <a:pt x="364" y="63"/>
                    <a:pt x="365" y="65"/>
                  </a:cubicBezTo>
                  <a:cubicBezTo>
                    <a:pt x="365" y="65"/>
                    <a:pt x="367" y="64"/>
                    <a:pt x="367" y="64"/>
                  </a:cubicBezTo>
                  <a:cubicBezTo>
                    <a:pt x="368" y="65"/>
                    <a:pt x="368" y="67"/>
                    <a:pt x="369" y="68"/>
                  </a:cubicBezTo>
                  <a:cubicBezTo>
                    <a:pt x="369" y="68"/>
                    <a:pt x="370" y="67"/>
                    <a:pt x="371" y="68"/>
                  </a:cubicBezTo>
                  <a:cubicBezTo>
                    <a:pt x="370" y="66"/>
                    <a:pt x="371" y="65"/>
                    <a:pt x="370" y="63"/>
                  </a:cubicBezTo>
                  <a:cubicBezTo>
                    <a:pt x="370" y="62"/>
                    <a:pt x="367" y="61"/>
                    <a:pt x="367" y="60"/>
                  </a:cubicBezTo>
                  <a:cubicBezTo>
                    <a:pt x="366" y="59"/>
                    <a:pt x="367" y="58"/>
                    <a:pt x="367" y="57"/>
                  </a:cubicBezTo>
                  <a:cubicBezTo>
                    <a:pt x="366" y="57"/>
                    <a:pt x="364" y="58"/>
                    <a:pt x="363" y="57"/>
                  </a:cubicBezTo>
                  <a:close/>
                  <a:moveTo>
                    <a:pt x="578" y="40"/>
                  </a:moveTo>
                  <a:cubicBezTo>
                    <a:pt x="581" y="40"/>
                    <a:pt x="580" y="41"/>
                    <a:pt x="579" y="41"/>
                  </a:cubicBezTo>
                  <a:cubicBezTo>
                    <a:pt x="573" y="42"/>
                    <a:pt x="573" y="40"/>
                    <a:pt x="578" y="40"/>
                  </a:cubicBezTo>
                  <a:close/>
                  <a:moveTo>
                    <a:pt x="374" y="160"/>
                  </a:moveTo>
                  <a:cubicBezTo>
                    <a:pt x="374" y="160"/>
                    <a:pt x="372" y="163"/>
                    <a:pt x="371" y="164"/>
                  </a:cubicBezTo>
                  <a:cubicBezTo>
                    <a:pt x="369" y="164"/>
                    <a:pt x="358" y="165"/>
                    <a:pt x="365" y="167"/>
                  </a:cubicBezTo>
                  <a:cubicBezTo>
                    <a:pt x="365" y="167"/>
                    <a:pt x="364" y="169"/>
                    <a:pt x="364" y="169"/>
                  </a:cubicBezTo>
                  <a:cubicBezTo>
                    <a:pt x="362" y="168"/>
                    <a:pt x="360" y="169"/>
                    <a:pt x="357" y="168"/>
                  </a:cubicBezTo>
                  <a:cubicBezTo>
                    <a:pt x="357" y="167"/>
                    <a:pt x="356" y="165"/>
                    <a:pt x="355" y="165"/>
                  </a:cubicBezTo>
                  <a:cubicBezTo>
                    <a:pt x="353" y="166"/>
                    <a:pt x="347" y="171"/>
                    <a:pt x="348" y="174"/>
                  </a:cubicBezTo>
                  <a:cubicBezTo>
                    <a:pt x="348" y="175"/>
                    <a:pt x="349" y="175"/>
                    <a:pt x="349" y="176"/>
                  </a:cubicBezTo>
                  <a:cubicBezTo>
                    <a:pt x="351" y="176"/>
                    <a:pt x="353" y="177"/>
                    <a:pt x="353" y="177"/>
                  </a:cubicBezTo>
                  <a:cubicBezTo>
                    <a:pt x="355" y="177"/>
                    <a:pt x="357" y="177"/>
                    <a:pt x="357" y="178"/>
                  </a:cubicBezTo>
                  <a:cubicBezTo>
                    <a:pt x="358" y="179"/>
                    <a:pt x="358" y="181"/>
                    <a:pt x="357" y="181"/>
                  </a:cubicBezTo>
                  <a:cubicBezTo>
                    <a:pt x="357" y="182"/>
                    <a:pt x="358" y="184"/>
                    <a:pt x="357" y="185"/>
                  </a:cubicBezTo>
                  <a:cubicBezTo>
                    <a:pt x="356" y="187"/>
                    <a:pt x="347" y="186"/>
                    <a:pt x="344" y="186"/>
                  </a:cubicBezTo>
                  <a:cubicBezTo>
                    <a:pt x="342" y="184"/>
                    <a:pt x="341" y="182"/>
                    <a:pt x="340" y="180"/>
                  </a:cubicBezTo>
                  <a:cubicBezTo>
                    <a:pt x="340" y="180"/>
                    <a:pt x="339" y="181"/>
                    <a:pt x="338" y="181"/>
                  </a:cubicBezTo>
                  <a:cubicBezTo>
                    <a:pt x="337" y="182"/>
                    <a:pt x="337" y="181"/>
                    <a:pt x="336" y="181"/>
                  </a:cubicBezTo>
                  <a:cubicBezTo>
                    <a:pt x="336" y="182"/>
                    <a:pt x="335" y="182"/>
                    <a:pt x="335" y="184"/>
                  </a:cubicBezTo>
                  <a:cubicBezTo>
                    <a:pt x="335" y="184"/>
                    <a:pt x="336" y="186"/>
                    <a:pt x="336" y="186"/>
                  </a:cubicBezTo>
                  <a:cubicBezTo>
                    <a:pt x="336" y="187"/>
                    <a:pt x="335" y="188"/>
                    <a:pt x="336" y="188"/>
                  </a:cubicBezTo>
                  <a:cubicBezTo>
                    <a:pt x="336" y="189"/>
                    <a:pt x="338" y="190"/>
                    <a:pt x="338" y="191"/>
                  </a:cubicBezTo>
                  <a:cubicBezTo>
                    <a:pt x="339" y="191"/>
                    <a:pt x="341" y="194"/>
                    <a:pt x="341" y="194"/>
                  </a:cubicBezTo>
                  <a:cubicBezTo>
                    <a:pt x="342" y="194"/>
                    <a:pt x="343" y="194"/>
                    <a:pt x="344" y="194"/>
                  </a:cubicBezTo>
                  <a:cubicBezTo>
                    <a:pt x="344" y="194"/>
                    <a:pt x="346" y="196"/>
                    <a:pt x="346" y="196"/>
                  </a:cubicBezTo>
                  <a:cubicBezTo>
                    <a:pt x="348" y="196"/>
                    <a:pt x="348" y="196"/>
                    <a:pt x="348" y="196"/>
                  </a:cubicBezTo>
                  <a:cubicBezTo>
                    <a:pt x="348" y="196"/>
                    <a:pt x="348" y="194"/>
                    <a:pt x="348" y="193"/>
                  </a:cubicBezTo>
                  <a:cubicBezTo>
                    <a:pt x="349" y="193"/>
                    <a:pt x="350" y="193"/>
                    <a:pt x="352" y="193"/>
                  </a:cubicBezTo>
                  <a:cubicBezTo>
                    <a:pt x="352" y="194"/>
                    <a:pt x="353" y="195"/>
                    <a:pt x="354" y="196"/>
                  </a:cubicBezTo>
                  <a:cubicBezTo>
                    <a:pt x="355" y="197"/>
                    <a:pt x="356" y="199"/>
                    <a:pt x="357" y="199"/>
                  </a:cubicBezTo>
                  <a:cubicBezTo>
                    <a:pt x="357" y="200"/>
                    <a:pt x="359" y="199"/>
                    <a:pt x="359" y="199"/>
                  </a:cubicBezTo>
                  <a:cubicBezTo>
                    <a:pt x="360" y="200"/>
                    <a:pt x="364" y="203"/>
                    <a:pt x="364" y="203"/>
                  </a:cubicBezTo>
                  <a:cubicBezTo>
                    <a:pt x="364" y="204"/>
                    <a:pt x="364" y="205"/>
                    <a:pt x="364" y="206"/>
                  </a:cubicBezTo>
                  <a:cubicBezTo>
                    <a:pt x="364" y="207"/>
                    <a:pt x="366" y="209"/>
                    <a:pt x="367" y="211"/>
                  </a:cubicBezTo>
                  <a:cubicBezTo>
                    <a:pt x="369" y="211"/>
                    <a:pt x="370" y="212"/>
                    <a:pt x="372" y="211"/>
                  </a:cubicBezTo>
                  <a:cubicBezTo>
                    <a:pt x="374" y="210"/>
                    <a:pt x="375" y="206"/>
                    <a:pt x="377" y="205"/>
                  </a:cubicBezTo>
                  <a:cubicBezTo>
                    <a:pt x="378" y="204"/>
                    <a:pt x="380" y="205"/>
                    <a:pt x="381" y="205"/>
                  </a:cubicBezTo>
                  <a:cubicBezTo>
                    <a:pt x="381" y="205"/>
                    <a:pt x="382" y="203"/>
                    <a:pt x="383" y="203"/>
                  </a:cubicBezTo>
                  <a:cubicBezTo>
                    <a:pt x="386" y="201"/>
                    <a:pt x="388" y="202"/>
                    <a:pt x="391" y="201"/>
                  </a:cubicBezTo>
                  <a:cubicBezTo>
                    <a:pt x="391" y="198"/>
                    <a:pt x="391" y="199"/>
                    <a:pt x="391" y="197"/>
                  </a:cubicBezTo>
                  <a:cubicBezTo>
                    <a:pt x="393" y="197"/>
                    <a:pt x="393" y="197"/>
                    <a:pt x="393" y="197"/>
                  </a:cubicBezTo>
                  <a:cubicBezTo>
                    <a:pt x="393" y="196"/>
                    <a:pt x="394" y="192"/>
                    <a:pt x="393" y="191"/>
                  </a:cubicBezTo>
                  <a:cubicBezTo>
                    <a:pt x="392" y="189"/>
                    <a:pt x="392" y="189"/>
                    <a:pt x="392" y="189"/>
                  </a:cubicBezTo>
                  <a:cubicBezTo>
                    <a:pt x="392" y="187"/>
                    <a:pt x="393" y="187"/>
                    <a:pt x="393" y="185"/>
                  </a:cubicBezTo>
                  <a:cubicBezTo>
                    <a:pt x="393" y="185"/>
                    <a:pt x="390" y="183"/>
                    <a:pt x="390" y="183"/>
                  </a:cubicBezTo>
                  <a:cubicBezTo>
                    <a:pt x="387" y="186"/>
                    <a:pt x="388" y="185"/>
                    <a:pt x="385" y="187"/>
                  </a:cubicBezTo>
                  <a:cubicBezTo>
                    <a:pt x="384" y="184"/>
                    <a:pt x="384" y="183"/>
                    <a:pt x="383" y="179"/>
                  </a:cubicBezTo>
                  <a:cubicBezTo>
                    <a:pt x="377" y="182"/>
                    <a:pt x="379" y="182"/>
                    <a:pt x="377" y="177"/>
                  </a:cubicBezTo>
                  <a:cubicBezTo>
                    <a:pt x="375" y="177"/>
                    <a:pt x="375" y="177"/>
                    <a:pt x="375" y="177"/>
                  </a:cubicBezTo>
                  <a:cubicBezTo>
                    <a:pt x="376" y="175"/>
                    <a:pt x="376" y="175"/>
                    <a:pt x="376" y="175"/>
                  </a:cubicBezTo>
                  <a:cubicBezTo>
                    <a:pt x="379" y="174"/>
                    <a:pt x="381" y="175"/>
                    <a:pt x="384" y="174"/>
                  </a:cubicBezTo>
                  <a:cubicBezTo>
                    <a:pt x="384" y="174"/>
                    <a:pt x="385" y="171"/>
                    <a:pt x="383" y="171"/>
                  </a:cubicBezTo>
                  <a:cubicBezTo>
                    <a:pt x="384" y="171"/>
                    <a:pt x="384" y="169"/>
                    <a:pt x="384" y="168"/>
                  </a:cubicBezTo>
                  <a:cubicBezTo>
                    <a:pt x="384" y="168"/>
                    <a:pt x="382" y="168"/>
                    <a:pt x="382" y="168"/>
                  </a:cubicBezTo>
                  <a:cubicBezTo>
                    <a:pt x="382" y="168"/>
                    <a:pt x="381" y="166"/>
                    <a:pt x="381" y="166"/>
                  </a:cubicBezTo>
                  <a:cubicBezTo>
                    <a:pt x="379" y="165"/>
                    <a:pt x="375" y="165"/>
                    <a:pt x="373" y="166"/>
                  </a:cubicBezTo>
                  <a:cubicBezTo>
                    <a:pt x="372" y="168"/>
                    <a:pt x="372" y="168"/>
                    <a:pt x="372" y="168"/>
                  </a:cubicBezTo>
                  <a:cubicBezTo>
                    <a:pt x="371" y="168"/>
                    <a:pt x="369" y="167"/>
                    <a:pt x="368" y="168"/>
                  </a:cubicBezTo>
                  <a:cubicBezTo>
                    <a:pt x="369" y="167"/>
                    <a:pt x="370" y="167"/>
                    <a:pt x="371" y="166"/>
                  </a:cubicBezTo>
                  <a:cubicBezTo>
                    <a:pt x="372" y="166"/>
                    <a:pt x="374" y="164"/>
                    <a:pt x="374" y="164"/>
                  </a:cubicBezTo>
                  <a:cubicBezTo>
                    <a:pt x="375" y="164"/>
                    <a:pt x="376" y="164"/>
                    <a:pt x="377" y="164"/>
                  </a:cubicBezTo>
                  <a:cubicBezTo>
                    <a:pt x="379" y="162"/>
                    <a:pt x="378" y="158"/>
                    <a:pt x="374" y="160"/>
                  </a:cubicBezTo>
                  <a:close/>
                  <a:moveTo>
                    <a:pt x="294" y="131"/>
                  </a:moveTo>
                  <a:cubicBezTo>
                    <a:pt x="294" y="131"/>
                    <a:pt x="294" y="133"/>
                    <a:pt x="294" y="133"/>
                  </a:cubicBezTo>
                  <a:cubicBezTo>
                    <a:pt x="291" y="134"/>
                    <a:pt x="293" y="131"/>
                    <a:pt x="294" y="131"/>
                  </a:cubicBezTo>
                  <a:close/>
                  <a:moveTo>
                    <a:pt x="188" y="120"/>
                  </a:moveTo>
                  <a:cubicBezTo>
                    <a:pt x="189" y="121"/>
                    <a:pt x="187" y="122"/>
                    <a:pt x="187" y="122"/>
                  </a:cubicBezTo>
                  <a:cubicBezTo>
                    <a:pt x="187" y="121"/>
                    <a:pt x="187" y="120"/>
                    <a:pt x="188" y="120"/>
                  </a:cubicBezTo>
                  <a:close/>
                  <a:moveTo>
                    <a:pt x="335" y="119"/>
                  </a:moveTo>
                  <a:cubicBezTo>
                    <a:pt x="333" y="119"/>
                    <a:pt x="327" y="121"/>
                    <a:pt x="326" y="122"/>
                  </a:cubicBezTo>
                  <a:cubicBezTo>
                    <a:pt x="325" y="122"/>
                    <a:pt x="324" y="123"/>
                    <a:pt x="324" y="124"/>
                  </a:cubicBezTo>
                  <a:cubicBezTo>
                    <a:pt x="322" y="122"/>
                    <a:pt x="321" y="125"/>
                    <a:pt x="324" y="127"/>
                  </a:cubicBezTo>
                  <a:cubicBezTo>
                    <a:pt x="324" y="128"/>
                    <a:pt x="324" y="128"/>
                    <a:pt x="324" y="128"/>
                  </a:cubicBezTo>
                  <a:cubicBezTo>
                    <a:pt x="328" y="127"/>
                    <a:pt x="330" y="127"/>
                    <a:pt x="334" y="126"/>
                  </a:cubicBezTo>
                  <a:cubicBezTo>
                    <a:pt x="334" y="126"/>
                    <a:pt x="332" y="128"/>
                    <a:pt x="332" y="128"/>
                  </a:cubicBezTo>
                  <a:cubicBezTo>
                    <a:pt x="329" y="128"/>
                    <a:pt x="328" y="129"/>
                    <a:pt x="326" y="130"/>
                  </a:cubicBezTo>
                  <a:cubicBezTo>
                    <a:pt x="325" y="132"/>
                    <a:pt x="325" y="132"/>
                    <a:pt x="325" y="132"/>
                  </a:cubicBezTo>
                  <a:cubicBezTo>
                    <a:pt x="329" y="131"/>
                    <a:pt x="337" y="131"/>
                    <a:pt x="334" y="132"/>
                  </a:cubicBezTo>
                  <a:cubicBezTo>
                    <a:pt x="333" y="132"/>
                    <a:pt x="331" y="132"/>
                    <a:pt x="331" y="133"/>
                  </a:cubicBezTo>
                  <a:cubicBezTo>
                    <a:pt x="330" y="133"/>
                    <a:pt x="330" y="135"/>
                    <a:pt x="330" y="136"/>
                  </a:cubicBezTo>
                  <a:cubicBezTo>
                    <a:pt x="329" y="136"/>
                    <a:pt x="327" y="136"/>
                    <a:pt x="327" y="136"/>
                  </a:cubicBezTo>
                  <a:cubicBezTo>
                    <a:pt x="327" y="137"/>
                    <a:pt x="327" y="138"/>
                    <a:pt x="327" y="138"/>
                  </a:cubicBezTo>
                  <a:cubicBezTo>
                    <a:pt x="329" y="138"/>
                    <a:pt x="332" y="139"/>
                    <a:pt x="335" y="138"/>
                  </a:cubicBezTo>
                  <a:cubicBezTo>
                    <a:pt x="336" y="137"/>
                    <a:pt x="336" y="135"/>
                    <a:pt x="338" y="134"/>
                  </a:cubicBezTo>
                  <a:cubicBezTo>
                    <a:pt x="339" y="133"/>
                    <a:pt x="341" y="133"/>
                    <a:pt x="342" y="132"/>
                  </a:cubicBezTo>
                  <a:cubicBezTo>
                    <a:pt x="342" y="132"/>
                    <a:pt x="342" y="130"/>
                    <a:pt x="341" y="131"/>
                  </a:cubicBezTo>
                  <a:cubicBezTo>
                    <a:pt x="341" y="130"/>
                    <a:pt x="341" y="130"/>
                    <a:pt x="341" y="130"/>
                  </a:cubicBezTo>
                  <a:cubicBezTo>
                    <a:pt x="342" y="128"/>
                    <a:pt x="342" y="128"/>
                    <a:pt x="342" y="128"/>
                  </a:cubicBezTo>
                  <a:cubicBezTo>
                    <a:pt x="341" y="127"/>
                    <a:pt x="344" y="125"/>
                    <a:pt x="340" y="125"/>
                  </a:cubicBezTo>
                  <a:cubicBezTo>
                    <a:pt x="338" y="125"/>
                    <a:pt x="337" y="125"/>
                    <a:pt x="336" y="126"/>
                  </a:cubicBezTo>
                  <a:cubicBezTo>
                    <a:pt x="337" y="124"/>
                    <a:pt x="341" y="120"/>
                    <a:pt x="335" y="119"/>
                  </a:cubicBezTo>
                  <a:close/>
                  <a:moveTo>
                    <a:pt x="325" y="114"/>
                  </a:moveTo>
                  <a:cubicBezTo>
                    <a:pt x="324" y="116"/>
                    <a:pt x="323" y="118"/>
                    <a:pt x="322" y="120"/>
                  </a:cubicBezTo>
                  <a:cubicBezTo>
                    <a:pt x="330" y="118"/>
                    <a:pt x="337" y="117"/>
                    <a:pt x="325" y="114"/>
                  </a:cubicBezTo>
                  <a:close/>
                  <a:moveTo>
                    <a:pt x="361" y="112"/>
                  </a:moveTo>
                  <a:cubicBezTo>
                    <a:pt x="361" y="114"/>
                    <a:pt x="361" y="114"/>
                    <a:pt x="361" y="114"/>
                  </a:cubicBezTo>
                  <a:cubicBezTo>
                    <a:pt x="359" y="114"/>
                    <a:pt x="358" y="114"/>
                    <a:pt x="357" y="114"/>
                  </a:cubicBezTo>
                  <a:cubicBezTo>
                    <a:pt x="358" y="115"/>
                    <a:pt x="356" y="116"/>
                    <a:pt x="356" y="116"/>
                  </a:cubicBezTo>
                  <a:cubicBezTo>
                    <a:pt x="357" y="118"/>
                    <a:pt x="357" y="118"/>
                    <a:pt x="357" y="118"/>
                  </a:cubicBezTo>
                  <a:cubicBezTo>
                    <a:pt x="359" y="118"/>
                    <a:pt x="361" y="119"/>
                    <a:pt x="363" y="119"/>
                  </a:cubicBezTo>
                  <a:cubicBezTo>
                    <a:pt x="362" y="119"/>
                    <a:pt x="362" y="119"/>
                    <a:pt x="362" y="120"/>
                  </a:cubicBezTo>
                  <a:cubicBezTo>
                    <a:pt x="360" y="120"/>
                    <a:pt x="357" y="121"/>
                    <a:pt x="355" y="121"/>
                  </a:cubicBezTo>
                  <a:cubicBezTo>
                    <a:pt x="356" y="122"/>
                    <a:pt x="355" y="122"/>
                    <a:pt x="355" y="123"/>
                  </a:cubicBezTo>
                  <a:cubicBezTo>
                    <a:pt x="356" y="124"/>
                    <a:pt x="359" y="125"/>
                    <a:pt x="360" y="126"/>
                  </a:cubicBezTo>
                  <a:cubicBezTo>
                    <a:pt x="360" y="127"/>
                    <a:pt x="360" y="129"/>
                    <a:pt x="359" y="131"/>
                  </a:cubicBezTo>
                  <a:cubicBezTo>
                    <a:pt x="363" y="131"/>
                    <a:pt x="361" y="134"/>
                    <a:pt x="360" y="134"/>
                  </a:cubicBezTo>
                  <a:cubicBezTo>
                    <a:pt x="360" y="134"/>
                    <a:pt x="358" y="133"/>
                    <a:pt x="357" y="134"/>
                  </a:cubicBezTo>
                  <a:cubicBezTo>
                    <a:pt x="357" y="133"/>
                    <a:pt x="358" y="131"/>
                    <a:pt x="357" y="130"/>
                  </a:cubicBezTo>
                  <a:cubicBezTo>
                    <a:pt x="357" y="130"/>
                    <a:pt x="352" y="126"/>
                    <a:pt x="351" y="125"/>
                  </a:cubicBezTo>
                  <a:cubicBezTo>
                    <a:pt x="350" y="124"/>
                    <a:pt x="350" y="120"/>
                    <a:pt x="350" y="120"/>
                  </a:cubicBezTo>
                  <a:cubicBezTo>
                    <a:pt x="345" y="116"/>
                    <a:pt x="345" y="121"/>
                    <a:pt x="344" y="121"/>
                  </a:cubicBezTo>
                  <a:cubicBezTo>
                    <a:pt x="344" y="120"/>
                    <a:pt x="344" y="123"/>
                    <a:pt x="344" y="123"/>
                  </a:cubicBezTo>
                  <a:cubicBezTo>
                    <a:pt x="344" y="123"/>
                    <a:pt x="345" y="123"/>
                    <a:pt x="346" y="123"/>
                  </a:cubicBezTo>
                  <a:cubicBezTo>
                    <a:pt x="344" y="127"/>
                    <a:pt x="345" y="127"/>
                    <a:pt x="346" y="130"/>
                  </a:cubicBezTo>
                  <a:cubicBezTo>
                    <a:pt x="346" y="130"/>
                    <a:pt x="348" y="130"/>
                    <a:pt x="348" y="130"/>
                  </a:cubicBezTo>
                  <a:cubicBezTo>
                    <a:pt x="348" y="130"/>
                    <a:pt x="349" y="135"/>
                    <a:pt x="350" y="135"/>
                  </a:cubicBezTo>
                  <a:cubicBezTo>
                    <a:pt x="349" y="135"/>
                    <a:pt x="348" y="136"/>
                    <a:pt x="347" y="136"/>
                  </a:cubicBezTo>
                  <a:cubicBezTo>
                    <a:pt x="347" y="136"/>
                    <a:pt x="346" y="134"/>
                    <a:pt x="346" y="134"/>
                  </a:cubicBezTo>
                  <a:cubicBezTo>
                    <a:pt x="343" y="135"/>
                    <a:pt x="343" y="135"/>
                    <a:pt x="340" y="136"/>
                  </a:cubicBezTo>
                  <a:cubicBezTo>
                    <a:pt x="341" y="136"/>
                    <a:pt x="339" y="136"/>
                    <a:pt x="342" y="137"/>
                  </a:cubicBezTo>
                  <a:cubicBezTo>
                    <a:pt x="341" y="139"/>
                    <a:pt x="341" y="139"/>
                    <a:pt x="341" y="139"/>
                  </a:cubicBezTo>
                  <a:cubicBezTo>
                    <a:pt x="340" y="139"/>
                    <a:pt x="339" y="139"/>
                    <a:pt x="338" y="139"/>
                  </a:cubicBezTo>
                  <a:cubicBezTo>
                    <a:pt x="338" y="139"/>
                    <a:pt x="339" y="142"/>
                    <a:pt x="338" y="142"/>
                  </a:cubicBezTo>
                  <a:cubicBezTo>
                    <a:pt x="340" y="143"/>
                    <a:pt x="339" y="144"/>
                    <a:pt x="342" y="144"/>
                  </a:cubicBezTo>
                  <a:cubicBezTo>
                    <a:pt x="344" y="143"/>
                    <a:pt x="346" y="140"/>
                    <a:pt x="348" y="140"/>
                  </a:cubicBezTo>
                  <a:cubicBezTo>
                    <a:pt x="351" y="138"/>
                    <a:pt x="353" y="140"/>
                    <a:pt x="357" y="140"/>
                  </a:cubicBezTo>
                  <a:cubicBezTo>
                    <a:pt x="358" y="139"/>
                    <a:pt x="360" y="138"/>
                    <a:pt x="361" y="138"/>
                  </a:cubicBezTo>
                  <a:cubicBezTo>
                    <a:pt x="361" y="138"/>
                    <a:pt x="362" y="139"/>
                    <a:pt x="361" y="140"/>
                  </a:cubicBezTo>
                  <a:cubicBezTo>
                    <a:pt x="360" y="140"/>
                    <a:pt x="360" y="140"/>
                    <a:pt x="360" y="140"/>
                  </a:cubicBezTo>
                  <a:cubicBezTo>
                    <a:pt x="360" y="140"/>
                    <a:pt x="359" y="141"/>
                    <a:pt x="359" y="142"/>
                  </a:cubicBezTo>
                  <a:cubicBezTo>
                    <a:pt x="358" y="142"/>
                    <a:pt x="356" y="143"/>
                    <a:pt x="355" y="144"/>
                  </a:cubicBezTo>
                  <a:cubicBezTo>
                    <a:pt x="355" y="151"/>
                    <a:pt x="357" y="149"/>
                    <a:pt x="364" y="149"/>
                  </a:cubicBezTo>
                  <a:cubicBezTo>
                    <a:pt x="365" y="149"/>
                    <a:pt x="368" y="150"/>
                    <a:pt x="368" y="150"/>
                  </a:cubicBezTo>
                  <a:cubicBezTo>
                    <a:pt x="373" y="149"/>
                    <a:pt x="376" y="149"/>
                    <a:pt x="383" y="149"/>
                  </a:cubicBezTo>
                  <a:cubicBezTo>
                    <a:pt x="383" y="148"/>
                    <a:pt x="383" y="148"/>
                    <a:pt x="384" y="148"/>
                  </a:cubicBezTo>
                  <a:cubicBezTo>
                    <a:pt x="384" y="147"/>
                    <a:pt x="383" y="146"/>
                    <a:pt x="383" y="146"/>
                  </a:cubicBezTo>
                  <a:cubicBezTo>
                    <a:pt x="383" y="145"/>
                    <a:pt x="383" y="145"/>
                    <a:pt x="383" y="145"/>
                  </a:cubicBezTo>
                  <a:cubicBezTo>
                    <a:pt x="383" y="145"/>
                    <a:pt x="384" y="145"/>
                    <a:pt x="385" y="145"/>
                  </a:cubicBezTo>
                  <a:cubicBezTo>
                    <a:pt x="384" y="144"/>
                    <a:pt x="386" y="144"/>
                    <a:pt x="385" y="142"/>
                  </a:cubicBezTo>
                  <a:cubicBezTo>
                    <a:pt x="384" y="142"/>
                    <a:pt x="382" y="142"/>
                    <a:pt x="382" y="141"/>
                  </a:cubicBezTo>
                  <a:cubicBezTo>
                    <a:pt x="382" y="140"/>
                    <a:pt x="382" y="139"/>
                    <a:pt x="382" y="138"/>
                  </a:cubicBezTo>
                  <a:cubicBezTo>
                    <a:pt x="384" y="139"/>
                    <a:pt x="383" y="135"/>
                    <a:pt x="383" y="135"/>
                  </a:cubicBezTo>
                  <a:cubicBezTo>
                    <a:pt x="381" y="135"/>
                    <a:pt x="380" y="135"/>
                    <a:pt x="379" y="134"/>
                  </a:cubicBezTo>
                  <a:cubicBezTo>
                    <a:pt x="380" y="133"/>
                    <a:pt x="381" y="131"/>
                    <a:pt x="380" y="129"/>
                  </a:cubicBezTo>
                  <a:cubicBezTo>
                    <a:pt x="379" y="127"/>
                    <a:pt x="379" y="127"/>
                    <a:pt x="379" y="127"/>
                  </a:cubicBezTo>
                  <a:cubicBezTo>
                    <a:pt x="379" y="126"/>
                    <a:pt x="378" y="121"/>
                    <a:pt x="379" y="121"/>
                  </a:cubicBezTo>
                  <a:cubicBezTo>
                    <a:pt x="377" y="120"/>
                    <a:pt x="374" y="119"/>
                    <a:pt x="373" y="118"/>
                  </a:cubicBezTo>
                  <a:cubicBezTo>
                    <a:pt x="373" y="118"/>
                    <a:pt x="375" y="118"/>
                    <a:pt x="374" y="117"/>
                  </a:cubicBezTo>
                  <a:cubicBezTo>
                    <a:pt x="373" y="115"/>
                    <a:pt x="370" y="115"/>
                    <a:pt x="369" y="114"/>
                  </a:cubicBezTo>
                  <a:cubicBezTo>
                    <a:pt x="368" y="115"/>
                    <a:pt x="368" y="117"/>
                    <a:pt x="367" y="118"/>
                  </a:cubicBezTo>
                  <a:cubicBezTo>
                    <a:pt x="369" y="118"/>
                    <a:pt x="368" y="119"/>
                    <a:pt x="369" y="120"/>
                  </a:cubicBezTo>
                  <a:cubicBezTo>
                    <a:pt x="370" y="121"/>
                    <a:pt x="366" y="121"/>
                    <a:pt x="364" y="121"/>
                  </a:cubicBezTo>
                  <a:cubicBezTo>
                    <a:pt x="364" y="120"/>
                    <a:pt x="364" y="119"/>
                    <a:pt x="363" y="119"/>
                  </a:cubicBezTo>
                  <a:cubicBezTo>
                    <a:pt x="364" y="120"/>
                    <a:pt x="365" y="118"/>
                    <a:pt x="365" y="118"/>
                  </a:cubicBezTo>
                  <a:cubicBezTo>
                    <a:pt x="364" y="116"/>
                    <a:pt x="362" y="114"/>
                    <a:pt x="361" y="112"/>
                  </a:cubicBezTo>
                  <a:close/>
                  <a:moveTo>
                    <a:pt x="346" y="97"/>
                  </a:moveTo>
                  <a:cubicBezTo>
                    <a:pt x="345" y="98"/>
                    <a:pt x="344" y="100"/>
                    <a:pt x="344" y="100"/>
                  </a:cubicBezTo>
                  <a:cubicBezTo>
                    <a:pt x="344" y="100"/>
                    <a:pt x="344" y="101"/>
                    <a:pt x="345" y="100"/>
                  </a:cubicBezTo>
                  <a:cubicBezTo>
                    <a:pt x="345" y="100"/>
                    <a:pt x="346" y="103"/>
                    <a:pt x="346" y="103"/>
                  </a:cubicBezTo>
                  <a:cubicBezTo>
                    <a:pt x="349" y="102"/>
                    <a:pt x="354" y="102"/>
                    <a:pt x="350" y="99"/>
                  </a:cubicBezTo>
                  <a:cubicBezTo>
                    <a:pt x="349" y="98"/>
                    <a:pt x="347" y="98"/>
                    <a:pt x="346" y="97"/>
                  </a:cubicBezTo>
                  <a:close/>
                  <a:moveTo>
                    <a:pt x="316" y="97"/>
                  </a:moveTo>
                  <a:cubicBezTo>
                    <a:pt x="316" y="98"/>
                    <a:pt x="316" y="97"/>
                    <a:pt x="315" y="98"/>
                  </a:cubicBezTo>
                  <a:cubicBezTo>
                    <a:pt x="315" y="99"/>
                    <a:pt x="314" y="101"/>
                    <a:pt x="315" y="102"/>
                  </a:cubicBezTo>
                  <a:cubicBezTo>
                    <a:pt x="315" y="103"/>
                    <a:pt x="317" y="103"/>
                    <a:pt x="318" y="104"/>
                  </a:cubicBezTo>
                  <a:cubicBezTo>
                    <a:pt x="318" y="105"/>
                    <a:pt x="318" y="107"/>
                    <a:pt x="319" y="108"/>
                  </a:cubicBezTo>
                  <a:cubicBezTo>
                    <a:pt x="319" y="107"/>
                    <a:pt x="321" y="106"/>
                    <a:pt x="321" y="106"/>
                  </a:cubicBezTo>
                  <a:cubicBezTo>
                    <a:pt x="321" y="104"/>
                    <a:pt x="321" y="104"/>
                    <a:pt x="321" y="102"/>
                  </a:cubicBezTo>
                  <a:cubicBezTo>
                    <a:pt x="321" y="102"/>
                    <a:pt x="319" y="101"/>
                    <a:pt x="319" y="100"/>
                  </a:cubicBezTo>
                  <a:cubicBezTo>
                    <a:pt x="319" y="100"/>
                    <a:pt x="319" y="99"/>
                    <a:pt x="319" y="98"/>
                  </a:cubicBezTo>
                  <a:cubicBezTo>
                    <a:pt x="319" y="98"/>
                    <a:pt x="317" y="97"/>
                    <a:pt x="316" y="97"/>
                  </a:cubicBezTo>
                  <a:close/>
                  <a:moveTo>
                    <a:pt x="273" y="80"/>
                  </a:moveTo>
                  <a:cubicBezTo>
                    <a:pt x="273" y="80"/>
                    <a:pt x="271" y="82"/>
                    <a:pt x="271" y="82"/>
                  </a:cubicBezTo>
                  <a:cubicBezTo>
                    <a:pt x="270" y="82"/>
                    <a:pt x="269" y="81"/>
                    <a:pt x="268" y="82"/>
                  </a:cubicBezTo>
                  <a:cubicBezTo>
                    <a:pt x="267" y="82"/>
                    <a:pt x="267" y="83"/>
                    <a:pt x="266" y="84"/>
                  </a:cubicBezTo>
                  <a:cubicBezTo>
                    <a:pt x="263" y="86"/>
                    <a:pt x="264" y="85"/>
                    <a:pt x="262" y="88"/>
                  </a:cubicBezTo>
                  <a:cubicBezTo>
                    <a:pt x="265" y="89"/>
                    <a:pt x="270" y="91"/>
                    <a:pt x="274" y="91"/>
                  </a:cubicBezTo>
                  <a:cubicBezTo>
                    <a:pt x="275" y="90"/>
                    <a:pt x="275" y="90"/>
                    <a:pt x="275" y="90"/>
                  </a:cubicBezTo>
                  <a:cubicBezTo>
                    <a:pt x="276" y="89"/>
                    <a:pt x="278" y="90"/>
                    <a:pt x="280" y="90"/>
                  </a:cubicBezTo>
                  <a:cubicBezTo>
                    <a:pt x="280" y="88"/>
                    <a:pt x="282" y="86"/>
                    <a:pt x="281" y="83"/>
                  </a:cubicBezTo>
                  <a:cubicBezTo>
                    <a:pt x="281" y="83"/>
                    <a:pt x="280" y="82"/>
                    <a:pt x="280" y="82"/>
                  </a:cubicBezTo>
                  <a:cubicBezTo>
                    <a:pt x="279" y="82"/>
                    <a:pt x="278" y="82"/>
                    <a:pt x="277" y="82"/>
                  </a:cubicBezTo>
                  <a:cubicBezTo>
                    <a:pt x="276" y="81"/>
                    <a:pt x="276" y="80"/>
                    <a:pt x="273" y="80"/>
                  </a:cubicBezTo>
                  <a:close/>
                  <a:moveTo>
                    <a:pt x="310" y="73"/>
                  </a:moveTo>
                  <a:cubicBezTo>
                    <a:pt x="306" y="77"/>
                    <a:pt x="307" y="76"/>
                    <a:pt x="308" y="81"/>
                  </a:cubicBezTo>
                  <a:cubicBezTo>
                    <a:pt x="309" y="81"/>
                    <a:pt x="311" y="80"/>
                    <a:pt x="312" y="80"/>
                  </a:cubicBezTo>
                  <a:cubicBezTo>
                    <a:pt x="312" y="80"/>
                    <a:pt x="311" y="83"/>
                    <a:pt x="312" y="84"/>
                  </a:cubicBezTo>
                  <a:cubicBezTo>
                    <a:pt x="314" y="83"/>
                    <a:pt x="313" y="81"/>
                    <a:pt x="316" y="82"/>
                  </a:cubicBezTo>
                  <a:cubicBezTo>
                    <a:pt x="316" y="83"/>
                    <a:pt x="315" y="86"/>
                    <a:pt x="315" y="86"/>
                  </a:cubicBezTo>
                  <a:cubicBezTo>
                    <a:pt x="316" y="86"/>
                    <a:pt x="317" y="86"/>
                    <a:pt x="318" y="86"/>
                  </a:cubicBezTo>
                  <a:cubicBezTo>
                    <a:pt x="318" y="85"/>
                    <a:pt x="318" y="85"/>
                    <a:pt x="318" y="85"/>
                  </a:cubicBezTo>
                  <a:cubicBezTo>
                    <a:pt x="318" y="85"/>
                    <a:pt x="320" y="86"/>
                    <a:pt x="320" y="86"/>
                  </a:cubicBezTo>
                  <a:cubicBezTo>
                    <a:pt x="320" y="86"/>
                    <a:pt x="321" y="87"/>
                    <a:pt x="320" y="87"/>
                  </a:cubicBezTo>
                  <a:cubicBezTo>
                    <a:pt x="317" y="88"/>
                    <a:pt x="320" y="89"/>
                    <a:pt x="321" y="90"/>
                  </a:cubicBezTo>
                  <a:cubicBezTo>
                    <a:pt x="320" y="90"/>
                    <a:pt x="318" y="90"/>
                    <a:pt x="316" y="90"/>
                  </a:cubicBezTo>
                  <a:cubicBezTo>
                    <a:pt x="316" y="90"/>
                    <a:pt x="316" y="92"/>
                    <a:pt x="316" y="92"/>
                  </a:cubicBezTo>
                  <a:cubicBezTo>
                    <a:pt x="317" y="93"/>
                    <a:pt x="317" y="92"/>
                    <a:pt x="318" y="93"/>
                  </a:cubicBezTo>
                  <a:cubicBezTo>
                    <a:pt x="318" y="93"/>
                    <a:pt x="320" y="93"/>
                    <a:pt x="321" y="92"/>
                  </a:cubicBezTo>
                  <a:cubicBezTo>
                    <a:pt x="322" y="92"/>
                    <a:pt x="323" y="90"/>
                    <a:pt x="324" y="90"/>
                  </a:cubicBezTo>
                  <a:cubicBezTo>
                    <a:pt x="325" y="89"/>
                    <a:pt x="326" y="90"/>
                    <a:pt x="328" y="90"/>
                  </a:cubicBezTo>
                  <a:cubicBezTo>
                    <a:pt x="329" y="88"/>
                    <a:pt x="329" y="88"/>
                    <a:pt x="329" y="88"/>
                  </a:cubicBezTo>
                  <a:cubicBezTo>
                    <a:pt x="332" y="88"/>
                    <a:pt x="330" y="91"/>
                    <a:pt x="334" y="90"/>
                  </a:cubicBezTo>
                  <a:cubicBezTo>
                    <a:pt x="334" y="90"/>
                    <a:pt x="334" y="88"/>
                    <a:pt x="334" y="88"/>
                  </a:cubicBezTo>
                  <a:cubicBezTo>
                    <a:pt x="335" y="88"/>
                    <a:pt x="336" y="89"/>
                    <a:pt x="336" y="89"/>
                  </a:cubicBezTo>
                  <a:cubicBezTo>
                    <a:pt x="338" y="90"/>
                    <a:pt x="340" y="89"/>
                    <a:pt x="342" y="89"/>
                  </a:cubicBezTo>
                  <a:cubicBezTo>
                    <a:pt x="342" y="89"/>
                    <a:pt x="344" y="91"/>
                    <a:pt x="344" y="92"/>
                  </a:cubicBezTo>
                  <a:cubicBezTo>
                    <a:pt x="345" y="92"/>
                    <a:pt x="346" y="92"/>
                    <a:pt x="348" y="92"/>
                  </a:cubicBezTo>
                  <a:cubicBezTo>
                    <a:pt x="349" y="93"/>
                    <a:pt x="351" y="96"/>
                    <a:pt x="353" y="97"/>
                  </a:cubicBezTo>
                  <a:cubicBezTo>
                    <a:pt x="354" y="98"/>
                    <a:pt x="355" y="97"/>
                    <a:pt x="357" y="98"/>
                  </a:cubicBezTo>
                  <a:cubicBezTo>
                    <a:pt x="359" y="100"/>
                    <a:pt x="360" y="104"/>
                    <a:pt x="363" y="104"/>
                  </a:cubicBezTo>
                  <a:cubicBezTo>
                    <a:pt x="371" y="104"/>
                    <a:pt x="368" y="94"/>
                    <a:pt x="365" y="91"/>
                  </a:cubicBezTo>
                  <a:cubicBezTo>
                    <a:pt x="363" y="88"/>
                    <a:pt x="360" y="86"/>
                    <a:pt x="355" y="86"/>
                  </a:cubicBezTo>
                  <a:cubicBezTo>
                    <a:pt x="355" y="86"/>
                    <a:pt x="354" y="88"/>
                    <a:pt x="353" y="87"/>
                  </a:cubicBezTo>
                  <a:cubicBezTo>
                    <a:pt x="353" y="87"/>
                    <a:pt x="351" y="83"/>
                    <a:pt x="351" y="83"/>
                  </a:cubicBezTo>
                  <a:cubicBezTo>
                    <a:pt x="348" y="81"/>
                    <a:pt x="346" y="82"/>
                    <a:pt x="344" y="82"/>
                  </a:cubicBezTo>
                  <a:cubicBezTo>
                    <a:pt x="344" y="82"/>
                    <a:pt x="343" y="79"/>
                    <a:pt x="343" y="79"/>
                  </a:cubicBezTo>
                  <a:cubicBezTo>
                    <a:pt x="339" y="77"/>
                    <a:pt x="338" y="80"/>
                    <a:pt x="336" y="81"/>
                  </a:cubicBezTo>
                  <a:cubicBezTo>
                    <a:pt x="335" y="81"/>
                    <a:pt x="335" y="81"/>
                    <a:pt x="334" y="81"/>
                  </a:cubicBezTo>
                  <a:cubicBezTo>
                    <a:pt x="334" y="80"/>
                    <a:pt x="334" y="79"/>
                    <a:pt x="334" y="78"/>
                  </a:cubicBezTo>
                  <a:cubicBezTo>
                    <a:pt x="332" y="77"/>
                    <a:pt x="329" y="76"/>
                    <a:pt x="327" y="75"/>
                  </a:cubicBezTo>
                  <a:cubicBezTo>
                    <a:pt x="327" y="76"/>
                    <a:pt x="326" y="76"/>
                    <a:pt x="326" y="76"/>
                  </a:cubicBezTo>
                  <a:cubicBezTo>
                    <a:pt x="325" y="78"/>
                    <a:pt x="326" y="79"/>
                    <a:pt x="326" y="80"/>
                  </a:cubicBezTo>
                  <a:cubicBezTo>
                    <a:pt x="323" y="81"/>
                    <a:pt x="323" y="81"/>
                    <a:pt x="323" y="81"/>
                  </a:cubicBezTo>
                  <a:cubicBezTo>
                    <a:pt x="322" y="80"/>
                    <a:pt x="320" y="75"/>
                    <a:pt x="320" y="75"/>
                  </a:cubicBezTo>
                  <a:cubicBezTo>
                    <a:pt x="318" y="74"/>
                    <a:pt x="316" y="75"/>
                    <a:pt x="315" y="75"/>
                  </a:cubicBezTo>
                  <a:cubicBezTo>
                    <a:pt x="314" y="75"/>
                    <a:pt x="312" y="74"/>
                    <a:pt x="310" y="73"/>
                  </a:cubicBezTo>
                  <a:close/>
                  <a:moveTo>
                    <a:pt x="83" y="478"/>
                  </a:moveTo>
                  <a:cubicBezTo>
                    <a:pt x="82" y="478"/>
                    <a:pt x="80" y="479"/>
                    <a:pt x="79" y="480"/>
                  </a:cubicBezTo>
                  <a:cubicBezTo>
                    <a:pt x="80" y="482"/>
                    <a:pt x="78" y="481"/>
                    <a:pt x="80" y="482"/>
                  </a:cubicBezTo>
                  <a:cubicBezTo>
                    <a:pt x="80" y="483"/>
                    <a:pt x="80" y="483"/>
                    <a:pt x="80" y="483"/>
                  </a:cubicBezTo>
                  <a:cubicBezTo>
                    <a:pt x="80" y="481"/>
                    <a:pt x="79" y="485"/>
                    <a:pt x="80" y="487"/>
                  </a:cubicBezTo>
                  <a:cubicBezTo>
                    <a:pt x="81" y="489"/>
                    <a:pt x="87" y="491"/>
                    <a:pt x="88" y="493"/>
                  </a:cubicBezTo>
                  <a:cubicBezTo>
                    <a:pt x="88" y="492"/>
                    <a:pt x="88" y="491"/>
                    <a:pt x="88" y="491"/>
                  </a:cubicBezTo>
                  <a:cubicBezTo>
                    <a:pt x="87" y="488"/>
                    <a:pt x="86" y="489"/>
                    <a:pt x="86" y="489"/>
                  </a:cubicBezTo>
                  <a:cubicBezTo>
                    <a:pt x="86" y="489"/>
                    <a:pt x="87" y="488"/>
                    <a:pt x="89" y="487"/>
                  </a:cubicBezTo>
                  <a:cubicBezTo>
                    <a:pt x="88" y="486"/>
                    <a:pt x="88" y="486"/>
                    <a:pt x="86" y="485"/>
                  </a:cubicBezTo>
                  <a:cubicBezTo>
                    <a:pt x="86" y="485"/>
                    <a:pt x="88" y="483"/>
                    <a:pt x="87" y="482"/>
                  </a:cubicBezTo>
                  <a:cubicBezTo>
                    <a:pt x="86" y="481"/>
                    <a:pt x="85" y="482"/>
                    <a:pt x="85" y="481"/>
                  </a:cubicBezTo>
                  <a:cubicBezTo>
                    <a:pt x="85" y="481"/>
                    <a:pt x="86" y="480"/>
                    <a:pt x="86" y="479"/>
                  </a:cubicBezTo>
                  <a:cubicBezTo>
                    <a:pt x="85" y="478"/>
                    <a:pt x="84" y="479"/>
                    <a:pt x="83" y="478"/>
                  </a:cubicBezTo>
                  <a:close/>
                  <a:moveTo>
                    <a:pt x="96" y="469"/>
                  </a:moveTo>
                  <a:cubicBezTo>
                    <a:pt x="96" y="470"/>
                    <a:pt x="96" y="470"/>
                    <a:pt x="96" y="470"/>
                  </a:cubicBezTo>
                  <a:cubicBezTo>
                    <a:pt x="94" y="470"/>
                    <a:pt x="96" y="470"/>
                    <a:pt x="97" y="471"/>
                  </a:cubicBezTo>
                  <a:cubicBezTo>
                    <a:pt x="97" y="471"/>
                    <a:pt x="98" y="468"/>
                    <a:pt x="96" y="469"/>
                  </a:cubicBezTo>
                  <a:close/>
                  <a:moveTo>
                    <a:pt x="74" y="467"/>
                  </a:moveTo>
                  <a:cubicBezTo>
                    <a:pt x="74" y="469"/>
                    <a:pt x="75" y="474"/>
                    <a:pt x="75" y="475"/>
                  </a:cubicBezTo>
                  <a:cubicBezTo>
                    <a:pt x="75" y="475"/>
                    <a:pt x="74" y="475"/>
                    <a:pt x="74" y="477"/>
                  </a:cubicBezTo>
                  <a:cubicBezTo>
                    <a:pt x="76" y="477"/>
                    <a:pt x="76" y="477"/>
                    <a:pt x="76" y="477"/>
                  </a:cubicBezTo>
                  <a:cubicBezTo>
                    <a:pt x="76" y="477"/>
                    <a:pt x="76" y="479"/>
                    <a:pt x="76" y="478"/>
                  </a:cubicBezTo>
                  <a:cubicBezTo>
                    <a:pt x="76" y="478"/>
                    <a:pt x="76" y="480"/>
                    <a:pt x="76" y="480"/>
                  </a:cubicBezTo>
                  <a:cubicBezTo>
                    <a:pt x="77" y="481"/>
                    <a:pt x="79" y="479"/>
                    <a:pt x="79" y="479"/>
                  </a:cubicBezTo>
                  <a:cubicBezTo>
                    <a:pt x="80" y="478"/>
                    <a:pt x="82" y="478"/>
                    <a:pt x="82" y="477"/>
                  </a:cubicBezTo>
                  <a:cubicBezTo>
                    <a:pt x="83" y="476"/>
                    <a:pt x="82" y="474"/>
                    <a:pt x="82" y="473"/>
                  </a:cubicBezTo>
                  <a:cubicBezTo>
                    <a:pt x="83" y="471"/>
                    <a:pt x="84" y="469"/>
                    <a:pt x="84" y="467"/>
                  </a:cubicBezTo>
                  <a:cubicBezTo>
                    <a:pt x="79" y="468"/>
                    <a:pt x="78" y="470"/>
                    <a:pt x="74" y="467"/>
                  </a:cubicBezTo>
                  <a:close/>
                  <a:moveTo>
                    <a:pt x="278" y="385"/>
                  </a:moveTo>
                  <a:cubicBezTo>
                    <a:pt x="279" y="385"/>
                    <a:pt x="280" y="385"/>
                    <a:pt x="281" y="385"/>
                  </a:cubicBezTo>
                  <a:cubicBezTo>
                    <a:pt x="282" y="385"/>
                    <a:pt x="282" y="387"/>
                    <a:pt x="283" y="388"/>
                  </a:cubicBezTo>
                  <a:cubicBezTo>
                    <a:pt x="283" y="388"/>
                    <a:pt x="287" y="387"/>
                    <a:pt x="288" y="387"/>
                  </a:cubicBezTo>
                  <a:cubicBezTo>
                    <a:pt x="288" y="386"/>
                    <a:pt x="288" y="386"/>
                    <a:pt x="288" y="386"/>
                  </a:cubicBezTo>
                  <a:cubicBezTo>
                    <a:pt x="290" y="385"/>
                    <a:pt x="295" y="385"/>
                    <a:pt x="296" y="386"/>
                  </a:cubicBezTo>
                  <a:cubicBezTo>
                    <a:pt x="297" y="386"/>
                    <a:pt x="304" y="389"/>
                    <a:pt x="299" y="388"/>
                  </a:cubicBezTo>
                  <a:cubicBezTo>
                    <a:pt x="299" y="388"/>
                    <a:pt x="297" y="388"/>
                    <a:pt x="296" y="388"/>
                  </a:cubicBezTo>
                  <a:cubicBezTo>
                    <a:pt x="296" y="388"/>
                    <a:pt x="293" y="387"/>
                    <a:pt x="291" y="388"/>
                  </a:cubicBezTo>
                  <a:cubicBezTo>
                    <a:pt x="291" y="388"/>
                    <a:pt x="291" y="389"/>
                    <a:pt x="290" y="390"/>
                  </a:cubicBezTo>
                  <a:cubicBezTo>
                    <a:pt x="289" y="391"/>
                    <a:pt x="288" y="390"/>
                    <a:pt x="286" y="390"/>
                  </a:cubicBezTo>
                  <a:cubicBezTo>
                    <a:pt x="284" y="391"/>
                    <a:pt x="283" y="393"/>
                    <a:pt x="282" y="394"/>
                  </a:cubicBezTo>
                  <a:cubicBezTo>
                    <a:pt x="278" y="395"/>
                    <a:pt x="276" y="396"/>
                    <a:pt x="273" y="399"/>
                  </a:cubicBezTo>
                  <a:cubicBezTo>
                    <a:pt x="272" y="400"/>
                    <a:pt x="269" y="402"/>
                    <a:pt x="269" y="403"/>
                  </a:cubicBezTo>
                  <a:cubicBezTo>
                    <a:pt x="269" y="404"/>
                    <a:pt x="269" y="405"/>
                    <a:pt x="269" y="405"/>
                  </a:cubicBezTo>
                  <a:cubicBezTo>
                    <a:pt x="267" y="405"/>
                    <a:pt x="265" y="406"/>
                    <a:pt x="264" y="405"/>
                  </a:cubicBezTo>
                  <a:cubicBezTo>
                    <a:pt x="264" y="405"/>
                    <a:pt x="263" y="404"/>
                    <a:pt x="263" y="404"/>
                  </a:cubicBezTo>
                  <a:cubicBezTo>
                    <a:pt x="261" y="405"/>
                    <a:pt x="262" y="402"/>
                    <a:pt x="262" y="402"/>
                  </a:cubicBezTo>
                  <a:cubicBezTo>
                    <a:pt x="263" y="401"/>
                    <a:pt x="263" y="402"/>
                    <a:pt x="264" y="401"/>
                  </a:cubicBezTo>
                  <a:cubicBezTo>
                    <a:pt x="266" y="400"/>
                    <a:pt x="267" y="397"/>
                    <a:pt x="268" y="396"/>
                  </a:cubicBezTo>
                  <a:cubicBezTo>
                    <a:pt x="270" y="394"/>
                    <a:pt x="274" y="393"/>
                    <a:pt x="275" y="391"/>
                  </a:cubicBezTo>
                  <a:cubicBezTo>
                    <a:pt x="275" y="390"/>
                    <a:pt x="275" y="389"/>
                    <a:pt x="275" y="388"/>
                  </a:cubicBezTo>
                  <a:cubicBezTo>
                    <a:pt x="275" y="387"/>
                    <a:pt x="278" y="386"/>
                    <a:pt x="278" y="385"/>
                  </a:cubicBezTo>
                  <a:close/>
                  <a:moveTo>
                    <a:pt x="274" y="332"/>
                  </a:moveTo>
                  <a:cubicBezTo>
                    <a:pt x="277" y="332"/>
                    <a:pt x="278" y="333"/>
                    <a:pt x="280" y="334"/>
                  </a:cubicBezTo>
                  <a:cubicBezTo>
                    <a:pt x="280" y="335"/>
                    <a:pt x="280" y="335"/>
                    <a:pt x="280" y="335"/>
                  </a:cubicBezTo>
                  <a:cubicBezTo>
                    <a:pt x="278" y="335"/>
                    <a:pt x="277" y="334"/>
                    <a:pt x="275" y="334"/>
                  </a:cubicBezTo>
                  <a:cubicBezTo>
                    <a:pt x="276" y="335"/>
                    <a:pt x="275" y="336"/>
                    <a:pt x="276" y="336"/>
                  </a:cubicBezTo>
                  <a:cubicBezTo>
                    <a:pt x="276" y="336"/>
                    <a:pt x="277" y="337"/>
                    <a:pt x="277" y="338"/>
                  </a:cubicBezTo>
                  <a:cubicBezTo>
                    <a:pt x="276" y="338"/>
                    <a:pt x="274" y="337"/>
                    <a:pt x="273" y="338"/>
                  </a:cubicBezTo>
                  <a:cubicBezTo>
                    <a:pt x="272" y="338"/>
                    <a:pt x="273" y="340"/>
                    <a:pt x="272" y="341"/>
                  </a:cubicBezTo>
                  <a:cubicBezTo>
                    <a:pt x="272" y="341"/>
                    <a:pt x="270" y="341"/>
                    <a:pt x="270" y="341"/>
                  </a:cubicBezTo>
                  <a:cubicBezTo>
                    <a:pt x="269" y="343"/>
                    <a:pt x="268" y="346"/>
                    <a:pt x="266" y="347"/>
                  </a:cubicBezTo>
                  <a:cubicBezTo>
                    <a:pt x="264" y="348"/>
                    <a:pt x="264" y="346"/>
                    <a:pt x="262" y="347"/>
                  </a:cubicBezTo>
                  <a:cubicBezTo>
                    <a:pt x="262" y="347"/>
                    <a:pt x="254" y="355"/>
                    <a:pt x="254" y="355"/>
                  </a:cubicBezTo>
                  <a:cubicBezTo>
                    <a:pt x="253" y="356"/>
                    <a:pt x="254" y="357"/>
                    <a:pt x="253" y="358"/>
                  </a:cubicBezTo>
                  <a:cubicBezTo>
                    <a:pt x="252" y="359"/>
                    <a:pt x="250" y="359"/>
                    <a:pt x="248" y="360"/>
                  </a:cubicBezTo>
                  <a:cubicBezTo>
                    <a:pt x="248" y="359"/>
                    <a:pt x="247" y="358"/>
                    <a:pt x="246" y="358"/>
                  </a:cubicBezTo>
                  <a:cubicBezTo>
                    <a:pt x="245" y="357"/>
                    <a:pt x="244" y="358"/>
                    <a:pt x="243" y="358"/>
                  </a:cubicBezTo>
                  <a:cubicBezTo>
                    <a:pt x="242" y="360"/>
                    <a:pt x="239" y="365"/>
                    <a:pt x="237" y="366"/>
                  </a:cubicBezTo>
                  <a:cubicBezTo>
                    <a:pt x="237" y="366"/>
                    <a:pt x="234" y="365"/>
                    <a:pt x="233" y="365"/>
                  </a:cubicBezTo>
                  <a:cubicBezTo>
                    <a:pt x="229" y="365"/>
                    <a:pt x="226" y="366"/>
                    <a:pt x="223" y="368"/>
                  </a:cubicBezTo>
                  <a:cubicBezTo>
                    <a:pt x="222" y="367"/>
                    <a:pt x="221" y="367"/>
                    <a:pt x="220" y="366"/>
                  </a:cubicBezTo>
                  <a:cubicBezTo>
                    <a:pt x="219" y="365"/>
                    <a:pt x="219" y="362"/>
                    <a:pt x="218" y="362"/>
                  </a:cubicBezTo>
                  <a:cubicBezTo>
                    <a:pt x="216" y="361"/>
                    <a:pt x="214" y="362"/>
                    <a:pt x="212" y="361"/>
                  </a:cubicBezTo>
                  <a:cubicBezTo>
                    <a:pt x="212" y="361"/>
                    <a:pt x="210" y="359"/>
                    <a:pt x="209" y="359"/>
                  </a:cubicBezTo>
                  <a:cubicBezTo>
                    <a:pt x="205" y="354"/>
                    <a:pt x="214" y="359"/>
                    <a:pt x="218" y="358"/>
                  </a:cubicBezTo>
                  <a:cubicBezTo>
                    <a:pt x="218" y="358"/>
                    <a:pt x="220" y="356"/>
                    <a:pt x="220" y="356"/>
                  </a:cubicBezTo>
                  <a:cubicBezTo>
                    <a:pt x="222" y="355"/>
                    <a:pt x="224" y="354"/>
                    <a:pt x="227" y="352"/>
                  </a:cubicBezTo>
                  <a:cubicBezTo>
                    <a:pt x="227" y="352"/>
                    <a:pt x="228" y="350"/>
                    <a:pt x="229" y="350"/>
                  </a:cubicBezTo>
                  <a:cubicBezTo>
                    <a:pt x="231" y="349"/>
                    <a:pt x="232" y="350"/>
                    <a:pt x="234" y="350"/>
                  </a:cubicBezTo>
                  <a:cubicBezTo>
                    <a:pt x="233" y="349"/>
                    <a:pt x="234" y="349"/>
                    <a:pt x="235" y="348"/>
                  </a:cubicBezTo>
                  <a:cubicBezTo>
                    <a:pt x="231" y="345"/>
                    <a:pt x="229" y="344"/>
                    <a:pt x="228" y="340"/>
                  </a:cubicBezTo>
                  <a:cubicBezTo>
                    <a:pt x="228" y="339"/>
                    <a:pt x="228" y="338"/>
                    <a:pt x="228" y="337"/>
                  </a:cubicBezTo>
                  <a:cubicBezTo>
                    <a:pt x="228" y="336"/>
                    <a:pt x="226" y="335"/>
                    <a:pt x="225" y="335"/>
                  </a:cubicBezTo>
                  <a:cubicBezTo>
                    <a:pt x="225" y="333"/>
                    <a:pt x="225" y="333"/>
                    <a:pt x="225" y="333"/>
                  </a:cubicBezTo>
                  <a:cubicBezTo>
                    <a:pt x="227" y="334"/>
                    <a:pt x="229" y="333"/>
                    <a:pt x="231" y="334"/>
                  </a:cubicBezTo>
                  <a:cubicBezTo>
                    <a:pt x="231" y="334"/>
                    <a:pt x="233" y="337"/>
                    <a:pt x="233" y="337"/>
                  </a:cubicBezTo>
                  <a:cubicBezTo>
                    <a:pt x="234" y="338"/>
                    <a:pt x="234" y="336"/>
                    <a:pt x="236" y="336"/>
                  </a:cubicBezTo>
                  <a:cubicBezTo>
                    <a:pt x="236" y="340"/>
                    <a:pt x="237" y="342"/>
                    <a:pt x="238" y="346"/>
                  </a:cubicBezTo>
                  <a:cubicBezTo>
                    <a:pt x="242" y="346"/>
                    <a:pt x="250" y="347"/>
                    <a:pt x="253" y="346"/>
                  </a:cubicBezTo>
                  <a:cubicBezTo>
                    <a:pt x="256" y="346"/>
                    <a:pt x="258" y="341"/>
                    <a:pt x="260" y="340"/>
                  </a:cubicBezTo>
                  <a:cubicBezTo>
                    <a:pt x="261" y="339"/>
                    <a:pt x="262" y="339"/>
                    <a:pt x="264" y="338"/>
                  </a:cubicBezTo>
                  <a:cubicBezTo>
                    <a:pt x="265" y="337"/>
                    <a:pt x="266" y="334"/>
                    <a:pt x="268" y="334"/>
                  </a:cubicBezTo>
                  <a:cubicBezTo>
                    <a:pt x="270" y="333"/>
                    <a:pt x="271" y="334"/>
                    <a:pt x="272" y="334"/>
                  </a:cubicBezTo>
                  <a:cubicBezTo>
                    <a:pt x="273" y="334"/>
                    <a:pt x="274" y="332"/>
                    <a:pt x="274" y="332"/>
                  </a:cubicBezTo>
                  <a:close/>
                  <a:moveTo>
                    <a:pt x="189" y="328"/>
                  </a:moveTo>
                  <a:cubicBezTo>
                    <a:pt x="190" y="328"/>
                    <a:pt x="194" y="329"/>
                    <a:pt x="197" y="330"/>
                  </a:cubicBezTo>
                  <a:cubicBezTo>
                    <a:pt x="197" y="330"/>
                    <a:pt x="197" y="332"/>
                    <a:pt x="197" y="332"/>
                  </a:cubicBezTo>
                  <a:cubicBezTo>
                    <a:pt x="199" y="332"/>
                    <a:pt x="202" y="332"/>
                    <a:pt x="206" y="332"/>
                  </a:cubicBezTo>
                  <a:cubicBezTo>
                    <a:pt x="205" y="334"/>
                    <a:pt x="205" y="334"/>
                    <a:pt x="205" y="334"/>
                  </a:cubicBezTo>
                  <a:cubicBezTo>
                    <a:pt x="202" y="334"/>
                    <a:pt x="199" y="335"/>
                    <a:pt x="197" y="336"/>
                  </a:cubicBezTo>
                  <a:cubicBezTo>
                    <a:pt x="193" y="336"/>
                    <a:pt x="191" y="334"/>
                    <a:pt x="188" y="334"/>
                  </a:cubicBezTo>
                  <a:cubicBezTo>
                    <a:pt x="186" y="334"/>
                    <a:pt x="186" y="335"/>
                    <a:pt x="184" y="334"/>
                  </a:cubicBezTo>
                  <a:cubicBezTo>
                    <a:pt x="183" y="334"/>
                    <a:pt x="182" y="333"/>
                    <a:pt x="181" y="332"/>
                  </a:cubicBezTo>
                  <a:cubicBezTo>
                    <a:pt x="183" y="332"/>
                    <a:pt x="184" y="332"/>
                    <a:pt x="185" y="331"/>
                  </a:cubicBezTo>
                  <a:cubicBezTo>
                    <a:pt x="185" y="331"/>
                    <a:pt x="187" y="331"/>
                    <a:pt x="188" y="330"/>
                  </a:cubicBezTo>
                  <a:cubicBezTo>
                    <a:pt x="189" y="330"/>
                    <a:pt x="188" y="329"/>
                    <a:pt x="189" y="328"/>
                  </a:cubicBezTo>
                  <a:close/>
                  <a:moveTo>
                    <a:pt x="185" y="279"/>
                  </a:moveTo>
                  <a:cubicBezTo>
                    <a:pt x="188" y="278"/>
                    <a:pt x="190" y="280"/>
                    <a:pt x="193" y="281"/>
                  </a:cubicBezTo>
                  <a:cubicBezTo>
                    <a:pt x="194" y="281"/>
                    <a:pt x="196" y="281"/>
                    <a:pt x="197" y="282"/>
                  </a:cubicBezTo>
                  <a:cubicBezTo>
                    <a:pt x="197" y="282"/>
                    <a:pt x="198" y="282"/>
                    <a:pt x="199" y="282"/>
                  </a:cubicBezTo>
                  <a:cubicBezTo>
                    <a:pt x="198" y="283"/>
                    <a:pt x="198" y="283"/>
                    <a:pt x="198" y="283"/>
                  </a:cubicBezTo>
                  <a:cubicBezTo>
                    <a:pt x="193" y="283"/>
                    <a:pt x="182" y="285"/>
                    <a:pt x="189" y="287"/>
                  </a:cubicBezTo>
                  <a:cubicBezTo>
                    <a:pt x="190" y="288"/>
                    <a:pt x="191" y="287"/>
                    <a:pt x="192" y="287"/>
                  </a:cubicBezTo>
                  <a:cubicBezTo>
                    <a:pt x="194" y="287"/>
                    <a:pt x="197" y="290"/>
                    <a:pt x="198" y="290"/>
                  </a:cubicBezTo>
                  <a:cubicBezTo>
                    <a:pt x="202" y="291"/>
                    <a:pt x="205" y="289"/>
                    <a:pt x="208" y="288"/>
                  </a:cubicBezTo>
                  <a:cubicBezTo>
                    <a:pt x="208" y="290"/>
                    <a:pt x="209" y="290"/>
                    <a:pt x="209" y="292"/>
                  </a:cubicBezTo>
                  <a:cubicBezTo>
                    <a:pt x="209" y="294"/>
                    <a:pt x="206" y="297"/>
                    <a:pt x="205" y="298"/>
                  </a:cubicBezTo>
                  <a:cubicBezTo>
                    <a:pt x="206" y="299"/>
                    <a:pt x="206" y="299"/>
                    <a:pt x="207" y="299"/>
                  </a:cubicBezTo>
                  <a:cubicBezTo>
                    <a:pt x="207" y="299"/>
                    <a:pt x="207" y="301"/>
                    <a:pt x="207" y="301"/>
                  </a:cubicBezTo>
                  <a:cubicBezTo>
                    <a:pt x="205" y="302"/>
                    <a:pt x="202" y="303"/>
                    <a:pt x="198" y="302"/>
                  </a:cubicBezTo>
                  <a:cubicBezTo>
                    <a:pt x="198" y="302"/>
                    <a:pt x="196" y="300"/>
                    <a:pt x="196" y="300"/>
                  </a:cubicBezTo>
                  <a:cubicBezTo>
                    <a:pt x="194" y="300"/>
                    <a:pt x="194" y="301"/>
                    <a:pt x="192" y="301"/>
                  </a:cubicBezTo>
                  <a:cubicBezTo>
                    <a:pt x="192" y="301"/>
                    <a:pt x="191" y="303"/>
                    <a:pt x="191" y="304"/>
                  </a:cubicBezTo>
                  <a:cubicBezTo>
                    <a:pt x="192" y="305"/>
                    <a:pt x="203" y="310"/>
                    <a:pt x="199" y="309"/>
                  </a:cubicBezTo>
                  <a:cubicBezTo>
                    <a:pt x="198" y="309"/>
                    <a:pt x="196" y="308"/>
                    <a:pt x="195" y="308"/>
                  </a:cubicBezTo>
                  <a:cubicBezTo>
                    <a:pt x="194" y="308"/>
                    <a:pt x="191" y="308"/>
                    <a:pt x="191" y="308"/>
                  </a:cubicBezTo>
                  <a:cubicBezTo>
                    <a:pt x="188" y="309"/>
                    <a:pt x="185" y="309"/>
                    <a:pt x="182" y="311"/>
                  </a:cubicBezTo>
                  <a:cubicBezTo>
                    <a:pt x="181" y="312"/>
                    <a:pt x="179" y="315"/>
                    <a:pt x="177" y="316"/>
                  </a:cubicBezTo>
                  <a:cubicBezTo>
                    <a:pt x="176" y="316"/>
                    <a:pt x="177" y="313"/>
                    <a:pt x="177" y="312"/>
                  </a:cubicBezTo>
                  <a:cubicBezTo>
                    <a:pt x="178" y="311"/>
                    <a:pt x="178" y="313"/>
                    <a:pt x="180" y="312"/>
                  </a:cubicBezTo>
                  <a:cubicBezTo>
                    <a:pt x="181" y="311"/>
                    <a:pt x="180" y="310"/>
                    <a:pt x="181" y="310"/>
                  </a:cubicBezTo>
                  <a:cubicBezTo>
                    <a:pt x="182" y="307"/>
                    <a:pt x="185" y="307"/>
                    <a:pt x="189" y="306"/>
                  </a:cubicBezTo>
                  <a:cubicBezTo>
                    <a:pt x="189" y="305"/>
                    <a:pt x="189" y="305"/>
                    <a:pt x="189" y="305"/>
                  </a:cubicBezTo>
                  <a:cubicBezTo>
                    <a:pt x="183" y="303"/>
                    <a:pt x="183" y="303"/>
                    <a:pt x="179" y="306"/>
                  </a:cubicBezTo>
                  <a:cubicBezTo>
                    <a:pt x="178" y="307"/>
                    <a:pt x="176" y="308"/>
                    <a:pt x="175" y="309"/>
                  </a:cubicBezTo>
                  <a:cubicBezTo>
                    <a:pt x="175" y="310"/>
                    <a:pt x="176" y="311"/>
                    <a:pt x="175" y="312"/>
                  </a:cubicBezTo>
                  <a:cubicBezTo>
                    <a:pt x="175" y="313"/>
                    <a:pt x="174" y="314"/>
                    <a:pt x="173" y="314"/>
                  </a:cubicBezTo>
                  <a:cubicBezTo>
                    <a:pt x="168" y="313"/>
                    <a:pt x="165" y="313"/>
                    <a:pt x="161" y="310"/>
                  </a:cubicBezTo>
                  <a:cubicBezTo>
                    <a:pt x="161" y="308"/>
                    <a:pt x="161" y="308"/>
                    <a:pt x="161" y="308"/>
                  </a:cubicBezTo>
                  <a:cubicBezTo>
                    <a:pt x="165" y="307"/>
                    <a:pt x="163" y="307"/>
                    <a:pt x="163" y="304"/>
                  </a:cubicBezTo>
                  <a:cubicBezTo>
                    <a:pt x="165" y="303"/>
                    <a:pt x="166" y="301"/>
                    <a:pt x="168" y="300"/>
                  </a:cubicBezTo>
                  <a:cubicBezTo>
                    <a:pt x="168" y="299"/>
                    <a:pt x="168" y="299"/>
                    <a:pt x="168" y="298"/>
                  </a:cubicBezTo>
                  <a:cubicBezTo>
                    <a:pt x="168" y="297"/>
                    <a:pt x="165" y="295"/>
                    <a:pt x="165" y="294"/>
                  </a:cubicBezTo>
                  <a:cubicBezTo>
                    <a:pt x="161" y="292"/>
                    <a:pt x="168" y="294"/>
                    <a:pt x="169" y="294"/>
                  </a:cubicBezTo>
                  <a:cubicBezTo>
                    <a:pt x="171" y="295"/>
                    <a:pt x="173" y="295"/>
                    <a:pt x="175" y="295"/>
                  </a:cubicBezTo>
                  <a:cubicBezTo>
                    <a:pt x="174" y="294"/>
                    <a:pt x="177" y="292"/>
                    <a:pt x="173" y="292"/>
                  </a:cubicBezTo>
                  <a:cubicBezTo>
                    <a:pt x="173" y="292"/>
                    <a:pt x="173" y="291"/>
                    <a:pt x="173" y="290"/>
                  </a:cubicBezTo>
                  <a:cubicBezTo>
                    <a:pt x="169" y="287"/>
                    <a:pt x="157" y="287"/>
                    <a:pt x="153" y="288"/>
                  </a:cubicBezTo>
                  <a:cubicBezTo>
                    <a:pt x="153" y="287"/>
                    <a:pt x="152" y="284"/>
                    <a:pt x="154" y="284"/>
                  </a:cubicBezTo>
                  <a:cubicBezTo>
                    <a:pt x="154" y="284"/>
                    <a:pt x="156" y="285"/>
                    <a:pt x="157" y="285"/>
                  </a:cubicBezTo>
                  <a:cubicBezTo>
                    <a:pt x="159" y="284"/>
                    <a:pt x="159" y="284"/>
                    <a:pt x="159" y="284"/>
                  </a:cubicBezTo>
                  <a:cubicBezTo>
                    <a:pt x="161" y="283"/>
                    <a:pt x="160" y="284"/>
                    <a:pt x="160" y="283"/>
                  </a:cubicBezTo>
                  <a:cubicBezTo>
                    <a:pt x="163" y="283"/>
                    <a:pt x="164" y="284"/>
                    <a:pt x="167" y="284"/>
                  </a:cubicBezTo>
                  <a:cubicBezTo>
                    <a:pt x="169" y="283"/>
                    <a:pt x="169" y="283"/>
                    <a:pt x="169" y="283"/>
                  </a:cubicBezTo>
                  <a:cubicBezTo>
                    <a:pt x="170" y="282"/>
                    <a:pt x="172" y="283"/>
                    <a:pt x="174" y="283"/>
                  </a:cubicBezTo>
                  <a:cubicBezTo>
                    <a:pt x="175" y="281"/>
                    <a:pt x="175" y="281"/>
                    <a:pt x="175" y="281"/>
                  </a:cubicBezTo>
                  <a:cubicBezTo>
                    <a:pt x="177" y="280"/>
                    <a:pt x="179" y="281"/>
                    <a:pt x="181" y="281"/>
                  </a:cubicBezTo>
                  <a:cubicBezTo>
                    <a:pt x="182" y="280"/>
                    <a:pt x="184" y="279"/>
                    <a:pt x="185" y="279"/>
                  </a:cubicBezTo>
                  <a:close/>
                  <a:moveTo>
                    <a:pt x="365" y="263"/>
                  </a:moveTo>
                  <a:cubicBezTo>
                    <a:pt x="365" y="263"/>
                    <a:pt x="366" y="264"/>
                    <a:pt x="366" y="265"/>
                  </a:cubicBezTo>
                  <a:cubicBezTo>
                    <a:pt x="367" y="265"/>
                    <a:pt x="366" y="264"/>
                    <a:pt x="367" y="264"/>
                  </a:cubicBezTo>
                  <a:cubicBezTo>
                    <a:pt x="366" y="264"/>
                    <a:pt x="366" y="263"/>
                    <a:pt x="365" y="263"/>
                  </a:cubicBezTo>
                  <a:close/>
                  <a:moveTo>
                    <a:pt x="361" y="259"/>
                  </a:moveTo>
                  <a:cubicBezTo>
                    <a:pt x="363" y="262"/>
                    <a:pt x="363" y="265"/>
                    <a:pt x="362" y="259"/>
                  </a:cubicBezTo>
                  <a:lnTo>
                    <a:pt x="361" y="259"/>
                  </a:lnTo>
                  <a:close/>
                  <a:moveTo>
                    <a:pt x="318" y="253"/>
                  </a:moveTo>
                  <a:cubicBezTo>
                    <a:pt x="318" y="254"/>
                    <a:pt x="318" y="254"/>
                    <a:pt x="318" y="254"/>
                  </a:cubicBezTo>
                  <a:cubicBezTo>
                    <a:pt x="316" y="255"/>
                    <a:pt x="313" y="253"/>
                    <a:pt x="316" y="255"/>
                  </a:cubicBezTo>
                  <a:cubicBezTo>
                    <a:pt x="316" y="255"/>
                    <a:pt x="317" y="256"/>
                    <a:pt x="318" y="257"/>
                  </a:cubicBezTo>
                  <a:cubicBezTo>
                    <a:pt x="319" y="256"/>
                    <a:pt x="322" y="256"/>
                    <a:pt x="320" y="254"/>
                  </a:cubicBezTo>
                  <a:cubicBezTo>
                    <a:pt x="319" y="253"/>
                    <a:pt x="320" y="253"/>
                    <a:pt x="318" y="253"/>
                  </a:cubicBezTo>
                  <a:close/>
                  <a:moveTo>
                    <a:pt x="346" y="249"/>
                  </a:moveTo>
                  <a:cubicBezTo>
                    <a:pt x="343" y="249"/>
                    <a:pt x="341" y="253"/>
                    <a:pt x="344" y="253"/>
                  </a:cubicBezTo>
                  <a:cubicBezTo>
                    <a:pt x="345" y="252"/>
                    <a:pt x="349" y="248"/>
                    <a:pt x="346" y="249"/>
                  </a:cubicBezTo>
                  <a:close/>
                  <a:moveTo>
                    <a:pt x="357" y="245"/>
                  </a:moveTo>
                  <a:cubicBezTo>
                    <a:pt x="357" y="247"/>
                    <a:pt x="357" y="247"/>
                    <a:pt x="357" y="247"/>
                  </a:cubicBezTo>
                  <a:cubicBezTo>
                    <a:pt x="356" y="247"/>
                    <a:pt x="355" y="246"/>
                    <a:pt x="353" y="246"/>
                  </a:cubicBezTo>
                  <a:cubicBezTo>
                    <a:pt x="353" y="248"/>
                    <a:pt x="353" y="248"/>
                    <a:pt x="353" y="248"/>
                  </a:cubicBezTo>
                  <a:cubicBezTo>
                    <a:pt x="354" y="248"/>
                    <a:pt x="356" y="249"/>
                    <a:pt x="358" y="249"/>
                  </a:cubicBezTo>
                  <a:cubicBezTo>
                    <a:pt x="360" y="248"/>
                    <a:pt x="358" y="244"/>
                    <a:pt x="357" y="245"/>
                  </a:cubicBezTo>
                  <a:close/>
                  <a:moveTo>
                    <a:pt x="352" y="241"/>
                  </a:moveTo>
                  <a:cubicBezTo>
                    <a:pt x="352" y="241"/>
                    <a:pt x="353" y="243"/>
                    <a:pt x="353" y="243"/>
                  </a:cubicBezTo>
                  <a:cubicBezTo>
                    <a:pt x="355" y="243"/>
                    <a:pt x="354" y="241"/>
                    <a:pt x="352" y="241"/>
                  </a:cubicBezTo>
                  <a:close/>
                  <a:moveTo>
                    <a:pt x="377" y="233"/>
                  </a:moveTo>
                  <a:cubicBezTo>
                    <a:pt x="377" y="233"/>
                    <a:pt x="376" y="234"/>
                    <a:pt x="376" y="234"/>
                  </a:cubicBezTo>
                  <a:cubicBezTo>
                    <a:pt x="376" y="235"/>
                    <a:pt x="376" y="236"/>
                    <a:pt x="376" y="237"/>
                  </a:cubicBezTo>
                  <a:cubicBezTo>
                    <a:pt x="375" y="237"/>
                    <a:pt x="375" y="236"/>
                    <a:pt x="375" y="236"/>
                  </a:cubicBezTo>
                  <a:cubicBezTo>
                    <a:pt x="373" y="235"/>
                    <a:pt x="373" y="237"/>
                    <a:pt x="372" y="237"/>
                  </a:cubicBezTo>
                  <a:cubicBezTo>
                    <a:pt x="372" y="240"/>
                    <a:pt x="371" y="244"/>
                    <a:pt x="368" y="245"/>
                  </a:cubicBezTo>
                  <a:cubicBezTo>
                    <a:pt x="368" y="245"/>
                    <a:pt x="367" y="245"/>
                    <a:pt x="366" y="245"/>
                  </a:cubicBezTo>
                  <a:cubicBezTo>
                    <a:pt x="366" y="246"/>
                    <a:pt x="366" y="247"/>
                    <a:pt x="365" y="247"/>
                  </a:cubicBezTo>
                  <a:cubicBezTo>
                    <a:pt x="367" y="248"/>
                    <a:pt x="366" y="248"/>
                    <a:pt x="367" y="249"/>
                  </a:cubicBezTo>
                  <a:cubicBezTo>
                    <a:pt x="368" y="249"/>
                    <a:pt x="368" y="248"/>
                    <a:pt x="369" y="248"/>
                  </a:cubicBezTo>
                  <a:cubicBezTo>
                    <a:pt x="369" y="250"/>
                    <a:pt x="369" y="250"/>
                    <a:pt x="369" y="250"/>
                  </a:cubicBezTo>
                  <a:cubicBezTo>
                    <a:pt x="370" y="250"/>
                    <a:pt x="371" y="250"/>
                    <a:pt x="371" y="251"/>
                  </a:cubicBezTo>
                  <a:cubicBezTo>
                    <a:pt x="372" y="250"/>
                    <a:pt x="373" y="247"/>
                    <a:pt x="375" y="248"/>
                  </a:cubicBezTo>
                  <a:cubicBezTo>
                    <a:pt x="376" y="248"/>
                    <a:pt x="375" y="251"/>
                    <a:pt x="375" y="251"/>
                  </a:cubicBezTo>
                  <a:cubicBezTo>
                    <a:pt x="375" y="252"/>
                    <a:pt x="375" y="252"/>
                    <a:pt x="375" y="252"/>
                  </a:cubicBezTo>
                  <a:cubicBezTo>
                    <a:pt x="379" y="254"/>
                    <a:pt x="377" y="253"/>
                    <a:pt x="379" y="257"/>
                  </a:cubicBezTo>
                  <a:cubicBezTo>
                    <a:pt x="380" y="257"/>
                    <a:pt x="382" y="257"/>
                    <a:pt x="381" y="256"/>
                  </a:cubicBezTo>
                  <a:cubicBezTo>
                    <a:pt x="382" y="256"/>
                    <a:pt x="383" y="257"/>
                    <a:pt x="384" y="257"/>
                  </a:cubicBezTo>
                  <a:cubicBezTo>
                    <a:pt x="385" y="256"/>
                    <a:pt x="387" y="254"/>
                    <a:pt x="385" y="255"/>
                  </a:cubicBezTo>
                  <a:cubicBezTo>
                    <a:pt x="385" y="254"/>
                    <a:pt x="385" y="253"/>
                    <a:pt x="385" y="253"/>
                  </a:cubicBezTo>
                  <a:cubicBezTo>
                    <a:pt x="390" y="254"/>
                    <a:pt x="389" y="254"/>
                    <a:pt x="393" y="253"/>
                  </a:cubicBezTo>
                  <a:cubicBezTo>
                    <a:pt x="393" y="252"/>
                    <a:pt x="396" y="252"/>
                    <a:pt x="397" y="252"/>
                  </a:cubicBezTo>
                  <a:cubicBezTo>
                    <a:pt x="397" y="252"/>
                    <a:pt x="399" y="250"/>
                    <a:pt x="399" y="250"/>
                  </a:cubicBezTo>
                  <a:cubicBezTo>
                    <a:pt x="397" y="250"/>
                    <a:pt x="396" y="250"/>
                    <a:pt x="395" y="249"/>
                  </a:cubicBezTo>
                  <a:cubicBezTo>
                    <a:pt x="395" y="247"/>
                    <a:pt x="396" y="243"/>
                    <a:pt x="395" y="241"/>
                  </a:cubicBezTo>
                  <a:cubicBezTo>
                    <a:pt x="388" y="235"/>
                    <a:pt x="388" y="235"/>
                    <a:pt x="388" y="235"/>
                  </a:cubicBezTo>
                  <a:cubicBezTo>
                    <a:pt x="387" y="235"/>
                    <a:pt x="385" y="236"/>
                    <a:pt x="384" y="235"/>
                  </a:cubicBezTo>
                  <a:cubicBezTo>
                    <a:pt x="383" y="234"/>
                    <a:pt x="383" y="234"/>
                    <a:pt x="383" y="234"/>
                  </a:cubicBezTo>
                  <a:cubicBezTo>
                    <a:pt x="381" y="234"/>
                    <a:pt x="381" y="235"/>
                    <a:pt x="380" y="235"/>
                  </a:cubicBezTo>
                  <a:cubicBezTo>
                    <a:pt x="380" y="235"/>
                    <a:pt x="380" y="233"/>
                    <a:pt x="380" y="233"/>
                  </a:cubicBezTo>
                  <a:cubicBezTo>
                    <a:pt x="379" y="232"/>
                    <a:pt x="378" y="233"/>
                    <a:pt x="377" y="233"/>
                  </a:cubicBezTo>
                  <a:close/>
                  <a:moveTo>
                    <a:pt x="355" y="218"/>
                  </a:moveTo>
                  <a:cubicBezTo>
                    <a:pt x="355" y="219"/>
                    <a:pt x="355" y="219"/>
                    <a:pt x="355" y="219"/>
                  </a:cubicBezTo>
                  <a:cubicBezTo>
                    <a:pt x="351" y="222"/>
                    <a:pt x="353" y="221"/>
                    <a:pt x="353" y="224"/>
                  </a:cubicBezTo>
                  <a:cubicBezTo>
                    <a:pt x="353" y="224"/>
                    <a:pt x="354" y="223"/>
                    <a:pt x="355" y="223"/>
                  </a:cubicBezTo>
                  <a:cubicBezTo>
                    <a:pt x="355" y="222"/>
                    <a:pt x="357" y="217"/>
                    <a:pt x="355" y="218"/>
                  </a:cubicBezTo>
                  <a:close/>
                  <a:moveTo>
                    <a:pt x="295" y="171"/>
                  </a:moveTo>
                  <a:cubicBezTo>
                    <a:pt x="294" y="178"/>
                    <a:pt x="294" y="182"/>
                    <a:pt x="296" y="188"/>
                  </a:cubicBezTo>
                  <a:cubicBezTo>
                    <a:pt x="297" y="188"/>
                    <a:pt x="301" y="188"/>
                    <a:pt x="303" y="189"/>
                  </a:cubicBezTo>
                  <a:cubicBezTo>
                    <a:pt x="304" y="189"/>
                    <a:pt x="305" y="191"/>
                    <a:pt x="305" y="191"/>
                  </a:cubicBezTo>
                  <a:cubicBezTo>
                    <a:pt x="307" y="192"/>
                    <a:pt x="308" y="191"/>
                    <a:pt x="310" y="191"/>
                  </a:cubicBezTo>
                  <a:cubicBezTo>
                    <a:pt x="310" y="191"/>
                    <a:pt x="310" y="190"/>
                    <a:pt x="310" y="190"/>
                  </a:cubicBezTo>
                  <a:cubicBezTo>
                    <a:pt x="310" y="188"/>
                    <a:pt x="310" y="187"/>
                    <a:pt x="310" y="185"/>
                  </a:cubicBezTo>
                  <a:cubicBezTo>
                    <a:pt x="309" y="184"/>
                    <a:pt x="306" y="183"/>
                    <a:pt x="306" y="182"/>
                  </a:cubicBezTo>
                  <a:cubicBezTo>
                    <a:pt x="304" y="181"/>
                    <a:pt x="305" y="179"/>
                    <a:pt x="304" y="177"/>
                  </a:cubicBezTo>
                  <a:cubicBezTo>
                    <a:pt x="298" y="171"/>
                    <a:pt x="298" y="171"/>
                    <a:pt x="298" y="171"/>
                  </a:cubicBezTo>
                  <a:cubicBezTo>
                    <a:pt x="297" y="171"/>
                    <a:pt x="296" y="172"/>
                    <a:pt x="295" y="171"/>
                  </a:cubicBezTo>
                  <a:close/>
                  <a:moveTo>
                    <a:pt x="177" y="153"/>
                  </a:moveTo>
                  <a:cubicBezTo>
                    <a:pt x="176" y="153"/>
                    <a:pt x="173" y="155"/>
                    <a:pt x="172" y="156"/>
                  </a:cubicBezTo>
                  <a:cubicBezTo>
                    <a:pt x="169" y="157"/>
                    <a:pt x="166" y="156"/>
                    <a:pt x="163" y="157"/>
                  </a:cubicBezTo>
                  <a:cubicBezTo>
                    <a:pt x="161" y="158"/>
                    <a:pt x="161" y="158"/>
                    <a:pt x="161" y="158"/>
                  </a:cubicBezTo>
                  <a:cubicBezTo>
                    <a:pt x="160" y="159"/>
                    <a:pt x="159" y="158"/>
                    <a:pt x="157" y="159"/>
                  </a:cubicBezTo>
                  <a:cubicBezTo>
                    <a:pt x="155" y="160"/>
                    <a:pt x="152" y="161"/>
                    <a:pt x="150" y="162"/>
                  </a:cubicBezTo>
                  <a:cubicBezTo>
                    <a:pt x="151" y="164"/>
                    <a:pt x="153" y="168"/>
                    <a:pt x="153" y="169"/>
                  </a:cubicBezTo>
                  <a:cubicBezTo>
                    <a:pt x="151" y="172"/>
                    <a:pt x="151" y="172"/>
                    <a:pt x="151" y="172"/>
                  </a:cubicBezTo>
                  <a:cubicBezTo>
                    <a:pt x="151" y="176"/>
                    <a:pt x="152" y="177"/>
                    <a:pt x="151" y="179"/>
                  </a:cubicBezTo>
                  <a:cubicBezTo>
                    <a:pt x="153" y="179"/>
                    <a:pt x="153" y="179"/>
                    <a:pt x="153" y="179"/>
                  </a:cubicBezTo>
                  <a:cubicBezTo>
                    <a:pt x="153" y="180"/>
                    <a:pt x="152" y="181"/>
                    <a:pt x="153" y="181"/>
                  </a:cubicBezTo>
                  <a:cubicBezTo>
                    <a:pt x="152" y="181"/>
                    <a:pt x="150" y="181"/>
                    <a:pt x="149" y="181"/>
                  </a:cubicBezTo>
                  <a:cubicBezTo>
                    <a:pt x="150" y="184"/>
                    <a:pt x="152" y="188"/>
                    <a:pt x="151" y="191"/>
                  </a:cubicBezTo>
                  <a:cubicBezTo>
                    <a:pt x="150" y="192"/>
                    <a:pt x="148" y="193"/>
                    <a:pt x="148" y="193"/>
                  </a:cubicBezTo>
                  <a:cubicBezTo>
                    <a:pt x="147" y="196"/>
                    <a:pt x="148" y="197"/>
                    <a:pt x="147" y="199"/>
                  </a:cubicBezTo>
                  <a:cubicBezTo>
                    <a:pt x="147" y="200"/>
                    <a:pt x="149" y="200"/>
                    <a:pt x="149" y="200"/>
                  </a:cubicBezTo>
                  <a:cubicBezTo>
                    <a:pt x="151" y="201"/>
                    <a:pt x="151" y="203"/>
                    <a:pt x="153" y="203"/>
                  </a:cubicBezTo>
                  <a:cubicBezTo>
                    <a:pt x="153" y="204"/>
                    <a:pt x="153" y="204"/>
                    <a:pt x="153" y="204"/>
                  </a:cubicBezTo>
                  <a:cubicBezTo>
                    <a:pt x="154" y="204"/>
                    <a:pt x="154" y="204"/>
                    <a:pt x="154" y="204"/>
                  </a:cubicBezTo>
                  <a:cubicBezTo>
                    <a:pt x="156" y="206"/>
                    <a:pt x="156" y="211"/>
                    <a:pt x="159" y="212"/>
                  </a:cubicBezTo>
                  <a:cubicBezTo>
                    <a:pt x="166" y="215"/>
                    <a:pt x="170" y="206"/>
                    <a:pt x="172" y="203"/>
                  </a:cubicBezTo>
                  <a:cubicBezTo>
                    <a:pt x="173" y="204"/>
                    <a:pt x="173" y="203"/>
                    <a:pt x="174" y="203"/>
                  </a:cubicBezTo>
                  <a:cubicBezTo>
                    <a:pt x="175" y="205"/>
                    <a:pt x="175" y="205"/>
                    <a:pt x="175" y="205"/>
                  </a:cubicBezTo>
                  <a:cubicBezTo>
                    <a:pt x="179" y="206"/>
                    <a:pt x="181" y="205"/>
                    <a:pt x="185" y="204"/>
                  </a:cubicBezTo>
                  <a:cubicBezTo>
                    <a:pt x="186" y="204"/>
                    <a:pt x="187" y="204"/>
                    <a:pt x="187" y="203"/>
                  </a:cubicBezTo>
                  <a:cubicBezTo>
                    <a:pt x="188" y="203"/>
                    <a:pt x="187" y="201"/>
                    <a:pt x="188" y="200"/>
                  </a:cubicBezTo>
                  <a:cubicBezTo>
                    <a:pt x="188" y="200"/>
                    <a:pt x="190" y="199"/>
                    <a:pt x="190" y="199"/>
                  </a:cubicBezTo>
                  <a:cubicBezTo>
                    <a:pt x="191" y="197"/>
                    <a:pt x="190" y="195"/>
                    <a:pt x="190" y="195"/>
                  </a:cubicBezTo>
                  <a:cubicBezTo>
                    <a:pt x="190" y="195"/>
                    <a:pt x="190" y="193"/>
                    <a:pt x="190" y="193"/>
                  </a:cubicBezTo>
                  <a:cubicBezTo>
                    <a:pt x="191" y="192"/>
                    <a:pt x="192" y="193"/>
                    <a:pt x="193" y="192"/>
                  </a:cubicBezTo>
                  <a:cubicBezTo>
                    <a:pt x="194" y="191"/>
                    <a:pt x="194" y="189"/>
                    <a:pt x="195" y="188"/>
                  </a:cubicBezTo>
                  <a:cubicBezTo>
                    <a:pt x="196" y="187"/>
                    <a:pt x="198" y="187"/>
                    <a:pt x="199" y="186"/>
                  </a:cubicBezTo>
                  <a:cubicBezTo>
                    <a:pt x="199" y="185"/>
                    <a:pt x="199" y="185"/>
                    <a:pt x="199" y="185"/>
                  </a:cubicBezTo>
                  <a:cubicBezTo>
                    <a:pt x="204" y="180"/>
                    <a:pt x="204" y="180"/>
                    <a:pt x="204" y="180"/>
                  </a:cubicBezTo>
                  <a:cubicBezTo>
                    <a:pt x="206" y="179"/>
                    <a:pt x="207" y="180"/>
                    <a:pt x="209" y="179"/>
                  </a:cubicBezTo>
                  <a:cubicBezTo>
                    <a:pt x="211" y="178"/>
                    <a:pt x="213" y="175"/>
                    <a:pt x="215" y="175"/>
                  </a:cubicBezTo>
                  <a:cubicBezTo>
                    <a:pt x="217" y="174"/>
                    <a:pt x="218" y="176"/>
                    <a:pt x="219" y="175"/>
                  </a:cubicBezTo>
                  <a:cubicBezTo>
                    <a:pt x="221" y="174"/>
                    <a:pt x="221" y="174"/>
                    <a:pt x="221" y="174"/>
                  </a:cubicBezTo>
                  <a:cubicBezTo>
                    <a:pt x="222" y="174"/>
                    <a:pt x="224" y="175"/>
                    <a:pt x="226" y="174"/>
                  </a:cubicBezTo>
                  <a:cubicBezTo>
                    <a:pt x="226" y="174"/>
                    <a:pt x="228" y="172"/>
                    <a:pt x="229" y="172"/>
                  </a:cubicBezTo>
                  <a:cubicBezTo>
                    <a:pt x="228" y="172"/>
                    <a:pt x="229" y="170"/>
                    <a:pt x="229" y="169"/>
                  </a:cubicBezTo>
                  <a:cubicBezTo>
                    <a:pt x="227" y="169"/>
                    <a:pt x="225" y="169"/>
                    <a:pt x="223" y="168"/>
                  </a:cubicBezTo>
                  <a:cubicBezTo>
                    <a:pt x="222" y="167"/>
                    <a:pt x="222" y="164"/>
                    <a:pt x="221" y="164"/>
                  </a:cubicBezTo>
                  <a:cubicBezTo>
                    <a:pt x="219" y="162"/>
                    <a:pt x="207" y="160"/>
                    <a:pt x="203" y="160"/>
                  </a:cubicBezTo>
                  <a:cubicBezTo>
                    <a:pt x="203" y="160"/>
                    <a:pt x="202" y="162"/>
                    <a:pt x="202" y="162"/>
                  </a:cubicBezTo>
                  <a:cubicBezTo>
                    <a:pt x="196" y="161"/>
                    <a:pt x="189" y="160"/>
                    <a:pt x="183" y="157"/>
                  </a:cubicBezTo>
                  <a:cubicBezTo>
                    <a:pt x="181" y="156"/>
                    <a:pt x="178" y="153"/>
                    <a:pt x="177" y="153"/>
                  </a:cubicBezTo>
                  <a:close/>
                  <a:moveTo>
                    <a:pt x="277" y="149"/>
                  </a:moveTo>
                  <a:cubicBezTo>
                    <a:pt x="276" y="149"/>
                    <a:pt x="275" y="152"/>
                    <a:pt x="278" y="151"/>
                  </a:cubicBezTo>
                  <a:cubicBezTo>
                    <a:pt x="279" y="151"/>
                    <a:pt x="280" y="148"/>
                    <a:pt x="277" y="149"/>
                  </a:cubicBezTo>
                  <a:close/>
                  <a:moveTo>
                    <a:pt x="325" y="141"/>
                  </a:moveTo>
                  <a:cubicBezTo>
                    <a:pt x="325" y="142"/>
                    <a:pt x="324" y="145"/>
                    <a:pt x="324" y="146"/>
                  </a:cubicBezTo>
                  <a:cubicBezTo>
                    <a:pt x="326" y="146"/>
                    <a:pt x="326" y="146"/>
                    <a:pt x="326" y="146"/>
                  </a:cubicBezTo>
                  <a:cubicBezTo>
                    <a:pt x="324" y="148"/>
                    <a:pt x="328" y="146"/>
                    <a:pt x="327" y="146"/>
                  </a:cubicBezTo>
                  <a:cubicBezTo>
                    <a:pt x="327" y="146"/>
                    <a:pt x="328" y="144"/>
                    <a:pt x="327" y="142"/>
                  </a:cubicBezTo>
                  <a:cubicBezTo>
                    <a:pt x="327" y="142"/>
                    <a:pt x="325" y="141"/>
                    <a:pt x="325" y="141"/>
                  </a:cubicBezTo>
                  <a:close/>
                  <a:moveTo>
                    <a:pt x="206" y="126"/>
                  </a:moveTo>
                  <a:cubicBezTo>
                    <a:pt x="206" y="127"/>
                    <a:pt x="204" y="128"/>
                    <a:pt x="204" y="128"/>
                  </a:cubicBezTo>
                  <a:cubicBezTo>
                    <a:pt x="204" y="129"/>
                    <a:pt x="204" y="130"/>
                    <a:pt x="204" y="131"/>
                  </a:cubicBezTo>
                  <a:cubicBezTo>
                    <a:pt x="203" y="132"/>
                    <a:pt x="200" y="133"/>
                    <a:pt x="199" y="134"/>
                  </a:cubicBezTo>
                  <a:cubicBezTo>
                    <a:pt x="198" y="134"/>
                    <a:pt x="198" y="136"/>
                    <a:pt x="197" y="137"/>
                  </a:cubicBezTo>
                  <a:cubicBezTo>
                    <a:pt x="196" y="136"/>
                    <a:pt x="197" y="140"/>
                    <a:pt x="197" y="140"/>
                  </a:cubicBezTo>
                  <a:cubicBezTo>
                    <a:pt x="200" y="141"/>
                    <a:pt x="201" y="140"/>
                    <a:pt x="204" y="141"/>
                  </a:cubicBezTo>
                  <a:cubicBezTo>
                    <a:pt x="205" y="138"/>
                    <a:pt x="204" y="136"/>
                    <a:pt x="205" y="134"/>
                  </a:cubicBezTo>
                  <a:cubicBezTo>
                    <a:pt x="206" y="133"/>
                    <a:pt x="207" y="133"/>
                    <a:pt x="207" y="133"/>
                  </a:cubicBezTo>
                  <a:cubicBezTo>
                    <a:pt x="208" y="132"/>
                    <a:pt x="208" y="129"/>
                    <a:pt x="209" y="127"/>
                  </a:cubicBezTo>
                  <a:cubicBezTo>
                    <a:pt x="208" y="127"/>
                    <a:pt x="206" y="126"/>
                    <a:pt x="206" y="126"/>
                  </a:cubicBezTo>
                  <a:close/>
                  <a:moveTo>
                    <a:pt x="223" y="120"/>
                  </a:moveTo>
                  <a:cubicBezTo>
                    <a:pt x="220" y="123"/>
                    <a:pt x="223" y="123"/>
                    <a:pt x="225" y="124"/>
                  </a:cubicBezTo>
                  <a:cubicBezTo>
                    <a:pt x="225" y="121"/>
                    <a:pt x="225" y="121"/>
                    <a:pt x="225" y="121"/>
                  </a:cubicBezTo>
                  <a:lnTo>
                    <a:pt x="223" y="120"/>
                  </a:lnTo>
                  <a:close/>
                  <a:moveTo>
                    <a:pt x="230" y="112"/>
                  </a:moveTo>
                  <a:cubicBezTo>
                    <a:pt x="230" y="112"/>
                    <a:pt x="230" y="114"/>
                    <a:pt x="230" y="114"/>
                  </a:cubicBezTo>
                  <a:cubicBezTo>
                    <a:pt x="229" y="114"/>
                    <a:pt x="229" y="116"/>
                    <a:pt x="229" y="117"/>
                  </a:cubicBezTo>
                  <a:cubicBezTo>
                    <a:pt x="231" y="117"/>
                    <a:pt x="231" y="116"/>
                    <a:pt x="233" y="116"/>
                  </a:cubicBezTo>
                  <a:cubicBezTo>
                    <a:pt x="233" y="115"/>
                    <a:pt x="235" y="111"/>
                    <a:pt x="230" y="112"/>
                  </a:cubicBezTo>
                  <a:close/>
                  <a:moveTo>
                    <a:pt x="276" y="110"/>
                  </a:moveTo>
                  <a:cubicBezTo>
                    <a:pt x="276" y="112"/>
                    <a:pt x="276" y="112"/>
                    <a:pt x="276" y="112"/>
                  </a:cubicBezTo>
                  <a:cubicBezTo>
                    <a:pt x="274" y="112"/>
                    <a:pt x="274" y="112"/>
                    <a:pt x="274" y="112"/>
                  </a:cubicBezTo>
                  <a:cubicBezTo>
                    <a:pt x="275" y="112"/>
                    <a:pt x="272" y="112"/>
                    <a:pt x="272" y="112"/>
                  </a:cubicBezTo>
                  <a:cubicBezTo>
                    <a:pt x="274" y="114"/>
                    <a:pt x="273" y="115"/>
                    <a:pt x="274" y="118"/>
                  </a:cubicBezTo>
                  <a:cubicBezTo>
                    <a:pt x="272" y="118"/>
                    <a:pt x="273" y="117"/>
                    <a:pt x="272" y="119"/>
                  </a:cubicBezTo>
                  <a:cubicBezTo>
                    <a:pt x="274" y="119"/>
                    <a:pt x="273" y="124"/>
                    <a:pt x="272" y="126"/>
                  </a:cubicBezTo>
                  <a:cubicBezTo>
                    <a:pt x="274" y="126"/>
                    <a:pt x="277" y="127"/>
                    <a:pt x="278" y="128"/>
                  </a:cubicBezTo>
                  <a:cubicBezTo>
                    <a:pt x="277" y="130"/>
                    <a:pt x="277" y="131"/>
                    <a:pt x="276" y="133"/>
                  </a:cubicBezTo>
                  <a:cubicBezTo>
                    <a:pt x="277" y="133"/>
                    <a:pt x="278" y="133"/>
                    <a:pt x="279" y="133"/>
                  </a:cubicBezTo>
                  <a:cubicBezTo>
                    <a:pt x="279" y="133"/>
                    <a:pt x="280" y="134"/>
                    <a:pt x="280" y="134"/>
                  </a:cubicBezTo>
                  <a:cubicBezTo>
                    <a:pt x="280" y="134"/>
                    <a:pt x="280" y="137"/>
                    <a:pt x="280" y="137"/>
                  </a:cubicBezTo>
                  <a:cubicBezTo>
                    <a:pt x="276" y="136"/>
                    <a:pt x="270" y="136"/>
                    <a:pt x="268" y="136"/>
                  </a:cubicBezTo>
                  <a:cubicBezTo>
                    <a:pt x="266" y="135"/>
                    <a:pt x="262" y="136"/>
                    <a:pt x="260" y="136"/>
                  </a:cubicBezTo>
                  <a:cubicBezTo>
                    <a:pt x="260" y="136"/>
                    <a:pt x="260" y="133"/>
                    <a:pt x="260" y="133"/>
                  </a:cubicBezTo>
                  <a:cubicBezTo>
                    <a:pt x="259" y="132"/>
                    <a:pt x="257" y="133"/>
                    <a:pt x="256" y="133"/>
                  </a:cubicBezTo>
                  <a:cubicBezTo>
                    <a:pt x="256" y="133"/>
                    <a:pt x="255" y="131"/>
                    <a:pt x="254" y="131"/>
                  </a:cubicBezTo>
                  <a:cubicBezTo>
                    <a:pt x="254" y="130"/>
                    <a:pt x="254" y="130"/>
                    <a:pt x="254" y="130"/>
                  </a:cubicBezTo>
                  <a:cubicBezTo>
                    <a:pt x="252" y="129"/>
                    <a:pt x="250" y="130"/>
                    <a:pt x="247" y="130"/>
                  </a:cubicBezTo>
                  <a:cubicBezTo>
                    <a:pt x="246" y="129"/>
                    <a:pt x="244" y="127"/>
                    <a:pt x="243" y="126"/>
                  </a:cubicBezTo>
                  <a:cubicBezTo>
                    <a:pt x="240" y="125"/>
                    <a:pt x="236" y="127"/>
                    <a:pt x="234" y="126"/>
                  </a:cubicBezTo>
                  <a:cubicBezTo>
                    <a:pt x="234" y="126"/>
                    <a:pt x="233" y="124"/>
                    <a:pt x="233" y="124"/>
                  </a:cubicBezTo>
                  <a:cubicBezTo>
                    <a:pt x="231" y="124"/>
                    <a:pt x="229" y="124"/>
                    <a:pt x="227" y="124"/>
                  </a:cubicBezTo>
                  <a:cubicBezTo>
                    <a:pt x="227" y="126"/>
                    <a:pt x="227" y="126"/>
                    <a:pt x="227" y="126"/>
                  </a:cubicBezTo>
                  <a:cubicBezTo>
                    <a:pt x="225" y="127"/>
                    <a:pt x="223" y="126"/>
                    <a:pt x="221" y="126"/>
                  </a:cubicBezTo>
                  <a:cubicBezTo>
                    <a:pt x="220" y="131"/>
                    <a:pt x="218" y="132"/>
                    <a:pt x="225" y="133"/>
                  </a:cubicBezTo>
                  <a:cubicBezTo>
                    <a:pt x="223" y="133"/>
                    <a:pt x="221" y="135"/>
                    <a:pt x="220" y="135"/>
                  </a:cubicBezTo>
                  <a:cubicBezTo>
                    <a:pt x="218" y="135"/>
                    <a:pt x="217" y="134"/>
                    <a:pt x="217" y="134"/>
                  </a:cubicBezTo>
                  <a:cubicBezTo>
                    <a:pt x="216" y="134"/>
                    <a:pt x="216" y="136"/>
                    <a:pt x="215" y="136"/>
                  </a:cubicBezTo>
                  <a:cubicBezTo>
                    <a:pt x="216" y="138"/>
                    <a:pt x="216" y="138"/>
                    <a:pt x="216" y="138"/>
                  </a:cubicBezTo>
                  <a:cubicBezTo>
                    <a:pt x="219" y="138"/>
                    <a:pt x="226" y="137"/>
                    <a:pt x="221" y="139"/>
                  </a:cubicBezTo>
                  <a:cubicBezTo>
                    <a:pt x="220" y="140"/>
                    <a:pt x="220" y="140"/>
                    <a:pt x="220" y="140"/>
                  </a:cubicBezTo>
                  <a:cubicBezTo>
                    <a:pt x="218" y="141"/>
                    <a:pt x="216" y="140"/>
                    <a:pt x="215" y="141"/>
                  </a:cubicBezTo>
                  <a:cubicBezTo>
                    <a:pt x="214" y="142"/>
                    <a:pt x="214" y="142"/>
                    <a:pt x="213" y="142"/>
                  </a:cubicBezTo>
                  <a:cubicBezTo>
                    <a:pt x="214" y="142"/>
                    <a:pt x="214" y="144"/>
                    <a:pt x="214" y="144"/>
                  </a:cubicBezTo>
                  <a:cubicBezTo>
                    <a:pt x="217" y="146"/>
                    <a:pt x="221" y="145"/>
                    <a:pt x="224" y="144"/>
                  </a:cubicBezTo>
                  <a:cubicBezTo>
                    <a:pt x="224" y="145"/>
                    <a:pt x="224" y="144"/>
                    <a:pt x="225" y="144"/>
                  </a:cubicBezTo>
                  <a:cubicBezTo>
                    <a:pt x="225" y="145"/>
                    <a:pt x="225" y="147"/>
                    <a:pt x="225" y="147"/>
                  </a:cubicBezTo>
                  <a:cubicBezTo>
                    <a:pt x="226" y="147"/>
                    <a:pt x="227" y="147"/>
                    <a:pt x="227" y="147"/>
                  </a:cubicBezTo>
                  <a:cubicBezTo>
                    <a:pt x="227" y="146"/>
                    <a:pt x="227" y="143"/>
                    <a:pt x="227" y="143"/>
                  </a:cubicBezTo>
                  <a:cubicBezTo>
                    <a:pt x="228" y="143"/>
                    <a:pt x="229" y="143"/>
                    <a:pt x="230" y="143"/>
                  </a:cubicBezTo>
                  <a:cubicBezTo>
                    <a:pt x="229" y="143"/>
                    <a:pt x="230" y="148"/>
                    <a:pt x="230" y="148"/>
                  </a:cubicBezTo>
                  <a:cubicBezTo>
                    <a:pt x="230" y="148"/>
                    <a:pt x="232" y="147"/>
                    <a:pt x="232" y="148"/>
                  </a:cubicBezTo>
                  <a:cubicBezTo>
                    <a:pt x="232" y="147"/>
                    <a:pt x="233" y="145"/>
                    <a:pt x="233" y="145"/>
                  </a:cubicBezTo>
                  <a:cubicBezTo>
                    <a:pt x="235" y="145"/>
                    <a:pt x="235" y="145"/>
                    <a:pt x="235" y="145"/>
                  </a:cubicBezTo>
                  <a:cubicBezTo>
                    <a:pt x="235" y="143"/>
                    <a:pt x="232" y="140"/>
                    <a:pt x="235" y="140"/>
                  </a:cubicBezTo>
                  <a:cubicBezTo>
                    <a:pt x="235" y="140"/>
                    <a:pt x="235" y="136"/>
                    <a:pt x="235" y="138"/>
                  </a:cubicBezTo>
                  <a:cubicBezTo>
                    <a:pt x="235" y="138"/>
                    <a:pt x="235" y="135"/>
                    <a:pt x="235" y="135"/>
                  </a:cubicBezTo>
                  <a:cubicBezTo>
                    <a:pt x="235" y="135"/>
                    <a:pt x="237" y="135"/>
                    <a:pt x="237" y="135"/>
                  </a:cubicBezTo>
                  <a:cubicBezTo>
                    <a:pt x="237" y="137"/>
                    <a:pt x="237" y="141"/>
                    <a:pt x="237" y="144"/>
                  </a:cubicBezTo>
                  <a:cubicBezTo>
                    <a:pt x="242" y="143"/>
                    <a:pt x="245" y="145"/>
                    <a:pt x="250" y="142"/>
                  </a:cubicBezTo>
                  <a:cubicBezTo>
                    <a:pt x="250" y="142"/>
                    <a:pt x="251" y="140"/>
                    <a:pt x="251" y="140"/>
                  </a:cubicBezTo>
                  <a:cubicBezTo>
                    <a:pt x="252" y="140"/>
                    <a:pt x="253" y="140"/>
                    <a:pt x="254" y="140"/>
                  </a:cubicBezTo>
                  <a:cubicBezTo>
                    <a:pt x="255" y="140"/>
                    <a:pt x="256" y="142"/>
                    <a:pt x="256" y="142"/>
                  </a:cubicBezTo>
                  <a:cubicBezTo>
                    <a:pt x="256" y="142"/>
                    <a:pt x="259" y="142"/>
                    <a:pt x="258" y="142"/>
                  </a:cubicBezTo>
                  <a:cubicBezTo>
                    <a:pt x="262" y="143"/>
                    <a:pt x="262" y="142"/>
                    <a:pt x="265" y="141"/>
                  </a:cubicBezTo>
                  <a:cubicBezTo>
                    <a:pt x="265" y="141"/>
                    <a:pt x="265" y="139"/>
                    <a:pt x="265" y="139"/>
                  </a:cubicBezTo>
                  <a:cubicBezTo>
                    <a:pt x="265" y="138"/>
                    <a:pt x="267" y="139"/>
                    <a:pt x="267" y="138"/>
                  </a:cubicBezTo>
                  <a:cubicBezTo>
                    <a:pt x="267" y="139"/>
                    <a:pt x="267" y="140"/>
                    <a:pt x="267" y="141"/>
                  </a:cubicBezTo>
                  <a:cubicBezTo>
                    <a:pt x="267" y="142"/>
                    <a:pt x="263" y="146"/>
                    <a:pt x="261" y="147"/>
                  </a:cubicBezTo>
                  <a:cubicBezTo>
                    <a:pt x="257" y="148"/>
                    <a:pt x="255" y="146"/>
                    <a:pt x="250" y="148"/>
                  </a:cubicBezTo>
                  <a:cubicBezTo>
                    <a:pt x="250" y="148"/>
                    <a:pt x="247" y="148"/>
                    <a:pt x="246" y="149"/>
                  </a:cubicBezTo>
                  <a:cubicBezTo>
                    <a:pt x="246" y="149"/>
                    <a:pt x="246" y="151"/>
                    <a:pt x="245" y="151"/>
                  </a:cubicBezTo>
                  <a:cubicBezTo>
                    <a:pt x="244" y="151"/>
                    <a:pt x="243" y="151"/>
                    <a:pt x="242" y="151"/>
                  </a:cubicBezTo>
                  <a:cubicBezTo>
                    <a:pt x="239" y="152"/>
                    <a:pt x="237" y="155"/>
                    <a:pt x="240" y="158"/>
                  </a:cubicBezTo>
                  <a:cubicBezTo>
                    <a:pt x="240" y="158"/>
                    <a:pt x="242" y="159"/>
                    <a:pt x="242" y="160"/>
                  </a:cubicBezTo>
                  <a:cubicBezTo>
                    <a:pt x="245" y="160"/>
                    <a:pt x="251" y="159"/>
                    <a:pt x="253" y="158"/>
                  </a:cubicBezTo>
                  <a:cubicBezTo>
                    <a:pt x="254" y="158"/>
                    <a:pt x="254" y="156"/>
                    <a:pt x="255" y="156"/>
                  </a:cubicBezTo>
                  <a:cubicBezTo>
                    <a:pt x="257" y="154"/>
                    <a:pt x="258" y="155"/>
                    <a:pt x="260" y="154"/>
                  </a:cubicBezTo>
                  <a:cubicBezTo>
                    <a:pt x="261" y="153"/>
                    <a:pt x="262" y="149"/>
                    <a:pt x="264" y="149"/>
                  </a:cubicBezTo>
                  <a:cubicBezTo>
                    <a:pt x="266" y="148"/>
                    <a:pt x="267" y="150"/>
                    <a:pt x="269" y="150"/>
                  </a:cubicBezTo>
                  <a:cubicBezTo>
                    <a:pt x="269" y="149"/>
                    <a:pt x="271" y="148"/>
                    <a:pt x="272" y="148"/>
                  </a:cubicBezTo>
                  <a:cubicBezTo>
                    <a:pt x="275" y="147"/>
                    <a:pt x="277" y="148"/>
                    <a:pt x="279" y="147"/>
                  </a:cubicBezTo>
                  <a:cubicBezTo>
                    <a:pt x="279" y="147"/>
                    <a:pt x="280" y="145"/>
                    <a:pt x="280" y="145"/>
                  </a:cubicBezTo>
                  <a:cubicBezTo>
                    <a:pt x="281" y="145"/>
                    <a:pt x="282" y="145"/>
                    <a:pt x="283" y="145"/>
                  </a:cubicBezTo>
                  <a:cubicBezTo>
                    <a:pt x="285" y="147"/>
                    <a:pt x="282" y="149"/>
                    <a:pt x="288" y="148"/>
                  </a:cubicBezTo>
                  <a:cubicBezTo>
                    <a:pt x="291" y="148"/>
                    <a:pt x="292" y="144"/>
                    <a:pt x="292" y="144"/>
                  </a:cubicBezTo>
                  <a:cubicBezTo>
                    <a:pt x="293" y="144"/>
                    <a:pt x="295" y="145"/>
                    <a:pt x="296" y="146"/>
                  </a:cubicBezTo>
                  <a:cubicBezTo>
                    <a:pt x="300" y="146"/>
                    <a:pt x="303" y="144"/>
                    <a:pt x="305" y="146"/>
                  </a:cubicBezTo>
                  <a:cubicBezTo>
                    <a:pt x="306" y="146"/>
                    <a:pt x="306" y="146"/>
                    <a:pt x="306" y="146"/>
                  </a:cubicBezTo>
                  <a:cubicBezTo>
                    <a:pt x="306" y="145"/>
                    <a:pt x="307" y="143"/>
                    <a:pt x="308" y="143"/>
                  </a:cubicBezTo>
                  <a:cubicBezTo>
                    <a:pt x="308" y="142"/>
                    <a:pt x="309" y="143"/>
                    <a:pt x="310" y="142"/>
                  </a:cubicBezTo>
                  <a:cubicBezTo>
                    <a:pt x="309" y="137"/>
                    <a:pt x="309" y="130"/>
                    <a:pt x="306" y="126"/>
                  </a:cubicBezTo>
                  <a:cubicBezTo>
                    <a:pt x="306" y="125"/>
                    <a:pt x="304" y="125"/>
                    <a:pt x="303" y="124"/>
                  </a:cubicBezTo>
                  <a:cubicBezTo>
                    <a:pt x="304" y="123"/>
                    <a:pt x="301" y="124"/>
                    <a:pt x="301" y="124"/>
                  </a:cubicBezTo>
                  <a:cubicBezTo>
                    <a:pt x="301" y="126"/>
                    <a:pt x="301" y="127"/>
                    <a:pt x="301" y="128"/>
                  </a:cubicBezTo>
                  <a:cubicBezTo>
                    <a:pt x="302" y="129"/>
                    <a:pt x="302" y="129"/>
                    <a:pt x="302" y="129"/>
                  </a:cubicBezTo>
                  <a:cubicBezTo>
                    <a:pt x="302" y="131"/>
                    <a:pt x="301" y="130"/>
                    <a:pt x="300" y="132"/>
                  </a:cubicBezTo>
                  <a:cubicBezTo>
                    <a:pt x="300" y="132"/>
                    <a:pt x="300" y="134"/>
                    <a:pt x="300" y="134"/>
                  </a:cubicBezTo>
                  <a:cubicBezTo>
                    <a:pt x="300" y="134"/>
                    <a:pt x="299" y="136"/>
                    <a:pt x="299" y="136"/>
                  </a:cubicBezTo>
                  <a:cubicBezTo>
                    <a:pt x="298" y="133"/>
                    <a:pt x="298" y="132"/>
                    <a:pt x="298" y="130"/>
                  </a:cubicBezTo>
                  <a:cubicBezTo>
                    <a:pt x="296" y="130"/>
                    <a:pt x="295" y="131"/>
                    <a:pt x="294" y="131"/>
                  </a:cubicBezTo>
                  <a:cubicBezTo>
                    <a:pt x="294" y="129"/>
                    <a:pt x="295" y="126"/>
                    <a:pt x="294" y="124"/>
                  </a:cubicBezTo>
                  <a:cubicBezTo>
                    <a:pt x="294" y="123"/>
                    <a:pt x="294" y="123"/>
                    <a:pt x="294" y="123"/>
                  </a:cubicBezTo>
                  <a:cubicBezTo>
                    <a:pt x="293" y="123"/>
                    <a:pt x="292" y="123"/>
                    <a:pt x="291" y="123"/>
                  </a:cubicBezTo>
                  <a:cubicBezTo>
                    <a:pt x="291" y="123"/>
                    <a:pt x="291" y="125"/>
                    <a:pt x="290" y="125"/>
                  </a:cubicBezTo>
                  <a:cubicBezTo>
                    <a:pt x="289" y="126"/>
                    <a:pt x="289" y="125"/>
                    <a:pt x="288" y="126"/>
                  </a:cubicBezTo>
                  <a:cubicBezTo>
                    <a:pt x="286" y="124"/>
                    <a:pt x="285" y="122"/>
                    <a:pt x="284" y="121"/>
                  </a:cubicBezTo>
                  <a:cubicBezTo>
                    <a:pt x="282" y="120"/>
                    <a:pt x="281" y="120"/>
                    <a:pt x="280" y="119"/>
                  </a:cubicBezTo>
                  <a:cubicBezTo>
                    <a:pt x="278" y="117"/>
                    <a:pt x="280" y="111"/>
                    <a:pt x="276" y="110"/>
                  </a:cubicBezTo>
                  <a:close/>
                  <a:moveTo>
                    <a:pt x="213" y="94"/>
                  </a:moveTo>
                  <a:cubicBezTo>
                    <a:pt x="213" y="94"/>
                    <a:pt x="212" y="96"/>
                    <a:pt x="212" y="96"/>
                  </a:cubicBezTo>
                  <a:cubicBezTo>
                    <a:pt x="211" y="97"/>
                    <a:pt x="210" y="96"/>
                    <a:pt x="208" y="97"/>
                  </a:cubicBezTo>
                  <a:cubicBezTo>
                    <a:pt x="211" y="99"/>
                    <a:pt x="209" y="100"/>
                    <a:pt x="207" y="102"/>
                  </a:cubicBezTo>
                  <a:cubicBezTo>
                    <a:pt x="202" y="100"/>
                    <a:pt x="195" y="99"/>
                    <a:pt x="189" y="101"/>
                  </a:cubicBezTo>
                  <a:cubicBezTo>
                    <a:pt x="185" y="102"/>
                    <a:pt x="182" y="107"/>
                    <a:pt x="179" y="109"/>
                  </a:cubicBezTo>
                  <a:cubicBezTo>
                    <a:pt x="175" y="111"/>
                    <a:pt x="174" y="111"/>
                    <a:pt x="171" y="111"/>
                  </a:cubicBezTo>
                  <a:cubicBezTo>
                    <a:pt x="170" y="112"/>
                    <a:pt x="171" y="114"/>
                    <a:pt x="169" y="114"/>
                  </a:cubicBezTo>
                  <a:cubicBezTo>
                    <a:pt x="169" y="115"/>
                    <a:pt x="167" y="114"/>
                    <a:pt x="167" y="114"/>
                  </a:cubicBezTo>
                  <a:cubicBezTo>
                    <a:pt x="165" y="116"/>
                    <a:pt x="165" y="118"/>
                    <a:pt x="165" y="120"/>
                  </a:cubicBezTo>
                  <a:cubicBezTo>
                    <a:pt x="162" y="120"/>
                    <a:pt x="161" y="119"/>
                    <a:pt x="159" y="120"/>
                  </a:cubicBezTo>
                  <a:cubicBezTo>
                    <a:pt x="158" y="121"/>
                    <a:pt x="157" y="122"/>
                    <a:pt x="157" y="122"/>
                  </a:cubicBezTo>
                  <a:cubicBezTo>
                    <a:pt x="155" y="123"/>
                    <a:pt x="154" y="122"/>
                    <a:pt x="153" y="123"/>
                  </a:cubicBezTo>
                  <a:cubicBezTo>
                    <a:pt x="152" y="123"/>
                    <a:pt x="152" y="125"/>
                    <a:pt x="152" y="125"/>
                  </a:cubicBezTo>
                  <a:cubicBezTo>
                    <a:pt x="153" y="125"/>
                    <a:pt x="155" y="125"/>
                    <a:pt x="156" y="126"/>
                  </a:cubicBezTo>
                  <a:cubicBezTo>
                    <a:pt x="157" y="126"/>
                    <a:pt x="160" y="133"/>
                    <a:pt x="161" y="134"/>
                  </a:cubicBezTo>
                  <a:cubicBezTo>
                    <a:pt x="161" y="133"/>
                    <a:pt x="163" y="134"/>
                    <a:pt x="163" y="134"/>
                  </a:cubicBezTo>
                  <a:cubicBezTo>
                    <a:pt x="164" y="133"/>
                    <a:pt x="165" y="131"/>
                    <a:pt x="165" y="131"/>
                  </a:cubicBezTo>
                  <a:cubicBezTo>
                    <a:pt x="170" y="130"/>
                    <a:pt x="169" y="132"/>
                    <a:pt x="170" y="133"/>
                  </a:cubicBezTo>
                  <a:cubicBezTo>
                    <a:pt x="170" y="133"/>
                    <a:pt x="173" y="133"/>
                    <a:pt x="172" y="132"/>
                  </a:cubicBezTo>
                  <a:cubicBezTo>
                    <a:pt x="172" y="132"/>
                    <a:pt x="174" y="132"/>
                    <a:pt x="174" y="132"/>
                  </a:cubicBezTo>
                  <a:cubicBezTo>
                    <a:pt x="175" y="130"/>
                    <a:pt x="174" y="131"/>
                    <a:pt x="176" y="130"/>
                  </a:cubicBezTo>
                  <a:cubicBezTo>
                    <a:pt x="177" y="131"/>
                    <a:pt x="176" y="131"/>
                    <a:pt x="177" y="132"/>
                  </a:cubicBezTo>
                  <a:cubicBezTo>
                    <a:pt x="177" y="128"/>
                    <a:pt x="177" y="128"/>
                    <a:pt x="177" y="128"/>
                  </a:cubicBezTo>
                  <a:cubicBezTo>
                    <a:pt x="176" y="128"/>
                    <a:pt x="176" y="124"/>
                    <a:pt x="178" y="126"/>
                  </a:cubicBezTo>
                  <a:cubicBezTo>
                    <a:pt x="179" y="126"/>
                    <a:pt x="180" y="132"/>
                    <a:pt x="181" y="133"/>
                  </a:cubicBezTo>
                  <a:cubicBezTo>
                    <a:pt x="182" y="134"/>
                    <a:pt x="182" y="134"/>
                    <a:pt x="182" y="134"/>
                  </a:cubicBezTo>
                  <a:cubicBezTo>
                    <a:pt x="187" y="131"/>
                    <a:pt x="188" y="128"/>
                    <a:pt x="188" y="122"/>
                  </a:cubicBezTo>
                  <a:cubicBezTo>
                    <a:pt x="188" y="123"/>
                    <a:pt x="190" y="125"/>
                    <a:pt x="190" y="126"/>
                  </a:cubicBezTo>
                  <a:cubicBezTo>
                    <a:pt x="189" y="127"/>
                    <a:pt x="192" y="126"/>
                    <a:pt x="192" y="126"/>
                  </a:cubicBezTo>
                  <a:cubicBezTo>
                    <a:pt x="192" y="125"/>
                    <a:pt x="192" y="124"/>
                    <a:pt x="192" y="124"/>
                  </a:cubicBezTo>
                  <a:cubicBezTo>
                    <a:pt x="193" y="123"/>
                    <a:pt x="194" y="123"/>
                    <a:pt x="195" y="123"/>
                  </a:cubicBezTo>
                  <a:cubicBezTo>
                    <a:pt x="194" y="120"/>
                    <a:pt x="195" y="120"/>
                    <a:pt x="194" y="117"/>
                  </a:cubicBezTo>
                  <a:cubicBezTo>
                    <a:pt x="194" y="117"/>
                    <a:pt x="195" y="116"/>
                    <a:pt x="195" y="116"/>
                  </a:cubicBezTo>
                  <a:cubicBezTo>
                    <a:pt x="195" y="115"/>
                    <a:pt x="195" y="115"/>
                    <a:pt x="195" y="115"/>
                  </a:cubicBezTo>
                  <a:cubicBezTo>
                    <a:pt x="197" y="115"/>
                    <a:pt x="196" y="116"/>
                    <a:pt x="197" y="117"/>
                  </a:cubicBezTo>
                  <a:cubicBezTo>
                    <a:pt x="197" y="117"/>
                    <a:pt x="199" y="116"/>
                    <a:pt x="199" y="116"/>
                  </a:cubicBezTo>
                  <a:cubicBezTo>
                    <a:pt x="199" y="116"/>
                    <a:pt x="199" y="114"/>
                    <a:pt x="199" y="113"/>
                  </a:cubicBezTo>
                  <a:cubicBezTo>
                    <a:pt x="200" y="112"/>
                    <a:pt x="201" y="113"/>
                    <a:pt x="201" y="112"/>
                  </a:cubicBezTo>
                  <a:cubicBezTo>
                    <a:pt x="202" y="112"/>
                    <a:pt x="203" y="112"/>
                    <a:pt x="203" y="112"/>
                  </a:cubicBezTo>
                  <a:cubicBezTo>
                    <a:pt x="202" y="115"/>
                    <a:pt x="201" y="117"/>
                    <a:pt x="200" y="120"/>
                  </a:cubicBezTo>
                  <a:cubicBezTo>
                    <a:pt x="201" y="121"/>
                    <a:pt x="203" y="122"/>
                    <a:pt x="205" y="123"/>
                  </a:cubicBezTo>
                  <a:cubicBezTo>
                    <a:pt x="208" y="117"/>
                    <a:pt x="206" y="121"/>
                    <a:pt x="211" y="119"/>
                  </a:cubicBezTo>
                  <a:cubicBezTo>
                    <a:pt x="215" y="117"/>
                    <a:pt x="212" y="109"/>
                    <a:pt x="215" y="109"/>
                  </a:cubicBezTo>
                  <a:cubicBezTo>
                    <a:pt x="221" y="112"/>
                    <a:pt x="221" y="112"/>
                    <a:pt x="221" y="112"/>
                  </a:cubicBezTo>
                  <a:cubicBezTo>
                    <a:pt x="221" y="110"/>
                    <a:pt x="220" y="110"/>
                    <a:pt x="220" y="110"/>
                  </a:cubicBezTo>
                  <a:cubicBezTo>
                    <a:pt x="220" y="109"/>
                    <a:pt x="220" y="108"/>
                    <a:pt x="220" y="108"/>
                  </a:cubicBezTo>
                  <a:cubicBezTo>
                    <a:pt x="220" y="107"/>
                    <a:pt x="221" y="107"/>
                    <a:pt x="222" y="107"/>
                  </a:cubicBezTo>
                  <a:cubicBezTo>
                    <a:pt x="223" y="106"/>
                    <a:pt x="223" y="103"/>
                    <a:pt x="224" y="102"/>
                  </a:cubicBezTo>
                  <a:cubicBezTo>
                    <a:pt x="222" y="99"/>
                    <a:pt x="218" y="93"/>
                    <a:pt x="213" y="94"/>
                  </a:cubicBezTo>
                  <a:close/>
                  <a:moveTo>
                    <a:pt x="269" y="92"/>
                  </a:moveTo>
                  <a:cubicBezTo>
                    <a:pt x="268" y="92"/>
                    <a:pt x="267" y="94"/>
                    <a:pt x="266" y="94"/>
                  </a:cubicBezTo>
                  <a:cubicBezTo>
                    <a:pt x="264" y="95"/>
                    <a:pt x="264" y="93"/>
                    <a:pt x="262" y="94"/>
                  </a:cubicBezTo>
                  <a:cubicBezTo>
                    <a:pt x="260" y="95"/>
                    <a:pt x="260" y="95"/>
                    <a:pt x="260" y="95"/>
                  </a:cubicBezTo>
                  <a:cubicBezTo>
                    <a:pt x="259" y="96"/>
                    <a:pt x="258" y="95"/>
                    <a:pt x="256" y="96"/>
                  </a:cubicBezTo>
                  <a:cubicBezTo>
                    <a:pt x="256" y="96"/>
                    <a:pt x="256" y="97"/>
                    <a:pt x="256" y="97"/>
                  </a:cubicBezTo>
                  <a:cubicBezTo>
                    <a:pt x="253" y="99"/>
                    <a:pt x="250" y="99"/>
                    <a:pt x="245" y="100"/>
                  </a:cubicBezTo>
                  <a:cubicBezTo>
                    <a:pt x="245" y="103"/>
                    <a:pt x="245" y="107"/>
                    <a:pt x="245" y="110"/>
                  </a:cubicBezTo>
                  <a:cubicBezTo>
                    <a:pt x="246" y="110"/>
                    <a:pt x="247" y="110"/>
                    <a:pt x="248" y="110"/>
                  </a:cubicBezTo>
                  <a:cubicBezTo>
                    <a:pt x="249" y="111"/>
                    <a:pt x="253" y="114"/>
                    <a:pt x="255" y="114"/>
                  </a:cubicBezTo>
                  <a:cubicBezTo>
                    <a:pt x="258" y="114"/>
                    <a:pt x="261" y="111"/>
                    <a:pt x="263" y="110"/>
                  </a:cubicBezTo>
                  <a:cubicBezTo>
                    <a:pt x="265" y="110"/>
                    <a:pt x="266" y="111"/>
                    <a:pt x="268" y="110"/>
                  </a:cubicBezTo>
                  <a:cubicBezTo>
                    <a:pt x="268" y="110"/>
                    <a:pt x="270" y="108"/>
                    <a:pt x="271" y="107"/>
                  </a:cubicBezTo>
                  <a:cubicBezTo>
                    <a:pt x="271" y="106"/>
                    <a:pt x="271" y="105"/>
                    <a:pt x="271" y="104"/>
                  </a:cubicBezTo>
                  <a:cubicBezTo>
                    <a:pt x="271" y="103"/>
                    <a:pt x="266" y="101"/>
                    <a:pt x="268" y="100"/>
                  </a:cubicBezTo>
                  <a:cubicBezTo>
                    <a:pt x="269" y="100"/>
                    <a:pt x="273" y="100"/>
                    <a:pt x="274" y="100"/>
                  </a:cubicBezTo>
                  <a:cubicBezTo>
                    <a:pt x="275" y="99"/>
                    <a:pt x="276" y="96"/>
                    <a:pt x="276" y="94"/>
                  </a:cubicBezTo>
                  <a:cubicBezTo>
                    <a:pt x="275" y="93"/>
                    <a:pt x="274" y="94"/>
                    <a:pt x="272" y="94"/>
                  </a:cubicBezTo>
                  <a:cubicBezTo>
                    <a:pt x="272" y="93"/>
                    <a:pt x="271" y="92"/>
                    <a:pt x="269" y="92"/>
                  </a:cubicBezTo>
                  <a:close/>
                  <a:moveTo>
                    <a:pt x="231" y="90"/>
                  </a:moveTo>
                  <a:cubicBezTo>
                    <a:pt x="226" y="90"/>
                    <a:pt x="224" y="97"/>
                    <a:pt x="229" y="100"/>
                  </a:cubicBezTo>
                  <a:cubicBezTo>
                    <a:pt x="230" y="101"/>
                    <a:pt x="232" y="100"/>
                    <a:pt x="235" y="100"/>
                  </a:cubicBezTo>
                  <a:cubicBezTo>
                    <a:pt x="235" y="100"/>
                    <a:pt x="237" y="97"/>
                    <a:pt x="237" y="97"/>
                  </a:cubicBezTo>
                  <a:cubicBezTo>
                    <a:pt x="238" y="94"/>
                    <a:pt x="234" y="90"/>
                    <a:pt x="231" y="90"/>
                  </a:cubicBezTo>
                  <a:close/>
                  <a:moveTo>
                    <a:pt x="250" y="84"/>
                  </a:moveTo>
                  <a:cubicBezTo>
                    <a:pt x="250" y="85"/>
                    <a:pt x="250" y="85"/>
                    <a:pt x="250" y="85"/>
                  </a:cubicBezTo>
                  <a:cubicBezTo>
                    <a:pt x="245" y="85"/>
                    <a:pt x="245" y="85"/>
                    <a:pt x="242" y="87"/>
                  </a:cubicBezTo>
                  <a:cubicBezTo>
                    <a:pt x="242" y="88"/>
                    <a:pt x="242" y="88"/>
                    <a:pt x="241" y="89"/>
                  </a:cubicBezTo>
                  <a:cubicBezTo>
                    <a:pt x="242" y="89"/>
                    <a:pt x="242" y="90"/>
                    <a:pt x="244" y="90"/>
                  </a:cubicBezTo>
                  <a:cubicBezTo>
                    <a:pt x="246" y="89"/>
                    <a:pt x="246" y="89"/>
                    <a:pt x="246" y="89"/>
                  </a:cubicBezTo>
                  <a:cubicBezTo>
                    <a:pt x="246" y="89"/>
                    <a:pt x="252" y="89"/>
                    <a:pt x="253" y="89"/>
                  </a:cubicBezTo>
                  <a:cubicBezTo>
                    <a:pt x="254" y="89"/>
                    <a:pt x="254" y="91"/>
                    <a:pt x="254" y="92"/>
                  </a:cubicBezTo>
                  <a:cubicBezTo>
                    <a:pt x="256" y="92"/>
                    <a:pt x="257" y="92"/>
                    <a:pt x="258" y="92"/>
                  </a:cubicBezTo>
                  <a:cubicBezTo>
                    <a:pt x="258" y="92"/>
                    <a:pt x="258" y="91"/>
                    <a:pt x="258" y="90"/>
                  </a:cubicBezTo>
                  <a:cubicBezTo>
                    <a:pt x="258" y="89"/>
                    <a:pt x="260" y="89"/>
                    <a:pt x="261" y="88"/>
                  </a:cubicBezTo>
                  <a:cubicBezTo>
                    <a:pt x="261" y="88"/>
                    <a:pt x="262" y="87"/>
                    <a:pt x="260" y="88"/>
                  </a:cubicBezTo>
                  <a:cubicBezTo>
                    <a:pt x="260" y="86"/>
                    <a:pt x="260" y="87"/>
                    <a:pt x="260" y="85"/>
                  </a:cubicBezTo>
                  <a:cubicBezTo>
                    <a:pt x="259" y="85"/>
                    <a:pt x="257" y="85"/>
                    <a:pt x="256" y="85"/>
                  </a:cubicBezTo>
                  <a:cubicBezTo>
                    <a:pt x="254" y="85"/>
                    <a:pt x="253" y="83"/>
                    <a:pt x="250" y="84"/>
                  </a:cubicBezTo>
                  <a:close/>
                </a:path>
              </a:pathLst>
            </a:custGeom>
            <a:grpFill/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16" name="Freeform 296">
              <a:extLst>
                <a:ext uri="{FF2B5EF4-FFF2-40B4-BE49-F238E27FC236}">
                  <a16:creationId xmlns:a16="http://schemas.microsoft.com/office/drawing/2014/main" id="{1B0D6598-885A-439B-9FF2-13F447898A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1969" y="3721867"/>
              <a:ext cx="253294" cy="422162"/>
            </a:xfrm>
            <a:custGeom>
              <a:avLst/>
              <a:gdLst>
                <a:gd name="T0" fmla="*/ 2 w 72"/>
                <a:gd name="T1" fmla="*/ 97 h 120"/>
                <a:gd name="T2" fmla="*/ 6 w 72"/>
                <a:gd name="T3" fmla="*/ 97 h 120"/>
                <a:gd name="T4" fmla="*/ 11 w 72"/>
                <a:gd name="T5" fmla="*/ 103 h 120"/>
                <a:gd name="T6" fmla="*/ 15 w 72"/>
                <a:gd name="T7" fmla="*/ 110 h 120"/>
                <a:gd name="T8" fmla="*/ 29 w 72"/>
                <a:gd name="T9" fmla="*/ 118 h 120"/>
                <a:gd name="T10" fmla="*/ 39 w 72"/>
                <a:gd name="T11" fmla="*/ 116 h 120"/>
                <a:gd name="T12" fmla="*/ 52 w 72"/>
                <a:gd name="T13" fmla="*/ 116 h 120"/>
                <a:gd name="T14" fmla="*/ 61 w 72"/>
                <a:gd name="T15" fmla="*/ 119 h 120"/>
                <a:gd name="T16" fmla="*/ 71 w 72"/>
                <a:gd name="T17" fmla="*/ 120 h 120"/>
                <a:gd name="T18" fmla="*/ 72 w 72"/>
                <a:gd name="T19" fmla="*/ 111 h 120"/>
                <a:gd name="T20" fmla="*/ 61 w 72"/>
                <a:gd name="T21" fmla="*/ 99 h 120"/>
                <a:gd name="T22" fmla="*/ 53 w 72"/>
                <a:gd name="T23" fmla="*/ 84 h 120"/>
                <a:gd name="T24" fmla="*/ 52 w 72"/>
                <a:gd name="T25" fmla="*/ 76 h 120"/>
                <a:gd name="T26" fmla="*/ 60 w 72"/>
                <a:gd name="T27" fmla="*/ 59 h 120"/>
                <a:gd name="T28" fmla="*/ 51 w 72"/>
                <a:gd name="T29" fmla="*/ 44 h 120"/>
                <a:gd name="T30" fmla="*/ 64 w 72"/>
                <a:gd name="T31" fmla="*/ 38 h 120"/>
                <a:gd name="T32" fmla="*/ 62 w 72"/>
                <a:gd name="T33" fmla="*/ 29 h 120"/>
                <a:gd name="T34" fmla="*/ 61 w 72"/>
                <a:gd name="T35" fmla="*/ 18 h 120"/>
                <a:gd name="T36" fmla="*/ 60 w 72"/>
                <a:gd name="T37" fmla="*/ 11 h 120"/>
                <a:gd name="T38" fmla="*/ 53 w 72"/>
                <a:gd name="T39" fmla="*/ 0 h 120"/>
                <a:gd name="T40" fmla="*/ 55 w 72"/>
                <a:gd name="T41" fmla="*/ 11 h 120"/>
                <a:gd name="T42" fmla="*/ 49 w 72"/>
                <a:gd name="T43" fmla="*/ 21 h 120"/>
                <a:gd name="T44" fmla="*/ 45 w 72"/>
                <a:gd name="T45" fmla="*/ 30 h 120"/>
                <a:gd name="T46" fmla="*/ 41 w 72"/>
                <a:gd name="T47" fmla="*/ 38 h 120"/>
                <a:gd name="T48" fmla="*/ 35 w 72"/>
                <a:gd name="T49" fmla="*/ 45 h 120"/>
                <a:gd name="T50" fmla="*/ 31 w 72"/>
                <a:gd name="T51" fmla="*/ 55 h 120"/>
                <a:gd name="T52" fmla="*/ 25 w 72"/>
                <a:gd name="T53" fmla="*/ 63 h 120"/>
                <a:gd name="T54" fmla="*/ 23 w 72"/>
                <a:gd name="T55" fmla="*/ 74 h 120"/>
                <a:gd name="T56" fmla="*/ 16 w 72"/>
                <a:gd name="T57" fmla="*/ 73 h 120"/>
                <a:gd name="T58" fmla="*/ 10 w 72"/>
                <a:gd name="T59" fmla="*/ 73 h 120"/>
                <a:gd name="T60" fmla="*/ 2 w 72"/>
                <a:gd name="T61" fmla="*/ 82 h 120"/>
                <a:gd name="T62" fmla="*/ 2 w 72"/>
                <a:gd name="T63" fmla="*/ 88 h 120"/>
                <a:gd name="T64" fmla="*/ 1 w 72"/>
                <a:gd name="T65" fmla="*/ 9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20">
                  <a:moveTo>
                    <a:pt x="1" y="95"/>
                  </a:moveTo>
                  <a:cubicBezTo>
                    <a:pt x="2" y="95"/>
                    <a:pt x="2" y="97"/>
                    <a:pt x="2" y="97"/>
                  </a:cubicBezTo>
                  <a:cubicBezTo>
                    <a:pt x="3" y="97"/>
                    <a:pt x="5" y="95"/>
                    <a:pt x="6" y="95"/>
                  </a:cubicBezTo>
                  <a:cubicBezTo>
                    <a:pt x="7" y="95"/>
                    <a:pt x="6" y="97"/>
                    <a:pt x="6" y="97"/>
                  </a:cubicBezTo>
                  <a:cubicBezTo>
                    <a:pt x="4" y="103"/>
                    <a:pt x="10" y="101"/>
                    <a:pt x="13" y="100"/>
                  </a:cubicBezTo>
                  <a:cubicBezTo>
                    <a:pt x="12" y="101"/>
                    <a:pt x="12" y="102"/>
                    <a:pt x="11" y="103"/>
                  </a:cubicBezTo>
                  <a:cubicBezTo>
                    <a:pt x="11" y="103"/>
                    <a:pt x="13" y="109"/>
                    <a:pt x="14" y="109"/>
                  </a:cubicBezTo>
                  <a:cubicBezTo>
                    <a:pt x="15" y="110"/>
                    <a:pt x="15" y="110"/>
                    <a:pt x="15" y="110"/>
                  </a:cubicBezTo>
                  <a:cubicBezTo>
                    <a:pt x="15" y="110"/>
                    <a:pt x="15" y="115"/>
                    <a:pt x="14" y="118"/>
                  </a:cubicBezTo>
                  <a:cubicBezTo>
                    <a:pt x="29" y="118"/>
                    <a:pt x="29" y="118"/>
                    <a:pt x="29" y="118"/>
                  </a:cubicBezTo>
                  <a:cubicBezTo>
                    <a:pt x="29" y="118"/>
                    <a:pt x="32" y="118"/>
                    <a:pt x="34" y="117"/>
                  </a:cubicBezTo>
                  <a:cubicBezTo>
                    <a:pt x="35" y="116"/>
                    <a:pt x="36" y="118"/>
                    <a:pt x="39" y="116"/>
                  </a:cubicBezTo>
                  <a:cubicBezTo>
                    <a:pt x="42" y="115"/>
                    <a:pt x="45" y="116"/>
                    <a:pt x="45" y="116"/>
                  </a:cubicBezTo>
                  <a:cubicBezTo>
                    <a:pt x="52" y="116"/>
                    <a:pt x="52" y="116"/>
                    <a:pt x="52" y="116"/>
                  </a:cubicBezTo>
                  <a:cubicBezTo>
                    <a:pt x="54" y="115"/>
                    <a:pt x="57" y="116"/>
                    <a:pt x="58" y="117"/>
                  </a:cubicBezTo>
                  <a:cubicBezTo>
                    <a:pt x="59" y="119"/>
                    <a:pt x="59" y="119"/>
                    <a:pt x="61" y="119"/>
                  </a:cubicBezTo>
                  <a:cubicBezTo>
                    <a:pt x="63" y="119"/>
                    <a:pt x="64" y="118"/>
                    <a:pt x="66" y="119"/>
                  </a:cubicBezTo>
                  <a:cubicBezTo>
                    <a:pt x="69" y="119"/>
                    <a:pt x="71" y="120"/>
                    <a:pt x="71" y="120"/>
                  </a:cubicBezTo>
                  <a:cubicBezTo>
                    <a:pt x="71" y="120"/>
                    <a:pt x="70" y="117"/>
                    <a:pt x="70" y="116"/>
                  </a:cubicBezTo>
                  <a:cubicBezTo>
                    <a:pt x="69" y="114"/>
                    <a:pt x="72" y="111"/>
                    <a:pt x="72" y="111"/>
                  </a:cubicBezTo>
                  <a:cubicBezTo>
                    <a:pt x="72" y="111"/>
                    <a:pt x="68" y="108"/>
                    <a:pt x="66" y="104"/>
                  </a:cubicBezTo>
                  <a:cubicBezTo>
                    <a:pt x="64" y="101"/>
                    <a:pt x="64" y="102"/>
                    <a:pt x="61" y="99"/>
                  </a:cubicBezTo>
                  <a:cubicBezTo>
                    <a:pt x="58" y="96"/>
                    <a:pt x="59" y="95"/>
                    <a:pt x="57" y="92"/>
                  </a:cubicBezTo>
                  <a:cubicBezTo>
                    <a:pt x="55" y="89"/>
                    <a:pt x="54" y="86"/>
                    <a:pt x="53" y="84"/>
                  </a:cubicBezTo>
                  <a:cubicBezTo>
                    <a:pt x="53" y="81"/>
                    <a:pt x="51" y="81"/>
                    <a:pt x="50" y="80"/>
                  </a:cubicBezTo>
                  <a:cubicBezTo>
                    <a:pt x="48" y="79"/>
                    <a:pt x="49" y="77"/>
                    <a:pt x="52" y="76"/>
                  </a:cubicBezTo>
                  <a:cubicBezTo>
                    <a:pt x="54" y="75"/>
                    <a:pt x="58" y="65"/>
                    <a:pt x="58" y="65"/>
                  </a:cubicBezTo>
                  <a:cubicBezTo>
                    <a:pt x="60" y="59"/>
                    <a:pt x="60" y="59"/>
                    <a:pt x="60" y="59"/>
                  </a:cubicBezTo>
                  <a:cubicBezTo>
                    <a:pt x="60" y="59"/>
                    <a:pt x="59" y="52"/>
                    <a:pt x="58" y="51"/>
                  </a:cubicBezTo>
                  <a:cubicBezTo>
                    <a:pt x="56" y="50"/>
                    <a:pt x="53" y="45"/>
                    <a:pt x="51" y="44"/>
                  </a:cubicBezTo>
                  <a:cubicBezTo>
                    <a:pt x="50" y="43"/>
                    <a:pt x="51" y="40"/>
                    <a:pt x="53" y="38"/>
                  </a:cubicBezTo>
                  <a:cubicBezTo>
                    <a:pt x="55" y="37"/>
                    <a:pt x="64" y="38"/>
                    <a:pt x="64" y="38"/>
                  </a:cubicBezTo>
                  <a:cubicBezTo>
                    <a:pt x="64" y="38"/>
                    <a:pt x="64" y="36"/>
                    <a:pt x="63" y="34"/>
                  </a:cubicBezTo>
                  <a:cubicBezTo>
                    <a:pt x="62" y="32"/>
                    <a:pt x="63" y="30"/>
                    <a:pt x="62" y="29"/>
                  </a:cubicBezTo>
                  <a:cubicBezTo>
                    <a:pt x="61" y="27"/>
                    <a:pt x="60" y="24"/>
                    <a:pt x="60" y="21"/>
                  </a:cubicBezTo>
                  <a:cubicBezTo>
                    <a:pt x="60" y="19"/>
                    <a:pt x="61" y="18"/>
                    <a:pt x="61" y="18"/>
                  </a:cubicBezTo>
                  <a:cubicBezTo>
                    <a:pt x="61" y="18"/>
                    <a:pt x="61" y="17"/>
                    <a:pt x="61" y="15"/>
                  </a:cubicBezTo>
                  <a:cubicBezTo>
                    <a:pt x="62" y="14"/>
                    <a:pt x="61" y="12"/>
                    <a:pt x="60" y="11"/>
                  </a:cubicBezTo>
                  <a:cubicBezTo>
                    <a:pt x="58" y="9"/>
                    <a:pt x="60" y="8"/>
                    <a:pt x="59" y="6"/>
                  </a:cubicBezTo>
                  <a:cubicBezTo>
                    <a:pt x="57" y="4"/>
                    <a:pt x="53" y="0"/>
                    <a:pt x="53" y="0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2" y="8"/>
                    <a:pt x="55" y="9"/>
                    <a:pt x="55" y="11"/>
                  </a:cubicBezTo>
                  <a:cubicBezTo>
                    <a:pt x="55" y="12"/>
                    <a:pt x="54" y="19"/>
                    <a:pt x="52" y="19"/>
                  </a:cubicBezTo>
                  <a:cubicBezTo>
                    <a:pt x="50" y="19"/>
                    <a:pt x="49" y="19"/>
                    <a:pt x="49" y="21"/>
                  </a:cubicBezTo>
                  <a:cubicBezTo>
                    <a:pt x="49" y="22"/>
                    <a:pt x="47" y="24"/>
                    <a:pt x="46" y="26"/>
                  </a:cubicBezTo>
                  <a:cubicBezTo>
                    <a:pt x="44" y="27"/>
                    <a:pt x="46" y="28"/>
                    <a:pt x="45" y="30"/>
                  </a:cubicBezTo>
                  <a:cubicBezTo>
                    <a:pt x="44" y="32"/>
                    <a:pt x="44" y="34"/>
                    <a:pt x="43" y="34"/>
                  </a:cubicBezTo>
                  <a:cubicBezTo>
                    <a:pt x="41" y="35"/>
                    <a:pt x="41" y="38"/>
                    <a:pt x="41" y="38"/>
                  </a:cubicBezTo>
                  <a:cubicBezTo>
                    <a:pt x="41" y="38"/>
                    <a:pt x="43" y="41"/>
                    <a:pt x="41" y="42"/>
                  </a:cubicBezTo>
                  <a:cubicBezTo>
                    <a:pt x="40" y="43"/>
                    <a:pt x="37" y="45"/>
                    <a:pt x="35" y="45"/>
                  </a:cubicBezTo>
                  <a:cubicBezTo>
                    <a:pt x="33" y="46"/>
                    <a:pt x="33" y="46"/>
                    <a:pt x="32" y="49"/>
                  </a:cubicBezTo>
                  <a:cubicBezTo>
                    <a:pt x="32" y="52"/>
                    <a:pt x="33" y="53"/>
                    <a:pt x="31" y="55"/>
                  </a:cubicBezTo>
                  <a:cubicBezTo>
                    <a:pt x="29" y="56"/>
                    <a:pt x="30" y="56"/>
                    <a:pt x="29" y="59"/>
                  </a:cubicBezTo>
                  <a:cubicBezTo>
                    <a:pt x="28" y="62"/>
                    <a:pt x="26" y="61"/>
                    <a:pt x="25" y="63"/>
                  </a:cubicBezTo>
                  <a:cubicBezTo>
                    <a:pt x="24" y="66"/>
                    <a:pt x="23" y="67"/>
                    <a:pt x="23" y="69"/>
                  </a:cubicBezTo>
                  <a:cubicBezTo>
                    <a:pt x="23" y="71"/>
                    <a:pt x="25" y="73"/>
                    <a:pt x="23" y="74"/>
                  </a:cubicBezTo>
                  <a:cubicBezTo>
                    <a:pt x="21" y="75"/>
                    <a:pt x="21" y="80"/>
                    <a:pt x="17" y="79"/>
                  </a:cubicBezTo>
                  <a:cubicBezTo>
                    <a:pt x="17" y="77"/>
                    <a:pt x="18" y="74"/>
                    <a:pt x="16" y="73"/>
                  </a:cubicBezTo>
                  <a:cubicBezTo>
                    <a:pt x="14" y="72"/>
                    <a:pt x="13" y="72"/>
                    <a:pt x="13" y="72"/>
                  </a:cubicBezTo>
                  <a:cubicBezTo>
                    <a:pt x="13" y="72"/>
                    <a:pt x="12" y="71"/>
                    <a:pt x="10" y="73"/>
                  </a:cubicBezTo>
                  <a:cubicBezTo>
                    <a:pt x="8" y="75"/>
                    <a:pt x="4" y="74"/>
                    <a:pt x="4" y="76"/>
                  </a:cubicBezTo>
                  <a:cubicBezTo>
                    <a:pt x="3" y="79"/>
                    <a:pt x="3" y="82"/>
                    <a:pt x="2" y="82"/>
                  </a:cubicBezTo>
                  <a:cubicBezTo>
                    <a:pt x="0" y="83"/>
                    <a:pt x="1" y="83"/>
                    <a:pt x="1" y="85"/>
                  </a:cubicBezTo>
                  <a:cubicBezTo>
                    <a:pt x="1" y="87"/>
                    <a:pt x="2" y="88"/>
                    <a:pt x="2" y="88"/>
                  </a:cubicBezTo>
                  <a:cubicBezTo>
                    <a:pt x="1" y="91"/>
                    <a:pt x="1" y="91"/>
                    <a:pt x="1" y="91"/>
                  </a:cubicBezTo>
                  <a:lnTo>
                    <a:pt x="1" y="95"/>
                  </a:ln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17" name="Freeform 297">
              <a:extLst>
                <a:ext uri="{FF2B5EF4-FFF2-40B4-BE49-F238E27FC236}">
                  <a16:creationId xmlns:a16="http://schemas.microsoft.com/office/drawing/2014/main" id="{D140A076-658B-47B9-836B-60ED432D79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1969" y="3721867"/>
              <a:ext cx="253294" cy="422162"/>
            </a:xfrm>
            <a:custGeom>
              <a:avLst/>
              <a:gdLst>
                <a:gd name="T0" fmla="*/ 2 w 72"/>
                <a:gd name="T1" fmla="*/ 97 h 120"/>
                <a:gd name="T2" fmla="*/ 6 w 72"/>
                <a:gd name="T3" fmla="*/ 97 h 120"/>
                <a:gd name="T4" fmla="*/ 11 w 72"/>
                <a:gd name="T5" fmla="*/ 103 h 120"/>
                <a:gd name="T6" fmla="*/ 15 w 72"/>
                <a:gd name="T7" fmla="*/ 110 h 120"/>
                <a:gd name="T8" fmla="*/ 29 w 72"/>
                <a:gd name="T9" fmla="*/ 118 h 120"/>
                <a:gd name="T10" fmla="*/ 39 w 72"/>
                <a:gd name="T11" fmla="*/ 116 h 120"/>
                <a:gd name="T12" fmla="*/ 52 w 72"/>
                <a:gd name="T13" fmla="*/ 116 h 120"/>
                <a:gd name="T14" fmla="*/ 61 w 72"/>
                <a:gd name="T15" fmla="*/ 119 h 120"/>
                <a:gd name="T16" fmla="*/ 71 w 72"/>
                <a:gd name="T17" fmla="*/ 120 h 120"/>
                <a:gd name="T18" fmla="*/ 72 w 72"/>
                <a:gd name="T19" fmla="*/ 111 h 120"/>
                <a:gd name="T20" fmla="*/ 61 w 72"/>
                <a:gd name="T21" fmla="*/ 99 h 120"/>
                <a:gd name="T22" fmla="*/ 53 w 72"/>
                <a:gd name="T23" fmla="*/ 84 h 120"/>
                <a:gd name="T24" fmla="*/ 52 w 72"/>
                <a:gd name="T25" fmla="*/ 76 h 120"/>
                <a:gd name="T26" fmla="*/ 60 w 72"/>
                <a:gd name="T27" fmla="*/ 59 h 120"/>
                <a:gd name="T28" fmla="*/ 51 w 72"/>
                <a:gd name="T29" fmla="*/ 44 h 120"/>
                <a:gd name="T30" fmla="*/ 64 w 72"/>
                <a:gd name="T31" fmla="*/ 38 h 120"/>
                <a:gd name="T32" fmla="*/ 62 w 72"/>
                <a:gd name="T33" fmla="*/ 29 h 120"/>
                <a:gd name="T34" fmla="*/ 61 w 72"/>
                <a:gd name="T35" fmla="*/ 18 h 120"/>
                <a:gd name="T36" fmla="*/ 60 w 72"/>
                <a:gd name="T37" fmla="*/ 11 h 120"/>
                <a:gd name="T38" fmla="*/ 53 w 72"/>
                <a:gd name="T39" fmla="*/ 0 h 120"/>
                <a:gd name="T40" fmla="*/ 55 w 72"/>
                <a:gd name="T41" fmla="*/ 11 h 120"/>
                <a:gd name="T42" fmla="*/ 49 w 72"/>
                <a:gd name="T43" fmla="*/ 21 h 120"/>
                <a:gd name="T44" fmla="*/ 45 w 72"/>
                <a:gd name="T45" fmla="*/ 30 h 120"/>
                <a:gd name="T46" fmla="*/ 41 w 72"/>
                <a:gd name="T47" fmla="*/ 38 h 120"/>
                <a:gd name="T48" fmla="*/ 35 w 72"/>
                <a:gd name="T49" fmla="*/ 45 h 120"/>
                <a:gd name="T50" fmla="*/ 31 w 72"/>
                <a:gd name="T51" fmla="*/ 55 h 120"/>
                <a:gd name="T52" fmla="*/ 25 w 72"/>
                <a:gd name="T53" fmla="*/ 63 h 120"/>
                <a:gd name="T54" fmla="*/ 23 w 72"/>
                <a:gd name="T55" fmla="*/ 74 h 120"/>
                <a:gd name="T56" fmla="*/ 16 w 72"/>
                <a:gd name="T57" fmla="*/ 73 h 120"/>
                <a:gd name="T58" fmla="*/ 10 w 72"/>
                <a:gd name="T59" fmla="*/ 73 h 120"/>
                <a:gd name="T60" fmla="*/ 2 w 72"/>
                <a:gd name="T61" fmla="*/ 82 h 120"/>
                <a:gd name="T62" fmla="*/ 2 w 72"/>
                <a:gd name="T63" fmla="*/ 88 h 120"/>
                <a:gd name="T64" fmla="*/ 1 w 72"/>
                <a:gd name="T65" fmla="*/ 9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20">
                  <a:moveTo>
                    <a:pt x="1" y="95"/>
                  </a:moveTo>
                  <a:cubicBezTo>
                    <a:pt x="2" y="95"/>
                    <a:pt x="2" y="97"/>
                    <a:pt x="2" y="97"/>
                  </a:cubicBezTo>
                  <a:cubicBezTo>
                    <a:pt x="3" y="97"/>
                    <a:pt x="5" y="95"/>
                    <a:pt x="6" y="95"/>
                  </a:cubicBezTo>
                  <a:cubicBezTo>
                    <a:pt x="7" y="95"/>
                    <a:pt x="6" y="97"/>
                    <a:pt x="6" y="97"/>
                  </a:cubicBezTo>
                  <a:cubicBezTo>
                    <a:pt x="4" y="103"/>
                    <a:pt x="10" y="101"/>
                    <a:pt x="13" y="100"/>
                  </a:cubicBezTo>
                  <a:cubicBezTo>
                    <a:pt x="12" y="101"/>
                    <a:pt x="12" y="102"/>
                    <a:pt x="11" y="103"/>
                  </a:cubicBezTo>
                  <a:cubicBezTo>
                    <a:pt x="11" y="103"/>
                    <a:pt x="13" y="109"/>
                    <a:pt x="14" y="109"/>
                  </a:cubicBezTo>
                  <a:cubicBezTo>
                    <a:pt x="15" y="110"/>
                    <a:pt x="15" y="110"/>
                    <a:pt x="15" y="110"/>
                  </a:cubicBezTo>
                  <a:cubicBezTo>
                    <a:pt x="15" y="110"/>
                    <a:pt x="15" y="115"/>
                    <a:pt x="14" y="118"/>
                  </a:cubicBezTo>
                  <a:cubicBezTo>
                    <a:pt x="29" y="118"/>
                    <a:pt x="29" y="118"/>
                    <a:pt x="29" y="118"/>
                  </a:cubicBezTo>
                  <a:cubicBezTo>
                    <a:pt x="29" y="118"/>
                    <a:pt x="32" y="118"/>
                    <a:pt x="34" y="117"/>
                  </a:cubicBezTo>
                  <a:cubicBezTo>
                    <a:pt x="35" y="116"/>
                    <a:pt x="36" y="118"/>
                    <a:pt x="39" y="116"/>
                  </a:cubicBezTo>
                  <a:cubicBezTo>
                    <a:pt x="42" y="115"/>
                    <a:pt x="45" y="116"/>
                    <a:pt x="45" y="116"/>
                  </a:cubicBezTo>
                  <a:cubicBezTo>
                    <a:pt x="52" y="116"/>
                    <a:pt x="52" y="116"/>
                    <a:pt x="52" y="116"/>
                  </a:cubicBezTo>
                  <a:cubicBezTo>
                    <a:pt x="54" y="115"/>
                    <a:pt x="57" y="116"/>
                    <a:pt x="58" y="117"/>
                  </a:cubicBezTo>
                  <a:cubicBezTo>
                    <a:pt x="59" y="119"/>
                    <a:pt x="59" y="119"/>
                    <a:pt x="61" y="119"/>
                  </a:cubicBezTo>
                  <a:cubicBezTo>
                    <a:pt x="63" y="119"/>
                    <a:pt x="64" y="118"/>
                    <a:pt x="66" y="119"/>
                  </a:cubicBezTo>
                  <a:cubicBezTo>
                    <a:pt x="69" y="119"/>
                    <a:pt x="71" y="120"/>
                    <a:pt x="71" y="120"/>
                  </a:cubicBezTo>
                  <a:cubicBezTo>
                    <a:pt x="71" y="120"/>
                    <a:pt x="70" y="117"/>
                    <a:pt x="70" y="116"/>
                  </a:cubicBezTo>
                  <a:cubicBezTo>
                    <a:pt x="69" y="114"/>
                    <a:pt x="72" y="111"/>
                    <a:pt x="72" y="111"/>
                  </a:cubicBezTo>
                  <a:cubicBezTo>
                    <a:pt x="72" y="111"/>
                    <a:pt x="68" y="108"/>
                    <a:pt x="66" y="104"/>
                  </a:cubicBezTo>
                  <a:cubicBezTo>
                    <a:pt x="64" y="101"/>
                    <a:pt x="64" y="102"/>
                    <a:pt x="61" y="99"/>
                  </a:cubicBezTo>
                  <a:cubicBezTo>
                    <a:pt x="58" y="96"/>
                    <a:pt x="59" y="95"/>
                    <a:pt x="57" y="92"/>
                  </a:cubicBezTo>
                  <a:cubicBezTo>
                    <a:pt x="55" y="89"/>
                    <a:pt x="54" y="86"/>
                    <a:pt x="53" y="84"/>
                  </a:cubicBezTo>
                  <a:cubicBezTo>
                    <a:pt x="53" y="81"/>
                    <a:pt x="51" y="81"/>
                    <a:pt x="50" y="80"/>
                  </a:cubicBezTo>
                  <a:cubicBezTo>
                    <a:pt x="48" y="79"/>
                    <a:pt x="49" y="77"/>
                    <a:pt x="52" y="76"/>
                  </a:cubicBezTo>
                  <a:cubicBezTo>
                    <a:pt x="54" y="75"/>
                    <a:pt x="58" y="65"/>
                    <a:pt x="58" y="65"/>
                  </a:cubicBezTo>
                  <a:cubicBezTo>
                    <a:pt x="60" y="59"/>
                    <a:pt x="60" y="59"/>
                    <a:pt x="60" y="59"/>
                  </a:cubicBezTo>
                  <a:cubicBezTo>
                    <a:pt x="60" y="59"/>
                    <a:pt x="59" y="52"/>
                    <a:pt x="58" y="51"/>
                  </a:cubicBezTo>
                  <a:cubicBezTo>
                    <a:pt x="56" y="50"/>
                    <a:pt x="53" y="45"/>
                    <a:pt x="51" y="44"/>
                  </a:cubicBezTo>
                  <a:cubicBezTo>
                    <a:pt x="50" y="43"/>
                    <a:pt x="51" y="40"/>
                    <a:pt x="53" y="38"/>
                  </a:cubicBezTo>
                  <a:cubicBezTo>
                    <a:pt x="55" y="37"/>
                    <a:pt x="64" y="38"/>
                    <a:pt x="64" y="38"/>
                  </a:cubicBezTo>
                  <a:cubicBezTo>
                    <a:pt x="64" y="38"/>
                    <a:pt x="64" y="36"/>
                    <a:pt x="63" y="34"/>
                  </a:cubicBezTo>
                  <a:cubicBezTo>
                    <a:pt x="62" y="32"/>
                    <a:pt x="63" y="30"/>
                    <a:pt x="62" y="29"/>
                  </a:cubicBezTo>
                  <a:cubicBezTo>
                    <a:pt x="61" y="27"/>
                    <a:pt x="60" y="24"/>
                    <a:pt x="60" y="21"/>
                  </a:cubicBezTo>
                  <a:cubicBezTo>
                    <a:pt x="60" y="19"/>
                    <a:pt x="61" y="18"/>
                    <a:pt x="61" y="18"/>
                  </a:cubicBezTo>
                  <a:cubicBezTo>
                    <a:pt x="61" y="18"/>
                    <a:pt x="61" y="17"/>
                    <a:pt x="61" y="15"/>
                  </a:cubicBezTo>
                  <a:cubicBezTo>
                    <a:pt x="62" y="14"/>
                    <a:pt x="61" y="12"/>
                    <a:pt x="60" y="11"/>
                  </a:cubicBezTo>
                  <a:cubicBezTo>
                    <a:pt x="58" y="9"/>
                    <a:pt x="60" y="8"/>
                    <a:pt x="59" y="6"/>
                  </a:cubicBezTo>
                  <a:cubicBezTo>
                    <a:pt x="57" y="4"/>
                    <a:pt x="53" y="0"/>
                    <a:pt x="53" y="0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2" y="8"/>
                    <a:pt x="55" y="9"/>
                    <a:pt x="55" y="11"/>
                  </a:cubicBezTo>
                  <a:cubicBezTo>
                    <a:pt x="55" y="12"/>
                    <a:pt x="54" y="19"/>
                    <a:pt x="52" y="19"/>
                  </a:cubicBezTo>
                  <a:cubicBezTo>
                    <a:pt x="50" y="19"/>
                    <a:pt x="49" y="19"/>
                    <a:pt x="49" y="21"/>
                  </a:cubicBezTo>
                  <a:cubicBezTo>
                    <a:pt x="49" y="22"/>
                    <a:pt x="47" y="24"/>
                    <a:pt x="46" y="26"/>
                  </a:cubicBezTo>
                  <a:cubicBezTo>
                    <a:pt x="44" y="27"/>
                    <a:pt x="46" y="28"/>
                    <a:pt x="45" y="30"/>
                  </a:cubicBezTo>
                  <a:cubicBezTo>
                    <a:pt x="44" y="32"/>
                    <a:pt x="44" y="34"/>
                    <a:pt x="43" y="34"/>
                  </a:cubicBezTo>
                  <a:cubicBezTo>
                    <a:pt x="41" y="35"/>
                    <a:pt x="41" y="38"/>
                    <a:pt x="41" y="38"/>
                  </a:cubicBezTo>
                  <a:cubicBezTo>
                    <a:pt x="41" y="38"/>
                    <a:pt x="43" y="41"/>
                    <a:pt x="41" y="42"/>
                  </a:cubicBezTo>
                  <a:cubicBezTo>
                    <a:pt x="40" y="43"/>
                    <a:pt x="37" y="45"/>
                    <a:pt x="35" y="45"/>
                  </a:cubicBezTo>
                  <a:cubicBezTo>
                    <a:pt x="33" y="46"/>
                    <a:pt x="33" y="46"/>
                    <a:pt x="32" y="49"/>
                  </a:cubicBezTo>
                  <a:cubicBezTo>
                    <a:pt x="32" y="52"/>
                    <a:pt x="33" y="53"/>
                    <a:pt x="31" y="55"/>
                  </a:cubicBezTo>
                  <a:cubicBezTo>
                    <a:pt x="29" y="56"/>
                    <a:pt x="30" y="56"/>
                    <a:pt x="29" y="59"/>
                  </a:cubicBezTo>
                  <a:cubicBezTo>
                    <a:pt x="28" y="62"/>
                    <a:pt x="26" y="61"/>
                    <a:pt x="25" y="63"/>
                  </a:cubicBezTo>
                  <a:cubicBezTo>
                    <a:pt x="24" y="66"/>
                    <a:pt x="23" y="67"/>
                    <a:pt x="23" y="69"/>
                  </a:cubicBezTo>
                  <a:cubicBezTo>
                    <a:pt x="23" y="71"/>
                    <a:pt x="25" y="73"/>
                    <a:pt x="23" y="74"/>
                  </a:cubicBezTo>
                  <a:cubicBezTo>
                    <a:pt x="21" y="75"/>
                    <a:pt x="21" y="80"/>
                    <a:pt x="17" y="79"/>
                  </a:cubicBezTo>
                  <a:cubicBezTo>
                    <a:pt x="17" y="77"/>
                    <a:pt x="18" y="74"/>
                    <a:pt x="16" y="73"/>
                  </a:cubicBezTo>
                  <a:cubicBezTo>
                    <a:pt x="14" y="72"/>
                    <a:pt x="13" y="72"/>
                    <a:pt x="13" y="72"/>
                  </a:cubicBezTo>
                  <a:cubicBezTo>
                    <a:pt x="13" y="72"/>
                    <a:pt x="12" y="71"/>
                    <a:pt x="10" y="73"/>
                  </a:cubicBezTo>
                  <a:cubicBezTo>
                    <a:pt x="8" y="75"/>
                    <a:pt x="4" y="74"/>
                    <a:pt x="4" y="76"/>
                  </a:cubicBezTo>
                  <a:cubicBezTo>
                    <a:pt x="3" y="79"/>
                    <a:pt x="3" y="82"/>
                    <a:pt x="2" y="82"/>
                  </a:cubicBezTo>
                  <a:cubicBezTo>
                    <a:pt x="0" y="83"/>
                    <a:pt x="1" y="83"/>
                    <a:pt x="1" y="85"/>
                  </a:cubicBezTo>
                  <a:cubicBezTo>
                    <a:pt x="1" y="87"/>
                    <a:pt x="2" y="88"/>
                    <a:pt x="2" y="88"/>
                  </a:cubicBezTo>
                  <a:cubicBezTo>
                    <a:pt x="1" y="91"/>
                    <a:pt x="1" y="91"/>
                    <a:pt x="1" y="91"/>
                  </a:cubicBezTo>
                  <a:lnTo>
                    <a:pt x="1" y="95"/>
                  </a:lnTo>
                  <a:close/>
                </a:path>
              </a:pathLst>
            </a:custGeom>
            <a:grpFill/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18" name="Freeform 298">
              <a:extLst>
                <a:ext uri="{FF2B5EF4-FFF2-40B4-BE49-F238E27FC236}">
                  <a16:creationId xmlns:a16="http://schemas.microsoft.com/office/drawing/2014/main" id="{E8DEB69C-414F-42FD-9338-F167799802B7}"/>
                </a:ext>
              </a:extLst>
            </p:cNvPr>
            <p:cNvSpPr>
              <a:spLocks/>
            </p:cNvSpPr>
            <p:nvPr/>
          </p:nvSpPr>
          <p:spPr bwMode="auto">
            <a:xfrm>
              <a:off x="9081851" y="3671565"/>
              <a:ext cx="165269" cy="181441"/>
            </a:xfrm>
            <a:custGeom>
              <a:avLst/>
              <a:gdLst>
                <a:gd name="T0" fmla="*/ 5 w 47"/>
                <a:gd name="T1" fmla="*/ 39 h 51"/>
                <a:gd name="T2" fmla="*/ 7 w 47"/>
                <a:gd name="T3" fmla="*/ 43 h 51"/>
                <a:gd name="T4" fmla="*/ 8 w 47"/>
                <a:gd name="T5" fmla="*/ 43 h 51"/>
                <a:gd name="T6" fmla="*/ 9 w 47"/>
                <a:gd name="T7" fmla="*/ 48 h 51"/>
                <a:gd name="T8" fmla="*/ 13 w 47"/>
                <a:gd name="T9" fmla="*/ 47 h 51"/>
                <a:gd name="T10" fmla="*/ 13 w 47"/>
                <a:gd name="T11" fmla="*/ 50 h 51"/>
                <a:gd name="T12" fmla="*/ 17 w 47"/>
                <a:gd name="T13" fmla="*/ 51 h 51"/>
                <a:gd name="T14" fmla="*/ 17 w 47"/>
                <a:gd name="T15" fmla="*/ 51 h 51"/>
                <a:gd name="T16" fmla="*/ 21 w 47"/>
                <a:gd name="T17" fmla="*/ 46 h 51"/>
                <a:gd name="T18" fmla="*/ 24 w 47"/>
                <a:gd name="T19" fmla="*/ 45 h 51"/>
                <a:gd name="T20" fmla="*/ 25 w 47"/>
                <a:gd name="T21" fmla="*/ 43 h 51"/>
                <a:gd name="T22" fmla="*/ 31 w 47"/>
                <a:gd name="T23" fmla="*/ 42 h 51"/>
                <a:gd name="T24" fmla="*/ 34 w 47"/>
                <a:gd name="T25" fmla="*/ 44 h 51"/>
                <a:gd name="T26" fmla="*/ 35 w 47"/>
                <a:gd name="T27" fmla="*/ 40 h 51"/>
                <a:gd name="T28" fmla="*/ 37 w 47"/>
                <a:gd name="T29" fmla="*/ 39 h 51"/>
                <a:gd name="T30" fmla="*/ 42 w 47"/>
                <a:gd name="T31" fmla="*/ 37 h 51"/>
                <a:gd name="T32" fmla="*/ 44 w 47"/>
                <a:gd name="T33" fmla="*/ 35 h 51"/>
                <a:gd name="T34" fmla="*/ 44 w 47"/>
                <a:gd name="T35" fmla="*/ 31 h 51"/>
                <a:gd name="T36" fmla="*/ 45 w 47"/>
                <a:gd name="T37" fmla="*/ 26 h 51"/>
                <a:gd name="T38" fmla="*/ 47 w 47"/>
                <a:gd name="T39" fmla="*/ 21 h 51"/>
                <a:gd name="T40" fmla="*/ 46 w 47"/>
                <a:gd name="T41" fmla="*/ 17 h 51"/>
                <a:gd name="T42" fmla="*/ 45 w 47"/>
                <a:gd name="T43" fmla="*/ 12 h 51"/>
                <a:gd name="T44" fmla="*/ 43 w 47"/>
                <a:gd name="T45" fmla="*/ 8 h 51"/>
                <a:gd name="T46" fmla="*/ 43 w 47"/>
                <a:gd name="T47" fmla="*/ 3 h 51"/>
                <a:gd name="T48" fmla="*/ 39 w 47"/>
                <a:gd name="T49" fmla="*/ 4 h 51"/>
                <a:gd name="T50" fmla="*/ 37 w 47"/>
                <a:gd name="T51" fmla="*/ 1 h 51"/>
                <a:gd name="T52" fmla="*/ 34 w 47"/>
                <a:gd name="T53" fmla="*/ 0 h 51"/>
                <a:gd name="T54" fmla="*/ 32 w 47"/>
                <a:gd name="T55" fmla="*/ 4 h 51"/>
                <a:gd name="T56" fmla="*/ 32 w 47"/>
                <a:gd name="T57" fmla="*/ 8 h 51"/>
                <a:gd name="T58" fmla="*/ 29 w 47"/>
                <a:gd name="T59" fmla="*/ 9 h 51"/>
                <a:gd name="T60" fmla="*/ 26 w 47"/>
                <a:gd name="T61" fmla="*/ 7 h 51"/>
                <a:gd name="T62" fmla="*/ 25 w 47"/>
                <a:gd name="T63" fmla="*/ 5 h 51"/>
                <a:gd name="T64" fmla="*/ 20 w 47"/>
                <a:gd name="T65" fmla="*/ 4 h 51"/>
                <a:gd name="T66" fmla="*/ 18 w 47"/>
                <a:gd name="T67" fmla="*/ 6 h 51"/>
                <a:gd name="T68" fmla="*/ 14 w 47"/>
                <a:gd name="T69" fmla="*/ 9 h 51"/>
                <a:gd name="T70" fmla="*/ 11 w 47"/>
                <a:gd name="T71" fmla="*/ 9 h 51"/>
                <a:gd name="T72" fmla="*/ 8 w 47"/>
                <a:gd name="T73" fmla="*/ 9 h 51"/>
                <a:gd name="T74" fmla="*/ 4 w 47"/>
                <a:gd name="T75" fmla="*/ 11 h 51"/>
                <a:gd name="T76" fmla="*/ 1 w 47"/>
                <a:gd name="T77" fmla="*/ 12 h 51"/>
                <a:gd name="T78" fmla="*/ 0 w 47"/>
                <a:gd name="T79" fmla="*/ 17 h 51"/>
                <a:gd name="T80" fmla="*/ 1 w 47"/>
                <a:gd name="T81" fmla="*/ 24 h 51"/>
                <a:gd name="T82" fmla="*/ 4 w 47"/>
                <a:gd name="T83" fmla="*/ 29 h 51"/>
                <a:gd name="T84" fmla="*/ 4 w 47"/>
                <a:gd name="T85" fmla="*/ 33 h 51"/>
                <a:gd name="T86" fmla="*/ 5 w 47"/>
                <a:gd name="T87" fmla="*/ 3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7" h="51">
                  <a:moveTo>
                    <a:pt x="5" y="39"/>
                  </a:moveTo>
                  <a:cubicBezTo>
                    <a:pt x="5" y="40"/>
                    <a:pt x="6" y="42"/>
                    <a:pt x="7" y="43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9" y="44"/>
                    <a:pt x="9" y="47"/>
                    <a:pt x="9" y="48"/>
                  </a:cubicBezTo>
                  <a:cubicBezTo>
                    <a:pt x="11" y="48"/>
                    <a:pt x="11" y="47"/>
                    <a:pt x="13" y="47"/>
                  </a:cubicBezTo>
                  <a:cubicBezTo>
                    <a:pt x="13" y="48"/>
                    <a:pt x="13" y="49"/>
                    <a:pt x="13" y="50"/>
                  </a:cubicBezTo>
                  <a:cubicBezTo>
                    <a:pt x="15" y="50"/>
                    <a:pt x="16" y="50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31" y="42"/>
                    <a:pt x="31" y="42"/>
                    <a:pt x="31" y="42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4" y="35"/>
                    <a:pt x="44" y="35"/>
                    <a:pt x="44" y="35"/>
                  </a:cubicBezTo>
                  <a:cubicBezTo>
                    <a:pt x="44" y="31"/>
                    <a:pt x="44" y="31"/>
                    <a:pt x="44" y="31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33"/>
                    <a:pt x="4" y="33"/>
                    <a:pt x="4" y="33"/>
                  </a:cubicBezTo>
                  <a:lnTo>
                    <a:pt x="5" y="39"/>
                  </a:ln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19" name="Freeform 299">
              <a:extLst>
                <a:ext uri="{FF2B5EF4-FFF2-40B4-BE49-F238E27FC236}">
                  <a16:creationId xmlns:a16="http://schemas.microsoft.com/office/drawing/2014/main" id="{023018AB-449C-4141-B284-7ACC74488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9081851" y="3671565"/>
              <a:ext cx="165269" cy="181441"/>
            </a:xfrm>
            <a:custGeom>
              <a:avLst/>
              <a:gdLst>
                <a:gd name="T0" fmla="*/ 5 w 47"/>
                <a:gd name="T1" fmla="*/ 39 h 51"/>
                <a:gd name="T2" fmla="*/ 7 w 47"/>
                <a:gd name="T3" fmla="*/ 43 h 51"/>
                <a:gd name="T4" fmla="*/ 8 w 47"/>
                <a:gd name="T5" fmla="*/ 43 h 51"/>
                <a:gd name="T6" fmla="*/ 9 w 47"/>
                <a:gd name="T7" fmla="*/ 48 h 51"/>
                <a:gd name="T8" fmla="*/ 13 w 47"/>
                <a:gd name="T9" fmla="*/ 47 h 51"/>
                <a:gd name="T10" fmla="*/ 13 w 47"/>
                <a:gd name="T11" fmla="*/ 50 h 51"/>
                <a:gd name="T12" fmla="*/ 17 w 47"/>
                <a:gd name="T13" fmla="*/ 51 h 51"/>
                <a:gd name="T14" fmla="*/ 17 w 47"/>
                <a:gd name="T15" fmla="*/ 51 h 51"/>
                <a:gd name="T16" fmla="*/ 21 w 47"/>
                <a:gd name="T17" fmla="*/ 46 h 51"/>
                <a:gd name="T18" fmla="*/ 24 w 47"/>
                <a:gd name="T19" fmla="*/ 45 h 51"/>
                <a:gd name="T20" fmla="*/ 25 w 47"/>
                <a:gd name="T21" fmla="*/ 43 h 51"/>
                <a:gd name="T22" fmla="*/ 31 w 47"/>
                <a:gd name="T23" fmla="*/ 42 h 51"/>
                <a:gd name="T24" fmla="*/ 34 w 47"/>
                <a:gd name="T25" fmla="*/ 44 h 51"/>
                <a:gd name="T26" fmla="*/ 35 w 47"/>
                <a:gd name="T27" fmla="*/ 40 h 51"/>
                <a:gd name="T28" fmla="*/ 37 w 47"/>
                <a:gd name="T29" fmla="*/ 39 h 51"/>
                <a:gd name="T30" fmla="*/ 42 w 47"/>
                <a:gd name="T31" fmla="*/ 37 h 51"/>
                <a:gd name="T32" fmla="*/ 44 w 47"/>
                <a:gd name="T33" fmla="*/ 35 h 51"/>
                <a:gd name="T34" fmla="*/ 44 w 47"/>
                <a:gd name="T35" fmla="*/ 31 h 51"/>
                <a:gd name="T36" fmla="*/ 45 w 47"/>
                <a:gd name="T37" fmla="*/ 26 h 51"/>
                <a:gd name="T38" fmla="*/ 47 w 47"/>
                <a:gd name="T39" fmla="*/ 21 h 51"/>
                <a:gd name="T40" fmla="*/ 46 w 47"/>
                <a:gd name="T41" fmla="*/ 17 h 51"/>
                <a:gd name="T42" fmla="*/ 45 w 47"/>
                <a:gd name="T43" fmla="*/ 12 h 51"/>
                <a:gd name="T44" fmla="*/ 43 w 47"/>
                <a:gd name="T45" fmla="*/ 8 h 51"/>
                <a:gd name="T46" fmla="*/ 43 w 47"/>
                <a:gd name="T47" fmla="*/ 3 h 51"/>
                <a:gd name="T48" fmla="*/ 39 w 47"/>
                <a:gd name="T49" fmla="*/ 4 h 51"/>
                <a:gd name="T50" fmla="*/ 37 w 47"/>
                <a:gd name="T51" fmla="*/ 1 h 51"/>
                <a:gd name="T52" fmla="*/ 34 w 47"/>
                <a:gd name="T53" fmla="*/ 0 h 51"/>
                <a:gd name="T54" fmla="*/ 32 w 47"/>
                <a:gd name="T55" fmla="*/ 4 h 51"/>
                <a:gd name="T56" fmla="*/ 32 w 47"/>
                <a:gd name="T57" fmla="*/ 8 h 51"/>
                <a:gd name="T58" fmla="*/ 29 w 47"/>
                <a:gd name="T59" fmla="*/ 9 h 51"/>
                <a:gd name="T60" fmla="*/ 26 w 47"/>
                <a:gd name="T61" fmla="*/ 7 h 51"/>
                <a:gd name="T62" fmla="*/ 25 w 47"/>
                <a:gd name="T63" fmla="*/ 5 h 51"/>
                <a:gd name="T64" fmla="*/ 20 w 47"/>
                <a:gd name="T65" fmla="*/ 4 h 51"/>
                <a:gd name="T66" fmla="*/ 18 w 47"/>
                <a:gd name="T67" fmla="*/ 6 h 51"/>
                <a:gd name="T68" fmla="*/ 14 w 47"/>
                <a:gd name="T69" fmla="*/ 9 h 51"/>
                <a:gd name="T70" fmla="*/ 11 w 47"/>
                <a:gd name="T71" fmla="*/ 9 h 51"/>
                <a:gd name="T72" fmla="*/ 8 w 47"/>
                <a:gd name="T73" fmla="*/ 9 h 51"/>
                <a:gd name="T74" fmla="*/ 4 w 47"/>
                <a:gd name="T75" fmla="*/ 11 h 51"/>
                <a:gd name="T76" fmla="*/ 1 w 47"/>
                <a:gd name="T77" fmla="*/ 12 h 51"/>
                <a:gd name="T78" fmla="*/ 0 w 47"/>
                <a:gd name="T79" fmla="*/ 17 h 51"/>
                <a:gd name="T80" fmla="*/ 1 w 47"/>
                <a:gd name="T81" fmla="*/ 24 h 51"/>
                <a:gd name="T82" fmla="*/ 4 w 47"/>
                <a:gd name="T83" fmla="*/ 29 h 51"/>
                <a:gd name="T84" fmla="*/ 4 w 47"/>
                <a:gd name="T85" fmla="*/ 33 h 51"/>
                <a:gd name="T86" fmla="*/ 5 w 47"/>
                <a:gd name="T87" fmla="*/ 3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7" h="51">
                  <a:moveTo>
                    <a:pt x="5" y="39"/>
                  </a:moveTo>
                  <a:cubicBezTo>
                    <a:pt x="5" y="40"/>
                    <a:pt x="6" y="42"/>
                    <a:pt x="7" y="43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9" y="44"/>
                    <a:pt x="9" y="47"/>
                    <a:pt x="9" y="48"/>
                  </a:cubicBezTo>
                  <a:cubicBezTo>
                    <a:pt x="11" y="48"/>
                    <a:pt x="11" y="47"/>
                    <a:pt x="13" y="47"/>
                  </a:cubicBezTo>
                  <a:cubicBezTo>
                    <a:pt x="13" y="48"/>
                    <a:pt x="13" y="49"/>
                    <a:pt x="13" y="50"/>
                  </a:cubicBezTo>
                  <a:cubicBezTo>
                    <a:pt x="15" y="50"/>
                    <a:pt x="16" y="50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31" y="42"/>
                    <a:pt x="31" y="42"/>
                    <a:pt x="31" y="42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4" y="35"/>
                    <a:pt x="44" y="35"/>
                    <a:pt x="44" y="35"/>
                  </a:cubicBezTo>
                  <a:cubicBezTo>
                    <a:pt x="44" y="31"/>
                    <a:pt x="44" y="31"/>
                    <a:pt x="44" y="31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33"/>
                    <a:pt x="4" y="33"/>
                    <a:pt x="4" y="33"/>
                  </a:cubicBezTo>
                  <a:lnTo>
                    <a:pt x="5" y="39"/>
                  </a:lnTo>
                  <a:close/>
                </a:path>
              </a:pathLst>
            </a:custGeom>
            <a:grpFill/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20" name="Freeform 300">
              <a:extLst>
                <a:ext uri="{FF2B5EF4-FFF2-40B4-BE49-F238E27FC236}">
                  <a16:creationId xmlns:a16="http://schemas.microsoft.com/office/drawing/2014/main" id="{A59924F7-4933-41B7-8203-D0AE758547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6101" y="4341635"/>
              <a:ext cx="70060" cy="79043"/>
            </a:xfrm>
            <a:custGeom>
              <a:avLst/>
              <a:gdLst>
                <a:gd name="T0" fmla="*/ 1 w 20"/>
                <a:gd name="T1" fmla="*/ 3 h 22"/>
                <a:gd name="T2" fmla="*/ 4 w 20"/>
                <a:gd name="T3" fmla="*/ 2 h 22"/>
                <a:gd name="T4" fmla="*/ 8 w 20"/>
                <a:gd name="T5" fmla="*/ 5 h 22"/>
                <a:gd name="T6" fmla="*/ 11 w 20"/>
                <a:gd name="T7" fmla="*/ 1 h 22"/>
                <a:gd name="T8" fmla="*/ 17 w 20"/>
                <a:gd name="T9" fmla="*/ 2 h 22"/>
                <a:gd name="T10" fmla="*/ 17 w 20"/>
                <a:gd name="T11" fmla="*/ 8 h 22"/>
                <a:gd name="T12" fmla="*/ 20 w 20"/>
                <a:gd name="T13" fmla="*/ 9 h 22"/>
                <a:gd name="T14" fmla="*/ 18 w 20"/>
                <a:gd name="T15" fmla="*/ 13 h 22"/>
                <a:gd name="T16" fmla="*/ 15 w 20"/>
                <a:gd name="T17" fmla="*/ 16 h 22"/>
                <a:gd name="T18" fmla="*/ 14 w 20"/>
                <a:gd name="T19" fmla="*/ 21 h 22"/>
                <a:gd name="T20" fmla="*/ 9 w 20"/>
                <a:gd name="T21" fmla="*/ 22 h 22"/>
                <a:gd name="T22" fmla="*/ 6 w 20"/>
                <a:gd name="T23" fmla="*/ 22 h 22"/>
                <a:gd name="T24" fmla="*/ 5 w 20"/>
                <a:gd name="T25" fmla="*/ 7 h 22"/>
                <a:gd name="T26" fmla="*/ 2 w 20"/>
                <a:gd name="T27" fmla="*/ 6 h 22"/>
                <a:gd name="T28" fmla="*/ 2 w 20"/>
                <a:gd name="T29" fmla="*/ 7 h 22"/>
                <a:gd name="T30" fmla="*/ 0 w 20"/>
                <a:gd name="T31" fmla="*/ 3 h 22"/>
                <a:gd name="T32" fmla="*/ 1 w 20"/>
                <a:gd name="T33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22">
                  <a:moveTo>
                    <a:pt x="1" y="3"/>
                  </a:moveTo>
                  <a:cubicBezTo>
                    <a:pt x="1" y="3"/>
                    <a:pt x="2" y="0"/>
                    <a:pt x="4" y="2"/>
                  </a:cubicBezTo>
                  <a:cubicBezTo>
                    <a:pt x="6" y="5"/>
                    <a:pt x="5" y="7"/>
                    <a:pt x="8" y="5"/>
                  </a:cubicBezTo>
                  <a:cubicBezTo>
                    <a:pt x="10" y="3"/>
                    <a:pt x="9" y="0"/>
                    <a:pt x="11" y="1"/>
                  </a:cubicBezTo>
                  <a:cubicBezTo>
                    <a:pt x="12" y="2"/>
                    <a:pt x="17" y="2"/>
                    <a:pt x="17" y="2"/>
                  </a:cubicBezTo>
                  <a:cubicBezTo>
                    <a:pt x="17" y="2"/>
                    <a:pt x="15" y="7"/>
                    <a:pt x="17" y="8"/>
                  </a:cubicBezTo>
                  <a:cubicBezTo>
                    <a:pt x="20" y="10"/>
                    <a:pt x="20" y="9"/>
                    <a:pt x="20" y="9"/>
                  </a:cubicBezTo>
                  <a:cubicBezTo>
                    <a:pt x="20" y="9"/>
                    <a:pt x="20" y="11"/>
                    <a:pt x="18" y="13"/>
                  </a:cubicBezTo>
                  <a:cubicBezTo>
                    <a:pt x="17" y="14"/>
                    <a:pt x="15" y="16"/>
                    <a:pt x="15" y="16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1"/>
                    <a:pt x="11" y="22"/>
                    <a:pt x="9" y="22"/>
                  </a:cubicBezTo>
                  <a:cubicBezTo>
                    <a:pt x="9" y="22"/>
                    <a:pt x="7" y="22"/>
                    <a:pt x="6" y="22"/>
                  </a:cubicBezTo>
                  <a:cubicBezTo>
                    <a:pt x="5" y="16"/>
                    <a:pt x="5" y="13"/>
                    <a:pt x="5" y="7"/>
                  </a:cubicBezTo>
                  <a:cubicBezTo>
                    <a:pt x="3" y="7"/>
                    <a:pt x="3" y="7"/>
                    <a:pt x="2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0" y="3"/>
                    <a:pt x="0" y="3"/>
                    <a:pt x="0" y="3"/>
                  </a:cubicBezTo>
                  <a:lnTo>
                    <a:pt x="1" y="3"/>
                  </a:ln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21" name="Freeform 301">
              <a:extLst>
                <a:ext uri="{FF2B5EF4-FFF2-40B4-BE49-F238E27FC236}">
                  <a16:creationId xmlns:a16="http://schemas.microsoft.com/office/drawing/2014/main" id="{61EC269C-24B2-4D72-B690-11AA3471B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6101" y="4341635"/>
              <a:ext cx="70060" cy="79043"/>
            </a:xfrm>
            <a:custGeom>
              <a:avLst/>
              <a:gdLst>
                <a:gd name="T0" fmla="*/ 1 w 20"/>
                <a:gd name="T1" fmla="*/ 3 h 22"/>
                <a:gd name="T2" fmla="*/ 4 w 20"/>
                <a:gd name="T3" fmla="*/ 2 h 22"/>
                <a:gd name="T4" fmla="*/ 8 w 20"/>
                <a:gd name="T5" fmla="*/ 5 h 22"/>
                <a:gd name="T6" fmla="*/ 11 w 20"/>
                <a:gd name="T7" fmla="*/ 1 h 22"/>
                <a:gd name="T8" fmla="*/ 17 w 20"/>
                <a:gd name="T9" fmla="*/ 2 h 22"/>
                <a:gd name="T10" fmla="*/ 17 w 20"/>
                <a:gd name="T11" fmla="*/ 8 h 22"/>
                <a:gd name="T12" fmla="*/ 20 w 20"/>
                <a:gd name="T13" fmla="*/ 9 h 22"/>
                <a:gd name="T14" fmla="*/ 18 w 20"/>
                <a:gd name="T15" fmla="*/ 13 h 22"/>
                <a:gd name="T16" fmla="*/ 15 w 20"/>
                <a:gd name="T17" fmla="*/ 16 h 22"/>
                <a:gd name="T18" fmla="*/ 14 w 20"/>
                <a:gd name="T19" fmla="*/ 21 h 22"/>
                <a:gd name="T20" fmla="*/ 9 w 20"/>
                <a:gd name="T21" fmla="*/ 22 h 22"/>
                <a:gd name="T22" fmla="*/ 6 w 20"/>
                <a:gd name="T23" fmla="*/ 22 h 22"/>
                <a:gd name="T24" fmla="*/ 5 w 20"/>
                <a:gd name="T25" fmla="*/ 7 h 22"/>
                <a:gd name="T26" fmla="*/ 2 w 20"/>
                <a:gd name="T27" fmla="*/ 6 h 22"/>
                <a:gd name="T28" fmla="*/ 2 w 20"/>
                <a:gd name="T29" fmla="*/ 7 h 22"/>
                <a:gd name="T30" fmla="*/ 0 w 20"/>
                <a:gd name="T31" fmla="*/ 3 h 22"/>
                <a:gd name="T32" fmla="*/ 1 w 20"/>
                <a:gd name="T33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22">
                  <a:moveTo>
                    <a:pt x="1" y="3"/>
                  </a:moveTo>
                  <a:cubicBezTo>
                    <a:pt x="1" y="3"/>
                    <a:pt x="2" y="0"/>
                    <a:pt x="4" y="2"/>
                  </a:cubicBezTo>
                  <a:cubicBezTo>
                    <a:pt x="6" y="5"/>
                    <a:pt x="5" y="7"/>
                    <a:pt x="8" y="5"/>
                  </a:cubicBezTo>
                  <a:cubicBezTo>
                    <a:pt x="10" y="3"/>
                    <a:pt x="9" y="0"/>
                    <a:pt x="11" y="1"/>
                  </a:cubicBezTo>
                  <a:cubicBezTo>
                    <a:pt x="12" y="2"/>
                    <a:pt x="17" y="2"/>
                    <a:pt x="17" y="2"/>
                  </a:cubicBezTo>
                  <a:cubicBezTo>
                    <a:pt x="17" y="2"/>
                    <a:pt x="15" y="7"/>
                    <a:pt x="17" y="8"/>
                  </a:cubicBezTo>
                  <a:cubicBezTo>
                    <a:pt x="20" y="10"/>
                    <a:pt x="20" y="9"/>
                    <a:pt x="20" y="9"/>
                  </a:cubicBezTo>
                  <a:cubicBezTo>
                    <a:pt x="20" y="9"/>
                    <a:pt x="20" y="11"/>
                    <a:pt x="18" y="13"/>
                  </a:cubicBezTo>
                  <a:cubicBezTo>
                    <a:pt x="17" y="14"/>
                    <a:pt x="15" y="16"/>
                    <a:pt x="15" y="16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1"/>
                    <a:pt x="11" y="22"/>
                    <a:pt x="9" y="22"/>
                  </a:cubicBezTo>
                  <a:cubicBezTo>
                    <a:pt x="9" y="22"/>
                    <a:pt x="7" y="22"/>
                    <a:pt x="6" y="22"/>
                  </a:cubicBezTo>
                  <a:cubicBezTo>
                    <a:pt x="5" y="16"/>
                    <a:pt x="5" y="13"/>
                    <a:pt x="5" y="7"/>
                  </a:cubicBezTo>
                  <a:cubicBezTo>
                    <a:pt x="3" y="7"/>
                    <a:pt x="3" y="7"/>
                    <a:pt x="2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0" y="3"/>
                    <a:pt x="0" y="3"/>
                    <a:pt x="0" y="3"/>
                  </a:cubicBezTo>
                  <a:lnTo>
                    <a:pt x="1" y="3"/>
                  </a:lnTo>
                  <a:close/>
                </a:path>
              </a:pathLst>
            </a:custGeom>
            <a:grpFill/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22" name="Freeform 302">
              <a:extLst>
                <a:ext uri="{FF2B5EF4-FFF2-40B4-BE49-F238E27FC236}">
                  <a16:creationId xmlns:a16="http://schemas.microsoft.com/office/drawing/2014/main" id="{F99AA564-B4B3-47ED-9C56-0095EA51A845}"/>
                </a:ext>
              </a:extLst>
            </p:cNvPr>
            <p:cNvSpPr>
              <a:spLocks/>
            </p:cNvSpPr>
            <p:nvPr/>
          </p:nvSpPr>
          <p:spPr bwMode="auto">
            <a:xfrm>
              <a:off x="8789037" y="3197308"/>
              <a:ext cx="256887" cy="623361"/>
            </a:xfrm>
            <a:custGeom>
              <a:avLst/>
              <a:gdLst>
                <a:gd name="T0" fmla="*/ 57 w 73"/>
                <a:gd name="T1" fmla="*/ 174 h 177"/>
                <a:gd name="T2" fmla="*/ 62 w 73"/>
                <a:gd name="T3" fmla="*/ 164 h 177"/>
                <a:gd name="T4" fmla="*/ 59 w 73"/>
                <a:gd name="T5" fmla="*/ 152 h 177"/>
                <a:gd name="T6" fmla="*/ 51 w 73"/>
                <a:gd name="T7" fmla="*/ 139 h 177"/>
                <a:gd name="T8" fmla="*/ 54 w 73"/>
                <a:gd name="T9" fmla="*/ 129 h 177"/>
                <a:gd name="T10" fmla="*/ 50 w 73"/>
                <a:gd name="T11" fmla="*/ 121 h 177"/>
                <a:gd name="T12" fmla="*/ 45 w 73"/>
                <a:gd name="T13" fmla="*/ 108 h 177"/>
                <a:gd name="T14" fmla="*/ 47 w 73"/>
                <a:gd name="T15" fmla="*/ 98 h 177"/>
                <a:gd name="T16" fmla="*/ 46 w 73"/>
                <a:gd name="T17" fmla="*/ 90 h 177"/>
                <a:gd name="T18" fmla="*/ 52 w 73"/>
                <a:gd name="T19" fmla="*/ 86 h 177"/>
                <a:gd name="T20" fmla="*/ 54 w 73"/>
                <a:gd name="T21" fmla="*/ 83 h 177"/>
                <a:gd name="T22" fmla="*/ 58 w 73"/>
                <a:gd name="T23" fmla="*/ 79 h 177"/>
                <a:gd name="T24" fmla="*/ 67 w 73"/>
                <a:gd name="T25" fmla="*/ 81 h 177"/>
                <a:gd name="T26" fmla="*/ 69 w 73"/>
                <a:gd name="T27" fmla="*/ 76 h 177"/>
                <a:gd name="T28" fmla="*/ 73 w 73"/>
                <a:gd name="T29" fmla="*/ 68 h 177"/>
                <a:gd name="T30" fmla="*/ 66 w 73"/>
                <a:gd name="T31" fmla="*/ 62 h 177"/>
                <a:gd name="T32" fmla="*/ 62 w 73"/>
                <a:gd name="T33" fmla="*/ 57 h 177"/>
                <a:gd name="T34" fmla="*/ 58 w 73"/>
                <a:gd name="T35" fmla="*/ 54 h 177"/>
                <a:gd name="T36" fmla="*/ 61 w 73"/>
                <a:gd name="T37" fmla="*/ 47 h 177"/>
                <a:gd name="T38" fmla="*/ 56 w 73"/>
                <a:gd name="T39" fmla="*/ 44 h 177"/>
                <a:gd name="T40" fmla="*/ 55 w 73"/>
                <a:gd name="T41" fmla="*/ 38 h 177"/>
                <a:gd name="T42" fmla="*/ 49 w 73"/>
                <a:gd name="T43" fmla="*/ 40 h 177"/>
                <a:gd name="T44" fmla="*/ 46 w 73"/>
                <a:gd name="T45" fmla="*/ 42 h 177"/>
                <a:gd name="T46" fmla="*/ 46 w 73"/>
                <a:gd name="T47" fmla="*/ 37 h 177"/>
                <a:gd name="T48" fmla="*/ 44 w 73"/>
                <a:gd name="T49" fmla="*/ 32 h 177"/>
                <a:gd name="T50" fmla="*/ 49 w 73"/>
                <a:gd name="T51" fmla="*/ 23 h 177"/>
                <a:gd name="T52" fmla="*/ 50 w 73"/>
                <a:gd name="T53" fmla="*/ 15 h 177"/>
                <a:gd name="T54" fmla="*/ 50 w 73"/>
                <a:gd name="T55" fmla="*/ 7 h 177"/>
                <a:gd name="T56" fmla="*/ 48 w 73"/>
                <a:gd name="T57" fmla="*/ 0 h 177"/>
                <a:gd name="T58" fmla="*/ 42 w 73"/>
                <a:gd name="T59" fmla="*/ 1 h 177"/>
                <a:gd name="T60" fmla="*/ 39 w 73"/>
                <a:gd name="T61" fmla="*/ 12 h 177"/>
                <a:gd name="T62" fmla="*/ 31 w 73"/>
                <a:gd name="T63" fmla="*/ 12 h 177"/>
                <a:gd name="T64" fmla="*/ 28 w 73"/>
                <a:gd name="T65" fmla="*/ 20 h 177"/>
                <a:gd name="T66" fmla="*/ 22 w 73"/>
                <a:gd name="T67" fmla="*/ 27 h 177"/>
                <a:gd name="T68" fmla="*/ 17 w 73"/>
                <a:gd name="T69" fmla="*/ 30 h 177"/>
                <a:gd name="T70" fmla="*/ 19 w 73"/>
                <a:gd name="T71" fmla="*/ 34 h 177"/>
                <a:gd name="T72" fmla="*/ 14 w 73"/>
                <a:gd name="T73" fmla="*/ 45 h 177"/>
                <a:gd name="T74" fmla="*/ 9 w 73"/>
                <a:gd name="T75" fmla="*/ 50 h 177"/>
                <a:gd name="T76" fmla="*/ 11 w 73"/>
                <a:gd name="T77" fmla="*/ 58 h 177"/>
                <a:gd name="T78" fmla="*/ 9 w 73"/>
                <a:gd name="T79" fmla="*/ 62 h 177"/>
                <a:gd name="T80" fmla="*/ 5 w 73"/>
                <a:gd name="T81" fmla="*/ 62 h 177"/>
                <a:gd name="T82" fmla="*/ 3 w 73"/>
                <a:gd name="T83" fmla="*/ 67 h 177"/>
                <a:gd name="T84" fmla="*/ 4 w 73"/>
                <a:gd name="T85" fmla="*/ 74 h 177"/>
                <a:gd name="T86" fmla="*/ 0 w 73"/>
                <a:gd name="T87" fmla="*/ 75 h 177"/>
                <a:gd name="T88" fmla="*/ 2 w 73"/>
                <a:gd name="T89" fmla="*/ 83 h 177"/>
                <a:gd name="T90" fmla="*/ 4 w 73"/>
                <a:gd name="T91" fmla="*/ 81 h 177"/>
                <a:gd name="T92" fmla="*/ 6 w 73"/>
                <a:gd name="T93" fmla="*/ 79 h 177"/>
                <a:gd name="T94" fmla="*/ 8 w 73"/>
                <a:gd name="T95" fmla="*/ 85 h 177"/>
                <a:gd name="T96" fmla="*/ 10 w 73"/>
                <a:gd name="T97" fmla="*/ 89 h 177"/>
                <a:gd name="T98" fmla="*/ 12 w 73"/>
                <a:gd name="T99" fmla="*/ 99 h 177"/>
                <a:gd name="T100" fmla="*/ 16 w 73"/>
                <a:gd name="T101" fmla="*/ 105 h 177"/>
                <a:gd name="T102" fmla="*/ 14 w 73"/>
                <a:gd name="T103" fmla="*/ 125 h 177"/>
                <a:gd name="T104" fmla="*/ 18 w 73"/>
                <a:gd name="T105" fmla="*/ 125 h 177"/>
                <a:gd name="T106" fmla="*/ 26 w 73"/>
                <a:gd name="T107" fmla="*/ 122 h 177"/>
                <a:gd name="T108" fmla="*/ 32 w 73"/>
                <a:gd name="T109" fmla="*/ 114 h 177"/>
                <a:gd name="T110" fmla="*/ 38 w 73"/>
                <a:gd name="T111" fmla="*/ 117 h 177"/>
                <a:gd name="T112" fmla="*/ 42 w 73"/>
                <a:gd name="T113" fmla="*/ 120 h 177"/>
                <a:gd name="T114" fmla="*/ 44 w 73"/>
                <a:gd name="T115" fmla="*/ 129 h 177"/>
                <a:gd name="T116" fmla="*/ 48 w 73"/>
                <a:gd name="T117" fmla="*/ 148 h 177"/>
                <a:gd name="T118" fmla="*/ 53 w 73"/>
                <a:gd name="T119" fmla="*/ 167 h 177"/>
                <a:gd name="T120" fmla="*/ 53 w 73"/>
                <a:gd name="T121" fmla="*/ 169 h 177"/>
                <a:gd name="T122" fmla="*/ 56 w 73"/>
                <a:gd name="T123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3" h="177">
                  <a:moveTo>
                    <a:pt x="56" y="177"/>
                  </a:moveTo>
                  <a:cubicBezTo>
                    <a:pt x="57" y="174"/>
                    <a:pt x="57" y="174"/>
                    <a:pt x="57" y="174"/>
                  </a:cubicBezTo>
                  <a:cubicBezTo>
                    <a:pt x="58" y="168"/>
                    <a:pt x="58" y="168"/>
                    <a:pt x="58" y="168"/>
                  </a:cubicBezTo>
                  <a:cubicBezTo>
                    <a:pt x="62" y="164"/>
                    <a:pt x="62" y="164"/>
                    <a:pt x="62" y="164"/>
                  </a:cubicBezTo>
                  <a:cubicBezTo>
                    <a:pt x="62" y="158"/>
                    <a:pt x="62" y="158"/>
                    <a:pt x="62" y="158"/>
                  </a:cubicBezTo>
                  <a:cubicBezTo>
                    <a:pt x="59" y="152"/>
                    <a:pt x="59" y="152"/>
                    <a:pt x="59" y="152"/>
                  </a:cubicBezTo>
                  <a:cubicBezTo>
                    <a:pt x="54" y="147"/>
                    <a:pt x="54" y="147"/>
                    <a:pt x="54" y="147"/>
                  </a:cubicBezTo>
                  <a:cubicBezTo>
                    <a:pt x="51" y="139"/>
                    <a:pt x="51" y="139"/>
                    <a:pt x="51" y="139"/>
                  </a:cubicBezTo>
                  <a:cubicBezTo>
                    <a:pt x="50" y="131"/>
                    <a:pt x="50" y="131"/>
                    <a:pt x="50" y="131"/>
                  </a:cubicBezTo>
                  <a:cubicBezTo>
                    <a:pt x="54" y="129"/>
                    <a:pt x="54" y="129"/>
                    <a:pt x="54" y="129"/>
                  </a:cubicBezTo>
                  <a:cubicBezTo>
                    <a:pt x="54" y="124"/>
                    <a:pt x="54" y="124"/>
                    <a:pt x="54" y="124"/>
                  </a:cubicBezTo>
                  <a:cubicBezTo>
                    <a:pt x="50" y="121"/>
                    <a:pt x="50" y="121"/>
                    <a:pt x="50" y="121"/>
                  </a:cubicBezTo>
                  <a:cubicBezTo>
                    <a:pt x="46" y="116"/>
                    <a:pt x="46" y="116"/>
                    <a:pt x="46" y="116"/>
                  </a:cubicBezTo>
                  <a:cubicBezTo>
                    <a:pt x="45" y="108"/>
                    <a:pt x="45" y="108"/>
                    <a:pt x="45" y="108"/>
                  </a:cubicBezTo>
                  <a:cubicBezTo>
                    <a:pt x="46" y="102"/>
                    <a:pt x="46" y="102"/>
                    <a:pt x="46" y="102"/>
                  </a:cubicBezTo>
                  <a:cubicBezTo>
                    <a:pt x="47" y="98"/>
                    <a:pt x="47" y="98"/>
                    <a:pt x="47" y="98"/>
                  </a:cubicBezTo>
                  <a:cubicBezTo>
                    <a:pt x="45" y="93"/>
                    <a:pt x="45" y="93"/>
                    <a:pt x="45" y="93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9" y="89"/>
                    <a:pt x="49" y="89"/>
                    <a:pt x="49" y="89"/>
                  </a:cubicBezTo>
                  <a:cubicBezTo>
                    <a:pt x="52" y="86"/>
                    <a:pt x="52" y="86"/>
                    <a:pt x="52" y="86"/>
                  </a:cubicBezTo>
                  <a:cubicBezTo>
                    <a:pt x="55" y="86"/>
                    <a:pt x="55" y="86"/>
                    <a:pt x="55" y="86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56" y="79"/>
                    <a:pt x="56" y="79"/>
                    <a:pt x="56" y="79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61" y="81"/>
                    <a:pt x="61" y="81"/>
                    <a:pt x="61" y="81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8" y="79"/>
                    <a:pt x="68" y="79"/>
                    <a:pt x="68" y="79"/>
                  </a:cubicBezTo>
                  <a:cubicBezTo>
                    <a:pt x="69" y="76"/>
                    <a:pt x="69" y="76"/>
                    <a:pt x="69" y="76"/>
                  </a:cubicBezTo>
                  <a:cubicBezTo>
                    <a:pt x="72" y="71"/>
                    <a:pt x="72" y="71"/>
                    <a:pt x="72" y="71"/>
                  </a:cubicBezTo>
                  <a:cubicBezTo>
                    <a:pt x="73" y="68"/>
                    <a:pt x="73" y="68"/>
                    <a:pt x="73" y="68"/>
                  </a:cubicBezTo>
                  <a:cubicBezTo>
                    <a:pt x="67" y="66"/>
                    <a:pt x="67" y="66"/>
                    <a:pt x="67" y="66"/>
                  </a:cubicBezTo>
                  <a:cubicBezTo>
                    <a:pt x="66" y="62"/>
                    <a:pt x="66" y="62"/>
                    <a:pt x="66" y="62"/>
                  </a:cubicBezTo>
                  <a:cubicBezTo>
                    <a:pt x="64" y="57"/>
                    <a:pt x="64" y="57"/>
                    <a:pt x="64" y="57"/>
                  </a:cubicBezTo>
                  <a:cubicBezTo>
                    <a:pt x="62" y="57"/>
                    <a:pt x="62" y="57"/>
                    <a:pt x="62" y="57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58" y="54"/>
                    <a:pt x="58" y="54"/>
                    <a:pt x="58" y="54"/>
                  </a:cubicBezTo>
                  <a:cubicBezTo>
                    <a:pt x="61" y="49"/>
                    <a:pt x="61" y="49"/>
                    <a:pt x="61" y="49"/>
                  </a:cubicBezTo>
                  <a:cubicBezTo>
                    <a:pt x="61" y="47"/>
                    <a:pt x="61" y="47"/>
                    <a:pt x="61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56" y="44"/>
                    <a:pt x="56" y="44"/>
                    <a:pt x="56" y="44"/>
                  </a:cubicBezTo>
                  <a:cubicBezTo>
                    <a:pt x="57" y="41"/>
                    <a:pt x="57" y="41"/>
                    <a:pt x="57" y="41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3" y="38"/>
                    <a:pt x="53" y="38"/>
                    <a:pt x="53" y="38"/>
                  </a:cubicBezTo>
                  <a:cubicBezTo>
                    <a:pt x="49" y="40"/>
                    <a:pt x="49" y="40"/>
                    <a:pt x="49" y="40"/>
                  </a:cubicBezTo>
                  <a:cubicBezTo>
                    <a:pt x="48" y="41"/>
                    <a:pt x="48" y="41"/>
                    <a:pt x="48" y="41"/>
                  </a:cubicBezTo>
                  <a:cubicBezTo>
                    <a:pt x="46" y="42"/>
                    <a:pt x="46" y="42"/>
                    <a:pt x="46" y="42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4" y="34"/>
                    <a:pt x="44" y="34"/>
                    <a:pt x="44" y="34"/>
                  </a:cubicBezTo>
                  <a:cubicBezTo>
                    <a:pt x="44" y="32"/>
                    <a:pt x="44" y="32"/>
                    <a:pt x="44" y="32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10" y="53"/>
                    <a:pt x="10" y="53"/>
                    <a:pt x="10" y="53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10" y="60"/>
                    <a:pt x="10" y="60"/>
                    <a:pt x="10" y="60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5" y="62"/>
                    <a:pt x="5" y="62"/>
                    <a:pt x="5" y="62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4"/>
                    <a:pt x="4" y="74"/>
                    <a:pt x="4" y="74"/>
                  </a:cubicBezTo>
                  <a:cubicBezTo>
                    <a:pt x="1" y="72"/>
                    <a:pt x="1" y="72"/>
                    <a:pt x="1" y="72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1" y="80"/>
                    <a:pt x="1" y="81"/>
                    <a:pt x="2" y="83"/>
                  </a:cubicBezTo>
                  <a:cubicBezTo>
                    <a:pt x="3" y="83"/>
                    <a:pt x="3" y="83"/>
                    <a:pt x="3" y="83"/>
                  </a:cubicBezTo>
                  <a:cubicBezTo>
                    <a:pt x="3" y="82"/>
                    <a:pt x="3" y="81"/>
                    <a:pt x="4" y="81"/>
                  </a:cubicBezTo>
                  <a:cubicBezTo>
                    <a:pt x="4" y="81"/>
                    <a:pt x="5" y="81"/>
                    <a:pt x="6" y="81"/>
                  </a:cubicBezTo>
                  <a:cubicBezTo>
                    <a:pt x="6" y="79"/>
                    <a:pt x="6" y="79"/>
                    <a:pt x="6" y="79"/>
                  </a:cubicBezTo>
                  <a:cubicBezTo>
                    <a:pt x="7" y="79"/>
                    <a:pt x="8" y="80"/>
                    <a:pt x="8" y="79"/>
                  </a:cubicBezTo>
                  <a:cubicBezTo>
                    <a:pt x="9" y="81"/>
                    <a:pt x="8" y="83"/>
                    <a:pt x="8" y="85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11" y="87"/>
                    <a:pt x="10" y="88"/>
                    <a:pt x="10" y="89"/>
                  </a:cubicBezTo>
                  <a:cubicBezTo>
                    <a:pt x="11" y="90"/>
                    <a:pt x="12" y="90"/>
                    <a:pt x="12" y="91"/>
                  </a:cubicBezTo>
                  <a:cubicBezTo>
                    <a:pt x="13" y="93"/>
                    <a:pt x="11" y="96"/>
                    <a:pt x="12" y="99"/>
                  </a:cubicBezTo>
                  <a:cubicBezTo>
                    <a:pt x="13" y="99"/>
                    <a:pt x="15" y="99"/>
                    <a:pt x="15" y="99"/>
                  </a:cubicBezTo>
                  <a:cubicBezTo>
                    <a:pt x="15" y="101"/>
                    <a:pt x="16" y="103"/>
                    <a:pt x="16" y="105"/>
                  </a:cubicBezTo>
                  <a:cubicBezTo>
                    <a:pt x="17" y="110"/>
                    <a:pt x="13" y="116"/>
                    <a:pt x="12" y="123"/>
                  </a:cubicBezTo>
                  <a:cubicBezTo>
                    <a:pt x="13" y="123"/>
                    <a:pt x="14" y="124"/>
                    <a:pt x="14" y="125"/>
                  </a:cubicBezTo>
                  <a:cubicBezTo>
                    <a:pt x="16" y="125"/>
                    <a:pt x="16" y="124"/>
                    <a:pt x="17" y="124"/>
                  </a:cubicBezTo>
                  <a:cubicBezTo>
                    <a:pt x="17" y="124"/>
                    <a:pt x="18" y="125"/>
                    <a:pt x="18" y="125"/>
                  </a:cubicBezTo>
                  <a:cubicBezTo>
                    <a:pt x="20" y="125"/>
                    <a:pt x="21" y="125"/>
                    <a:pt x="24" y="125"/>
                  </a:cubicBezTo>
                  <a:cubicBezTo>
                    <a:pt x="25" y="124"/>
                    <a:pt x="25" y="123"/>
                    <a:pt x="26" y="122"/>
                  </a:cubicBezTo>
                  <a:cubicBezTo>
                    <a:pt x="26" y="122"/>
                    <a:pt x="27" y="122"/>
                    <a:pt x="28" y="122"/>
                  </a:cubicBezTo>
                  <a:cubicBezTo>
                    <a:pt x="31" y="121"/>
                    <a:pt x="31" y="118"/>
                    <a:pt x="32" y="114"/>
                  </a:cubicBezTo>
                  <a:cubicBezTo>
                    <a:pt x="34" y="113"/>
                    <a:pt x="34" y="113"/>
                    <a:pt x="34" y="113"/>
                  </a:cubicBezTo>
                  <a:cubicBezTo>
                    <a:pt x="35" y="113"/>
                    <a:pt x="38" y="116"/>
                    <a:pt x="38" y="117"/>
                  </a:cubicBezTo>
                  <a:cubicBezTo>
                    <a:pt x="39" y="118"/>
                    <a:pt x="38" y="119"/>
                    <a:pt x="39" y="119"/>
                  </a:cubicBezTo>
                  <a:cubicBezTo>
                    <a:pt x="40" y="120"/>
                    <a:pt x="42" y="120"/>
                    <a:pt x="42" y="120"/>
                  </a:cubicBezTo>
                  <a:cubicBezTo>
                    <a:pt x="42" y="123"/>
                    <a:pt x="42" y="124"/>
                    <a:pt x="41" y="127"/>
                  </a:cubicBezTo>
                  <a:cubicBezTo>
                    <a:pt x="42" y="128"/>
                    <a:pt x="44" y="129"/>
                    <a:pt x="44" y="129"/>
                  </a:cubicBezTo>
                  <a:cubicBezTo>
                    <a:pt x="45" y="130"/>
                    <a:pt x="47" y="143"/>
                    <a:pt x="48" y="145"/>
                  </a:cubicBezTo>
                  <a:cubicBezTo>
                    <a:pt x="48" y="146"/>
                    <a:pt x="47" y="147"/>
                    <a:pt x="48" y="148"/>
                  </a:cubicBezTo>
                  <a:cubicBezTo>
                    <a:pt x="48" y="148"/>
                    <a:pt x="50" y="149"/>
                    <a:pt x="50" y="149"/>
                  </a:cubicBezTo>
                  <a:cubicBezTo>
                    <a:pt x="51" y="150"/>
                    <a:pt x="53" y="165"/>
                    <a:pt x="53" y="167"/>
                  </a:cubicBezTo>
                  <a:cubicBezTo>
                    <a:pt x="53" y="167"/>
                    <a:pt x="51" y="168"/>
                    <a:pt x="51" y="169"/>
                  </a:cubicBezTo>
                  <a:cubicBezTo>
                    <a:pt x="51" y="169"/>
                    <a:pt x="53" y="169"/>
                    <a:pt x="53" y="169"/>
                  </a:cubicBezTo>
                  <a:cubicBezTo>
                    <a:pt x="54" y="170"/>
                    <a:pt x="55" y="174"/>
                    <a:pt x="55" y="177"/>
                  </a:cubicBezTo>
                  <a:lnTo>
                    <a:pt x="56" y="177"/>
                  </a:ln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23" name="Freeform 303">
              <a:extLst>
                <a:ext uri="{FF2B5EF4-FFF2-40B4-BE49-F238E27FC236}">
                  <a16:creationId xmlns:a16="http://schemas.microsoft.com/office/drawing/2014/main" id="{329AEA2E-78F1-478F-8306-DC5ED8CF2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8789037" y="3197308"/>
              <a:ext cx="256887" cy="623361"/>
            </a:xfrm>
            <a:custGeom>
              <a:avLst/>
              <a:gdLst>
                <a:gd name="T0" fmla="*/ 57 w 73"/>
                <a:gd name="T1" fmla="*/ 174 h 177"/>
                <a:gd name="T2" fmla="*/ 62 w 73"/>
                <a:gd name="T3" fmla="*/ 164 h 177"/>
                <a:gd name="T4" fmla="*/ 59 w 73"/>
                <a:gd name="T5" fmla="*/ 152 h 177"/>
                <a:gd name="T6" fmla="*/ 51 w 73"/>
                <a:gd name="T7" fmla="*/ 139 h 177"/>
                <a:gd name="T8" fmla="*/ 54 w 73"/>
                <a:gd name="T9" fmla="*/ 129 h 177"/>
                <a:gd name="T10" fmla="*/ 50 w 73"/>
                <a:gd name="T11" fmla="*/ 121 h 177"/>
                <a:gd name="T12" fmla="*/ 45 w 73"/>
                <a:gd name="T13" fmla="*/ 108 h 177"/>
                <a:gd name="T14" fmla="*/ 47 w 73"/>
                <a:gd name="T15" fmla="*/ 98 h 177"/>
                <a:gd name="T16" fmla="*/ 46 w 73"/>
                <a:gd name="T17" fmla="*/ 90 h 177"/>
                <a:gd name="T18" fmla="*/ 52 w 73"/>
                <a:gd name="T19" fmla="*/ 86 h 177"/>
                <a:gd name="T20" fmla="*/ 54 w 73"/>
                <a:gd name="T21" fmla="*/ 83 h 177"/>
                <a:gd name="T22" fmla="*/ 58 w 73"/>
                <a:gd name="T23" fmla="*/ 79 h 177"/>
                <a:gd name="T24" fmla="*/ 67 w 73"/>
                <a:gd name="T25" fmla="*/ 81 h 177"/>
                <a:gd name="T26" fmla="*/ 69 w 73"/>
                <a:gd name="T27" fmla="*/ 76 h 177"/>
                <a:gd name="T28" fmla="*/ 73 w 73"/>
                <a:gd name="T29" fmla="*/ 68 h 177"/>
                <a:gd name="T30" fmla="*/ 66 w 73"/>
                <a:gd name="T31" fmla="*/ 62 h 177"/>
                <a:gd name="T32" fmla="*/ 62 w 73"/>
                <a:gd name="T33" fmla="*/ 57 h 177"/>
                <a:gd name="T34" fmla="*/ 58 w 73"/>
                <a:gd name="T35" fmla="*/ 54 h 177"/>
                <a:gd name="T36" fmla="*/ 61 w 73"/>
                <a:gd name="T37" fmla="*/ 47 h 177"/>
                <a:gd name="T38" fmla="*/ 56 w 73"/>
                <a:gd name="T39" fmla="*/ 44 h 177"/>
                <a:gd name="T40" fmla="*/ 55 w 73"/>
                <a:gd name="T41" fmla="*/ 38 h 177"/>
                <a:gd name="T42" fmla="*/ 49 w 73"/>
                <a:gd name="T43" fmla="*/ 40 h 177"/>
                <a:gd name="T44" fmla="*/ 46 w 73"/>
                <a:gd name="T45" fmla="*/ 42 h 177"/>
                <a:gd name="T46" fmla="*/ 46 w 73"/>
                <a:gd name="T47" fmla="*/ 37 h 177"/>
                <a:gd name="T48" fmla="*/ 44 w 73"/>
                <a:gd name="T49" fmla="*/ 32 h 177"/>
                <a:gd name="T50" fmla="*/ 49 w 73"/>
                <a:gd name="T51" fmla="*/ 23 h 177"/>
                <a:gd name="T52" fmla="*/ 50 w 73"/>
                <a:gd name="T53" fmla="*/ 15 h 177"/>
                <a:gd name="T54" fmla="*/ 50 w 73"/>
                <a:gd name="T55" fmla="*/ 7 h 177"/>
                <a:gd name="T56" fmla="*/ 48 w 73"/>
                <a:gd name="T57" fmla="*/ 0 h 177"/>
                <a:gd name="T58" fmla="*/ 42 w 73"/>
                <a:gd name="T59" fmla="*/ 1 h 177"/>
                <a:gd name="T60" fmla="*/ 39 w 73"/>
                <a:gd name="T61" fmla="*/ 12 h 177"/>
                <a:gd name="T62" fmla="*/ 31 w 73"/>
                <a:gd name="T63" fmla="*/ 12 h 177"/>
                <a:gd name="T64" fmla="*/ 28 w 73"/>
                <a:gd name="T65" fmla="*/ 20 h 177"/>
                <a:gd name="T66" fmla="*/ 22 w 73"/>
                <a:gd name="T67" fmla="*/ 27 h 177"/>
                <a:gd name="T68" fmla="*/ 17 w 73"/>
                <a:gd name="T69" fmla="*/ 30 h 177"/>
                <a:gd name="T70" fmla="*/ 19 w 73"/>
                <a:gd name="T71" fmla="*/ 34 h 177"/>
                <a:gd name="T72" fmla="*/ 14 w 73"/>
                <a:gd name="T73" fmla="*/ 45 h 177"/>
                <a:gd name="T74" fmla="*/ 9 w 73"/>
                <a:gd name="T75" fmla="*/ 50 h 177"/>
                <a:gd name="T76" fmla="*/ 11 w 73"/>
                <a:gd name="T77" fmla="*/ 58 h 177"/>
                <a:gd name="T78" fmla="*/ 9 w 73"/>
                <a:gd name="T79" fmla="*/ 62 h 177"/>
                <a:gd name="T80" fmla="*/ 5 w 73"/>
                <a:gd name="T81" fmla="*/ 62 h 177"/>
                <a:gd name="T82" fmla="*/ 3 w 73"/>
                <a:gd name="T83" fmla="*/ 67 h 177"/>
                <a:gd name="T84" fmla="*/ 4 w 73"/>
                <a:gd name="T85" fmla="*/ 74 h 177"/>
                <a:gd name="T86" fmla="*/ 0 w 73"/>
                <a:gd name="T87" fmla="*/ 75 h 177"/>
                <a:gd name="T88" fmla="*/ 2 w 73"/>
                <a:gd name="T89" fmla="*/ 83 h 177"/>
                <a:gd name="T90" fmla="*/ 4 w 73"/>
                <a:gd name="T91" fmla="*/ 81 h 177"/>
                <a:gd name="T92" fmla="*/ 6 w 73"/>
                <a:gd name="T93" fmla="*/ 79 h 177"/>
                <a:gd name="T94" fmla="*/ 8 w 73"/>
                <a:gd name="T95" fmla="*/ 85 h 177"/>
                <a:gd name="T96" fmla="*/ 10 w 73"/>
                <a:gd name="T97" fmla="*/ 89 h 177"/>
                <a:gd name="T98" fmla="*/ 12 w 73"/>
                <a:gd name="T99" fmla="*/ 99 h 177"/>
                <a:gd name="T100" fmla="*/ 16 w 73"/>
                <a:gd name="T101" fmla="*/ 105 h 177"/>
                <a:gd name="T102" fmla="*/ 14 w 73"/>
                <a:gd name="T103" fmla="*/ 125 h 177"/>
                <a:gd name="T104" fmla="*/ 18 w 73"/>
                <a:gd name="T105" fmla="*/ 125 h 177"/>
                <a:gd name="T106" fmla="*/ 26 w 73"/>
                <a:gd name="T107" fmla="*/ 122 h 177"/>
                <a:gd name="T108" fmla="*/ 32 w 73"/>
                <a:gd name="T109" fmla="*/ 114 h 177"/>
                <a:gd name="T110" fmla="*/ 38 w 73"/>
                <a:gd name="T111" fmla="*/ 117 h 177"/>
                <a:gd name="T112" fmla="*/ 42 w 73"/>
                <a:gd name="T113" fmla="*/ 120 h 177"/>
                <a:gd name="T114" fmla="*/ 44 w 73"/>
                <a:gd name="T115" fmla="*/ 129 h 177"/>
                <a:gd name="T116" fmla="*/ 48 w 73"/>
                <a:gd name="T117" fmla="*/ 148 h 177"/>
                <a:gd name="T118" fmla="*/ 53 w 73"/>
                <a:gd name="T119" fmla="*/ 167 h 177"/>
                <a:gd name="T120" fmla="*/ 53 w 73"/>
                <a:gd name="T121" fmla="*/ 169 h 177"/>
                <a:gd name="T122" fmla="*/ 56 w 73"/>
                <a:gd name="T123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3" h="177">
                  <a:moveTo>
                    <a:pt x="56" y="177"/>
                  </a:moveTo>
                  <a:cubicBezTo>
                    <a:pt x="57" y="174"/>
                    <a:pt x="57" y="174"/>
                    <a:pt x="57" y="174"/>
                  </a:cubicBezTo>
                  <a:cubicBezTo>
                    <a:pt x="58" y="168"/>
                    <a:pt x="58" y="168"/>
                    <a:pt x="58" y="168"/>
                  </a:cubicBezTo>
                  <a:cubicBezTo>
                    <a:pt x="62" y="164"/>
                    <a:pt x="62" y="164"/>
                    <a:pt x="62" y="164"/>
                  </a:cubicBezTo>
                  <a:cubicBezTo>
                    <a:pt x="62" y="158"/>
                    <a:pt x="62" y="158"/>
                    <a:pt x="62" y="158"/>
                  </a:cubicBezTo>
                  <a:cubicBezTo>
                    <a:pt x="59" y="152"/>
                    <a:pt x="59" y="152"/>
                    <a:pt x="59" y="152"/>
                  </a:cubicBezTo>
                  <a:cubicBezTo>
                    <a:pt x="54" y="147"/>
                    <a:pt x="54" y="147"/>
                    <a:pt x="54" y="147"/>
                  </a:cubicBezTo>
                  <a:cubicBezTo>
                    <a:pt x="51" y="139"/>
                    <a:pt x="51" y="139"/>
                    <a:pt x="51" y="139"/>
                  </a:cubicBezTo>
                  <a:cubicBezTo>
                    <a:pt x="50" y="131"/>
                    <a:pt x="50" y="131"/>
                    <a:pt x="50" y="131"/>
                  </a:cubicBezTo>
                  <a:cubicBezTo>
                    <a:pt x="54" y="129"/>
                    <a:pt x="54" y="129"/>
                    <a:pt x="54" y="129"/>
                  </a:cubicBezTo>
                  <a:cubicBezTo>
                    <a:pt x="54" y="124"/>
                    <a:pt x="54" y="124"/>
                    <a:pt x="54" y="124"/>
                  </a:cubicBezTo>
                  <a:cubicBezTo>
                    <a:pt x="50" y="121"/>
                    <a:pt x="50" y="121"/>
                    <a:pt x="50" y="121"/>
                  </a:cubicBezTo>
                  <a:cubicBezTo>
                    <a:pt x="46" y="116"/>
                    <a:pt x="46" y="116"/>
                    <a:pt x="46" y="116"/>
                  </a:cubicBezTo>
                  <a:cubicBezTo>
                    <a:pt x="45" y="108"/>
                    <a:pt x="45" y="108"/>
                    <a:pt x="45" y="108"/>
                  </a:cubicBezTo>
                  <a:cubicBezTo>
                    <a:pt x="46" y="102"/>
                    <a:pt x="46" y="102"/>
                    <a:pt x="46" y="102"/>
                  </a:cubicBezTo>
                  <a:cubicBezTo>
                    <a:pt x="47" y="98"/>
                    <a:pt x="47" y="98"/>
                    <a:pt x="47" y="98"/>
                  </a:cubicBezTo>
                  <a:cubicBezTo>
                    <a:pt x="45" y="93"/>
                    <a:pt x="45" y="93"/>
                    <a:pt x="45" y="93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9" y="89"/>
                    <a:pt x="49" y="89"/>
                    <a:pt x="49" y="89"/>
                  </a:cubicBezTo>
                  <a:cubicBezTo>
                    <a:pt x="52" y="86"/>
                    <a:pt x="52" y="86"/>
                    <a:pt x="52" y="86"/>
                  </a:cubicBezTo>
                  <a:cubicBezTo>
                    <a:pt x="55" y="86"/>
                    <a:pt x="55" y="86"/>
                    <a:pt x="55" y="86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56" y="79"/>
                    <a:pt x="56" y="79"/>
                    <a:pt x="56" y="79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61" y="81"/>
                    <a:pt x="61" y="81"/>
                    <a:pt x="61" y="81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8" y="79"/>
                    <a:pt x="68" y="79"/>
                    <a:pt x="68" y="79"/>
                  </a:cubicBezTo>
                  <a:cubicBezTo>
                    <a:pt x="69" y="76"/>
                    <a:pt x="69" y="76"/>
                    <a:pt x="69" y="76"/>
                  </a:cubicBezTo>
                  <a:cubicBezTo>
                    <a:pt x="72" y="71"/>
                    <a:pt x="72" y="71"/>
                    <a:pt x="72" y="71"/>
                  </a:cubicBezTo>
                  <a:cubicBezTo>
                    <a:pt x="73" y="68"/>
                    <a:pt x="73" y="68"/>
                    <a:pt x="73" y="68"/>
                  </a:cubicBezTo>
                  <a:cubicBezTo>
                    <a:pt x="67" y="66"/>
                    <a:pt x="67" y="66"/>
                    <a:pt x="67" y="66"/>
                  </a:cubicBezTo>
                  <a:cubicBezTo>
                    <a:pt x="66" y="62"/>
                    <a:pt x="66" y="62"/>
                    <a:pt x="66" y="62"/>
                  </a:cubicBezTo>
                  <a:cubicBezTo>
                    <a:pt x="64" y="57"/>
                    <a:pt x="64" y="57"/>
                    <a:pt x="64" y="57"/>
                  </a:cubicBezTo>
                  <a:cubicBezTo>
                    <a:pt x="62" y="57"/>
                    <a:pt x="62" y="57"/>
                    <a:pt x="62" y="57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58" y="54"/>
                    <a:pt x="58" y="54"/>
                    <a:pt x="58" y="54"/>
                  </a:cubicBezTo>
                  <a:cubicBezTo>
                    <a:pt x="61" y="49"/>
                    <a:pt x="61" y="49"/>
                    <a:pt x="61" y="49"/>
                  </a:cubicBezTo>
                  <a:cubicBezTo>
                    <a:pt x="61" y="47"/>
                    <a:pt x="61" y="47"/>
                    <a:pt x="61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56" y="44"/>
                    <a:pt x="56" y="44"/>
                    <a:pt x="56" y="44"/>
                  </a:cubicBezTo>
                  <a:cubicBezTo>
                    <a:pt x="57" y="41"/>
                    <a:pt x="57" y="41"/>
                    <a:pt x="57" y="41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3" y="38"/>
                    <a:pt x="53" y="38"/>
                    <a:pt x="53" y="38"/>
                  </a:cubicBezTo>
                  <a:cubicBezTo>
                    <a:pt x="49" y="40"/>
                    <a:pt x="49" y="40"/>
                    <a:pt x="49" y="40"/>
                  </a:cubicBezTo>
                  <a:cubicBezTo>
                    <a:pt x="48" y="41"/>
                    <a:pt x="48" y="41"/>
                    <a:pt x="48" y="41"/>
                  </a:cubicBezTo>
                  <a:cubicBezTo>
                    <a:pt x="46" y="42"/>
                    <a:pt x="46" y="42"/>
                    <a:pt x="46" y="42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4" y="34"/>
                    <a:pt x="44" y="34"/>
                    <a:pt x="44" y="34"/>
                  </a:cubicBezTo>
                  <a:cubicBezTo>
                    <a:pt x="44" y="32"/>
                    <a:pt x="44" y="32"/>
                    <a:pt x="44" y="32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10" y="53"/>
                    <a:pt x="10" y="53"/>
                    <a:pt x="10" y="53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10" y="60"/>
                    <a:pt x="10" y="60"/>
                    <a:pt x="10" y="60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5" y="62"/>
                    <a:pt x="5" y="62"/>
                    <a:pt x="5" y="62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4"/>
                    <a:pt x="4" y="74"/>
                    <a:pt x="4" y="74"/>
                  </a:cubicBezTo>
                  <a:cubicBezTo>
                    <a:pt x="1" y="72"/>
                    <a:pt x="1" y="72"/>
                    <a:pt x="1" y="72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1" y="80"/>
                    <a:pt x="1" y="81"/>
                    <a:pt x="2" y="83"/>
                  </a:cubicBezTo>
                  <a:cubicBezTo>
                    <a:pt x="3" y="83"/>
                    <a:pt x="3" y="83"/>
                    <a:pt x="3" y="83"/>
                  </a:cubicBezTo>
                  <a:cubicBezTo>
                    <a:pt x="3" y="82"/>
                    <a:pt x="3" y="81"/>
                    <a:pt x="4" y="81"/>
                  </a:cubicBezTo>
                  <a:cubicBezTo>
                    <a:pt x="4" y="81"/>
                    <a:pt x="5" y="81"/>
                    <a:pt x="6" y="81"/>
                  </a:cubicBezTo>
                  <a:cubicBezTo>
                    <a:pt x="6" y="79"/>
                    <a:pt x="6" y="79"/>
                    <a:pt x="6" y="79"/>
                  </a:cubicBezTo>
                  <a:cubicBezTo>
                    <a:pt x="7" y="79"/>
                    <a:pt x="8" y="80"/>
                    <a:pt x="8" y="79"/>
                  </a:cubicBezTo>
                  <a:cubicBezTo>
                    <a:pt x="9" y="81"/>
                    <a:pt x="8" y="83"/>
                    <a:pt x="8" y="85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11" y="87"/>
                    <a:pt x="10" y="88"/>
                    <a:pt x="10" y="89"/>
                  </a:cubicBezTo>
                  <a:cubicBezTo>
                    <a:pt x="11" y="90"/>
                    <a:pt x="12" y="90"/>
                    <a:pt x="12" y="91"/>
                  </a:cubicBezTo>
                  <a:cubicBezTo>
                    <a:pt x="13" y="93"/>
                    <a:pt x="11" y="96"/>
                    <a:pt x="12" y="99"/>
                  </a:cubicBezTo>
                  <a:cubicBezTo>
                    <a:pt x="13" y="99"/>
                    <a:pt x="15" y="99"/>
                    <a:pt x="15" y="99"/>
                  </a:cubicBezTo>
                  <a:cubicBezTo>
                    <a:pt x="15" y="101"/>
                    <a:pt x="16" y="103"/>
                    <a:pt x="16" y="105"/>
                  </a:cubicBezTo>
                  <a:cubicBezTo>
                    <a:pt x="17" y="110"/>
                    <a:pt x="13" y="116"/>
                    <a:pt x="12" y="123"/>
                  </a:cubicBezTo>
                  <a:cubicBezTo>
                    <a:pt x="13" y="123"/>
                    <a:pt x="14" y="124"/>
                    <a:pt x="14" y="125"/>
                  </a:cubicBezTo>
                  <a:cubicBezTo>
                    <a:pt x="16" y="125"/>
                    <a:pt x="16" y="124"/>
                    <a:pt x="17" y="124"/>
                  </a:cubicBezTo>
                  <a:cubicBezTo>
                    <a:pt x="17" y="124"/>
                    <a:pt x="18" y="125"/>
                    <a:pt x="18" y="125"/>
                  </a:cubicBezTo>
                  <a:cubicBezTo>
                    <a:pt x="20" y="125"/>
                    <a:pt x="21" y="125"/>
                    <a:pt x="24" y="125"/>
                  </a:cubicBezTo>
                  <a:cubicBezTo>
                    <a:pt x="25" y="124"/>
                    <a:pt x="25" y="123"/>
                    <a:pt x="26" y="122"/>
                  </a:cubicBezTo>
                  <a:cubicBezTo>
                    <a:pt x="26" y="122"/>
                    <a:pt x="27" y="122"/>
                    <a:pt x="28" y="122"/>
                  </a:cubicBezTo>
                  <a:cubicBezTo>
                    <a:pt x="31" y="121"/>
                    <a:pt x="31" y="118"/>
                    <a:pt x="32" y="114"/>
                  </a:cubicBezTo>
                  <a:cubicBezTo>
                    <a:pt x="34" y="113"/>
                    <a:pt x="34" y="113"/>
                    <a:pt x="34" y="113"/>
                  </a:cubicBezTo>
                  <a:cubicBezTo>
                    <a:pt x="35" y="113"/>
                    <a:pt x="38" y="116"/>
                    <a:pt x="38" y="117"/>
                  </a:cubicBezTo>
                  <a:cubicBezTo>
                    <a:pt x="39" y="118"/>
                    <a:pt x="38" y="119"/>
                    <a:pt x="39" y="119"/>
                  </a:cubicBezTo>
                  <a:cubicBezTo>
                    <a:pt x="40" y="120"/>
                    <a:pt x="42" y="120"/>
                    <a:pt x="42" y="120"/>
                  </a:cubicBezTo>
                  <a:cubicBezTo>
                    <a:pt x="42" y="123"/>
                    <a:pt x="42" y="124"/>
                    <a:pt x="41" y="127"/>
                  </a:cubicBezTo>
                  <a:cubicBezTo>
                    <a:pt x="42" y="128"/>
                    <a:pt x="44" y="129"/>
                    <a:pt x="44" y="129"/>
                  </a:cubicBezTo>
                  <a:cubicBezTo>
                    <a:pt x="45" y="130"/>
                    <a:pt x="47" y="143"/>
                    <a:pt x="48" y="145"/>
                  </a:cubicBezTo>
                  <a:cubicBezTo>
                    <a:pt x="48" y="146"/>
                    <a:pt x="47" y="147"/>
                    <a:pt x="48" y="148"/>
                  </a:cubicBezTo>
                  <a:cubicBezTo>
                    <a:pt x="48" y="148"/>
                    <a:pt x="50" y="149"/>
                    <a:pt x="50" y="149"/>
                  </a:cubicBezTo>
                  <a:cubicBezTo>
                    <a:pt x="51" y="150"/>
                    <a:pt x="53" y="165"/>
                    <a:pt x="53" y="167"/>
                  </a:cubicBezTo>
                  <a:cubicBezTo>
                    <a:pt x="53" y="167"/>
                    <a:pt x="51" y="168"/>
                    <a:pt x="51" y="169"/>
                  </a:cubicBezTo>
                  <a:cubicBezTo>
                    <a:pt x="51" y="169"/>
                    <a:pt x="53" y="169"/>
                    <a:pt x="53" y="169"/>
                  </a:cubicBezTo>
                  <a:cubicBezTo>
                    <a:pt x="54" y="170"/>
                    <a:pt x="55" y="174"/>
                    <a:pt x="55" y="177"/>
                  </a:cubicBezTo>
                  <a:lnTo>
                    <a:pt x="56" y="177"/>
                  </a:lnTo>
                  <a:close/>
                </a:path>
              </a:pathLst>
            </a:custGeom>
            <a:grpFill/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24" name="Freeform 304">
              <a:extLst>
                <a:ext uri="{FF2B5EF4-FFF2-40B4-BE49-F238E27FC236}">
                  <a16:creationId xmlns:a16="http://schemas.microsoft.com/office/drawing/2014/main" id="{45918A86-9903-4BE2-8684-DFCFFDDCDC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4423" y="3623063"/>
              <a:ext cx="229940" cy="226350"/>
            </a:xfrm>
            <a:custGeom>
              <a:avLst/>
              <a:gdLst>
                <a:gd name="T0" fmla="*/ 49 w 65"/>
                <a:gd name="T1" fmla="*/ 47 h 64"/>
                <a:gd name="T2" fmla="*/ 43 w 65"/>
                <a:gd name="T3" fmla="*/ 46 h 64"/>
                <a:gd name="T4" fmla="*/ 42 w 65"/>
                <a:gd name="T5" fmla="*/ 48 h 64"/>
                <a:gd name="T6" fmla="*/ 29 w 65"/>
                <a:gd name="T7" fmla="*/ 47 h 64"/>
                <a:gd name="T8" fmla="*/ 26 w 65"/>
                <a:gd name="T9" fmla="*/ 52 h 64"/>
                <a:gd name="T10" fmla="*/ 27 w 65"/>
                <a:gd name="T11" fmla="*/ 57 h 64"/>
                <a:gd name="T12" fmla="*/ 26 w 65"/>
                <a:gd name="T13" fmla="*/ 63 h 64"/>
                <a:gd name="T14" fmla="*/ 20 w 65"/>
                <a:gd name="T15" fmla="*/ 64 h 64"/>
                <a:gd name="T16" fmla="*/ 19 w 65"/>
                <a:gd name="T17" fmla="*/ 59 h 64"/>
                <a:gd name="T18" fmla="*/ 15 w 65"/>
                <a:gd name="T19" fmla="*/ 59 h 64"/>
                <a:gd name="T20" fmla="*/ 13 w 65"/>
                <a:gd name="T21" fmla="*/ 61 h 64"/>
                <a:gd name="T22" fmla="*/ 9 w 65"/>
                <a:gd name="T23" fmla="*/ 61 h 64"/>
                <a:gd name="T24" fmla="*/ 8 w 65"/>
                <a:gd name="T25" fmla="*/ 58 h 64"/>
                <a:gd name="T26" fmla="*/ 1 w 65"/>
                <a:gd name="T27" fmla="*/ 57 h 64"/>
                <a:gd name="T28" fmla="*/ 2 w 65"/>
                <a:gd name="T29" fmla="*/ 50 h 64"/>
                <a:gd name="T30" fmla="*/ 3 w 65"/>
                <a:gd name="T31" fmla="*/ 45 h 64"/>
                <a:gd name="T32" fmla="*/ 4 w 65"/>
                <a:gd name="T33" fmla="*/ 41 h 64"/>
                <a:gd name="T34" fmla="*/ 7 w 65"/>
                <a:gd name="T35" fmla="*/ 38 h 64"/>
                <a:gd name="T36" fmla="*/ 9 w 65"/>
                <a:gd name="T37" fmla="*/ 38 h 64"/>
                <a:gd name="T38" fmla="*/ 11 w 65"/>
                <a:gd name="T39" fmla="*/ 31 h 64"/>
                <a:gd name="T40" fmla="*/ 14 w 65"/>
                <a:gd name="T41" fmla="*/ 27 h 64"/>
                <a:gd name="T42" fmla="*/ 21 w 65"/>
                <a:gd name="T43" fmla="*/ 24 h 64"/>
                <a:gd name="T44" fmla="*/ 25 w 65"/>
                <a:gd name="T45" fmla="*/ 20 h 64"/>
                <a:gd name="T46" fmla="*/ 27 w 65"/>
                <a:gd name="T47" fmla="*/ 15 h 64"/>
                <a:gd name="T48" fmla="*/ 32 w 65"/>
                <a:gd name="T49" fmla="*/ 12 h 64"/>
                <a:gd name="T50" fmla="*/ 35 w 65"/>
                <a:gd name="T51" fmla="*/ 6 h 64"/>
                <a:gd name="T52" fmla="*/ 40 w 65"/>
                <a:gd name="T53" fmla="*/ 3 h 64"/>
                <a:gd name="T54" fmla="*/ 43 w 65"/>
                <a:gd name="T55" fmla="*/ 2 h 64"/>
                <a:gd name="T56" fmla="*/ 46 w 65"/>
                <a:gd name="T57" fmla="*/ 2 h 64"/>
                <a:gd name="T58" fmla="*/ 49 w 65"/>
                <a:gd name="T59" fmla="*/ 5 h 64"/>
                <a:gd name="T60" fmla="*/ 47 w 65"/>
                <a:gd name="T61" fmla="*/ 9 h 64"/>
                <a:gd name="T62" fmla="*/ 50 w 65"/>
                <a:gd name="T63" fmla="*/ 13 h 64"/>
                <a:gd name="T64" fmla="*/ 56 w 65"/>
                <a:gd name="T65" fmla="*/ 17 h 64"/>
                <a:gd name="T66" fmla="*/ 56 w 65"/>
                <a:gd name="T67" fmla="*/ 20 h 64"/>
                <a:gd name="T68" fmla="*/ 60 w 65"/>
                <a:gd name="T69" fmla="*/ 28 h 64"/>
                <a:gd name="T70" fmla="*/ 63 w 65"/>
                <a:gd name="T71" fmla="*/ 28 h 64"/>
                <a:gd name="T72" fmla="*/ 62 w 65"/>
                <a:gd name="T73" fmla="*/ 32 h 64"/>
                <a:gd name="T74" fmla="*/ 64 w 65"/>
                <a:gd name="T75" fmla="*/ 40 h 64"/>
                <a:gd name="T76" fmla="*/ 63 w 65"/>
                <a:gd name="T77" fmla="*/ 43 h 64"/>
                <a:gd name="T78" fmla="*/ 60 w 65"/>
                <a:gd name="T79" fmla="*/ 45 h 64"/>
                <a:gd name="T80" fmla="*/ 59 w 65"/>
                <a:gd name="T81" fmla="*/ 48 h 64"/>
                <a:gd name="T82" fmla="*/ 57 w 65"/>
                <a:gd name="T83" fmla="*/ 48 h 64"/>
                <a:gd name="T84" fmla="*/ 53 w 65"/>
                <a:gd name="T85" fmla="*/ 47 h 64"/>
                <a:gd name="T86" fmla="*/ 49 w 65"/>
                <a:gd name="T87" fmla="*/ 4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5" h="64">
                  <a:moveTo>
                    <a:pt x="49" y="47"/>
                  </a:moveTo>
                  <a:cubicBezTo>
                    <a:pt x="43" y="46"/>
                    <a:pt x="43" y="46"/>
                    <a:pt x="43" y="46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42" y="48"/>
                    <a:pt x="31" y="46"/>
                    <a:pt x="29" y="47"/>
                  </a:cubicBezTo>
                  <a:cubicBezTo>
                    <a:pt x="28" y="48"/>
                    <a:pt x="26" y="50"/>
                    <a:pt x="26" y="52"/>
                  </a:cubicBezTo>
                  <a:cubicBezTo>
                    <a:pt x="26" y="54"/>
                    <a:pt x="28" y="56"/>
                    <a:pt x="27" y="57"/>
                  </a:cubicBezTo>
                  <a:cubicBezTo>
                    <a:pt x="27" y="59"/>
                    <a:pt x="26" y="63"/>
                    <a:pt x="26" y="63"/>
                  </a:cubicBezTo>
                  <a:cubicBezTo>
                    <a:pt x="26" y="63"/>
                    <a:pt x="22" y="64"/>
                    <a:pt x="20" y="64"/>
                  </a:cubicBezTo>
                  <a:cubicBezTo>
                    <a:pt x="18" y="63"/>
                    <a:pt x="19" y="59"/>
                    <a:pt x="19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1" y="57"/>
                    <a:pt x="0" y="51"/>
                    <a:pt x="2" y="50"/>
                  </a:cubicBezTo>
                  <a:cubicBezTo>
                    <a:pt x="5" y="49"/>
                    <a:pt x="4" y="47"/>
                    <a:pt x="3" y="45"/>
                  </a:cubicBezTo>
                  <a:cubicBezTo>
                    <a:pt x="2" y="44"/>
                    <a:pt x="4" y="41"/>
                    <a:pt x="4" y="41"/>
                  </a:cubicBezTo>
                  <a:cubicBezTo>
                    <a:pt x="4" y="41"/>
                    <a:pt x="5" y="38"/>
                    <a:pt x="7" y="38"/>
                  </a:cubicBezTo>
                  <a:cubicBezTo>
                    <a:pt x="8" y="37"/>
                    <a:pt x="9" y="38"/>
                    <a:pt x="9" y="38"/>
                  </a:cubicBezTo>
                  <a:cubicBezTo>
                    <a:pt x="9" y="38"/>
                    <a:pt x="10" y="33"/>
                    <a:pt x="11" y="31"/>
                  </a:cubicBezTo>
                  <a:cubicBezTo>
                    <a:pt x="12" y="29"/>
                    <a:pt x="12" y="28"/>
                    <a:pt x="14" y="27"/>
                  </a:cubicBezTo>
                  <a:cubicBezTo>
                    <a:pt x="16" y="26"/>
                    <a:pt x="19" y="24"/>
                    <a:pt x="21" y="24"/>
                  </a:cubicBezTo>
                  <a:cubicBezTo>
                    <a:pt x="22" y="25"/>
                    <a:pt x="25" y="22"/>
                    <a:pt x="25" y="20"/>
                  </a:cubicBezTo>
                  <a:cubicBezTo>
                    <a:pt x="25" y="19"/>
                    <a:pt x="25" y="17"/>
                    <a:pt x="27" y="15"/>
                  </a:cubicBezTo>
                  <a:cubicBezTo>
                    <a:pt x="30" y="13"/>
                    <a:pt x="32" y="14"/>
                    <a:pt x="32" y="12"/>
                  </a:cubicBezTo>
                  <a:cubicBezTo>
                    <a:pt x="32" y="10"/>
                    <a:pt x="33" y="6"/>
                    <a:pt x="35" y="6"/>
                  </a:cubicBezTo>
                  <a:cubicBezTo>
                    <a:pt x="38" y="6"/>
                    <a:pt x="40" y="5"/>
                    <a:pt x="40" y="3"/>
                  </a:cubicBezTo>
                  <a:cubicBezTo>
                    <a:pt x="40" y="1"/>
                    <a:pt x="42" y="0"/>
                    <a:pt x="43" y="2"/>
                  </a:cubicBezTo>
                  <a:cubicBezTo>
                    <a:pt x="44" y="3"/>
                    <a:pt x="45" y="1"/>
                    <a:pt x="46" y="2"/>
                  </a:cubicBezTo>
                  <a:cubicBezTo>
                    <a:pt x="48" y="3"/>
                    <a:pt x="49" y="5"/>
                    <a:pt x="49" y="5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60" y="28"/>
                    <a:pt x="63" y="27"/>
                    <a:pt x="63" y="28"/>
                  </a:cubicBezTo>
                  <a:cubicBezTo>
                    <a:pt x="63" y="30"/>
                    <a:pt x="62" y="32"/>
                    <a:pt x="62" y="32"/>
                  </a:cubicBezTo>
                  <a:cubicBezTo>
                    <a:pt x="64" y="40"/>
                    <a:pt x="64" y="40"/>
                    <a:pt x="64" y="40"/>
                  </a:cubicBezTo>
                  <a:cubicBezTo>
                    <a:pt x="64" y="40"/>
                    <a:pt x="65" y="42"/>
                    <a:pt x="63" y="43"/>
                  </a:cubicBezTo>
                  <a:cubicBezTo>
                    <a:pt x="62" y="45"/>
                    <a:pt x="60" y="45"/>
                    <a:pt x="60" y="45"/>
                  </a:cubicBezTo>
                  <a:cubicBezTo>
                    <a:pt x="60" y="45"/>
                    <a:pt x="60" y="48"/>
                    <a:pt x="59" y="48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57" y="48"/>
                    <a:pt x="54" y="48"/>
                    <a:pt x="53" y="47"/>
                  </a:cubicBezTo>
                  <a:cubicBezTo>
                    <a:pt x="51" y="47"/>
                    <a:pt x="49" y="47"/>
                    <a:pt x="49" y="47"/>
                  </a:cubicBez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25" name="Freeform 305">
              <a:extLst>
                <a:ext uri="{FF2B5EF4-FFF2-40B4-BE49-F238E27FC236}">
                  <a16:creationId xmlns:a16="http://schemas.microsoft.com/office/drawing/2014/main" id="{9A10165B-1B5D-445D-A1FF-56B35903A1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4423" y="3623063"/>
              <a:ext cx="229940" cy="226350"/>
            </a:xfrm>
            <a:custGeom>
              <a:avLst/>
              <a:gdLst>
                <a:gd name="T0" fmla="*/ 49 w 65"/>
                <a:gd name="T1" fmla="*/ 47 h 64"/>
                <a:gd name="T2" fmla="*/ 43 w 65"/>
                <a:gd name="T3" fmla="*/ 46 h 64"/>
                <a:gd name="T4" fmla="*/ 42 w 65"/>
                <a:gd name="T5" fmla="*/ 48 h 64"/>
                <a:gd name="T6" fmla="*/ 29 w 65"/>
                <a:gd name="T7" fmla="*/ 47 h 64"/>
                <a:gd name="T8" fmla="*/ 26 w 65"/>
                <a:gd name="T9" fmla="*/ 52 h 64"/>
                <a:gd name="T10" fmla="*/ 27 w 65"/>
                <a:gd name="T11" fmla="*/ 57 h 64"/>
                <a:gd name="T12" fmla="*/ 26 w 65"/>
                <a:gd name="T13" fmla="*/ 63 h 64"/>
                <a:gd name="T14" fmla="*/ 20 w 65"/>
                <a:gd name="T15" fmla="*/ 64 h 64"/>
                <a:gd name="T16" fmla="*/ 19 w 65"/>
                <a:gd name="T17" fmla="*/ 59 h 64"/>
                <a:gd name="T18" fmla="*/ 15 w 65"/>
                <a:gd name="T19" fmla="*/ 59 h 64"/>
                <a:gd name="T20" fmla="*/ 13 w 65"/>
                <a:gd name="T21" fmla="*/ 61 h 64"/>
                <a:gd name="T22" fmla="*/ 9 w 65"/>
                <a:gd name="T23" fmla="*/ 61 h 64"/>
                <a:gd name="T24" fmla="*/ 8 w 65"/>
                <a:gd name="T25" fmla="*/ 58 h 64"/>
                <a:gd name="T26" fmla="*/ 1 w 65"/>
                <a:gd name="T27" fmla="*/ 57 h 64"/>
                <a:gd name="T28" fmla="*/ 2 w 65"/>
                <a:gd name="T29" fmla="*/ 50 h 64"/>
                <a:gd name="T30" fmla="*/ 3 w 65"/>
                <a:gd name="T31" fmla="*/ 45 h 64"/>
                <a:gd name="T32" fmla="*/ 4 w 65"/>
                <a:gd name="T33" fmla="*/ 41 h 64"/>
                <a:gd name="T34" fmla="*/ 7 w 65"/>
                <a:gd name="T35" fmla="*/ 38 h 64"/>
                <a:gd name="T36" fmla="*/ 9 w 65"/>
                <a:gd name="T37" fmla="*/ 38 h 64"/>
                <a:gd name="T38" fmla="*/ 11 w 65"/>
                <a:gd name="T39" fmla="*/ 31 h 64"/>
                <a:gd name="T40" fmla="*/ 14 w 65"/>
                <a:gd name="T41" fmla="*/ 27 h 64"/>
                <a:gd name="T42" fmla="*/ 21 w 65"/>
                <a:gd name="T43" fmla="*/ 24 h 64"/>
                <a:gd name="T44" fmla="*/ 25 w 65"/>
                <a:gd name="T45" fmla="*/ 20 h 64"/>
                <a:gd name="T46" fmla="*/ 27 w 65"/>
                <a:gd name="T47" fmla="*/ 15 h 64"/>
                <a:gd name="T48" fmla="*/ 32 w 65"/>
                <a:gd name="T49" fmla="*/ 12 h 64"/>
                <a:gd name="T50" fmla="*/ 35 w 65"/>
                <a:gd name="T51" fmla="*/ 6 h 64"/>
                <a:gd name="T52" fmla="*/ 40 w 65"/>
                <a:gd name="T53" fmla="*/ 3 h 64"/>
                <a:gd name="T54" fmla="*/ 43 w 65"/>
                <a:gd name="T55" fmla="*/ 2 h 64"/>
                <a:gd name="T56" fmla="*/ 46 w 65"/>
                <a:gd name="T57" fmla="*/ 2 h 64"/>
                <a:gd name="T58" fmla="*/ 49 w 65"/>
                <a:gd name="T59" fmla="*/ 5 h 64"/>
                <a:gd name="T60" fmla="*/ 47 w 65"/>
                <a:gd name="T61" fmla="*/ 9 h 64"/>
                <a:gd name="T62" fmla="*/ 50 w 65"/>
                <a:gd name="T63" fmla="*/ 13 h 64"/>
                <a:gd name="T64" fmla="*/ 56 w 65"/>
                <a:gd name="T65" fmla="*/ 17 h 64"/>
                <a:gd name="T66" fmla="*/ 56 w 65"/>
                <a:gd name="T67" fmla="*/ 20 h 64"/>
                <a:gd name="T68" fmla="*/ 60 w 65"/>
                <a:gd name="T69" fmla="*/ 28 h 64"/>
                <a:gd name="T70" fmla="*/ 63 w 65"/>
                <a:gd name="T71" fmla="*/ 28 h 64"/>
                <a:gd name="T72" fmla="*/ 62 w 65"/>
                <a:gd name="T73" fmla="*/ 32 h 64"/>
                <a:gd name="T74" fmla="*/ 64 w 65"/>
                <a:gd name="T75" fmla="*/ 40 h 64"/>
                <a:gd name="T76" fmla="*/ 63 w 65"/>
                <a:gd name="T77" fmla="*/ 43 h 64"/>
                <a:gd name="T78" fmla="*/ 60 w 65"/>
                <a:gd name="T79" fmla="*/ 45 h 64"/>
                <a:gd name="T80" fmla="*/ 59 w 65"/>
                <a:gd name="T81" fmla="*/ 48 h 64"/>
                <a:gd name="T82" fmla="*/ 57 w 65"/>
                <a:gd name="T83" fmla="*/ 48 h 64"/>
                <a:gd name="T84" fmla="*/ 53 w 65"/>
                <a:gd name="T85" fmla="*/ 47 h 64"/>
                <a:gd name="T86" fmla="*/ 49 w 65"/>
                <a:gd name="T87" fmla="*/ 4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5" h="64">
                  <a:moveTo>
                    <a:pt x="49" y="47"/>
                  </a:moveTo>
                  <a:cubicBezTo>
                    <a:pt x="43" y="46"/>
                    <a:pt x="43" y="46"/>
                    <a:pt x="43" y="46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42" y="48"/>
                    <a:pt x="31" y="46"/>
                    <a:pt x="29" y="47"/>
                  </a:cubicBezTo>
                  <a:cubicBezTo>
                    <a:pt x="28" y="48"/>
                    <a:pt x="26" y="50"/>
                    <a:pt x="26" y="52"/>
                  </a:cubicBezTo>
                  <a:cubicBezTo>
                    <a:pt x="26" y="54"/>
                    <a:pt x="28" y="56"/>
                    <a:pt x="27" y="57"/>
                  </a:cubicBezTo>
                  <a:cubicBezTo>
                    <a:pt x="27" y="59"/>
                    <a:pt x="26" y="63"/>
                    <a:pt x="26" y="63"/>
                  </a:cubicBezTo>
                  <a:cubicBezTo>
                    <a:pt x="26" y="63"/>
                    <a:pt x="22" y="64"/>
                    <a:pt x="20" y="64"/>
                  </a:cubicBezTo>
                  <a:cubicBezTo>
                    <a:pt x="18" y="63"/>
                    <a:pt x="19" y="59"/>
                    <a:pt x="19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1" y="57"/>
                    <a:pt x="0" y="51"/>
                    <a:pt x="2" y="50"/>
                  </a:cubicBezTo>
                  <a:cubicBezTo>
                    <a:pt x="5" y="49"/>
                    <a:pt x="4" y="47"/>
                    <a:pt x="3" y="45"/>
                  </a:cubicBezTo>
                  <a:cubicBezTo>
                    <a:pt x="2" y="44"/>
                    <a:pt x="4" y="41"/>
                    <a:pt x="4" y="41"/>
                  </a:cubicBezTo>
                  <a:cubicBezTo>
                    <a:pt x="4" y="41"/>
                    <a:pt x="5" y="38"/>
                    <a:pt x="7" y="38"/>
                  </a:cubicBezTo>
                  <a:cubicBezTo>
                    <a:pt x="8" y="37"/>
                    <a:pt x="9" y="38"/>
                    <a:pt x="9" y="38"/>
                  </a:cubicBezTo>
                  <a:cubicBezTo>
                    <a:pt x="9" y="38"/>
                    <a:pt x="10" y="33"/>
                    <a:pt x="11" y="31"/>
                  </a:cubicBezTo>
                  <a:cubicBezTo>
                    <a:pt x="12" y="29"/>
                    <a:pt x="12" y="28"/>
                    <a:pt x="14" y="27"/>
                  </a:cubicBezTo>
                  <a:cubicBezTo>
                    <a:pt x="16" y="26"/>
                    <a:pt x="19" y="24"/>
                    <a:pt x="21" y="24"/>
                  </a:cubicBezTo>
                  <a:cubicBezTo>
                    <a:pt x="22" y="25"/>
                    <a:pt x="25" y="22"/>
                    <a:pt x="25" y="20"/>
                  </a:cubicBezTo>
                  <a:cubicBezTo>
                    <a:pt x="25" y="19"/>
                    <a:pt x="25" y="17"/>
                    <a:pt x="27" y="15"/>
                  </a:cubicBezTo>
                  <a:cubicBezTo>
                    <a:pt x="30" y="13"/>
                    <a:pt x="32" y="14"/>
                    <a:pt x="32" y="12"/>
                  </a:cubicBezTo>
                  <a:cubicBezTo>
                    <a:pt x="32" y="10"/>
                    <a:pt x="33" y="6"/>
                    <a:pt x="35" y="6"/>
                  </a:cubicBezTo>
                  <a:cubicBezTo>
                    <a:pt x="38" y="6"/>
                    <a:pt x="40" y="5"/>
                    <a:pt x="40" y="3"/>
                  </a:cubicBezTo>
                  <a:cubicBezTo>
                    <a:pt x="40" y="1"/>
                    <a:pt x="42" y="0"/>
                    <a:pt x="43" y="2"/>
                  </a:cubicBezTo>
                  <a:cubicBezTo>
                    <a:pt x="44" y="3"/>
                    <a:pt x="45" y="1"/>
                    <a:pt x="46" y="2"/>
                  </a:cubicBezTo>
                  <a:cubicBezTo>
                    <a:pt x="48" y="3"/>
                    <a:pt x="49" y="5"/>
                    <a:pt x="49" y="5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60" y="28"/>
                    <a:pt x="63" y="27"/>
                    <a:pt x="63" y="28"/>
                  </a:cubicBezTo>
                  <a:cubicBezTo>
                    <a:pt x="63" y="30"/>
                    <a:pt x="62" y="32"/>
                    <a:pt x="62" y="32"/>
                  </a:cubicBezTo>
                  <a:cubicBezTo>
                    <a:pt x="64" y="40"/>
                    <a:pt x="64" y="40"/>
                    <a:pt x="64" y="40"/>
                  </a:cubicBezTo>
                  <a:cubicBezTo>
                    <a:pt x="64" y="40"/>
                    <a:pt x="65" y="42"/>
                    <a:pt x="63" y="43"/>
                  </a:cubicBezTo>
                  <a:cubicBezTo>
                    <a:pt x="62" y="45"/>
                    <a:pt x="60" y="45"/>
                    <a:pt x="60" y="45"/>
                  </a:cubicBezTo>
                  <a:cubicBezTo>
                    <a:pt x="60" y="45"/>
                    <a:pt x="60" y="48"/>
                    <a:pt x="59" y="48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57" y="48"/>
                    <a:pt x="54" y="48"/>
                    <a:pt x="53" y="47"/>
                  </a:cubicBezTo>
                  <a:cubicBezTo>
                    <a:pt x="51" y="47"/>
                    <a:pt x="49" y="47"/>
                    <a:pt x="49" y="47"/>
                  </a:cubicBezTo>
                  <a:close/>
                </a:path>
              </a:pathLst>
            </a:custGeom>
            <a:grpFill/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26" name="Freeform 306">
              <a:extLst>
                <a:ext uri="{FF2B5EF4-FFF2-40B4-BE49-F238E27FC236}">
                  <a16:creationId xmlns:a16="http://schemas.microsoft.com/office/drawing/2014/main" id="{4835F68B-325E-489F-A354-145B30F54B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5682" y="2480532"/>
              <a:ext cx="186826" cy="138326"/>
            </a:xfrm>
            <a:custGeom>
              <a:avLst/>
              <a:gdLst>
                <a:gd name="T0" fmla="*/ 52 w 53"/>
                <a:gd name="T1" fmla="*/ 4 h 39"/>
                <a:gd name="T2" fmla="*/ 49 w 53"/>
                <a:gd name="T3" fmla="*/ 2 h 39"/>
                <a:gd name="T4" fmla="*/ 42 w 53"/>
                <a:gd name="T5" fmla="*/ 3 h 39"/>
                <a:gd name="T6" fmla="*/ 36 w 53"/>
                <a:gd name="T7" fmla="*/ 1 h 39"/>
                <a:gd name="T8" fmla="*/ 31 w 53"/>
                <a:gd name="T9" fmla="*/ 4 h 39"/>
                <a:gd name="T10" fmla="*/ 26 w 53"/>
                <a:gd name="T11" fmla="*/ 6 h 39"/>
                <a:gd name="T12" fmla="*/ 18 w 53"/>
                <a:gd name="T13" fmla="*/ 6 h 39"/>
                <a:gd name="T14" fmla="*/ 13 w 53"/>
                <a:gd name="T15" fmla="*/ 7 h 39"/>
                <a:gd name="T16" fmla="*/ 11 w 53"/>
                <a:gd name="T17" fmla="*/ 3 h 39"/>
                <a:gd name="T18" fmla="*/ 7 w 53"/>
                <a:gd name="T19" fmla="*/ 1 h 39"/>
                <a:gd name="T20" fmla="*/ 4 w 53"/>
                <a:gd name="T21" fmla="*/ 6 h 39"/>
                <a:gd name="T22" fmla="*/ 1 w 53"/>
                <a:gd name="T23" fmla="*/ 9 h 39"/>
                <a:gd name="T24" fmla="*/ 1 w 53"/>
                <a:gd name="T25" fmla="*/ 14 h 39"/>
                <a:gd name="T26" fmla="*/ 6 w 53"/>
                <a:gd name="T27" fmla="*/ 16 h 39"/>
                <a:gd name="T28" fmla="*/ 4 w 53"/>
                <a:gd name="T29" fmla="*/ 21 h 39"/>
                <a:gd name="T30" fmla="*/ 2 w 53"/>
                <a:gd name="T31" fmla="*/ 25 h 39"/>
                <a:gd name="T32" fmla="*/ 6 w 53"/>
                <a:gd name="T33" fmla="*/ 27 h 39"/>
                <a:gd name="T34" fmla="*/ 6 w 53"/>
                <a:gd name="T35" fmla="*/ 31 h 39"/>
                <a:gd name="T36" fmla="*/ 7 w 53"/>
                <a:gd name="T37" fmla="*/ 34 h 39"/>
                <a:gd name="T38" fmla="*/ 7 w 53"/>
                <a:gd name="T39" fmla="*/ 37 h 39"/>
                <a:gd name="T40" fmla="*/ 13 w 53"/>
                <a:gd name="T41" fmla="*/ 38 h 39"/>
                <a:gd name="T42" fmla="*/ 18 w 53"/>
                <a:gd name="T43" fmla="*/ 35 h 39"/>
                <a:gd name="T44" fmla="*/ 23 w 53"/>
                <a:gd name="T45" fmla="*/ 34 h 39"/>
                <a:gd name="T46" fmla="*/ 26 w 53"/>
                <a:gd name="T47" fmla="*/ 38 h 39"/>
                <a:gd name="T48" fmla="*/ 30 w 53"/>
                <a:gd name="T49" fmla="*/ 37 h 39"/>
                <a:gd name="T50" fmla="*/ 33 w 53"/>
                <a:gd name="T51" fmla="*/ 35 h 39"/>
                <a:gd name="T52" fmla="*/ 36 w 53"/>
                <a:gd name="T53" fmla="*/ 34 h 39"/>
                <a:gd name="T54" fmla="*/ 37 w 53"/>
                <a:gd name="T55" fmla="*/ 32 h 39"/>
                <a:gd name="T56" fmla="*/ 41 w 53"/>
                <a:gd name="T57" fmla="*/ 32 h 39"/>
                <a:gd name="T58" fmla="*/ 46 w 53"/>
                <a:gd name="T59" fmla="*/ 32 h 39"/>
                <a:gd name="T60" fmla="*/ 45 w 53"/>
                <a:gd name="T61" fmla="*/ 28 h 39"/>
                <a:gd name="T62" fmla="*/ 43 w 53"/>
                <a:gd name="T63" fmla="*/ 27 h 39"/>
                <a:gd name="T64" fmla="*/ 45 w 53"/>
                <a:gd name="T65" fmla="*/ 23 h 39"/>
                <a:gd name="T66" fmla="*/ 46 w 53"/>
                <a:gd name="T67" fmla="*/ 23 h 39"/>
                <a:gd name="T68" fmla="*/ 46 w 53"/>
                <a:gd name="T69" fmla="*/ 19 h 39"/>
                <a:gd name="T70" fmla="*/ 52 w 53"/>
                <a:gd name="T71" fmla="*/ 14 h 39"/>
                <a:gd name="T72" fmla="*/ 52 w 53"/>
                <a:gd name="T73" fmla="*/ 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39">
                  <a:moveTo>
                    <a:pt x="52" y="4"/>
                  </a:moveTo>
                  <a:cubicBezTo>
                    <a:pt x="52" y="4"/>
                    <a:pt x="50" y="2"/>
                    <a:pt x="49" y="2"/>
                  </a:cubicBezTo>
                  <a:cubicBezTo>
                    <a:pt x="46" y="1"/>
                    <a:pt x="46" y="1"/>
                    <a:pt x="42" y="3"/>
                  </a:cubicBezTo>
                  <a:cubicBezTo>
                    <a:pt x="39" y="4"/>
                    <a:pt x="38" y="1"/>
                    <a:pt x="36" y="1"/>
                  </a:cubicBezTo>
                  <a:cubicBezTo>
                    <a:pt x="34" y="0"/>
                    <a:pt x="33" y="2"/>
                    <a:pt x="31" y="4"/>
                  </a:cubicBezTo>
                  <a:cubicBezTo>
                    <a:pt x="29" y="6"/>
                    <a:pt x="30" y="5"/>
                    <a:pt x="26" y="6"/>
                  </a:cubicBezTo>
                  <a:cubicBezTo>
                    <a:pt x="21" y="7"/>
                    <a:pt x="22" y="7"/>
                    <a:pt x="18" y="6"/>
                  </a:cubicBezTo>
                  <a:cubicBezTo>
                    <a:pt x="15" y="5"/>
                    <a:pt x="18" y="7"/>
                    <a:pt x="13" y="7"/>
                  </a:cubicBezTo>
                  <a:cubicBezTo>
                    <a:pt x="9" y="7"/>
                    <a:pt x="9" y="5"/>
                    <a:pt x="11" y="3"/>
                  </a:cubicBezTo>
                  <a:cubicBezTo>
                    <a:pt x="13" y="2"/>
                    <a:pt x="7" y="1"/>
                    <a:pt x="7" y="1"/>
                  </a:cubicBezTo>
                  <a:cubicBezTo>
                    <a:pt x="7" y="1"/>
                    <a:pt x="6" y="4"/>
                    <a:pt x="4" y="6"/>
                  </a:cubicBezTo>
                  <a:cubicBezTo>
                    <a:pt x="2" y="7"/>
                    <a:pt x="2" y="8"/>
                    <a:pt x="1" y="9"/>
                  </a:cubicBezTo>
                  <a:cubicBezTo>
                    <a:pt x="0" y="11"/>
                    <a:pt x="0" y="12"/>
                    <a:pt x="1" y="14"/>
                  </a:cubicBezTo>
                  <a:cubicBezTo>
                    <a:pt x="2" y="16"/>
                    <a:pt x="4" y="16"/>
                    <a:pt x="6" y="16"/>
                  </a:cubicBezTo>
                  <a:cubicBezTo>
                    <a:pt x="8" y="17"/>
                    <a:pt x="5" y="19"/>
                    <a:pt x="4" y="21"/>
                  </a:cubicBezTo>
                  <a:cubicBezTo>
                    <a:pt x="4" y="23"/>
                    <a:pt x="2" y="25"/>
                    <a:pt x="2" y="25"/>
                  </a:cubicBezTo>
                  <a:cubicBezTo>
                    <a:pt x="2" y="25"/>
                    <a:pt x="4" y="25"/>
                    <a:pt x="6" y="27"/>
                  </a:cubicBezTo>
                  <a:cubicBezTo>
                    <a:pt x="7" y="29"/>
                    <a:pt x="4" y="29"/>
                    <a:pt x="6" y="31"/>
                  </a:cubicBezTo>
                  <a:cubicBezTo>
                    <a:pt x="8" y="33"/>
                    <a:pt x="7" y="34"/>
                    <a:pt x="7" y="34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37"/>
                    <a:pt x="10" y="38"/>
                    <a:pt x="13" y="38"/>
                  </a:cubicBezTo>
                  <a:cubicBezTo>
                    <a:pt x="15" y="38"/>
                    <a:pt x="16" y="38"/>
                    <a:pt x="18" y="35"/>
                  </a:cubicBezTo>
                  <a:cubicBezTo>
                    <a:pt x="19" y="33"/>
                    <a:pt x="20" y="34"/>
                    <a:pt x="23" y="34"/>
                  </a:cubicBezTo>
                  <a:cubicBezTo>
                    <a:pt x="26" y="34"/>
                    <a:pt x="26" y="38"/>
                    <a:pt x="26" y="38"/>
                  </a:cubicBezTo>
                  <a:cubicBezTo>
                    <a:pt x="26" y="38"/>
                    <a:pt x="28" y="37"/>
                    <a:pt x="30" y="37"/>
                  </a:cubicBezTo>
                  <a:cubicBezTo>
                    <a:pt x="32" y="37"/>
                    <a:pt x="34" y="39"/>
                    <a:pt x="33" y="35"/>
                  </a:cubicBezTo>
                  <a:cubicBezTo>
                    <a:pt x="31" y="32"/>
                    <a:pt x="36" y="34"/>
                    <a:pt x="36" y="34"/>
                  </a:cubicBezTo>
                  <a:cubicBezTo>
                    <a:pt x="36" y="34"/>
                    <a:pt x="36" y="33"/>
                    <a:pt x="37" y="32"/>
                  </a:cubicBezTo>
                  <a:cubicBezTo>
                    <a:pt x="38" y="31"/>
                    <a:pt x="40" y="31"/>
                    <a:pt x="41" y="32"/>
                  </a:cubicBezTo>
                  <a:cubicBezTo>
                    <a:pt x="42" y="33"/>
                    <a:pt x="46" y="32"/>
                    <a:pt x="46" y="32"/>
                  </a:cubicBezTo>
                  <a:cubicBezTo>
                    <a:pt x="46" y="31"/>
                    <a:pt x="46" y="29"/>
                    <a:pt x="45" y="28"/>
                  </a:cubicBezTo>
                  <a:cubicBezTo>
                    <a:pt x="45" y="27"/>
                    <a:pt x="43" y="27"/>
                    <a:pt x="43" y="27"/>
                  </a:cubicBezTo>
                  <a:cubicBezTo>
                    <a:pt x="43" y="27"/>
                    <a:pt x="45" y="23"/>
                    <a:pt x="45" y="23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6" y="21"/>
                    <a:pt x="45" y="20"/>
                    <a:pt x="46" y="19"/>
                  </a:cubicBezTo>
                  <a:cubicBezTo>
                    <a:pt x="46" y="18"/>
                    <a:pt x="52" y="14"/>
                    <a:pt x="52" y="14"/>
                  </a:cubicBezTo>
                  <a:cubicBezTo>
                    <a:pt x="53" y="11"/>
                    <a:pt x="51" y="6"/>
                    <a:pt x="52" y="4"/>
                  </a:cubicBez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27" name="Freeform 307">
              <a:extLst>
                <a:ext uri="{FF2B5EF4-FFF2-40B4-BE49-F238E27FC236}">
                  <a16:creationId xmlns:a16="http://schemas.microsoft.com/office/drawing/2014/main" id="{BE5A5760-80B2-47D5-8C07-D0EC09620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5682" y="2480532"/>
              <a:ext cx="186826" cy="138326"/>
            </a:xfrm>
            <a:custGeom>
              <a:avLst/>
              <a:gdLst>
                <a:gd name="T0" fmla="*/ 52 w 53"/>
                <a:gd name="T1" fmla="*/ 4 h 39"/>
                <a:gd name="T2" fmla="*/ 49 w 53"/>
                <a:gd name="T3" fmla="*/ 2 h 39"/>
                <a:gd name="T4" fmla="*/ 42 w 53"/>
                <a:gd name="T5" fmla="*/ 3 h 39"/>
                <a:gd name="T6" fmla="*/ 36 w 53"/>
                <a:gd name="T7" fmla="*/ 1 h 39"/>
                <a:gd name="T8" fmla="*/ 31 w 53"/>
                <a:gd name="T9" fmla="*/ 4 h 39"/>
                <a:gd name="T10" fmla="*/ 26 w 53"/>
                <a:gd name="T11" fmla="*/ 6 h 39"/>
                <a:gd name="T12" fmla="*/ 18 w 53"/>
                <a:gd name="T13" fmla="*/ 6 h 39"/>
                <a:gd name="T14" fmla="*/ 13 w 53"/>
                <a:gd name="T15" fmla="*/ 7 h 39"/>
                <a:gd name="T16" fmla="*/ 11 w 53"/>
                <a:gd name="T17" fmla="*/ 3 h 39"/>
                <a:gd name="T18" fmla="*/ 7 w 53"/>
                <a:gd name="T19" fmla="*/ 1 h 39"/>
                <a:gd name="T20" fmla="*/ 4 w 53"/>
                <a:gd name="T21" fmla="*/ 6 h 39"/>
                <a:gd name="T22" fmla="*/ 1 w 53"/>
                <a:gd name="T23" fmla="*/ 9 h 39"/>
                <a:gd name="T24" fmla="*/ 1 w 53"/>
                <a:gd name="T25" fmla="*/ 14 h 39"/>
                <a:gd name="T26" fmla="*/ 6 w 53"/>
                <a:gd name="T27" fmla="*/ 16 h 39"/>
                <a:gd name="T28" fmla="*/ 4 w 53"/>
                <a:gd name="T29" fmla="*/ 21 h 39"/>
                <a:gd name="T30" fmla="*/ 2 w 53"/>
                <a:gd name="T31" fmla="*/ 25 h 39"/>
                <a:gd name="T32" fmla="*/ 6 w 53"/>
                <a:gd name="T33" fmla="*/ 27 h 39"/>
                <a:gd name="T34" fmla="*/ 6 w 53"/>
                <a:gd name="T35" fmla="*/ 31 h 39"/>
                <a:gd name="T36" fmla="*/ 7 w 53"/>
                <a:gd name="T37" fmla="*/ 34 h 39"/>
                <a:gd name="T38" fmla="*/ 7 w 53"/>
                <a:gd name="T39" fmla="*/ 37 h 39"/>
                <a:gd name="T40" fmla="*/ 13 w 53"/>
                <a:gd name="T41" fmla="*/ 38 h 39"/>
                <a:gd name="T42" fmla="*/ 18 w 53"/>
                <a:gd name="T43" fmla="*/ 35 h 39"/>
                <a:gd name="T44" fmla="*/ 23 w 53"/>
                <a:gd name="T45" fmla="*/ 34 h 39"/>
                <a:gd name="T46" fmla="*/ 26 w 53"/>
                <a:gd name="T47" fmla="*/ 38 h 39"/>
                <a:gd name="T48" fmla="*/ 30 w 53"/>
                <a:gd name="T49" fmla="*/ 37 h 39"/>
                <a:gd name="T50" fmla="*/ 33 w 53"/>
                <a:gd name="T51" fmla="*/ 35 h 39"/>
                <a:gd name="T52" fmla="*/ 36 w 53"/>
                <a:gd name="T53" fmla="*/ 34 h 39"/>
                <a:gd name="T54" fmla="*/ 37 w 53"/>
                <a:gd name="T55" fmla="*/ 32 h 39"/>
                <a:gd name="T56" fmla="*/ 41 w 53"/>
                <a:gd name="T57" fmla="*/ 32 h 39"/>
                <a:gd name="T58" fmla="*/ 46 w 53"/>
                <a:gd name="T59" fmla="*/ 32 h 39"/>
                <a:gd name="T60" fmla="*/ 45 w 53"/>
                <a:gd name="T61" fmla="*/ 28 h 39"/>
                <a:gd name="T62" fmla="*/ 43 w 53"/>
                <a:gd name="T63" fmla="*/ 27 h 39"/>
                <a:gd name="T64" fmla="*/ 45 w 53"/>
                <a:gd name="T65" fmla="*/ 23 h 39"/>
                <a:gd name="T66" fmla="*/ 46 w 53"/>
                <a:gd name="T67" fmla="*/ 23 h 39"/>
                <a:gd name="T68" fmla="*/ 46 w 53"/>
                <a:gd name="T69" fmla="*/ 19 h 39"/>
                <a:gd name="T70" fmla="*/ 52 w 53"/>
                <a:gd name="T71" fmla="*/ 14 h 39"/>
                <a:gd name="T72" fmla="*/ 52 w 53"/>
                <a:gd name="T73" fmla="*/ 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39">
                  <a:moveTo>
                    <a:pt x="52" y="4"/>
                  </a:moveTo>
                  <a:cubicBezTo>
                    <a:pt x="52" y="4"/>
                    <a:pt x="50" y="2"/>
                    <a:pt x="49" y="2"/>
                  </a:cubicBezTo>
                  <a:cubicBezTo>
                    <a:pt x="46" y="1"/>
                    <a:pt x="46" y="1"/>
                    <a:pt x="42" y="3"/>
                  </a:cubicBezTo>
                  <a:cubicBezTo>
                    <a:pt x="39" y="4"/>
                    <a:pt x="38" y="1"/>
                    <a:pt x="36" y="1"/>
                  </a:cubicBezTo>
                  <a:cubicBezTo>
                    <a:pt x="34" y="0"/>
                    <a:pt x="33" y="2"/>
                    <a:pt x="31" y="4"/>
                  </a:cubicBezTo>
                  <a:cubicBezTo>
                    <a:pt x="29" y="6"/>
                    <a:pt x="30" y="5"/>
                    <a:pt x="26" y="6"/>
                  </a:cubicBezTo>
                  <a:cubicBezTo>
                    <a:pt x="21" y="7"/>
                    <a:pt x="22" y="7"/>
                    <a:pt x="18" y="6"/>
                  </a:cubicBezTo>
                  <a:cubicBezTo>
                    <a:pt x="15" y="5"/>
                    <a:pt x="18" y="7"/>
                    <a:pt x="13" y="7"/>
                  </a:cubicBezTo>
                  <a:cubicBezTo>
                    <a:pt x="9" y="7"/>
                    <a:pt x="9" y="5"/>
                    <a:pt x="11" y="3"/>
                  </a:cubicBezTo>
                  <a:cubicBezTo>
                    <a:pt x="13" y="2"/>
                    <a:pt x="7" y="1"/>
                    <a:pt x="7" y="1"/>
                  </a:cubicBezTo>
                  <a:cubicBezTo>
                    <a:pt x="7" y="1"/>
                    <a:pt x="6" y="4"/>
                    <a:pt x="4" y="6"/>
                  </a:cubicBezTo>
                  <a:cubicBezTo>
                    <a:pt x="2" y="7"/>
                    <a:pt x="2" y="8"/>
                    <a:pt x="1" y="9"/>
                  </a:cubicBezTo>
                  <a:cubicBezTo>
                    <a:pt x="0" y="11"/>
                    <a:pt x="0" y="12"/>
                    <a:pt x="1" y="14"/>
                  </a:cubicBezTo>
                  <a:cubicBezTo>
                    <a:pt x="2" y="16"/>
                    <a:pt x="4" y="16"/>
                    <a:pt x="6" y="16"/>
                  </a:cubicBezTo>
                  <a:cubicBezTo>
                    <a:pt x="8" y="17"/>
                    <a:pt x="5" y="19"/>
                    <a:pt x="4" y="21"/>
                  </a:cubicBezTo>
                  <a:cubicBezTo>
                    <a:pt x="4" y="23"/>
                    <a:pt x="2" y="25"/>
                    <a:pt x="2" y="25"/>
                  </a:cubicBezTo>
                  <a:cubicBezTo>
                    <a:pt x="2" y="25"/>
                    <a:pt x="4" y="25"/>
                    <a:pt x="6" y="27"/>
                  </a:cubicBezTo>
                  <a:cubicBezTo>
                    <a:pt x="7" y="29"/>
                    <a:pt x="4" y="29"/>
                    <a:pt x="6" y="31"/>
                  </a:cubicBezTo>
                  <a:cubicBezTo>
                    <a:pt x="8" y="33"/>
                    <a:pt x="7" y="34"/>
                    <a:pt x="7" y="34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37"/>
                    <a:pt x="10" y="38"/>
                    <a:pt x="13" y="38"/>
                  </a:cubicBezTo>
                  <a:cubicBezTo>
                    <a:pt x="15" y="38"/>
                    <a:pt x="16" y="38"/>
                    <a:pt x="18" y="35"/>
                  </a:cubicBezTo>
                  <a:cubicBezTo>
                    <a:pt x="19" y="33"/>
                    <a:pt x="20" y="34"/>
                    <a:pt x="23" y="34"/>
                  </a:cubicBezTo>
                  <a:cubicBezTo>
                    <a:pt x="26" y="34"/>
                    <a:pt x="26" y="38"/>
                    <a:pt x="26" y="38"/>
                  </a:cubicBezTo>
                  <a:cubicBezTo>
                    <a:pt x="26" y="38"/>
                    <a:pt x="28" y="37"/>
                    <a:pt x="30" y="37"/>
                  </a:cubicBezTo>
                  <a:cubicBezTo>
                    <a:pt x="32" y="37"/>
                    <a:pt x="34" y="39"/>
                    <a:pt x="33" y="35"/>
                  </a:cubicBezTo>
                  <a:cubicBezTo>
                    <a:pt x="31" y="32"/>
                    <a:pt x="36" y="34"/>
                    <a:pt x="36" y="34"/>
                  </a:cubicBezTo>
                  <a:cubicBezTo>
                    <a:pt x="36" y="34"/>
                    <a:pt x="36" y="33"/>
                    <a:pt x="37" y="32"/>
                  </a:cubicBezTo>
                  <a:cubicBezTo>
                    <a:pt x="38" y="31"/>
                    <a:pt x="40" y="31"/>
                    <a:pt x="41" y="32"/>
                  </a:cubicBezTo>
                  <a:cubicBezTo>
                    <a:pt x="42" y="33"/>
                    <a:pt x="46" y="32"/>
                    <a:pt x="46" y="32"/>
                  </a:cubicBezTo>
                  <a:cubicBezTo>
                    <a:pt x="46" y="31"/>
                    <a:pt x="46" y="29"/>
                    <a:pt x="45" y="28"/>
                  </a:cubicBezTo>
                  <a:cubicBezTo>
                    <a:pt x="45" y="27"/>
                    <a:pt x="43" y="27"/>
                    <a:pt x="43" y="27"/>
                  </a:cubicBezTo>
                  <a:cubicBezTo>
                    <a:pt x="43" y="27"/>
                    <a:pt x="45" y="23"/>
                    <a:pt x="45" y="23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6" y="21"/>
                    <a:pt x="45" y="20"/>
                    <a:pt x="46" y="19"/>
                  </a:cubicBezTo>
                  <a:cubicBezTo>
                    <a:pt x="46" y="18"/>
                    <a:pt x="52" y="14"/>
                    <a:pt x="52" y="14"/>
                  </a:cubicBezTo>
                  <a:cubicBezTo>
                    <a:pt x="53" y="11"/>
                    <a:pt x="51" y="6"/>
                    <a:pt x="52" y="4"/>
                  </a:cubicBezTo>
                  <a:close/>
                </a:path>
              </a:pathLst>
            </a:custGeom>
            <a:grpFill/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28" name="Freeform 308">
              <a:extLst>
                <a:ext uri="{FF2B5EF4-FFF2-40B4-BE49-F238E27FC236}">
                  <a16:creationId xmlns:a16="http://schemas.microsoft.com/office/drawing/2014/main" id="{79AB50AD-2B10-4507-9055-57673E54A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9433948" y="4059595"/>
              <a:ext cx="46708" cy="32336"/>
            </a:xfrm>
            <a:custGeom>
              <a:avLst/>
              <a:gdLst>
                <a:gd name="T0" fmla="*/ 0 w 13"/>
                <a:gd name="T1" fmla="*/ 5 h 9"/>
                <a:gd name="T2" fmla="*/ 4 w 13"/>
                <a:gd name="T3" fmla="*/ 9 h 9"/>
                <a:gd name="T4" fmla="*/ 7 w 13"/>
                <a:gd name="T5" fmla="*/ 8 h 9"/>
                <a:gd name="T6" fmla="*/ 8 w 13"/>
                <a:gd name="T7" fmla="*/ 7 h 9"/>
                <a:gd name="T8" fmla="*/ 9 w 13"/>
                <a:gd name="T9" fmla="*/ 5 h 9"/>
                <a:gd name="T10" fmla="*/ 11 w 13"/>
                <a:gd name="T11" fmla="*/ 6 h 9"/>
                <a:gd name="T12" fmla="*/ 13 w 13"/>
                <a:gd name="T13" fmla="*/ 6 h 9"/>
                <a:gd name="T14" fmla="*/ 11 w 13"/>
                <a:gd name="T15" fmla="*/ 0 h 9"/>
                <a:gd name="T16" fmla="*/ 8 w 13"/>
                <a:gd name="T17" fmla="*/ 0 h 9"/>
                <a:gd name="T18" fmla="*/ 6 w 13"/>
                <a:gd name="T19" fmla="*/ 5 h 9"/>
                <a:gd name="T20" fmla="*/ 0 w 13"/>
                <a:gd name="T21" fmla="*/ 4 h 9"/>
                <a:gd name="T22" fmla="*/ 0 w 13"/>
                <a:gd name="T23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9">
                  <a:moveTo>
                    <a:pt x="0" y="5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0"/>
                    <a:pt x="9" y="0"/>
                    <a:pt x="8" y="0"/>
                  </a:cubicBezTo>
                  <a:cubicBezTo>
                    <a:pt x="6" y="1"/>
                    <a:pt x="7" y="3"/>
                    <a:pt x="6" y="5"/>
                  </a:cubicBezTo>
                  <a:cubicBezTo>
                    <a:pt x="5" y="5"/>
                    <a:pt x="2" y="4"/>
                    <a:pt x="0" y="4"/>
                  </a:cubicBezTo>
                  <a:lnTo>
                    <a:pt x="0" y="5"/>
                  </a:ln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29" name="Freeform 309">
              <a:extLst>
                <a:ext uri="{FF2B5EF4-FFF2-40B4-BE49-F238E27FC236}">
                  <a16:creationId xmlns:a16="http://schemas.microsoft.com/office/drawing/2014/main" id="{243EE33A-5C84-4C5C-9169-D1EEC6528450}"/>
                </a:ext>
              </a:extLst>
            </p:cNvPr>
            <p:cNvSpPr>
              <a:spLocks/>
            </p:cNvSpPr>
            <p:nvPr/>
          </p:nvSpPr>
          <p:spPr bwMode="auto">
            <a:xfrm>
              <a:off x="9433948" y="4059595"/>
              <a:ext cx="46708" cy="32336"/>
            </a:xfrm>
            <a:custGeom>
              <a:avLst/>
              <a:gdLst>
                <a:gd name="T0" fmla="*/ 0 w 13"/>
                <a:gd name="T1" fmla="*/ 5 h 9"/>
                <a:gd name="T2" fmla="*/ 4 w 13"/>
                <a:gd name="T3" fmla="*/ 9 h 9"/>
                <a:gd name="T4" fmla="*/ 7 w 13"/>
                <a:gd name="T5" fmla="*/ 8 h 9"/>
                <a:gd name="T6" fmla="*/ 8 w 13"/>
                <a:gd name="T7" fmla="*/ 7 h 9"/>
                <a:gd name="T8" fmla="*/ 9 w 13"/>
                <a:gd name="T9" fmla="*/ 5 h 9"/>
                <a:gd name="T10" fmla="*/ 11 w 13"/>
                <a:gd name="T11" fmla="*/ 6 h 9"/>
                <a:gd name="T12" fmla="*/ 13 w 13"/>
                <a:gd name="T13" fmla="*/ 6 h 9"/>
                <a:gd name="T14" fmla="*/ 11 w 13"/>
                <a:gd name="T15" fmla="*/ 0 h 9"/>
                <a:gd name="T16" fmla="*/ 8 w 13"/>
                <a:gd name="T17" fmla="*/ 0 h 9"/>
                <a:gd name="T18" fmla="*/ 6 w 13"/>
                <a:gd name="T19" fmla="*/ 5 h 9"/>
                <a:gd name="T20" fmla="*/ 0 w 13"/>
                <a:gd name="T21" fmla="*/ 4 h 9"/>
                <a:gd name="T22" fmla="*/ 0 w 13"/>
                <a:gd name="T23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9">
                  <a:moveTo>
                    <a:pt x="0" y="5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0"/>
                    <a:pt x="9" y="0"/>
                    <a:pt x="8" y="0"/>
                  </a:cubicBezTo>
                  <a:cubicBezTo>
                    <a:pt x="6" y="1"/>
                    <a:pt x="7" y="3"/>
                    <a:pt x="6" y="5"/>
                  </a:cubicBezTo>
                  <a:cubicBezTo>
                    <a:pt x="5" y="5"/>
                    <a:pt x="2" y="4"/>
                    <a:pt x="0" y="4"/>
                  </a:cubicBezTo>
                  <a:lnTo>
                    <a:pt x="0" y="5"/>
                  </a:lnTo>
                  <a:close/>
                </a:path>
              </a:pathLst>
            </a:custGeom>
            <a:grpFill/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30" name="Freeform 310">
              <a:extLst>
                <a:ext uri="{FF2B5EF4-FFF2-40B4-BE49-F238E27FC236}">
                  <a16:creationId xmlns:a16="http://schemas.microsoft.com/office/drawing/2014/main" id="{F7C0B8CA-185E-4DE5-864D-A9E62FA85D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01607" y="4047020"/>
              <a:ext cx="1219763" cy="1491038"/>
            </a:xfrm>
            <a:custGeom>
              <a:avLst/>
              <a:gdLst>
                <a:gd name="T0" fmla="*/ 206 w 346"/>
                <a:gd name="T1" fmla="*/ 70 h 423"/>
                <a:gd name="T2" fmla="*/ 202 w 346"/>
                <a:gd name="T3" fmla="*/ 61 h 423"/>
                <a:gd name="T4" fmla="*/ 198 w 346"/>
                <a:gd name="T5" fmla="*/ 405 h 423"/>
                <a:gd name="T6" fmla="*/ 176 w 346"/>
                <a:gd name="T7" fmla="*/ 77 h 423"/>
                <a:gd name="T8" fmla="*/ 232 w 346"/>
                <a:gd name="T9" fmla="*/ 324 h 423"/>
                <a:gd name="T10" fmla="*/ 257 w 346"/>
                <a:gd name="T11" fmla="*/ 309 h 423"/>
                <a:gd name="T12" fmla="*/ 273 w 346"/>
                <a:gd name="T13" fmla="*/ 304 h 423"/>
                <a:gd name="T14" fmla="*/ 285 w 346"/>
                <a:gd name="T15" fmla="*/ 294 h 423"/>
                <a:gd name="T16" fmla="*/ 293 w 346"/>
                <a:gd name="T17" fmla="*/ 272 h 423"/>
                <a:gd name="T18" fmla="*/ 307 w 346"/>
                <a:gd name="T19" fmla="*/ 235 h 423"/>
                <a:gd name="T20" fmla="*/ 307 w 346"/>
                <a:gd name="T21" fmla="*/ 196 h 423"/>
                <a:gd name="T22" fmla="*/ 321 w 346"/>
                <a:gd name="T23" fmla="*/ 179 h 423"/>
                <a:gd name="T24" fmla="*/ 339 w 346"/>
                <a:gd name="T25" fmla="*/ 156 h 423"/>
                <a:gd name="T26" fmla="*/ 344 w 346"/>
                <a:gd name="T27" fmla="*/ 123 h 423"/>
                <a:gd name="T28" fmla="*/ 329 w 346"/>
                <a:gd name="T29" fmla="*/ 106 h 423"/>
                <a:gd name="T30" fmla="*/ 307 w 346"/>
                <a:gd name="T31" fmla="*/ 90 h 423"/>
                <a:gd name="T32" fmla="*/ 269 w 346"/>
                <a:gd name="T33" fmla="*/ 80 h 423"/>
                <a:gd name="T34" fmla="*/ 258 w 346"/>
                <a:gd name="T35" fmla="*/ 74 h 423"/>
                <a:gd name="T36" fmla="*/ 248 w 346"/>
                <a:gd name="T37" fmla="*/ 64 h 423"/>
                <a:gd name="T38" fmla="*/ 221 w 346"/>
                <a:gd name="T39" fmla="*/ 72 h 423"/>
                <a:gd name="T40" fmla="*/ 222 w 346"/>
                <a:gd name="T41" fmla="*/ 70 h 423"/>
                <a:gd name="T42" fmla="*/ 225 w 346"/>
                <a:gd name="T43" fmla="*/ 55 h 423"/>
                <a:gd name="T44" fmla="*/ 206 w 346"/>
                <a:gd name="T45" fmla="*/ 68 h 423"/>
                <a:gd name="T46" fmla="*/ 197 w 346"/>
                <a:gd name="T47" fmla="*/ 68 h 423"/>
                <a:gd name="T48" fmla="*/ 197 w 346"/>
                <a:gd name="T49" fmla="*/ 60 h 423"/>
                <a:gd name="T50" fmla="*/ 212 w 346"/>
                <a:gd name="T51" fmla="*/ 51 h 423"/>
                <a:gd name="T52" fmla="*/ 210 w 346"/>
                <a:gd name="T53" fmla="*/ 45 h 423"/>
                <a:gd name="T54" fmla="*/ 205 w 346"/>
                <a:gd name="T55" fmla="*/ 16 h 423"/>
                <a:gd name="T56" fmla="*/ 187 w 346"/>
                <a:gd name="T57" fmla="*/ 36 h 423"/>
                <a:gd name="T58" fmla="*/ 163 w 346"/>
                <a:gd name="T59" fmla="*/ 30 h 423"/>
                <a:gd name="T60" fmla="*/ 143 w 346"/>
                <a:gd name="T61" fmla="*/ 37 h 423"/>
                <a:gd name="T62" fmla="*/ 123 w 346"/>
                <a:gd name="T63" fmla="*/ 20 h 423"/>
                <a:gd name="T64" fmla="*/ 118 w 346"/>
                <a:gd name="T65" fmla="*/ 0 h 423"/>
                <a:gd name="T66" fmla="*/ 97 w 346"/>
                <a:gd name="T67" fmla="*/ 13 h 423"/>
                <a:gd name="T68" fmla="*/ 84 w 346"/>
                <a:gd name="T69" fmla="*/ 21 h 423"/>
                <a:gd name="T70" fmla="*/ 84 w 346"/>
                <a:gd name="T71" fmla="*/ 43 h 423"/>
                <a:gd name="T72" fmla="*/ 61 w 346"/>
                <a:gd name="T73" fmla="*/ 46 h 423"/>
                <a:gd name="T74" fmla="*/ 45 w 346"/>
                <a:gd name="T75" fmla="*/ 51 h 423"/>
                <a:gd name="T76" fmla="*/ 33 w 346"/>
                <a:gd name="T77" fmla="*/ 99 h 423"/>
                <a:gd name="T78" fmla="*/ 4 w 346"/>
                <a:gd name="T79" fmla="*/ 130 h 423"/>
                <a:gd name="T80" fmla="*/ 15 w 346"/>
                <a:gd name="T81" fmla="*/ 158 h 423"/>
                <a:gd name="T82" fmla="*/ 48 w 346"/>
                <a:gd name="T83" fmla="*/ 184 h 423"/>
                <a:gd name="T84" fmla="*/ 74 w 346"/>
                <a:gd name="T85" fmla="*/ 179 h 423"/>
                <a:gd name="T86" fmla="*/ 113 w 346"/>
                <a:gd name="T87" fmla="*/ 200 h 423"/>
                <a:gd name="T88" fmla="*/ 136 w 346"/>
                <a:gd name="T89" fmla="*/ 229 h 423"/>
                <a:gd name="T90" fmla="*/ 140 w 346"/>
                <a:gd name="T91" fmla="*/ 267 h 423"/>
                <a:gd name="T92" fmla="*/ 158 w 346"/>
                <a:gd name="T93" fmla="*/ 291 h 423"/>
                <a:gd name="T94" fmla="*/ 170 w 346"/>
                <a:gd name="T95" fmla="*/ 331 h 423"/>
                <a:gd name="T96" fmla="*/ 164 w 346"/>
                <a:gd name="T97" fmla="*/ 361 h 423"/>
                <a:gd name="T98" fmla="*/ 159 w 346"/>
                <a:gd name="T99" fmla="*/ 390 h 423"/>
                <a:gd name="T100" fmla="*/ 181 w 346"/>
                <a:gd name="T101" fmla="*/ 420 h 423"/>
                <a:gd name="T102" fmla="*/ 196 w 346"/>
                <a:gd name="T103" fmla="*/ 397 h 423"/>
                <a:gd name="T104" fmla="*/ 205 w 346"/>
                <a:gd name="T105" fmla="*/ 392 h 423"/>
                <a:gd name="T106" fmla="*/ 220 w 346"/>
                <a:gd name="T107" fmla="*/ 371 h 423"/>
                <a:gd name="T108" fmla="*/ 219 w 346"/>
                <a:gd name="T109" fmla="*/ 347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46" h="423">
                  <a:moveTo>
                    <a:pt x="182" y="70"/>
                  </a:moveTo>
                  <a:cubicBezTo>
                    <a:pt x="183" y="69"/>
                    <a:pt x="183" y="70"/>
                    <a:pt x="183" y="70"/>
                  </a:cubicBezTo>
                  <a:cubicBezTo>
                    <a:pt x="182" y="71"/>
                    <a:pt x="180" y="71"/>
                    <a:pt x="180" y="72"/>
                  </a:cubicBezTo>
                  <a:cubicBezTo>
                    <a:pt x="179" y="73"/>
                    <a:pt x="179" y="74"/>
                    <a:pt x="178" y="75"/>
                  </a:cubicBezTo>
                  <a:cubicBezTo>
                    <a:pt x="177" y="76"/>
                    <a:pt x="179" y="71"/>
                    <a:pt x="182" y="70"/>
                  </a:cubicBezTo>
                  <a:close/>
                  <a:moveTo>
                    <a:pt x="207" y="68"/>
                  </a:moveTo>
                  <a:cubicBezTo>
                    <a:pt x="208" y="69"/>
                    <a:pt x="206" y="70"/>
                    <a:pt x="206" y="70"/>
                  </a:cubicBezTo>
                  <a:cubicBezTo>
                    <a:pt x="206" y="69"/>
                    <a:pt x="206" y="68"/>
                    <a:pt x="207" y="68"/>
                  </a:cubicBezTo>
                  <a:close/>
                  <a:moveTo>
                    <a:pt x="199" y="64"/>
                  </a:moveTo>
                  <a:cubicBezTo>
                    <a:pt x="198" y="65"/>
                    <a:pt x="198" y="66"/>
                    <a:pt x="200" y="66"/>
                  </a:cubicBezTo>
                  <a:cubicBezTo>
                    <a:pt x="200" y="66"/>
                    <a:pt x="201" y="64"/>
                    <a:pt x="199" y="64"/>
                  </a:cubicBezTo>
                  <a:close/>
                  <a:moveTo>
                    <a:pt x="202" y="61"/>
                  </a:moveTo>
                  <a:cubicBezTo>
                    <a:pt x="203" y="62"/>
                    <a:pt x="203" y="62"/>
                    <a:pt x="203" y="62"/>
                  </a:cubicBezTo>
                  <a:cubicBezTo>
                    <a:pt x="203" y="62"/>
                    <a:pt x="203" y="61"/>
                    <a:pt x="202" y="61"/>
                  </a:cubicBezTo>
                  <a:close/>
                  <a:moveTo>
                    <a:pt x="190" y="410"/>
                  </a:moveTo>
                  <a:cubicBezTo>
                    <a:pt x="189" y="410"/>
                    <a:pt x="187" y="413"/>
                    <a:pt x="190" y="412"/>
                  </a:cubicBezTo>
                  <a:cubicBezTo>
                    <a:pt x="190" y="412"/>
                    <a:pt x="191" y="410"/>
                    <a:pt x="190" y="410"/>
                  </a:cubicBezTo>
                  <a:close/>
                  <a:moveTo>
                    <a:pt x="195" y="409"/>
                  </a:moveTo>
                  <a:cubicBezTo>
                    <a:pt x="192" y="409"/>
                    <a:pt x="191" y="412"/>
                    <a:pt x="196" y="411"/>
                  </a:cubicBezTo>
                  <a:cubicBezTo>
                    <a:pt x="198" y="411"/>
                    <a:pt x="199" y="408"/>
                    <a:pt x="195" y="409"/>
                  </a:cubicBezTo>
                  <a:close/>
                  <a:moveTo>
                    <a:pt x="198" y="405"/>
                  </a:moveTo>
                  <a:cubicBezTo>
                    <a:pt x="197" y="407"/>
                    <a:pt x="197" y="407"/>
                    <a:pt x="197" y="407"/>
                  </a:cubicBezTo>
                  <a:cubicBezTo>
                    <a:pt x="198" y="406"/>
                    <a:pt x="204" y="405"/>
                    <a:pt x="198" y="405"/>
                  </a:cubicBezTo>
                  <a:close/>
                  <a:moveTo>
                    <a:pt x="177" y="76"/>
                  </a:moveTo>
                  <a:cubicBezTo>
                    <a:pt x="176" y="78"/>
                    <a:pt x="176" y="78"/>
                    <a:pt x="176" y="78"/>
                  </a:cubicBezTo>
                  <a:cubicBezTo>
                    <a:pt x="170" y="78"/>
                    <a:pt x="166" y="77"/>
                    <a:pt x="162" y="78"/>
                  </a:cubicBezTo>
                  <a:cubicBezTo>
                    <a:pt x="163" y="76"/>
                    <a:pt x="163" y="76"/>
                    <a:pt x="163" y="76"/>
                  </a:cubicBezTo>
                  <a:cubicBezTo>
                    <a:pt x="167" y="76"/>
                    <a:pt x="171" y="79"/>
                    <a:pt x="176" y="77"/>
                  </a:cubicBezTo>
                  <a:cubicBezTo>
                    <a:pt x="176" y="77"/>
                    <a:pt x="176" y="76"/>
                    <a:pt x="177" y="76"/>
                  </a:cubicBezTo>
                  <a:close/>
                  <a:moveTo>
                    <a:pt x="200" y="58"/>
                  </a:moveTo>
                  <a:cubicBezTo>
                    <a:pt x="199" y="58"/>
                    <a:pt x="199" y="59"/>
                    <a:pt x="201" y="59"/>
                  </a:cubicBezTo>
                  <a:cubicBezTo>
                    <a:pt x="201" y="59"/>
                    <a:pt x="203" y="57"/>
                    <a:pt x="200" y="58"/>
                  </a:cubicBezTo>
                  <a:close/>
                  <a:moveTo>
                    <a:pt x="221" y="332"/>
                  </a:moveTo>
                  <a:cubicBezTo>
                    <a:pt x="225" y="331"/>
                    <a:pt x="227" y="329"/>
                    <a:pt x="230" y="327"/>
                  </a:cubicBezTo>
                  <a:cubicBezTo>
                    <a:pt x="231" y="327"/>
                    <a:pt x="232" y="325"/>
                    <a:pt x="232" y="324"/>
                  </a:cubicBezTo>
                  <a:cubicBezTo>
                    <a:pt x="234" y="323"/>
                    <a:pt x="237" y="323"/>
                    <a:pt x="239" y="322"/>
                  </a:cubicBezTo>
                  <a:cubicBezTo>
                    <a:pt x="240" y="321"/>
                    <a:pt x="241" y="317"/>
                    <a:pt x="241" y="317"/>
                  </a:cubicBezTo>
                  <a:cubicBezTo>
                    <a:pt x="243" y="316"/>
                    <a:pt x="247" y="317"/>
                    <a:pt x="249" y="316"/>
                  </a:cubicBezTo>
                  <a:cubicBezTo>
                    <a:pt x="249" y="316"/>
                    <a:pt x="250" y="315"/>
                    <a:pt x="250" y="314"/>
                  </a:cubicBezTo>
                  <a:cubicBezTo>
                    <a:pt x="252" y="314"/>
                    <a:pt x="254" y="314"/>
                    <a:pt x="257" y="314"/>
                  </a:cubicBezTo>
                  <a:cubicBezTo>
                    <a:pt x="256" y="312"/>
                    <a:pt x="256" y="311"/>
                    <a:pt x="255" y="309"/>
                  </a:cubicBezTo>
                  <a:cubicBezTo>
                    <a:pt x="255" y="309"/>
                    <a:pt x="256" y="309"/>
                    <a:pt x="257" y="309"/>
                  </a:cubicBezTo>
                  <a:cubicBezTo>
                    <a:pt x="257" y="309"/>
                    <a:pt x="258" y="307"/>
                    <a:pt x="259" y="307"/>
                  </a:cubicBezTo>
                  <a:cubicBezTo>
                    <a:pt x="259" y="307"/>
                    <a:pt x="260" y="308"/>
                    <a:pt x="262" y="308"/>
                  </a:cubicBezTo>
                  <a:cubicBezTo>
                    <a:pt x="262" y="308"/>
                    <a:pt x="264" y="306"/>
                    <a:pt x="264" y="306"/>
                  </a:cubicBezTo>
                  <a:cubicBezTo>
                    <a:pt x="267" y="305"/>
                    <a:pt x="268" y="306"/>
                    <a:pt x="271" y="306"/>
                  </a:cubicBezTo>
                  <a:cubicBezTo>
                    <a:pt x="271" y="305"/>
                    <a:pt x="271" y="302"/>
                    <a:pt x="271" y="302"/>
                  </a:cubicBezTo>
                  <a:cubicBezTo>
                    <a:pt x="271" y="303"/>
                    <a:pt x="272" y="302"/>
                    <a:pt x="273" y="302"/>
                  </a:cubicBezTo>
                  <a:cubicBezTo>
                    <a:pt x="273" y="304"/>
                    <a:pt x="273" y="304"/>
                    <a:pt x="273" y="304"/>
                  </a:cubicBezTo>
                  <a:cubicBezTo>
                    <a:pt x="273" y="304"/>
                    <a:pt x="274" y="305"/>
                    <a:pt x="274" y="305"/>
                  </a:cubicBezTo>
                  <a:cubicBezTo>
                    <a:pt x="275" y="306"/>
                    <a:pt x="277" y="305"/>
                    <a:pt x="279" y="305"/>
                  </a:cubicBezTo>
                  <a:cubicBezTo>
                    <a:pt x="279" y="304"/>
                    <a:pt x="281" y="303"/>
                    <a:pt x="281" y="302"/>
                  </a:cubicBezTo>
                  <a:cubicBezTo>
                    <a:pt x="281" y="302"/>
                    <a:pt x="280" y="300"/>
                    <a:pt x="281" y="299"/>
                  </a:cubicBezTo>
                  <a:cubicBezTo>
                    <a:pt x="285" y="297"/>
                    <a:pt x="285" y="297"/>
                    <a:pt x="285" y="297"/>
                  </a:cubicBezTo>
                  <a:cubicBezTo>
                    <a:pt x="285" y="296"/>
                    <a:pt x="286" y="295"/>
                    <a:pt x="286" y="294"/>
                  </a:cubicBezTo>
                  <a:cubicBezTo>
                    <a:pt x="285" y="294"/>
                    <a:pt x="285" y="294"/>
                    <a:pt x="285" y="294"/>
                  </a:cubicBezTo>
                  <a:cubicBezTo>
                    <a:pt x="285" y="292"/>
                    <a:pt x="285" y="292"/>
                    <a:pt x="285" y="289"/>
                  </a:cubicBezTo>
                  <a:cubicBezTo>
                    <a:pt x="283" y="289"/>
                    <a:pt x="285" y="288"/>
                    <a:pt x="285" y="289"/>
                  </a:cubicBezTo>
                  <a:cubicBezTo>
                    <a:pt x="285" y="288"/>
                    <a:pt x="285" y="287"/>
                    <a:pt x="285" y="287"/>
                  </a:cubicBezTo>
                  <a:cubicBezTo>
                    <a:pt x="285" y="286"/>
                    <a:pt x="287" y="285"/>
                    <a:pt x="287" y="285"/>
                  </a:cubicBezTo>
                  <a:cubicBezTo>
                    <a:pt x="288" y="283"/>
                    <a:pt x="287" y="281"/>
                    <a:pt x="288" y="279"/>
                  </a:cubicBezTo>
                  <a:cubicBezTo>
                    <a:pt x="289" y="278"/>
                    <a:pt x="292" y="276"/>
                    <a:pt x="293" y="275"/>
                  </a:cubicBezTo>
                  <a:cubicBezTo>
                    <a:pt x="293" y="274"/>
                    <a:pt x="292" y="273"/>
                    <a:pt x="293" y="272"/>
                  </a:cubicBezTo>
                  <a:cubicBezTo>
                    <a:pt x="293" y="271"/>
                    <a:pt x="294" y="272"/>
                    <a:pt x="295" y="271"/>
                  </a:cubicBezTo>
                  <a:cubicBezTo>
                    <a:pt x="295" y="271"/>
                    <a:pt x="294" y="270"/>
                    <a:pt x="295" y="269"/>
                  </a:cubicBezTo>
                  <a:cubicBezTo>
                    <a:pt x="295" y="267"/>
                    <a:pt x="299" y="266"/>
                    <a:pt x="300" y="264"/>
                  </a:cubicBezTo>
                  <a:cubicBezTo>
                    <a:pt x="301" y="261"/>
                    <a:pt x="300" y="256"/>
                    <a:pt x="301" y="253"/>
                  </a:cubicBezTo>
                  <a:cubicBezTo>
                    <a:pt x="301" y="251"/>
                    <a:pt x="304" y="249"/>
                    <a:pt x="306" y="247"/>
                  </a:cubicBezTo>
                  <a:cubicBezTo>
                    <a:pt x="304" y="245"/>
                    <a:pt x="302" y="240"/>
                    <a:pt x="305" y="236"/>
                  </a:cubicBezTo>
                  <a:cubicBezTo>
                    <a:pt x="305" y="236"/>
                    <a:pt x="306" y="235"/>
                    <a:pt x="307" y="235"/>
                  </a:cubicBezTo>
                  <a:cubicBezTo>
                    <a:pt x="307" y="234"/>
                    <a:pt x="307" y="229"/>
                    <a:pt x="307" y="229"/>
                  </a:cubicBezTo>
                  <a:cubicBezTo>
                    <a:pt x="307" y="227"/>
                    <a:pt x="308" y="225"/>
                    <a:pt x="308" y="223"/>
                  </a:cubicBezTo>
                  <a:cubicBezTo>
                    <a:pt x="307" y="219"/>
                    <a:pt x="307" y="219"/>
                    <a:pt x="307" y="219"/>
                  </a:cubicBezTo>
                  <a:cubicBezTo>
                    <a:pt x="306" y="214"/>
                    <a:pt x="306" y="210"/>
                    <a:pt x="307" y="205"/>
                  </a:cubicBezTo>
                  <a:cubicBezTo>
                    <a:pt x="305" y="205"/>
                    <a:pt x="305" y="205"/>
                    <a:pt x="304" y="204"/>
                  </a:cubicBezTo>
                  <a:cubicBezTo>
                    <a:pt x="304" y="203"/>
                    <a:pt x="306" y="202"/>
                    <a:pt x="307" y="201"/>
                  </a:cubicBezTo>
                  <a:cubicBezTo>
                    <a:pt x="307" y="199"/>
                    <a:pt x="306" y="199"/>
                    <a:pt x="307" y="196"/>
                  </a:cubicBezTo>
                  <a:cubicBezTo>
                    <a:pt x="308" y="195"/>
                    <a:pt x="309" y="195"/>
                    <a:pt x="310" y="193"/>
                  </a:cubicBezTo>
                  <a:cubicBezTo>
                    <a:pt x="310" y="193"/>
                    <a:pt x="310" y="188"/>
                    <a:pt x="310" y="188"/>
                  </a:cubicBezTo>
                  <a:cubicBezTo>
                    <a:pt x="314" y="190"/>
                    <a:pt x="313" y="188"/>
                    <a:pt x="315" y="192"/>
                  </a:cubicBezTo>
                  <a:cubicBezTo>
                    <a:pt x="316" y="191"/>
                    <a:pt x="318" y="188"/>
                    <a:pt x="318" y="187"/>
                  </a:cubicBezTo>
                  <a:cubicBezTo>
                    <a:pt x="318" y="187"/>
                    <a:pt x="318" y="186"/>
                    <a:pt x="318" y="185"/>
                  </a:cubicBezTo>
                  <a:cubicBezTo>
                    <a:pt x="318" y="185"/>
                    <a:pt x="320" y="185"/>
                    <a:pt x="320" y="184"/>
                  </a:cubicBezTo>
                  <a:cubicBezTo>
                    <a:pt x="321" y="182"/>
                    <a:pt x="320" y="181"/>
                    <a:pt x="321" y="179"/>
                  </a:cubicBezTo>
                  <a:cubicBezTo>
                    <a:pt x="321" y="177"/>
                    <a:pt x="323" y="176"/>
                    <a:pt x="324" y="174"/>
                  </a:cubicBezTo>
                  <a:cubicBezTo>
                    <a:pt x="325" y="173"/>
                    <a:pt x="324" y="171"/>
                    <a:pt x="325" y="170"/>
                  </a:cubicBezTo>
                  <a:cubicBezTo>
                    <a:pt x="325" y="169"/>
                    <a:pt x="331" y="164"/>
                    <a:pt x="331" y="164"/>
                  </a:cubicBezTo>
                  <a:cubicBezTo>
                    <a:pt x="332" y="164"/>
                    <a:pt x="333" y="164"/>
                    <a:pt x="334" y="164"/>
                  </a:cubicBezTo>
                  <a:cubicBezTo>
                    <a:pt x="335" y="163"/>
                    <a:pt x="335" y="162"/>
                    <a:pt x="336" y="161"/>
                  </a:cubicBezTo>
                  <a:cubicBezTo>
                    <a:pt x="337" y="160"/>
                    <a:pt x="338" y="159"/>
                    <a:pt x="339" y="158"/>
                  </a:cubicBezTo>
                  <a:cubicBezTo>
                    <a:pt x="339" y="158"/>
                    <a:pt x="339" y="157"/>
                    <a:pt x="339" y="156"/>
                  </a:cubicBezTo>
                  <a:cubicBezTo>
                    <a:pt x="339" y="156"/>
                    <a:pt x="341" y="155"/>
                    <a:pt x="341" y="154"/>
                  </a:cubicBezTo>
                  <a:cubicBezTo>
                    <a:pt x="343" y="151"/>
                    <a:pt x="343" y="149"/>
                    <a:pt x="344" y="145"/>
                  </a:cubicBezTo>
                  <a:cubicBezTo>
                    <a:pt x="346" y="144"/>
                    <a:pt x="346" y="144"/>
                    <a:pt x="346" y="144"/>
                  </a:cubicBezTo>
                  <a:cubicBezTo>
                    <a:pt x="346" y="141"/>
                    <a:pt x="345" y="140"/>
                    <a:pt x="345" y="138"/>
                  </a:cubicBezTo>
                  <a:cubicBezTo>
                    <a:pt x="345" y="137"/>
                    <a:pt x="346" y="134"/>
                    <a:pt x="346" y="132"/>
                  </a:cubicBezTo>
                  <a:cubicBezTo>
                    <a:pt x="344" y="130"/>
                    <a:pt x="344" y="130"/>
                    <a:pt x="344" y="130"/>
                  </a:cubicBezTo>
                  <a:cubicBezTo>
                    <a:pt x="343" y="129"/>
                    <a:pt x="345" y="126"/>
                    <a:pt x="344" y="123"/>
                  </a:cubicBezTo>
                  <a:cubicBezTo>
                    <a:pt x="344" y="121"/>
                    <a:pt x="342" y="121"/>
                    <a:pt x="341" y="120"/>
                  </a:cubicBezTo>
                  <a:cubicBezTo>
                    <a:pt x="341" y="119"/>
                    <a:pt x="341" y="118"/>
                    <a:pt x="341" y="118"/>
                  </a:cubicBezTo>
                  <a:cubicBezTo>
                    <a:pt x="341" y="117"/>
                    <a:pt x="340" y="117"/>
                    <a:pt x="340" y="117"/>
                  </a:cubicBezTo>
                  <a:cubicBezTo>
                    <a:pt x="338" y="113"/>
                    <a:pt x="338" y="108"/>
                    <a:pt x="334" y="108"/>
                  </a:cubicBezTo>
                  <a:cubicBezTo>
                    <a:pt x="332" y="107"/>
                    <a:pt x="330" y="109"/>
                    <a:pt x="330" y="109"/>
                  </a:cubicBezTo>
                  <a:cubicBezTo>
                    <a:pt x="330" y="109"/>
                    <a:pt x="330" y="107"/>
                    <a:pt x="330" y="107"/>
                  </a:cubicBezTo>
                  <a:cubicBezTo>
                    <a:pt x="329" y="107"/>
                    <a:pt x="329" y="106"/>
                    <a:pt x="329" y="106"/>
                  </a:cubicBezTo>
                  <a:cubicBezTo>
                    <a:pt x="326" y="105"/>
                    <a:pt x="325" y="107"/>
                    <a:pt x="323" y="108"/>
                  </a:cubicBezTo>
                  <a:cubicBezTo>
                    <a:pt x="323" y="107"/>
                    <a:pt x="324" y="106"/>
                    <a:pt x="324" y="106"/>
                  </a:cubicBezTo>
                  <a:cubicBezTo>
                    <a:pt x="323" y="105"/>
                    <a:pt x="322" y="105"/>
                    <a:pt x="321" y="104"/>
                  </a:cubicBezTo>
                  <a:cubicBezTo>
                    <a:pt x="321" y="104"/>
                    <a:pt x="321" y="103"/>
                    <a:pt x="321" y="102"/>
                  </a:cubicBezTo>
                  <a:cubicBezTo>
                    <a:pt x="317" y="98"/>
                    <a:pt x="317" y="98"/>
                    <a:pt x="317" y="98"/>
                  </a:cubicBezTo>
                  <a:cubicBezTo>
                    <a:pt x="317" y="97"/>
                    <a:pt x="316" y="98"/>
                    <a:pt x="316" y="98"/>
                  </a:cubicBezTo>
                  <a:cubicBezTo>
                    <a:pt x="313" y="96"/>
                    <a:pt x="310" y="92"/>
                    <a:pt x="307" y="90"/>
                  </a:cubicBezTo>
                  <a:cubicBezTo>
                    <a:pt x="305" y="89"/>
                    <a:pt x="304" y="89"/>
                    <a:pt x="302" y="88"/>
                  </a:cubicBezTo>
                  <a:cubicBezTo>
                    <a:pt x="301" y="88"/>
                    <a:pt x="300" y="86"/>
                    <a:pt x="299" y="86"/>
                  </a:cubicBezTo>
                  <a:cubicBezTo>
                    <a:pt x="295" y="85"/>
                    <a:pt x="294" y="86"/>
                    <a:pt x="290" y="86"/>
                  </a:cubicBezTo>
                  <a:cubicBezTo>
                    <a:pt x="283" y="85"/>
                    <a:pt x="284" y="82"/>
                    <a:pt x="279" y="84"/>
                  </a:cubicBezTo>
                  <a:cubicBezTo>
                    <a:pt x="278" y="83"/>
                    <a:pt x="276" y="80"/>
                    <a:pt x="275" y="80"/>
                  </a:cubicBezTo>
                  <a:cubicBezTo>
                    <a:pt x="273" y="79"/>
                    <a:pt x="272" y="80"/>
                    <a:pt x="271" y="80"/>
                  </a:cubicBezTo>
                  <a:cubicBezTo>
                    <a:pt x="271" y="80"/>
                    <a:pt x="270" y="80"/>
                    <a:pt x="269" y="80"/>
                  </a:cubicBezTo>
                  <a:cubicBezTo>
                    <a:pt x="267" y="82"/>
                    <a:pt x="267" y="86"/>
                    <a:pt x="263" y="86"/>
                  </a:cubicBezTo>
                  <a:cubicBezTo>
                    <a:pt x="261" y="85"/>
                    <a:pt x="262" y="82"/>
                    <a:pt x="263" y="80"/>
                  </a:cubicBezTo>
                  <a:cubicBezTo>
                    <a:pt x="263" y="80"/>
                    <a:pt x="260" y="80"/>
                    <a:pt x="260" y="80"/>
                  </a:cubicBezTo>
                  <a:cubicBezTo>
                    <a:pt x="260" y="79"/>
                    <a:pt x="261" y="78"/>
                    <a:pt x="261" y="78"/>
                  </a:cubicBezTo>
                  <a:cubicBezTo>
                    <a:pt x="262" y="76"/>
                    <a:pt x="261" y="76"/>
                    <a:pt x="261" y="75"/>
                  </a:cubicBezTo>
                  <a:cubicBezTo>
                    <a:pt x="259" y="75"/>
                    <a:pt x="260" y="76"/>
                    <a:pt x="259" y="74"/>
                  </a:cubicBezTo>
                  <a:cubicBezTo>
                    <a:pt x="258" y="74"/>
                    <a:pt x="258" y="74"/>
                    <a:pt x="258" y="74"/>
                  </a:cubicBezTo>
                  <a:cubicBezTo>
                    <a:pt x="258" y="74"/>
                    <a:pt x="258" y="73"/>
                    <a:pt x="259" y="72"/>
                  </a:cubicBezTo>
                  <a:cubicBezTo>
                    <a:pt x="258" y="71"/>
                    <a:pt x="258" y="71"/>
                    <a:pt x="257" y="70"/>
                  </a:cubicBezTo>
                  <a:cubicBezTo>
                    <a:pt x="256" y="70"/>
                    <a:pt x="255" y="69"/>
                    <a:pt x="254" y="70"/>
                  </a:cubicBezTo>
                  <a:cubicBezTo>
                    <a:pt x="254" y="70"/>
                    <a:pt x="253" y="72"/>
                    <a:pt x="252" y="72"/>
                  </a:cubicBezTo>
                  <a:cubicBezTo>
                    <a:pt x="252" y="71"/>
                    <a:pt x="253" y="70"/>
                    <a:pt x="253" y="68"/>
                  </a:cubicBezTo>
                  <a:cubicBezTo>
                    <a:pt x="251" y="68"/>
                    <a:pt x="251" y="67"/>
                    <a:pt x="248" y="66"/>
                  </a:cubicBezTo>
                  <a:cubicBezTo>
                    <a:pt x="248" y="66"/>
                    <a:pt x="248" y="64"/>
                    <a:pt x="248" y="64"/>
                  </a:cubicBezTo>
                  <a:cubicBezTo>
                    <a:pt x="247" y="64"/>
                    <a:pt x="247" y="66"/>
                    <a:pt x="245" y="65"/>
                  </a:cubicBezTo>
                  <a:cubicBezTo>
                    <a:pt x="244" y="65"/>
                    <a:pt x="242" y="62"/>
                    <a:pt x="241" y="61"/>
                  </a:cubicBezTo>
                  <a:cubicBezTo>
                    <a:pt x="239" y="60"/>
                    <a:pt x="239" y="60"/>
                    <a:pt x="239" y="60"/>
                  </a:cubicBezTo>
                  <a:cubicBezTo>
                    <a:pt x="232" y="58"/>
                    <a:pt x="230" y="63"/>
                    <a:pt x="226" y="65"/>
                  </a:cubicBezTo>
                  <a:cubicBezTo>
                    <a:pt x="227" y="66"/>
                    <a:pt x="228" y="67"/>
                    <a:pt x="228" y="68"/>
                  </a:cubicBezTo>
                  <a:cubicBezTo>
                    <a:pt x="227" y="69"/>
                    <a:pt x="226" y="68"/>
                    <a:pt x="225" y="68"/>
                  </a:cubicBezTo>
                  <a:cubicBezTo>
                    <a:pt x="221" y="72"/>
                    <a:pt x="221" y="72"/>
                    <a:pt x="221" y="72"/>
                  </a:cubicBezTo>
                  <a:cubicBezTo>
                    <a:pt x="224" y="72"/>
                    <a:pt x="217" y="75"/>
                    <a:pt x="220" y="72"/>
                  </a:cubicBezTo>
                  <a:cubicBezTo>
                    <a:pt x="216" y="72"/>
                    <a:pt x="214" y="72"/>
                    <a:pt x="210" y="74"/>
                  </a:cubicBezTo>
                  <a:cubicBezTo>
                    <a:pt x="208" y="72"/>
                    <a:pt x="208" y="71"/>
                    <a:pt x="207" y="70"/>
                  </a:cubicBezTo>
                  <a:cubicBezTo>
                    <a:pt x="211" y="73"/>
                    <a:pt x="209" y="72"/>
                    <a:pt x="214" y="71"/>
                  </a:cubicBezTo>
                  <a:cubicBezTo>
                    <a:pt x="214" y="71"/>
                    <a:pt x="218" y="72"/>
                    <a:pt x="219" y="72"/>
                  </a:cubicBezTo>
                  <a:cubicBezTo>
                    <a:pt x="219" y="72"/>
                    <a:pt x="219" y="71"/>
                    <a:pt x="219" y="70"/>
                  </a:cubicBezTo>
                  <a:cubicBezTo>
                    <a:pt x="221" y="70"/>
                    <a:pt x="221" y="70"/>
                    <a:pt x="222" y="70"/>
                  </a:cubicBezTo>
                  <a:cubicBezTo>
                    <a:pt x="222" y="68"/>
                    <a:pt x="222" y="68"/>
                    <a:pt x="222" y="68"/>
                  </a:cubicBezTo>
                  <a:cubicBezTo>
                    <a:pt x="222" y="68"/>
                    <a:pt x="224" y="68"/>
                    <a:pt x="224" y="68"/>
                  </a:cubicBezTo>
                  <a:cubicBezTo>
                    <a:pt x="225" y="67"/>
                    <a:pt x="224" y="66"/>
                    <a:pt x="225" y="64"/>
                  </a:cubicBezTo>
                  <a:cubicBezTo>
                    <a:pt x="226" y="64"/>
                    <a:pt x="226" y="64"/>
                    <a:pt x="226" y="64"/>
                  </a:cubicBezTo>
                  <a:cubicBezTo>
                    <a:pt x="227" y="62"/>
                    <a:pt x="226" y="60"/>
                    <a:pt x="225" y="58"/>
                  </a:cubicBezTo>
                  <a:cubicBezTo>
                    <a:pt x="227" y="58"/>
                    <a:pt x="225" y="55"/>
                    <a:pt x="225" y="55"/>
                  </a:cubicBezTo>
                  <a:cubicBezTo>
                    <a:pt x="225" y="55"/>
                    <a:pt x="225" y="55"/>
                    <a:pt x="225" y="55"/>
                  </a:cubicBezTo>
                  <a:cubicBezTo>
                    <a:pt x="223" y="55"/>
                    <a:pt x="222" y="55"/>
                    <a:pt x="219" y="55"/>
                  </a:cubicBezTo>
                  <a:cubicBezTo>
                    <a:pt x="220" y="55"/>
                    <a:pt x="220" y="51"/>
                    <a:pt x="219" y="51"/>
                  </a:cubicBezTo>
                  <a:cubicBezTo>
                    <a:pt x="214" y="50"/>
                    <a:pt x="214" y="54"/>
                    <a:pt x="212" y="55"/>
                  </a:cubicBezTo>
                  <a:cubicBezTo>
                    <a:pt x="211" y="56"/>
                    <a:pt x="209" y="56"/>
                    <a:pt x="209" y="57"/>
                  </a:cubicBezTo>
                  <a:cubicBezTo>
                    <a:pt x="208" y="57"/>
                    <a:pt x="209" y="59"/>
                    <a:pt x="208" y="60"/>
                  </a:cubicBezTo>
                  <a:cubicBezTo>
                    <a:pt x="208" y="60"/>
                    <a:pt x="206" y="60"/>
                    <a:pt x="206" y="61"/>
                  </a:cubicBezTo>
                  <a:cubicBezTo>
                    <a:pt x="205" y="64"/>
                    <a:pt x="206" y="66"/>
                    <a:pt x="206" y="68"/>
                  </a:cubicBezTo>
                  <a:cubicBezTo>
                    <a:pt x="205" y="67"/>
                    <a:pt x="205" y="67"/>
                    <a:pt x="205" y="67"/>
                  </a:cubicBezTo>
                  <a:cubicBezTo>
                    <a:pt x="203" y="62"/>
                    <a:pt x="203" y="65"/>
                    <a:pt x="201" y="66"/>
                  </a:cubicBezTo>
                  <a:cubicBezTo>
                    <a:pt x="200" y="67"/>
                    <a:pt x="199" y="67"/>
                    <a:pt x="199" y="67"/>
                  </a:cubicBezTo>
                  <a:cubicBezTo>
                    <a:pt x="198" y="68"/>
                    <a:pt x="200" y="72"/>
                    <a:pt x="199" y="75"/>
                  </a:cubicBezTo>
                  <a:cubicBezTo>
                    <a:pt x="199" y="76"/>
                    <a:pt x="197" y="77"/>
                    <a:pt x="197" y="78"/>
                  </a:cubicBezTo>
                  <a:cubicBezTo>
                    <a:pt x="196" y="80"/>
                    <a:pt x="198" y="75"/>
                    <a:pt x="198" y="75"/>
                  </a:cubicBezTo>
                  <a:cubicBezTo>
                    <a:pt x="198" y="73"/>
                    <a:pt x="197" y="69"/>
                    <a:pt x="197" y="68"/>
                  </a:cubicBezTo>
                  <a:cubicBezTo>
                    <a:pt x="197" y="68"/>
                    <a:pt x="197" y="66"/>
                    <a:pt x="197" y="66"/>
                  </a:cubicBezTo>
                  <a:cubicBezTo>
                    <a:pt x="196" y="66"/>
                    <a:pt x="195" y="65"/>
                    <a:pt x="194" y="66"/>
                  </a:cubicBezTo>
                  <a:cubicBezTo>
                    <a:pt x="192" y="66"/>
                    <a:pt x="190" y="69"/>
                    <a:pt x="188" y="69"/>
                  </a:cubicBezTo>
                  <a:cubicBezTo>
                    <a:pt x="186" y="70"/>
                    <a:pt x="185" y="69"/>
                    <a:pt x="183" y="70"/>
                  </a:cubicBezTo>
                  <a:cubicBezTo>
                    <a:pt x="186" y="69"/>
                    <a:pt x="190" y="66"/>
                    <a:pt x="193" y="65"/>
                  </a:cubicBezTo>
                  <a:cubicBezTo>
                    <a:pt x="193" y="65"/>
                    <a:pt x="195" y="66"/>
                    <a:pt x="196" y="65"/>
                  </a:cubicBezTo>
                  <a:cubicBezTo>
                    <a:pt x="197" y="64"/>
                    <a:pt x="196" y="61"/>
                    <a:pt x="197" y="60"/>
                  </a:cubicBezTo>
                  <a:cubicBezTo>
                    <a:pt x="197" y="59"/>
                    <a:pt x="200" y="57"/>
                    <a:pt x="200" y="55"/>
                  </a:cubicBezTo>
                  <a:cubicBezTo>
                    <a:pt x="200" y="55"/>
                    <a:pt x="200" y="54"/>
                    <a:pt x="200" y="53"/>
                  </a:cubicBezTo>
                  <a:cubicBezTo>
                    <a:pt x="201" y="52"/>
                    <a:pt x="203" y="51"/>
                    <a:pt x="204" y="51"/>
                  </a:cubicBezTo>
                  <a:cubicBezTo>
                    <a:pt x="205" y="50"/>
                    <a:pt x="205" y="47"/>
                    <a:pt x="206" y="47"/>
                  </a:cubicBezTo>
                  <a:cubicBezTo>
                    <a:pt x="207" y="47"/>
                    <a:pt x="207" y="49"/>
                    <a:pt x="206" y="49"/>
                  </a:cubicBezTo>
                  <a:cubicBezTo>
                    <a:pt x="206" y="50"/>
                    <a:pt x="206" y="51"/>
                    <a:pt x="207" y="53"/>
                  </a:cubicBezTo>
                  <a:cubicBezTo>
                    <a:pt x="208" y="52"/>
                    <a:pt x="213" y="54"/>
                    <a:pt x="212" y="51"/>
                  </a:cubicBezTo>
                  <a:cubicBezTo>
                    <a:pt x="212" y="50"/>
                    <a:pt x="212" y="50"/>
                    <a:pt x="211" y="50"/>
                  </a:cubicBezTo>
                  <a:cubicBezTo>
                    <a:pt x="211" y="49"/>
                    <a:pt x="211" y="47"/>
                    <a:pt x="211" y="47"/>
                  </a:cubicBezTo>
                  <a:cubicBezTo>
                    <a:pt x="213" y="47"/>
                    <a:pt x="213" y="47"/>
                    <a:pt x="213" y="47"/>
                  </a:cubicBezTo>
                  <a:cubicBezTo>
                    <a:pt x="213" y="45"/>
                    <a:pt x="214" y="43"/>
                    <a:pt x="214" y="41"/>
                  </a:cubicBezTo>
                  <a:cubicBezTo>
                    <a:pt x="213" y="42"/>
                    <a:pt x="212" y="41"/>
                    <a:pt x="212" y="41"/>
                  </a:cubicBezTo>
                  <a:cubicBezTo>
                    <a:pt x="211" y="41"/>
                    <a:pt x="210" y="43"/>
                    <a:pt x="210" y="43"/>
                  </a:cubicBezTo>
                  <a:cubicBezTo>
                    <a:pt x="210" y="44"/>
                    <a:pt x="211" y="44"/>
                    <a:pt x="210" y="45"/>
                  </a:cubicBezTo>
                  <a:cubicBezTo>
                    <a:pt x="210" y="45"/>
                    <a:pt x="208" y="45"/>
                    <a:pt x="208" y="45"/>
                  </a:cubicBezTo>
                  <a:cubicBezTo>
                    <a:pt x="210" y="41"/>
                    <a:pt x="212" y="41"/>
                    <a:pt x="208" y="38"/>
                  </a:cubicBezTo>
                  <a:cubicBezTo>
                    <a:pt x="213" y="36"/>
                    <a:pt x="211" y="37"/>
                    <a:pt x="213" y="32"/>
                  </a:cubicBezTo>
                  <a:cubicBezTo>
                    <a:pt x="211" y="32"/>
                    <a:pt x="209" y="32"/>
                    <a:pt x="207" y="32"/>
                  </a:cubicBezTo>
                  <a:cubicBezTo>
                    <a:pt x="207" y="30"/>
                    <a:pt x="208" y="27"/>
                    <a:pt x="207" y="25"/>
                  </a:cubicBezTo>
                  <a:cubicBezTo>
                    <a:pt x="207" y="24"/>
                    <a:pt x="205" y="23"/>
                    <a:pt x="205" y="23"/>
                  </a:cubicBezTo>
                  <a:cubicBezTo>
                    <a:pt x="204" y="20"/>
                    <a:pt x="206" y="19"/>
                    <a:pt x="205" y="16"/>
                  </a:cubicBezTo>
                  <a:cubicBezTo>
                    <a:pt x="204" y="14"/>
                    <a:pt x="202" y="12"/>
                    <a:pt x="202" y="10"/>
                  </a:cubicBezTo>
                  <a:cubicBezTo>
                    <a:pt x="201" y="9"/>
                    <a:pt x="202" y="8"/>
                    <a:pt x="202" y="7"/>
                  </a:cubicBezTo>
                  <a:cubicBezTo>
                    <a:pt x="201" y="7"/>
                    <a:pt x="199" y="7"/>
                    <a:pt x="199" y="6"/>
                  </a:cubicBezTo>
                  <a:cubicBezTo>
                    <a:pt x="195" y="13"/>
                    <a:pt x="195" y="13"/>
                    <a:pt x="195" y="13"/>
                  </a:cubicBezTo>
                  <a:cubicBezTo>
                    <a:pt x="194" y="19"/>
                    <a:pt x="194" y="19"/>
                    <a:pt x="194" y="19"/>
                  </a:cubicBezTo>
                  <a:cubicBezTo>
                    <a:pt x="194" y="19"/>
                    <a:pt x="193" y="27"/>
                    <a:pt x="192" y="28"/>
                  </a:cubicBezTo>
                  <a:cubicBezTo>
                    <a:pt x="192" y="30"/>
                    <a:pt x="187" y="36"/>
                    <a:pt x="187" y="36"/>
                  </a:cubicBezTo>
                  <a:cubicBezTo>
                    <a:pt x="184" y="33"/>
                    <a:pt x="184" y="33"/>
                    <a:pt x="184" y="33"/>
                  </a:cubicBezTo>
                  <a:cubicBezTo>
                    <a:pt x="179" y="34"/>
                    <a:pt x="179" y="34"/>
                    <a:pt x="179" y="34"/>
                  </a:cubicBezTo>
                  <a:cubicBezTo>
                    <a:pt x="179" y="34"/>
                    <a:pt x="176" y="37"/>
                    <a:pt x="174" y="36"/>
                  </a:cubicBezTo>
                  <a:cubicBezTo>
                    <a:pt x="172" y="34"/>
                    <a:pt x="171" y="31"/>
                    <a:pt x="171" y="31"/>
                  </a:cubicBezTo>
                  <a:cubicBezTo>
                    <a:pt x="167" y="31"/>
                    <a:pt x="167" y="31"/>
                    <a:pt x="167" y="31"/>
                  </a:cubicBezTo>
                  <a:cubicBezTo>
                    <a:pt x="166" y="29"/>
                    <a:pt x="166" y="29"/>
                    <a:pt x="166" y="29"/>
                  </a:cubicBezTo>
                  <a:cubicBezTo>
                    <a:pt x="163" y="30"/>
                    <a:pt x="163" y="30"/>
                    <a:pt x="163" y="30"/>
                  </a:cubicBezTo>
                  <a:cubicBezTo>
                    <a:pt x="157" y="28"/>
                    <a:pt x="157" y="28"/>
                    <a:pt x="157" y="28"/>
                  </a:cubicBezTo>
                  <a:cubicBezTo>
                    <a:pt x="156" y="33"/>
                    <a:pt x="156" y="33"/>
                    <a:pt x="156" y="33"/>
                  </a:cubicBezTo>
                  <a:cubicBezTo>
                    <a:pt x="159" y="35"/>
                    <a:pt x="159" y="35"/>
                    <a:pt x="159" y="35"/>
                  </a:cubicBezTo>
                  <a:cubicBezTo>
                    <a:pt x="157" y="39"/>
                    <a:pt x="157" y="39"/>
                    <a:pt x="157" y="39"/>
                  </a:cubicBezTo>
                  <a:cubicBezTo>
                    <a:pt x="151" y="37"/>
                    <a:pt x="151" y="37"/>
                    <a:pt x="151" y="37"/>
                  </a:cubicBezTo>
                  <a:cubicBezTo>
                    <a:pt x="147" y="38"/>
                    <a:pt x="147" y="38"/>
                    <a:pt x="147" y="38"/>
                  </a:cubicBezTo>
                  <a:cubicBezTo>
                    <a:pt x="147" y="38"/>
                    <a:pt x="145" y="39"/>
                    <a:pt x="143" y="37"/>
                  </a:cubicBezTo>
                  <a:cubicBezTo>
                    <a:pt x="140" y="36"/>
                    <a:pt x="141" y="39"/>
                    <a:pt x="139" y="39"/>
                  </a:cubicBezTo>
                  <a:cubicBezTo>
                    <a:pt x="137" y="39"/>
                    <a:pt x="138" y="43"/>
                    <a:pt x="137" y="42"/>
                  </a:cubicBezTo>
                  <a:cubicBezTo>
                    <a:pt x="135" y="41"/>
                    <a:pt x="134" y="45"/>
                    <a:pt x="133" y="45"/>
                  </a:cubicBezTo>
                  <a:cubicBezTo>
                    <a:pt x="131" y="45"/>
                    <a:pt x="129" y="44"/>
                    <a:pt x="129" y="42"/>
                  </a:cubicBezTo>
                  <a:cubicBezTo>
                    <a:pt x="129" y="41"/>
                    <a:pt x="126" y="40"/>
                    <a:pt x="125" y="39"/>
                  </a:cubicBezTo>
                  <a:cubicBezTo>
                    <a:pt x="124" y="37"/>
                    <a:pt x="122" y="36"/>
                    <a:pt x="123" y="33"/>
                  </a:cubicBezTo>
                  <a:cubicBezTo>
                    <a:pt x="124" y="30"/>
                    <a:pt x="123" y="20"/>
                    <a:pt x="123" y="20"/>
                  </a:cubicBezTo>
                  <a:cubicBezTo>
                    <a:pt x="123" y="20"/>
                    <a:pt x="126" y="18"/>
                    <a:pt x="128" y="16"/>
                  </a:cubicBezTo>
                  <a:cubicBezTo>
                    <a:pt x="130" y="15"/>
                    <a:pt x="129" y="14"/>
                    <a:pt x="128" y="12"/>
                  </a:cubicBezTo>
                  <a:cubicBezTo>
                    <a:pt x="127" y="11"/>
                    <a:pt x="129" y="9"/>
                    <a:pt x="128" y="9"/>
                  </a:cubicBezTo>
                  <a:cubicBezTo>
                    <a:pt x="127" y="8"/>
                    <a:pt x="123" y="7"/>
                    <a:pt x="123" y="7"/>
                  </a:cubicBezTo>
                  <a:cubicBezTo>
                    <a:pt x="126" y="4"/>
                    <a:pt x="126" y="4"/>
                    <a:pt x="126" y="4"/>
                  </a:cubicBezTo>
                  <a:cubicBezTo>
                    <a:pt x="126" y="4"/>
                    <a:pt x="126" y="1"/>
                    <a:pt x="124" y="1"/>
                  </a:cubicBezTo>
                  <a:cubicBezTo>
                    <a:pt x="122" y="2"/>
                    <a:pt x="118" y="0"/>
                    <a:pt x="118" y="0"/>
                  </a:cubicBezTo>
                  <a:cubicBezTo>
                    <a:pt x="118" y="3"/>
                    <a:pt x="118" y="3"/>
                    <a:pt x="118" y="3"/>
                  </a:cubicBezTo>
                  <a:cubicBezTo>
                    <a:pt x="117" y="6"/>
                    <a:pt x="117" y="6"/>
                    <a:pt x="117" y="6"/>
                  </a:cubicBezTo>
                  <a:cubicBezTo>
                    <a:pt x="117" y="6"/>
                    <a:pt x="114" y="6"/>
                    <a:pt x="113" y="6"/>
                  </a:cubicBezTo>
                  <a:cubicBezTo>
                    <a:pt x="111" y="6"/>
                    <a:pt x="111" y="10"/>
                    <a:pt x="109" y="10"/>
                  </a:cubicBezTo>
                  <a:cubicBezTo>
                    <a:pt x="107" y="10"/>
                    <a:pt x="107" y="12"/>
                    <a:pt x="105" y="12"/>
                  </a:cubicBezTo>
                  <a:cubicBezTo>
                    <a:pt x="103" y="12"/>
                    <a:pt x="100" y="12"/>
                    <a:pt x="100" y="12"/>
                  </a:cubicBezTo>
                  <a:cubicBezTo>
                    <a:pt x="100" y="12"/>
                    <a:pt x="98" y="11"/>
                    <a:pt x="97" y="13"/>
                  </a:cubicBezTo>
                  <a:cubicBezTo>
                    <a:pt x="96" y="15"/>
                    <a:pt x="98" y="16"/>
                    <a:pt x="98" y="16"/>
                  </a:cubicBezTo>
                  <a:cubicBezTo>
                    <a:pt x="98" y="16"/>
                    <a:pt x="94" y="16"/>
                    <a:pt x="93" y="14"/>
                  </a:cubicBezTo>
                  <a:cubicBezTo>
                    <a:pt x="92" y="13"/>
                    <a:pt x="87" y="13"/>
                    <a:pt x="87" y="13"/>
                  </a:cubicBezTo>
                  <a:cubicBezTo>
                    <a:pt x="87" y="13"/>
                    <a:pt x="85" y="11"/>
                    <a:pt x="81" y="11"/>
                  </a:cubicBezTo>
                  <a:cubicBezTo>
                    <a:pt x="78" y="10"/>
                    <a:pt x="78" y="11"/>
                    <a:pt x="80" y="12"/>
                  </a:cubicBezTo>
                  <a:cubicBezTo>
                    <a:pt x="82" y="13"/>
                    <a:pt x="80" y="15"/>
                    <a:pt x="82" y="17"/>
                  </a:cubicBezTo>
                  <a:cubicBezTo>
                    <a:pt x="84" y="19"/>
                    <a:pt x="84" y="20"/>
                    <a:pt x="84" y="21"/>
                  </a:cubicBezTo>
                  <a:cubicBezTo>
                    <a:pt x="85" y="23"/>
                    <a:pt x="83" y="27"/>
                    <a:pt x="83" y="29"/>
                  </a:cubicBezTo>
                  <a:cubicBezTo>
                    <a:pt x="84" y="31"/>
                    <a:pt x="85" y="31"/>
                    <a:pt x="87" y="32"/>
                  </a:cubicBezTo>
                  <a:cubicBezTo>
                    <a:pt x="88" y="33"/>
                    <a:pt x="91" y="32"/>
                    <a:pt x="93" y="31"/>
                  </a:cubicBezTo>
                  <a:cubicBezTo>
                    <a:pt x="95" y="30"/>
                    <a:pt x="96" y="34"/>
                    <a:pt x="96" y="34"/>
                  </a:cubicBezTo>
                  <a:cubicBezTo>
                    <a:pt x="96" y="34"/>
                    <a:pt x="95" y="35"/>
                    <a:pt x="93" y="35"/>
                  </a:cubicBezTo>
                  <a:cubicBezTo>
                    <a:pt x="91" y="35"/>
                    <a:pt x="90" y="41"/>
                    <a:pt x="88" y="41"/>
                  </a:cubicBezTo>
                  <a:cubicBezTo>
                    <a:pt x="86" y="41"/>
                    <a:pt x="86" y="43"/>
                    <a:pt x="84" y="43"/>
                  </a:cubicBezTo>
                  <a:cubicBezTo>
                    <a:pt x="82" y="43"/>
                    <a:pt x="81" y="47"/>
                    <a:pt x="79" y="47"/>
                  </a:cubicBezTo>
                  <a:cubicBezTo>
                    <a:pt x="76" y="47"/>
                    <a:pt x="73" y="50"/>
                    <a:pt x="73" y="50"/>
                  </a:cubicBezTo>
                  <a:cubicBezTo>
                    <a:pt x="69" y="47"/>
                    <a:pt x="69" y="47"/>
                    <a:pt x="69" y="47"/>
                  </a:cubicBezTo>
                  <a:cubicBezTo>
                    <a:pt x="66" y="46"/>
                    <a:pt x="66" y="46"/>
                    <a:pt x="66" y="46"/>
                  </a:cubicBezTo>
                  <a:cubicBezTo>
                    <a:pt x="65" y="42"/>
                    <a:pt x="65" y="42"/>
                    <a:pt x="65" y="42"/>
                  </a:cubicBezTo>
                  <a:cubicBezTo>
                    <a:pt x="62" y="42"/>
                    <a:pt x="62" y="42"/>
                    <a:pt x="62" y="42"/>
                  </a:cubicBezTo>
                  <a:cubicBezTo>
                    <a:pt x="61" y="46"/>
                    <a:pt x="61" y="46"/>
                    <a:pt x="61" y="46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55" y="45"/>
                    <a:pt x="55" y="45"/>
                    <a:pt x="55" y="45"/>
                  </a:cubicBezTo>
                  <a:cubicBezTo>
                    <a:pt x="55" y="47"/>
                    <a:pt x="55" y="47"/>
                    <a:pt x="55" y="47"/>
                  </a:cubicBezTo>
                  <a:cubicBezTo>
                    <a:pt x="55" y="47"/>
                    <a:pt x="49" y="48"/>
                    <a:pt x="46" y="48"/>
                  </a:cubicBezTo>
                  <a:cubicBezTo>
                    <a:pt x="44" y="48"/>
                    <a:pt x="41" y="46"/>
                    <a:pt x="41" y="46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5" y="51"/>
                    <a:pt x="45" y="51"/>
                    <a:pt x="45" y="51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39" y="52"/>
                    <a:pt x="39" y="52"/>
                    <a:pt x="39" y="52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41" y="58"/>
                    <a:pt x="41" y="58"/>
                    <a:pt x="41" y="58"/>
                  </a:cubicBezTo>
                  <a:cubicBezTo>
                    <a:pt x="41" y="58"/>
                    <a:pt x="44" y="65"/>
                    <a:pt x="44" y="66"/>
                  </a:cubicBezTo>
                  <a:cubicBezTo>
                    <a:pt x="46" y="69"/>
                    <a:pt x="43" y="72"/>
                    <a:pt x="43" y="74"/>
                  </a:cubicBezTo>
                  <a:cubicBezTo>
                    <a:pt x="42" y="77"/>
                    <a:pt x="33" y="99"/>
                    <a:pt x="33" y="99"/>
                  </a:cubicBezTo>
                  <a:cubicBezTo>
                    <a:pt x="33" y="99"/>
                    <a:pt x="33" y="102"/>
                    <a:pt x="31" y="102"/>
                  </a:cubicBezTo>
                  <a:cubicBezTo>
                    <a:pt x="28" y="102"/>
                    <a:pt x="26" y="102"/>
                    <a:pt x="24" y="103"/>
                  </a:cubicBezTo>
                  <a:cubicBezTo>
                    <a:pt x="22" y="104"/>
                    <a:pt x="18" y="104"/>
                    <a:pt x="16" y="106"/>
                  </a:cubicBezTo>
                  <a:cubicBezTo>
                    <a:pt x="14" y="108"/>
                    <a:pt x="10" y="109"/>
                    <a:pt x="9" y="112"/>
                  </a:cubicBezTo>
                  <a:cubicBezTo>
                    <a:pt x="8" y="114"/>
                    <a:pt x="8" y="117"/>
                    <a:pt x="7" y="119"/>
                  </a:cubicBezTo>
                  <a:cubicBezTo>
                    <a:pt x="5" y="122"/>
                    <a:pt x="4" y="123"/>
                    <a:pt x="4" y="125"/>
                  </a:cubicBezTo>
                  <a:cubicBezTo>
                    <a:pt x="4" y="127"/>
                    <a:pt x="4" y="130"/>
                    <a:pt x="4" y="130"/>
                  </a:cubicBezTo>
                  <a:cubicBezTo>
                    <a:pt x="4" y="130"/>
                    <a:pt x="0" y="128"/>
                    <a:pt x="0" y="130"/>
                  </a:cubicBezTo>
                  <a:cubicBezTo>
                    <a:pt x="0" y="131"/>
                    <a:pt x="0" y="135"/>
                    <a:pt x="2" y="136"/>
                  </a:cubicBezTo>
                  <a:cubicBezTo>
                    <a:pt x="3" y="136"/>
                    <a:pt x="3" y="140"/>
                    <a:pt x="3" y="140"/>
                  </a:cubicBezTo>
                  <a:cubicBezTo>
                    <a:pt x="2" y="144"/>
                    <a:pt x="2" y="144"/>
                    <a:pt x="2" y="144"/>
                  </a:cubicBezTo>
                  <a:cubicBezTo>
                    <a:pt x="2" y="144"/>
                    <a:pt x="6" y="146"/>
                    <a:pt x="7" y="149"/>
                  </a:cubicBezTo>
                  <a:cubicBezTo>
                    <a:pt x="8" y="151"/>
                    <a:pt x="13" y="152"/>
                    <a:pt x="13" y="154"/>
                  </a:cubicBezTo>
                  <a:cubicBezTo>
                    <a:pt x="13" y="157"/>
                    <a:pt x="15" y="158"/>
                    <a:pt x="15" y="158"/>
                  </a:cubicBezTo>
                  <a:cubicBezTo>
                    <a:pt x="23" y="158"/>
                    <a:pt x="23" y="158"/>
                    <a:pt x="23" y="158"/>
                  </a:cubicBezTo>
                  <a:cubicBezTo>
                    <a:pt x="23" y="158"/>
                    <a:pt x="27" y="156"/>
                    <a:pt x="29" y="154"/>
                  </a:cubicBezTo>
                  <a:cubicBezTo>
                    <a:pt x="31" y="152"/>
                    <a:pt x="31" y="156"/>
                    <a:pt x="31" y="156"/>
                  </a:cubicBezTo>
                  <a:cubicBezTo>
                    <a:pt x="29" y="182"/>
                    <a:pt x="29" y="182"/>
                    <a:pt x="29" y="182"/>
                  </a:cubicBezTo>
                  <a:cubicBezTo>
                    <a:pt x="39" y="185"/>
                    <a:pt x="39" y="185"/>
                    <a:pt x="39" y="185"/>
                  </a:cubicBezTo>
                  <a:cubicBezTo>
                    <a:pt x="39" y="185"/>
                    <a:pt x="41" y="185"/>
                    <a:pt x="43" y="186"/>
                  </a:cubicBezTo>
                  <a:cubicBezTo>
                    <a:pt x="44" y="187"/>
                    <a:pt x="49" y="185"/>
                    <a:pt x="48" y="184"/>
                  </a:cubicBezTo>
                  <a:cubicBezTo>
                    <a:pt x="47" y="182"/>
                    <a:pt x="49" y="181"/>
                    <a:pt x="49" y="181"/>
                  </a:cubicBezTo>
                  <a:cubicBezTo>
                    <a:pt x="52" y="181"/>
                    <a:pt x="52" y="181"/>
                    <a:pt x="52" y="181"/>
                  </a:cubicBezTo>
                  <a:cubicBezTo>
                    <a:pt x="52" y="181"/>
                    <a:pt x="58" y="171"/>
                    <a:pt x="61" y="170"/>
                  </a:cubicBezTo>
                  <a:cubicBezTo>
                    <a:pt x="65" y="170"/>
                    <a:pt x="69" y="168"/>
                    <a:pt x="72" y="168"/>
                  </a:cubicBezTo>
                  <a:cubicBezTo>
                    <a:pt x="76" y="168"/>
                    <a:pt x="76" y="168"/>
                    <a:pt x="76" y="168"/>
                  </a:cubicBezTo>
                  <a:cubicBezTo>
                    <a:pt x="77" y="170"/>
                    <a:pt x="77" y="170"/>
                    <a:pt x="77" y="170"/>
                  </a:cubicBezTo>
                  <a:cubicBezTo>
                    <a:pt x="77" y="170"/>
                    <a:pt x="73" y="177"/>
                    <a:pt x="74" y="179"/>
                  </a:cubicBezTo>
                  <a:cubicBezTo>
                    <a:pt x="75" y="181"/>
                    <a:pt x="76" y="184"/>
                    <a:pt x="78" y="184"/>
                  </a:cubicBezTo>
                  <a:cubicBezTo>
                    <a:pt x="80" y="185"/>
                    <a:pt x="80" y="185"/>
                    <a:pt x="83" y="186"/>
                  </a:cubicBezTo>
                  <a:cubicBezTo>
                    <a:pt x="85" y="186"/>
                    <a:pt x="86" y="182"/>
                    <a:pt x="88" y="185"/>
                  </a:cubicBezTo>
                  <a:cubicBezTo>
                    <a:pt x="91" y="188"/>
                    <a:pt x="92" y="189"/>
                    <a:pt x="95" y="191"/>
                  </a:cubicBezTo>
                  <a:cubicBezTo>
                    <a:pt x="98" y="192"/>
                    <a:pt x="97" y="193"/>
                    <a:pt x="100" y="195"/>
                  </a:cubicBezTo>
                  <a:cubicBezTo>
                    <a:pt x="102" y="196"/>
                    <a:pt x="103" y="198"/>
                    <a:pt x="106" y="198"/>
                  </a:cubicBezTo>
                  <a:cubicBezTo>
                    <a:pt x="109" y="198"/>
                    <a:pt x="110" y="200"/>
                    <a:pt x="113" y="200"/>
                  </a:cubicBezTo>
                  <a:cubicBezTo>
                    <a:pt x="115" y="200"/>
                    <a:pt x="117" y="198"/>
                    <a:pt x="118" y="200"/>
                  </a:cubicBezTo>
                  <a:cubicBezTo>
                    <a:pt x="120" y="202"/>
                    <a:pt x="120" y="205"/>
                    <a:pt x="121" y="208"/>
                  </a:cubicBezTo>
                  <a:cubicBezTo>
                    <a:pt x="122" y="210"/>
                    <a:pt x="123" y="213"/>
                    <a:pt x="123" y="213"/>
                  </a:cubicBezTo>
                  <a:cubicBezTo>
                    <a:pt x="123" y="213"/>
                    <a:pt x="121" y="216"/>
                    <a:pt x="120" y="218"/>
                  </a:cubicBezTo>
                  <a:cubicBezTo>
                    <a:pt x="119" y="220"/>
                    <a:pt x="120" y="222"/>
                    <a:pt x="122" y="225"/>
                  </a:cubicBezTo>
                  <a:cubicBezTo>
                    <a:pt x="123" y="228"/>
                    <a:pt x="123" y="230"/>
                    <a:pt x="123" y="230"/>
                  </a:cubicBezTo>
                  <a:cubicBezTo>
                    <a:pt x="136" y="229"/>
                    <a:pt x="136" y="229"/>
                    <a:pt x="136" y="229"/>
                  </a:cubicBezTo>
                  <a:cubicBezTo>
                    <a:pt x="136" y="229"/>
                    <a:pt x="135" y="232"/>
                    <a:pt x="136" y="234"/>
                  </a:cubicBezTo>
                  <a:cubicBezTo>
                    <a:pt x="136" y="237"/>
                    <a:pt x="136" y="239"/>
                    <a:pt x="139" y="241"/>
                  </a:cubicBezTo>
                  <a:cubicBezTo>
                    <a:pt x="141" y="242"/>
                    <a:pt x="142" y="244"/>
                    <a:pt x="143" y="246"/>
                  </a:cubicBezTo>
                  <a:cubicBezTo>
                    <a:pt x="144" y="248"/>
                    <a:pt x="143" y="248"/>
                    <a:pt x="143" y="251"/>
                  </a:cubicBezTo>
                  <a:cubicBezTo>
                    <a:pt x="143" y="254"/>
                    <a:pt x="140" y="262"/>
                    <a:pt x="140" y="262"/>
                  </a:cubicBezTo>
                  <a:cubicBezTo>
                    <a:pt x="142" y="265"/>
                    <a:pt x="142" y="265"/>
                    <a:pt x="142" y="265"/>
                  </a:cubicBezTo>
                  <a:cubicBezTo>
                    <a:pt x="140" y="267"/>
                    <a:pt x="140" y="267"/>
                    <a:pt x="140" y="267"/>
                  </a:cubicBezTo>
                  <a:cubicBezTo>
                    <a:pt x="141" y="269"/>
                    <a:pt x="141" y="269"/>
                    <a:pt x="141" y="269"/>
                  </a:cubicBezTo>
                  <a:cubicBezTo>
                    <a:pt x="141" y="269"/>
                    <a:pt x="142" y="270"/>
                    <a:pt x="143" y="272"/>
                  </a:cubicBezTo>
                  <a:cubicBezTo>
                    <a:pt x="145" y="274"/>
                    <a:pt x="144" y="277"/>
                    <a:pt x="144" y="280"/>
                  </a:cubicBezTo>
                  <a:cubicBezTo>
                    <a:pt x="143" y="284"/>
                    <a:pt x="145" y="285"/>
                    <a:pt x="145" y="288"/>
                  </a:cubicBezTo>
                  <a:cubicBezTo>
                    <a:pt x="145" y="290"/>
                    <a:pt x="155" y="290"/>
                    <a:pt x="155" y="290"/>
                  </a:cubicBezTo>
                  <a:cubicBezTo>
                    <a:pt x="157" y="289"/>
                    <a:pt x="157" y="289"/>
                    <a:pt x="157" y="289"/>
                  </a:cubicBezTo>
                  <a:cubicBezTo>
                    <a:pt x="158" y="291"/>
                    <a:pt x="158" y="291"/>
                    <a:pt x="158" y="291"/>
                  </a:cubicBezTo>
                  <a:cubicBezTo>
                    <a:pt x="158" y="291"/>
                    <a:pt x="158" y="294"/>
                    <a:pt x="161" y="294"/>
                  </a:cubicBezTo>
                  <a:cubicBezTo>
                    <a:pt x="164" y="294"/>
                    <a:pt x="165" y="295"/>
                    <a:pt x="165" y="298"/>
                  </a:cubicBezTo>
                  <a:cubicBezTo>
                    <a:pt x="165" y="302"/>
                    <a:pt x="165" y="305"/>
                    <a:pt x="165" y="308"/>
                  </a:cubicBezTo>
                  <a:cubicBezTo>
                    <a:pt x="165" y="311"/>
                    <a:pt x="166" y="314"/>
                    <a:pt x="167" y="313"/>
                  </a:cubicBezTo>
                  <a:cubicBezTo>
                    <a:pt x="169" y="312"/>
                    <a:pt x="172" y="311"/>
                    <a:pt x="172" y="312"/>
                  </a:cubicBezTo>
                  <a:cubicBezTo>
                    <a:pt x="172" y="314"/>
                    <a:pt x="172" y="319"/>
                    <a:pt x="171" y="321"/>
                  </a:cubicBezTo>
                  <a:cubicBezTo>
                    <a:pt x="169" y="323"/>
                    <a:pt x="170" y="331"/>
                    <a:pt x="170" y="331"/>
                  </a:cubicBezTo>
                  <a:cubicBezTo>
                    <a:pt x="170" y="331"/>
                    <a:pt x="175" y="334"/>
                    <a:pt x="174" y="332"/>
                  </a:cubicBezTo>
                  <a:cubicBezTo>
                    <a:pt x="174" y="330"/>
                    <a:pt x="177" y="332"/>
                    <a:pt x="177" y="332"/>
                  </a:cubicBezTo>
                  <a:cubicBezTo>
                    <a:pt x="177" y="332"/>
                    <a:pt x="177" y="336"/>
                    <a:pt x="178" y="339"/>
                  </a:cubicBezTo>
                  <a:cubicBezTo>
                    <a:pt x="178" y="342"/>
                    <a:pt x="178" y="347"/>
                    <a:pt x="178" y="348"/>
                  </a:cubicBezTo>
                  <a:cubicBezTo>
                    <a:pt x="179" y="350"/>
                    <a:pt x="176" y="350"/>
                    <a:pt x="175" y="351"/>
                  </a:cubicBezTo>
                  <a:cubicBezTo>
                    <a:pt x="174" y="353"/>
                    <a:pt x="169" y="352"/>
                    <a:pt x="168" y="355"/>
                  </a:cubicBezTo>
                  <a:cubicBezTo>
                    <a:pt x="167" y="357"/>
                    <a:pt x="166" y="359"/>
                    <a:pt x="164" y="361"/>
                  </a:cubicBezTo>
                  <a:cubicBezTo>
                    <a:pt x="162" y="363"/>
                    <a:pt x="160" y="363"/>
                    <a:pt x="160" y="365"/>
                  </a:cubicBezTo>
                  <a:cubicBezTo>
                    <a:pt x="159" y="367"/>
                    <a:pt x="154" y="366"/>
                    <a:pt x="154" y="369"/>
                  </a:cubicBezTo>
                  <a:cubicBezTo>
                    <a:pt x="154" y="372"/>
                    <a:pt x="153" y="375"/>
                    <a:pt x="151" y="376"/>
                  </a:cubicBezTo>
                  <a:cubicBezTo>
                    <a:pt x="149" y="377"/>
                    <a:pt x="147" y="378"/>
                    <a:pt x="147" y="380"/>
                  </a:cubicBezTo>
                  <a:cubicBezTo>
                    <a:pt x="147" y="382"/>
                    <a:pt x="145" y="387"/>
                    <a:pt x="145" y="387"/>
                  </a:cubicBezTo>
                  <a:cubicBezTo>
                    <a:pt x="151" y="385"/>
                    <a:pt x="151" y="385"/>
                    <a:pt x="151" y="385"/>
                  </a:cubicBezTo>
                  <a:cubicBezTo>
                    <a:pt x="159" y="390"/>
                    <a:pt x="159" y="390"/>
                    <a:pt x="159" y="390"/>
                  </a:cubicBezTo>
                  <a:cubicBezTo>
                    <a:pt x="159" y="390"/>
                    <a:pt x="160" y="392"/>
                    <a:pt x="161" y="394"/>
                  </a:cubicBezTo>
                  <a:cubicBezTo>
                    <a:pt x="162" y="396"/>
                    <a:pt x="165" y="395"/>
                    <a:pt x="167" y="398"/>
                  </a:cubicBezTo>
                  <a:cubicBezTo>
                    <a:pt x="168" y="400"/>
                    <a:pt x="169" y="400"/>
                    <a:pt x="172" y="402"/>
                  </a:cubicBezTo>
                  <a:cubicBezTo>
                    <a:pt x="175" y="404"/>
                    <a:pt x="177" y="403"/>
                    <a:pt x="178" y="406"/>
                  </a:cubicBezTo>
                  <a:cubicBezTo>
                    <a:pt x="178" y="409"/>
                    <a:pt x="179" y="411"/>
                    <a:pt x="182" y="412"/>
                  </a:cubicBezTo>
                  <a:cubicBezTo>
                    <a:pt x="184" y="413"/>
                    <a:pt x="185" y="414"/>
                    <a:pt x="185" y="414"/>
                  </a:cubicBezTo>
                  <a:cubicBezTo>
                    <a:pt x="181" y="420"/>
                    <a:pt x="181" y="420"/>
                    <a:pt x="181" y="420"/>
                  </a:cubicBezTo>
                  <a:cubicBezTo>
                    <a:pt x="182" y="423"/>
                    <a:pt x="182" y="423"/>
                    <a:pt x="182" y="423"/>
                  </a:cubicBezTo>
                  <a:cubicBezTo>
                    <a:pt x="185" y="421"/>
                    <a:pt x="187" y="419"/>
                    <a:pt x="188" y="416"/>
                  </a:cubicBezTo>
                  <a:cubicBezTo>
                    <a:pt x="188" y="413"/>
                    <a:pt x="187" y="412"/>
                    <a:pt x="186" y="409"/>
                  </a:cubicBezTo>
                  <a:cubicBezTo>
                    <a:pt x="188" y="408"/>
                    <a:pt x="192" y="405"/>
                    <a:pt x="192" y="402"/>
                  </a:cubicBezTo>
                  <a:cubicBezTo>
                    <a:pt x="192" y="402"/>
                    <a:pt x="192" y="400"/>
                    <a:pt x="192" y="400"/>
                  </a:cubicBezTo>
                  <a:cubicBezTo>
                    <a:pt x="193" y="399"/>
                    <a:pt x="195" y="399"/>
                    <a:pt x="196" y="398"/>
                  </a:cubicBezTo>
                  <a:cubicBezTo>
                    <a:pt x="196" y="397"/>
                    <a:pt x="196" y="397"/>
                    <a:pt x="196" y="397"/>
                  </a:cubicBezTo>
                  <a:cubicBezTo>
                    <a:pt x="199" y="395"/>
                    <a:pt x="199" y="393"/>
                    <a:pt x="199" y="388"/>
                  </a:cubicBezTo>
                  <a:cubicBezTo>
                    <a:pt x="200" y="389"/>
                    <a:pt x="201" y="388"/>
                    <a:pt x="202" y="389"/>
                  </a:cubicBezTo>
                  <a:cubicBezTo>
                    <a:pt x="202" y="390"/>
                    <a:pt x="202" y="390"/>
                    <a:pt x="202" y="390"/>
                  </a:cubicBezTo>
                  <a:cubicBezTo>
                    <a:pt x="202" y="390"/>
                    <a:pt x="203" y="391"/>
                    <a:pt x="204" y="391"/>
                  </a:cubicBezTo>
                  <a:cubicBezTo>
                    <a:pt x="204" y="391"/>
                    <a:pt x="205" y="389"/>
                    <a:pt x="204" y="389"/>
                  </a:cubicBezTo>
                  <a:cubicBezTo>
                    <a:pt x="206" y="390"/>
                    <a:pt x="206" y="390"/>
                    <a:pt x="206" y="390"/>
                  </a:cubicBezTo>
                  <a:cubicBezTo>
                    <a:pt x="205" y="390"/>
                    <a:pt x="205" y="393"/>
                    <a:pt x="205" y="392"/>
                  </a:cubicBezTo>
                  <a:cubicBezTo>
                    <a:pt x="204" y="396"/>
                    <a:pt x="204" y="397"/>
                    <a:pt x="203" y="400"/>
                  </a:cubicBezTo>
                  <a:cubicBezTo>
                    <a:pt x="203" y="400"/>
                    <a:pt x="201" y="401"/>
                    <a:pt x="201" y="402"/>
                  </a:cubicBezTo>
                  <a:cubicBezTo>
                    <a:pt x="199" y="406"/>
                    <a:pt x="205" y="399"/>
                    <a:pt x="205" y="399"/>
                  </a:cubicBezTo>
                  <a:cubicBezTo>
                    <a:pt x="206" y="396"/>
                    <a:pt x="208" y="391"/>
                    <a:pt x="209" y="388"/>
                  </a:cubicBezTo>
                  <a:cubicBezTo>
                    <a:pt x="210" y="384"/>
                    <a:pt x="210" y="381"/>
                    <a:pt x="212" y="378"/>
                  </a:cubicBezTo>
                  <a:cubicBezTo>
                    <a:pt x="213" y="377"/>
                    <a:pt x="217" y="372"/>
                    <a:pt x="218" y="372"/>
                  </a:cubicBezTo>
                  <a:cubicBezTo>
                    <a:pt x="219" y="371"/>
                    <a:pt x="220" y="372"/>
                    <a:pt x="220" y="371"/>
                  </a:cubicBezTo>
                  <a:cubicBezTo>
                    <a:pt x="221" y="370"/>
                    <a:pt x="220" y="369"/>
                    <a:pt x="221" y="367"/>
                  </a:cubicBezTo>
                  <a:cubicBezTo>
                    <a:pt x="221" y="367"/>
                    <a:pt x="222" y="366"/>
                    <a:pt x="222" y="366"/>
                  </a:cubicBezTo>
                  <a:cubicBezTo>
                    <a:pt x="221" y="365"/>
                    <a:pt x="222" y="356"/>
                    <a:pt x="222" y="353"/>
                  </a:cubicBezTo>
                  <a:cubicBezTo>
                    <a:pt x="221" y="353"/>
                    <a:pt x="220" y="353"/>
                    <a:pt x="220" y="352"/>
                  </a:cubicBezTo>
                  <a:cubicBezTo>
                    <a:pt x="220" y="351"/>
                    <a:pt x="221" y="350"/>
                    <a:pt x="221" y="349"/>
                  </a:cubicBezTo>
                  <a:cubicBezTo>
                    <a:pt x="219" y="349"/>
                    <a:pt x="219" y="349"/>
                    <a:pt x="219" y="349"/>
                  </a:cubicBezTo>
                  <a:cubicBezTo>
                    <a:pt x="219" y="349"/>
                    <a:pt x="219" y="347"/>
                    <a:pt x="219" y="347"/>
                  </a:cubicBezTo>
                  <a:cubicBezTo>
                    <a:pt x="221" y="348"/>
                    <a:pt x="220" y="346"/>
                    <a:pt x="220" y="346"/>
                  </a:cubicBezTo>
                  <a:cubicBezTo>
                    <a:pt x="220" y="346"/>
                    <a:pt x="220" y="342"/>
                    <a:pt x="220" y="341"/>
                  </a:cubicBezTo>
                  <a:cubicBezTo>
                    <a:pt x="220" y="340"/>
                    <a:pt x="219" y="341"/>
                    <a:pt x="219" y="339"/>
                  </a:cubicBezTo>
                  <a:cubicBezTo>
                    <a:pt x="219" y="338"/>
                    <a:pt x="221" y="338"/>
                    <a:pt x="221" y="337"/>
                  </a:cubicBezTo>
                  <a:cubicBezTo>
                    <a:pt x="222" y="335"/>
                    <a:pt x="221" y="334"/>
                    <a:pt x="221" y="332"/>
                  </a:cubicBez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31" name="Freeform 311">
              <a:extLst>
                <a:ext uri="{FF2B5EF4-FFF2-40B4-BE49-F238E27FC236}">
                  <a16:creationId xmlns:a16="http://schemas.microsoft.com/office/drawing/2014/main" id="{883407A5-4D8F-4ADC-B585-6AC7C72CDE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01607" y="4047020"/>
              <a:ext cx="1219763" cy="1491038"/>
            </a:xfrm>
            <a:custGeom>
              <a:avLst/>
              <a:gdLst>
                <a:gd name="T0" fmla="*/ 206 w 346"/>
                <a:gd name="T1" fmla="*/ 70 h 423"/>
                <a:gd name="T2" fmla="*/ 202 w 346"/>
                <a:gd name="T3" fmla="*/ 61 h 423"/>
                <a:gd name="T4" fmla="*/ 198 w 346"/>
                <a:gd name="T5" fmla="*/ 405 h 423"/>
                <a:gd name="T6" fmla="*/ 176 w 346"/>
                <a:gd name="T7" fmla="*/ 77 h 423"/>
                <a:gd name="T8" fmla="*/ 232 w 346"/>
                <a:gd name="T9" fmla="*/ 324 h 423"/>
                <a:gd name="T10" fmla="*/ 257 w 346"/>
                <a:gd name="T11" fmla="*/ 309 h 423"/>
                <a:gd name="T12" fmla="*/ 273 w 346"/>
                <a:gd name="T13" fmla="*/ 304 h 423"/>
                <a:gd name="T14" fmla="*/ 285 w 346"/>
                <a:gd name="T15" fmla="*/ 294 h 423"/>
                <a:gd name="T16" fmla="*/ 293 w 346"/>
                <a:gd name="T17" fmla="*/ 272 h 423"/>
                <a:gd name="T18" fmla="*/ 307 w 346"/>
                <a:gd name="T19" fmla="*/ 235 h 423"/>
                <a:gd name="T20" fmla="*/ 307 w 346"/>
                <a:gd name="T21" fmla="*/ 196 h 423"/>
                <a:gd name="T22" fmla="*/ 321 w 346"/>
                <a:gd name="T23" fmla="*/ 179 h 423"/>
                <a:gd name="T24" fmla="*/ 339 w 346"/>
                <a:gd name="T25" fmla="*/ 156 h 423"/>
                <a:gd name="T26" fmla="*/ 344 w 346"/>
                <a:gd name="T27" fmla="*/ 123 h 423"/>
                <a:gd name="T28" fmla="*/ 329 w 346"/>
                <a:gd name="T29" fmla="*/ 106 h 423"/>
                <a:gd name="T30" fmla="*/ 307 w 346"/>
                <a:gd name="T31" fmla="*/ 90 h 423"/>
                <a:gd name="T32" fmla="*/ 269 w 346"/>
                <a:gd name="T33" fmla="*/ 80 h 423"/>
                <a:gd name="T34" fmla="*/ 258 w 346"/>
                <a:gd name="T35" fmla="*/ 74 h 423"/>
                <a:gd name="T36" fmla="*/ 248 w 346"/>
                <a:gd name="T37" fmla="*/ 64 h 423"/>
                <a:gd name="T38" fmla="*/ 221 w 346"/>
                <a:gd name="T39" fmla="*/ 72 h 423"/>
                <a:gd name="T40" fmla="*/ 222 w 346"/>
                <a:gd name="T41" fmla="*/ 70 h 423"/>
                <a:gd name="T42" fmla="*/ 225 w 346"/>
                <a:gd name="T43" fmla="*/ 55 h 423"/>
                <a:gd name="T44" fmla="*/ 206 w 346"/>
                <a:gd name="T45" fmla="*/ 68 h 423"/>
                <a:gd name="T46" fmla="*/ 197 w 346"/>
                <a:gd name="T47" fmla="*/ 68 h 423"/>
                <a:gd name="T48" fmla="*/ 197 w 346"/>
                <a:gd name="T49" fmla="*/ 60 h 423"/>
                <a:gd name="T50" fmla="*/ 212 w 346"/>
                <a:gd name="T51" fmla="*/ 51 h 423"/>
                <a:gd name="T52" fmla="*/ 210 w 346"/>
                <a:gd name="T53" fmla="*/ 45 h 423"/>
                <a:gd name="T54" fmla="*/ 205 w 346"/>
                <a:gd name="T55" fmla="*/ 16 h 423"/>
                <a:gd name="T56" fmla="*/ 187 w 346"/>
                <a:gd name="T57" fmla="*/ 36 h 423"/>
                <a:gd name="T58" fmla="*/ 163 w 346"/>
                <a:gd name="T59" fmla="*/ 30 h 423"/>
                <a:gd name="T60" fmla="*/ 143 w 346"/>
                <a:gd name="T61" fmla="*/ 37 h 423"/>
                <a:gd name="T62" fmla="*/ 123 w 346"/>
                <a:gd name="T63" fmla="*/ 20 h 423"/>
                <a:gd name="T64" fmla="*/ 118 w 346"/>
                <a:gd name="T65" fmla="*/ 0 h 423"/>
                <a:gd name="T66" fmla="*/ 97 w 346"/>
                <a:gd name="T67" fmla="*/ 13 h 423"/>
                <a:gd name="T68" fmla="*/ 84 w 346"/>
                <a:gd name="T69" fmla="*/ 21 h 423"/>
                <a:gd name="T70" fmla="*/ 84 w 346"/>
                <a:gd name="T71" fmla="*/ 43 h 423"/>
                <a:gd name="T72" fmla="*/ 61 w 346"/>
                <a:gd name="T73" fmla="*/ 46 h 423"/>
                <a:gd name="T74" fmla="*/ 45 w 346"/>
                <a:gd name="T75" fmla="*/ 51 h 423"/>
                <a:gd name="T76" fmla="*/ 33 w 346"/>
                <a:gd name="T77" fmla="*/ 99 h 423"/>
                <a:gd name="T78" fmla="*/ 4 w 346"/>
                <a:gd name="T79" fmla="*/ 130 h 423"/>
                <a:gd name="T80" fmla="*/ 15 w 346"/>
                <a:gd name="T81" fmla="*/ 158 h 423"/>
                <a:gd name="T82" fmla="*/ 48 w 346"/>
                <a:gd name="T83" fmla="*/ 184 h 423"/>
                <a:gd name="T84" fmla="*/ 74 w 346"/>
                <a:gd name="T85" fmla="*/ 179 h 423"/>
                <a:gd name="T86" fmla="*/ 113 w 346"/>
                <a:gd name="T87" fmla="*/ 200 h 423"/>
                <a:gd name="T88" fmla="*/ 136 w 346"/>
                <a:gd name="T89" fmla="*/ 229 h 423"/>
                <a:gd name="T90" fmla="*/ 140 w 346"/>
                <a:gd name="T91" fmla="*/ 267 h 423"/>
                <a:gd name="T92" fmla="*/ 158 w 346"/>
                <a:gd name="T93" fmla="*/ 291 h 423"/>
                <a:gd name="T94" fmla="*/ 170 w 346"/>
                <a:gd name="T95" fmla="*/ 331 h 423"/>
                <a:gd name="T96" fmla="*/ 164 w 346"/>
                <a:gd name="T97" fmla="*/ 361 h 423"/>
                <a:gd name="T98" fmla="*/ 159 w 346"/>
                <a:gd name="T99" fmla="*/ 390 h 423"/>
                <a:gd name="T100" fmla="*/ 181 w 346"/>
                <a:gd name="T101" fmla="*/ 420 h 423"/>
                <a:gd name="T102" fmla="*/ 196 w 346"/>
                <a:gd name="T103" fmla="*/ 397 h 423"/>
                <a:gd name="T104" fmla="*/ 205 w 346"/>
                <a:gd name="T105" fmla="*/ 392 h 423"/>
                <a:gd name="T106" fmla="*/ 220 w 346"/>
                <a:gd name="T107" fmla="*/ 371 h 423"/>
                <a:gd name="T108" fmla="*/ 219 w 346"/>
                <a:gd name="T109" fmla="*/ 347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46" h="423">
                  <a:moveTo>
                    <a:pt x="182" y="70"/>
                  </a:moveTo>
                  <a:cubicBezTo>
                    <a:pt x="183" y="69"/>
                    <a:pt x="183" y="70"/>
                    <a:pt x="183" y="70"/>
                  </a:cubicBezTo>
                  <a:cubicBezTo>
                    <a:pt x="182" y="71"/>
                    <a:pt x="180" y="71"/>
                    <a:pt x="180" y="72"/>
                  </a:cubicBezTo>
                  <a:cubicBezTo>
                    <a:pt x="179" y="73"/>
                    <a:pt x="179" y="74"/>
                    <a:pt x="178" y="75"/>
                  </a:cubicBezTo>
                  <a:cubicBezTo>
                    <a:pt x="177" y="76"/>
                    <a:pt x="179" y="71"/>
                    <a:pt x="182" y="70"/>
                  </a:cubicBezTo>
                  <a:close/>
                  <a:moveTo>
                    <a:pt x="207" y="68"/>
                  </a:moveTo>
                  <a:cubicBezTo>
                    <a:pt x="208" y="69"/>
                    <a:pt x="206" y="70"/>
                    <a:pt x="206" y="70"/>
                  </a:cubicBezTo>
                  <a:cubicBezTo>
                    <a:pt x="206" y="69"/>
                    <a:pt x="206" y="68"/>
                    <a:pt x="207" y="68"/>
                  </a:cubicBezTo>
                  <a:close/>
                  <a:moveTo>
                    <a:pt x="199" y="64"/>
                  </a:moveTo>
                  <a:cubicBezTo>
                    <a:pt x="198" y="65"/>
                    <a:pt x="198" y="66"/>
                    <a:pt x="200" y="66"/>
                  </a:cubicBezTo>
                  <a:cubicBezTo>
                    <a:pt x="200" y="66"/>
                    <a:pt x="201" y="64"/>
                    <a:pt x="199" y="64"/>
                  </a:cubicBezTo>
                  <a:close/>
                  <a:moveTo>
                    <a:pt x="202" y="61"/>
                  </a:moveTo>
                  <a:cubicBezTo>
                    <a:pt x="203" y="62"/>
                    <a:pt x="203" y="62"/>
                    <a:pt x="203" y="62"/>
                  </a:cubicBezTo>
                  <a:cubicBezTo>
                    <a:pt x="203" y="62"/>
                    <a:pt x="203" y="61"/>
                    <a:pt x="202" y="61"/>
                  </a:cubicBezTo>
                  <a:close/>
                  <a:moveTo>
                    <a:pt x="190" y="410"/>
                  </a:moveTo>
                  <a:cubicBezTo>
                    <a:pt x="189" y="410"/>
                    <a:pt x="187" y="413"/>
                    <a:pt x="190" y="412"/>
                  </a:cubicBezTo>
                  <a:cubicBezTo>
                    <a:pt x="190" y="412"/>
                    <a:pt x="191" y="410"/>
                    <a:pt x="190" y="410"/>
                  </a:cubicBezTo>
                  <a:close/>
                  <a:moveTo>
                    <a:pt x="195" y="409"/>
                  </a:moveTo>
                  <a:cubicBezTo>
                    <a:pt x="192" y="409"/>
                    <a:pt x="191" y="412"/>
                    <a:pt x="196" y="411"/>
                  </a:cubicBezTo>
                  <a:cubicBezTo>
                    <a:pt x="198" y="411"/>
                    <a:pt x="199" y="408"/>
                    <a:pt x="195" y="409"/>
                  </a:cubicBezTo>
                  <a:close/>
                  <a:moveTo>
                    <a:pt x="198" y="405"/>
                  </a:moveTo>
                  <a:cubicBezTo>
                    <a:pt x="197" y="407"/>
                    <a:pt x="197" y="407"/>
                    <a:pt x="197" y="407"/>
                  </a:cubicBezTo>
                  <a:cubicBezTo>
                    <a:pt x="198" y="406"/>
                    <a:pt x="204" y="405"/>
                    <a:pt x="198" y="405"/>
                  </a:cubicBezTo>
                  <a:close/>
                  <a:moveTo>
                    <a:pt x="177" y="76"/>
                  </a:moveTo>
                  <a:cubicBezTo>
                    <a:pt x="176" y="78"/>
                    <a:pt x="176" y="78"/>
                    <a:pt x="176" y="78"/>
                  </a:cubicBezTo>
                  <a:cubicBezTo>
                    <a:pt x="170" y="78"/>
                    <a:pt x="166" y="77"/>
                    <a:pt x="162" y="78"/>
                  </a:cubicBezTo>
                  <a:cubicBezTo>
                    <a:pt x="163" y="76"/>
                    <a:pt x="163" y="76"/>
                    <a:pt x="163" y="76"/>
                  </a:cubicBezTo>
                  <a:cubicBezTo>
                    <a:pt x="167" y="76"/>
                    <a:pt x="171" y="79"/>
                    <a:pt x="176" y="77"/>
                  </a:cubicBezTo>
                  <a:cubicBezTo>
                    <a:pt x="176" y="77"/>
                    <a:pt x="176" y="76"/>
                    <a:pt x="177" y="76"/>
                  </a:cubicBezTo>
                  <a:close/>
                  <a:moveTo>
                    <a:pt x="200" y="58"/>
                  </a:moveTo>
                  <a:cubicBezTo>
                    <a:pt x="199" y="58"/>
                    <a:pt x="199" y="59"/>
                    <a:pt x="201" y="59"/>
                  </a:cubicBezTo>
                  <a:cubicBezTo>
                    <a:pt x="201" y="59"/>
                    <a:pt x="203" y="57"/>
                    <a:pt x="200" y="58"/>
                  </a:cubicBezTo>
                  <a:close/>
                  <a:moveTo>
                    <a:pt x="221" y="332"/>
                  </a:moveTo>
                  <a:cubicBezTo>
                    <a:pt x="225" y="331"/>
                    <a:pt x="227" y="329"/>
                    <a:pt x="230" y="327"/>
                  </a:cubicBezTo>
                  <a:cubicBezTo>
                    <a:pt x="231" y="327"/>
                    <a:pt x="232" y="325"/>
                    <a:pt x="232" y="324"/>
                  </a:cubicBezTo>
                  <a:cubicBezTo>
                    <a:pt x="234" y="323"/>
                    <a:pt x="237" y="323"/>
                    <a:pt x="239" y="322"/>
                  </a:cubicBezTo>
                  <a:cubicBezTo>
                    <a:pt x="240" y="321"/>
                    <a:pt x="241" y="317"/>
                    <a:pt x="241" y="317"/>
                  </a:cubicBezTo>
                  <a:cubicBezTo>
                    <a:pt x="243" y="316"/>
                    <a:pt x="247" y="317"/>
                    <a:pt x="249" y="316"/>
                  </a:cubicBezTo>
                  <a:cubicBezTo>
                    <a:pt x="249" y="316"/>
                    <a:pt x="250" y="315"/>
                    <a:pt x="250" y="314"/>
                  </a:cubicBezTo>
                  <a:cubicBezTo>
                    <a:pt x="252" y="314"/>
                    <a:pt x="254" y="314"/>
                    <a:pt x="257" y="314"/>
                  </a:cubicBezTo>
                  <a:cubicBezTo>
                    <a:pt x="256" y="312"/>
                    <a:pt x="256" y="311"/>
                    <a:pt x="255" y="309"/>
                  </a:cubicBezTo>
                  <a:cubicBezTo>
                    <a:pt x="255" y="309"/>
                    <a:pt x="256" y="309"/>
                    <a:pt x="257" y="309"/>
                  </a:cubicBezTo>
                  <a:cubicBezTo>
                    <a:pt x="257" y="309"/>
                    <a:pt x="258" y="307"/>
                    <a:pt x="259" y="307"/>
                  </a:cubicBezTo>
                  <a:cubicBezTo>
                    <a:pt x="259" y="307"/>
                    <a:pt x="260" y="308"/>
                    <a:pt x="262" y="308"/>
                  </a:cubicBezTo>
                  <a:cubicBezTo>
                    <a:pt x="262" y="308"/>
                    <a:pt x="264" y="306"/>
                    <a:pt x="264" y="306"/>
                  </a:cubicBezTo>
                  <a:cubicBezTo>
                    <a:pt x="267" y="305"/>
                    <a:pt x="268" y="306"/>
                    <a:pt x="271" y="306"/>
                  </a:cubicBezTo>
                  <a:cubicBezTo>
                    <a:pt x="271" y="305"/>
                    <a:pt x="271" y="302"/>
                    <a:pt x="271" y="302"/>
                  </a:cubicBezTo>
                  <a:cubicBezTo>
                    <a:pt x="271" y="303"/>
                    <a:pt x="272" y="302"/>
                    <a:pt x="273" y="302"/>
                  </a:cubicBezTo>
                  <a:cubicBezTo>
                    <a:pt x="273" y="304"/>
                    <a:pt x="273" y="304"/>
                    <a:pt x="273" y="304"/>
                  </a:cubicBezTo>
                  <a:cubicBezTo>
                    <a:pt x="273" y="304"/>
                    <a:pt x="274" y="305"/>
                    <a:pt x="274" y="305"/>
                  </a:cubicBezTo>
                  <a:cubicBezTo>
                    <a:pt x="275" y="306"/>
                    <a:pt x="277" y="305"/>
                    <a:pt x="279" y="305"/>
                  </a:cubicBezTo>
                  <a:cubicBezTo>
                    <a:pt x="279" y="304"/>
                    <a:pt x="281" y="303"/>
                    <a:pt x="281" y="302"/>
                  </a:cubicBezTo>
                  <a:cubicBezTo>
                    <a:pt x="281" y="302"/>
                    <a:pt x="280" y="300"/>
                    <a:pt x="281" y="299"/>
                  </a:cubicBezTo>
                  <a:cubicBezTo>
                    <a:pt x="285" y="297"/>
                    <a:pt x="285" y="297"/>
                    <a:pt x="285" y="297"/>
                  </a:cubicBezTo>
                  <a:cubicBezTo>
                    <a:pt x="285" y="296"/>
                    <a:pt x="286" y="295"/>
                    <a:pt x="286" y="294"/>
                  </a:cubicBezTo>
                  <a:cubicBezTo>
                    <a:pt x="285" y="294"/>
                    <a:pt x="285" y="294"/>
                    <a:pt x="285" y="294"/>
                  </a:cubicBezTo>
                  <a:cubicBezTo>
                    <a:pt x="285" y="292"/>
                    <a:pt x="285" y="292"/>
                    <a:pt x="285" y="289"/>
                  </a:cubicBezTo>
                  <a:cubicBezTo>
                    <a:pt x="283" y="289"/>
                    <a:pt x="285" y="288"/>
                    <a:pt x="285" y="289"/>
                  </a:cubicBezTo>
                  <a:cubicBezTo>
                    <a:pt x="285" y="288"/>
                    <a:pt x="285" y="287"/>
                    <a:pt x="285" y="287"/>
                  </a:cubicBezTo>
                  <a:cubicBezTo>
                    <a:pt x="285" y="286"/>
                    <a:pt x="287" y="285"/>
                    <a:pt x="287" y="285"/>
                  </a:cubicBezTo>
                  <a:cubicBezTo>
                    <a:pt x="288" y="283"/>
                    <a:pt x="287" y="281"/>
                    <a:pt x="288" y="279"/>
                  </a:cubicBezTo>
                  <a:cubicBezTo>
                    <a:pt x="289" y="278"/>
                    <a:pt x="292" y="276"/>
                    <a:pt x="293" y="275"/>
                  </a:cubicBezTo>
                  <a:cubicBezTo>
                    <a:pt x="293" y="274"/>
                    <a:pt x="292" y="273"/>
                    <a:pt x="293" y="272"/>
                  </a:cubicBezTo>
                  <a:cubicBezTo>
                    <a:pt x="293" y="271"/>
                    <a:pt x="294" y="272"/>
                    <a:pt x="295" y="271"/>
                  </a:cubicBezTo>
                  <a:cubicBezTo>
                    <a:pt x="295" y="271"/>
                    <a:pt x="294" y="270"/>
                    <a:pt x="295" y="269"/>
                  </a:cubicBezTo>
                  <a:cubicBezTo>
                    <a:pt x="295" y="267"/>
                    <a:pt x="299" y="266"/>
                    <a:pt x="300" y="264"/>
                  </a:cubicBezTo>
                  <a:cubicBezTo>
                    <a:pt x="301" y="261"/>
                    <a:pt x="300" y="256"/>
                    <a:pt x="301" y="253"/>
                  </a:cubicBezTo>
                  <a:cubicBezTo>
                    <a:pt x="301" y="251"/>
                    <a:pt x="304" y="249"/>
                    <a:pt x="306" y="247"/>
                  </a:cubicBezTo>
                  <a:cubicBezTo>
                    <a:pt x="304" y="245"/>
                    <a:pt x="302" y="240"/>
                    <a:pt x="305" y="236"/>
                  </a:cubicBezTo>
                  <a:cubicBezTo>
                    <a:pt x="305" y="236"/>
                    <a:pt x="306" y="235"/>
                    <a:pt x="307" y="235"/>
                  </a:cubicBezTo>
                  <a:cubicBezTo>
                    <a:pt x="307" y="234"/>
                    <a:pt x="307" y="229"/>
                    <a:pt x="307" y="229"/>
                  </a:cubicBezTo>
                  <a:cubicBezTo>
                    <a:pt x="307" y="227"/>
                    <a:pt x="308" y="225"/>
                    <a:pt x="308" y="223"/>
                  </a:cubicBezTo>
                  <a:cubicBezTo>
                    <a:pt x="307" y="219"/>
                    <a:pt x="307" y="219"/>
                    <a:pt x="307" y="219"/>
                  </a:cubicBezTo>
                  <a:cubicBezTo>
                    <a:pt x="306" y="214"/>
                    <a:pt x="306" y="210"/>
                    <a:pt x="307" y="205"/>
                  </a:cubicBezTo>
                  <a:cubicBezTo>
                    <a:pt x="305" y="205"/>
                    <a:pt x="305" y="205"/>
                    <a:pt x="304" y="204"/>
                  </a:cubicBezTo>
                  <a:cubicBezTo>
                    <a:pt x="304" y="203"/>
                    <a:pt x="306" y="202"/>
                    <a:pt x="307" y="201"/>
                  </a:cubicBezTo>
                  <a:cubicBezTo>
                    <a:pt x="307" y="199"/>
                    <a:pt x="306" y="199"/>
                    <a:pt x="307" y="196"/>
                  </a:cubicBezTo>
                  <a:cubicBezTo>
                    <a:pt x="308" y="195"/>
                    <a:pt x="309" y="195"/>
                    <a:pt x="310" y="193"/>
                  </a:cubicBezTo>
                  <a:cubicBezTo>
                    <a:pt x="310" y="193"/>
                    <a:pt x="310" y="188"/>
                    <a:pt x="310" y="188"/>
                  </a:cubicBezTo>
                  <a:cubicBezTo>
                    <a:pt x="314" y="190"/>
                    <a:pt x="313" y="188"/>
                    <a:pt x="315" y="192"/>
                  </a:cubicBezTo>
                  <a:cubicBezTo>
                    <a:pt x="316" y="191"/>
                    <a:pt x="318" y="188"/>
                    <a:pt x="318" y="187"/>
                  </a:cubicBezTo>
                  <a:cubicBezTo>
                    <a:pt x="318" y="187"/>
                    <a:pt x="318" y="186"/>
                    <a:pt x="318" y="185"/>
                  </a:cubicBezTo>
                  <a:cubicBezTo>
                    <a:pt x="318" y="185"/>
                    <a:pt x="320" y="185"/>
                    <a:pt x="320" y="184"/>
                  </a:cubicBezTo>
                  <a:cubicBezTo>
                    <a:pt x="321" y="182"/>
                    <a:pt x="320" y="181"/>
                    <a:pt x="321" y="179"/>
                  </a:cubicBezTo>
                  <a:cubicBezTo>
                    <a:pt x="321" y="177"/>
                    <a:pt x="323" y="176"/>
                    <a:pt x="324" y="174"/>
                  </a:cubicBezTo>
                  <a:cubicBezTo>
                    <a:pt x="325" y="173"/>
                    <a:pt x="324" y="171"/>
                    <a:pt x="325" y="170"/>
                  </a:cubicBezTo>
                  <a:cubicBezTo>
                    <a:pt x="325" y="169"/>
                    <a:pt x="331" y="164"/>
                    <a:pt x="331" y="164"/>
                  </a:cubicBezTo>
                  <a:cubicBezTo>
                    <a:pt x="332" y="164"/>
                    <a:pt x="333" y="164"/>
                    <a:pt x="334" y="164"/>
                  </a:cubicBezTo>
                  <a:cubicBezTo>
                    <a:pt x="335" y="163"/>
                    <a:pt x="335" y="162"/>
                    <a:pt x="336" y="161"/>
                  </a:cubicBezTo>
                  <a:cubicBezTo>
                    <a:pt x="337" y="160"/>
                    <a:pt x="338" y="159"/>
                    <a:pt x="339" y="158"/>
                  </a:cubicBezTo>
                  <a:cubicBezTo>
                    <a:pt x="339" y="158"/>
                    <a:pt x="339" y="157"/>
                    <a:pt x="339" y="156"/>
                  </a:cubicBezTo>
                  <a:cubicBezTo>
                    <a:pt x="339" y="156"/>
                    <a:pt x="341" y="155"/>
                    <a:pt x="341" y="154"/>
                  </a:cubicBezTo>
                  <a:cubicBezTo>
                    <a:pt x="343" y="151"/>
                    <a:pt x="343" y="149"/>
                    <a:pt x="344" y="145"/>
                  </a:cubicBezTo>
                  <a:cubicBezTo>
                    <a:pt x="346" y="144"/>
                    <a:pt x="346" y="144"/>
                    <a:pt x="346" y="144"/>
                  </a:cubicBezTo>
                  <a:cubicBezTo>
                    <a:pt x="346" y="141"/>
                    <a:pt x="345" y="140"/>
                    <a:pt x="345" y="138"/>
                  </a:cubicBezTo>
                  <a:cubicBezTo>
                    <a:pt x="345" y="137"/>
                    <a:pt x="346" y="134"/>
                    <a:pt x="346" y="132"/>
                  </a:cubicBezTo>
                  <a:cubicBezTo>
                    <a:pt x="344" y="130"/>
                    <a:pt x="344" y="130"/>
                    <a:pt x="344" y="130"/>
                  </a:cubicBezTo>
                  <a:cubicBezTo>
                    <a:pt x="343" y="129"/>
                    <a:pt x="345" y="126"/>
                    <a:pt x="344" y="123"/>
                  </a:cubicBezTo>
                  <a:cubicBezTo>
                    <a:pt x="344" y="121"/>
                    <a:pt x="342" y="121"/>
                    <a:pt x="341" y="120"/>
                  </a:cubicBezTo>
                  <a:cubicBezTo>
                    <a:pt x="341" y="119"/>
                    <a:pt x="341" y="118"/>
                    <a:pt x="341" y="118"/>
                  </a:cubicBezTo>
                  <a:cubicBezTo>
                    <a:pt x="341" y="117"/>
                    <a:pt x="340" y="117"/>
                    <a:pt x="340" y="117"/>
                  </a:cubicBezTo>
                  <a:cubicBezTo>
                    <a:pt x="338" y="113"/>
                    <a:pt x="338" y="108"/>
                    <a:pt x="334" y="108"/>
                  </a:cubicBezTo>
                  <a:cubicBezTo>
                    <a:pt x="332" y="107"/>
                    <a:pt x="330" y="109"/>
                    <a:pt x="330" y="109"/>
                  </a:cubicBezTo>
                  <a:cubicBezTo>
                    <a:pt x="330" y="109"/>
                    <a:pt x="330" y="107"/>
                    <a:pt x="330" y="107"/>
                  </a:cubicBezTo>
                  <a:cubicBezTo>
                    <a:pt x="329" y="107"/>
                    <a:pt x="329" y="106"/>
                    <a:pt x="329" y="106"/>
                  </a:cubicBezTo>
                  <a:cubicBezTo>
                    <a:pt x="326" y="105"/>
                    <a:pt x="325" y="107"/>
                    <a:pt x="323" y="108"/>
                  </a:cubicBezTo>
                  <a:cubicBezTo>
                    <a:pt x="323" y="107"/>
                    <a:pt x="324" y="106"/>
                    <a:pt x="324" y="106"/>
                  </a:cubicBezTo>
                  <a:cubicBezTo>
                    <a:pt x="323" y="105"/>
                    <a:pt x="322" y="105"/>
                    <a:pt x="321" y="104"/>
                  </a:cubicBezTo>
                  <a:cubicBezTo>
                    <a:pt x="321" y="104"/>
                    <a:pt x="321" y="103"/>
                    <a:pt x="321" y="102"/>
                  </a:cubicBezTo>
                  <a:cubicBezTo>
                    <a:pt x="317" y="98"/>
                    <a:pt x="317" y="98"/>
                    <a:pt x="317" y="98"/>
                  </a:cubicBezTo>
                  <a:cubicBezTo>
                    <a:pt x="317" y="97"/>
                    <a:pt x="316" y="98"/>
                    <a:pt x="316" y="98"/>
                  </a:cubicBezTo>
                  <a:cubicBezTo>
                    <a:pt x="313" y="96"/>
                    <a:pt x="310" y="92"/>
                    <a:pt x="307" y="90"/>
                  </a:cubicBezTo>
                  <a:cubicBezTo>
                    <a:pt x="305" y="89"/>
                    <a:pt x="304" y="89"/>
                    <a:pt x="302" y="88"/>
                  </a:cubicBezTo>
                  <a:cubicBezTo>
                    <a:pt x="301" y="88"/>
                    <a:pt x="300" y="86"/>
                    <a:pt x="299" y="86"/>
                  </a:cubicBezTo>
                  <a:cubicBezTo>
                    <a:pt x="295" y="85"/>
                    <a:pt x="294" y="86"/>
                    <a:pt x="290" y="86"/>
                  </a:cubicBezTo>
                  <a:cubicBezTo>
                    <a:pt x="283" y="85"/>
                    <a:pt x="284" y="82"/>
                    <a:pt x="279" y="84"/>
                  </a:cubicBezTo>
                  <a:cubicBezTo>
                    <a:pt x="278" y="83"/>
                    <a:pt x="276" y="80"/>
                    <a:pt x="275" y="80"/>
                  </a:cubicBezTo>
                  <a:cubicBezTo>
                    <a:pt x="273" y="79"/>
                    <a:pt x="272" y="80"/>
                    <a:pt x="271" y="80"/>
                  </a:cubicBezTo>
                  <a:cubicBezTo>
                    <a:pt x="271" y="80"/>
                    <a:pt x="270" y="80"/>
                    <a:pt x="269" y="80"/>
                  </a:cubicBezTo>
                  <a:cubicBezTo>
                    <a:pt x="267" y="82"/>
                    <a:pt x="267" y="86"/>
                    <a:pt x="263" y="86"/>
                  </a:cubicBezTo>
                  <a:cubicBezTo>
                    <a:pt x="261" y="85"/>
                    <a:pt x="262" y="82"/>
                    <a:pt x="263" y="80"/>
                  </a:cubicBezTo>
                  <a:cubicBezTo>
                    <a:pt x="263" y="80"/>
                    <a:pt x="260" y="80"/>
                    <a:pt x="260" y="80"/>
                  </a:cubicBezTo>
                  <a:cubicBezTo>
                    <a:pt x="260" y="79"/>
                    <a:pt x="261" y="78"/>
                    <a:pt x="261" y="78"/>
                  </a:cubicBezTo>
                  <a:cubicBezTo>
                    <a:pt x="262" y="76"/>
                    <a:pt x="261" y="76"/>
                    <a:pt x="261" y="75"/>
                  </a:cubicBezTo>
                  <a:cubicBezTo>
                    <a:pt x="259" y="75"/>
                    <a:pt x="260" y="76"/>
                    <a:pt x="259" y="74"/>
                  </a:cubicBezTo>
                  <a:cubicBezTo>
                    <a:pt x="258" y="74"/>
                    <a:pt x="258" y="74"/>
                    <a:pt x="258" y="74"/>
                  </a:cubicBezTo>
                  <a:cubicBezTo>
                    <a:pt x="258" y="74"/>
                    <a:pt x="258" y="73"/>
                    <a:pt x="259" y="72"/>
                  </a:cubicBezTo>
                  <a:cubicBezTo>
                    <a:pt x="258" y="71"/>
                    <a:pt x="258" y="71"/>
                    <a:pt x="257" y="70"/>
                  </a:cubicBezTo>
                  <a:cubicBezTo>
                    <a:pt x="256" y="70"/>
                    <a:pt x="255" y="69"/>
                    <a:pt x="254" y="70"/>
                  </a:cubicBezTo>
                  <a:cubicBezTo>
                    <a:pt x="254" y="70"/>
                    <a:pt x="253" y="72"/>
                    <a:pt x="252" y="72"/>
                  </a:cubicBezTo>
                  <a:cubicBezTo>
                    <a:pt x="252" y="71"/>
                    <a:pt x="253" y="70"/>
                    <a:pt x="253" y="68"/>
                  </a:cubicBezTo>
                  <a:cubicBezTo>
                    <a:pt x="251" y="68"/>
                    <a:pt x="251" y="67"/>
                    <a:pt x="248" y="66"/>
                  </a:cubicBezTo>
                  <a:cubicBezTo>
                    <a:pt x="248" y="66"/>
                    <a:pt x="248" y="64"/>
                    <a:pt x="248" y="64"/>
                  </a:cubicBezTo>
                  <a:cubicBezTo>
                    <a:pt x="247" y="64"/>
                    <a:pt x="247" y="66"/>
                    <a:pt x="245" y="65"/>
                  </a:cubicBezTo>
                  <a:cubicBezTo>
                    <a:pt x="244" y="65"/>
                    <a:pt x="242" y="62"/>
                    <a:pt x="241" y="61"/>
                  </a:cubicBezTo>
                  <a:cubicBezTo>
                    <a:pt x="239" y="60"/>
                    <a:pt x="239" y="60"/>
                    <a:pt x="239" y="60"/>
                  </a:cubicBezTo>
                  <a:cubicBezTo>
                    <a:pt x="232" y="58"/>
                    <a:pt x="230" y="63"/>
                    <a:pt x="226" y="65"/>
                  </a:cubicBezTo>
                  <a:cubicBezTo>
                    <a:pt x="227" y="66"/>
                    <a:pt x="228" y="67"/>
                    <a:pt x="228" y="68"/>
                  </a:cubicBezTo>
                  <a:cubicBezTo>
                    <a:pt x="227" y="69"/>
                    <a:pt x="226" y="68"/>
                    <a:pt x="225" y="68"/>
                  </a:cubicBezTo>
                  <a:cubicBezTo>
                    <a:pt x="221" y="72"/>
                    <a:pt x="221" y="72"/>
                    <a:pt x="221" y="72"/>
                  </a:cubicBezTo>
                  <a:cubicBezTo>
                    <a:pt x="224" y="72"/>
                    <a:pt x="217" y="75"/>
                    <a:pt x="220" y="72"/>
                  </a:cubicBezTo>
                  <a:cubicBezTo>
                    <a:pt x="216" y="72"/>
                    <a:pt x="214" y="72"/>
                    <a:pt x="210" y="74"/>
                  </a:cubicBezTo>
                  <a:cubicBezTo>
                    <a:pt x="208" y="72"/>
                    <a:pt x="208" y="71"/>
                    <a:pt x="207" y="70"/>
                  </a:cubicBezTo>
                  <a:cubicBezTo>
                    <a:pt x="211" y="73"/>
                    <a:pt x="209" y="72"/>
                    <a:pt x="214" y="71"/>
                  </a:cubicBezTo>
                  <a:cubicBezTo>
                    <a:pt x="214" y="71"/>
                    <a:pt x="218" y="72"/>
                    <a:pt x="219" y="72"/>
                  </a:cubicBezTo>
                  <a:cubicBezTo>
                    <a:pt x="219" y="72"/>
                    <a:pt x="219" y="71"/>
                    <a:pt x="219" y="70"/>
                  </a:cubicBezTo>
                  <a:cubicBezTo>
                    <a:pt x="221" y="70"/>
                    <a:pt x="221" y="70"/>
                    <a:pt x="222" y="70"/>
                  </a:cubicBezTo>
                  <a:cubicBezTo>
                    <a:pt x="222" y="68"/>
                    <a:pt x="222" y="68"/>
                    <a:pt x="222" y="68"/>
                  </a:cubicBezTo>
                  <a:cubicBezTo>
                    <a:pt x="222" y="68"/>
                    <a:pt x="224" y="68"/>
                    <a:pt x="224" y="68"/>
                  </a:cubicBezTo>
                  <a:cubicBezTo>
                    <a:pt x="225" y="67"/>
                    <a:pt x="224" y="66"/>
                    <a:pt x="225" y="64"/>
                  </a:cubicBezTo>
                  <a:cubicBezTo>
                    <a:pt x="226" y="64"/>
                    <a:pt x="226" y="64"/>
                    <a:pt x="226" y="64"/>
                  </a:cubicBezTo>
                  <a:cubicBezTo>
                    <a:pt x="227" y="62"/>
                    <a:pt x="226" y="60"/>
                    <a:pt x="225" y="58"/>
                  </a:cubicBezTo>
                  <a:cubicBezTo>
                    <a:pt x="227" y="58"/>
                    <a:pt x="225" y="55"/>
                    <a:pt x="225" y="55"/>
                  </a:cubicBezTo>
                  <a:cubicBezTo>
                    <a:pt x="225" y="55"/>
                    <a:pt x="225" y="55"/>
                    <a:pt x="225" y="55"/>
                  </a:cubicBezTo>
                  <a:cubicBezTo>
                    <a:pt x="223" y="55"/>
                    <a:pt x="222" y="55"/>
                    <a:pt x="219" y="55"/>
                  </a:cubicBezTo>
                  <a:cubicBezTo>
                    <a:pt x="220" y="55"/>
                    <a:pt x="220" y="51"/>
                    <a:pt x="219" y="51"/>
                  </a:cubicBezTo>
                  <a:cubicBezTo>
                    <a:pt x="214" y="50"/>
                    <a:pt x="214" y="54"/>
                    <a:pt x="212" y="55"/>
                  </a:cubicBezTo>
                  <a:cubicBezTo>
                    <a:pt x="211" y="56"/>
                    <a:pt x="209" y="56"/>
                    <a:pt x="209" y="57"/>
                  </a:cubicBezTo>
                  <a:cubicBezTo>
                    <a:pt x="208" y="57"/>
                    <a:pt x="209" y="59"/>
                    <a:pt x="208" y="60"/>
                  </a:cubicBezTo>
                  <a:cubicBezTo>
                    <a:pt x="208" y="60"/>
                    <a:pt x="206" y="60"/>
                    <a:pt x="206" y="61"/>
                  </a:cubicBezTo>
                  <a:cubicBezTo>
                    <a:pt x="205" y="64"/>
                    <a:pt x="206" y="66"/>
                    <a:pt x="206" y="68"/>
                  </a:cubicBezTo>
                  <a:cubicBezTo>
                    <a:pt x="205" y="67"/>
                    <a:pt x="205" y="67"/>
                    <a:pt x="205" y="67"/>
                  </a:cubicBezTo>
                  <a:cubicBezTo>
                    <a:pt x="203" y="62"/>
                    <a:pt x="203" y="65"/>
                    <a:pt x="201" y="66"/>
                  </a:cubicBezTo>
                  <a:cubicBezTo>
                    <a:pt x="200" y="67"/>
                    <a:pt x="199" y="67"/>
                    <a:pt x="199" y="67"/>
                  </a:cubicBezTo>
                  <a:cubicBezTo>
                    <a:pt x="198" y="68"/>
                    <a:pt x="200" y="72"/>
                    <a:pt x="199" y="75"/>
                  </a:cubicBezTo>
                  <a:cubicBezTo>
                    <a:pt x="199" y="76"/>
                    <a:pt x="197" y="77"/>
                    <a:pt x="197" y="78"/>
                  </a:cubicBezTo>
                  <a:cubicBezTo>
                    <a:pt x="196" y="80"/>
                    <a:pt x="198" y="75"/>
                    <a:pt x="198" y="75"/>
                  </a:cubicBezTo>
                  <a:cubicBezTo>
                    <a:pt x="198" y="73"/>
                    <a:pt x="197" y="69"/>
                    <a:pt x="197" y="68"/>
                  </a:cubicBezTo>
                  <a:cubicBezTo>
                    <a:pt x="197" y="68"/>
                    <a:pt x="197" y="66"/>
                    <a:pt x="197" y="66"/>
                  </a:cubicBezTo>
                  <a:cubicBezTo>
                    <a:pt x="196" y="66"/>
                    <a:pt x="195" y="65"/>
                    <a:pt x="194" y="66"/>
                  </a:cubicBezTo>
                  <a:cubicBezTo>
                    <a:pt x="192" y="66"/>
                    <a:pt x="190" y="69"/>
                    <a:pt x="188" y="69"/>
                  </a:cubicBezTo>
                  <a:cubicBezTo>
                    <a:pt x="186" y="70"/>
                    <a:pt x="185" y="69"/>
                    <a:pt x="183" y="70"/>
                  </a:cubicBezTo>
                  <a:cubicBezTo>
                    <a:pt x="186" y="69"/>
                    <a:pt x="190" y="66"/>
                    <a:pt x="193" y="65"/>
                  </a:cubicBezTo>
                  <a:cubicBezTo>
                    <a:pt x="193" y="65"/>
                    <a:pt x="195" y="66"/>
                    <a:pt x="196" y="65"/>
                  </a:cubicBezTo>
                  <a:cubicBezTo>
                    <a:pt x="197" y="64"/>
                    <a:pt x="196" y="61"/>
                    <a:pt x="197" y="60"/>
                  </a:cubicBezTo>
                  <a:cubicBezTo>
                    <a:pt x="197" y="59"/>
                    <a:pt x="200" y="57"/>
                    <a:pt x="200" y="55"/>
                  </a:cubicBezTo>
                  <a:cubicBezTo>
                    <a:pt x="200" y="55"/>
                    <a:pt x="200" y="54"/>
                    <a:pt x="200" y="53"/>
                  </a:cubicBezTo>
                  <a:cubicBezTo>
                    <a:pt x="201" y="52"/>
                    <a:pt x="203" y="51"/>
                    <a:pt x="204" y="51"/>
                  </a:cubicBezTo>
                  <a:cubicBezTo>
                    <a:pt x="205" y="50"/>
                    <a:pt x="205" y="47"/>
                    <a:pt x="206" y="47"/>
                  </a:cubicBezTo>
                  <a:cubicBezTo>
                    <a:pt x="207" y="47"/>
                    <a:pt x="207" y="49"/>
                    <a:pt x="206" y="49"/>
                  </a:cubicBezTo>
                  <a:cubicBezTo>
                    <a:pt x="206" y="50"/>
                    <a:pt x="206" y="51"/>
                    <a:pt x="207" y="53"/>
                  </a:cubicBezTo>
                  <a:cubicBezTo>
                    <a:pt x="208" y="52"/>
                    <a:pt x="213" y="54"/>
                    <a:pt x="212" y="51"/>
                  </a:cubicBezTo>
                  <a:cubicBezTo>
                    <a:pt x="212" y="50"/>
                    <a:pt x="212" y="50"/>
                    <a:pt x="211" y="50"/>
                  </a:cubicBezTo>
                  <a:cubicBezTo>
                    <a:pt x="211" y="49"/>
                    <a:pt x="211" y="47"/>
                    <a:pt x="211" y="47"/>
                  </a:cubicBezTo>
                  <a:cubicBezTo>
                    <a:pt x="213" y="47"/>
                    <a:pt x="213" y="47"/>
                    <a:pt x="213" y="47"/>
                  </a:cubicBezTo>
                  <a:cubicBezTo>
                    <a:pt x="213" y="45"/>
                    <a:pt x="214" y="43"/>
                    <a:pt x="214" y="41"/>
                  </a:cubicBezTo>
                  <a:cubicBezTo>
                    <a:pt x="213" y="42"/>
                    <a:pt x="212" y="41"/>
                    <a:pt x="212" y="41"/>
                  </a:cubicBezTo>
                  <a:cubicBezTo>
                    <a:pt x="211" y="41"/>
                    <a:pt x="210" y="43"/>
                    <a:pt x="210" y="43"/>
                  </a:cubicBezTo>
                  <a:cubicBezTo>
                    <a:pt x="210" y="44"/>
                    <a:pt x="211" y="44"/>
                    <a:pt x="210" y="45"/>
                  </a:cubicBezTo>
                  <a:cubicBezTo>
                    <a:pt x="210" y="45"/>
                    <a:pt x="208" y="45"/>
                    <a:pt x="208" y="45"/>
                  </a:cubicBezTo>
                  <a:cubicBezTo>
                    <a:pt x="210" y="41"/>
                    <a:pt x="212" y="41"/>
                    <a:pt x="208" y="38"/>
                  </a:cubicBezTo>
                  <a:cubicBezTo>
                    <a:pt x="213" y="36"/>
                    <a:pt x="211" y="37"/>
                    <a:pt x="213" y="32"/>
                  </a:cubicBezTo>
                  <a:cubicBezTo>
                    <a:pt x="211" y="32"/>
                    <a:pt x="209" y="32"/>
                    <a:pt x="207" y="32"/>
                  </a:cubicBezTo>
                  <a:cubicBezTo>
                    <a:pt x="207" y="30"/>
                    <a:pt x="208" y="27"/>
                    <a:pt x="207" y="25"/>
                  </a:cubicBezTo>
                  <a:cubicBezTo>
                    <a:pt x="207" y="24"/>
                    <a:pt x="205" y="23"/>
                    <a:pt x="205" y="23"/>
                  </a:cubicBezTo>
                  <a:cubicBezTo>
                    <a:pt x="204" y="20"/>
                    <a:pt x="206" y="19"/>
                    <a:pt x="205" y="16"/>
                  </a:cubicBezTo>
                  <a:cubicBezTo>
                    <a:pt x="204" y="14"/>
                    <a:pt x="202" y="12"/>
                    <a:pt x="202" y="10"/>
                  </a:cubicBezTo>
                  <a:cubicBezTo>
                    <a:pt x="201" y="9"/>
                    <a:pt x="202" y="8"/>
                    <a:pt x="202" y="7"/>
                  </a:cubicBezTo>
                  <a:cubicBezTo>
                    <a:pt x="201" y="7"/>
                    <a:pt x="199" y="7"/>
                    <a:pt x="199" y="6"/>
                  </a:cubicBezTo>
                  <a:cubicBezTo>
                    <a:pt x="195" y="13"/>
                    <a:pt x="195" y="13"/>
                    <a:pt x="195" y="13"/>
                  </a:cubicBezTo>
                  <a:cubicBezTo>
                    <a:pt x="194" y="19"/>
                    <a:pt x="194" y="19"/>
                    <a:pt x="194" y="19"/>
                  </a:cubicBezTo>
                  <a:cubicBezTo>
                    <a:pt x="194" y="19"/>
                    <a:pt x="193" y="27"/>
                    <a:pt x="192" y="28"/>
                  </a:cubicBezTo>
                  <a:cubicBezTo>
                    <a:pt x="192" y="30"/>
                    <a:pt x="187" y="36"/>
                    <a:pt x="187" y="36"/>
                  </a:cubicBezTo>
                  <a:cubicBezTo>
                    <a:pt x="184" y="33"/>
                    <a:pt x="184" y="33"/>
                    <a:pt x="184" y="33"/>
                  </a:cubicBezTo>
                  <a:cubicBezTo>
                    <a:pt x="179" y="34"/>
                    <a:pt x="179" y="34"/>
                    <a:pt x="179" y="34"/>
                  </a:cubicBezTo>
                  <a:cubicBezTo>
                    <a:pt x="179" y="34"/>
                    <a:pt x="176" y="37"/>
                    <a:pt x="174" y="36"/>
                  </a:cubicBezTo>
                  <a:cubicBezTo>
                    <a:pt x="172" y="34"/>
                    <a:pt x="171" y="31"/>
                    <a:pt x="171" y="31"/>
                  </a:cubicBezTo>
                  <a:cubicBezTo>
                    <a:pt x="167" y="31"/>
                    <a:pt x="167" y="31"/>
                    <a:pt x="167" y="31"/>
                  </a:cubicBezTo>
                  <a:cubicBezTo>
                    <a:pt x="166" y="29"/>
                    <a:pt x="166" y="29"/>
                    <a:pt x="166" y="29"/>
                  </a:cubicBezTo>
                  <a:cubicBezTo>
                    <a:pt x="163" y="30"/>
                    <a:pt x="163" y="30"/>
                    <a:pt x="163" y="30"/>
                  </a:cubicBezTo>
                  <a:cubicBezTo>
                    <a:pt x="157" y="28"/>
                    <a:pt x="157" y="28"/>
                    <a:pt x="157" y="28"/>
                  </a:cubicBezTo>
                  <a:cubicBezTo>
                    <a:pt x="156" y="33"/>
                    <a:pt x="156" y="33"/>
                    <a:pt x="156" y="33"/>
                  </a:cubicBezTo>
                  <a:cubicBezTo>
                    <a:pt x="159" y="35"/>
                    <a:pt x="159" y="35"/>
                    <a:pt x="159" y="35"/>
                  </a:cubicBezTo>
                  <a:cubicBezTo>
                    <a:pt x="157" y="39"/>
                    <a:pt x="157" y="39"/>
                    <a:pt x="157" y="39"/>
                  </a:cubicBezTo>
                  <a:cubicBezTo>
                    <a:pt x="151" y="37"/>
                    <a:pt x="151" y="37"/>
                    <a:pt x="151" y="37"/>
                  </a:cubicBezTo>
                  <a:cubicBezTo>
                    <a:pt x="147" y="38"/>
                    <a:pt x="147" y="38"/>
                    <a:pt x="147" y="38"/>
                  </a:cubicBezTo>
                  <a:cubicBezTo>
                    <a:pt x="147" y="38"/>
                    <a:pt x="145" y="39"/>
                    <a:pt x="143" y="37"/>
                  </a:cubicBezTo>
                  <a:cubicBezTo>
                    <a:pt x="140" y="36"/>
                    <a:pt x="141" y="39"/>
                    <a:pt x="139" y="39"/>
                  </a:cubicBezTo>
                  <a:cubicBezTo>
                    <a:pt x="137" y="39"/>
                    <a:pt x="138" y="43"/>
                    <a:pt x="137" y="42"/>
                  </a:cubicBezTo>
                  <a:cubicBezTo>
                    <a:pt x="135" y="41"/>
                    <a:pt x="134" y="45"/>
                    <a:pt x="133" y="45"/>
                  </a:cubicBezTo>
                  <a:cubicBezTo>
                    <a:pt x="131" y="45"/>
                    <a:pt x="129" y="44"/>
                    <a:pt x="129" y="42"/>
                  </a:cubicBezTo>
                  <a:cubicBezTo>
                    <a:pt x="129" y="41"/>
                    <a:pt x="126" y="40"/>
                    <a:pt x="125" y="39"/>
                  </a:cubicBezTo>
                  <a:cubicBezTo>
                    <a:pt x="124" y="37"/>
                    <a:pt x="122" y="36"/>
                    <a:pt x="123" y="33"/>
                  </a:cubicBezTo>
                  <a:cubicBezTo>
                    <a:pt x="124" y="30"/>
                    <a:pt x="123" y="20"/>
                    <a:pt x="123" y="20"/>
                  </a:cubicBezTo>
                  <a:cubicBezTo>
                    <a:pt x="123" y="20"/>
                    <a:pt x="126" y="18"/>
                    <a:pt x="128" y="16"/>
                  </a:cubicBezTo>
                  <a:cubicBezTo>
                    <a:pt x="130" y="15"/>
                    <a:pt x="129" y="14"/>
                    <a:pt x="128" y="12"/>
                  </a:cubicBezTo>
                  <a:cubicBezTo>
                    <a:pt x="127" y="11"/>
                    <a:pt x="129" y="9"/>
                    <a:pt x="128" y="9"/>
                  </a:cubicBezTo>
                  <a:cubicBezTo>
                    <a:pt x="127" y="8"/>
                    <a:pt x="123" y="7"/>
                    <a:pt x="123" y="7"/>
                  </a:cubicBezTo>
                  <a:cubicBezTo>
                    <a:pt x="126" y="4"/>
                    <a:pt x="126" y="4"/>
                    <a:pt x="126" y="4"/>
                  </a:cubicBezTo>
                  <a:cubicBezTo>
                    <a:pt x="126" y="4"/>
                    <a:pt x="126" y="1"/>
                    <a:pt x="124" y="1"/>
                  </a:cubicBezTo>
                  <a:cubicBezTo>
                    <a:pt x="122" y="2"/>
                    <a:pt x="118" y="0"/>
                    <a:pt x="118" y="0"/>
                  </a:cubicBezTo>
                  <a:cubicBezTo>
                    <a:pt x="118" y="3"/>
                    <a:pt x="118" y="3"/>
                    <a:pt x="118" y="3"/>
                  </a:cubicBezTo>
                  <a:cubicBezTo>
                    <a:pt x="117" y="6"/>
                    <a:pt x="117" y="6"/>
                    <a:pt x="117" y="6"/>
                  </a:cubicBezTo>
                  <a:cubicBezTo>
                    <a:pt x="117" y="6"/>
                    <a:pt x="114" y="6"/>
                    <a:pt x="113" y="6"/>
                  </a:cubicBezTo>
                  <a:cubicBezTo>
                    <a:pt x="111" y="6"/>
                    <a:pt x="111" y="10"/>
                    <a:pt x="109" y="10"/>
                  </a:cubicBezTo>
                  <a:cubicBezTo>
                    <a:pt x="107" y="10"/>
                    <a:pt x="107" y="12"/>
                    <a:pt x="105" y="12"/>
                  </a:cubicBezTo>
                  <a:cubicBezTo>
                    <a:pt x="103" y="12"/>
                    <a:pt x="100" y="12"/>
                    <a:pt x="100" y="12"/>
                  </a:cubicBezTo>
                  <a:cubicBezTo>
                    <a:pt x="100" y="12"/>
                    <a:pt x="98" y="11"/>
                    <a:pt x="97" y="13"/>
                  </a:cubicBezTo>
                  <a:cubicBezTo>
                    <a:pt x="96" y="15"/>
                    <a:pt x="98" y="16"/>
                    <a:pt x="98" y="16"/>
                  </a:cubicBezTo>
                  <a:cubicBezTo>
                    <a:pt x="98" y="16"/>
                    <a:pt x="94" y="16"/>
                    <a:pt x="93" y="14"/>
                  </a:cubicBezTo>
                  <a:cubicBezTo>
                    <a:pt x="92" y="13"/>
                    <a:pt x="87" y="13"/>
                    <a:pt x="87" y="13"/>
                  </a:cubicBezTo>
                  <a:cubicBezTo>
                    <a:pt x="87" y="13"/>
                    <a:pt x="85" y="11"/>
                    <a:pt x="81" y="11"/>
                  </a:cubicBezTo>
                  <a:cubicBezTo>
                    <a:pt x="78" y="10"/>
                    <a:pt x="78" y="11"/>
                    <a:pt x="80" y="12"/>
                  </a:cubicBezTo>
                  <a:cubicBezTo>
                    <a:pt x="82" y="13"/>
                    <a:pt x="80" y="15"/>
                    <a:pt x="82" y="17"/>
                  </a:cubicBezTo>
                  <a:cubicBezTo>
                    <a:pt x="84" y="19"/>
                    <a:pt x="84" y="20"/>
                    <a:pt x="84" y="21"/>
                  </a:cubicBezTo>
                  <a:cubicBezTo>
                    <a:pt x="85" y="23"/>
                    <a:pt x="83" y="27"/>
                    <a:pt x="83" y="29"/>
                  </a:cubicBezTo>
                  <a:cubicBezTo>
                    <a:pt x="84" y="31"/>
                    <a:pt x="85" y="31"/>
                    <a:pt x="87" y="32"/>
                  </a:cubicBezTo>
                  <a:cubicBezTo>
                    <a:pt x="88" y="33"/>
                    <a:pt x="91" y="32"/>
                    <a:pt x="93" y="31"/>
                  </a:cubicBezTo>
                  <a:cubicBezTo>
                    <a:pt x="95" y="30"/>
                    <a:pt x="96" y="34"/>
                    <a:pt x="96" y="34"/>
                  </a:cubicBezTo>
                  <a:cubicBezTo>
                    <a:pt x="96" y="34"/>
                    <a:pt x="95" y="35"/>
                    <a:pt x="93" y="35"/>
                  </a:cubicBezTo>
                  <a:cubicBezTo>
                    <a:pt x="91" y="35"/>
                    <a:pt x="90" y="41"/>
                    <a:pt x="88" y="41"/>
                  </a:cubicBezTo>
                  <a:cubicBezTo>
                    <a:pt x="86" y="41"/>
                    <a:pt x="86" y="43"/>
                    <a:pt x="84" y="43"/>
                  </a:cubicBezTo>
                  <a:cubicBezTo>
                    <a:pt x="82" y="43"/>
                    <a:pt x="81" y="47"/>
                    <a:pt x="79" y="47"/>
                  </a:cubicBezTo>
                  <a:cubicBezTo>
                    <a:pt x="76" y="47"/>
                    <a:pt x="73" y="50"/>
                    <a:pt x="73" y="50"/>
                  </a:cubicBezTo>
                  <a:cubicBezTo>
                    <a:pt x="69" y="47"/>
                    <a:pt x="69" y="47"/>
                    <a:pt x="69" y="47"/>
                  </a:cubicBezTo>
                  <a:cubicBezTo>
                    <a:pt x="66" y="46"/>
                    <a:pt x="66" y="46"/>
                    <a:pt x="66" y="46"/>
                  </a:cubicBezTo>
                  <a:cubicBezTo>
                    <a:pt x="65" y="42"/>
                    <a:pt x="65" y="42"/>
                    <a:pt x="65" y="42"/>
                  </a:cubicBezTo>
                  <a:cubicBezTo>
                    <a:pt x="62" y="42"/>
                    <a:pt x="62" y="42"/>
                    <a:pt x="62" y="42"/>
                  </a:cubicBezTo>
                  <a:cubicBezTo>
                    <a:pt x="61" y="46"/>
                    <a:pt x="61" y="46"/>
                    <a:pt x="61" y="46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55" y="45"/>
                    <a:pt x="55" y="45"/>
                    <a:pt x="55" y="45"/>
                  </a:cubicBezTo>
                  <a:cubicBezTo>
                    <a:pt x="55" y="47"/>
                    <a:pt x="55" y="47"/>
                    <a:pt x="55" y="47"/>
                  </a:cubicBezTo>
                  <a:cubicBezTo>
                    <a:pt x="55" y="47"/>
                    <a:pt x="49" y="48"/>
                    <a:pt x="46" y="48"/>
                  </a:cubicBezTo>
                  <a:cubicBezTo>
                    <a:pt x="44" y="48"/>
                    <a:pt x="41" y="46"/>
                    <a:pt x="41" y="46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5" y="51"/>
                    <a:pt x="45" y="51"/>
                    <a:pt x="45" y="51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39" y="52"/>
                    <a:pt x="39" y="52"/>
                    <a:pt x="39" y="52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41" y="58"/>
                    <a:pt x="41" y="58"/>
                    <a:pt x="41" y="58"/>
                  </a:cubicBezTo>
                  <a:cubicBezTo>
                    <a:pt x="41" y="58"/>
                    <a:pt x="44" y="65"/>
                    <a:pt x="44" y="66"/>
                  </a:cubicBezTo>
                  <a:cubicBezTo>
                    <a:pt x="46" y="69"/>
                    <a:pt x="43" y="72"/>
                    <a:pt x="43" y="74"/>
                  </a:cubicBezTo>
                  <a:cubicBezTo>
                    <a:pt x="42" y="77"/>
                    <a:pt x="33" y="99"/>
                    <a:pt x="33" y="99"/>
                  </a:cubicBezTo>
                  <a:cubicBezTo>
                    <a:pt x="33" y="99"/>
                    <a:pt x="33" y="102"/>
                    <a:pt x="31" y="102"/>
                  </a:cubicBezTo>
                  <a:cubicBezTo>
                    <a:pt x="28" y="102"/>
                    <a:pt x="26" y="102"/>
                    <a:pt x="24" y="103"/>
                  </a:cubicBezTo>
                  <a:cubicBezTo>
                    <a:pt x="22" y="104"/>
                    <a:pt x="18" y="104"/>
                    <a:pt x="16" y="106"/>
                  </a:cubicBezTo>
                  <a:cubicBezTo>
                    <a:pt x="14" y="108"/>
                    <a:pt x="10" y="109"/>
                    <a:pt x="9" y="112"/>
                  </a:cubicBezTo>
                  <a:cubicBezTo>
                    <a:pt x="8" y="114"/>
                    <a:pt x="8" y="117"/>
                    <a:pt x="7" y="119"/>
                  </a:cubicBezTo>
                  <a:cubicBezTo>
                    <a:pt x="5" y="122"/>
                    <a:pt x="4" y="123"/>
                    <a:pt x="4" y="125"/>
                  </a:cubicBezTo>
                  <a:cubicBezTo>
                    <a:pt x="4" y="127"/>
                    <a:pt x="4" y="130"/>
                    <a:pt x="4" y="130"/>
                  </a:cubicBezTo>
                  <a:cubicBezTo>
                    <a:pt x="4" y="130"/>
                    <a:pt x="0" y="128"/>
                    <a:pt x="0" y="130"/>
                  </a:cubicBezTo>
                  <a:cubicBezTo>
                    <a:pt x="0" y="131"/>
                    <a:pt x="0" y="135"/>
                    <a:pt x="2" y="136"/>
                  </a:cubicBezTo>
                  <a:cubicBezTo>
                    <a:pt x="3" y="136"/>
                    <a:pt x="3" y="140"/>
                    <a:pt x="3" y="140"/>
                  </a:cubicBezTo>
                  <a:cubicBezTo>
                    <a:pt x="2" y="144"/>
                    <a:pt x="2" y="144"/>
                    <a:pt x="2" y="144"/>
                  </a:cubicBezTo>
                  <a:cubicBezTo>
                    <a:pt x="2" y="144"/>
                    <a:pt x="6" y="146"/>
                    <a:pt x="7" y="149"/>
                  </a:cubicBezTo>
                  <a:cubicBezTo>
                    <a:pt x="8" y="151"/>
                    <a:pt x="13" y="152"/>
                    <a:pt x="13" y="154"/>
                  </a:cubicBezTo>
                  <a:cubicBezTo>
                    <a:pt x="13" y="157"/>
                    <a:pt x="15" y="158"/>
                    <a:pt x="15" y="158"/>
                  </a:cubicBezTo>
                  <a:cubicBezTo>
                    <a:pt x="23" y="158"/>
                    <a:pt x="23" y="158"/>
                    <a:pt x="23" y="158"/>
                  </a:cubicBezTo>
                  <a:cubicBezTo>
                    <a:pt x="23" y="158"/>
                    <a:pt x="27" y="156"/>
                    <a:pt x="29" y="154"/>
                  </a:cubicBezTo>
                  <a:cubicBezTo>
                    <a:pt x="31" y="152"/>
                    <a:pt x="31" y="156"/>
                    <a:pt x="31" y="156"/>
                  </a:cubicBezTo>
                  <a:cubicBezTo>
                    <a:pt x="29" y="182"/>
                    <a:pt x="29" y="182"/>
                    <a:pt x="29" y="182"/>
                  </a:cubicBezTo>
                  <a:cubicBezTo>
                    <a:pt x="39" y="185"/>
                    <a:pt x="39" y="185"/>
                    <a:pt x="39" y="185"/>
                  </a:cubicBezTo>
                  <a:cubicBezTo>
                    <a:pt x="39" y="185"/>
                    <a:pt x="41" y="185"/>
                    <a:pt x="43" y="186"/>
                  </a:cubicBezTo>
                  <a:cubicBezTo>
                    <a:pt x="44" y="187"/>
                    <a:pt x="49" y="185"/>
                    <a:pt x="48" y="184"/>
                  </a:cubicBezTo>
                  <a:cubicBezTo>
                    <a:pt x="47" y="182"/>
                    <a:pt x="49" y="181"/>
                    <a:pt x="49" y="181"/>
                  </a:cubicBezTo>
                  <a:cubicBezTo>
                    <a:pt x="52" y="181"/>
                    <a:pt x="52" y="181"/>
                    <a:pt x="52" y="181"/>
                  </a:cubicBezTo>
                  <a:cubicBezTo>
                    <a:pt x="52" y="181"/>
                    <a:pt x="58" y="171"/>
                    <a:pt x="61" y="170"/>
                  </a:cubicBezTo>
                  <a:cubicBezTo>
                    <a:pt x="65" y="170"/>
                    <a:pt x="69" y="168"/>
                    <a:pt x="72" y="168"/>
                  </a:cubicBezTo>
                  <a:cubicBezTo>
                    <a:pt x="76" y="168"/>
                    <a:pt x="76" y="168"/>
                    <a:pt x="76" y="168"/>
                  </a:cubicBezTo>
                  <a:cubicBezTo>
                    <a:pt x="77" y="170"/>
                    <a:pt x="77" y="170"/>
                    <a:pt x="77" y="170"/>
                  </a:cubicBezTo>
                  <a:cubicBezTo>
                    <a:pt x="77" y="170"/>
                    <a:pt x="73" y="177"/>
                    <a:pt x="74" y="179"/>
                  </a:cubicBezTo>
                  <a:cubicBezTo>
                    <a:pt x="75" y="181"/>
                    <a:pt x="76" y="184"/>
                    <a:pt x="78" y="184"/>
                  </a:cubicBezTo>
                  <a:cubicBezTo>
                    <a:pt x="80" y="185"/>
                    <a:pt x="80" y="185"/>
                    <a:pt x="83" y="186"/>
                  </a:cubicBezTo>
                  <a:cubicBezTo>
                    <a:pt x="85" y="186"/>
                    <a:pt x="86" y="182"/>
                    <a:pt x="88" y="185"/>
                  </a:cubicBezTo>
                  <a:cubicBezTo>
                    <a:pt x="91" y="188"/>
                    <a:pt x="92" y="189"/>
                    <a:pt x="95" y="191"/>
                  </a:cubicBezTo>
                  <a:cubicBezTo>
                    <a:pt x="98" y="192"/>
                    <a:pt x="97" y="193"/>
                    <a:pt x="100" y="195"/>
                  </a:cubicBezTo>
                  <a:cubicBezTo>
                    <a:pt x="102" y="196"/>
                    <a:pt x="103" y="198"/>
                    <a:pt x="106" y="198"/>
                  </a:cubicBezTo>
                  <a:cubicBezTo>
                    <a:pt x="109" y="198"/>
                    <a:pt x="110" y="200"/>
                    <a:pt x="113" y="200"/>
                  </a:cubicBezTo>
                  <a:cubicBezTo>
                    <a:pt x="115" y="200"/>
                    <a:pt x="117" y="198"/>
                    <a:pt x="118" y="200"/>
                  </a:cubicBezTo>
                  <a:cubicBezTo>
                    <a:pt x="120" y="202"/>
                    <a:pt x="120" y="205"/>
                    <a:pt x="121" y="208"/>
                  </a:cubicBezTo>
                  <a:cubicBezTo>
                    <a:pt x="122" y="210"/>
                    <a:pt x="123" y="213"/>
                    <a:pt x="123" y="213"/>
                  </a:cubicBezTo>
                  <a:cubicBezTo>
                    <a:pt x="123" y="213"/>
                    <a:pt x="121" y="216"/>
                    <a:pt x="120" y="218"/>
                  </a:cubicBezTo>
                  <a:cubicBezTo>
                    <a:pt x="119" y="220"/>
                    <a:pt x="120" y="222"/>
                    <a:pt x="122" y="225"/>
                  </a:cubicBezTo>
                  <a:cubicBezTo>
                    <a:pt x="123" y="228"/>
                    <a:pt x="123" y="230"/>
                    <a:pt x="123" y="230"/>
                  </a:cubicBezTo>
                  <a:cubicBezTo>
                    <a:pt x="136" y="229"/>
                    <a:pt x="136" y="229"/>
                    <a:pt x="136" y="229"/>
                  </a:cubicBezTo>
                  <a:cubicBezTo>
                    <a:pt x="136" y="229"/>
                    <a:pt x="135" y="232"/>
                    <a:pt x="136" y="234"/>
                  </a:cubicBezTo>
                  <a:cubicBezTo>
                    <a:pt x="136" y="237"/>
                    <a:pt x="136" y="239"/>
                    <a:pt x="139" y="241"/>
                  </a:cubicBezTo>
                  <a:cubicBezTo>
                    <a:pt x="141" y="242"/>
                    <a:pt x="142" y="244"/>
                    <a:pt x="143" y="246"/>
                  </a:cubicBezTo>
                  <a:cubicBezTo>
                    <a:pt x="144" y="248"/>
                    <a:pt x="143" y="248"/>
                    <a:pt x="143" y="251"/>
                  </a:cubicBezTo>
                  <a:cubicBezTo>
                    <a:pt x="143" y="254"/>
                    <a:pt x="140" y="262"/>
                    <a:pt x="140" y="262"/>
                  </a:cubicBezTo>
                  <a:cubicBezTo>
                    <a:pt x="142" y="265"/>
                    <a:pt x="142" y="265"/>
                    <a:pt x="142" y="265"/>
                  </a:cubicBezTo>
                  <a:cubicBezTo>
                    <a:pt x="140" y="267"/>
                    <a:pt x="140" y="267"/>
                    <a:pt x="140" y="267"/>
                  </a:cubicBezTo>
                  <a:cubicBezTo>
                    <a:pt x="141" y="269"/>
                    <a:pt x="141" y="269"/>
                    <a:pt x="141" y="269"/>
                  </a:cubicBezTo>
                  <a:cubicBezTo>
                    <a:pt x="141" y="269"/>
                    <a:pt x="142" y="270"/>
                    <a:pt x="143" y="272"/>
                  </a:cubicBezTo>
                  <a:cubicBezTo>
                    <a:pt x="145" y="274"/>
                    <a:pt x="144" y="277"/>
                    <a:pt x="144" y="280"/>
                  </a:cubicBezTo>
                  <a:cubicBezTo>
                    <a:pt x="143" y="284"/>
                    <a:pt x="145" y="285"/>
                    <a:pt x="145" y="288"/>
                  </a:cubicBezTo>
                  <a:cubicBezTo>
                    <a:pt x="145" y="290"/>
                    <a:pt x="155" y="290"/>
                    <a:pt x="155" y="290"/>
                  </a:cubicBezTo>
                  <a:cubicBezTo>
                    <a:pt x="157" y="289"/>
                    <a:pt x="157" y="289"/>
                    <a:pt x="157" y="289"/>
                  </a:cubicBezTo>
                  <a:cubicBezTo>
                    <a:pt x="158" y="291"/>
                    <a:pt x="158" y="291"/>
                    <a:pt x="158" y="291"/>
                  </a:cubicBezTo>
                  <a:cubicBezTo>
                    <a:pt x="158" y="291"/>
                    <a:pt x="158" y="294"/>
                    <a:pt x="161" y="294"/>
                  </a:cubicBezTo>
                  <a:cubicBezTo>
                    <a:pt x="164" y="294"/>
                    <a:pt x="165" y="295"/>
                    <a:pt x="165" y="298"/>
                  </a:cubicBezTo>
                  <a:cubicBezTo>
                    <a:pt x="165" y="302"/>
                    <a:pt x="165" y="305"/>
                    <a:pt x="165" y="308"/>
                  </a:cubicBezTo>
                  <a:cubicBezTo>
                    <a:pt x="165" y="311"/>
                    <a:pt x="166" y="314"/>
                    <a:pt x="167" y="313"/>
                  </a:cubicBezTo>
                  <a:cubicBezTo>
                    <a:pt x="169" y="312"/>
                    <a:pt x="172" y="311"/>
                    <a:pt x="172" y="312"/>
                  </a:cubicBezTo>
                  <a:cubicBezTo>
                    <a:pt x="172" y="314"/>
                    <a:pt x="172" y="319"/>
                    <a:pt x="171" y="321"/>
                  </a:cubicBezTo>
                  <a:cubicBezTo>
                    <a:pt x="169" y="323"/>
                    <a:pt x="170" y="331"/>
                    <a:pt x="170" y="331"/>
                  </a:cubicBezTo>
                  <a:cubicBezTo>
                    <a:pt x="170" y="331"/>
                    <a:pt x="175" y="334"/>
                    <a:pt x="174" y="332"/>
                  </a:cubicBezTo>
                  <a:cubicBezTo>
                    <a:pt x="174" y="330"/>
                    <a:pt x="177" y="332"/>
                    <a:pt x="177" y="332"/>
                  </a:cubicBezTo>
                  <a:cubicBezTo>
                    <a:pt x="177" y="332"/>
                    <a:pt x="177" y="336"/>
                    <a:pt x="178" y="339"/>
                  </a:cubicBezTo>
                  <a:cubicBezTo>
                    <a:pt x="178" y="342"/>
                    <a:pt x="178" y="347"/>
                    <a:pt x="178" y="348"/>
                  </a:cubicBezTo>
                  <a:cubicBezTo>
                    <a:pt x="179" y="350"/>
                    <a:pt x="176" y="350"/>
                    <a:pt x="175" y="351"/>
                  </a:cubicBezTo>
                  <a:cubicBezTo>
                    <a:pt x="174" y="353"/>
                    <a:pt x="169" y="352"/>
                    <a:pt x="168" y="355"/>
                  </a:cubicBezTo>
                  <a:cubicBezTo>
                    <a:pt x="167" y="357"/>
                    <a:pt x="166" y="359"/>
                    <a:pt x="164" y="361"/>
                  </a:cubicBezTo>
                  <a:cubicBezTo>
                    <a:pt x="162" y="363"/>
                    <a:pt x="160" y="363"/>
                    <a:pt x="160" y="365"/>
                  </a:cubicBezTo>
                  <a:cubicBezTo>
                    <a:pt x="159" y="367"/>
                    <a:pt x="154" y="366"/>
                    <a:pt x="154" y="369"/>
                  </a:cubicBezTo>
                  <a:cubicBezTo>
                    <a:pt x="154" y="372"/>
                    <a:pt x="153" y="375"/>
                    <a:pt x="151" y="376"/>
                  </a:cubicBezTo>
                  <a:cubicBezTo>
                    <a:pt x="149" y="377"/>
                    <a:pt x="147" y="378"/>
                    <a:pt x="147" y="380"/>
                  </a:cubicBezTo>
                  <a:cubicBezTo>
                    <a:pt x="147" y="382"/>
                    <a:pt x="145" y="387"/>
                    <a:pt x="145" y="387"/>
                  </a:cubicBezTo>
                  <a:cubicBezTo>
                    <a:pt x="151" y="385"/>
                    <a:pt x="151" y="385"/>
                    <a:pt x="151" y="385"/>
                  </a:cubicBezTo>
                  <a:cubicBezTo>
                    <a:pt x="159" y="390"/>
                    <a:pt x="159" y="390"/>
                    <a:pt x="159" y="390"/>
                  </a:cubicBezTo>
                  <a:cubicBezTo>
                    <a:pt x="159" y="390"/>
                    <a:pt x="160" y="392"/>
                    <a:pt x="161" y="394"/>
                  </a:cubicBezTo>
                  <a:cubicBezTo>
                    <a:pt x="162" y="396"/>
                    <a:pt x="165" y="395"/>
                    <a:pt x="167" y="398"/>
                  </a:cubicBezTo>
                  <a:cubicBezTo>
                    <a:pt x="168" y="400"/>
                    <a:pt x="169" y="400"/>
                    <a:pt x="172" y="402"/>
                  </a:cubicBezTo>
                  <a:cubicBezTo>
                    <a:pt x="175" y="404"/>
                    <a:pt x="177" y="403"/>
                    <a:pt x="178" y="406"/>
                  </a:cubicBezTo>
                  <a:cubicBezTo>
                    <a:pt x="178" y="409"/>
                    <a:pt x="179" y="411"/>
                    <a:pt x="182" y="412"/>
                  </a:cubicBezTo>
                  <a:cubicBezTo>
                    <a:pt x="184" y="413"/>
                    <a:pt x="185" y="414"/>
                    <a:pt x="185" y="414"/>
                  </a:cubicBezTo>
                  <a:cubicBezTo>
                    <a:pt x="181" y="420"/>
                    <a:pt x="181" y="420"/>
                    <a:pt x="181" y="420"/>
                  </a:cubicBezTo>
                  <a:cubicBezTo>
                    <a:pt x="182" y="423"/>
                    <a:pt x="182" y="423"/>
                    <a:pt x="182" y="423"/>
                  </a:cubicBezTo>
                  <a:cubicBezTo>
                    <a:pt x="185" y="421"/>
                    <a:pt x="187" y="419"/>
                    <a:pt x="188" y="416"/>
                  </a:cubicBezTo>
                  <a:cubicBezTo>
                    <a:pt x="188" y="413"/>
                    <a:pt x="187" y="412"/>
                    <a:pt x="186" y="409"/>
                  </a:cubicBezTo>
                  <a:cubicBezTo>
                    <a:pt x="188" y="408"/>
                    <a:pt x="192" y="405"/>
                    <a:pt x="192" y="402"/>
                  </a:cubicBezTo>
                  <a:cubicBezTo>
                    <a:pt x="192" y="402"/>
                    <a:pt x="192" y="400"/>
                    <a:pt x="192" y="400"/>
                  </a:cubicBezTo>
                  <a:cubicBezTo>
                    <a:pt x="193" y="399"/>
                    <a:pt x="195" y="399"/>
                    <a:pt x="196" y="398"/>
                  </a:cubicBezTo>
                  <a:cubicBezTo>
                    <a:pt x="196" y="397"/>
                    <a:pt x="196" y="397"/>
                    <a:pt x="196" y="397"/>
                  </a:cubicBezTo>
                  <a:cubicBezTo>
                    <a:pt x="199" y="395"/>
                    <a:pt x="199" y="393"/>
                    <a:pt x="199" y="388"/>
                  </a:cubicBezTo>
                  <a:cubicBezTo>
                    <a:pt x="200" y="389"/>
                    <a:pt x="201" y="388"/>
                    <a:pt x="202" y="389"/>
                  </a:cubicBezTo>
                  <a:cubicBezTo>
                    <a:pt x="202" y="390"/>
                    <a:pt x="202" y="390"/>
                    <a:pt x="202" y="390"/>
                  </a:cubicBezTo>
                  <a:cubicBezTo>
                    <a:pt x="202" y="390"/>
                    <a:pt x="203" y="391"/>
                    <a:pt x="204" y="391"/>
                  </a:cubicBezTo>
                  <a:cubicBezTo>
                    <a:pt x="204" y="391"/>
                    <a:pt x="205" y="389"/>
                    <a:pt x="204" y="389"/>
                  </a:cubicBezTo>
                  <a:cubicBezTo>
                    <a:pt x="206" y="390"/>
                    <a:pt x="206" y="390"/>
                    <a:pt x="206" y="390"/>
                  </a:cubicBezTo>
                  <a:cubicBezTo>
                    <a:pt x="205" y="390"/>
                    <a:pt x="205" y="393"/>
                    <a:pt x="205" y="392"/>
                  </a:cubicBezTo>
                  <a:cubicBezTo>
                    <a:pt x="204" y="396"/>
                    <a:pt x="204" y="397"/>
                    <a:pt x="203" y="400"/>
                  </a:cubicBezTo>
                  <a:cubicBezTo>
                    <a:pt x="203" y="400"/>
                    <a:pt x="201" y="401"/>
                    <a:pt x="201" y="402"/>
                  </a:cubicBezTo>
                  <a:cubicBezTo>
                    <a:pt x="199" y="406"/>
                    <a:pt x="205" y="399"/>
                    <a:pt x="205" y="399"/>
                  </a:cubicBezTo>
                  <a:cubicBezTo>
                    <a:pt x="206" y="396"/>
                    <a:pt x="208" y="391"/>
                    <a:pt x="209" y="388"/>
                  </a:cubicBezTo>
                  <a:cubicBezTo>
                    <a:pt x="210" y="384"/>
                    <a:pt x="210" y="381"/>
                    <a:pt x="212" y="378"/>
                  </a:cubicBezTo>
                  <a:cubicBezTo>
                    <a:pt x="213" y="377"/>
                    <a:pt x="217" y="372"/>
                    <a:pt x="218" y="372"/>
                  </a:cubicBezTo>
                  <a:cubicBezTo>
                    <a:pt x="219" y="371"/>
                    <a:pt x="220" y="372"/>
                    <a:pt x="220" y="371"/>
                  </a:cubicBezTo>
                  <a:cubicBezTo>
                    <a:pt x="221" y="370"/>
                    <a:pt x="220" y="369"/>
                    <a:pt x="221" y="367"/>
                  </a:cubicBezTo>
                  <a:cubicBezTo>
                    <a:pt x="221" y="367"/>
                    <a:pt x="222" y="366"/>
                    <a:pt x="222" y="366"/>
                  </a:cubicBezTo>
                  <a:cubicBezTo>
                    <a:pt x="221" y="365"/>
                    <a:pt x="222" y="356"/>
                    <a:pt x="222" y="353"/>
                  </a:cubicBezTo>
                  <a:cubicBezTo>
                    <a:pt x="221" y="353"/>
                    <a:pt x="220" y="353"/>
                    <a:pt x="220" y="352"/>
                  </a:cubicBezTo>
                  <a:cubicBezTo>
                    <a:pt x="220" y="351"/>
                    <a:pt x="221" y="350"/>
                    <a:pt x="221" y="349"/>
                  </a:cubicBezTo>
                  <a:cubicBezTo>
                    <a:pt x="219" y="349"/>
                    <a:pt x="219" y="349"/>
                    <a:pt x="219" y="349"/>
                  </a:cubicBezTo>
                  <a:cubicBezTo>
                    <a:pt x="219" y="349"/>
                    <a:pt x="219" y="347"/>
                    <a:pt x="219" y="347"/>
                  </a:cubicBezTo>
                  <a:cubicBezTo>
                    <a:pt x="221" y="348"/>
                    <a:pt x="220" y="346"/>
                    <a:pt x="220" y="346"/>
                  </a:cubicBezTo>
                  <a:cubicBezTo>
                    <a:pt x="220" y="346"/>
                    <a:pt x="220" y="342"/>
                    <a:pt x="220" y="341"/>
                  </a:cubicBezTo>
                  <a:cubicBezTo>
                    <a:pt x="220" y="340"/>
                    <a:pt x="219" y="341"/>
                    <a:pt x="219" y="339"/>
                  </a:cubicBezTo>
                  <a:cubicBezTo>
                    <a:pt x="219" y="338"/>
                    <a:pt x="221" y="338"/>
                    <a:pt x="221" y="337"/>
                  </a:cubicBezTo>
                  <a:cubicBezTo>
                    <a:pt x="222" y="335"/>
                    <a:pt x="221" y="334"/>
                    <a:pt x="221" y="332"/>
                  </a:cubicBezTo>
                  <a:close/>
                </a:path>
              </a:pathLst>
            </a:custGeom>
            <a:solidFill>
              <a:srgbClr val="6DACDE"/>
            </a:solidFill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32" name="Freeform 312">
              <a:extLst>
                <a:ext uri="{FF2B5EF4-FFF2-40B4-BE49-F238E27FC236}">
                  <a16:creationId xmlns:a16="http://schemas.microsoft.com/office/drawing/2014/main" id="{4EEECB8F-6673-4676-9417-436B74B735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6879" y="4912899"/>
              <a:ext cx="298203" cy="355693"/>
            </a:xfrm>
            <a:custGeom>
              <a:avLst/>
              <a:gdLst>
                <a:gd name="T0" fmla="*/ 0 w 85"/>
                <a:gd name="T1" fmla="*/ 83 h 101"/>
                <a:gd name="T2" fmla="*/ 6 w 85"/>
                <a:gd name="T3" fmla="*/ 88 h 101"/>
                <a:gd name="T4" fmla="*/ 6 w 85"/>
                <a:gd name="T5" fmla="*/ 96 h 101"/>
                <a:gd name="T6" fmla="*/ 9 w 85"/>
                <a:gd name="T7" fmla="*/ 101 h 101"/>
                <a:gd name="T8" fmla="*/ 13 w 85"/>
                <a:gd name="T9" fmla="*/ 99 h 101"/>
                <a:gd name="T10" fmla="*/ 21 w 85"/>
                <a:gd name="T11" fmla="*/ 96 h 101"/>
                <a:gd name="T12" fmla="*/ 30 w 85"/>
                <a:gd name="T13" fmla="*/ 89 h 101"/>
                <a:gd name="T14" fmla="*/ 33 w 85"/>
                <a:gd name="T15" fmla="*/ 84 h 101"/>
                <a:gd name="T16" fmla="*/ 36 w 85"/>
                <a:gd name="T17" fmla="*/ 86 h 101"/>
                <a:gd name="T18" fmla="*/ 41 w 85"/>
                <a:gd name="T19" fmla="*/ 86 h 101"/>
                <a:gd name="T20" fmla="*/ 48 w 85"/>
                <a:gd name="T21" fmla="*/ 87 h 101"/>
                <a:gd name="T22" fmla="*/ 52 w 85"/>
                <a:gd name="T23" fmla="*/ 87 h 101"/>
                <a:gd name="T24" fmla="*/ 53 w 85"/>
                <a:gd name="T25" fmla="*/ 74 h 101"/>
                <a:gd name="T26" fmla="*/ 57 w 85"/>
                <a:gd name="T27" fmla="*/ 72 h 101"/>
                <a:gd name="T28" fmla="*/ 61 w 85"/>
                <a:gd name="T29" fmla="*/ 64 h 101"/>
                <a:gd name="T30" fmla="*/ 68 w 85"/>
                <a:gd name="T31" fmla="*/ 57 h 101"/>
                <a:gd name="T32" fmla="*/ 76 w 85"/>
                <a:gd name="T33" fmla="*/ 54 h 101"/>
                <a:gd name="T34" fmla="*/ 80 w 85"/>
                <a:gd name="T35" fmla="*/ 51 h 101"/>
                <a:gd name="T36" fmla="*/ 85 w 85"/>
                <a:gd name="T37" fmla="*/ 47 h 101"/>
                <a:gd name="T38" fmla="*/ 81 w 85"/>
                <a:gd name="T39" fmla="*/ 45 h 101"/>
                <a:gd name="T40" fmla="*/ 77 w 85"/>
                <a:gd name="T41" fmla="*/ 44 h 101"/>
                <a:gd name="T42" fmla="*/ 74 w 85"/>
                <a:gd name="T43" fmla="*/ 41 h 101"/>
                <a:gd name="T44" fmla="*/ 75 w 85"/>
                <a:gd name="T45" fmla="*/ 35 h 101"/>
                <a:gd name="T46" fmla="*/ 72 w 85"/>
                <a:gd name="T47" fmla="*/ 32 h 101"/>
                <a:gd name="T48" fmla="*/ 69 w 85"/>
                <a:gd name="T49" fmla="*/ 29 h 101"/>
                <a:gd name="T50" fmla="*/ 68 w 85"/>
                <a:gd name="T51" fmla="*/ 24 h 101"/>
                <a:gd name="T52" fmla="*/ 63 w 85"/>
                <a:gd name="T53" fmla="*/ 21 h 101"/>
                <a:gd name="T54" fmla="*/ 60 w 85"/>
                <a:gd name="T55" fmla="*/ 21 h 101"/>
                <a:gd name="T56" fmla="*/ 58 w 85"/>
                <a:gd name="T57" fmla="*/ 18 h 101"/>
                <a:gd name="T58" fmla="*/ 53 w 85"/>
                <a:gd name="T59" fmla="*/ 11 h 101"/>
                <a:gd name="T60" fmla="*/ 50 w 85"/>
                <a:gd name="T61" fmla="*/ 7 h 101"/>
                <a:gd name="T62" fmla="*/ 48 w 85"/>
                <a:gd name="T63" fmla="*/ 1 h 101"/>
                <a:gd name="T64" fmla="*/ 44 w 85"/>
                <a:gd name="T65" fmla="*/ 3 h 101"/>
                <a:gd name="T66" fmla="*/ 39 w 85"/>
                <a:gd name="T67" fmla="*/ 4 h 101"/>
                <a:gd name="T68" fmla="*/ 36 w 85"/>
                <a:gd name="T69" fmla="*/ 5 h 101"/>
                <a:gd name="T70" fmla="*/ 17 w 85"/>
                <a:gd name="T71" fmla="*/ 7 h 101"/>
                <a:gd name="T72" fmla="*/ 10 w 85"/>
                <a:gd name="T73" fmla="*/ 7 h 101"/>
                <a:gd name="T74" fmla="*/ 10 w 85"/>
                <a:gd name="T75" fmla="*/ 43 h 101"/>
                <a:gd name="T76" fmla="*/ 0 w 85"/>
                <a:gd name="T77" fmla="*/ 43 h 101"/>
                <a:gd name="T78" fmla="*/ 0 w 85"/>
                <a:gd name="T79" fmla="*/ 83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5" h="101">
                  <a:moveTo>
                    <a:pt x="0" y="83"/>
                  </a:moveTo>
                  <a:cubicBezTo>
                    <a:pt x="0" y="83"/>
                    <a:pt x="4" y="84"/>
                    <a:pt x="6" y="88"/>
                  </a:cubicBezTo>
                  <a:cubicBezTo>
                    <a:pt x="8" y="93"/>
                    <a:pt x="8" y="93"/>
                    <a:pt x="6" y="96"/>
                  </a:cubicBezTo>
                  <a:cubicBezTo>
                    <a:pt x="5" y="98"/>
                    <a:pt x="6" y="101"/>
                    <a:pt x="9" y="101"/>
                  </a:cubicBezTo>
                  <a:cubicBezTo>
                    <a:pt x="11" y="101"/>
                    <a:pt x="10" y="99"/>
                    <a:pt x="13" y="99"/>
                  </a:cubicBezTo>
                  <a:cubicBezTo>
                    <a:pt x="15" y="99"/>
                    <a:pt x="21" y="96"/>
                    <a:pt x="21" y="96"/>
                  </a:cubicBezTo>
                  <a:cubicBezTo>
                    <a:pt x="21" y="96"/>
                    <a:pt x="30" y="91"/>
                    <a:pt x="30" y="89"/>
                  </a:cubicBezTo>
                  <a:cubicBezTo>
                    <a:pt x="30" y="87"/>
                    <a:pt x="28" y="86"/>
                    <a:pt x="33" y="84"/>
                  </a:cubicBezTo>
                  <a:cubicBezTo>
                    <a:pt x="34" y="83"/>
                    <a:pt x="35" y="85"/>
                    <a:pt x="36" y="86"/>
                  </a:cubicBezTo>
                  <a:cubicBezTo>
                    <a:pt x="38" y="87"/>
                    <a:pt x="39" y="84"/>
                    <a:pt x="41" y="86"/>
                  </a:cubicBezTo>
                  <a:cubicBezTo>
                    <a:pt x="44" y="88"/>
                    <a:pt x="46" y="86"/>
                    <a:pt x="48" y="87"/>
                  </a:cubicBezTo>
                  <a:cubicBezTo>
                    <a:pt x="50" y="88"/>
                    <a:pt x="52" y="89"/>
                    <a:pt x="52" y="87"/>
                  </a:cubicBezTo>
                  <a:cubicBezTo>
                    <a:pt x="52" y="85"/>
                    <a:pt x="53" y="74"/>
                    <a:pt x="53" y="74"/>
                  </a:cubicBezTo>
                  <a:cubicBezTo>
                    <a:pt x="53" y="74"/>
                    <a:pt x="55" y="72"/>
                    <a:pt x="57" y="72"/>
                  </a:cubicBezTo>
                  <a:cubicBezTo>
                    <a:pt x="59" y="72"/>
                    <a:pt x="58" y="65"/>
                    <a:pt x="61" y="64"/>
                  </a:cubicBezTo>
                  <a:cubicBezTo>
                    <a:pt x="64" y="63"/>
                    <a:pt x="65" y="57"/>
                    <a:pt x="68" y="57"/>
                  </a:cubicBezTo>
                  <a:cubicBezTo>
                    <a:pt x="70" y="57"/>
                    <a:pt x="74" y="54"/>
                    <a:pt x="76" y="54"/>
                  </a:cubicBezTo>
                  <a:cubicBezTo>
                    <a:pt x="79" y="54"/>
                    <a:pt x="76" y="51"/>
                    <a:pt x="80" y="51"/>
                  </a:cubicBezTo>
                  <a:cubicBezTo>
                    <a:pt x="83" y="52"/>
                    <a:pt x="85" y="47"/>
                    <a:pt x="85" y="47"/>
                  </a:cubicBezTo>
                  <a:cubicBezTo>
                    <a:pt x="85" y="47"/>
                    <a:pt x="83" y="47"/>
                    <a:pt x="81" y="45"/>
                  </a:cubicBezTo>
                  <a:cubicBezTo>
                    <a:pt x="80" y="43"/>
                    <a:pt x="80" y="46"/>
                    <a:pt x="77" y="44"/>
                  </a:cubicBezTo>
                  <a:cubicBezTo>
                    <a:pt x="75" y="42"/>
                    <a:pt x="74" y="44"/>
                    <a:pt x="74" y="41"/>
                  </a:cubicBezTo>
                  <a:cubicBezTo>
                    <a:pt x="74" y="38"/>
                    <a:pt x="73" y="37"/>
                    <a:pt x="75" y="35"/>
                  </a:cubicBezTo>
                  <a:cubicBezTo>
                    <a:pt x="76" y="33"/>
                    <a:pt x="72" y="34"/>
                    <a:pt x="72" y="32"/>
                  </a:cubicBezTo>
                  <a:cubicBezTo>
                    <a:pt x="72" y="30"/>
                    <a:pt x="70" y="31"/>
                    <a:pt x="69" y="29"/>
                  </a:cubicBezTo>
                  <a:cubicBezTo>
                    <a:pt x="68" y="27"/>
                    <a:pt x="68" y="24"/>
                    <a:pt x="68" y="24"/>
                  </a:cubicBezTo>
                  <a:cubicBezTo>
                    <a:pt x="68" y="24"/>
                    <a:pt x="64" y="23"/>
                    <a:pt x="63" y="21"/>
                  </a:cubicBezTo>
                  <a:cubicBezTo>
                    <a:pt x="63" y="19"/>
                    <a:pt x="63" y="22"/>
                    <a:pt x="60" y="21"/>
                  </a:cubicBezTo>
                  <a:cubicBezTo>
                    <a:pt x="57" y="20"/>
                    <a:pt x="60" y="19"/>
                    <a:pt x="58" y="18"/>
                  </a:cubicBezTo>
                  <a:cubicBezTo>
                    <a:pt x="56" y="17"/>
                    <a:pt x="53" y="11"/>
                    <a:pt x="53" y="11"/>
                  </a:cubicBezTo>
                  <a:cubicBezTo>
                    <a:pt x="53" y="11"/>
                    <a:pt x="53" y="7"/>
                    <a:pt x="50" y="7"/>
                  </a:cubicBezTo>
                  <a:cubicBezTo>
                    <a:pt x="48" y="7"/>
                    <a:pt x="48" y="1"/>
                    <a:pt x="48" y="1"/>
                  </a:cubicBezTo>
                  <a:cubicBezTo>
                    <a:pt x="48" y="1"/>
                    <a:pt x="44" y="0"/>
                    <a:pt x="44" y="3"/>
                  </a:cubicBezTo>
                  <a:cubicBezTo>
                    <a:pt x="44" y="6"/>
                    <a:pt x="39" y="1"/>
                    <a:pt x="39" y="4"/>
                  </a:cubicBezTo>
                  <a:cubicBezTo>
                    <a:pt x="39" y="7"/>
                    <a:pt x="36" y="5"/>
                    <a:pt x="36" y="5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0" y="43"/>
                    <a:pt x="0" y="43"/>
                    <a:pt x="0" y="43"/>
                  </a:cubicBezTo>
                  <a:lnTo>
                    <a:pt x="0" y="83"/>
                  </a:ln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33" name="Freeform 313">
              <a:extLst>
                <a:ext uri="{FF2B5EF4-FFF2-40B4-BE49-F238E27FC236}">
                  <a16:creationId xmlns:a16="http://schemas.microsoft.com/office/drawing/2014/main" id="{1760D225-F6DB-4480-A89C-895EC6CAD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6879" y="4912899"/>
              <a:ext cx="298203" cy="355693"/>
            </a:xfrm>
            <a:custGeom>
              <a:avLst/>
              <a:gdLst>
                <a:gd name="T0" fmla="*/ 0 w 85"/>
                <a:gd name="T1" fmla="*/ 83 h 101"/>
                <a:gd name="T2" fmla="*/ 6 w 85"/>
                <a:gd name="T3" fmla="*/ 88 h 101"/>
                <a:gd name="T4" fmla="*/ 6 w 85"/>
                <a:gd name="T5" fmla="*/ 96 h 101"/>
                <a:gd name="T6" fmla="*/ 9 w 85"/>
                <a:gd name="T7" fmla="*/ 101 h 101"/>
                <a:gd name="T8" fmla="*/ 13 w 85"/>
                <a:gd name="T9" fmla="*/ 99 h 101"/>
                <a:gd name="T10" fmla="*/ 21 w 85"/>
                <a:gd name="T11" fmla="*/ 96 h 101"/>
                <a:gd name="T12" fmla="*/ 30 w 85"/>
                <a:gd name="T13" fmla="*/ 89 h 101"/>
                <a:gd name="T14" fmla="*/ 33 w 85"/>
                <a:gd name="T15" fmla="*/ 84 h 101"/>
                <a:gd name="T16" fmla="*/ 36 w 85"/>
                <a:gd name="T17" fmla="*/ 86 h 101"/>
                <a:gd name="T18" fmla="*/ 41 w 85"/>
                <a:gd name="T19" fmla="*/ 86 h 101"/>
                <a:gd name="T20" fmla="*/ 48 w 85"/>
                <a:gd name="T21" fmla="*/ 87 h 101"/>
                <a:gd name="T22" fmla="*/ 52 w 85"/>
                <a:gd name="T23" fmla="*/ 87 h 101"/>
                <a:gd name="T24" fmla="*/ 53 w 85"/>
                <a:gd name="T25" fmla="*/ 74 h 101"/>
                <a:gd name="T26" fmla="*/ 57 w 85"/>
                <a:gd name="T27" fmla="*/ 72 h 101"/>
                <a:gd name="T28" fmla="*/ 61 w 85"/>
                <a:gd name="T29" fmla="*/ 64 h 101"/>
                <a:gd name="T30" fmla="*/ 68 w 85"/>
                <a:gd name="T31" fmla="*/ 57 h 101"/>
                <a:gd name="T32" fmla="*/ 76 w 85"/>
                <a:gd name="T33" fmla="*/ 54 h 101"/>
                <a:gd name="T34" fmla="*/ 80 w 85"/>
                <a:gd name="T35" fmla="*/ 51 h 101"/>
                <a:gd name="T36" fmla="*/ 85 w 85"/>
                <a:gd name="T37" fmla="*/ 47 h 101"/>
                <a:gd name="T38" fmla="*/ 81 w 85"/>
                <a:gd name="T39" fmla="*/ 45 h 101"/>
                <a:gd name="T40" fmla="*/ 77 w 85"/>
                <a:gd name="T41" fmla="*/ 44 h 101"/>
                <a:gd name="T42" fmla="*/ 74 w 85"/>
                <a:gd name="T43" fmla="*/ 41 h 101"/>
                <a:gd name="T44" fmla="*/ 75 w 85"/>
                <a:gd name="T45" fmla="*/ 35 h 101"/>
                <a:gd name="T46" fmla="*/ 72 w 85"/>
                <a:gd name="T47" fmla="*/ 32 h 101"/>
                <a:gd name="T48" fmla="*/ 69 w 85"/>
                <a:gd name="T49" fmla="*/ 29 h 101"/>
                <a:gd name="T50" fmla="*/ 68 w 85"/>
                <a:gd name="T51" fmla="*/ 24 h 101"/>
                <a:gd name="T52" fmla="*/ 63 w 85"/>
                <a:gd name="T53" fmla="*/ 21 h 101"/>
                <a:gd name="T54" fmla="*/ 60 w 85"/>
                <a:gd name="T55" fmla="*/ 21 h 101"/>
                <a:gd name="T56" fmla="*/ 58 w 85"/>
                <a:gd name="T57" fmla="*/ 18 h 101"/>
                <a:gd name="T58" fmla="*/ 53 w 85"/>
                <a:gd name="T59" fmla="*/ 11 h 101"/>
                <a:gd name="T60" fmla="*/ 50 w 85"/>
                <a:gd name="T61" fmla="*/ 7 h 101"/>
                <a:gd name="T62" fmla="*/ 48 w 85"/>
                <a:gd name="T63" fmla="*/ 1 h 101"/>
                <a:gd name="T64" fmla="*/ 44 w 85"/>
                <a:gd name="T65" fmla="*/ 3 h 101"/>
                <a:gd name="T66" fmla="*/ 39 w 85"/>
                <a:gd name="T67" fmla="*/ 4 h 101"/>
                <a:gd name="T68" fmla="*/ 36 w 85"/>
                <a:gd name="T69" fmla="*/ 5 h 101"/>
                <a:gd name="T70" fmla="*/ 17 w 85"/>
                <a:gd name="T71" fmla="*/ 7 h 101"/>
                <a:gd name="T72" fmla="*/ 10 w 85"/>
                <a:gd name="T73" fmla="*/ 7 h 101"/>
                <a:gd name="T74" fmla="*/ 10 w 85"/>
                <a:gd name="T75" fmla="*/ 43 h 101"/>
                <a:gd name="T76" fmla="*/ 0 w 85"/>
                <a:gd name="T77" fmla="*/ 43 h 101"/>
                <a:gd name="T78" fmla="*/ 0 w 85"/>
                <a:gd name="T79" fmla="*/ 83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5" h="101">
                  <a:moveTo>
                    <a:pt x="0" y="83"/>
                  </a:moveTo>
                  <a:cubicBezTo>
                    <a:pt x="0" y="83"/>
                    <a:pt x="4" y="84"/>
                    <a:pt x="6" y="88"/>
                  </a:cubicBezTo>
                  <a:cubicBezTo>
                    <a:pt x="8" y="93"/>
                    <a:pt x="8" y="93"/>
                    <a:pt x="6" y="96"/>
                  </a:cubicBezTo>
                  <a:cubicBezTo>
                    <a:pt x="5" y="98"/>
                    <a:pt x="6" y="101"/>
                    <a:pt x="9" y="101"/>
                  </a:cubicBezTo>
                  <a:cubicBezTo>
                    <a:pt x="11" y="101"/>
                    <a:pt x="10" y="99"/>
                    <a:pt x="13" y="99"/>
                  </a:cubicBezTo>
                  <a:cubicBezTo>
                    <a:pt x="15" y="99"/>
                    <a:pt x="21" y="96"/>
                    <a:pt x="21" y="96"/>
                  </a:cubicBezTo>
                  <a:cubicBezTo>
                    <a:pt x="21" y="96"/>
                    <a:pt x="30" y="91"/>
                    <a:pt x="30" y="89"/>
                  </a:cubicBezTo>
                  <a:cubicBezTo>
                    <a:pt x="30" y="87"/>
                    <a:pt x="28" y="86"/>
                    <a:pt x="33" y="84"/>
                  </a:cubicBezTo>
                  <a:cubicBezTo>
                    <a:pt x="34" y="83"/>
                    <a:pt x="35" y="85"/>
                    <a:pt x="36" y="86"/>
                  </a:cubicBezTo>
                  <a:cubicBezTo>
                    <a:pt x="38" y="87"/>
                    <a:pt x="39" y="84"/>
                    <a:pt x="41" y="86"/>
                  </a:cubicBezTo>
                  <a:cubicBezTo>
                    <a:pt x="44" y="88"/>
                    <a:pt x="46" y="86"/>
                    <a:pt x="48" y="87"/>
                  </a:cubicBezTo>
                  <a:cubicBezTo>
                    <a:pt x="50" y="88"/>
                    <a:pt x="52" y="89"/>
                    <a:pt x="52" y="87"/>
                  </a:cubicBezTo>
                  <a:cubicBezTo>
                    <a:pt x="52" y="85"/>
                    <a:pt x="53" y="74"/>
                    <a:pt x="53" y="74"/>
                  </a:cubicBezTo>
                  <a:cubicBezTo>
                    <a:pt x="53" y="74"/>
                    <a:pt x="55" y="72"/>
                    <a:pt x="57" y="72"/>
                  </a:cubicBezTo>
                  <a:cubicBezTo>
                    <a:pt x="59" y="72"/>
                    <a:pt x="58" y="65"/>
                    <a:pt x="61" y="64"/>
                  </a:cubicBezTo>
                  <a:cubicBezTo>
                    <a:pt x="64" y="63"/>
                    <a:pt x="65" y="57"/>
                    <a:pt x="68" y="57"/>
                  </a:cubicBezTo>
                  <a:cubicBezTo>
                    <a:pt x="70" y="57"/>
                    <a:pt x="74" y="54"/>
                    <a:pt x="76" y="54"/>
                  </a:cubicBezTo>
                  <a:cubicBezTo>
                    <a:pt x="79" y="54"/>
                    <a:pt x="76" y="51"/>
                    <a:pt x="80" y="51"/>
                  </a:cubicBezTo>
                  <a:cubicBezTo>
                    <a:pt x="83" y="52"/>
                    <a:pt x="85" y="47"/>
                    <a:pt x="85" y="47"/>
                  </a:cubicBezTo>
                  <a:cubicBezTo>
                    <a:pt x="85" y="47"/>
                    <a:pt x="83" y="47"/>
                    <a:pt x="81" y="45"/>
                  </a:cubicBezTo>
                  <a:cubicBezTo>
                    <a:pt x="80" y="43"/>
                    <a:pt x="80" y="46"/>
                    <a:pt x="77" y="44"/>
                  </a:cubicBezTo>
                  <a:cubicBezTo>
                    <a:pt x="75" y="42"/>
                    <a:pt x="74" y="44"/>
                    <a:pt x="74" y="41"/>
                  </a:cubicBezTo>
                  <a:cubicBezTo>
                    <a:pt x="74" y="38"/>
                    <a:pt x="73" y="37"/>
                    <a:pt x="75" y="35"/>
                  </a:cubicBezTo>
                  <a:cubicBezTo>
                    <a:pt x="76" y="33"/>
                    <a:pt x="72" y="34"/>
                    <a:pt x="72" y="32"/>
                  </a:cubicBezTo>
                  <a:cubicBezTo>
                    <a:pt x="72" y="30"/>
                    <a:pt x="70" y="31"/>
                    <a:pt x="69" y="29"/>
                  </a:cubicBezTo>
                  <a:cubicBezTo>
                    <a:pt x="68" y="27"/>
                    <a:pt x="68" y="24"/>
                    <a:pt x="68" y="24"/>
                  </a:cubicBezTo>
                  <a:cubicBezTo>
                    <a:pt x="68" y="24"/>
                    <a:pt x="64" y="23"/>
                    <a:pt x="63" y="21"/>
                  </a:cubicBezTo>
                  <a:cubicBezTo>
                    <a:pt x="63" y="19"/>
                    <a:pt x="63" y="22"/>
                    <a:pt x="60" y="21"/>
                  </a:cubicBezTo>
                  <a:cubicBezTo>
                    <a:pt x="57" y="20"/>
                    <a:pt x="60" y="19"/>
                    <a:pt x="58" y="18"/>
                  </a:cubicBezTo>
                  <a:cubicBezTo>
                    <a:pt x="56" y="17"/>
                    <a:pt x="53" y="11"/>
                    <a:pt x="53" y="11"/>
                  </a:cubicBezTo>
                  <a:cubicBezTo>
                    <a:pt x="53" y="11"/>
                    <a:pt x="53" y="7"/>
                    <a:pt x="50" y="7"/>
                  </a:cubicBezTo>
                  <a:cubicBezTo>
                    <a:pt x="48" y="7"/>
                    <a:pt x="48" y="1"/>
                    <a:pt x="48" y="1"/>
                  </a:cubicBezTo>
                  <a:cubicBezTo>
                    <a:pt x="48" y="1"/>
                    <a:pt x="44" y="0"/>
                    <a:pt x="44" y="3"/>
                  </a:cubicBezTo>
                  <a:cubicBezTo>
                    <a:pt x="44" y="6"/>
                    <a:pt x="39" y="1"/>
                    <a:pt x="39" y="4"/>
                  </a:cubicBezTo>
                  <a:cubicBezTo>
                    <a:pt x="39" y="7"/>
                    <a:pt x="36" y="5"/>
                    <a:pt x="36" y="5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0" y="43"/>
                    <a:pt x="0" y="43"/>
                    <a:pt x="0" y="43"/>
                  </a:cubicBezTo>
                  <a:lnTo>
                    <a:pt x="0" y="83"/>
                  </a:lnTo>
                  <a:close/>
                </a:path>
              </a:pathLst>
            </a:custGeom>
            <a:grpFill/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34" name="Freeform 314">
              <a:extLst>
                <a:ext uri="{FF2B5EF4-FFF2-40B4-BE49-F238E27FC236}">
                  <a16:creationId xmlns:a16="http://schemas.microsoft.com/office/drawing/2014/main" id="{A3B009BE-ECF3-4D02-8360-575425F44C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3707" y="2446400"/>
              <a:ext cx="123953" cy="122158"/>
            </a:xfrm>
            <a:custGeom>
              <a:avLst/>
              <a:gdLst>
                <a:gd name="T0" fmla="*/ 31 w 35"/>
                <a:gd name="T1" fmla="*/ 7 h 35"/>
                <a:gd name="T2" fmla="*/ 23 w 35"/>
                <a:gd name="T3" fmla="*/ 6 h 35"/>
                <a:gd name="T4" fmla="*/ 22 w 35"/>
                <a:gd name="T5" fmla="*/ 5 h 35"/>
                <a:gd name="T6" fmla="*/ 17 w 35"/>
                <a:gd name="T7" fmla="*/ 3 h 35"/>
                <a:gd name="T8" fmla="*/ 9 w 35"/>
                <a:gd name="T9" fmla="*/ 4 h 35"/>
                <a:gd name="T10" fmla="*/ 6 w 35"/>
                <a:gd name="T11" fmla="*/ 3 h 35"/>
                <a:gd name="T12" fmla="*/ 3 w 35"/>
                <a:gd name="T13" fmla="*/ 1 h 35"/>
                <a:gd name="T14" fmla="*/ 0 w 35"/>
                <a:gd name="T15" fmla="*/ 2 h 35"/>
                <a:gd name="T16" fmla="*/ 0 w 35"/>
                <a:gd name="T17" fmla="*/ 5 h 35"/>
                <a:gd name="T18" fmla="*/ 4 w 35"/>
                <a:gd name="T19" fmla="*/ 12 h 35"/>
                <a:gd name="T20" fmla="*/ 4 w 35"/>
                <a:gd name="T21" fmla="*/ 15 h 35"/>
                <a:gd name="T22" fmla="*/ 12 w 35"/>
                <a:gd name="T23" fmla="*/ 24 h 35"/>
                <a:gd name="T24" fmla="*/ 16 w 35"/>
                <a:gd name="T25" fmla="*/ 27 h 35"/>
                <a:gd name="T26" fmla="*/ 20 w 35"/>
                <a:gd name="T27" fmla="*/ 30 h 35"/>
                <a:gd name="T28" fmla="*/ 21 w 35"/>
                <a:gd name="T29" fmla="*/ 32 h 35"/>
                <a:gd name="T30" fmla="*/ 24 w 35"/>
                <a:gd name="T31" fmla="*/ 35 h 35"/>
                <a:gd name="T32" fmla="*/ 23 w 35"/>
                <a:gd name="T33" fmla="*/ 30 h 35"/>
                <a:gd name="T34" fmla="*/ 25 w 35"/>
                <a:gd name="T35" fmla="*/ 25 h 35"/>
                <a:gd name="T36" fmla="*/ 28 w 35"/>
                <a:gd name="T37" fmla="*/ 24 h 35"/>
                <a:gd name="T38" fmla="*/ 30 w 35"/>
                <a:gd name="T39" fmla="*/ 21 h 35"/>
                <a:gd name="T40" fmla="*/ 34 w 35"/>
                <a:gd name="T41" fmla="*/ 19 h 35"/>
                <a:gd name="T42" fmla="*/ 30 w 35"/>
                <a:gd name="T43" fmla="*/ 15 h 35"/>
                <a:gd name="T44" fmla="*/ 33 w 35"/>
                <a:gd name="T45" fmla="*/ 14 h 35"/>
                <a:gd name="T46" fmla="*/ 31 w 35"/>
                <a:gd name="T47" fmla="*/ 10 h 35"/>
                <a:gd name="T48" fmla="*/ 31 w 35"/>
                <a:gd name="T4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" h="35">
                  <a:moveTo>
                    <a:pt x="31" y="7"/>
                  </a:moveTo>
                  <a:cubicBezTo>
                    <a:pt x="31" y="7"/>
                    <a:pt x="24" y="9"/>
                    <a:pt x="23" y="6"/>
                  </a:cubicBezTo>
                  <a:cubicBezTo>
                    <a:pt x="23" y="4"/>
                    <a:pt x="22" y="5"/>
                    <a:pt x="22" y="5"/>
                  </a:cubicBezTo>
                  <a:cubicBezTo>
                    <a:pt x="22" y="5"/>
                    <a:pt x="19" y="4"/>
                    <a:pt x="17" y="3"/>
                  </a:cubicBezTo>
                  <a:cubicBezTo>
                    <a:pt x="15" y="2"/>
                    <a:pt x="11" y="6"/>
                    <a:pt x="9" y="4"/>
                  </a:cubicBezTo>
                  <a:cubicBezTo>
                    <a:pt x="8" y="3"/>
                    <a:pt x="7" y="1"/>
                    <a:pt x="6" y="3"/>
                  </a:cubicBezTo>
                  <a:cubicBezTo>
                    <a:pt x="5" y="5"/>
                    <a:pt x="3" y="2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4" y="9"/>
                    <a:pt x="4" y="12"/>
                  </a:cubicBezTo>
                  <a:cubicBezTo>
                    <a:pt x="5" y="15"/>
                    <a:pt x="2" y="12"/>
                    <a:pt x="4" y="15"/>
                  </a:cubicBezTo>
                  <a:cubicBezTo>
                    <a:pt x="6" y="18"/>
                    <a:pt x="11" y="22"/>
                    <a:pt x="12" y="24"/>
                  </a:cubicBezTo>
                  <a:cubicBezTo>
                    <a:pt x="14" y="27"/>
                    <a:pt x="14" y="26"/>
                    <a:pt x="16" y="27"/>
                  </a:cubicBezTo>
                  <a:cubicBezTo>
                    <a:pt x="17" y="29"/>
                    <a:pt x="20" y="30"/>
                    <a:pt x="20" y="30"/>
                  </a:cubicBezTo>
                  <a:cubicBezTo>
                    <a:pt x="20" y="30"/>
                    <a:pt x="21" y="31"/>
                    <a:pt x="21" y="32"/>
                  </a:cubicBezTo>
                  <a:cubicBezTo>
                    <a:pt x="22" y="34"/>
                    <a:pt x="23" y="34"/>
                    <a:pt x="24" y="35"/>
                  </a:cubicBezTo>
                  <a:cubicBezTo>
                    <a:pt x="23" y="33"/>
                    <a:pt x="22" y="32"/>
                    <a:pt x="23" y="30"/>
                  </a:cubicBezTo>
                  <a:cubicBezTo>
                    <a:pt x="23" y="28"/>
                    <a:pt x="23" y="27"/>
                    <a:pt x="25" y="25"/>
                  </a:cubicBezTo>
                  <a:cubicBezTo>
                    <a:pt x="26" y="25"/>
                    <a:pt x="27" y="25"/>
                    <a:pt x="28" y="24"/>
                  </a:cubicBezTo>
                  <a:cubicBezTo>
                    <a:pt x="29" y="23"/>
                    <a:pt x="29" y="22"/>
                    <a:pt x="30" y="21"/>
                  </a:cubicBezTo>
                  <a:cubicBezTo>
                    <a:pt x="31" y="20"/>
                    <a:pt x="33" y="21"/>
                    <a:pt x="34" y="19"/>
                  </a:cubicBezTo>
                  <a:cubicBezTo>
                    <a:pt x="35" y="17"/>
                    <a:pt x="29" y="17"/>
                    <a:pt x="30" y="15"/>
                  </a:cubicBezTo>
                  <a:cubicBezTo>
                    <a:pt x="30" y="14"/>
                    <a:pt x="33" y="15"/>
                    <a:pt x="33" y="14"/>
                  </a:cubicBezTo>
                  <a:cubicBezTo>
                    <a:pt x="34" y="12"/>
                    <a:pt x="31" y="12"/>
                    <a:pt x="31" y="10"/>
                  </a:cubicBezTo>
                  <a:cubicBezTo>
                    <a:pt x="30" y="9"/>
                    <a:pt x="31" y="8"/>
                    <a:pt x="31" y="7"/>
                  </a:cubicBez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35" name="Freeform 315">
              <a:extLst>
                <a:ext uri="{FF2B5EF4-FFF2-40B4-BE49-F238E27FC236}">
                  <a16:creationId xmlns:a16="http://schemas.microsoft.com/office/drawing/2014/main" id="{120D9C3E-3248-4CDD-B9F0-74CD5395B1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3707" y="2446400"/>
              <a:ext cx="123953" cy="122158"/>
            </a:xfrm>
            <a:custGeom>
              <a:avLst/>
              <a:gdLst>
                <a:gd name="T0" fmla="*/ 31 w 35"/>
                <a:gd name="T1" fmla="*/ 7 h 35"/>
                <a:gd name="T2" fmla="*/ 23 w 35"/>
                <a:gd name="T3" fmla="*/ 6 h 35"/>
                <a:gd name="T4" fmla="*/ 22 w 35"/>
                <a:gd name="T5" fmla="*/ 5 h 35"/>
                <a:gd name="T6" fmla="*/ 17 w 35"/>
                <a:gd name="T7" fmla="*/ 3 h 35"/>
                <a:gd name="T8" fmla="*/ 9 w 35"/>
                <a:gd name="T9" fmla="*/ 4 h 35"/>
                <a:gd name="T10" fmla="*/ 6 w 35"/>
                <a:gd name="T11" fmla="*/ 3 h 35"/>
                <a:gd name="T12" fmla="*/ 3 w 35"/>
                <a:gd name="T13" fmla="*/ 1 h 35"/>
                <a:gd name="T14" fmla="*/ 0 w 35"/>
                <a:gd name="T15" fmla="*/ 2 h 35"/>
                <a:gd name="T16" fmla="*/ 0 w 35"/>
                <a:gd name="T17" fmla="*/ 5 h 35"/>
                <a:gd name="T18" fmla="*/ 4 w 35"/>
                <a:gd name="T19" fmla="*/ 12 h 35"/>
                <a:gd name="T20" fmla="*/ 4 w 35"/>
                <a:gd name="T21" fmla="*/ 15 h 35"/>
                <a:gd name="T22" fmla="*/ 12 w 35"/>
                <a:gd name="T23" fmla="*/ 24 h 35"/>
                <a:gd name="T24" fmla="*/ 16 w 35"/>
                <a:gd name="T25" fmla="*/ 27 h 35"/>
                <a:gd name="T26" fmla="*/ 20 w 35"/>
                <a:gd name="T27" fmla="*/ 30 h 35"/>
                <a:gd name="T28" fmla="*/ 21 w 35"/>
                <a:gd name="T29" fmla="*/ 32 h 35"/>
                <a:gd name="T30" fmla="*/ 24 w 35"/>
                <a:gd name="T31" fmla="*/ 35 h 35"/>
                <a:gd name="T32" fmla="*/ 23 w 35"/>
                <a:gd name="T33" fmla="*/ 30 h 35"/>
                <a:gd name="T34" fmla="*/ 25 w 35"/>
                <a:gd name="T35" fmla="*/ 25 h 35"/>
                <a:gd name="T36" fmla="*/ 28 w 35"/>
                <a:gd name="T37" fmla="*/ 24 h 35"/>
                <a:gd name="T38" fmla="*/ 30 w 35"/>
                <a:gd name="T39" fmla="*/ 21 h 35"/>
                <a:gd name="T40" fmla="*/ 34 w 35"/>
                <a:gd name="T41" fmla="*/ 19 h 35"/>
                <a:gd name="T42" fmla="*/ 30 w 35"/>
                <a:gd name="T43" fmla="*/ 15 h 35"/>
                <a:gd name="T44" fmla="*/ 33 w 35"/>
                <a:gd name="T45" fmla="*/ 14 h 35"/>
                <a:gd name="T46" fmla="*/ 31 w 35"/>
                <a:gd name="T47" fmla="*/ 10 h 35"/>
                <a:gd name="T48" fmla="*/ 31 w 35"/>
                <a:gd name="T4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" h="35">
                  <a:moveTo>
                    <a:pt x="31" y="7"/>
                  </a:moveTo>
                  <a:cubicBezTo>
                    <a:pt x="31" y="7"/>
                    <a:pt x="24" y="9"/>
                    <a:pt x="23" y="6"/>
                  </a:cubicBezTo>
                  <a:cubicBezTo>
                    <a:pt x="23" y="4"/>
                    <a:pt x="22" y="5"/>
                    <a:pt x="22" y="5"/>
                  </a:cubicBezTo>
                  <a:cubicBezTo>
                    <a:pt x="22" y="5"/>
                    <a:pt x="19" y="4"/>
                    <a:pt x="17" y="3"/>
                  </a:cubicBezTo>
                  <a:cubicBezTo>
                    <a:pt x="15" y="2"/>
                    <a:pt x="11" y="6"/>
                    <a:pt x="9" y="4"/>
                  </a:cubicBezTo>
                  <a:cubicBezTo>
                    <a:pt x="8" y="3"/>
                    <a:pt x="7" y="1"/>
                    <a:pt x="6" y="3"/>
                  </a:cubicBezTo>
                  <a:cubicBezTo>
                    <a:pt x="5" y="5"/>
                    <a:pt x="3" y="2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4" y="9"/>
                    <a:pt x="4" y="12"/>
                  </a:cubicBezTo>
                  <a:cubicBezTo>
                    <a:pt x="5" y="15"/>
                    <a:pt x="2" y="12"/>
                    <a:pt x="4" y="15"/>
                  </a:cubicBezTo>
                  <a:cubicBezTo>
                    <a:pt x="6" y="18"/>
                    <a:pt x="11" y="22"/>
                    <a:pt x="12" y="24"/>
                  </a:cubicBezTo>
                  <a:cubicBezTo>
                    <a:pt x="14" y="27"/>
                    <a:pt x="14" y="26"/>
                    <a:pt x="16" y="27"/>
                  </a:cubicBezTo>
                  <a:cubicBezTo>
                    <a:pt x="17" y="29"/>
                    <a:pt x="20" y="30"/>
                    <a:pt x="20" y="30"/>
                  </a:cubicBezTo>
                  <a:cubicBezTo>
                    <a:pt x="20" y="30"/>
                    <a:pt x="21" y="31"/>
                    <a:pt x="21" y="32"/>
                  </a:cubicBezTo>
                  <a:cubicBezTo>
                    <a:pt x="22" y="34"/>
                    <a:pt x="23" y="34"/>
                    <a:pt x="24" y="35"/>
                  </a:cubicBezTo>
                  <a:cubicBezTo>
                    <a:pt x="23" y="33"/>
                    <a:pt x="22" y="32"/>
                    <a:pt x="23" y="30"/>
                  </a:cubicBezTo>
                  <a:cubicBezTo>
                    <a:pt x="23" y="28"/>
                    <a:pt x="23" y="27"/>
                    <a:pt x="25" y="25"/>
                  </a:cubicBezTo>
                  <a:cubicBezTo>
                    <a:pt x="26" y="25"/>
                    <a:pt x="27" y="25"/>
                    <a:pt x="28" y="24"/>
                  </a:cubicBezTo>
                  <a:cubicBezTo>
                    <a:pt x="29" y="23"/>
                    <a:pt x="29" y="22"/>
                    <a:pt x="30" y="21"/>
                  </a:cubicBezTo>
                  <a:cubicBezTo>
                    <a:pt x="31" y="20"/>
                    <a:pt x="33" y="21"/>
                    <a:pt x="34" y="19"/>
                  </a:cubicBezTo>
                  <a:cubicBezTo>
                    <a:pt x="35" y="17"/>
                    <a:pt x="29" y="17"/>
                    <a:pt x="30" y="15"/>
                  </a:cubicBezTo>
                  <a:cubicBezTo>
                    <a:pt x="30" y="14"/>
                    <a:pt x="33" y="15"/>
                    <a:pt x="33" y="14"/>
                  </a:cubicBezTo>
                  <a:cubicBezTo>
                    <a:pt x="34" y="12"/>
                    <a:pt x="31" y="12"/>
                    <a:pt x="31" y="10"/>
                  </a:cubicBezTo>
                  <a:cubicBezTo>
                    <a:pt x="30" y="9"/>
                    <a:pt x="31" y="8"/>
                    <a:pt x="31" y="7"/>
                  </a:cubicBezTo>
                  <a:close/>
                </a:path>
              </a:pathLst>
            </a:custGeom>
            <a:grpFill/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36" name="Freeform 316">
              <a:extLst>
                <a:ext uri="{FF2B5EF4-FFF2-40B4-BE49-F238E27FC236}">
                  <a16:creationId xmlns:a16="http://schemas.microsoft.com/office/drawing/2014/main" id="{E747AC68-0144-40E7-8B3C-A0D776A8ED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39930" y="4638044"/>
              <a:ext cx="370061" cy="454498"/>
            </a:xfrm>
            <a:custGeom>
              <a:avLst/>
              <a:gdLst>
                <a:gd name="T0" fmla="*/ 7 w 105"/>
                <a:gd name="T1" fmla="*/ 55 h 129"/>
                <a:gd name="T2" fmla="*/ 8 w 105"/>
                <a:gd name="T3" fmla="*/ 59 h 129"/>
                <a:gd name="T4" fmla="*/ 6 w 105"/>
                <a:gd name="T5" fmla="*/ 58 h 129"/>
                <a:gd name="T6" fmla="*/ 1 w 105"/>
                <a:gd name="T7" fmla="*/ 70 h 129"/>
                <a:gd name="T8" fmla="*/ 7 w 105"/>
                <a:gd name="T9" fmla="*/ 85 h 129"/>
                <a:gd name="T10" fmla="*/ 13 w 105"/>
                <a:gd name="T11" fmla="*/ 98 h 129"/>
                <a:gd name="T12" fmla="*/ 17 w 105"/>
                <a:gd name="T13" fmla="*/ 116 h 129"/>
                <a:gd name="T14" fmla="*/ 22 w 105"/>
                <a:gd name="T15" fmla="*/ 126 h 129"/>
                <a:gd name="T16" fmla="*/ 37 w 105"/>
                <a:gd name="T17" fmla="*/ 123 h 129"/>
                <a:gd name="T18" fmla="*/ 45 w 105"/>
                <a:gd name="T19" fmla="*/ 128 h 129"/>
                <a:gd name="T20" fmla="*/ 48 w 105"/>
                <a:gd name="T21" fmla="*/ 124 h 129"/>
                <a:gd name="T22" fmla="*/ 65 w 105"/>
                <a:gd name="T23" fmla="*/ 122 h 129"/>
                <a:gd name="T24" fmla="*/ 70 w 105"/>
                <a:gd name="T25" fmla="*/ 107 h 129"/>
                <a:gd name="T26" fmla="*/ 78 w 105"/>
                <a:gd name="T27" fmla="*/ 93 h 129"/>
                <a:gd name="T28" fmla="*/ 96 w 105"/>
                <a:gd name="T29" fmla="*/ 94 h 129"/>
                <a:gd name="T30" fmla="*/ 103 w 105"/>
                <a:gd name="T31" fmla="*/ 97 h 129"/>
                <a:gd name="T32" fmla="*/ 104 w 105"/>
                <a:gd name="T33" fmla="*/ 83 h 129"/>
                <a:gd name="T34" fmla="*/ 100 w 105"/>
                <a:gd name="T35" fmla="*/ 73 h 129"/>
                <a:gd name="T36" fmla="*/ 97 w 105"/>
                <a:gd name="T37" fmla="*/ 61 h 129"/>
                <a:gd name="T38" fmla="*/ 83 w 105"/>
                <a:gd name="T39" fmla="*/ 57 h 129"/>
                <a:gd name="T40" fmla="*/ 84 w 105"/>
                <a:gd name="T41" fmla="*/ 45 h 129"/>
                <a:gd name="T42" fmla="*/ 79 w 105"/>
                <a:gd name="T43" fmla="*/ 32 h 129"/>
                <a:gd name="T44" fmla="*/ 67 w 105"/>
                <a:gd name="T45" fmla="*/ 30 h 129"/>
                <a:gd name="T46" fmla="*/ 56 w 105"/>
                <a:gd name="T47" fmla="*/ 23 h 129"/>
                <a:gd name="T48" fmla="*/ 44 w 105"/>
                <a:gd name="T49" fmla="*/ 18 h 129"/>
                <a:gd name="T50" fmla="*/ 35 w 105"/>
                <a:gd name="T51" fmla="*/ 11 h 129"/>
                <a:gd name="T52" fmla="*/ 37 w 105"/>
                <a:gd name="T53" fmla="*/ 0 h 129"/>
                <a:gd name="T54" fmla="*/ 22 w 105"/>
                <a:gd name="T55" fmla="*/ 2 h 129"/>
                <a:gd name="T56" fmla="*/ 10 w 105"/>
                <a:gd name="T57" fmla="*/ 13 h 129"/>
                <a:gd name="T58" fmla="*/ 4 w 105"/>
                <a:gd name="T59" fmla="*/ 18 h 129"/>
                <a:gd name="T60" fmla="*/ 5 w 105"/>
                <a:gd name="T61" fmla="*/ 28 h 129"/>
                <a:gd name="T62" fmla="*/ 2 w 105"/>
                <a:gd name="T63" fmla="*/ 42 h 129"/>
                <a:gd name="T64" fmla="*/ 4 w 105"/>
                <a:gd name="T65" fmla="*/ 51 h 129"/>
                <a:gd name="T66" fmla="*/ 22 w 105"/>
                <a:gd name="T67" fmla="*/ 84 h 129"/>
                <a:gd name="T68" fmla="*/ 22 w 105"/>
                <a:gd name="T69" fmla="*/ 84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5" h="129">
                  <a:moveTo>
                    <a:pt x="5" y="55"/>
                  </a:moveTo>
                  <a:cubicBezTo>
                    <a:pt x="6" y="55"/>
                    <a:pt x="7" y="55"/>
                    <a:pt x="7" y="55"/>
                  </a:cubicBezTo>
                  <a:cubicBezTo>
                    <a:pt x="8" y="56"/>
                    <a:pt x="9" y="59"/>
                    <a:pt x="8" y="5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7" y="58"/>
                    <a:pt x="6" y="58"/>
                    <a:pt x="6" y="58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6" y="58"/>
                    <a:pt x="8" y="61"/>
                    <a:pt x="6" y="63"/>
                  </a:cubicBezTo>
                  <a:cubicBezTo>
                    <a:pt x="5" y="65"/>
                    <a:pt x="1" y="70"/>
                    <a:pt x="1" y="70"/>
                  </a:cubicBezTo>
                  <a:cubicBezTo>
                    <a:pt x="3" y="76"/>
                    <a:pt x="3" y="76"/>
                    <a:pt x="3" y="76"/>
                  </a:cubicBezTo>
                  <a:cubicBezTo>
                    <a:pt x="3" y="75"/>
                    <a:pt x="5" y="84"/>
                    <a:pt x="7" y="85"/>
                  </a:cubicBezTo>
                  <a:cubicBezTo>
                    <a:pt x="9" y="87"/>
                    <a:pt x="11" y="90"/>
                    <a:pt x="11" y="90"/>
                  </a:cubicBezTo>
                  <a:cubicBezTo>
                    <a:pt x="11" y="90"/>
                    <a:pt x="12" y="96"/>
                    <a:pt x="13" y="98"/>
                  </a:cubicBezTo>
                  <a:cubicBezTo>
                    <a:pt x="14" y="101"/>
                    <a:pt x="14" y="105"/>
                    <a:pt x="16" y="107"/>
                  </a:cubicBezTo>
                  <a:cubicBezTo>
                    <a:pt x="17" y="109"/>
                    <a:pt x="17" y="116"/>
                    <a:pt x="17" y="116"/>
                  </a:cubicBezTo>
                  <a:cubicBezTo>
                    <a:pt x="18" y="123"/>
                    <a:pt x="18" y="123"/>
                    <a:pt x="18" y="123"/>
                  </a:cubicBezTo>
                  <a:cubicBezTo>
                    <a:pt x="22" y="126"/>
                    <a:pt x="22" y="126"/>
                    <a:pt x="22" y="126"/>
                  </a:cubicBezTo>
                  <a:cubicBezTo>
                    <a:pt x="29" y="120"/>
                    <a:pt x="29" y="120"/>
                    <a:pt x="29" y="120"/>
                  </a:cubicBezTo>
                  <a:cubicBezTo>
                    <a:pt x="29" y="120"/>
                    <a:pt x="34" y="123"/>
                    <a:pt x="37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5" y="126"/>
                    <a:pt x="45" y="128"/>
                  </a:cubicBezTo>
                  <a:cubicBezTo>
                    <a:pt x="46" y="128"/>
                    <a:pt x="46" y="129"/>
                    <a:pt x="46" y="129"/>
                  </a:cubicBezTo>
                  <a:cubicBezTo>
                    <a:pt x="46" y="129"/>
                    <a:pt x="47" y="128"/>
                    <a:pt x="48" y="124"/>
                  </a:cubicBezTo>
                  <a:cubicBezTo>
                    <a:pt x="50" y="119"/>
                    <a:pt x="52" y="122"/>
                    <a:pt x="52" y="122"/>
                  </a:cubicBezTo>
                  <a:cubicBezTo>
                    <a:pt x="65" y="122"/>
                    <a:pt x="65" y="122"/>
                    <a:pt x="65" y="122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70" y="107"/>
                    <a:pt x="70" y="107"/>
                    <a:pt x="70" y="107"/>
                  </a:cubicBezTo>
                  <a:cubicBezTo>
                    <a:pt x="70" y="107"/>
                    <a:pt x="73" y="102"/>
                    <a:pt x="73" y="101"/>
                  </a:cubicBezTo>
                  <a:cubicBezTo>
                    <a:pt x="73" y="99"/>
                    <a:pt x="78" y="93"/>
                    <a:pt x="78" y="93"/>
                  </a:cubicBezTo>
                  <a:cubicBezTo>
                    <a:pt x="88" y="92"/>
                    <a:pt x="88" y="92"/>
                    <a:pt x="88" y="92"/>
                  </a:cubicBezTo>
                  <a:cubicBezTo>
                    <a:pt x="96" y="94"/>
                    <a:pt x="96" y="94"/>
                    <a:pt x="96" y="94"/>
                  </a:cubicBezTo>
                  <a:cubicBezTo>
                    <a:pt x="101" y="98"/>
                    <a:pt x="101" y="98"/>
                    <a:pt x="101" y="98"/>
                  </a:cubicBezTo>
                  <a:cubicBezTo>
                    <a:pt x="103" y="97"/>
                    <a:pt x="103" y="97"/>
                    <a:pt x="103" y="97"/>
                  </a:cubicBezTo>
                  <a:cubicBezTo>
                    <a:pt x="101" y="94"/>
                    <a:pt x="101" y="94"/>
                    <a:pt x="101" y="94"/>
                  </a:cubicBezTo>
                  <a:cubicBezTo>
                    <a:pt x="101" y="94"/>
                    <a:pt x="104" y="86"/>
                    <a:pt x="104" y="83"/>
                  </a:cubicBezTo>
                  <a:cubicBezTo>
                    <a:pt x="104" y="80"/>
                    <a:pt x="105" y="80"/>
                    <a:pt x="104" y="78"/>
                  </a:cubicBezTo>
                  <a:cubicBezTo>
                    <a:pt x="103" y="76"/>
                    <a:pt x="102" y="74"/>
                    <a:pt x="100" y="73"/>
                  </a:cubicBezTo>
                  <a:cubicBezTo>
                    <a:pt x="97" y="71"/>
                    <a:pt x="97" y="69"/>
                    <a:pt x="97" y="66"/>
                  </a:cubicBezTo>
                  <a:cubicBezTo>
                    <a:pt x="96" y="64"/>
                    <a:pt x="97" y="61"/>
                    <a:pt x="97" y="61"/>
                  </a:cubicBezTo>
                  <a:cubicBezTo>
                    <a:pt x="84" y="62"/>
                    <a:pt x="84" y="62"/>
                    <a:pt x="84" y="62"/>
                  </a:cubicBezTo>
                  <a:cubicBezTo>
                    <a:pt x="84" y="62"/>
                    <a:pt x="84" y="60"/>
                    <a:pt x="83" y="57"/>
                  </a:cubicBezTo>
                  <a:cubicBezTo>
                    <a:pt x="81" y="54"/>
                    <a:pt x="80" y="52"/>
                    <a:pt x="81" y="50"/>
                  </a:cubicBezTo>
                  <a:cubicBezTo>
                    <a:pt x="82" y="48"/>
                    <a:pt x="84" y="45"/>
                    <a:pt x="84" y="45"/>
                  </a:cubicBezTo>
                  <a:cubicBezTo>
                    <a:pt x="84" y="45"/>
                    <a:pt x="83" y="42"/>
                    <a:pt x="82" y="40"/>
                  </a:cubicBezTo>
                  <a:cubicBezTo>
                    <a:pt x="81" y="37"/>
                    <a:pt x="81" y="34"/>
                    <a:pt x="79" y="32"/>
                  </a:cubicBezTo>
                  <a:cubicBezTo>
                    <a:pt x="78" y="30"/>
                    <a:pt x="76" y="32"/>
                    <a:pt x="74" y="32"/>
                  </a:cubicBezTo>
                  <a:cubicBezTo>
                    <a:pt x="71" y="32"/>
                    <a:pt x="70" y="30"/>
                    <a:pt x="67" y="30"/>
                  </a:cubicBezTo>
                  <a:cubicBezTo>
                    <a:pt x="64" y="30"/>
                    <a:pt x="63" y="28"/>
                    <a:pt x="61" y="27"/>
                  </a:cubicBezTo>
                  <a:cubicBezTo>
                    <a:pt x="58" y="25"/>
                    <a:pt x="59" y="24"/>
                    <a:pt x="56" y="23"/>
                  </a:cubicBezTo>
                  <a:cubicBezTo>
                    <a:pt x="53" y="21"/>
                    <a:pt x="52" y="20"/>
                    <a:pt x="49" y="17"/>
                  </a:cubicBezTo>
                  <a:cubicBezTo>
                    <a:pt x="47" y="14"/>
                    <a:pt x="46" y="18"/>
                    <a:pt x="44" y="18"/>
                  </a:cubicBezTo>
                  <a:cubicBezTo>
                    <a:pt x="41" y="17"/>
                    <a:pt x="41" y="17"/>
                    <a:pt x="39" y="16"/>
                  </a:cubicBezTo>
                  <a:cubicBezTo>
                    <a:pt x="37" y="16"/>
                    <a:pt x="36" y="13"/>
                    <a:pt x="35" y="11"/>
                  </a:cubicBezTo>
                  <a:cubicBezTo>
                    <a:pt x="34" y="9"/>
                    <a:pt x="38" y="2"/>
                    <a:pt x="38" y="2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0" y="0"/>
                    <a:pt x="26" y="2"/>
                    <a:pt x="22" y="2"/>
                  </a:cubicBezTo>
                  <a:cubicBezTo>
                    <a:pt x="19" y="3"/>
                    <a:pt x="13" y="13"/>
                    <a:pt x="13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8" y="14"/>
                    <a:pt x="9" y="16"/>
                  </a:cubicBezTo>
                  <a:cubicBezTo>
                    <a:pt x="10" y="17"/>
                    <a:pt x="5" y="19"/>
                    <a:pt x="4" y="18"/>
                  </a:cubicBezTo>
                  <a:cubicBezTo>
                    <a:pt x="2" y="17"/>
                    <a:pt x="0" y="17"/>
                    <a:pt x="0" y="17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3" y="35"/>
                    <a:pt x="1" y="40"/>
                    <a:pt x="2" y="42"/>
                  </a:cubicBezTo>
                  <a:cubicBezTo>
                    <a:pt x="3" y="45"/>
                    <a:pt x="4" y="47"/>
                    <a:pt x="4" y="47"/>
                  </a:cubicBezTo>
                  <a:cubicBezTo>
                    <a:pt x="4" y="47"/>
                    <a:pt x="3" y="49"/>
                    <a:pt x="4" y="51"/>
                  </a:cubicBezTo>
                  <a:cubicBezTo>
                    <a:pt x="5" y="52"/>
                    <a:pt x="5" y="55"/>
                    <a:pt x="5" y="55"/>
                  </a:cubicBezTo>
                  <a:close/>
                  <a:moveTo>
                    <a:pt x="22" y="84"/>
                  </a:moveTo>
                  <a:cubicBezTo>
                    <a:pt x="25" y="85"/>
                    <a:pt x="24" y="90"/>
                    <a:pt x="24" y="90"/>
                  </a:cubicBezTo>
                  <a:cubicBezTo>
                    <a:pt x="23" y="89"/>
                    <a:pt x="19" y="83"/>
                    <a:pt x="22" y="84"/>
                  </a:cubicBez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37" name="Freeform 317">
              <a:extLst>
                <a:ext uri="{FF2B5EF4-FFF2-40B4-BE49-F238E27FC236}">
                  <a16:creationId xmlns:a16="http://schemas.microsoft.com/office/drawing/2014/main" id="{285733EA-DCA7-4787-AE71-167FC9E5FF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39930" y="4638044"/>
              <a:ext cx="370061" cy="454498"/>
            </a:xfrm>
            <a:custGeom>
              <a:avLst/>
              <a:gdLst>
                <a:gd name="T0" fmla="*/ 7 w 105"/>
                <a:gd name="T1" fmla="*/ 55 h 129"/>
                <a:gd name="T2" fmla="*/ 8 w 105"/>
                <a:gd name="T3" fmla="*/ 59 h 129"/>
                <a:gd name="T4" fmla="*/ 6 w 105"/>
                <a:gd name="T5" fmla="*/ 58 h 129"/>
                <a:gd name="T6" fmla="*/ 1 w 105"/>
                <a:gd name="T7" fmla="*/ 70 h 129"/>
                <a:gd name="T8" fmla="*/ 7 w 105"/>
                <a:gd name="T9" fmla="*/ 85 h 129"/>
                <a:gd name="T10" fmla="*/ 13 w 105"/>
                <a:gd name="T11" fmla="*/ 98 h 129"/>
                <a:gd name="T12" fmla="*/ 17 w 105"/>
                <a:gd name="T13" fmla="*/ 116 h 129"/>
                <a:gd name="T14" fmla="*/ 22 w 105"/>
                <a:gd name="T15" fmla="*/ 126 h 129"/>
                <a:gd name="T16" fmla="*/ 37 w 105"/>
                <a:gd name="T17" fmla="*/ 123 h 129"/>
                <a:gd name="T18" fmla="*/ 45 w 105"/>
                <a:gd name="T19" fmla="*/ 128 h 129"/>
                <a:gd name="T20" fmla="*/ 48 w 105"/>
                <a:gd name="T21" fmla="*/ 124 h 129"/>
                <a:gd name="T22" fmla="*/ 65 w 105"/>
                <a:gd name="T23" fmla="*/ 122 h 129"/>
                <a:gd name="T24" fmla="*/ 70 w 105"/>
                <a:gd name="T25" fmla="*/ 107 h 129"/>
                <a:gd name="T26" fmla="*/ 78 w 105"/>
                <a:gd name="T27" fmla="*/ 93 h 129"/>
                <a:gd name="T28" fmla="*/ 96 w 105"/>
                <a:gd name="T29" fmla="*/ 94 h 129"/>
                <a:gd name="T30" fmla="*/ 103 w 105"/>
                <a:gd name="T31" fmla="*/ 97 h 129"/>
                <a:gd name="T32" fmla="*/ 104 w 105"/>
                <a:gd name="T33" fmla="*/ 83 h 129"/>
                <a:gd name="T34" fmla="*/ 100 w 105"/>
                <a:gd name="T35" fmla="*/ 73 h 129"/>
                <a:gd name="T36" fmla="*/ 97 w 105"/>
                <a:gd name="T37" fmla="*/ 61 h 129"/>
                <a:gd name="T38" fmla="*/ 83 w 105"/>
                <a:gd name="T39" fmla="*/ 57 h 129"/>
                <a:gd name="T40" fmla="*/ 84 w 105"/>
                <a:gd name="T41" fmla="*/ 45 h 129"/>
                <a:gd name="T42" fmla="*/ 79 w 105"/>
                <a:gd name="T43" fmla="*/ 32 h 129"/>
                <a:gd name="T44" fmla="*/ 67 w 105"/>
                <a:gd name="T45" fmla="*/ 30 h 129"/>
                <a:gd name="T46" fmla="*/ 56 w 105"/>
                <a:gd name="T47" fmla="*/ 23 h 129"/>
                <a:gd name="T48" fmla="*/ 44 w 105"/>
                <a:gd name="T49" fmla="*/ 18 h 129"/>
                <a:gd name="T50" fmla="*/ 35 w 105"/>
                <a:gd name="T51" fmla="*/ 11 h 129"/>
                <a:gd name="T52" fmla="*/ 37 w 105"/>
                <a:gd name="T53" fmla="*/ 0 h 129"/>
                <a:gd name="T54" fmla="*/ 22 w 105"/>
                <a:gd name="T55" fmla="*/ 2 h 129"/>
                <a:gd name="T56" fmla="*/ 10 w 105"/>
                <a:gd name="T57" fmla="*/ 13 h 129"/>
                <a:gd name="T58" fmla="*/ 4 w 105"/>
                <a:gd name="T59" fmla="*/ 18 h 129"/>
                <a:gd name="T60" fmla="*/ 5 w 105"/>
                <a:gd name="T61" fmla="*/ 28 h 129"/>
                <a:gd name="T62" fmla="*/ 2 w 105"/>
                <a:gd name="T63" fmla="*/ 42 h 129"/>
                <a:gd name="T64" fmla="*/ 4 w 105"/>
                <a:gd name="T65" fmla="*/ 51 h 129"/>
                <a:gd name="T66" fmla="*/ 22 w 105"/>
                <a:gd name="T67" fmla="*/ 84 h 129"/>
                <a:gd name="T68" fmla="*/ 22 w 105"/>
                <a:gd name="T69" fmla="*/ 84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5" h="129">
                  <a:moveTo>
                    <a:pt x="5" y="55"/>
                  </a:moveTo>
                  <a:cubicBezTo>
                    <a:pt x="6" y="55"/>
                    <a:pt x="7" y="55"/>
                    <a:pt x="7" y="55"/>
                  </a:cubicBezTo>
                  <a:cubicBezTo>
                    <a:pt x="8" y="56"/>
                    <a:pt x="9" y="59"/>
                    <a:pt x="8" y="5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7" y="58"/>
                    <a:pt x="6" y="58"/>
                    <a:pt x="6" y="58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6" y="58"/>
                    <a:pt x="8" y="61"/>
                    <a:pt x="6" y="63"/>
                  </a:cubicBezTo>
                  <a:cubicBezTo>
                    <a:pt x="5" y="65"/>
                    <a:pt x="1" y="70"/>
                    <a:pt x="1" y="70"/>
                  </a:cubicBezTo>
                  <a:cubicBezTo>
                    <a:pt x="3" y="76"/>
                    <a:pt x="3" y="76"/>
                    <a:pt x="3" y="76"/>
                  </a:cubicBezTo>
                  <a:cubicBezTo>
                    <a:pt x="3" y="75"/>
                    <a:pt x="5" y="84"/>
                    <a:pt x="7" y="85"/>
                  </a:cubicBezTo>
                  <a:cubicBezTo>
                    <a:pt x="9" y="87"/>
                    <a:pt x="11" y="90"/>
                    <a:pt x="11" y="90"/>
                  </a:cubicBezTo>
                  <a:cubicBezTo>
                    <a:pt x="11" y="90"/>
                    <a:pt x="12" y="96"/>
                    <a:pt x="13" y="98"/>
                  </a:cubicBezTo>
                  <a:cubicBezTo>
                    <a:pt x="14" y="101"/>
                    <a:pt x="14" y="105"/>
                    <a:pt x="16" y="107"/>
                  </a:cubicBezTo>
                  <a:cubicBezTo>
                    <a:pt x="17" y="109"/>
                    <a:pt x="17" y="116"/>
                    <a:pt x="17" y="116"/>
                  </a:cubicBezTo>
                  <a:cubicBezTo>
                    <a:pt x="18" y="123"/>
                    <a:pt x="18" y="123"/>
                    <a:pt x="18" y="123"/>
                  </a:cubicBezTo>
                  <a:cubicBezTo>
                    <a:pt x="22" y="126"/>
                    <a:pt x="22" y="126"/>
                    <a:pt x="22" y="126"/>
                  </a:cubicBezTo>
                  <a:cubicBezTo>
                    <a:pt x="29" y="120"/>
                    <a:pt x="29" y="120"/>
                    <a:pt x="29" y="120"/>
                  </a:cubicBezTo>
                  <a:cubicBezTo>
                    <a:pt x="29" y="120"/>
                    <a:pt x="34" y="123"/>
                    <a:pt x="37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5" y="126"/>
                    <a:pt x="45" y="128"/>
                  </a:cubicBezTo>
                  <a:cubicBezTo>
                    <a:pt x="46" y="128"/>
                    <a:pt x="46" y="129"/>
                    <a:pt x="46" y="129"/>
                  </a:cubicBezTo>
                  <a:cubicBezTo>
                    <a:pt x="46" y="129"/>
                    <a:pt x="47" y="128"/>
                    <a:pt x="48" y="124"/>
                  </a:cubicBezTo>
                  <a:cubicBezTo>
                    <a:pt x="50" y="119"/>
                    <a:pt x="52" y="122"/>
                    <a:pt x="52" y="122"/>
                  </a:cubicBezTo>
                  <a:cubicBezTo>
                    <a:pt x="65" y="122"/>
                    <a:pt x="65" y="122"/>
                    <a:pt x="65" y="122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70" y="107"/>
                    <a:pt x="70" y="107"/>
                    <a:pt x="70" y="107"/>
                  </a:cubicBezTo>
                  <a:cubicBezTo>
                    <a:pt x="70" y="107"/>
                    <a:pt x="73" y="102"/>
                    <a:pt x="73" y="101"/>
                  </a:cubicBezTo>
                  <a:cubicBezTo>
                    <a:pt x="73" y="99"/>
                    <a:pt x="78" y="93"/>
                    <a:pt x="78" y="93"/>
                  </a:cubicBezTo>
                  <a:cubicBezTo>
                    <a:pt x="88" y="92"/>
                    <a:pt x="88" y="92"/>
                    <a:pt x="88" y="92"/>
                  </a:cubicBezTo>
                  <a:cubicBezTo>
                    <a:pt x="96" y="94"/>
                    <a:pt x="96" y="94"/>
                    <a:pt x="96" y="94"/>
                  </a:cubicBezTo>
                  <a:cubicBezTo>
                    <a:pt x="101" y="98"/>
                    <a:pt x="101" y="98"/>
                    <a:pt x="101" y="98"/>
                  </a:cubicBezTo>
                  <a:cubicBezTo>
                    <a:pt x="103" y="97"/>
                    <a:pt x="103" y="97"/>
                    <a:pt x="103" y="97"/>
                  </a:cubicBezTo>
                  <a:cubicBezTo>
                    <a:pt x="101" y="94"/>
                    <a:pt x="101" y="94"/>
                    <a:pt x="101" y="94"/>
                  </a:cubicBezTo>
                  <a:cubicBezTo>
                    <a:pt x="101" y="94"/>
                    <a:pt x="104" y="86"/>
                    <a:pt x="104" y="83"/>
                  </a:cubicBezTo>
                  <a:cubicBezTo>
                    <a:pt x="104" y="80"/>
                    <a:pt x="105" y="80"/>
                    <a:pt x="104" y="78"/>
                  </a:cubicBezTo>
                  <a:cubicBezTo>
                    <a:pt x="103" y="76"/>
                    <a:pt x="102" y="74"/>
                    <a:pt x="100" y="73"/>
                  </a:cubicBezTo>
                  <a:cubicBezTo>
                    <a:pt x="97" y="71"/>
                    <a:pt x="97" y="69"/>
                    <a:pt x="97" y="66"/>
                  </a:cubicBezTo>
                  <a:cubicBezTo>
                    <a:pt x="96" y="64"/>
                    <a:pt x="97" y="61"/>
                    <a:pt x="97" y="61"/>
                  </a:cubicBezTo>
                  <a:cubicBezTo>
                    <a:pt x="84" y="62"/>
                    <a:pt x="84" y="62"/>
                    <a:pt x="84" y="62"/>
                  </a:cubicBezTo>
                  <a:cubicBezTo>
                    <a:pt x="84" y="62"/>
                    <a:pt x="84" y="60"/>
                    <a:pt x="83" y="57"/>
                  </a:cubicBezTo>
                  <a:cubicBezTo>
                    <a:pt x="81" y="54"/>
                    <a:pt x="80" y="52"/>
                    <a:pt x="81" y="50"/>
                  </a:cubicBezTo>
                  <a:cubicBezTo>
                    <a:pt x="82" y="48"/>
                    <a:pt x="84" y="45"/>
                    <a:pt x="84" y="45"/>
                  </a:cubicBezTo>
                  <a:cubicBezTo>
                    <a:pt x="84" y="45"/>
                    <a:pt x="83" y="42"/>
                    <a:pt x="82" y="40"/>
                  </a:cubicBezTo>
                  <a:cubicBezTo>
                    <a:pt x="81" y="37"/>
                    <a:pt x="81" y="34"/>
                    <a:pt x="79" y="32"/>
                  </a:cubicBezTo>
                  <a:cubicBezTo>
                    <a:pt x="78" y="30"/>
                    <a:pt x="76" y="32"/>
                    <a:pt x="74" y="32"/>
                  </a:cubicBezTo>
                  <a:cubicBezTo>
                    <a:pt x="71" y="32"/>
                    <a:pt x="70" y="30"/>
                    <a:pt x="67" y="30"/>
                  </a:cubicBezTo>
                  <a:cubicBezTo>
                    <a:pt x="64" y="30"/>
                    <a:pt x="63" y="28"/>
                    <a:pt x="61" y="27"/>
                  </a:cubicBezTo>
                  <a:cubicBezTo>
                    <a:pt x="58" y="25"/>
                    <a:pt x="59" y="24"/>
                    <a:pt x="56" y="23"/>
                  </a:cubicBezTo>
                  <a:cubicBezTo>
                    <a:pt x="53" y="21"/>
                    <a:pt x="52" y="20"/>
                    <a:pt x="49" y="17"/>
                  </a:cubicBezTo>
                  <a:cubicBezTo>
                    <a:pt x="47" y="14"/>
                    <a:pt x="46" y="18"/>
                    <a:pt x="44" y="18"/>
                  </a:cubicBezTo>
                  <a:cubicBezTo>
                    <a:pt x="41" y="17"/>
                    <a:pt x="41" y="17"/>
                    <a:pt x="39" y="16"/>
                  </a:cubicBezTo>
                  <a:cubicBezTo>
                    <a:pt x="37" y="16"/>
                    <a:pt x="36" y="13"/>
                    <a:pt x="35" y="11"/>
                  </a:cubicBezTo>
                  <a:cubicBezTo>
                    <a:pt x="34" y="9"/>
                    <a:pt x="38" y="2"/>
                    <a:pt x="38" y="2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0" y="0"/>
                    <a:pt x="26" y="2"/>
                    <a:pt x="22" y="2"/>
                  </a:cubicBezTo>
                  <a:cubicBezTo>
                    <a:pt x="19" y="3"/>
                    <a:pt x="13" y="13"/>
                    <a:pt x="13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8" y="14"/>
                    <a:pt x="9" y="16"/>
                  </a:cubicBezTo>
                  <a:cubicBezTo>
                    <a:pt x="10" y="17"/>
                    <a:pt x="5" y="19"/>
                    <a:pt x="4" y="18"/>
                  </a:cubicBezTo>
                  <a:cubicBezTo>
                    <a:pt x="2" y="17"/>
                    <a:pt x="0" y="17"/>
                    <a:pt x="0" y="17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3" y="35"/>
                    <a:pt x="1" y="40"/>
                    <a:pt x="2" y="42"/>
                  </a:cubicBezTo>
                  <a:cubicBezTo>
                    <a:pt x="3" y="45"/>
                    <a:pt x="4" y="47"/>
                    <a:pt x="4" y="47"/>
                  </a:cubicBezTo>
                  <a:cubicBezTo>
                    <a:pt x="4" y="47"/>
                    <a:pt x="3" y="49"/>
                    <a:pt x="4" y="51"/>
                  </a:cubicBezTo>
                  <a:cubicBezTo>
                    <a:pt x="5" y="52"/>
                    <a:pt x="5" y="55"/>
                    <a:pt x="5" y="55"/>
                  </a:cubicBezTo>
                  <a:close/>
                  <a:moveTo>
                    <a:pt x="22" y="84"/>
                  </a:moveTo>
                  <a:cubicBezTo>
                    <a:pt x="25" y="85"/>
                    <a:pt x="24" y="90"/>
                    <a:pt x="24" y="90"/>
                  </a:cubicBezTo>
                  <a:cubicBezTo>
                    <a:pt x="23" y="89"/>
                    <a:pt x="19" y="83"/>
                    <a:pt x="22" y="84"/>
                  </a:cubicBezTo>
                  <a:close/>
                </a:path>
              </a:pathLst>
            </a:custGeom>
            <a:solidFill>
              <a:srgbClr val="025EA1"/>
            </a:solidFill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38" name="Freeform 318">
              <a:extLst>
                <a:ext uri="{FF2B5EF4-FFF2-40B4-BE49-F238E27FC236}">
                  <a16:creationId xmlns:a16="http://schemas.microsoft.com/office/drawing/2014/main" id="{815A370D-30ED-41D5-9E39-007775F3381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6642" y="3157786"/>
              <a:ext cx="91617" cy="52097"/>
            </a:xfrm>
            <a:custGeom>
              <a:avLst/>
              <a:gdLst>
                <a:gd name="T0" fmla="*/ 2 w 51"/>
                <a:gd name="T1" fmla="*/ 14 h 29"/>
                <a:gd name="T2" fmla="*/ 0 w 51"/>
                <a:gd name="T3" fmla="*/ 22 h 29"/>
                <a:gd name="T4" fmla="*/ 6 w 51"/>
                <a:gd name="T5" fmla="*/ 29 h 29"/>
                <a:gd name="T6" fmla="*/ 14 w 51"/>
                <a:gd name="T7" fmla="*/ 27 h 29"/>
                <a:gd name="T8" fmla="*/ 22 w 51"/>
                <a:gd name="T9" fmla="*/ 25 h 29"/>
                <a:gd name="T10" fmla="*/ 32 w 51"/>
                <a:gd name="T11" fmla="*/ 29 h 29"/>
                <a:gd name="T12" fmla="*/ 47 w 51"/>
                <a:gd name="T13" fmla="*/ 27 h 29"/>
                <a:gd name="T14" fmla="*/ 51 w 51"/>
                <a:gd name="T15" fmla="*/ 25 h 29"/>
                <a:gd name="T16" fmla="*/ 51 w 51"/>
                <a:gd name="T17" fmla="*/ 18 h 29"/>
                <a:gd name="T18" fmla="*/ 49 w 51"/>
                <a:gd name="T19" fmla="*/ 6 h 29"/>
                <a:gd name="T20" fmla="*/ 38 w 51"/>
                <a:gd name="T21" fmla="*/ 4 h 29"/>
                <a:gd name="T22" fmla="*/ 30 w 51"/>
                <a:gd name="T23" fmla="*/ 4 h 29"/>
                <a:gd name="T24" fmla="*/ 22 w 51"/>
                <a:gd name="T25" fmla="*/ 0 h 29"/>
                <a:gd name="T26" fmla="*/ 12 w 51"/>
                <a:gd name="T27" fmla="*/ 2 h 29"/>
                <a:gd name="T28" fmla="*/ 6 w 51"/>
                <a:gd name="T29" fmla="*/ 4 h 29"/>
                <a:gd name="T30" fmla="*/ 2 w 51"/>
                <a:gd name="T31" fmla="*/ 1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1" h="29">
                  <a:moveTo>
                    <a:pt x="2" y="14"/>
                  </a:moveTo>
                  <a:lnTo>
                    <a:pt x="0" y="22"/>
                  </a:lnTo>
                  <a:lnTo>
                    <a:pt x="6" y="29"/>
                  </a:lnTo>
                  <a:lnTo>
                    <a:pt x="14" y="27"/>
                  </a:lnTo>
                  <a:lnTo>
                    <a:pt x="22" y="25"/>
                  </a:lnTo>
                  <a:lnTo>
                    <a:pt x="32" y="29"/>
                  </a:lnTo>
                  <a:lnTo>
                    <a:pt x="47" y="27"/>
                  </a:lnTo>
                  <a:lnTo>
                    <a:pt x="51" y="25"/>
                  </a:lnTo>
                  <a:lnTo>
                    <a:pt x="51" y="18"/>
                  </a:lnTo>
                  <a:lnTo>
                    <a:pt x="49" y="6"/>
                  </a:lnTo>
                  <a:lnTo>
                    <a:pt x="38" y="4"/>
                  </a:lnTo>
                  <a:lnTo>
                    <a:pt x="30" y="4"/>
                  </a:lnTo>
                  <a:lnTo>
                    <a:pt x="22" y="0"/>
                  </a:lnTo>
                  <a:lnTo>
                    <a:pt x="12" y="2"/>
                  </a:lnTo>
                  <a:lnTo>
                    <a:pt x="6" y="4"/>
                  </a:lnTo>
                  <a:lnTo>
                    <a:pt x="2" y="14"/>
                  </a:ln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39" name="Freeform 319">
              <a:extLst>
                <a:ext uri="{FF2B5EF4-FFF2-40B4-BE49-F238E27FC236}">
                  <a16:creationId xmlns:a16="http://schemas.microsoft.com/office/drawing/2014/main" id="{52B54000-FE2D-40B6-A7F3-2F1235D824A0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6642" y="3157786"/>
              <a:ext cx="91617" cy="52097"/>
            </a:xfrm>
            <a:custGeom>
              <a:avLst/>
              <a:gdLst>
                <a:gd name="T0" fmla="*/ 2 w 51"/>
                <a:gd name="T1" fmla="*/ 14 h 29"/>
                <a:gd name="T2" fmla="*/ 0 w 51"/>
                <a:gd name="T3" fmla="*/ 22 h 29"/>
                <a:gd name="T4" fmla="*/ 6 w 51"/>
                <a:gd name="T5" fmla="*/ 29 h 29"/>
                <a:gd name="T6" fmla="*/ 14 w 51"/>
                <a:gd name="T7" fmla="*/ 27 h 29"/>
                <a:gd name="T8" fmla="*/ 22 w 51"/>
                <a:gd name="T9" fmla="*/ 25 h 29"/>
                <a:gd name="T10" fmla="*/ 32 w 51"/>
                <a:gd name="T11" fmla="*/ 29 h 29"/>
                <a:gd name="T12" fmla="*/ 47 w 51"/>
                <a:gd name="T13" fmla="*/ 27 h 29"/>
                <a:gd name="T14" fmla="*/ 51 w 51"/>
                <a:gd name="T15" fmla="*/ 25 h 29"/>
                <a:gd name="T16" fmla="*/ 51 w 51"/>
                <a:gd name="T17" fmla="*/ 18 h 29"/>
                <a:gd name="T18" fmla="*/ 49 w 51"/>
                <a:gd name="T19" fmla="*/ 6 h 29"/>
                <a:gd name="T20" fmla="*/ 38 w 51"/>
                <a:gd name="T21" fmla="*/ 4 h 29"/>
                <a:gd name="T22" fmla="*/ 30 w 51"/>
                <a:gd name="T23" fmla="*/ 4 h 29"/>
                <a:gd name="T24" fmla="*/ 22 w 51"/>
                <a:gd name="T25" fmla="*/ 0 h 29"/>
                <a:gd name="T26" fmla="*/ 12 w 51"/>
                <a:gd name="T27" fmla="*/ 2 h 29"/>
                <a:gd name="T28" fmla="*/ 6 w 51"/>
                <a:gd name="T29" fmla="*/ 4 h 29"/>
                <a:gd name="T30" fmla="*/ 2 w 51"/>
                <a:gd name="T31" fmla="*/ 1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1" h="29">
                  <a:moveTo>
                    <a:pt x="2" y="14"/>
                  </a:moveTo>
                  <a:lnTo>
                    <a:pt x="0" y="22"/>
                  </a:lnTo>
                  <a:lnTo>
                    <a:pt x="6" y="29"/>
                  </a:lnTo>
                  <a:lnTo>
                    <a:pt x="14" y="27"/>
                  </a:lnTo>
                  <a:lnTo>
                    <a:pt x="22" y="25"/>
                  </a:lnTo>
                  <a:lnTo>
                    <a:pt x="32" y="29"/>
                  </a:lnTo>
                  <a:lnTo>
                    <a:pt x="47" y="27"/>
                  </a:lnTo>
                  <a:lnTo>
                    <a:pt x="51" y="25"/>
                  </a:lnTo>
                  <a:lnTo>
                    <a:pt x="51" y="18"/>
                  </a:lnTo>
                  <a:lnTo>
                    <a:pt x="49" y="6"/>
                  </a:lnTo>
                  <a:lnTo>
                    <a:pt x="38" y="4"/>
                  </a:lnTo>
                  <a:lnTo>
                    <a:pt x="30" y="4"/>
                  </a:lnTo>
                  <a:lnTo>
                    <a:pt x="22" y="0"/>
                  </a:lnTo>
                  <a:lnTo>
                    <a:pt x="12" y="2"/>
                  </a:lnTo>
                  <a:lnTo>
                    <a:pt x="6" y="4"/>
                  </a:lnTo>
                  <a:lnTo>
                    <a:pt x="2" y="14"/>
                  </a:lnTo>
                  <a:close/>
                </a:path>
              </a:pathLst>
            </a:custGeom>
            <a:grpFill/>
            <a:ln w="3175" cap="rnd">
              <a:solidFill>
                <a:srgbClr val="FFFFFF">
                  <a:alpha val="19000"/>
                </a:srgb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40" name="Freeform 320">
              <a:extLst>
                <a:ext uri="{FF2B5EF4-FFF2-40B4-BE49-F238E27FC236}">
                  <a16:creationId xmlns:a16="http://schemas.microsoft.com/office/drawing/2014/main" id="{69AFB514-1FEB-43A1-86CD-B5763495D0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2029" y="3747016"/>
              <a:ext cx="88025" cy="260483"/>
            </a:xfrm>
            <a:custGeom>
              <a:avLst/>
              <a:gdLst>
                <a:gd name="T0" fmla="*/ 17 w 25"/>
                <a:gd name="T1" fmla="*/ 69 h 74"/>
                <a:gd name="T2" fmla="*/ 18 w 25"/>
                <a:gd name="T3" fmla="*/ 62 h 74"/>
                <a:gd name="T4" fmla="*/ 17 w 25"/>
                <a:gd name="T5" fmla="*/ 56 h 74"/>
                <a:gd name="T6" fmla="*/ 17 w 25"/>
                <a:gd name="T7" fmla="*/ 44 h 74"/>
                <a:gd name="T8" fmla="*/ 18 w 25"/>
                <a:gd name="T9" fmla="*/ 41 h 74"/>
                <a:gd name="T10" fmla="*/ 20 w 25"/>
                <a:gd name="T11" fmla="*/ 38 h 74"/>
                <a:gd name="T12" fmla="*/ 21 w 25"/>
                <a:gd name="T13" fmla="*/ 34 h 74"/>
                <a:gd name="T14" fmla="*/ 22 w 25"/>
                <a:gd name="T15" fmla="*/ 29 h 74"/>
                <a:gd name="T16" fmla="*/ 24 w 25"/>
                <a:gd name="T17" fmla="*/ 25 h 74"/>
                <a:gd name="T18" fmla="*/ 24 w 25"/>
                <a:gd name="T19" fmla="*/ 20 h 74"/>
                <a:gd name="T20" fmla="*/ 23 w 25"/>
                <a:gd name="T21" fmla="*/ 15 h 74"/>
                <a:gd name="T22" fmla="*/ 22 w 25"/>
                <a:gd name="T23" fmla="*/ 12 h 74"/>
                <a:gd name="T24" fmla="*/ 22 w 25"/>
                <a:gd name="T25" fmla="*/ 7 h 74"/>
                <a:gd name="T26" fmla="*/ 17 w 25"/>
                <a:gd name="T27" fmla="*/ 5 h 74"/>
                <a:gd name="T28" fmla="*/ 16 w 25"/>
                <a:gd name="T29" fmla="*/ 2 h 74"/>
                <a:gd name="T30" fmla="*/ 12 w 25"/>
                <a:gd name="T31" fmla="*/ 1 h 74"/>
                <a:gd name="T32" fmla="*/ 8 w 25"/>
                <a:gd name="T33" fmla="*/ 5 h 74"/>
                <a:gd name="T34" fmla="*/ 7 w 25"/>
                <a:gd name="T35" fmla="*/ 8 h 74"/>
                <a:gd name="T36" fmla="*/ 4 w 25"/>
                <a:gd name="T37" fmla="*/ 10 h 74"/>
                <a:gd name="T38" fmla="*/ 3 w 25"/>
                <a:gd name="T39" fmla="*/ 13 h 74"/>
                <a:gd name="T40" fmla="*/ 1 w 25"/>
                <a:gd name="T41" fmla="*/ 13 h 74"/>
                <a:gd name="T42" fmla="*/ 0 w 25"/>
                <a:gd name="T43" fmla="*/ 22 h 74"/>
                <a:gd name="T44" fmla="*/ 7 w 25"/>
                <a:gd name="T45" fmla="*/ 23 h 74"/>
                <a:gd name="T46" fmla="*/ 7 w 25"/>
                <a:gd name="T47" fmla="*/ 29 h 74"/>
                <a:gd name="T48" fmla="*/ 8 w 25"/>
                <a:gd name="T49" fmla="*/ 34 h 74"/>
                <a:gd name="T50" fmla="*/ 8 w 25"/>
                <a:gd name="T51" fmla="*/ 40 h 74"/>
                <a:gd name="T52" fmla="*/ 8 w 25"/>
                <a:gd name="T53" fmla="*/ 48 h 74"/>
                <a:gd name="T54" fmla="*/ 7 w 25"/>
                <a:gd name="T55" fmla="*/ 55 h 74"/>
                <a:gd name="T56" fmla="*/ 7 w 25"/>
                <a:gd name="T57" fmla="*/ 61 h 74"/>
                <a:gd name="T58" fmla="*/ 7 w 25"/>
                <a:gd name="T59" fmla="*/ 67 h 74"/>
                <a:gd name="T60" fmla="*/ 8 w 25"/>
                <a:gd name="T61" fmla="*/ 69 h 74"/>
                <a:gd name="T62" fmla="*/ 10 w 25"/>
                <a:gd name="T63" fmla="*/ 74 h 74"/>
                <a:gd name="T64" fmla="*/ 10 w 25"/>
                <a:gd name="T65" fmla="*/ 74 h 74"/>
                <a:gd name="T66" fmla="*/ 12 w 25"/>
                <a:gd name="T67" fmla="*/ 71 h 74"/>
                <a:gd name="T68" fmla="*/ 17 w 25"/>
                <a:gd name="T69" fmla="*/ 6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" h="74">
                  <a:moveTo>
                    <a:pt x="17" y="69"/>
                  </a:moveTo>
                  <a:cubicBezTo>
                    <a:pt x="17" y="69"/>
                    <a:pt x="18" y="64"/>
                    <a:pt x="18" y="62"/>
                  </a:cubicBezTo>
                  <a:cubicBezTo>
                    <a:pt x="18" y="60"/>
                    <a:pt x="18" y="58"/>
                    <a:pt x="17" y="56"/>
                  </a:cubicBezTo>
                  <a:cubicBezTo>
                    <a:pt x="15" y="54"/>
                    <a:pt x="18" y="46"/>
                    <a:pt x="17" y="44"/>
                  </a:cubicBezTo>
                  <a:cubicBezTo>
                    <a:pt x="16" y="42"/>
                    <a:pt x="16" y="40"/>
                    <a:pt x="18" y="41"/>
                  </a:cubicBezTo>
                  <a:cubicBezTo>
                    <a:pt x="20" y="42"/>
                    <a:pt x="21" y="40"/>
                    <a:pt x="20" y="38"/>
                  </a:cubicBezTo>
                  <a:cubicBezTo>
                    <a:pt x="18" y="36"/>
                    <a:pt x="20" y="36"/>
                    <a:pt x="21" y="34"/>
                  </a:cubicBezTo>
                  <a:cubicBezTo>
                    <a:pt x="22" y="32"/>
                    <a:pt x="22" y="31"/>
                    <a:pt x="22" y="29"/>
                  </a:cubicBezTo>
                  <a:cubicBezTo>
                    <a:pt x="22" y="26"/>
                    <a:pt x="22" y="25"/>
                    <a:pt x="24" y="25"/>
                  </a:cubicBezTo>
                  <a:cubicBezTo>
                    <a:pt x="25" y="25"/>
                    <a:pt x="23" y="23"/>
                    <a:pt x="24" y="20"/>
                  </a:cubicBezTo>
                  <a:cubicBezTo>
                    <a:pt x="25" y="17"/>
                    <a:pt x="25" y="16"/>
                    <a:pt x="23" y="15"/>
                  </a:cubicBezTo>
                  <a:cubicBezTo>
                    <a:pt x="21" y="14"/>
                    <a:pt x="20" y="13"/>
                    <a:pt x="22" y="12"/>
                  </a:cubicBezTo>
                  <a:cubicBezTo>
                    <a:pt x="23" y="11"/>
                    <a:pt x="22" y="7"/>
                    <a:pt x="22" y="7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8" y="3"/>
                    <a:pt x="16" y="2"/>
                  </a:cubicBezTo>
                  <a:cubicBezTo>
                    <a:pt x="14" y="0"/>
                    <a:pt x="12" y="1"/>
                    <a:pt x="12" y="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9" y="7"/>
                    <a:pt x="7" y="8"/>
                  </a:cubicBezTo>
                  <a:cubicBezTo>
                    <a:pt x="6" y="10"/>
                    <a:pt x="4" y="10"/>
                    <a:pt x="4" y="10"/>
                  </a:cubicBezTo>
                  <a:cubicBezTo>
                    <a:pt x="4" y="10"/>
                    <a:pt x="4" y="13"/>
                    <a:pt x="3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3"/>
                    <a:pt x="8" y="27"/>
                    <a:pt x="7" y="29"/>
                  </a:cubicBezTo>
                  <a:cubicBezTo>
                    <a:pt x="6" y="31"/>
                    <a:pt x="8" y="34"/>
                    <a:pt x="8" y="34"/>
                  </a:cubicBezTo>
                  <a:cubicBezTo>
                    <a:pt x="8" y="34"/>
                    <a:pt x="9" y="36"/>
                    <a:pt x="8" y="40"/>
                  </a:cubicBezTo>
                  <a:cubicBezTo>
                    <a:pt x="6" y="45"/>
                    <a:pt x="8" y="45"/>
                    <a:pt x="8" y="48"/>
                  </a:cubicBezTo>
                  <a:cubicBezTo>
                    <a:pt x="8" y="52"/>
                    <a:pt x="8" y="52"/>
                    <a:pt x="7" y="55"/>
                  </a:cubicBezTo>
                  <a:cubicBezTo>
                    <a:pt x="6" y="58"/>
                    <a:pt x="6" y="59"/>
                    <a:pt x="7" y="61"/>
                  </a:cubicBezTo>
                  <a:cubicBezTo>
                    <a:pt x="8" y="64"/>
                    <a:pt x="7" y="67"/>
                    <a:pt x="7" y="67"/>
                  </a:cubicBezTo>
                  <a:cubicBezTo>
                    <a:pt x="7" y="67"/>
                    <a:pt x="7" y="67"/>
                    <a:pt x="8" y="69"/>
                  </a:cubicBezTo>
                  <a:cubicBezTo>
                    <a:pt x="10" y="71"/>
                    <a:pt x="10" y="74"/>
                    <a:pt x="10" y="74"/>
                  </a:cubicBezTo>
                  <a:cubicBezTo>
                    <a:pt x="10" y="74"/>
                    <a:pt x="10" y="74"/>
                    <a:pt x="10" y="74"/>
                  </a:cubicBezTo>
                  <a:cubicBezTo>
                    <a:pt x="10" y="74"/>
                    <a:pt x="12" y="71"/>
                    <a:pt x="12" y="71"/>
                  </a:cubicBezTo>
                  <a:cubicBezTo>
                    <a:pt x="13" y="71"/>
                    <a:pt x="14" y="70"/>
                    <a:pt x="17" y="69"/>
                  </a:cubicBez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41" name="Freeform 321">
              <a:extLst>
                <a:ext uri="{FF2B5EF4-FFF2-40B4-BE49-F238E27FC236}">
                  <a16:creationId xmlns:a16="http://schemas.microsoft.com/office/drawing/2014/main" id="{F0D34F07-1271-41F0-A1E0-5894D36C89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2029" y="3747016"/>
              <a:ext cx="88025" cy="260483"/>
            </a:xfrm>
            <a:custGeom>
              <a:avLst/>
              <a:gdLst>
                <a:gd name="T0" fmla="*/ 17 w 25"/>
                <a:gd name="T1" fmla="*/ 69 h 74"/>
                <a:gd name="T2" fmla="*/ 18 w 25"/>
                <a:gd name="T3" fmla="*/ 62 h 74"/>
                <a:gd name="T4" fmla="*/ 17 w 25"/>
                <a:gd name="T5" fmla="*/ 56 h 74"/>
                <a:gd name="T6" fmla="*/ 17 w 25"/>
                <a:gd name="T7" fmla="*/ 44 h 74"/>
                <a:gd name="T8" fmla="*/ 18 w 25"/>
                <a:gd name="T9" fmla="*/ 41 h 74"/>
                <a:gd name="T10" fmla="*/ 20 w 25"/>
                <a:gd name="T11" fmla="*/ 38 h 74"/>
                <a:gd name="T12" fmla="*/ 21 w 25"/>
                <a:gd name="T13" fmla="*/ 34 h 74"/>
                <a:gd name="T14" fmla="*/ 22 w 25"/>
                <a:gd name="T15" fmla="*/ 29 h 74"/>
                <a:gd name="T16" fmla="*/ 24 w 25"/>
                <a:gd name="T17" fmla="*/ 25 h 74"/>
                <a:gd name="T18" fmla="*/ 24 w 25"/>
                <a:gd name="T19" fmla="*/ 20 h 74"/>
                <a:gd name="T20" fmla="*/ 23 w 25"/>
                <a:gd name="T21" fmla="*/ 15 h 74"/>
                <a:gd name="T22" fmla="*/ 22 w 25"/>
                <a:gd name="T23" fmla="*/ 12 h 74"/>
                <a:gd name="T24" fmla="*/ 22 w 25"/>
                <a:gd name="T25" fmla="*/ 7 h 74"/>
                <a:gd name="T26" fmla="*/ 17 w 25"/>
                <a:gd name="T27" fmla="*/ 5 h 74"/>
                <a:gd name="T28" fmla="*/ 16 w 25"/>
                <a:gd name="T29" fmla="*/ 2 h 74"/>
                <a:gd name="T30" fmla="*/ 12 w 25"/>
                <a:gd name="T31" fmla="*/ 1 h 74"/>
                <a:gd name="T32" fmla="*/ 8 w 25"/>
                <a:gd name="T33" fmla="*/ 5 h 74"/>
                <a:gd name="T34" fmla="*/ 7 w 25"/>
                <a:gd name="T35" fmla="*/ 8 h 74"/>
                <a:gd name="T36" fmla="*/ 4 w 25"/>
                <a:gd name="T37" fmla="*/ 10 h 74"/>
                <a:gd name="T38" fmla="*/ 3 w 25"/>
                <a:gd name="T39" fmla="*/ 13 h 74"/>
                <a:gd name="T40" fmla="*/ 1 w 25"/>
                <a:gd name="T41" fmla="*/ 13 h 74"/>
                <a:gd name="T42" fmla="*/ 0 w 25"/>
                <a:gd name="T43" fmla="*/ 22 h 74"/>
                <a:gd name="T44" fmla="*/ 7 w 25"/>
                <a:gd name="T45" fmla="*/ 23 h 74"/>
                <a:gd name="T46" fmla="*/ 7 w 25"/>
                <a:gd name="T47" fmla="*/ 29 h 74"/>
                <a:gd name="T48" fmla="*/ 8 w 25"/>
                <a:gd name="T49" fmla="*/ 34 h 74"/>
                <a:gd name="T50" fmla="*/ 8 w 25"/>
                <a:gd name="T51" fmla="*/ 40 h 74"/>
                <a:gd name="T52" fmla="*/ 8 w 25"/>
                <a:gd name="T53" fmla="*/ 48 h 74"/>
                <a:gd name="T54" fmla="*/ 7 w 25"/>
                <a:gd name="T55" fmla="*/ 55 h 74"/>
                <a:gd name="T56" fmla="*/ 7 w 25"/>
                <a:gd name="T57" fmla="*/ 61 h 74"/>
                <a:gd name="T58" fmla="*/ 7 w 25"/>
                <a:gd name="T59" fmla="*/ 67 h 74"/>
                <a:gd name="T60" fmla="*/ 8 w 25"/>
                <a:gd name="T61" fmla="*/ 69 h 74"/>
                <a:gd name="T62" fmla="*/ 10 w 25"/>
                <a:gd name="T63" fmla="*/ 74 h 74"/>
                <a:gd name="T64" fmla="*/ 10 w 25"/>
                <a:gd name="T65" fmla="*/ 74 h 74"/>
                <a:gd name="T66" fmla="*/ 12 w 25"/>
                <a:gd name="T67" fmla="*/ 71 h 74"/>
                <a:gd name="T68" fmla="*/ 17 w 25"/>
                <a:gd name="T69" fmla="*/ 6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" h="74">
                  <a:moveTo>
                    <a:pt x="17" y="69"/>
                  </a:moveTo>
                  <a:cubicBezTo>
                    <a:pt x="17" y="69"/>
                    <a:pt x="18" y="64"/>
                    <a:pt x="18" y="62"/>
                  </a:cubicBezTo>
                  <a:cubicBezTo>
                    <a:pt x="18" y="60"/>
                    <a:pt x="18" y="58"/>
                    <a:pt x="17" y="56"/>
                  </a:cubicBezTo>
                  <a:cubicBezTo>
                    <a:pt x="15" y="54"/>
                    <a:pt x="18" y="46"/>
                    <a:pt x="17" y="44"/>
                  </a:cubicBezTo>
                  <a:cubicBezTo>
                    <a:pt x="16" y="42"/>
                    <a:pt x="16" y="40"/>
                    <a:pt x="18" y="41"/>
                  </a:cubicBezTo>
                  <a:cubicBezTo>
                    <a:pt x="20" y="42"/>
                    <a:pt x="21" y="40"/>
                    <a:pt x="20" y="38"/>
                  </a:cubicBezTo>
                  <a:cubicBezTo>
                    <a:pt x="18" y="36"/>
                    <a:pt x="20" y="36"/>
                    <a:pt x="21" y="34"/>
                  </a:cubicBezTo>
                  <a:cubicBezTo>
                    <a:pt x="22" y="32"/>
                    <a:pt x="22" y="31"/>
                    <a:pt x="22" y="29"/>
                  </a:cubicBezTo>
                  <a:cubicBezTo>
                    <a:pt x="22" y="26"/>
                    <a:pt x="22" y="25"/>
                    <a:pt x="24" y="25"/>
                  </a:cubicBezTo>
                  <a:cubicBezTo>
                    <a:pt x="25" y="25"/>
                    <a:pt x="23" y="23"/>
                    <a:pt x="24" y="20"/>
                  </a:cubicBezTo>
                  <a:cubicBezTo>
                    <a:pt x="25" y="17"/>
                    <a:pt x="25" y="16"/>
                    <a:pt x="23" y="15"/>
                  </a:cubicBezTo>
                  <a:cubicBezTo>
                    <a:pt x="21" y="14"/>
                    <a:pt x="20" y="13"/>
                    <a:pt x="22" y="12"/>
                  </a:cubicBezTo>
                  <a:cubicBezTo>
                    <a:pt x="23" y="11"/>
                    <a:pt x="22" y="7"/>
                    <a:pt x="22" y="7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8" y="3"/>
                    <a:pt x="16" y="2"/>
                  </a:cubicBezTo>
                  <a:cubicBezTo>
                    <a:pt x="14" y="0"/>
                    <a:pt x="12" y="1"/>
                    <a:pt x="12" y="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9" y="7"/>
                    <a:pt x="7" y="8"/>
                  </a:cubicBezTo>
                  <a:cubicBezTo>
                    <a:pt x="6" y="10"/>
                    <a:pt x="4" y="10"/>
                    <a:pt x="4" y="10"/>
                  </a:cubicBezTo>
                  <a:cubicBezTo>
                    <a:pt x="4" y="10"/>
                    <a:pt x="4" y="13"/>
                    <a:pt x="3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3"/>
                    <a:pt x="8" y="27"/>
                    <a:pt x="7" y="29"/>
                  </a:cubicBezTo>
                  <a:cubicBezTo>
                    <a:pt x="6" y="31"/>
                    <a:pt x="8" y="34"/>
                    <a:pt x="8" y="34"/>
                  </a:cubicBezTo>
                  <a:cubicBezTo>
                    <a:pt x="8" y="34"/>
                    <a:pt x="9" y="36"/>
                    <a:pt x="8" y="40"/>
                  </a:cubicBezTo>
                  <a:cubicBezTo>
                    <a:pt x="6" y="45"/>
                    <a:pt x="8" y="45"/>
                    <a:pt x="8" y="48"/>
                  </a:cubicBezTo>
                  <a:cubicBezTo>
                    <a:pt x="8" y="52"/>
                    <a:pt x="8" y="52"/>
                    <a:pt x="7" y="55"/>
                  </a:cubicBezTo>
                  <a:cubicBezTo>
                    <a:pt x="6" y="58"/>
                    <a:pt x="6" y="59"/>
                    <a:pt x="7" y="61"/>
                  </a:cubicBezTo>
                  <a:cubicBezTo>
                    <a:pt x="8" y="64"/>
                    <a:pt x="7" y="67"/>
                    <a:pt x="7" y="67"/>
                  </a:cubicBezTo>
                  <a:cubicBezTo>
                    <a:pt x="7" y="67"/>
                    <a:pt x="7" y="67"/>
                    <a:pt x="8" y="69"/>
                  </a:cubicBezTo>
                  <a:cubicBezTo>
                    <a:pt x="10" y="71"/>
                    <a:pt x="10" y="74"/>
                    <a:pt x="10" y="74"/>
                  </a:cubicBezTo>
                  <a:cubicBezTo>
                    <a:pt x="10" y="74"/>
                    <a:pt x="10" y="74"/>
                    <a:pt x="10" y="74"/>
                  </a:cubicBezTo>
                  <a:cubicBezTo>
                    <a:pt x="10" y="74"/>
                    <a:pt x="12" y="71"/>
                    <a:pt x="12" y="71"/>
                  </a:cubicBezTo>
                  <a:cubicBezTo>
                    <a:pt x="13" y="71"/>
                    <a:pt x="14" y="70"/>
                    <a:pt x="17" y="69"/>
                  </a:cubicBezTo>
                  <a:close/>
                </a:path>
              </a:pathLst>
            </a:custGeom>
            <a:grpFill/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42" name="Freeform 322">
              <a:extLst>
                <a:ext uri="{FF2B5EF4-FFF2-40B4-BE49-F238E27FC236}">
                  <a16:creationId xmlns:a16="http://schemas.microsoft.com/office/drawing/2014/main" id="{4192CB3B-C1BC-42B5-BA4D-BE8503E0B3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4301" y="3527852"/>
              <a:ext cx="39521" cy="102397"/>
            </a:xfrm>
            <a:custGeom>
              <a:avLst/>
              <a:gdLst>
                <a:gd name="T0" fmla="*/ 3 w 11"/>
                <a:gd name="T1" fmla="*/ 29 h 29"/>
                <a:gd name="T2" fmla="*/ 8 w 11"/>
                <a:gd name="T3" fmla="*/ 15 h 29"/>
                <a:gd name="T4" fmla="*/ 10 w 11"/>
                <a:gd name="T5" fmla="*/ 13 h 29"/>
                <a:gd name="T6" fmla="*/ 10 w 11"/>
                <a:gd name="T7" fmla="*/ 3 h 29"/>
                <a:gd name="T8" fmla="*/ 8 w 11"/>
                <a:gd name="T9" fmla="*/ 2 h 29"/>
                <a:gd name="T10" fmla="*/ 8 w 11"/>
                <a:gd name="T11" fmla="*/ 2 h 29"/>
                <a:gd name="T12" fmla="*/ 4 w 11"/>
                <a:gd name="T13" fmla="*/ 3 h 29"/>
                <a:gd name="T14" fmla="*/ 1 w 11"/>
                <a:gd name="T15" fmla="*/ 5 h 29"/>
                <a:gd name="T16" fmla="*/ 0 w 11"/>
                <a:gd name="T17" fmla="*/ 29 h 29"/>
                <a:gd name="T18" fmla="*/ 3 w 11"/>
                <a:gd name="T1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29">
                  <a:moveTo>
                    <a:pt x="3" y="29"/>
                  </a:moveTo>
                  <a:cubicBezTo>
                    <a:pt x="6" y="26"/>
                    <a:pt x="11" y="17"/>
                    <a:pt x="8" y="15"/>
                  </a:cubicBezTo>
                  <a:cubicBezTo>
                    <a:pt x="8" y="15"/>
                    <a:pt x="10" y="13"/>
                    <a:pt x="10" y="13"/>
                  </a:cubicBezTo>
                  <a:cubicBezTo>
                    <a:pt x="11" y="9"/>
                    <a:pt x="10" y="7"/>
                    <a:pt x="10" y="3"/>
                  </a:cubicBezTo>
                  <a:cubicBezTo>
                    <a:pt x="9" y="3"/>
                    <a:pt x="8" y="3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5" y="0"/>
                    <a:pt x="4" y="3"/>
                    <a:pt x="4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29"/>
                    <a:pt x="0" y="29"/>
                    <a:pt x="0" y="29"/>
                  </a:cubicBezTo>
                  <a:lnTo>
                    <a:pt x="3" y="29"/>
                  </a:ln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43" name="Freeform 323">
              <a:extLst>
                <a:ext uri="{FF2B5EF4-FFF2-40B4-BE49-F238E27FC236}">
                  <a16:creationId xmlns:a16="http://schemas.microsoft.com/office/drawing/2014/main" id="{43593532-79B8-4C08-9625-EE9D11C0F0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4301" y="3527852"/>
              <a:ext cx="39521" cy="102397"/>
            </a:xfrm>
            <a:custGeom>
              <a:avLst/>
              <a:gdLst>
                <a:gd name="T0" fmla="*/ 3 w 11"/>
                <a:gd name="T1" fmla="*/ 29 h 29"/>
                <a:gd name="T2" fmla="*/ 8 w 11"/>
                <a:gd name="T3" fmla="*/ 15 h 29"/>
                <a:gd name="T4" fmla="*/ 10 w 11"/>
                <a:gd name="T5" fmla="*/ 13 h 29"/>
                <a:gd name="T6" fmla="*/ 10 w 11"/>
                <a:gd name="T7" fmla="*/ 3 h 29"/>
                <a:gd name="T8" fmla="*/ 8 w 11"/>
                <a:gd name="T9" fmla="*/ 2 h 29"/>
                <a:gd name="T10" fmla="*/ 8 w 11"/>
                <a:gd name="T11" fmla="*/ 2 h 29"/>
                <a:gd name="T12" fmla="*/ 4 w 11"/>
                <a:gd name="T13" fmla="*/ 3 h 29"/>
                <a:gd name="T14" fmla="*/ 1 w 11"/>
                <a:gd name="T15" fmla="*/ 5 h 29"/>
                <a:gd name="T16" fmla="*/ 0 w 11"/>
                <a:gd name="T17" fmla="*/ 29 h 29"/>
                <a:gd name="T18" fmla="*/ 3 w 11"/>
                <a:gd name="T1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29">
                  <a:moveTo>
                    <a:pt x="3" y="29"/>
                  </a:moveTo>
                  <a:cubicBezTo>
                    <a:pt x="6" y="26"/>
                    <a:pt x="11" y="17"/>
                    <a:pt x="8" y="15"/>
                  </a:cubicBezTo>
                  <a:cubicBezTo>
                    <a:pt x="8" y="15"/>
                    <a:pt x="10" y="13"/>
                    <a:pt x="10" y="13"/>
                  </a:cubicBezTo>
                  <a:cubicBezTo>
                    <a:pt x="11" y="9"/>
                    <a:pt x="10" y="7"/>
                    <a:pt x="10" y="3"/>
                  </a:cubicBezTo>
                  <a:cubicBezTo>
                    <a:pt x="9" y="3"/>
                    <a:pt x="8" y="3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5" y="0"/>
                    <a:pt x="4" y="3"/>
                    <a:pt x="4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29"/>
                    <a:pt x="0" y="29"/>
                    <a:pt x="0" y="29"/>
                  </a:cubicBezTo>
                  <a:lnTo>
                    <a:pt x="3" y="29"/>
                  </a:lnTo>
                  <a:close/>
                </a:path>
              </a:pathLst>
            </a:custGeom>
            <a:grpFill/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44" name="Freeform 324">
              <a:extLst>
                <a:ext uri="{FF2B5EF4-FFF2-40B4-BE49-F238E27FC236}">
                  <a16:creationId xmlns:a16="http://schemas.microsoft.com/office/drawing/2014/main" id="{EB1B84F7-C74D-4FEC-BAF8-0BB571EE64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8734" y="2157175"/>
              <a:ext cx="125748" cy="88026"/>
            </a:xfrm>
            <a:custGeom>
              <a:avLst/>
              <a:gdLst>
                <a:gd name="T0" fmla="*/ 10 w 36"/>
                <a:gd name="T1" fmla="*/ 0 h 25"/>
                <a:gd name="T2" fmla="*/ 6 w 36"/>
                <a:gd name="T3" fmla="*/ 2 h 25"/>
                <a:gd name="T4" fmla="*/ 0 w 36"/>
                <a:gd name="T5" fmla="*/ 4 h 25"/>
                <a:gd name="T6" fmla="*/ 2 w 36"/>
                <a:gd name="T7" fmla="*/ 7 h 25"/>
                <a:gd name="T8" fmla="*/ 4 w 36"/>
                <a:gd name="T9" fmla="*/ 8 h 25"/>
                <a:gd name="T10" fmla="*/ 5 w 36"/>
                <a:gd name="T11" fmla="*/ 11 h 25"/>
                <a:gd name="T12" fmla="*/ 9 w 36"/>
                <a:gd name="T13" fmla="*/ 14 h 25"/>
                <a:gd name="T14" fmla="*/ 13 w 36"/>
                <a:gd name="T15" fmla="*/ 15 h 25"/>
                <a:gd name="T16" fmla="*/ 15 w 36"/>
                <a:gd name="T17" fmla="*/ 18 h 25"/>
                <a:gd name="T18" fmla="*/ 19 w 36"/>
                <a:gd name="T19" fmla="*/ 21 h 25"/>
                <a:gd name="T20" fmla="*/ 23 w 36"/>
                <a:gd name="T21" fmla="*/ 21 h 25"/>
                <a:gd name="T22" fmla="*/ 25 w 36"/>
                <a:gd name="T23" fmla="*/ 24 h 25"/>
                <a:gd name="T24" fmla="*/ 27 w 36"/>
                <a:gd name="T25" fmla="*/ 25 h 25"/>
                <a:gd name="T26" fmla="*/ 31 w 36"/>
                <a:gd name="T27" fmla="*/ 24 h 25"/>
                <a:gd name="T28" fmla="*/ 32 w 36"/>
                <a:gd name="T29" fmla="*/ 22 h 25"/>
                <a:gd name="T30" fmla="*/ 34 w 36"/>
                <a:gd name="T31" fmla="*/ 19 h 25"/>
                <a:gd name="T32" fmla="*/ 33 w 36"/>
                <a:gd name="T33" fmla="*/ 13 h 25"/>
                <a:gd name="T34" fmla="*/ 34 w 36"/>
                <a:gd name="T35" fmla="*/ 10 h 25"/>
                <a:gd name="T36" fmla="*/ 30 w 36"/>
                <a:gd name="T37" fmla="*/ 8 h 25"/>
                <a:gd name="T38" fmla="*/ 26 w 36"/>
                <a:gd name="T39" fmla="*/ 6 h 25"/>
                <a:gd name="T40" fmla="*/ 22 w 36"/>
                <a:gd name="T41" fmla="*/ 5 h 25"/>
                <a:gd name="T42" fmla="*/ 17 w 36"/>
                <a:gd name="T43" fmla="*/ 6 h 25"/>
                <a:gd name="T44" fmla="*/ 10 w 36"/>
                <a:gd name="T4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" h="25">
                  <a:moveTo>
                    <a:pt x="10" y="0"/>
                  </a:moveTo>
                  <a:cubicBezTo>
                    <a:pt x="9" y="1"/>
                    <a:pt x="7" y="2"/>
                    <a:pt x="6" y="2"/>
                  </a:cubicBezTo>
                  <a:cubicBezTo>
                    <a:pt x="4" y="3"/>
                    <a:pt x="2" y="3"/>
                    <a:pt x="0" y="4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4" y="6"/>
                    <a:pt x="4" y="8"/>
                  </a:cubicBezTo>
                  <a:cubicBezTo>
                    <a:pt x="5" y="10"/>
                    <a:pt x="5" y="11"/>
                    <a:pt x="5" y="11"/>
                  </a:cubicBezTo>
                  <a:cubicBezTo>
                    <a:pt x="5" y="11"/>
                    <a:pt x="7" y="11"/>
                    <a:pt x="9" y="14"/>
                  </a:cubicBezTo>
                  <a:cubicBezTo>
                    <a:pt x="12" y="17"/>
                    <a:pt x="13" y="15"/>
                    <a:pt x="13" y="15"/>
                  </a:cubicBezTo>
                  <a:cubicBezTo>
                    <a:pt x="13" y="15"/>
                    <a:pt x="13" y="16"/>
                    <a:pt x="15" y="18"/>
                  </a:cubicBezTo>
                  <a:cubicBezTo>
                    <a:pt x="17" y="20"/>
                    <a:pt x="18" y="20"/>
                    <a:pt x="19" y="21"/>
                  </a:cubicBezTo>
                  <a:cubicBezTo>
                    <a:pt x="21" y="22"/>
                    <a:pt x="23" y="18"/>
                    <a:pt x="23" y="21"/>
                  </a:cubicBezTo>
                  <a:cubicBezTo>
                    <a:pt x="23" y="24"/>
                    <a:pt x="23" y="24"/>
                    <a:pt x="25" y="24"/>
                  </a:cubicBezTo>
                  <a:cubicBezTo>
                    <a:pt x="27" y="24"/>
                    <a:pt x="27" y="25"/>
                    <a:pt x="27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3"/>
                    <a:pt x="31" y="23"/>
                    <a:pt x="32" y="22"/>
                  </a:cubicBezTo>
                  <a:cubicBezTo>
                    <a:pt x="32" y="21"/>
                    <a:pt x="30" y="19"/>
                    <a:pt x="34" y="19"/>
                  </a:cubicBezTo>
                  <a:cubicBezTo>
                    <a:pt x="34" y="19"/>
                    <a:pt x="36" y="14"/>
                    <a:pt x="33" y="13"/>
                  </a:cubicBezTo>
                  <a:cubicBezTo>
                    <a:pt x="30" y="11"/>
                    <a:pt x="35" y="10"/>
                    <a:pt x="34" y="10"/>
                  </a:cubicBezTo>
                  <a:cubicBezTo>
                    <a:pt x="32" y="10"/>
                    <a:pt x="30" y="8"/>
                    <a:pt x="30" y="8"/>
                  </a:cubicBezTo>
                  <a:cubicBezTo>
                    <a:pt x="30" y="8"/>
                    <a:pt x="26" y="8"/>
                    <a:pt x="26" y="6"/>
                  </a:cubicBezTo>
                  <a:cubicBezTo>
                    <a:pt x="26" y="4"/>
                    <a:pt x="25" y="5"/>
                    <a:pt x="22" y="5"/>
                  </a:cubicBezTo>
                  <a:cubicBezTo>
                    <a:pt x="20" y="5"/>
                    <a:pt x="20" y="7"/>
                    <a:pt x="17" y="6"/>
                  </a:cubicBezTo>
                  <a:cubicBezTo>
                    <a:pt x="12" y="6"/>
                    <a:pt x="10" y="0"/>
                    <a:pt x="10" y="0"/>
                  </a:cubicBez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45" name="Freeform 325">
              <a:extLst>
                <a:ext uri="{FF2B5EF4-FFF2-40B4-BE49-F238E27FC236}">
                  <a16:creationId xmlns:a16="http://schemas.microsoft.com/office/drawing/2014/main" id="{4D6BD583-F3FD-4027-AA89-D3E779E847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8734" y="2157175"/>
              <a:ext cx="125748" cy="88026"/>
            </a:xfrm>
            <a:custGeom>
              <a:avLst/>
              <a:gdLst>
                <a:gd name="T0" fmla="*/ 10 w 36"/>
                <a:gd name="T1" fmla="*/ 0 h 25"/>
                <a:gd name="T2" fmla="*/ 6 w 36"/>
                <a:gd name="T3" fmla="*/ 2 h 25"/>
                <a:gd name="T4" fmla="*/ 0 w 36"/>
                <a:gd name="T5" fmla="*/ 4 h 25"/>
                <a:gd name="T6" fmla="*/ 2 w 36"/>
                <a:gd name="T7" fmla="*/ 7 h 25"/>
                <a:gd name="T8" fmla="*/ 4 w 36"/>
                <a:gd name="T9" fmla="*/ 8 h 25"/>
                <a:gd name="T10" fmla="*/ 5 w 36"/>
                <a:gd name="T11" fmla="*/ 11 h 25"/>
                <a:gd name="T12" fmla="*/ 9 w 36"/>
                <a:gd name="T13" fmla="*/ 14 h 25"/>
                <a:gd name="T14" fmla="*/ 13 w 36"/>
                <a:gd name="T15" fmla="*/ 15 h 25"/>
                <a:gd name="T16" fmla="*/ 15 w 36"/>
                <a:gd name="T17" fmla="*/ 18 h 25"/>
                <a:gd name="T18" fmla="*/ 19 w 36"/>
                <a:gd name="T19" fmla="*/ 21 h 25"/>
                <a:gd name="T20" fmla="*/ 23 w 36"/>
                <a:gd name="T21" fmla="*/ 21 h 25"/>
                <a:gd name="T22" fmla="*/ 25 w 36"/>
                <a:gd name="T23" fmla="*/ 24 h 25"/>
                <a:gd name="T24" fmla="*/ 27 w 36"/>
                <a:gd name="T25" fmla="*/ 25 h 25"/>
                <a:gd name="T26" fmla="*/ 31 w 36"/>
                <a:gd name="T27" fmla="*/ 24 h 25"/>
                <a:gd name="T28" fmla="*/ 32 w 36"/>
                <a:gd name="T29" fmla="*/ 22 h 25"/>
                <a:gd name="T30" fmla="*/ 34 w 36"/>
                <a:gd name="T31" fmla="*/ 19 h 25"/>
                <a:gd name="T32" fmla="*/ 33 w 36"/>
                <a:gd name="T33" fmla="*/ 13 h 25"/>
                <a:gd name="T34" fmla="*/ 34 w 36"/>
                <a:gd name="T35" fmla="*/ 10 h 25"/>
                <a:gd name="T36" fmla="*/ 30 w 36"/>
                <a:gd name="T37" fmla="*/ 8 h 25"/>
                <a:gd name="T38" fmla="*/ 26 w 36"/>
                <a:gd name="T39" fmla="*/ 6 h 25"/>
                <a:gd name="T40" fmla="*/ 22 w 36"/>
                <a:gd name="T41" fmla="*/ 5 h 25"/>
                <a:gd name="T42" fmla="*/ 17 w 36"/>
                <a:gd name="T43" fmla="*/ 6 h 25"/>
                <a:gd name="T44" fmla="*/ 10 w 36"/>
                <a:gd name="T4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" h="25">
                  <a:moveTo>
                    <a:pt x="10" y="0"/>
                  </a:moveTo>
                  <a:cubicBezTo>
                    <a:pt x="9" y="1"/>
                    <a:pt x="7" y="2"/>
                    <a:pt x="6" y="2"/>
                  </a:cubicBezTo>
                  <a:cubicBezTo>
                    <a:pt x="4" y="3"/>
                    <a:pt x="2" y="3"/>
                    <a:pt x="0" y="4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4" y="6"/>
                    <a:pt x="4" y="8"/>
                  </a:cubicBezTo>
                  <a:cubicBezTo>
                    <a:pt x="5" y="10"/>
                    <a:pt x="5" y="11"/>
                    <a:pt x="5" y="11"/>
                  </a:cubicBezTo>
                  <a:cubicBezTo>
                    <a:pt x="5" y="11"/>
                    <a:pt x="7" y="11"/>
                    <a:pt x="9" y="14"/>
                  </a:cubicBezTo>
                  <a:cubicBezTo>
                    <a:pt x="12" y="17"/>
                    <a:pt x="13" y="15"/>
                    <a:pt x="13" y="15"/>
                  </a:cubicBezTo>
                  <a:cubicBezTo>
                    <a:pt x="13" y="15"/>
                    <a:pt x="13" y="16"/>
                    <a:pt x="15" y="18"/>
                  </a:cubicBezTo>
                  <a:cubicBezTo>
                    <a:pt x="17" y="20"/>
                    <a:pt x="18" y="20"/>
                    <a:pt x="19" y="21"/>
                  </a:cubicBezTo>
                  <a:cubicBezTo>
                    <a:pt x="21" y="22"/>
                    <a:pt x="23" y="18"/>
                    <a:pt x="23" y="21"/>
                  </a:cubicBezTo>
                  <a:cubicBezTo>
                    <a:pt x="23" y="24"/>
                    <a:pt x="23" y="24"/>
                    <a:pt x="25" y="24"/>
                  </a:cubicBezTo>
                  <a:cubicBezTo>
                    <a:pt x="27" y="24"/>
                    <a:pt x="27" y="25"/>
                    <a:pt x="27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3"/>
                    <a:pt x="31" y="23"/>
                    <a:pt x="32" y="22"/>
                  </a:cubicBezTo>
                  <a:cubicBezTo>
                    <a:pt x="32" y="21"/>
                    <a:pt x="30" y="19"/>
                    <a:pt x="34" y="19"/>
                  </a:cubicBezTo>
                  <a:cubicBezTo>
                    <a:pt x="34" y="19"/>
                    <a:pt x="36" y="14"/>
                    <a:pt x="33" y="13"/>
                  </a:cubicBezTo>
                  <a:cubicBezTo>
                    <a:pt x="30" y="11"/>
                    <a:pt x="35" y="10"/>
                    <a:pt x="34" y="10"/>
                  </a:cubicBezTo>
                  <a:cubicBezTo>
                    <a:pt x="32" y="10"/>
                    <a:pt x="30" y="8"/>
                    <a:pt x="30" y="8"/>
                  </a:cubicBezTo>
                  <a:cubicBezTo>
                    <a:pt x="30" y="8"/>
                    <a:pt x="26" y="8"/>
                    <a:pt x="26" y="6"/>
                  </a:cubicBezTo>
                  <a:cubicBezTo>
                    <a:pt x="26" y="4"/>
                    <a:pt x="25" y="5"/>
                    <a:pt x="22" y="5"/>
                  </a:cubicBezTo>
                  <a:cubicBezTo>
                    <a:pt x="20" y="5"/>
                    <a:pt x="20" y="7"/>
                    <a:pt x="17" y="6"/>
                  </a:cubicBezTo>
                  <a:cubicBezTo>
                    <a:pt x="12" y="6"/>
                    <a:pt x="10" y="0"/>
                    <a:pt x="10" y="0"/>
                  </a:cubicBezTo>
                  <a:close/>
                </a:path>
              </a:pathLst>
            </a:custGeom>
            <a:grpFill/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46" name="Freeform 326">
              <a:extLst>
                <a:ext uri="{FF2B5EF4-FFF2-40B4-BE49-F238E27FC236}">
                  <a16:creationId xmlns:a16="http://schemas.microsoft.com/office/drawing/2014/main" id="{DA12AE45-30DB-40AD-B03C-41136C9C9D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1370" y="1923639"/>
              <a:ext cx="229940" cy="226350"/>
            </a:xfrm>
            <a:custGeom>
              <a:avLst/>
              <a:gdLst>
                <a:gd name="T0" fmla="*/ 18 w 65"/>
                <a:gd name="T1" fmla="*/ 15 h 64"/>
                <a:gd name="T2" fmla="*/ 24 w 65"/>
                <a:gd name="T3" fmla="*/ 11 h 64"/>
                <a:gd name="T4" fmla="*/ 28 w 65"/>
                <a:gd name="T5" fmla="*/ 8 h 64"/>
                <a:gd name="T6" fmla="*/ 30 w 65"/>
                <a:gd name="T7" fmla="*/ 3 h 64"/>
                <a:gd name="T8" fmla="*/ 36 w 65"/>
                <a:gd name="T9" fmla="*/ 3 h 64"/>
                <a:gd name="T10" fmla="*/ 38 w 65"/>
                <a:gd name="T11" fmla="*/ 5 h 64"/>
                <a:gd name="T12" fmla="*/ 42 w 65"/>
                <a:gd name="T13" fmla="*/ 4 h 64"/>
                <a:gd name="T14" fmla="*/ 46 w 65"/>
                <a:gd name="T15" fmla="*/ 5 h 64"/>
                <a:gd name="T16" fmla="*/ 51 w 65"/>
                <a:gd name="T17" fmla="*/ 9 h 64"/>
                <a:gd name="T18" fmla="*/ 54 w 65"/>
                <a:gd name="T19" fmla="*/ 13 h 64"/>
                <a:gd name="T20" fmla="*/ 56 w 65"/>
                <a:gd name="T21" fmla="*/ 20 h 64"/>
                <a:gd name="T22" fmla="*/ 57 w 65"/>
                <a:gd name="T23" fmla="*/ 27 h 64"/>
                <a:gd name="T24" fmla="*/ 63 w 65"/>
                <a:gd name="T25" fmla="*/ 32 h 64"/>
                <a:gd name="T26" fmla="*/ 63 w 65"/>
                <a:gd name="T27" fmla="*/ 39 h 64"/>
                <a:gd name="T28" fmla="*/ 57 w 65"/>
                <a:gd name="T29" fmla="*/ 39 h 64"/>
                <a:gd name="T30" fmla="*/ 60 w 65"/>
                <a:gd name="T31" fmla="*/ 44 h 64"/>
                <a:gd name="T32" fmla="*/ 60 w 65"/>
                <a:gd name="T33" fmla="*/ 55 h 64"/>
                <a:gd name="T34" fmla="*/ 57 w 65"/>
                <a:gd name="T35" fmla="*/ 55 h 64"/>
                <a:gd name="T36" fmla="*/ 55 w 65"/>
                <a:gd name="T37" fmla="*/ 58 h 64"/>
                <a:gd name="T38" fmla="*/ 52 w 65"/>
                <a:gd name="T39" fmla="*/ 61 h 64"/>
                <a:gd name="T40" fmla="*/ 45 w 65"/>
                <a:gd name="T41" fmla="*/ 61 h 64"/>
                <a:gd name="T42" fmla="*/ 41 w 65"/>
                <a:gd name="T43" fmla="*/ 61 h 64"/>
                <a:gd name="T44" fmla="*/ 37 w 65"/>
                <a:gd name="T45" fmla="*/ 59 h 64"/>
                <a:gd name="T46" fmla="*/ 36 w 65"/>
                <a:gd name="T47" fmla="*/ 62 h 64"/>
                <a:gd name="T48" fmla="*/ 35 w 65"/>
                <a:gd name="T49" fmla="*/ 60 h 64"/>
                <a:gd name="T50" fmla="*/ 32 w 65"/>
                <a:gd name="T51" fmla="*/ 60 h 64"/>
                <a:gd name="T52" fmla="*/ 24 w 65"/>
                <a:gd name="T53" fmla="*/ 60 h 64"/>
                <a:gd name="T54" fmla="*/ 15 w 65"/>
                <a:gd name="T55" fmla="*/ 58 h 64"/>
                <a:gd name="T56" fmla="*/ 9 w 65"/>
                <a:gd name="T57" fmla="*/ 59 h 64"/>
                <a:gd name="T58" fmla="*/ 5 w 65"/>
                <a:gd name="T59" fmla="*/ 61 h 64"/>
                <a:gd name="T60" fmla="*/ 1 w 65"/>
                <a:gd name="T61" fmla="*/ 60 h 64"/>
                <a:gd name="T62" fmla="*/ 0 w 65"/>
                <a:gd name="T63" fmla="*/ 53 h 64"/>
                <a:gd name="T64" fmla="*/ 2 w 65"/>
                <a:gd name="T65" fmla="*/ 45 h 64"/>
                <a:gd name="T66" fmla="*/ 0 w 65"/>
                <a:gd name="T67" fmla="*/ 38 h 64"/>
                <a:gd name="T68" fmla="*/ 4 w 65"/>
                <a:gd name="T69" fmla="*/ 36 h 64"/>
                <a:gd name="T70" fmla="*/ 9 w 65"/>
                <a:gd name="T71" fmla="*/ 36 h 64"/>
                <a:gd name="T72" fmla="*/ 10 w 65"/>
                <a:gd name="T73" fmla="*/ 33 h 64"/>
                <a:gd name="T74" fmla="*/ 14 w 65"/>
                <a:gd name="T75" fmla="*/ 33 h 64"/>
                <a:gd name="T76" fmla="*/ 14 w 65"/>
                <a:gd name="T77" fmla="*/ 28 h 64"/>
                <a:gd name="T78" fmla="*/ 17 w 65"/>
                <a:gd name="T79" fmla="*/ 20 h 64"/>
                <a:gd name="T80" fmla="*/ 18 w 65"/>
                <a:gd name="T81" fmla="*/ 1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5" h="64">
                  <a:moveTo>
                    <a:pt x="18" y="15"/>
                  </a:moveTo>
                  <a:cubicBezTo>
                    <a:pt x="18" y="15"/>
                    <a:pt x="21" y="9"/>
                    <a:pt x="24" y="11"/>
                  </a:cubicBezTo>
                  <a:cubicBezTo>
                    <a:pt x="28" y="13"/>
                    <a:pt x="28" y="12"/>
                    <a:pt x="28" y="8"/>
                  </a:cubicBezTo>
                  <a:cubicBezTo>
                    <a:pt x="28" y="4"/>
                    <a:pt x="30" y="3"/>
                    <a:pt x="30" y="3"/>
                  </a:cubicBezTo>
                  <a:cubicBezTo>
                    <a:pt x="30" y="3"/>
                    <a:pt x="34" y="5"/>
                    <a:pt x="36" y="3"/>
                  </a:cubicBezTo>
                  <a:cubicBezTo>
                    <a:pt x="37" y="0"/>
                    <a:pt x="36" y="7"/>
                    <a:pt x="38" y="5"/>
                  </a:cubicBezTo>
                  <a:cubicBezTo>
                    <a:pt x="40" y="4"/>
                    <a:pt x="42" y="4"/>
                    <a:pt x="42" y="4"/>
                  </a:cubicBezTo>
                  <a:cubicBezTo>
                    <a:pt x="42" y="4"/>
                    <a:pt x="44" y="4"/>
                    <a:pt x="46" y="5"/>
                  </a:cubicBezTo>
                  <a:cubicBezTo>
                    <a:pt x="48" y="6"/>
                    <a:pt x="51" y="6"/>
                    <a:pt x="51" y="9"/>
                  </a:cubicBezTo>
                  <a:cubicBezTo>
                    <a:pt x="51" y="11"/>
                    <a:pt x="54" y="9"/>
                    <a:pt x="54" y="13"/>
                  </a:cubicBezTo>
                  <a:cubicBezTo>
                    <a:pt x="54" y="16"/>
                    <a:pt x="56" y="16"/>
                    <a:pt x="56" y="20"/>
                  </a:cubicBezTo>
                  <a:cubicBezTo>
                    <a:pt x="56" y="24"/>
                    <a:pt x="55" y="26"/>
                    <a:pt x="57" y="27"/>
                  </a:cubicBezTo>
                  <a:cubicBezTo>
                    <a:pt x="59" y="29"/>
                    <a:pt x="62" y="29"/>
                    <a:pt x="63" y="32"/>
                  </a:cubicBezTo>
                  <a:cubicBezTo>
                    <a:pt x="64" y="35"/>
                    <a:pt x="65" y="38"/>
                    <a:pt x="63" y="39"/>
                  </a:cubicBezTo>
                  <a:cubicBezTo>
                    <a:pt x="60" y="39"/>
                    <a:pt x="59" y="36"/>
                    <a:pt x="57" y="39"/>
                  </a:cubicBezTo>
                  <a:cubicBezTo>
                    <a:pt x="56" y="42"/>
                    <a:pt x="60" y="42"/>
                    <a:pt x="60" y="44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0" y="55"/>
                    <a:pt x="59" y="55"/>
                    <a:pt x="57" y="55"/>
                  </a:cubicBezTo>
                  <a:cubicBezTo>
                    <a:pt x="55" y="55"/>
                    <a:pt x="55" y="55"/>
                    <a:pt x="55" y="58"/>
                  </a:cubicBezTo>
                  <a:cubicBezTo>
                    <a:pt x="54" y="61"/>
                    <a:pt x="55" y="62"/>
                    <a:pt x="52" y="61"/>
                  </a:cubicBezTo>
                  <a:cubicBezTo>
                    <a:pt x="50" y="61"/>
                    <a:pt x="47" y="60"/>
                    <a:pt x="45" y="61"/>
                  </a:cubicBezTo>
                  <a:cubicBezTo>
                    <a:pt x="43" y="61"/>
                    <a:pt x="43" y="59"/>
                    <a:pt x="41" y="61"/>
                  </a:cubicBezTo>
                  <a:cubicBezTo>
                    <a:pt x="39" y="62"/>
                    <a:pt x="38" y="59"/>
                    <a:pt x="37" y="59"/>
                  </a:cubicBezTo>
                  <a:cubicBezTo>
                    <a:pt x="37" y="60"/>
                    <a:pt x="36" y="62"/>
                    <a:pt x="36" y="62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4" y="60"/>
                    <a:pt x="32" y="60"/>
                  </a:cubicBezTo>
                  <a:cubicBezTo>
                    <a:pt x="29" y="60"/>
                    <a:pt x="27" y="61"/>
                    <a:pt x="24" y="60"/>
                  </a:cubicBezTo>
                  <a:cubicBezTo>
                    <a:pt x="22" y="59"/>
                    <a:pt x="18" y="59"/>
                    <a:pt x="15" y="58"/>
                  </a:cubicBezTo>
                  <a:cubicBezTo>
                    <a:pt x="13" y="58"/>
                    <a:pt x="9" y="59"/>
                    <a:pt x="9" y="59"/>
                  </a:cubicBezTo>
                  <a:cubicBezTo>
                    <a:pt x="9" y="59"/>
                    <a:pt x="6" y="64"/>
                    <a:pt x="5" y="61"/>
                  </a:cubicBezTo>
                  <a:cubicBezTo>
                    <a:pt x="4" y="57"/>
                    <a:pt x="1" y="60"/>
                    <a:pt x="1" y="60"/>
                  </a:cubicBezTo>
                  <a:cubicBezTo>
                    <a:pt x="1" y="60"/>
                    <a:pt x="0" y="55"/>
                    <a:pt x="0" y="53"/>
                  </a:cubicBezTo>
                  <a:cubicBezTo>
                    <a:pt x="0" y="51"/>
                    <a:pt x="4" y="47"/>
                    <a:pt x="2" y="45"/>
                  </a:cubicBezTo>
                  <a:cubicBezTo>
                    <a:pt x="0" y="43"/>
                    <a:pt x="0" y="38"/>
                    <a:pt x="0" y="38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10" y="36"/>
                    <a:pt x="10" y="33"/>
                    <a:pt x="10" y="33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4" y="33"/>
                    <a:pt x="14" y="31"/>
                    <a:pt x="14" y="28"/>
                  </a:cubicBezTo>
                  <a:cubicBezTo>
                    <a:pt x="13" y="25"/>
                    <a:pt x="15" y="22"/>
                    <a:pt x="17" y="20"/>
                  </a:cubicBezTo>
                  <a:cubicBezTo>
                    <a:pt x="19" y="18"/>
                    <a:pt x="18" y="15"/>
                    <a:pt x="18" y="15"/>
                  </a:cubicBez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47" name="Freeform 327">
              <a:extLst>
                <a:ext uri="{FF2B5EF4-FFF2-40B4-BE49-F238E27FC236}">
                  <a16:creationId xmlns:a16="http://schemas.microsoft.com/office/drawing/2014/main" id="{C4485B02-A1C9-4CD0-9E97-339A837A37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1370" y="1923639"/>
              <a:ext cx="229940" cy="226350"/>
            </a:xfrm>
            <a:custGeom>
              <a:avLst/>
              <a:gdLst>
                <a:gd name="T0" fmla="*/ 18 w 65"/>
                <a:gd name="T1" fmla="*/ 15 h 64"/>
                <a:gd name="T2" fmla="*/ 24 w 65"/>
                <a:gd name="T3" fmla="*/ 11 h 64"/>
                <a:gd name="T4" fmla="*/ 28 w 65"/>
                <a:gd name="T5" fmla="*/ 8 h 64"/>
                <a:gd name="T6" fmla="*/ 30 w 65"/>
                <a:gd name="T7" fmla="*/ 3 h 64"/>
                <a:gd name="T8" fmla="*/ 36 w 65"/>
                <a:gd name="T9" fmla="*/ 3 h 64"/>
                <a:gd name="T10" fmla="*/ 38 w 65"/>
                <a:gd name="T11" fmla="*/ 5 h 64"/>
                <a:gd name="T12" fmla="*/ 42 w 65"/>
                <a:gd name="T13" fmla="*/ 4 h 64"/>
                <a:gd name="T14" fmla="*/ 46 w 65"/>
                <a:gd name="T15" fmla="*/ 5 h 64"/>
                <a:gd name="T16" fmla="*/ 51 w 65"/>
                <a:gd name="T17" fmla="*/ 9 h 64"/>
                <a:gd name="T18" fmla="*/ 54 w 65"/>
                <a:gd name="T19" fmla="*/ 13 h 64"/>
                <a:gd name="T20" fmla="*/ 56 w 65"/>
                <a:gd name="T21" fmla="*/ 20 h 64"/>
                <a:gd name="T22" fmla="*/ 57 w 65"/>
                <a:gd name="T23" fmla="*/ 27 h 64"/>
                <a:gd name="T24" fmla="*/ 63 w 65"/>
                <a:gd name="T25" fmla="*/ 32 h 64"/>
                <a:gd name="T26" fmla="*/ 63 w 65"/>
                <a:gd name="T27" fmla="*/ 39 h 64"/>
                <a:gd name="T28" fmla="*/ 57 w 65"/>
                <a:gd name="T29" fmla="*/ 39 h 64"/>
                <a:gd name="T30" fmla="*/ 60 w 65"/>
                <a:gd name="T31" fmla="*/ 44 h 64"/>
                <a:gd name="T32" fmla="*/ 60 w 65"/>
                <a:gd name="T33" fmla="*/ 55 h 64"/>
                <a:gd name="T34" fmla="*/ 57 w 65"/>
                <a:gd name="T35" fmla="*/ 55 h 64"/>
                <a:gd name="T36" fmla="*/ 55 w 65"/>
                <a:gd name="T37" fmla="*/ 58 h 64"/>
                <a:gd name="T38" fmla="*/ 52 w 65"/>
                <a:gd name="T39" fmla="*/ 61 h 64"/>
                <a:gd name="T40" fmla="*/ 45 w 65"/>
                <a:gd name="T41" fmla="*/ 61 h 64"/>
                <a:gd name="T42" fmla="*/ 41 w 65"/>
                <a:gd name="T43" fmla="*/ 61 h 64"/>
                <a:gd name="T44" fmla="*/ 37 w 65"/>
                <a:gd name="T45" fmla="*/ 59 h 64"/>
                <a:gd name="T46" fmla="*/ 36 w 65"/>
                <a:gd name="T47" fmla="*/ 62 h 64"/>
                <a:gd name="T48" fmla="*/ 35 w 65"/>
                <a:gd name="T49" fmla="*/ 60 h 64"/>
                <a:gd name="T50" fmla="*/ 32 w 65"/>
                <a:gd name="T51" fmla="*/ 60 h 64"/>
                <a:gd name="T52" fmla="*/ 24 w 65"/>
                <a:gd name="T53" fmla="*/ 60 h 64"/>
                <a:gd name="T54" fmla="*/ 15 w 65"/>
                <a:gd name="T55" fmla="*/ 58 h 64"/>
                <a:gd name="T56" fmla="*/ 9 w 65"/>
                <a:gd name="T57" fmla="*/ 59 h 64"/>
                <a:gd name="T58" fmla="*/ 5 w 65"/>
                <a:gd name="T59" fmla="*/ 61 h 64"/>
                <a:gd name="T60" fmla="*/ 1 w 65"/>
                <a:gd name="T61" fmla="*/ 60 h 64"/>
                <a:gd name="T62" fmla="*/ 0 w 65"/>
                <a:gd name="T63" fmla="*/ 53 h 64"/>
                <a:gd name="T64" fmla="*/ 2 w 65"/>
                <a:gd name="T65" fmla="*/ 45 h 64"/>
                <a:gd name="T66" fmla="*/ 0 w 65"/>
                <a:gd name="T67" fmla="*/ 38 h 64"/>
                <a:gd name="T68" fmla="*/ 4 w 65"/>
                <a:gd name="T69" fmla="*/ 36 h 64"/>
                <a:gd name="T70" fmla="*/ 9 w 65"/>
                <a:gd name="T71" fmla="*/ 36 h 64"/>
                <a:gd name="T72" fmla="*/ 10 w 65"/>
                <a:gd name="T73" fmla="*/ 33 h 64"/>
                <a:gd name="T74" fmla="*/ 14 w 65"/>
                <a:gd name="T75" fmla="*/ 33 h 64"/>
                <a:gd name="T76" fmla="*/ 14 w 65"/>
                <a:gd name="T77" fmla="*/ 28 h 64"/>
                <a:gd name="T78" fmla="*/ 17 w 65"/>
                <a:gd name="T79" fmla="*/ 20 h 64"/>
                <a:gd name="T80" fmla="*/ 18 w 65"/>
                <a:gd name="T81" fmla="*/ 1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5" h="64">
                  <a:moveTo>
                    <a:pt x="18" y="15"/>
                  </a:moveTo>
                  <a:cubicBezTo>
                    <a:pt x="18" y="15"/>
                    <a:pt x="21" y="9"/>
                    <a:pt x="24" y="11"/>
                  </a:cubicBezTo>
                  <a:cubicBezTo>
                    <a:pt x="28" y="13"/>
                    <a:pt x="28" y="12"/>
                    <a:pt x="28" y="8"/>
                  </a:cubicBezTo>
                  <a:cubicBezTo>
                    <a:pt x="28" y="4"/>
                    <a:pt x="30" y="3"/>
                    <a:pt x="30" y="3"/>
                  </a:cubicBezTo>
                  <a:cubicBezTo>
                    <a:pt x="30" y="3"/>
                    <a:pt x="34" y="5"/>
                    <a:pt x="36" y="3"/>
                  </a:cubicBezTo>
                  <a:cubicBezTo>
                    <a:pt x="37" y="0"/>
                    <a:pt x="36" y="7"/>
                    <a:pt x="38" y="5"/>
                  </a:cubicBezTo>
                  <a:cubicBezTo>
                    <a:pt x="40" y="4"/>
                    <a:pt x="42" y="4"/>
                    <a:pt x="42" y="4"/>
                  </a:cubicBezTo>
                  <a:cubicBezTo>
                    <a:pt x="42" y="4"/>
                    <a:pt x="44" y="4"/>
                    <a:pt x="46" y="5"/>
                  </a:cubicBezTo>
                  <a:cubicBezTo>
                    <a:pt x="48" y="6"/>
                    <a:pt x="51" y="6"/>
                    <a:pt x="51" y="9"/>
                  </a:cubicBezTo>
                  <a:cubicBezTo>
                    <a:pt x="51" y="11"/>
                    <a:pt x="54" y="9"/>
                    <a:pt x="54" y="13"/>
                  </a:cubicBezTo>
                  <a:cubicBezTo>
                    <a:pt x="54" y="16"/>
                    <a:pt x="56" y="16"/>
                    <a:pt x="56" y="20"/>
                  </a:cubicBezTo>
                  <a:cubicBezTo>
                    <a:pt x="56" y="24"/>
                    <a:pt x="55" y="26"/>
                    <a:pt x="57" y="27"/>
                  </a:cubicBezTo>
                  <a:cubicBezTo>
                    <a:pt x="59" y="29"/>
                    <a:pt x="62" y="29"/>
                    <a:pt x="63" y="32"/>
                  </a:cubicBezTo>
                  <a:cubicBezTo>
                    <a:pt x="64" y="35"/>
                    <a:pt x="65" y="38"/>
                    <a:pt x="63" y="39"/>
                  </a:cubicBezTo>
                  <a:cubicBezTo>
                    <a:pt x="60" y="39"/>
                    <a:pt x="59" y="36"/>
                    <a:pt x="57" y="39"/>
                  </a:cubicBezTo>
                  <a:cubicBezTo>
                    <a:pt x="56" y="42"/>
                    <a:pt x="60" y="42"/>
                    <a:pt x="60" y="44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0" y="55"/>
                    <a:pt x="59" y="55"/>
                    <a:pt x="57" y="55"/>
                  </a:cubicBezTo>
                  <a:cubicBezTo>
                    <a:pt x="55" y="55"/>
                    <a:pt x="55" y="55"/>
                    <a:pt x="55" y="58"/>
                  </a:cubicBezTo>
                  <a:cubicBezTo>
                    <a:pt x="54" y="61"/>
                    <a:pt x="55" y="62"/>
                    <a:pt x="52" y="61"/>
                  </a:cubicBezTo>
                  <a:cubicBezTo>
                    <a:pt x="50" y="61"/>
                    <a:pt x="47" y="60"/>
                    <a:pt x="45" y="61"/>
                  </a:cubicBezTo>
                  <a:cubicBezTo>
                    <a:pt x="43" y="61"/>
                    <a:pt x="43" y="59"/>
                    <a:pt x="41" y="61"/>
                  </a:cubicBezTo>
                  <a:cubicBezTo>
                    <a:pt x="39" y="62"/>
                    <a:pt x="38" y="59"/>
                    <a:pt x="37" y="59"/>
                  </a:cubicBezTo>
                  <a:cubicBezTo>
                    <a:pt x="37" y="60"/>
                    <a:pt x="36" y="62"/>
                    <a:pt x="36" y="62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4" y="60"/>
                    <a:pt x="32" y="60"/>
                  </a:cubicBezTo>
                  <a:cubicBezTo>
                    <a:pt x="29" y="60"/>
                    <a:pt x="27" y="61"/>
                    <a:pt x="24" y="60"/>
                  </a:cubicBezTo>
                  <a:cubicBezTo>
                    <a:pt x="22" y="59"/>
                    <a:pt x="18" y="59"/>
                    <a:pt x="15" y="58"/>
                  </a:cubicBezTo>
                  <a:cubicBezTo>
                    <a:pt x="13" y="58"/>
                    <a:pt x="9" y="59"/>
                    <a:pt x="9" y="59"/>
                  </a:cubicBezTo>
                  <a:cubicBezTo>
                    <a:pt x="9" y="59"/>
                    <a:pt x="6" y="64"/>
                    <a:pt x="5" y="61"/>
                  </a:cubicBezTo>
                  <a:cubicBezTo>
                    <a:pt x="4" y="57"/>
                    <a:pt x="1" y="60"/>
                    <a:pt x="1" y="60"/>
                  </a:cubicBezTo>
                  <a:cubicBezTo>
                    <a:pt x="1" y="60"/>
                    <a:pt x="0" y="55"/>
                    <a:pt x="0" y="53"/>
                  </a:cubicBezTo>
                  <a:cubicBezTo>
                    <a:pt x="0" y="51"/>
                    <a:pt x="4" y="47"/>
                    <a:pt x="2" y="45"/>
                  </a:cubicBezTo>
                  <a:cubicBezTo>
                    <a:pt x="0" y="43"/>
                    <a:pt x="0" y="38"/>
                    <a:pt x="0" y="38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10" y="36"/>
                    <a:pt x="10" y="33"/>
                    <a:pt x="10" y="33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4" y="33"/>
                    <a:pt x="14" y="31"/>
                    <a:pt x="14" y="28"/>
                  </a:cubicBezTo>
                  <a:cubicBezTo>
                    <a:pt x="13" y="25"/>
                    <a:pt x="15" y="22"/>
                    <a:pt x="17" y="20"/>
                  </a:cubicBezTo>
                  <a:cubicBezTo>
                    <a:pt x="19" y="18"/>
                    <a:pt x="18" y="15"/>
                    <a:pt x="18" y="15"/>
                  </a:cubicBezTo>
                  <a:close/>
                </a:path>
              </a:pathLst>
            </a:custGeom>
            <a:solidFill>
              <a:srgbClr val="025EA1"/>
            </a:solidFill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48" name="Freeform 328">
              <a:extLst>
                <a:ext uri="{FF2B5EF4-FFF2-40B4-BE49-F238E27FC236}">
                  <a16:creationId xmlns:a16="http://schemas.microsoft.com/office/drawing/2014/main" id="{D2FDA081-BFA8-4032-9F59-44CF7780B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6638" y="3278148"/>
              <a:ext cx="25150" cy="19762"/>
            </a:xfrm>
            <a:custGeom>
              <a:avLst/>
              <a:gdLst>
                <a:gd name="T0" fmla="*/ 1 w 7"/>
                <a:gd name="T1" fmla="*/ 0 h 6"/>
                <a:gd name="T2" fmla="*/ 0 w 7"/>
                <a:gd name="T3" fmla="*/ 4 h 6"/>
                <a:gd name="T4" fmla="*/ 4 w 7"/>
                <a:gd name="T5" fmla="*/ 0 h 6"/>
                <a:gd name="T6" fmla="*/ 1 w 7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1" y="0"/>
                  </a:moveTo>
                  <a:cubicBezTo>
                    <a:pt x="1" y="2"/>
                    <a:pt x="0" y="2"/>
                    <a:pt x="0" y="4"/>
                  </a:cubicBezTo>
                  <a:cubicBezTo>
                    <a:pt x="6" y="6"/>
                    <a:pt x="7" y="6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49" name="Freeform 329">
              <a:extLst>
                <a:ext uri="{FF2B5EF4-FFF2-40B4-BE49-F238E27FC236}">
                  <a16:creationId xmlns:a16="http://schemas.microsoft.com/office/drawing/2014/main" id="{861D8EEB-5024-4130-A498-6C369EC0AD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6638" y="3278148"/>
              <a:ext cx="25150" cy="19762"/>
            </a:xfrm>
            <a:custGeom>
              <a:avLst/>
              <a:gdLst>
                <a:gd name="T0" fmla="*/ 1 w 7"/>
                <a:gd name="T1" fmla="*/ 0 h 6"/>
                <a:gd name="T2" fmla="*/ 0 w 7"/>
                <a:gd name="T3" fmla="*/ 4 h 6"/>
                <a:gd name="T4" fmla="*/ 4 w 7"/>
                <a:gd name="T5" fmla="*/ 0 h 6"/>
                <a:gd name="T6" fmla="*/ 1 w 7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1" y="0"/>
                  </a:moveTo>
                  <a:cubicBezTo>
                    <a:pt x="1" y="2"/>
                    <a:pt x="0" y="2"/>
                    <a:pt x="0" y="4"/>
                  </a:cubicBezTo>
                  <a:cubicBezTo>
                    <a:pt x="6" y="6"/>
                    <a:pt x="7" y="6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  <a:close/>
                </a:path>
              </a:pathLst>
            </a:custGeom>
            <a:grpFill/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50" name="Freeform 330">
              <a:extLst>
                <a:ext uri="{FF2B5EF4-FFF2-40B4-BE49-F238E27FC236}">
                  <a16:creationId xmlns:a16="http://schemas.microsoft.com/office/drawing/2014/main" id="{7946BD04-BE12-4CAF-8589-F0A84F462994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8140" y="3235033"/>
              <a:ext cx="165269" cy="240721"/>
            </a:xfrm>
            <a:custGeom>
              <a:avLst/>
              <a:gdLst>
                <a:gd name="T0" fmla="*/ 8 w 47"/>
                <a:gd name="T1" fmla="*/ 55 h 68"/>
                <a:gd name="T2" fmla="*/ 16 w 47"/>
                <a:gd name="T3" fmla="*/ 53 h 68"/>
                <a:gd name="T4" fmla="*/ 19 w 47"/>
                <a:gd name="T5" fmla="*/ 51 h 68"/>
                <a:gd name="T6" fmla="*/ 21 w 47"/>
                <a:gd name="T7" fmla="*/ 52 h 68"/>
                <a:gd name="T8" fmla="*/ 25 w 47"/>
                <a:gd name="T9" fmla="*/ 47 h 68"/>
                <a:gd name="T10" fmla="*/ 24 w 47"/>
                <a:gd name="T11" fmla="*/ 44 h 68"/>
                <a:gd name="T12" fmla="*/ 26 w 47"/>
                <a:gd name="T13" fmla="*/ 41 h 68"/>
                <a:gd name="T14" fmla="*/ 24 w 47"/>
                <a:gd name="T15" fmla="*/ 35 h 68"/>
                <a:gd name="T16" fmla="*/ 32 w 47"/>
                <a:gd name="T17" fmla="*/ 41 h 68"/>
                <a:gd name="T18" fmla="*/ 37 w 47"/>
                <a:gd name="T19" fmla="*/ 47 h 68"/>
                <a:gd name="T20" fmla="*/ 38 w 47"/>
                <a:gd name="T21" fmla="*/ 50 h 68"/>
                <a:gd name="T22" fmla="*/ 41 w 47"/>
                <a:gd name="T23" fmla="*/ 62 h 68"/>
                <a:gd name="T24" fmla="*/ 43 w 47"/>
                <a:gd name="T25" fmla="*/ 64 h 68"/>
                <a:gd name="T26" fmla="*/ 47 w 47"/>
                <a:gd name="T27" fmla="*/ 63 h 68"/>
                <a:gd name="T28" fmla="*/ 46 w 47"/>
                <a:gd name="T29" fmla="*/ 56 h 68"/>
                <a:gd name="T30" fmla="*/ 44 w 47"/>
                <a:gd name="T31" fmla="*/ 48 h 68"/>
                <a:gd name="T32" fmla="*/ 40 w 47"/>
                <a:gd name="T33" fmla="*/ 37 h 68"/>
                <a:gd name="T34" fmla="*/ 35 w 47"/>
                <a:gd name="T35" fmla="*/ 41 h 68"/>
                <a:gd name="T36" fmla="*/ 36 w 47"/>
                <a:gd name="T37" fmla="*/ 32 h 68"/>
                <a:gd name="T38" fmla="*/ 40 w 47"/>
                <a:gd name="T39" fmla="*/ 23 h 68"/>
                <a:gd name="T40" fmla="*/ 44 w 47"/>
                <a:gd name="T41" fmla="*/ 16 h 68"/>
                <a:gd name="T42" fmla="*/ 33 w 47"/>
                <a:gd name="T43" fmla="*/ 17 h 68"/>
                <a:gd name="T44" fmla="*/ 22 w 47"/>
                <a:gd name="T45" fmla="*/ 18 h 68"/>
                <a:gd name="T46" fmla="*/ 19 w 47"/>
                <a:gd name="T47" fmla="*/ 11 h 68"/>
                <a:gd name="T48" fmla="*/ 16 w 47"/>
                <a:gd name="T49" fmla="*/ 3 h 68"/>
                <a:gd name="T50" fmla="*/ 7 w 47"/>
                <a:gd name="T51" fmla="*/ 0 h 68"/>
                <a:gd name="T52" fmla="*/ 9 w 47"/>
                <a:gd name="T53" fmla="*/ 9 h 68"/>
                <a:gd name="T54" fmla="*/ 3 w 47"/>
                <a:gd name="T55" fmla="*/ 14 h 68"/>
                <a:gd name="T56" fmla="*/ 1 w 47"/>
                <a:gd name="T57" fmla="*/ 23 h 68"/>
                <a:gd name="T58" fmla="*/ 7 w 47"/>
                <a:gd name="T59" fmla="*/ 28 h 68"/>
                <a:gd name="T60" fmla="*/ 7 w 47"/>
                <a:gd name="T61" fmla="*/ 37 h 68"/>
                <a:gd name="T62" fmla="*/ 10 w 47"/>
                <a:gd name="T63" fmla="*/ 47 h 68"/>
                <a:gd name="T64" fmla="*/ 8 w 47"/>
                <a:gd name="T65" fmla="*/ 5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7" h="68">
                  <a:moveTo>
                    <a:pt x="8" y="53"/>
                  </a:moveTo>
                  <a:cubicBezTo>
                    <a:pt x="8" y="53"/>
                    <a:pt x="8" y="55"/>
                    <a:pt x="8" y="55"/>
                  </a:cubicBezTo>
                  <a:cubicBezTo>
                    <a:pt x="13" y="56"/>
                    <a:pt x="12" y="53"/>
                    <a:pt x="14" y="53"/>
                  </a:cubicBezTo>
                  <a:cubicBezTo>
                    <a:pt x="14" y="52"/>
                    <a:pt x="16" y="53"/>
                    <a:pt x="16" y="53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7" y="51"/>
                    <a:pt x="17" y="52"/>
                    <a:pt x="19" y="51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1" y="50"/>
                    <a:pt x="20" y="51"/>
                    <a:pt x="21" y="52"/>
                  </a:cubicBezTo>
                  <a:cubicBezTo>
                    <a:pt x="22" y="51"/>
                    <a:pt x="24" y="51"/>
                    <a:pt x="24" y="51"/>
                  </a:cubicBezTo>
                  <a:cubicBezTo>
                    <a:pt x="24" y="50"/>
                    <a:pt x="26" y="48"/>
                    <a:pt x="25" y="47"/>
                  </a:cubicBezTo>
                  <a:cubicBezTo>
                    <a:pt x="24" y="46"/>
                    <a:pt x="24" y="47"/>
                    <a:pt x="24" y="45"/>
                  </a:cubicBezTo>
                  <a:cubicBezTo>
                    <a:pt x="23" y="46"/>
                    <a:pt x="24" y="44"/>
                    <a:pt x="24" y="44"/>
                  </a:cubicBezTo>
                  <a:cubicBezTo>
                    <a:pt x="22" y="45"/>
                    <a:pt x="23" y="43"/>
                    <a:pt x="23" y="43"/>
                  </a:cubicBezTo>
                  <a:cubicBezTo>
                    <a:pt x="24" y="42"/>
                    <a:pt x="25" y="42"/>
                    <a:pt x="26" y="41"/>
                  </a:cubicBezTo>
                  <a:cubicBezTo>
                    <a:pt x="25" y="39"/>
                    <a:pt x="25" y="38"/>
                    <a:pt x="24" y="37"/>
                  </a:cubicBezTo>
                  <a:cubicBezTo>
                    <a:pt x="23" y="37"/>
                    <a:pt x="24" y="35"/>
                    <a:pt x="24" y="35"/>
                  </a:cubicBezTo>
                  <a:cubicBezTo>
                    <a:pt x="26" y="36"/>
                    <a:pt x="27" y="40"/>
                    <a:pt x="29" y="41"/>
                  </a:cubicBezTo>
                  <a:cubicBezTo>
                    <a:pt x="30" y="41"/>
                    <a:pt x="31" y="40"/>
                    <a:pt x="32" y="41"/>
                  </a:cubicBezTo>
                  <a:cubicBezTo>
                    <a:pt x="33" y="41"/>
                    <a:pt x="32" y="42"/>
                    <a:pt x="33" y="43"/>
                  </a:cubicBezTo>
                  <a:cubicBezTo>
                    <a:pt x="34" y="43"/>
                    <a:pt x="37" y="46"/>
                    <a:pt x="37" y="47"/>
                  </a:cubicBezTo>
                  <a:cubicBezTo>
                    <a:pt x="37" y="47"/>
                    <a:pt x="37" y="48"/>
                    <a:pt x="37" y="49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39" y="54"/>
                    <a:pt x="38" y="57"/>
                    <a:pt x="39" y="60"/>
                  </a:cubicBezTo>
                  <a:cubicBezTo>
                    <a:pt x="39" y="61"/>
                    <a:pt x="41" y="62"/>
                    <a:pt x="41" y="62"/>
                  </a:cubicBezTo>
                  <a:cubicBezTo>
                    <a:pt x="42" y="64"/>
                    <a:pt x="43" y="66"/>
                    <a:pt x="43" y="68"/>
                  </a:cubicBezTo>
                  <a:cubicBezTo>
                    <a:pt x="43" y="64"/>
                    <a:pt x="43" y="64"/>
                    <a:pt x="43" y="64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46" y="56"/>
                    <a:pt x="46" y="56"/>
                    <a:pt x="46" y="56"/>
                  </a:cubicBezTo>
                  <a:cubicBezTo>
                    <a:pt x="45" y="52"/>
                    <a:pt x="45" y="52"/>
                    <a:pt x="45" y="52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4" y="43"/>
                    <a:pt x="44" y="43"/>
                    <a:pt x="44" y="43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4" y="38"/>
                    <a:pt x="34" y="38"/>
                    <a:pt x="34" y="38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9" y="24"/>
                    <a:pt x="40" y="23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8" y="53"/>
                    <a:pt x="8" y="53"/>
                    <a:pt x="8" y="53"/>
                  </a:cubicBez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51" name="Freeform 331">
              <a:extLst>
                <a:ext uri="{FF2B5EF4-FFF2-40B4-BE49-F238E27FC236}">
                  <a16:creationId xmlns:a16="http://schemas.microsoft.com/office/drawing/2014/main" id="{D2E6FE0A-9ED4-4EA9-93ED-691BB7C2E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8140" y="3235033"/>
              <a:ext cx="165269" cy="240721"/>
            </a:xfrm>
            <a:custGeom>
              <a:avLst/>
              <a:gdLst>
                <a:gd name="T0" fmla="*/ 8 w 47"/>
                <a:gd name="T1" fmla="*/ 55 h 68"/>
                <a:gd name="T2" fmla="*/ 16 w 47"/>
                <a:gd name="T3" fmla="*/ 53 h 68"/>
                <a:gd name="T4" fmla="*/ 19 w 47"/>
                <a:gd name="T5" fmla="*/ 51 h 68"/>
                <a:gd name="T6" fmla="*/ 21 w 47"/>
                <a:gd name="T7" fmla="*/ 52 h 68"/>
                <a:gd name="T8" fmla="*/ 25 w 47"/>
                <a:gd name="T9" fmla="*/ 47 h 68"/>
                <a:gd name="T10" fmla="*/ 24 w 47"/>
                <a:gd name="T11" fmla="*/ 44 h 68"/>
                <a:gd name="T12" fmla="*/ 26 w 47"/>
                <a:gd name="T13" fmla="*/ 41 h 68"/>
                <a:gd name="T14" fmla="*/ 24 w 47"/>
                <a:gd name="T15" fmla="*/ 35 h 68"/>
                <a:gd name="T16" fmla="*/ 32 w 47"/>
                <a:gd name="T17" fmla="*/ 41 h 68"/>
                <a:gd name="T18" fmla="*/ 37 w 47"/>
                <a:gd name="T19" fmla="*/ 47 h 68"/>
                <a:gd name="T20" fmla="*/ 38 w 47"/>
                <a:gd name="T21" fmla="*/ 50 h 68"/>
                <a:gd name="T22" fmla="*/ 41 w 47"/>
                <a:gd name="T23" fmla="*/ 62 h 68"/>
                <a:gd name="T24" fmla="*/ 43 w 47"/>
                <a:gd name="T25" fmla="*/ 64 h 68"/>
                <a:gd name="T26" fmla="*/ 47 w 47"/>
                <a:gd name="T27" fmla="*/ 63 h 68"/>
                <a:gd name="T28" fmla="*/ 46 w 47"/>
                <a:gd name="T29" fmla="*/ 56 h 68"/>
                <a:gd name="T30" fmla="*/ 44 w 47"/>
                <a:gd name="T31" fmla="*/ 48 h 68"/>
                <a:gd name="T32" fmla="*/ 40 w 47"/>
                <a:gd name="T33" fmla="*/ 37 h 68"/>
                <a:gd name="T34" fmla="*/ 35 w 47"/>
                <a:gd name="T35" fmla="*/ 41 h 68"/>
                <a:gd name="T36" fmla="*/ 36 w 47"/>
                <a:gd name="T37" fmla="*/ 32 h 68"/>
                <a:gd name="T38" fmla="*/ 40 w 47"/>
                <a:gd name="T39" fmla="*/ 23 h 68"/>
                <a:gd name="T40" fmla="*/ 44 w 47"/>
                <a:gd name="T41" fmla="*/ 16 h 68"/>
                <a:gd name="T42" fmla="*/ 33 w 47"/>
                <a:gd name="T43" fmla="*/ 17 h 68"/>
                <a:gd name="T44" fmla="*/ 22 w 47"/>
                <a:gd name="T45" fmla="*/ 18 h 68"/>
                <a:gd name="T46" fmla="*/ 19 w 47"/>
                <a:gd name="T47" fmla="*/ 11 h 68"/>
                <a:gd name="T48" fmla="*/ 16 w 47"/>
                <a:gd name="T49" fmla="*/ 3 h 68"/>
                <a:gd name="T50" fmla="*/ 7 w 47"/>
                <a:gd name="T51" fmla="*/ 0 h 68"/>
                <a:gd name="T52" fmla="*/ 9 w 47"/>
                <a:gd name="T53" fmla="*/ 9 h 68"/>
                <a:gd name="T54" fmla="*/ 3 w 47"/>
                <a:gd name="T55" fmla="*/ 14 h 68"/>
                <a:gd name="T56" fmla="*/ 1 w 47"/>
                <a:gd name="T57" fmla="*/ 23 h 68"/>
                <a:gd name="T58" fmla="*/ 7 w 47"/>
                <a:gd name="T59" fmla="*/ 28 h 68"/>
                <a:gd name="T60" fmla="*/ 7 w 47"/>
                <a:gd name="T61" fmla="*/ 37 h 68"/>
                <a:gd name="T62" fmla="*/ 10 w 47"/>
                <a:gd name="T63" fmla="*/ 47 h 68"/>
                <a:gd name="T64" fmla="*/ 8 w 47"/>
                <a:gd name="T65" fmla="*/ 5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7" h="68">
                  <a:moveTo>
                    <a:pt x="8" y="53"/>
                  </a:moveTo>
                  <a:cubicBezTo>
                    <a:pt x="8" y="53"/>
                    <a:pt x="8" y="55"/>
                    <a:pt x="8" y="55"/>
                  </a:cubicBezTo>
                  <a:cubicBezTo>
                    <a:pt x="13" y="56"/>
                    <a:pt x="12" y="53"/>
                    <a:pt x="14" y="53"/>
                  </a:cubicBezTo>
                  <a:cubicBezTo>
                    <a:pt x="14" y="52"/>
                    <a:pt x="16" y="53"/>
                    <a:pt x="16" y="53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7" y="51"/>
                    <a:pt x="17" y="52"/>
                    <a:pt x="19" y="51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1" y="50"/>
                    <a:pt x="20" y="51"/>
                    <a:pt x="21" y="52"/>
                  </a:cubicBezTo>
                  <a:cubicBezTo>
                    <a:pt x="22" y="51"/>
                    <a:pt x="24" y="51"/>
                    <a:pt x="24" y="51"/>
                  </a:cubicBezTo>
                  <a:cubicBezTo>
                    <a:pt x="24" y="50"/>
                    <a:pt x="26" y="48"/>
                    <a:pt x="25" y="47"/>
                  </a:cubicBezTo>
                  <a:cubicBezTo>
                    <a:pt x="24" y="46"/>
                    <a:pt x="24" y="47"/>
                    <a:pt x="24" y="45"/>
                  </a:cubicBezTo>
                  <a:cubicBezTo>
                    <a:pt x="23" y="46"/>
                    <a:pt x="24" y="44"/>
                    <a:pt x="24" y="44"/>
                  </a:cubicBezTo>
                  <a:cubicBezTo>
                    <a:pt x="22" y="45"/>
                    <a:pt x="23" y="43"/>
                    <a:pt x="23" y="43"/>
                  </a:cubicBezTo>
                  <a:cubicBezTo>
                    <a:pt x="24" y="42"/>
                    <a:pt x="25" y="42"/>
                    <a:pt x="26" y="41"/>
                  </a:cubicBezTo>
                  <a:cubicBezTo>
                    <a:pt x="25" y="39"/>
                    <a:pt x="25" y="38"/>
                    <a:pt x="24" y="37"/>
                  </a:cubicBezTo>
                  <a:cubicBezTo>
                    <a:pt x="23" y="37"/>
                    <a:pt x="24" y="35"/>
                    <a:pt x="24" y="35"/>
                  </a:cubicBezTo>
                  <a:cubicBezTo>
                    <a:pt x="26" y="36"/>
                    <a:pt x="27" y="40"/>
                    <a:pt x="29" y="41"/>
                  </a:cubicBezTo>
                  <a:cubicBezTo>
                    <a:pt x="30" y="41"/>
                    <a:pt x="31" y="40"/>
                    <a:pt x="32" y="41"/>
                  </a:cubicBezTo>
                  <a:cubicBezTo>
                    <a:pt x="33" y="41"/>
                    <a:pt x="32" y="42"/>
                    <a:pt x="33" y="43"/>
                  </a:cubicBezTo>
                  <a:cubicBezTo>
                    <a:pt x="34" y="43"/>
                    <a:pt x="37" y="46"/>
                    <a:pt x="37" y="47"/>
                  </a:cubicBezTo>
                  <a:cubicBezTo>
                    <a:pt x="37" y="47"/>
                    <a:pt x="37" y="48"/>
                    <a:pt x="37" y="49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39" y="54"/>
                    <a:pt x="38" y="57"/>
                    <a:pt x="39" y="60"/>
                  </a:cubicBezTo>
                  <a:cubicBezTo>
                    <a:pt x="39" y="61"/>
                    <a:pt x="41" y="62"/>
                    <a:pt x="41" y="62"/>
                  </a:cubicBezTo>
                  <a:cubicBezTo>
                    <a:pt x="42" y="64"/>
                    <a:pt x="43" y="66"/>
                    <a:pt x="43" y="68"/>
                  </a:cubicBezTo>
                  <a:cubicBezTo>
                    <a:pt x="43" y="64"/>
                    <a:pt x="43" y="64"/>
                    <a:pt x="43" y="64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46" y="56"/>
                    <a:pt x="46" y="56"/>
                    <a:pt x="46" y="56"/>
                  </a:cubicBezTo>
                  <a:cubicBezTo>
                    <a:pt x="45" y="52"/>
                    <a:pt x="45" y="52"/>
                    <a:pt x="45" y="52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4" y="43"/>
                    <a:pt x="44" y="43"/>
                    <a:pt x="44" y="43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4" y="38"/>
                    <a:pt x="34" y="38"/>
                    <a:pt x="34" y="38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9" y="24"/>
                    <a:pt x="40" y="23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8" y="53"/>
                    <a:pt x="8" y="53"/>
                    <a:pt x="8" y="53"/>
                  </a:cubicBezTo>
                  <a:close/>
                </a:path>
              </a:pathLst>
            </a:custGeom>
            <a:grpFill/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52" name="Freeform 332">
              <a:extLst>
                <a:ext uri="{FF2B5EF4-FFF2-40B4-BE49-F238E27FC236}">
                  <a16:creationId xmlns:a16="http://schemas.microsoft.com/office/drawing/2014/main" id="{F4AA3417-E165-43F8-95AC-0C9B280064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44725" y="2586521"/>
              <a:ext cx="154492" cy="138326"/>
            </a:xfrm>
            <a:custGeom>
              <a:avLst/>
              <a:gdLst>
                <a:gd name="T0" fmla="*/ 33 w 44"/>
                <a:gd name="T1" fmla="*/ 5 h 39"/>
                <a:gd name="T2" fmla="*/ 29 w 44"/>
                <a:gd name="T3" fmla="*/ 11 h 39"/>
                <a:gd name="T4" fmla="*/ 25 w 44"/>
                <a:gd name="T5" fmla="*/ 7 h 39"/>
                <a:gd name="T6" fmla="*/ 21 w 44"/>
                <a:gd name="T7" fmla="*/ 3 h 39"/>
                <a:gd name="T8" fmla="*/ 18 w 44"/>
                <a:gd name="T9" fmla="*/ 0 h 39"/>
                <a:gd name="T10" fmla="*/ 15 w 44"/>
                <a:gd name="T11" fmla="*/ 3 h 39"/>
                <a:gd name="T12" fmla="*/ 17 w 44"/>
                <a:gd name="T13" fmla="*/ 7 h 39"/>
                <a:gd name="T14" fmla="*/ 12 w 44"/>
                <a:gd name="T15" fmla="*/ 5 h 39"/>
                <a:gd name="T16" fmla="*/ 8 w 44"/>
                <a:gd name="T17" fmla="*/ 2 h 39"/>
                <a:gd name="T18" fmla="*/ 5 w 44"/>
                <a:gd name="T19" fmla="*/ 3 h 39"/>
                <a:gd name="T20" fmla="*/ 2 w 44"/>
                <a:gd name="T21" fmla="*/ 7 h 39"/>
                <a:gd name="T22" fmla="*/ 2 w 44"/>
                <a:gd name="T23" fmla="*/ 10 h 39"/>
                <a:gd name="T24" fmla="*/ 5 w 44"/>
                <a:gd name="T25" fmla="*/ 10 h 39"/>
                <a:gd name="T26" fmla="*/ 8 w 44"/>
                <a:gd name="T27" fmla="*/ 13 h 39"/>
                <a:gd name="T28" fmla="*/ 7 w 44"/>
                <a:gd name="T29" fmla="*/ 17 h 39"/>
                <a:gd name="T30" fmla="*/ 11 w 44"/>
                <a:gd name="T31" fmla="*/ 19 h 39"/>
                <a:gd name="T32" fmla="*/ 13 w 44"/>
                <a:gd name="T33" fmla="*/ 21 h 39"/>
                <a:gd name="T34" fmla="*/ 11 w 44"/>
                <a:gd name="T35" fmla="*/ 23 h 39"/>
                <a:gd name="T36" fmla="*/ 14 w 44"/>
                <a:gd name="T37" fmla="*/ 26 h 39"/>
                <a:gd name="T38" fmla="*/ 17 w 44"/>
                <a:gd name="T39" fmla="*/ 27 h 39"/>
                <a:gd name="T40" fmla="*/ 18 w 44"/>
                <a:gd name="T41" fmla="*/ 32 h 39"/>
                <a:gd name="T42" fmla="*/ 22 w 44"/>
                <a:gd name="T43" fmla="*/ 28 h 39"/>
                <a:gd name="T44" fmla="*/ 25 w 44"/>
                <a:gd name="T45" fmla="*/ 27 h 39"/>
                <a:gd name="T46" fmla="*/ 26 w 44"/>
                <a:gd name="T47" fmla="*/ 31 h 39"/>
                <a:gd name="T48" fmla="*/ 26 w 44"/>
                <a:gd name="T49" fmla="*/ 34 h 39"/>
                <a:gd name="T50" fmla="*/ 28 w 44"/>
                <a:gd name="T51" fmla="*/ 37 h 39"/>
                <a:gd name="T52" fmla="*/ 31 w 44"/>
                <a:gd name="T53" fmla="*/ 39 h 39"/>
                <a:gd name="T54" fmla="*/ 31 w 44"/>
                <a:gd name="T55" fmla="*/ 34 h 39"/>
                <a:gd name="T56" fmla="*/ 34 w 44"/>
                <a:gd name="T57" fmla="*/ 32 h 39"/>
                <a:gd name="T58" fmla="*/ 33 w 44"/>
                <a:gd name="T59" fmla="*/ 30 h 39"/>
                <a:gd name="T60" fmla="*/ 36 w 44"/>
                <a:gd name="T61" fmla="*/ 26 h 39"/>
                <a:gd name="T62" fmla="*/ 36 w 44"/>
                <a:gd name="T63" fmla="*/ 20 h 39"/>
                <a:gd name="T64" fmla="*/ 44 w 44"/>
                <a:gd name="T65" fmla="*/ 16 h 39"/>
                <a:gd name="T66" fmla="*/ 42 w 44"/>
                <a:gd name="T67" fmla="*/ 14 h 39"/>
                <a:gd name="T68" fmla="*/ 40 w 44"/>
                <a:gd name="T69" fmla="*/ 14 h 39"/>
                <a:gd name="T70" fmla="*/ 35 w 44"/>
                <a:gd name="T71" fmla="*/ 9 h 39"/>
                <a:gd name="T72" fmla="*/ 33 w 44"/>
                <a:gd name="T73" fmla="*/ 5 h 39"/>
                <a:gd name="T74" fmla="*/ 0 w 44"/>
                <a:gd name="T75" fmla="*/ 28 h 39"/>
                <a:gd name="T76" fmla="*/ 2 w 44"/>
                <a:gd name="T77" fmla="*/ 31 h 39"/>
                <a:gd name="T78" fmla="*/ 6 w 44"/>
                <a:gd name="T79" fmla="*/ 35 h 39"/>
                <a:gd name="T80" fmla="*/ 9 w 44"/>
                <a:gd name="T81" fmla="*/ 36 h 39"/>
                <a:gd name="T82" fmla="*/ 13 w 44"/>
                <a:gd name="T83" fmla="*/ 35 h 39"/>
                <a:gd name="T84" fmla="*/ 10 w 44"/>
                <a:gd name="T85" fmla="*/ 31 h 39"/>
                <a:gd name="T86" fmla="*/ 7 w 44"/>
                <a:gd name="T87" fmla="*/ 28 h 39"/>
                <a:gd name="T88" fmla="*/ 3 w 44"/>
                <a:gd name="T89" fmla="*/ 27 h 39"/>
                <a:gd name="T90" fmla="*/ 0 w 44"/>
                <a:gd name="T91" fmla="*/ 28 h 39"/>
                <a:gd name="T92" fmla="*/ 21 w 44"/>
                <a:gd name="T93" fmla="*/ 27 h 39"/>
                <a:gd name="T94" fmla="*/ 15 w 44"/>
                <a:gd name="T95" fmla="*/ 19 h 39"/>
                <a:gd name="T96" fmla="*/ 19 w 44"/>
                <a:gd name="T97" fmla="*/ 18 h 39"/>
                <a:gd name="T98" fmla="*/ 20 w 44"/>
                <a:gd name="T99" fmla="*/ 20 h 39"/>
                <a:gd name="T100" fmla="*/ 19 w 44"/>
                <a:gd name="T101" fmla="*/ 20 h 39"/>
                <a:gd name="T102" fmla="*/ 20 w 44"/>
                <a:gd name="T103" fmla="*/ 23 h 39"/>
                <a:gd name="T104" fmla="*/ 23 w 44"/>
                <a:gd name="T105" fmla="*/ 25 h 39"/>
                <a:gd name="T106" fmla="*/ 21 w 44"/>
                <a:gd name="T107" fmla="*/ 2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4" h="39">
                  <a:moveTo>
                    <a:pt x="33" y="5"/>
                  </a:moveTo>
                  <a:cubicBezTo>
                    <a:pt x="33" y="5"/>
                    <a:pt x="30" y="11"/>
                    <a:pt x="29" y="11"/>
                  </a:cubicBezTo>
                  <a:cubicBezTo>
                    <a:pt x="27" y="11"/>
                    <a:pt x="26" y="10"/>
                    <a:pt x="25" y="7"/>
                  </a:cubicBezTo>
                  <a:cubicBezTo>
                    <a:pt x="24" y="5"/>
                    <a:pt x="23" y="5"/>
                    <a:pt x="21" y="3"/>
                  </a:cubicBezTo>
                  <a:cubicBezTo>
                    <a:pt x="20" y="1"/>
                    <a:pt x="18" y="0"/>
                    <a:pt x="18" y="0"/>
                  </a:cubicBezTo>
                  <a:cubicBezTo>
                    <a:pt x="18" y="0"/>
                    <a:pt x="14" y="1"/>
                    <a:pt x="15" y="3"/>
                  </a:cubicBezTo>
                  <a:cubicBezTo>
                    <a:pt x="17" y="4"/>
                    <a:pt x="18" y="6"/>
                    <a:pt x="17" y="7"/>
                  </a:cubicBezTo>
                  <a:cubicBezTo>
                    <a:pt x="16" y="9"/>
                    <a:pt x="12" y="5"/>
                    <a:pt x="12" y="5"/>
                  </a:cubicBezTo>
                  <a:cubicBezTo>
                    <a:pt x="12" y="5"/>
                    <a:pt x="11" y="2"/>
                    <a:pt x="8" y="2"/>
                  </a:cubicBezTo>
                  <a:cubicBezTo>
                    <a:pt x="6" y="2"/>
                    <a:pt x="6" y="1"/>
                    <a:pt x="5" y="3"/>
                  </a:cubicBezTo>
                  <a:cubicBezTo>
                    <a:pt x="4" y="5"/>
                    <a:pt x="2" y="7"/>
                    <a:pt x="2" y="7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4" y="12"/>
                    <a:pt x="5" y="10"/>
                  </a:cubicBezTo>
                  <a:cubicBezTo>
                    <a:pt x="6" y="8"/>
                    <a:pt x="7" y="12"/>
                    <a:pt x="8" y="13"/>
                  </a:cubicBezTo>
                  <a:cubicBezTo>
                    <a:pt x="10" y="13"/>
                    <a:pt x="7" y="17"/>
                    <a:pt x="7" y="17"/>
                  </a:cubicBezTo>
                  <a:cubicBezTo>
                    <a:pt x="7" y="17"/>
                    <a:pt x="9" y="18"/>
                    <a:pt x="11" y="19"/>
                  </a:cubicBezTo>
                  <a:cubicBezTo>
                    <a:pt x="12" y="20"/>
                    <a:pt x="13" y="21"/>
                    <a:pt x="13" y="21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2" y="26"/>
                    <a:pt x="14" y="26"/>
                  </a:cubicBezTo>
                  <a:cubicBezTo>
                    <a:pt x="16" y="27"/>
                    <a:pt x="17" y="26"/>
                    <a:pt x="17" y="27"/>
                  </a:cubicBezTo>
                  <a:cubicBezTo>
                    <a:pt x="16" y="29"/>
                    <a:pt x="18" y="32"/>
                    <a:pt x="18" y="32"/>
                  </a:cubicBezTo>
                  <a:cubicBezTo>
                    <a:pt x="18" y="32"/>
                    <a:pt x="20" y="29"/>
                    <a:pt x="22" y="28"/>
                  </a:cubicBezTo>
                  <a:cubicBezTo>
                    <a:pt x="24" y="28"/>
                    <a:pt x="23" y="25"/>
                    <a:pt x="25" y="27"/>
                  </a:cubicBezTo>
                  <a:cubicBezTo>
                    <a:pt x="26" y="29"/>
                    <a:pt x="27" y="31"/>
                    <a:pt x="26" y="31"/>
                  </a:cubicBezTo>
                  <a:cubicBezTo>
                    <a:pt x="23" y="31"/>
                    <a:pt x="27" y="32"/>
                    <a:pt x="26" y="34"/>
                  </a:cubicBezTo>
                  <a:cubicBezTo>
                    <a:pt x="27" y="36"/>
                    <a:pt x="26" y="36"/>
                    <a:pt x="28" y="37"/>
                  </a:cubicBezTo>
                  <a:cubicBezTo>
                    <a:pt x="29" y="38"/>
                    <a:pt x="31" y="39"/>
                    <a:pt x="31" y="39"/>
                  </a:cubicBezTo>
                  <a:cubicBezTo>
                    <a:pt x="31" y="37"/>
                    <a:pt x="31" y="36"/>
                    <a:pt x="31" y="34"/>
                  </a:cubicBezTo>
                  <a:cubicBezTo>
                    <a:pt x="33" y="33"/>
                    <a:pt x="33" y="33"/>
                    <a:pt x="34" y="32"/>
                  </a:cubicBezTo>
                  <a:cubicBezTo>
                    <a:pt x="34" y="31"/>
                    <a:pt x="34" y="30"/>
                    <a:pt x="33" y="30"/>
                  </a:cubicBezTo>
                  <a:cubicBezTo>
                    <a:pt x="33" y="30"/>
                    <a:pt x="35" y="26"/>
                    <a:pt x="36" y="26"/>
                  </a:cubicBezTo>
                  <a:cubicBezTo>
                    <a:pt x="36" y="24"/>
                    <a:pt x="35" y="22"/>
                    <a:pt x="36" y="20"/>
                  </a:cubicBezTo>
                  <a:cubicBezTo>
                    <a:pt x="36" y="18"/>
                    <a:pt x="41" y="16"/>
                    <a:pt x="44" y="16"/>
                  </a:cubicBezTo>
                  <a:cubicBezTo>
                    <a:pt x="43" y="15"/>
                    <a:pt x="43" y="14"/>
                    <a:pt x="42" y="14"/>
                  </a:cubicBezTo>
                  <a:cubicBezTo>
                    <a:pt x="42" y="14"/>
                    <a:pt x="41" y="14"/>
                    <a:pt x="40" y="14"/>
                  </a:cubicBezTo>
                  <a:cubicBezTo>
                    <a:pt x="39" y="13"/>
                    <a:pt x="36" y="11"/>
                    <a:pt x="35" y="9"/>
                  </a:cubicBezTo>
                  <a:cubicBezTo>
                    <a:pt x="34" y="8"/>
                    <a:pt x="34" y="6"/>
                    <a:pt x="33" y="5"/>
                  </a:cubicBezTo>
                  <a:close/>
                  <a:moveTo>
                    <a:pt x="0" y="28"/>
                  </a:moveTo>
                  <a:cubicBezTo>
                    <a:pt x="0" y="28"/>
                    <a:pt x="0" y="29"/>
                    <a:pt x="2" y="31"/>
                  </a:cubicBezTo>
                  <a:cubicBezTo>
                    <a:pt x="4" y="32"/>
                    <a:pt x="4" y="34"/>
                    <a:pt x="6" y="35"/>
                  </a:cubicBezTo>
                  <a:cubicBezTo>
                    <a:pt x="7" y="36"/>
                    <a:pt x="7" y="36"/>
                    <a:pt x="9" y="36"/>
                  </a:cubicBezTo>
                  <a:cubicBezTo>
                    <a:pt x="10" y="36"/>
                    <a:pt x="13" y="35"/>
                    <a:pt x="13" y="35"/>
                  </a:cubicBezTo>
                  <a:cubicBezTo>
                    <a:pt x="13" y="35"/>
                    <a:pt x="13" y="33"/>
                    <a:pt x="10" y="31"/>
                  </a:cubicBezTo>
                  <a:cubicBezTo>
                    <a:pt x="8" y="29"/>
                    <a:pt x="7" y="28"/>
                    <a:pt x="7" y="28"/>
                  </a:cubicBezTo>
                  <a:cubicBezTo>
                    <a:pt x="7" y="28"/>
                    <a:pt x="6" y="27"/>
                    <a:pt x="3" y="27"/>
                  </a:cubicBezTo>
                  <a:cubicBezTo>
                    <a:pt x="1" y="27"/>
                    <a:pt x="0" y="28"/>
                    <a:pt x="0" y="28"/>
                  </a:cubicBezTo>
                  <a:close/>
                  <a:moveTo>
                    <a:pt x="21" y="27"/>
                  </a:moveTo>
                  <a:cubicBezTo>
                    <a:pt x="19" y="25"/>
                    <a:pt x="16" y="22"/>
                    <a:pt x="15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2" y="23"/>
                    <a:pt x="23" y="24"/>
                    <a:pt x="23" y="25"/>
                  </a:cubicBezTo>
                  <a:cubicBezTo>
                    <a:pt x="23" y="26"/>
                    <a:pt x="22" y="27"/>
                    <a:pt x="21" y="27"/>
                  </a:cubicBez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53" name="Freeform 333">
              <a:extLst>
                <a:ext uri="{FF2B5EF4-FFF2-40B4-BE49-F238E27FC236}">
                  <a16:creationId xmlns:a16="http://schemas.microsoft.com/office/drawing/2014/main" id="{F2C02431-0D8D-4788-BB59-EEFAEB3197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44725" y="2586521"/>
              <a:ext cx="154492" cy="138326"/>
            </a:xfrm>
            <a:custGeom>
              <a:avLst/>
              <a:gdLst>
                <a:gd name="T0" fmla="*/ 33 w 44"/>
                <a:gd name="T1" fmla="*/ 5 h 39"/>
                <a:gd name="T2" fmla="*/ 29 w 44"/>
                <a:gd name="T3" fmla="*/ 11 h 39"/>
                <a:gd name="T4" fmla="*/ 25 w 44"/>
                <a:gd name="T5" fmla="*/ 7 h 39"/>
                <a:gd name="T6" fmla="*/ 21 w 44"/>
                <a:gd name="T7" fmla="*/ 3 h 39"/>
                <a:gd name="T8" fmla="*/ 18 w 44"/>
                <a:gd name="T9" fmla="*/ 0 h 39"/>
                <a:gd name="T10" fmla="*/ 15 w 44"/>
                <a:gd name="T11" fmla="*/ 3 h 39"/>
                <a:gd name="T12" fmla="*/ 17 w 44"/>
                <a:gd name="T13" fmla="*/ 7 h 39"/>
                <a:gd name="T14" fmla="*/ 12 w 44"/>
                <a:gd name="T15" fmla="*/ 5 h 39"/>
                <a:gd name="T16" fmla="*/ 8 w 44"/>
                <a:gd name="T17" fmla="*/ 2 h 39"/>
                <a:gd name="T18" fmla="*/ 5 w 44"/>
                <a:gd name="T19" fmla="*/ 3 h 39"/>
                <a:gd name="T20" fmla="*/ 2 w 44"/>
                <a:gd name="T21" fmla="*/ 7 h 39"/>
                <a:gd name="T22" fmla="*/ 2 w 44"/>
                <a:gd name="T23" fmla="*/ 10 h 39"/>
                <a:gd name="T24" fmla="*/ 5 w 44"/>
                <a:gd name="T25" fmla="*/ 10 h 39"/>
                <a:gd name="T26" fmla="*/ 8 w 44"/>
                <a:gd name="T27" fmla="*/ 13 h 39"/>
                <a:gd name="T28" fmla="*/ 7 w 44"/>
                <a:gd name="T29" fmla="*/ 17 h 39"/>
                <a:gd name="T30" fmla="*/ 11 w 44"/>
                <a:gd name="T31" fmla="*/ 19 h 39"/>
                <a:gd name="T32" fmla="*/ 13 w 44"/>
                <a:gd name="T33" fmla="*/ 21 h 39"/>
                <a:gd name="T34" fmla="*/ 11 w 44"/>
                <a:gd name="T35" fmla="*/ 23 h 39"/>
                <a:gd name="T36" fmla="*/ 14 w 44"/>
                <a:gd name="T37" fmla="*/ 26 h 39"/>
                <a:gd name="T38" fmla="*/ 17 w 44"/>
                <a:gd name="T39" fmla="*/ 27 h 39"/>
                <a:gd name="T40" fmla="*/ 18 w 44"/>
                <a:gd name="T41" fmla="*/ 32 h 39"/>
                <a:gd name="T42" fmla="*/ 22 w 44"/>
                <a:gd name="T43" fmla="*/ 28 h 39"/>
                <a:gd name="T44" fmla="*/ 25 w 44"/>
                <a:gd name="T45" fmla="*/ 27 h 39"/>
                <a:gd name="T46" fmla="*/ 26 w 44"/>
                <a:gd name="T47" fmla="*/ 31 h 39"/>
                <a:gd name="T48" fmla="*/ 26 w 44"/>
                <a:gd name="T49" fmla="*/ 34 h 39"/>
                <a:gd name="T50" fmla="*/ 28 w 44"/>
                <a:gd name="T51" fmla="*/ 37 h 39"/>
                <a:gd name="T52" fmla="*/ 31 w 44"/>
                <a:gd name="T53" fmla="*/ 39 h 39"/>
                <a:gd name="T54" fmla="*/ 31 w 44"/>
                <a:gd name="T55" fmla="*/ 34 h 39"/>
                <a:gd name="T56" fmla="*/ 34 w 44"/>
                <a:gd name="T57" fmla="*/ 32 h 39"/>
                <a:gd name="T58" fmla="*/ 33 w 44"/>
                <a:gd name="T59" fmla="*/ 30 h 39"/>
                <a:gd name="T60" fmla="*/ 36 w 44"/>
                <a:gd name="T61" fmla="*/ 26 h 39"/>
                <a:gd name="T62" fmla="*/ 36 w 44"/>
                <a:gd name="T63" fmla="*/ 20 h 39"/>
                <a:gd name="T64" fmla="*/ 44 w 44"/>
                <a:gd name="T65" fmla="*/ 16 h 39"/>
                <a:gd name="T66" fmla="*/ 42 w 44"/>
                <a:gd name="T67" fmla="*/ 14 h 39"/>
                <a:gd name="T68" fmla="*/ 40 w 44"/>
                <a:gd name="T69" fmla="*/ 14 h 39"/>
                <a:gd name="T70" fmla="*/ 35 w 44"/>
                <a:gd name="T71" fmla="*/ 9 h 39"/>
                <a:gd name="T72" fmla="*/ 33 w 44"/>
                <a:gd name="T73" fmla="*/ 5 h 39"/>
                <a:gd name="T74" fmla="*/ 0 w 44"/>
                <a:gd name="T75" fmla="*/ 28 h 39"/>
                <a:gd name="T76" fmla="*/ 2 w 44"/>
                <a:gd name="T77" fmla="*/ 31 h 39"/>
                <a:gd name="T78" fmla="*/ 6 w 44"/>
                <a:gd name="T79" fmla="*/ 35 h 39"/>
                <a:gd name="T80" fmla="*/ 9 w 44"/>
                <a:gd name="T81" fmla="*/ 36 h 39"/>
                <a:gd name="T82" fmla="*/ 13 w 44"/>
                <a:gd name="T83" fmla="*/ 35 h 39"/>
                <a:gd name="T84" fmla="*/ 10 w 44"/>
                <a:gd name="T85" fmla="*/ 31 h 39"/>
                <a:gd name="T86" fmla="*/ 7 w 44"/>
                <a:gd name="T87" fmla="*/ 28 h 39"/>
                <a:gd name="T88" fmla="*/ 3 w 44"/>
                <a:gd name="T89" fmla="*/ 27 h 39"/>
                <a:gd name="T90" fmla="*/ 0 w 44"/>
                <a:gd name="T91" fmla="*/ 28 h 39"/>
                <a:gd name="T92" fmla="*/ 21 w 44"/>
                <a:gd name="T93" fmla="*/ 27 h 39"/>
                <a:gd name="T94" fmla="*/ 15 w 44"/>
                <a:gd name="T95" fmla="*/ 19 h 39"/>
                <a:gd name="T96" fmla="*/ 19 w 44"/>
                <a:gd name="T97" fmla="*/ 18 h 39"/>
                <a:gd name="T98" fmla="*/ 20 w 44"/>
                <a:gd name="T99" fmla="*/ 20 h 39"/>
                <a:gd name="T100" fmla="*/ 19 w 44"/>
                <a:gd name="T101" fmla="*/ 20 h 39"/>
                <a:gd name="T102" fmla="*/ 20 w 44"/>
                <a:gd name="T103" fmla="*/ 23 h 39"/>
                <a:gd name="T104" fmla="*/ 23 w 44"/>
                <a:gd name="T105" fmla="*/ 25 h 39"/>
                <a:gd name="T106" fmla="*/ 21 w 44"/>
                <a:gd name="T107" fmla="*/ 2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4" h="39">
                  <a:moveTo>
                    <a:pt x="33" y="5"/>
                  </a:moveTo>
                  <a:cubicBezTo>
                    <a:pt x="33" y="5"/>
                    <a:pt x="30" y="11"/>
                    <a:pt x="29" y="11"/>
                  </a:cubicBezTo>
                  <a:cubicBezTo>
                    <a:pt x="27" y="11"/>
                    <a:pt x="26" y="10"/>
                    <a:pt x="25" y="7"/>
                  </a:cubicBezTo>
                  <a:cubicBezTo>
                    <a:pt x="24" y="5"/>
                    <a:pt x="23" y="5"/>
                    <a:pt x="21" y="3"/>
                  </a:cubicBezTo>
                  <a:cubicBezTo>
                    <a:pt x="20" y="1"/>
                    <a:pt x="18" y="0"/>
                    <a:pt x="18" y="0"/>
                  </a:cubicBezTo>
                  <a:cubicBezTo>
                    <a:pt x="18" y="0"/>
                    <a:pt x="14" y="1"/>
                    <a:pt x="15" y="3"/>
                  </a:cubicBezTo>
                  <a:cubicBezTo>
                    <a:pt x="17" y="4"/>
                    <a:pt x="18" y="6"/>
                    <a:pt x="17" y="7"/>
                  </a:cubicBezTo>
                  <a:cubicBezTo>
                    <a:pt x="16" y="9"/>
                    <a:pt x="12" y="5"/>
                    <a:pt x="12" y="5"/>
                  </a:cubicBezTo>
                  <a:cubicBezTo>
                    <a:pt x="12" y="5"/>
                    <a:pt x="11" y="2"/>
                    <a:pt x="8" y="2"/>
                  </a:cubicBezTo>
                  <a:cubicBezTo>
                    <a:pt x="6" y="2"/>
                    <a:pt x="6" y="1"/>
                    <a:pt x="5" y="3"/>
                  </a:cubicBezTo>
                  <a:cubicBezTo>
                    <a:pt x="4" y="5"/>
                    <a:pt x="2" y="7"/>
                    <a:pt x="2" y="7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4" y="12"/>
                    <a:pt x="5" y="10"/>
                  </a:cubicBezTo>
                  <a:cubicBezTo>
                    <a:pt x="6" y="8"/>
                    <a:pt x="7" y="12"/>
                    <a:pt x="8" y="13"/>
                  </a:cubicBezTo>
                  <a:cubicBezTo>
                    <a:pt x="10" y="13"/>
                    <a:pt x="7" y="17"/>
                    <a:pt x="7" y="17"/>
                  </a:cubicBezTo>
                  <a:cubicBezTo>
                    <a:pt x="7" y="17"/>
                    <a:pt x="9" y="18"/>
                    <a:pt x="11" y="19"/>
                  </a:cubicBezTo>
                  <a:cubicBezTo>
                    <a:pt x="12" y="20"/>
                    <a:pt x="13" y="21"/>
                    <a:pt x="13" y="21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2" y="26"/>
                    <a:pt x="14" y="26"/>
                  </a:cubicBezTo>
                  <a:cubicBezTo>
                    <a:pt x="16" y="27"/>
                    <a:pt x="17" y="26"/>
                    <a:pt x="17" y="27"/>
                  </a:cubicBezTo>
                  <a:cubicBezTo>
                    <a:pt x="16" y="29"/>
                    <a:pt x="18" y="32"/>
                    <a:pt x="18" y="32"/>
                  </a:cubicBezTo>
                  <a:cubicBezTo>
                    <a:pt x="18" y="32"/>
                    <a:pt x="20" y="29"/>
                    <a:pt x="22" y="28"/>
                  </a:cubicBezTo>
                  <a:cubicBezTo>
                    <a:pt x="24" y="28"/>
                    <a:pt x="23" y="25"/>
                    <a:pt x="25" y="27"/>
                  </a:cubicBezTo>
                  <a:cubicBezTo>
                    <a:pt x="26" y="29"/>
                    <a:pt x="27" y="31"/>
                    <a:pt x="26" y="31"/>
                  </a:cubicBezTo>
                  <a:cubicBezTo>
                    <a:pt x="23" y="31"/>
                    <a:pt x="27" y="32"/>
                    <a:pt x="26" y="34"/>
                  </a:cubicBezTo>
                  <a:cubicBezTo>
                    <a:pt x="27" y="36"/>
                    <a:pt x="26" y="36"/>
                    <a:pt x="28" y="37"/>
                  </a:cubicBezTo>
                  <a:cubicBezTo>
                    <a:pt x="29" y="38"/>
                    <a:pt x="31" y="39"/>
                    <a:pt x="31" y="39"/>
                  </a:cubicBezTo>
                  <a:cubicBezTo>
                    <a:pt x="31" y="37"/>
                    <a:pt x="31" y="36"/>
                    <a:pt x="31" y="34"/>
                  </a:cubicBezTo>
                  <a:cubicBezTo>
                    <a:pt x="33" y="33"/>
                    <a:pt x="33" y="33"/>
                    <a:pt x="34" y="32"/>
                  </a:cubicBezTo>
                  <a:cubicBezTo>
                    <a:pt x="34" y="31"/>
                    <a:pt x="34" y="30"/>
                    <a:pt x="33" y="30"/>
                  </a:cubicBezTo>
                  <a:cubicBezTo>
                    <a:pt x="33" y="30"/>
                    <a:pt x="35" y="26"/>
                    <a:pt x="36" y="26"/>
                  </a:cubicBezTo>
                  <a:cubicBezTo>
                    <a:pt x="36" y="24"/>
                    <a:pt x="35" y="22"/>
                    <a:pt x="36" y="20"/>
                  </a:cubicBezTo>
                  <a:cubicBezTo>
                    <a:pt x="36" y="18"/>
                    <a:pt x="41" y="16"/>
                    <a:pt x="44" y="16"/>
                  </a:cubicBezTo>
                  <a:cubicBezTo>
                    <a:pt x="43" y="15"/>
                    <a:pt x="43" y="14"/>
                    <a:pt x="42" y="14"/>
                  </a:cubicBezTo>
                  <a:cubicBezTo>
                    <a:pt x="42" y="14"/>
                    <a:pt x="41" y="14"/>
                    <a:pt x="40" y="14"/>
                  </a:cubicBezTo>
                  <a:cubicBezTo>
                    <a:pt x="39" y="13"/>
                    <a:pt x="36" y="11"/>
                    <a:pt x="35" y="9"/>
                  </a:cubicBezTo>
                  <a:cubicBezTo>
                    <a:pt x="34" y="8"/>
                    <a:pt x="34" y="6"/>
                    <a:pt x="33" y="5"/>
                  </a:cubicBezTo>
                  <a:close/>
                  <a:moveTo>
                    <a:pt x="0" y="28"/>
                  </a:moveTo>
                  <a:cubicBezTo>
                    <a:pt x="0" y="28"/>
                    <a:pt x="0" y="29"/>
                    <a:pt x="2" y="31"/>
                  </a:cubicBezTo>
                  <a:cubicBezTo>
                    <a:pt x="4" y="32"/>
                    <a:pt x="4" y="34"/>
                    <a:pt x="6" y="35"/>
                  </a:cubicBezTo>
                  <a:cubicBezTo>
                    <a:pt x="7" y="36"/>
                    <a:pt x="7" y="36"/>
                    <a:pt x="9" y="36"/>
                  </a:cubicBezTo>
                  <a:cubicBezTo>
                    <a:pt x="10" y="36"/>
                    <a:pt x="13" y="35"/>
                    <a:pt x="13" y="35"/>
                  </a:cubicBezTo>
                  <a:cubicBezTo>
                    <a:pt x="13" y="35"/>
                    <a:pt x="13" y="33"/>
                    <a:pt x="10" y="31"/>
                  </a:cubicBezTo>
                  <a:cubicBezTo>
                    <a:pt x="8" y="29"/>
                    <a:pt x="7" y="28"/>
                    <a:pt x="7" y="28"/>
                  </a:cubicBezTo>
                  <a:cubicBezTo>
                    <a:pt x="7" y="28"/>
                    <a:pt x="6" y="27"/>
                    <a:pt x="3" y="27"/>
                  </a:cubicBezTo>
                  <a:cubicBezTo>
                    <a:pt x="1" y="27"/>
                    <a:pt x="0" y="28"/>
                    <a:pt x="0" y="28"/>
                  </a:cubicBezTo>
                  <a:close/>
                  <a:moveTo>
                    <a:pt x="21" y="27"/>
                  </a:moveTo>
                  <a:cubicBezTo>
                    <a:pt x="19" y="25"/>
                    <a:pt x="16" y="22"/>
                    <a:pt x="15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2" y="23"/>
                    <a:pt x="23" y="24"/>
                    <a:pt x="23" y="25"/>
                  </a:cubicBezTo>
                  <a:cubicBezTo>
                    <a:pt x="23" y="26"/>
                    <a:pt x="22" y="27"/>
                    <a:pt x="21" y="27"/>
                  </a:cubicBezTo>
                  <a:close/>
                </a:path>
              </a:pathLst>
            </a:custGeom>
            <a:grpFill/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54" name="Freeform 334">
              <a:extLst>
                <a:ext uri="{FF2B5EF4-FFF2-40B4-BE49-F238E27FC236}">
                  <a16:creationId xmlns:a16="http://schemas.microsoft.com/office/drawing/2014/main" id="{B050BFD3-3306-4487-AABA-4487370084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1251" y="2263163"/>
              <a:ext cx="211976" cy="114972"/>
            </a:xfrm>
            <a:custGeom>
              <a:avLst/>
              <a:gdLst>
                <a:gd name="T0" fmla="*/ 0 w 60"/>
                <a:gd name="T1" fmla="*/ 25 h 33"/>
                <a:gd name="T2" fmla="*/ 2 w 60"/>
                <a:gd name="T3" fmla="*/ 29 h 33"/>
                <a:gd name="T4" fmla="*/ 8 w 60"/>
                <a:gd name="T5" fmla="*/ 30 h 33"/>
                <a:gd name="T6" fmla="*/ 10 w 60"/>
                <a:gd name="T7" fmla="*/ 30 h 33"/>
                <a:gd name="T8" fmla="*/ 14 w 60"/>
                <a:gd name="T9" fmla="*/ 31 h 33"/>
                <a:gd name="T10" fmla="*/ 17 w 60"/>
                <a:gd name="T11" fmla="*/ 33 h 33"/>
                <a:gd name="T12" fmla="*/ 21 w 60"/>
                <a:gd name="T13" fmla="*/ 32 h 33"/>
                <a:gd name="T14" fmla="*/ 27 w 60"/>
                <a:gd name="T15" fmla="*/ 32 h 33"/>
                <a:gd name="T16" fmla="*/ 30 w 60"/>
                <a:gd name="T17" fmla="*/ 31 h 33"/>
                <a:gd name="T18" fmla="*/ 34 w 60"/>
                <a:gd name="T19" fmla="*/ 30 h 33"/>
                <a:gd name="T20" fmla="*/ 40 w 60"/>
                <a:gd name="T21" fmla="*/ 28 h 33"/>
                <a:gd name="T22" fmla="*/ 44 w 60"/>
                <a:gd name="T23" fmla="*/ 26 h 33"/>
                <a:gd name="T24" fmla="*/ 50 w 60"/>
                <a:gd name="T25" fmla="*/ 27 h 33"/>
                <a:gd name="T26" fmla="*/ 53 w 60"/>
                <a:gd name="T27" fmla="*/ 25 h 33"/>
                <a:gd name="T28" fmla="*/ 56 w 60"/>
                <a:gd name="T29" fmla="*/ 22 h 33"/>
                <a:gd name="T30" fmla="*/ 58 w 60"/>
                <a:gd name="T31" fmla="*/ 16 h 33"/>
                <a:gd name="T32" fmla="*/ 60 w 60"/>
                <a:gd name="T33" fmla="*/ 13 h 33"/>
                <a:gd name="T34" fmla="*/ 58 w 60"/>
                <a:gd name="T35" fmla="*/ 9 h 33"/>
                <a:gd name="T36" fmla="*/ 58 w 60"/>
                <a:gd name="T37" fmla="*/ 4 h 33"/>
                <a:gd name="T38" fmla="*/ 52 w 60"/>
                <a:gd name="T39" fmla="*/ 4 h 33"/>
                <a:gd name="T40" fmla="*/ 46 w 60"/>
                <a:gd name="T41" fmla="*/ 2 h 33"/>
                <a:gd name="T42" fmla="*/ 41 w 60"/>
                <a:gd name="T43" fmla="*/ 1 h 33"/>
                <a:gd name="T44" fmla="*/ 38 w 60"/>
                <a:gd name="T45" fmla="*/ 6 h 33"/>
                <a:gd name="T46" fmla="*/ 31 w 60"/>
                <a:gd name="T47" fmla="*/ 4 h 33"/>
                <a:gd name="T48" fmla="*/ 27 w 60"/>
                <a:gd name="T49" fmla="*/ 8 h 33"/>
                <a:gd name="T50" fmla="*/ 24 w 60"/>
                <a:gd name="T51" fmla="*/ 11 h 33"/>
                <a:gd name="T52" fmla="*/ 21 w 60"/>
                <a:gd name="T53" fmla="*/ 13 h 33"/>
                <a:gd name="T54" fmla="*/ 24 w 60"/>
                <a:gd name="T55" fmla="*/ 17 h 33"/>
                <a:gd name="T56" fmla="*/ 22 w 60"/>
                <a:gd name="T57" fmla="*/ 20 h 33"/>
                <a:gd name="T58" fmla="*/ 18 w 60"/>
                <a:gd name="T59" fmla="*/ 18 h 33"/>
                <a:gd name="T60" fmla="*/ 12 w 60"/>
                <a:gd name="T61" fmla="*/ 17 h 33"/>
                <a:gd name="T62" fmla="*/ 9 w 60"/>
                <a:gd name="T63" fmla="*/ 20 h 33"/>
                <a:gd name="T64" fmla="*/ 4 w 60"/>
                <a:gd name="T65" fmla="*/ 21 h 33"/>
                <a:gd name="T66" fmla="*/ 0 w 60"/>
                <a:gd name="T67" fmla="*/ 2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" h="33">
                  <a:moveTo>
                    <a:pt x="0" y="25"/>
                  </a:moveTo>
                  <a:cubicBezTo>
                    <a:pt x="3" y="24"/>
                    <a:pt x="3" y="26"/>
                    <a:pt x="2" y="29"/>
                  </a:cubicBezTo>
                  <a:cubicBezTo>
                    <a:pt x="2" y="29"/>
                    <a:pt x="8" y="32"/>
                    <a:pt x="8" y="30"/>
                  </a:cubicBezTo>
                  <a:cubicBezTo>
                    <a:pt x="8" y="29"/>
                    <a:pt x="7" y="29"/>
                    <a:pt x="10" y="30"/>
                  </a:cubicBezTo>
                  <a:cubicBezTo>
                    <a:pt x="13" y="31"/>
                    <a:pt x="10" y="31"/>
                    <a:pt x="14" y="31"/>
                  </a:cubicBezTo>
                  <a:cubicBezTo>
                    <a:pt x="17" y="31"/>
                    <a:pt x="15" y="33"/>
                    <a:pt x="17" y="33"/>
                  </a:cubicBezTo>
                  <a:cubicBezTo>
                    <a:pt x="19" y="33"/>
                    <a:pt x="19" y="33"/>
                    <a:pt x="21" y="32"/>
                  </a:cubicBezTo>
                  <a:cubicBezTo>
                    <a:pt x="23" y="32"/>
                    <a:pt x="27" y="32"/>
                    <a:pt x="27" y="32"/>
                  </a:cubicBezTo>
                  <a:cubicBezTo>
                    <a:pt x="27" y="32"/>
                    <a:pt x="30" y="33"/>
                    <a:pt x="30" y="31"/>
                  </a:cubicBezTo>
                  <a:cubicBezTo>
                    <a:pt x="30" y="29"/>
                    <a:pt x="31" y="29"/>
                    <a:pt x="34" y="30"/>
                  </a:cubicBezTo>
                  <a:cubicBezTo>
                    <a:pt x="37" y="31"/>
                    <a:pt x="39" y="30"/>
                    <a:pt x="40" y="28"/>
                  </a:cubicBezTo>
                  <a:cubicBezTo>
                    <a:pt x="41" y="26"/>
                    <a:pt x="42" y="26"/>
                    <a:pt x="44" y="26"/>
                  </a:cubicBezTo>
                  <a:cubicBezTo>
                    <a:pt x="46" y="26"/>
                    <a:pt x="48" y="28"/>
                    <a:pt x="50" y="27"/>
                  </a:cubicBezTo>
                  <a:cubicBezTo>
                    <a:pt x="52" y="25"/>
                    <a:pt x="53" y="25"/>
                    <a:pt x="53" y="25"/>
                  </a:cubicBezTo>
                  <a:cubicBezTo>
                    <a:pt x="53" y="25"/>
                    <a:pt x="54" y="21"/>
                    <a:pt x="56" y="22"/>
                  </a:cubicBezTo>
                  <a:cubicBezTo>
                    <a:pt x="58" y="23"/>
                    <a:pt x="58" y="16"/>
                    <a:pt x="58" y="16"/>
                  </a:cubicBezTo>
                  <a:cubicBezTo>
                    <a:pt x="58" y="16"/>
                    <a:pt x="57" y="12"/>
                    <a:pt x="60" y="13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55" y="8"/>
                    <a:pt x="58" y="4"/>
                    <a:pt x="58" y="4"/>
                  </a:cubicBezTo>
                  <a:cubicBezTo>
                    <a:pt x="58" y="4"/>
                    <a:pt x="55" y="4"/>
                    <a:pt x="52" y="4"/>
                  </a:cubicBezTo>
                  <a:cubicBezTo>
                    <a:pt x="50" y="5"/>
                    <a:pt x="48" y="4"/>
                    <a:pt x="46" y="2"/>
                  </a:cubicBezTo>
                  <a:cubicBezTo>
                    <a:pt x="44" y="0"/>
                    <a:pt x="41" y="1"/>
                    <a:pt x="41" y="1"/>
                  </a:cubicBezTo>
                  <a:cubicBezTo>
                    <a:pt x="41" y="1"/>
                    <a:pt x="39" y="2"/>
                    <a:pt x="38" y="6"/>
                  </a:cubicBezTo>
                  <a:cubicBezTo>
                    <a:pt x="36" y="9"/>
                    <a:pt x="31" y="4"/>
                    <a:pt x="31" y="4"/>
                  </a:cubicBezTo>
                  <a:cubicBezTo>
                    <a:pt x="31" y="4"/>
                    <a:pt x="27" y="5"/>
                    <a:pt x="27" y="8"/>
                  </a:cubicBezTo>
                  <a:cubicBezTo>
                    <a:pt x="28" y="11"/>
                    <a:pt x="27" y="11"/>
                    <a:pt x="24" y="11"/>
                  </a:cubicBezTo>
                  <a:cubicBezTo>
                    <a:pt x="22" y="12"/>
                    <a:pt x="21" y="13"/>
                    <a:pt x="21" y="13"/>
                  </a:cubicBezTo>
                  <a:cubicBezTo>
                    <a:pt x="21" y="13"/>
                    <a:pt x="24" y="14"/>
                    <a:pt x="24" y="17"/>
                  </a:cubicBezTo>
                  <a:cubicBezTo>
                    <a:pt x="24" y="20"/>
                    <a:pt x="24" y="21"/>
                    <a:pt x="22" y="20"/>
                  </a:cubicBezTo>
                  <a:cubicBezTo>
                    <a:pt x="20" y="19"/>
                    <a:pt x="20" y="17"/>
                    <a:pt x="18" y="18"/>
                  </a:cubicBezTo>
                  <a:cubicBezTo>
                    <a:pt x="16" y="18"/>
                    <a:pt x="13" y="16"/>
                    <a:pt x="12" y="17"/>
                  </a:cubicBezTo>
                  <a:cubicBezTo>
                    <a:pt x="11" y="18"/>
                    <a:pt x="11" y="20"/>
                    <a:pt x="9" y="20"/>
                  </a:cubicBezTo>
                  <a:cubicBezTo>
                    <a:pt x="7" y="20"/>
                    <a:pt x="7" y="21"/>
                    <a:pt x="4" y="21"/>
                  </a:cubicBezTo>
                  <a:cubicBezTo>
                    <a:pt x="2" y="21"/>
                    <a:pt x="1" y="24"/>
                    <a:pt x="0" y="25"/>
                  </a:cubicBez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55" name="Freeform 335">
              <a:extLst>
                <a:ext uri="{FF2B5EF4-FFF2-40B4-BE49-F238E27FC236}">
                  <a16:creationId xmlns:a16="http://schemas.microsoft.com/office/drawing/2014/main" id="{E5D236CF-0E2C-4A28-8A27-788F23AF4B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1251" y="2263163"/>
              <a:ext cx="211976" cy="114972"/>
            </a:xfrm>
            <a:custGeom>
              <a:avLst/>
              <a:gdLst>
                <a:gd name="T0" fmla="*/ 0 w 60"/>
                <a:gd name="T1" fmla="*/ 25 h 33"/>
                <a:gd name="T2" fmla="*/ 2 w 60"/>
                <a:gd name="T3" fmla="*/ 29 h 33"/>
                <a:gd name="T4" fmla="*/ 8 w 60"/>
                <a:gd name="T5" fmla="*/ 30 h 33"/>
                <a:gd name="T6" fmla="*/ 10 w 60"/>
                <a:gd name="T7" fmla="*/ 30 h 33"/>
                <a:gd name="T8" fmla="*/ 14 w 60"/>
                <a:gd name="T9" fmla="*/ 31 h 33"/>
                <a:gd name="T10" fmla="*/ 17 w 60"/>
                <a:gd name="T11" fmla="*/ 33 h 33"/>
                <a:gd name="T12" fmla="*/ 21 w 60"/>
                <a:gd name="T13" fmla="*/ 32 h 33"/>
                <a:gd name="T14" fmla="*/ 27 w 60"/>
                <a:gd name="T15" fmla="*/ 32 h 33"/>
                <a:gd name="T16" fmla="*/ 30 w 60"/>
                <a:gd name="T17" fmla="*/ 31 h 33"/>
                <a:gd name="T18" fmla="*/ 34 w 60"/>
                <a:gd name="T19" fmla="*/ 30 h 33"/>
                <a:gd name="T20" fmla="*/ 40 w 60"/>
                <a:gd name="T21" fmla="*/ 28 h 33"/>
                <a:gd name="T22" fmla="*/ 44 w 60"/>
                <a:gd name="T23" fmla="*/ 26 h 33"/>
                <a:gd name="T24" fmla="*/ 50 w 60"/>
                <a:gd name="T25" fmla="*/ 27 h 33"/>
                <a:gd name="T26" fmla="*/ 53 w 60"/>
                <a:gd name="T27" fmla="*/ 25 h 33"/>
                <a:gd name="T28" fmla="*/ 56 w 60"/>
                <a:gd name="T29" fmla="*/ 22 h 33"/>
                <a:gd name="T30" fmla="*/ 58 w 60"/>
                <a:gd name="T31" fmla="*/ 16 h 33"/>
                <a:gd name="T32" fmla="*/ 60 w 60"/>
                <a:gd name="T33" fmla="*/ 13 h 33"/>
                <a:gd name="T34" fmla="*/ 58 w 60"/>
                <a:gd name="T35" fmla="*/ 9 h 33"/>
                <a:gd name="T36" fmla="*/ 58 w 60"/>
                <a:gd name="T37" fmla="*/ 4 h 33"/>
                <a:gd name="T38" fmla="*/ 52 w 60"/>
                <a:gd name="T39" fmla="*/ 4 h 33"/>
                <a:gd name="T40" fmla="*/ 46 w 60"/>
                <a:gd name="T41" fmla="*/ 2 h 33"/>
                <a:gd name="T42" fmla="*/ 41 w 60"/>
                <a:gd name="T43" fmla="*/ 1 h 33"/>
                <a:gd name="T44" fmla="*/ 38 w 60"/>
                <a:gd name="T45" fmla="*/ 6 h 33"/>
                <a:gd name="T46" fmla="*/ 31 w 60"/>
                <a:gd name="T47" fmla="*/ 4 h 33"/>
                <a:gd name="T48" fmla="*/ 27 w 60"/>
                <a:gd name="T49" fmla="*/ 8 h 33"/>
                <a:gd name="T50" fmla="*/ 24 w 60"/>
                <a:gd name="T51" fmla="*/ 11 h 33"/>
                <a:gd name="T52" fmla="*/ 21 w 60"/>
                <a:gd name="T53" fmla="*/ 13 h 33"/>
                <a:gd name="T54" fmla="*/ 24 w 60"/>
                <a:gd name="T55" fmla="*/ 17 h 33"/>
                <a:gd name="T56" fmla="*/ 22 w 60"/>
                <a:gd name="T57" fmla="*/ 20 h 33"/>
                <a:gd name="T58" fmla="*/ 18 w 60"/>
                <a:gd name="T59" fmla="*/ 18 h 33"/>
                <a:gd name="T60" fmla="*/ 12 w 60"/>
                <a:gd name="T61" fmla="*/ 17 h 33"/>
                <a:gd name="T62" fmla="*/ 9 w 60"/>
                <a:gd name="T63" fmla="*/ 20 h 33"/>
                <a:gd name="T64" fmla="*/ 4 w 60"/>
                <a:gd name="T65" fmla="*/ 21 h 33"/>
                <a:gd name="T66" fmla="*/ 0 w 60"/>
                <a:gd name="T67" fmla="*/ 2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" h="33">
                  <a:moveTo>
                    <a:pt x="0" y="25"/>
                  </a:moveTo>
                  <a:cubicBezTo>
                    <a:pt x="3" y="24"/>
                    <a:pt x="3" y="26"/>
                    <a:pt x="2" y="29"/>
                  </a:cubicBezTo>
                  <a:cubicBezTo>
                    <a:pt x="2" y="29"/>
                    <a:pt x="8" y="32"/>
                    <a:pt x="8" y="30"/>
                  </a:cubicBezTo>
                  <a:cubicBezTo>
                    <a:pt x="8" y="29"/>
                    <a:pt x="7" y="29"/>
                    <a:pt x="10" y="30"/>
                  </a:cubicBezTo>
                  <a:cubicBezTo>
                    <a:pt x="13" y="31"/>
                    <a:pt x="10" y="31"/>
                    <a:pt x="14" y="31"/>
                  </a:cubicBezTo>
                  <a:cubicBezTo>
                    <a:pt x="17" y="31"/>
                    <a:pt x="15" y="33"/>
                    <a:pt x="17" y="33"/>
                  </a:cubicBezTo>
                  <a:cubicBezTo>
                    <a:pt x="19" y="33"/>
                    <a:pt x="19" y="33"/>
                    <a:pt x="21" y="32"/>
                  </a:cubicBezTo>
                  <a:cubicBezTo>
                    <a:pt x="23" y="32"/>
                    <a:pt x="27" y="32"/>
                    <a:pt x="27" y="32"/>
                  </a:cubicBezTo>
                  <a:cubicBezTo>
                    <a:pt x="27" y="32"/>
                    <a:pt x="30" y="33"/>
                    <a:pt x="30" y="31"/>
                  </a:cubicBezTo>
                  <a:cubicBezTo>
                    <a:pt x="30" y="29"/>
                    <a:pt x="31" y="29"/>
                    <a:pt x="34" y="30"/>
                  </a:cubicBezTo>
                  <a:cubicBezTo>
                    <a:pt x="37" y="31"/>
                    <a:pt x="39" y="30"/>
                    <a:pt x="40" y="28"/>
                  </a:cubicBezTo>
                  <a:cubicBezTo>
                    <a:pt x="41" y="26"/>
                    <a:pt x="42" y="26"/>
                    <a:pt x="44" y="26"/>
                  </a:cubicBezTo>
                  <a:cubicBezTo>
                    <a:pt x="46" y="26"/>
                    <a:pt x="48" y="28"/>
                    <a:pt x="50" y="27"/>
                  </a:cubicBezTo>
                  <a:cubicBezTo>
                    <a:pt x="52" y="25"/>
                    <a:pt x="53" y="25"/>
                    <a:pt x="53" y="25"/>
                  </a:cubicBezTo>
                  <a:cubicBezTo>
                    <a:pt x="53" y="25"/>
                    <a:pt x="54" y="21"/>
                    <a:pt x="56" y="22"/>
                  </a:cubicBezTo>
                  <a:cubicBezTo>
                    <a:pt x="58" y="23"/>
                    <a:pt x="58" y="16"/>
                    <a:pt x="58" y="16"/>
                  </a:cubicBezTo>
                  <a:cubicBezTo>
                    <a:pt x="58" y="16"/>
                    <a:pt x="57" y="12"/>
                    <a:pt x="60" y="13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55" y="8"/>
                    <a:pt x="58" y="4"/>
                    <a:pt x="58" y="4"/>
                  </a:cubicBezTo>
                  <a:cubicBezTo>
                    <a:pt x="58" y="4"/>
                    <a:pt x="55" y="4"/>
                    <a:pt x="52" y="4"/>
                  </a:cubicBezTo>
                  <a:cubicBezTo>
                    <a:pt x="50" y="5"/>
                    <a:pt x="48" y="4"/>
                    <a:pt x="46" y="2"/>
                  </a:cubicBezTo>
                  <a:cubicBezTo>
                    <a:pt x="44" y="0"/>
                    <a:pt x="41" y="1"/>
                    <a:pt x="41" y="1"/>
                  </a:cubicBezTo>
                  <a:cubicBezTo>
                    <a:pt x="41" y="1"/>
                    <a:pt x="39" y="2"/>
                    <a:pt x="38" y="6"/>
                  </a:cubicBezTo>
                  <a:cubicBezTo>
                    <a:pt x="36" y="9"/>
                    <a:pt x="31" y="4"/>
                    <a:pt x="31" y="4"/>
                  </a:cubicBezTo>
                  <a:cubicBezTo>
                    <a:pt x="31" y="4"/>
                    <a:pt x="27" y="5"/>
                    <a:pt x="27" y="8"/>
                  </a:cubicBezTo>
                  <a:cubicBezTo>
                    <a:pt x="28" y="11"/>
                    <a:pt x="27" y="11"/>
                    <a:pt x="24" y="11"/>
                  </a:cubicBezTo>
                  <a:cubicBezTo>
                    <a:pt x="22" y="12"/>
                    <a:pt x="21" y="13"/>
                    <a:pt x="21" y="13"/>
                  </a:cubicBezTo>
                  <a:cubicBezTo>
                    <a:pt x="21" y="13"/>
                    <a:pt x="24" y="14"/>
                    <a:pt x="24" y="17"/>
                  </a:cubicBezTo>
                  <a:cubicBezTo>
                    <a:pt x="24" y="20"/>
                    <a:pt x="24" y="21"/>
                    <a:pt x="22" y="20"/>
                  </a:cubicBezTo>
                  <a:cubicBezTo>
                    <a:pt x="20" y="19"/>
                    <a:pt x="20" y="17"/>
                    <a:pt x="18" y="18"/>
                  </a:cubicBezTo>
                  <a:cubicBezTo>
                    <a:pt x="16" y="18"/>
                    <a:pt x="13" y="16"/>
                    <a:pt x="12" y="17"/>
                  </a:cubicBezTo>
                  <a:cubicBezTo>
                    <a:pt x="11" y="18"/>
                    <a:pt x="11" y="20"/>
                    <a:pt x="9" y="20"/>
                  </a:cubicBezTo>
                  <a:cubicBezTo>
                    <a:pt x="7" y="20"/>
                    <a:pt x="7" y="21"/>
                    <a:pt x="4" y="21"/>
                  </a:cubicBezTo>
                  <a:cubicBezTo>
                    <a:pt x="2" y="21"/>
                    <a:pt x="1" y="24"/>
                    <a:pt x="0" y="25"/>
                  </a:cubicBezTo>
                  <a:close/>
                </a:path>
              </a:pathLst>
            </a:custGeom>
            <a:grpFill/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56" name="Freeform 336">
              <a:extLst>
                <a:ext uri="{FF2B5EF4-FFF2-40B4-BE49-F238E27FC236}">
                  <a16:creationId xmlns:a16="http://schemas.microsoft.com/office/drawing/2014/main" id="{6C94B478-575D-4412-9811-F06AD872DA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98020" y="4670381"/>
              <a:ext cx="1223355" cy="1304208"/>
            </a:xfrm>
            <a:custGeom>
              <a:avLst/>
              <a:gdLst>
                <a:gd name="T0" fmla="*/ 264 w 347"/>
                <a:gd name="T1" fmla="*/ 309 h 370"/>
                <a:gd name="T2" fmla="*/ 275 w 347"/>
                <a:gd name="T3" fmla="*/ 302 h 370"/>
                <a:gd name="T4" fmla="*/ 279 w 347"/>
                <a:gd name="T5" fmla="*/ 310 h 370"/>
                <a:gd name="T6" fmla="*/ 295 w 347"/>
                <a:gd name="T7" fmla="*/ 304 h 370"/>
                <a:gd name="T8" fmla="*/ 313 w 347"/>
                <a:gd name="T9" fmla="*/ 291 h 370"/>
                <a:gd name="T10" fmla="*/ 323 w 347"/>
                <a:gd name="T11" fmla="*/ 262 h 370"/>
                <a:gd name="T12" fmla="*/ 333 w 347"/>
                <a:gd name="T13" fmla="*/ 238 h 370"/>
                <a:gd name="T14" fmla="*/ 343 w 347"/>
                <a:gd name="T15" fmla="*/ 215 h 370"/>
                <a:gd name="T16" fmla="*/ 341 w 347"/>
                <a:gd name="T17" fmla="*/ 165 h 370"/>
                <a:gd name="T18" fmla="*/ 329 w 347"/>
                <a:gd name="T19" fmla="*/ 143 h 370"/>
                <a:gd name="T20" fmla="*/ 311 w 347"/>
                <a:gd name="T21" fmla="*/ 110 h 370"/>
                <a:gd name="T22" fmla="*/ 290 w 347"/>
                <a:gd name="T23" fmla="*/ 90 h 370"/>
                <a:gd name="T24" fmla="*/ 277 w 347"/>
                <a:gd name="T25" fmla="*/ 42 h 370"/>
                <a:gd name="T26" fmla="*/ 262 w 347"/>
                <a:gd name="T27" fmla="*/ 19 h 370"/>
                <a:gd name="T28" fmla="*/ 248 w 347"/>
                <a:gd name="T29" fmla="*/ 1 h 370"/>
                <a:gd name="T30" fmla="*/ 244 w 347"/>
                <a:gd name="T31" fmla="*/ 48 h 370"/>
                <a:gd name="T32" fmla="*/ 225 w 347"/>
                <a:gd name="T33" fmla="*/ 65 h 370"/>
                <a:gd name="T34" fmla="*/ 193 w 347"/>
                <a:gd name="T35" fmla="*/ 44 h 370"/>
                <a:gd name="T36" fmla="*/ 203 w 347"/>
                <a:gd name="T37" fmla="*/ 14 h 370"/>
                <a:gd name="T38" fmla="*/ 181 w 347"/>
                <a:gd name="T39" fmla="*/ 10 h 370"/>
                <a:gd name="T40" fmla="*/ 170 w 347"/>
                <a:gd name="T41" fmla="*/ 14 h 370"/>
                <a:gd name="T42" fmla="*/ 147 w 347"/>
                <a:gd name="T43" fmla="*/ 20 h 370"/>
                <a:gd name="T44" fmla="*/ 139 w 347"/>
                <a:gd name="T45" fmla="*/ 44 h 370"/>
                <a:gd name="T46" fmla="*/ 125 w 347"/>
                <a:gd name="T47" fmla="*/ 35 h 370"/>
                <a:gd name="T48" fmla="*/ 107 w 347"/>
                <a:gd name="T49" fmla="*/ 38 h 370"/>
                <a:gd name="T50" fmla="*/ 95 w 347"/>
                <a:gd name="T51" fmla="*/ 55 h 370"/>
                <a:gd name="T52" fmla="*/ 87 w 347"/>
                <a:gd name="T53" fmla="*/ 64 h 370"/>
                <a:gd name="T54" fmla="*/ 79 w 347"/>
                <a:gd name="T55" fmla="*/ 75 h 370"/>
                <a:gd name="T56" fmla="*/ 47 w 347"/>
                <a:gd name="T57" fmla="*/ 100 h 370"/>
                <a:gd name="T58" fmla="*/ 20 w 347"/>
                <a:gd name="T59" fmla="*/ 114 h 370"/>
                <a:gd name="T60" fmla="*/ 6 w 347"/>
                <a:gd name="T61" fmla="*/ 128 h 370"/>
                <a:gd name="T62" fmla="*/ 7 w 347"/>
                <a:gd name="T63" fmla="*/ 155 h 370"/>
                <a:gd name="T64" fmla="*/ 0 w 347"/>
                <a:gd name="T65" fmla="*/ 159 h 370"/>
                <a:gd name="T66" fmla="*/ 16 w 347"/>
                <a:gd name="T67" fmla="*/ 189 h 370"/>
                <a:gd name="T68" fmla="*/ 22 w 347"/>
                <a:gd name="T69" fmla="*/ 230 h 370"/>
                <a:gd name="T70" fmla="*/ 24 w 347"/>
                <a:gd name="T71" fmla="*/ 257 h 370"/>
                <a:gd name="T72" fmla="*/ 49 w 347"/>
                <a:gd name="T73" fmla="*/ 255 h 370"/>
                <a:gd name="T74" fmla="*/ 64 w 347"/>
                <a:gd name="T75" fmla="*/ 252 h 370"/>
                <a:gd name="T76" fmla="*/ 86 w 347"/>
                <a:gd name="T77" fmla="*/ 251 h 370"/>
                <a:gd name="T78" fmla="*/ 109 w 347"/>
                <a:gd name="T79" fmla="*/ 232 h 370"/>
                <a:gd name="T80" fmla="*/ 151 w 347"/>
                <a:gd name="T81" fmla="*/ 226 h 370"/>
                <a:gd name="T82" fmla="*/ 177 w 347"/>
                <a:gd name="T83" fmla="*/ 232 h 370"/>
                <a:gd name="T84" fmla="*/ 189 w 347"/>
                <a:gd name="T85" fmla="*/ 256 h 370"/>
                <a:gd name="T86" fmla="*/ 210 w 347"/>
                <a:gd name="T87" fmla="*/ 249 h 370"/>
                <a:gd name="T88" fmla="*/ 209 w 347"/>
                <a:gd name="T89" fmla="*/ 265 h 370"/>
                <a:gd name="T90" fmla="*/ 224 w 347"/>
                <a:gd name="T91" fmla="*/ 270 h 370"/>
                <a:gd name="T92" fmla="*/ 248 w 347"/>
                <a:gd name="T93" fmla="*/ 304 h 370"/>
                <a:gd name="T94" fmla="*/ 275 w 347"/>
                <a:gd name="T95" fmla="*/ 359 h 370"/>
                <a:gd name="T96" fmla="*/ 291 w 347"/>
                <a:gd name="T97" fmla="*/ 369 h 370"/>
                <a:gd name="T98" fmla="*/ 293 w 347"/>
                <a:gd name="T99" fmla="*/ 363 h 370"/>
                <a:gd name="T100" fmla="*/ 275 w 347"/>
                <a:gd name="T101" fmla="*/ 336 h 370"/>
                <a:gd name="T102" fmla="*/ 301 w 347"/>
                <a:gd name="T103" fmla="*/ 330 h 370"/>
                <a:gd name="T104" fmla="*/ 190 w 347"/>
                <a:gd name="T105" fmla="*/ 222 h 370"/>
                <a:gd name="T106" fmla="*/ 194 w 347"/>
                <a:gd name="T107" fmla="*/ 221 h 370"/>
                <a:gd name="T108" fmla="*/ 226 w 347"/>
                <a:gd name="T109" fmla="*/ 63 h 370"/>
                <a:gd name="T110" fmla="*/ 202 w 347"/>
                <a:gd name="T111" fmla="*/ 30 h 370"/>
                <a:gd name="T112" fmla="*/ 152 w 347"/>
                <a:gd name="T113" fmla="*/ 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47" h="370">
                  <a:moveTo>
                    <a:pt x="248" y="304"/>
                  </a:moveTo>
                  <a:cubicBezTo>
                    <a:pt x="248" y="304"/>
                    <a:pt x="249" y="306"/>
                    <a:pt x="249" y="306"/>
                  </a:cubicBezTo>
                  <a:cubicBezTo>
                    <a:pt x="249" y="307"/>
                    <a:pt x="251" y="306"/>
                    <a:pt x="252" y="306"/>
                  </a:cubicBezTo>
                  <a:cubicBezTo>
                    <a:pt x="252" y="308"/>
                    <a:pt x="251" y="310"/>
                    <a:pt x="253" y="311"/>
                  </a:cubicBezTo>
                  <a:cubicBezTo>
                    <a:pt x="253" y="311"/>
                    <a:pt x="254" y="310"/>
                    <a:pt x="255" y="310"/>
                  </a:cubicBezTo>
                  <a:cubicBezTo>
                    <a:pt x="256" y="310"/>
                    <a:pt x="257" y="313"/>
                    <a:pt x="258" y="314"/>
                  </a:cubicBezTo>
                  <a:cubicBezTo>
                    <a:pt x="259" y="313"/>
                    <a:pt x="261" y="313"/>
                    <a:pt x="262" y="312"/>
                  </a:cubicBezTo>
                  <a:cubicBezTo>
                    <a:pt x="263" y="311"/>
                    <a:pt x="263" y="309"/>
                    <a:pt x="264" y="309"/>
                  </a:cubicBezTo>
                  <a:cubicBezTo>
                    <a:pt x="265" y="309"/>
                    <a:pt x="265" y="309"/>
                    <a:pt x="265" y="309"/>
                  </a:cubicBezTo>
                  <a:cubicBezTo>
                    <a:pt x="266" y="308"/>
                    <a:pt x="265" y="306"/>
                    <a:pt x="266" y="306"/>
                  </a:cubicBezTo>
                  <a:cubicBezTo>
                    <a:pt x="267" y="305"/>
                    <a:pt x="268" y="305"/>
                    <a:pt x="269" y="304"/>
                  </a:cubicBezTo>
                  <a:cubicBezTo>
                    <a:pt x="270" y="302"/>
                    <a:pt x="266" y="304"/>
                    <a:pt x="269" y="302"/>
                  </a:cubicBezTo>
                  <a:cubicBezTo>
                    <a:pt x="270" y="301"/>
                    <a:pt x="270" y="301"/>
                    <a:pt x="271" y="300"/>
                  </a:cubicBezTo>
                  <a:cubicBezTo>
                    <a:pt x="271" y="299"/>
                    <a:pt x="271" y="299"/>
                    <a:pt x="271" y="299"/>
                  </a:cubicBezTo>
                  <a:cubicBezTo>
                    <a:pt x="272" y="299"/>
                    <a:pt x="274" y="300"/>
                    <a:pt x="274" y="300"/>
                  </a:cubicBezTo>
                  <a:cubicBezTo>
                    <a:pt x="274" y="301"/>
                    <a:pt x="274" y="301"/>
                    <a:pt x="275" y="302"/>
                  </a:cubicBezTo>
                  <a:cubicBezTo>
                    <a:pt x="274" y="303"/>
                    <a:pt x="271" y="304"/>
                    <a:pt x="271" y="304"/>
                  </a:cubicBezTo>
                  <a:cubicBezTo>
                    <a:pt x="271" y="305"/>
                    <a:pt x="272" y="306"/>
                    <a:pt x="271" y="306"/>
                  </a:cubicBezTo>
                  <a:cubicBezTo>
                    <a:pt x="272" y="306"/>
                    <a:pt x="273" y="307"/>
                    <a:pt x="274" y="306"/>
                  </a:cubicBezTo>
                  <a:cubicBezTo>
                    <a:pt x="275" y="306"/>
                    <a:pt x="276" y="305"/>
                    <a:pt x="277" y="304"/>
                  </a:cubicBezTo>
                  <a:cubicBezTo>
                    <a:pt x="277" y="304"/>
                    <a:pt x="277" y="306"/>
                    <a:pt x="277" y="306"/>
                  </a:cubicBezTo>
                  <a:cubicBezTo>
                    <a:pt x="276" y="307"/>
                    <a:pt x="275" y="307"/>
                    <a:pt x="275" y="307"/>
                  </a:cubicBezTo>
                  <a:cubicBezTo>
                    <a:pt x="275" y="308"/>
                    <a:pt x="275" y="308"/>
                    <a:pt x="275" y="308"/>
                  </a:cubicBezTo>
                  <a:cubicBezTo>
                    <a:pt x="275" y="309"/>
                    <a:pt x="279" y="310"/>
                    <a:pt x="279" y="310"/>
                  </a:cubicBezTo>
                  <a:cubicBezTo>
                    <a:pt x="281" y="314"/>
                    <a:pt x="281" y="314"/>
                    <a:pt x="281" y="314"/>
                  </a:cubicBezTo>
                  <a:cubicBezTo>
                    <a:pt x="281" y="313"/>
                    <a:pt x="282" y="312"/>
                    <a:pt x="283" y="313"/>
                  </a:cubicBezTo>
                  <a:cubicBezTo>
                    <a:pt x="283" y="313"/>
                    <a:pt x="283" y="315"/>
                    <a:pt x="283" y="316"/>
                  </a:cubicBezTo>
                  <a:cubicBezTo>
                    <a:pt x="284" y="317"/>
                    <a:pt x="285" y="317"/>
                    <a:pt x="285" y="317"/>
                  </a:cubicBezTo>
                  <a:cubicBezTo>
                    <a:pt x="287" y="313"/>
                    <a:pt x="285" y="315"/>
                    <a:pt x="287" y="313"/>
                  </a:cubicBezTo>
                  <a:cubicBezTo>
                    <a:pt x="288" y="312"/>
                    <a:pt x="289" y="313"/>
                    <a:pt x="290" y="312"/>
                  </a:cubicBezTo>
                  <a:cubicBezTo>
                    <a:pt x="290" y="312"/>
                    <a:pt x="291" y="310"/>
                    <a:pt x="291" y="310"/>
                  </a:cubicBezTo>
                  <a:cubicBezTo>
                    <a:pt x="292" y="308"/>
                    <a:pt x="295" y="306"/>
                    <a:pt x="295" y="304"/>
                  </a:cubicBezTo>
                  <a:cubicBezTo>
                    <a:pt x="296" y="303"/>
                    <a:pt x="294" y="303"/>
                    <a:pt x="295" y="302"/>
                  </a:cubicBezTo>
                  <a:cubicBezTo>
                    <a:pt x="295" y="301"/>
                    <a:pt x="296" y="300"/>
                    <a:pt x="297" y="299"/>
                  </a:cubicBezTo>
                  <a:cubicBezTo>
                    <a:pt x="303" y="299"/>
                    <a:pt x="307" y="298"/>
                    <a:pt x="311" y="300"/>
                  </a:cubicBezTo>
                  <a:cubicBezTo>
                    <a:pt x="312" y="297"/>
                    <a:pt x="312" y="297"/>
                    <a:pt x="312" y="297"/>
                  </a:cubicBezTo>
                  <a:cubicBezTo>
                    <a:pt x="312" y="297"/>
                    <a:pt x="314" y="297"/>
                    <a:pt x="315" y="297"/>
                  </a:cubicBezTo>
                  <a:cubicBezTo>
                    <a:pt x="315" y="296"/>
                    <a:pt x="314" y="294"/>
                    <a:pt x="314" y="294"/>
                  </a:cubicBezTo>
                  <a:cubicBezTo>
                    <a:pt x="316" y="293"/>
                    <a:pt x="315" y="294"/>
                    <a:pt x="316" y="292"/>
                  </a:cubicBezTo>
                  <a:cubicBezTo>
                    <a:pt x="315" y="291"/>
                    <a:pt x="314" y="291"/>
                    <a:pt x="313" y="291"/>
                  </a:cubicBezTo>
                  <a:cubicBezTo>
                    <a:pt x="313" y="290"/>
                    <a:pt x="313" y="289"/>
                    <a:pt x="312" y="288"/>
                  </a:cubicBezTo>
                  <a:cubicBezTo>
                    <a:pt x="314" y="285"/>
                    <a:pt x="316" y="282"/>
                    <a:pt x="317" y="278"/>
                  </a:cubicBezTo>
                  <a:cubicBezTo>
                    <a:pt x="317" y="278"/>
                    <a:pt x="317" y="273"/>
                    <a:pt x="317" y="271"/>
                  </a:cubicBezTo>
                  <a:cubicBezTo>
                    <a:pt x="318" y="271"/>
                    <a:pt x="318" y="271"/>
                    <a:pt x="318" y="271"/>
                  </a:cubicBezTo>
                  <a:cubicBezTo>
                    <a:pt x="319" y="270"/>
                    <a:pt x="319" y="268"/>
                    <a:pt x="320" y="266"/>
                  </a:cubicBezTo>
                  <a:cubicBezTo>
                    <a:pt x="321" y="266"/>
                    <a:pt x="321" y="266"/>
                    <a:pt x="321" y="266"/>
                  </a:cubicBezTo>
                  <a:cubicBezTo>
                    <a:pt x="322" y="266"/>
                    <a:pt x="322" y="263"/>
                    <a:pt x="321" y="262"/>
                  </a:cubicBezTo>
                  <a:cubicBezTo>
                    <a:pt x="323" y="262"/>
                    <a:pt x="323" y="262"/>
                    <a:pt x="323" y="262"/>
                  </a:cubicBezTo>
                  <a:cubicBezTo>
                    <a:pt x="323" y="261"/>
                    <a:pt x="322" y="259"/>
                    <a:pt x="323" y="258"/>
                  </a:cubicBezTo>
                  <a:cubicBezTo>
                    <a:pt x="324" y="257"/>
                    <a:pt x="324" y="257"/>
                    <a:pt x="324" y="257"/>
                  </a:cubicBezTo>
                  <a:cubicBezTo>
                    <a:pt x="325" y="253"/>
                    <a:pt x="325" y="251"/>
                    <a:pt x="324" y="248"/>
                  </a:cubicBezTo>
                  <a:cubicBezTo>
                    <a:pt x="325" y="247"/>
                    <a:pt x="326" y="247"/>
                    <a:pt x="327" y="246"/>
                  </a:cubicBezTo>
                  <a:cubicBezTo>
                    <a:pt x="327" y="246"/>
                    <a:pt x="327" y="244"/>
                    <a:pt x="327" y="243"/>
                  </a:cubicBezTo>
                  <a:cubicBezTo>
                    <a:pt x="328" y="242"/>
                    <a:pt x="330" y="242"/>
                    <a:pt x="331" y="241"/>
                  </a:cubicBezTo>
                  <a:cubicBezTo>
                    <a:pt x="332" y="241"/>
                    <a:pt x="332" y="239"/>
                    <a:pt x="333" y="238"/>
                  </a:cubicBezTo>
                  <a:cubicBezTo>
                    <a:pt x="333" y="238"/>
                    <a:pt x="333" y="238"/>
                    <a:pt x="333" y="238"/>
                  </a:cubicBezTo>
                  <a:cubicBezTo>
                    <a:pt x="335" y="237"/>
                    <a:pt x="335" y="238"/>
                    <a:pt x="337" y="237"/>
                  </a:cubicBezTo>
                  <a:cubicBezTo>
                    <a:pt x="337" y="236"/>
                    <a:pt x="336" y="233"/>
                    <a:pt x="337" y="232"/>
                  </a:cubicBezTo>
                  <a:cubicBezTo>
                    <a:pt x="337" y="231"/>
                    <a:pt x="338" y="230"/>
                    <a:pt x="339" y="230"/>
                  </a:cubicBezTo>
                  <a:cubicBezTo>
                    <a:pt x="340" y="230"/>
                    <a:pt x="340" y="230"/>
                    <a:pt x="340" y="230"/>
                  </a:cubicBezTo>
                  <a:cubicBezTo>
                    <a:pt x="340" y="229"/>
                    <a:pt x="340" y="227"/>
                    <a:pt x="340" y="227"/>
                  </a:cubicBezTo>
                  <a:cubicBezTo>
                    <a:pt x="340" y="225"/>
                    <a:pt x="342" y="223"/>
                    <a:pt x="342" y="222"/>
                  </a:cubicBezTo>
                  <a:cubicBezTo>
                    <a:pt x="342" y="220"/>
                    <a:pt x="341" y="218"/>
                    <a:pt x="341" y="217"/>
                  </a:cubicBezTo>
                  <a:cubicBezTo>
                    <a:pt x="341" y="217"/>
                    <a:pt x="342" y="215"/>
                    <a:pt x="343" y="215"/>
                  </a:cubicBezTo>
                  <a:cubicBezTo>
                    <a:pt x="341" y="210"/>
                    <a:pt x="342" y="208"/>
                    <a:pt x="343" y="204"/>
                  </a:cubicBezTo>
                  <a:cubicBezTo>
                    <a:pt x="342" y="203"/>
                    <a:pt x="342" y="204"/>
                    <a:pt x="341" y="202"/>
                  </a:cubicBezTo>
                  <a:cubicBezTo>
                    <a:pt x="343" y="200"/>
                    <a:pt x="347" y="200"/>
                    <a:pt x="343" y="197"/>
                  </a:cubicBezTo>
                  <a:cubicBezTo>
                    <a:pt x="344" y="195"/>
                    <a:pt x="347" y="194"/>
                    <a:pt x="345" y="189"/>
                  </a:cubicBezTo>
                  <a:cubicBezTo>
                    <a:pt x="345" y="187"/>
                    <a:pt x="343" y="186"/>
                    <a:pt x="342" y="185"/>
                  </a:cubicBezTo>
                  <a:cubicBezTo>
                    <a:pt x="341" y="184"/>
                    <a:pt x="340" y="179"/>
                    <a:pt x="340" y="179"/>
                  </a:cubicBezTo>
                  <a:cubicBezTo>
                    <a:pt x="340" y="175"/>
                    <a:pt x="340" y="169"/>
                    <a:pt x="341" y="167"/>
                  </a:cubicBezTo>
                  <a:cubicBezTo>
                    <a:pt x="341" y="165"/>
                    <a:pt x="341" y="165"/>
                    <a:pt x="341" y="165"/>
                  </a:cubicBezTo>
                  <a:cubicBezTo>
                    <a:pt x="340" y="165"/>
                    <a:pt x="341" y="161"/>
                    <a:pt x="341" y="161"/>
                  </a:cubicBezTo>
                  <a:cubicBezTo>
                    <a:pt x="339" y="160"/>
                    <a:pt x="339" y="160"/>
                    <a:pt x="339" y="160"/>
                  </a:cubicBezTo>
                  <a:cubicBezTo>
                    <a:pt x="339" y="159"/>
                    <a:pt x="340" y="158"/>
                    <a:pt x="339" y="157"/>
                  </a:cubicBezTo>
                  <a:cubicBezTo>
                    <a:pt x="339" y="156"/>
                    <a:pt x="338" y="156"/>
                    <a:pt x="337" y="156"/>
                  </a:cubicBezTo>
                  <a:cubicBezTo>
                    <a:pt x="336" y="155"/>
                    <a:pt x="336" y="153"/>
                    <a:pt x="335" y="152"/>
                  </a:cubicBezTo>
                  <a:cubicBezTo>
                    <a:pt x="335" y="151"/>
                    <a:pt x="332" y="151"/>
                    <a:pt x="332" y="150"/>
                  </a:cubicBezTo>
                  <a:cubicBezTo>
                    <a:pt x="331" y="149"/>
                    <a:pt x="332" y="148"/>
                    <a:pt x="332" y="147"/>
                  </a:cubicBezTo>
                  <a:cubicBezTo>
                    <a:pt x="332" y="146"/>
                    <a:pt x="330" y="144"/>
                    <a:pt x="329" y="143"/>
                  </a:cubicBezTo>
                  <a:cubicBezTo>
                    <a:pt x="328" y="142"/>
                    <a:pt x="324" y="140"/>
                    <a:pt x="323" y="139"/>
                  </a:cubicBezTo>
                  <a:cubicBezTo>
                    <a:pt x="322" y="136"/>
                    <a:pt x="324" y="130"/>
                    <a:pt x="322" y="127"/>
                  </a:cubicBezTo>
                  <a:cubicBezTo>
                    <a:pt x="321" y="127"/>
                    <a:pt x="321" y="127"/>
                    <a:pt x="321" y="127"/>
                  </a:cubicBezTo>
                  <a:cubicBezTo>
                    <a:pt x="318" y="123"/>
                    <a:pt x="318" y="123"/>
                    <a:pt x="318" y="123"/>
                  </a:cubicBezTo>
                  <a:cubicBezTo>
                    <a:pt x="317" y="123"/>
                    <a:pt x="315" y="126"/>
                    <a:pt x="313" y="123"/>
                  </a:cubicBezTo>
                  <a:cubicBezTo>
                    <a:pt x="311" y="119"/>
                    <a:pt x="314" y="118"/>
                    <a:pt x="313" y="114"/>
                  </a:cubicBezTo>
                  <a:cubicBezTo>
                    <a:pt x="312" y="113"/>
                    <a:pt x="312" y="113"/>
                    <a:pt x="312" y="113"/>
                  </a:cubicBezTo>
                  <a:cubicBezTo>
                    <a:pt x="311" y="112"/>
                    <a:pt x="312" y="111"/>
                    <a:pt x="311" y="110"/>
                  </a:cubicBezTo>
                  <a:cubicBezTo>
                    <a:pt x="309" y="105"/>
                    <a:pt x="304" y="110"/>
                    <a:pt x="307" y="100"/>
                  </a:cubicBezTo>
                  <a:cubicBezTo>
                    <a:pt x="306" y="99"/>
                    <a:pt x="304" y="97"/>
                    <a:pt x="302" y="96"/>
                  </a:cubicBezTo>
                  <a:cubicBezTo>
                    <a:pt x="302" y="96"/>
                    <a:pt x="302" y="94"/>
                    <a:pt x="302" y="94"/>
                  </a:cubicBezTo>
                  <a:cubicBezTo>
                    <a:pt x="297" y="92"/>
                    <a:pt x="297" y="92"/>
                    <a:pt x="297" y="92"/>
                  </a:cubicBezTo>
                  <a:cubicBezTo>
                    <a:pt x="297" y="92"/>
                    <a:pt x="298" y="93"/>
                    <a:pt x="296" y="94"/>
                  </a:cubicBezTo>
                  <a:cubicBezTo>
                    <a:pt x="296" y="93"/>
                    <a:pt x="295" y="93"/>
                    <a:pt x="294" y="92"/>
                  </a:cubicBezTo>
                  <a:cubicBezTo>
                    <a:pt x="294" y="92"/>
                    <a:pt x="294" y="90"/>
                    <a:pt x="294" y="90"/>
                  </a:cubicBezTo>
                  <a:cubicBezTo>
                    <a:pt x="293" y="89"/>
                    <a:pt x="291" y="90"/>
                    <a:pt x="290" y="90"/>
                  </a:cubicBezTo>
                  <a:cubicBezTo>
                    <a:pt x="289" y="89"/>
                    <a:pt x="288" y="88"/>
                    <a:pt x="287" y="88"/>
                  </a:cubicBezTo>
                  <a:cubicBezTo>
                    <a:pt x="285" y="87"/>
                    <a:pt x="285" y="87"/>
                    <a:pt x="285" y="87"/>
                  </a:cubicBezTo>
                  <a:cubicBezTo>
                    <a:pt x="284" y="85"/>
                    <a:pt x="285" y="82"/>
                    <a:pt x="285" y="82"/>
                  </a:cubicBezTo>
                  <a:cubicBezTo>
                    <a:pt x="284" y="77"/>
                    <a:pt x="285" y="74"/>
                    <a:pt x="284" y="68"/>
                  </a:cubicBezTo>
                  <a:cubicBezTo>
                    <a:pt x="284" y="68"/>
                    <a:pt x="282" y="66"/>
                    <a:pt x="282" y="66"/>
                  </a:cubicBezTo>
                  <a:cubicBezTo>
                    <a:pt x="282" y="65"/>
                    <a:pt x="282" y="63"/>
                    <a:pt x="282" y="62"/>
                  </a:cubicBezTo>
                  <a:cubicBezTo>
                    <a:pt x="282" y="61"/>
                    <a:pt x="277" y="58"/>
                    <a:pt x="277" y="56"/>
                  </a:cubicBezTo>
                  <a:cubicBezTo>
                    <a:pt x="276" y="54"/>
                    <a:pt x="277" y="45"/>
                    <a:pt x="277" y="42"/>
                  </a:cubicBezTo>
                  <a:cubicBezTo>
                    <a:pt x="276" y="42"/>
                    <a:pt x="277" y="41"/>
                    <a:pt x="277" y="41"/>
                  </a:cubicBezTo>
                  <a:cubicBezTo>
                    <a:pt x="276" y="41"/>
                    <a:pt x="275" y="41"/>
                    <a:pt x="275" y="42"/>
                  </a:cubicBezTo>
                  <a:cubicBezTo>
                    <a:pt x="273" y="39"/>
                    <a:pt x="272" y="37"/>
                    <a:pt x="270" y="34"/>
                  </a:cubicBezTo>
                  <a:cubicBezTo>
                    <a:pt x="268" y="36"/>
                    <a:pt x="266" y="37"/>
                    <a:pt x="265" y="39"/>
                  </a:cubicBezTo>
                  <a:cubicBezTo>
                    <a:pt x="264" y="38"/>
                    <a:pt x="263" y="37"/>
                    <a:pt x="262" y="37"/>
                  </a:cubicBezTo>
                  <a:cubicBezTo>
                    <a:pt x="262" y="33"/>
                    <a:pt x="263" y="30"/>
                    <a:pt x="264" y="28"/>
                  </a:cubicBezTo>
                  <a:cubicBezTo>
                    <a:pt x="264" y="26"/>
                    <a:pt x="264" y="26"/>
                    <a:pt x="264" y="26"/>
                  </a:cubicBezTo>
                  <a:cubicBezTo>
                    <a:pt x="262" y="25"/>
                    <a:pt x="263" y="21"/>
                    <a:pt x="262" y="19"/>
                  </a:cubicBezTo>
                  <a:cubicBezTo>
                    <a:pt x="261" y="18"/>
                    <a:pt x="259" y="17"/>
                    <a:pt x="258" y="16"/>
                  </a:cubicBezTo>
                  <a:cubicBezTo>
                    <a:pt x="258" y="15"/>
                    <a:pt x="259" y="13"/>
                    <a:pt x="258" y="12"/>
                  </a:cubicBezTo>
                  <a:cubicBezTo>
                    <a:pt x="258" y="11"/>
                    <a:pt x="256" y="11"/>
                    <a:pt x="256" y="10"/>
                  </a:cubicBezTo>
                  <a:cubicBezTo>
                    <a:pt x="255" y="10"/>
                    <a:pt x="256" y="8"/>
                    <a:pt x="256" y="7"/>
                  </a:cubicBezTo>
                  <a:cubicBezTo>
                    <a:pt x="255" y="6"/>
                    <a:pt x="253" y="6"/>
                    <a:pt x="253" y="5"/>
                  </a:cubicBezTo>
                  <a:cubicBezTo>
                    <a:pt x="252" y="4"/>
                    <a:pt x="252" y="2"/>
                    <a:pt x="252" y="0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250" y="2"/>
                    <a:pt x="249" y="1"/>
                    <a:pt x="248" y="1"/>
                  </a:cubicBezTo>
                  <a:cubicBezTo>
                    <a:pt x="248" y="5"/>
                    <a:pt x="249" y="7"/>
                    <a:pt x="248" y="11"/>
                  </a:cubicBezTo>
                  <a:cubicBezTo>
                    <a:pt x="247" y="12"/>
                    <a:pt x="245" y="14"/>
                    <a:pt x="245" y="15"/>
                  </a:cubicBezTo>
                  <a:cubicBezTo>
                    <a:pt x="245" y="16"/>
                    <a:pt x="246" y="16"/>
                    <a:pt x="246" y="16"/>
                  </a:cubicBezTo>
                  <a:cubicBezTo>
                    <a:pt x="246" y="26"/>
                    <a:pt x="246" y="26"/>
                    <a:pt x="246" y="26"/>
                  </a:cubicBezTo>
                  <a:cubicBezTo>
                    <a:pt x="246" y="28"/>
                    <a:pt x="244" y="28"/>
                    <a:pt x="244" y="32"/>
                  </a:cubicBezTo>
                  <a:cubicBezTo>
                    <a:pt x="243" y="34"/>
                    <a:pt x="244" y="40"/>
                    <a:pt x="245" y="43"/>
                  </a:cubicBezTo>
                  <a:cubicBezTo>
                    <a:pt x="245" y="43"/>
                    <a:pt x="246" y="45"/>
                    <a:pt x="246" y="46"/>
                  </a:cubicBezTo>
                  <a:cubicBezTo>
                    <a:pt x="246" y="46"/>
                    <a:pt x="244" y="47"/>
                    <a:pt x="244" y="48"/>
                  </a:cubicBezTo>
                  <a:cubicBezTo>
                    <a:pt x="244" y="50"/>
                    <a:pt x="245" y="52"/>
                    <a:pt x="244" y="54"/>
                  </a:cubicBezTo>
                  <a:cubicBezTo>
                    <a:pt x="244" y="55"/>
                    <a:pt x="242" y="57"/>
                    <a:pt x="241" y="58"/>
                  </a:cubicBezTo>
                  <a:cubicBezTo>
                    <a:pt x="244" y="61"/>
                    <a:pt x="239" y="65"/>
                    <a:pt x="239" y="66"/>
                  </a:cubicBezTo>
                  <a:cubicBezTo>
                    <a:pt x="239" y="68"/>
                    <a:pt x="239" y="70"/>
                    <a:pt x="239" y="72"/>
                  </a:cubicBezTo>
                  <a:cubicBezTo>
                    <a:pt x="237" y="72"/>
                    <a:pt x="232" y="74"/>
                    <a:pt x="229" y="73"/>
                  </a:cubicBezTo>
                  <a:cubicBezTo>
                    <a:pt x="229" y="72"/>
                    <a:pt x="229" y="72"/>
                    <a:pt x="229" y="72"/>
                  </a:cubicBezTo>
                  <a:cubicBezTo>
                    <a:pt x="228" y="72"/>
                    <a:pt x="228" y="72"/>
                    <a:pt x="228" y="72"/>
                  </a:cubicBezTo>
                  <a:cubicBezTo>
                    <a:pt x="228" y="70"/>
                    <a:pt x="226" y="66"/>
                    <a:pt x="225" y="65"/>
                  </a:cubicBezTo>
                  <a:cubicBezTo>
                    <a:pt x="224" y="64"/>
                    <a:pt x="222" y="64"/>
                    <a:pt x="220" y="64"/>
                  </a:cubicBezTo>
                  <a:cubicBezTo>
                    <a:pt x="218" y="62"/>
                    <a:pt x="216" y="57"/>
                    <a:pt x="214" y="56"/>
                  </a:cubicBezTo>
                  <a:cubicBezTo>
                    <a:pt x="212" y="55"/>
                    <a:pt x="211" y="56"/>
                    <a:pt x="210" y="55"/>
                  </a:cubicBezTo>
                  <a:cubicBezTo>
                    <a:pt x="208" y="54"/>
                    <a:pt x="208" y="52"/>
                    <a:pt x="206" y="52"/>
                  </a:cubicBezTo>
                  <a:cubicBezTo>
                    <a:pt x="205" y="51"/>
                    <a:pt x="203" y="52"/>
                    <a:pt x="202" y="52"/>
                  </a:cubicBezTo>
                  <a:cubicBezTo>
                    <a:pt x="202" y="51"/>
                    <a:pt x="201" y="48"/>
                    <a:pt x="200" y="48"/>
                  </a:cubicBezTo>
                  <a:cubicBezTo>
                    <a:pt x="199" y="47"/>
                    <a:pt x="198" y="47"/>
                    <a:pt x="197" y="47"/>
                  </a:cubicBezTo>
                  <a:cubicBezTo>
                    <a:pt x="196" y="46"/>
                    <a:pt x="194" y="45"/>
                    <a:pt x="193" y="44"/>
                  </a:cubicBezTo>
                  <a:cubicBezTo>
                    <a:pt x="194" y="40"/>
                    <a:pt x="193" y="38"/>
                    <a:pt x="194" y="34"/>
                  </a:cubicBezTo>
                  <a:cubicBezTo>
                    <a:pt x="194" y="34"/>
                    <a:pt x="196" y="33"/>
                    <a:pt x="196" y="33"/>
                  </a:cubicBezTo>
                  <a:cubicBezTo>
                    <a:pt x="197" y="31"/>
                    <a:pt x="196" y="28"/>
                    <a:pt x="196" y="25"/>
                  </a:cubicBezTo>
                  <a:cubicBezTo>
                    <a:pt x="203" y="27"/>
                    <a:pt x="202" y="26"/>
                    <a:pt x="200" y="20"/>
                  </a:cubicBezTo>
                  <a:cubicBezTo>
                    <a:pt x="202" y="19"/>
                    <a:pt x="204" y="18"/>
                    <a:pt x="206" y="17"/>
                  </a:cubicBezTo>
                  <a:cubicBezTo>
                    <a:pt x="206" y="17"/>
                    <a:pt x="205" y="15"/>
                    <a:pt x="206" y="14"/>
                  </a:cubicBezTo>
                  <a:cubicBezTo>
                    <a:pt x="205" y="14"/>
                    <a:pt x="204" y="15"/>
                    <a:pt x="204" y="15"/>
                  </a:cubicBezTo>
                  <a:cubicBezTo>
                    <a:pt x="203" y="14"/>
                    <a:pt x="204" y="14"/>
                    <a:pt x="203" y="14"/>
                  </a:cubicBezTo>
                  <a:cubicBezTo>
                    <a:pt x="203" y="12"/>
                    <a:pt x="204" y="12"/>
                    <a:pt x="204" y="10"/>
                  </a:cubicBezTo>
                  <a:cubicBezTo>
                    <a:pt x="202" y="12"/>
                    <a:pt x="201" y="12"/>
                    <a:pt x="198" y="13"/>
                  </a:cubicBezTo>
                  <a:cubicBezTo>
                    <a:pt x="198" y="13"/>
                    <a:pt x="198" y="15"/>
                    <a:pt x="198" y="15"/>
                  </a:cubicBezTo>
                  <a:cubicBezTo>
                    <a:pt x="198" y="14"/>
                    <a:pt x="195" y="11"/>
                    <a:pt x="194" y="11"/>
                  </a:cubicBezTo>
                  <a:cubicBezTo>
                    <a:pt x="192" y="11"/>
                    <a:pt x="191" y="12"/>
                    <a:pt x="190" y="12"/>
                  </a:cubicBezTo>
                  <a:cubicBezTo>
                    <a:pt x="188" y="13"/>
                    <a:pt x="188" y="11"/>
                    <a:pt x="187" y="11"/>
                  </a:cubicBezTo>
                  <a:cubicBezTo>
                    <a:pt x="185" y="11"/>
                    <a:pt x="184" y="12"/>
                    <a:pt x="182" y="12"/>
                  </a:cubicBezTo>
                  <a:cubicBezTo>
                    <a:pt x="181" y="10"/>
                    <a:pt x="181" y="10"/>
                    <a:pt x="181" y="10"/>
                  </a:cubicBezTo>
                  <a:cubicBezTo>
                    <a:pt x="179" y="9"/>
                    <a:pt x="178" y="11"/>
                    <a:pt x="177" y="10"/>
                  </a:cubicBezTo>
                  <a:cubicBezTo>
                    <a:pt x="176" y="10"/>
                    <a:pt x="176" y="8"/>
                    <a:pt x="175" y="7"/>
                  </a:cubicBezTo>
                  <a:cubicBezTo>
                    <a:pt x="173" y="8"/>
                    <a:pt x="172" y="8"/>
                    <a:pt x="170" y="9"/>
                  </a:cubicBezTo>
                  <a:cubicBezTo>
                    <a:pt x="167" y="2"/>
                    <a:pt x="168" y="7"/>
                    <a:pt x="162" y="4"/>
                  </a:cubicBezTo>
                  <a:cubicBezTo>
                    <a:pt x="162" y="4"/>
                    <a:pt x="161" y="5"/>
                    <a:pt x="161" y="5"/>
                  </a:cubicBezTo>
                  <a:cubicBezTo>
                    <a:pt x="162" y="6"/>
                    <a:pt x="164" y="8"/>
                    <a:pt x="164" y="8"/>
                  </a:cubicBezTo>
                  <a:cubicBezTo>
                    <a:pt x="165" y="9"/>
                    <a:pt x="166" y="8"/>
                    <a:pt x="167" y="8"/>
                  </a:cubicBezTo>
                  <a:cubicBezTo>
                    <a:pt x="169" y="9"/>
                    <a:pt x="169" y="12"/>
                    <a:pt x="170" y="14"/>
                  </a:cubicBezTo>
                  <a:cubicBezTo>
                    <a:pt x="169" y="14"/>
                    <a:pt x="169" y="14"/>
                    <a:pt x="169" y="14"/>
                  </a:cubicBezTo>
                  <a:cubicBezTo>
                    <a:pt x="169" y="15"/>
                    <a:pt x="168" y="16"/>
                    <a:pt x="168" y="17"/>
                  </a:cubicBezTo>
                  <a:cubicBezTo>
                    <a:pt x="166" y="16"/>
                    <a:pt x="162" y="13"/>
                    <a:pt x="158" y="14"/>
                  </a:cubicBezTo>
                  <a:cubicBezTo>
                    <a:pt x="158" y="15"/>
                    <a:pt x="158" y="16"/>
                    <a:pt x="157" y="16"/>
                  </a:cubicBezTo>
                  <a:cubicBezTo>
                    <a:pt x="156" y="13"/>
                    <a:pt x="157" y="14"/>
                    <a:pt x="156" y="13"/>
                  </a:cubicBezTo>
                  <a:cubicBezTo>
                    <a:pt x="152" y="17"/>
                    <a:pt x="154" y="17"/>
                    <a:pt x="150" y="15"/>
                  </a:cubicBezTo>
                  <a:cubicBezTo>
                    <a:pt x="150" y="16"/>
                    <a:pt x="151" y="18"/>
                    <a:pt x="151" y="18"/>
                  </a:cubicBezTo>
                  <a:cubicBezTo>
                    <a:pt x="150" y="19"/>
                    <a:pt x="147" y="20"/>
                    <a:pt x="147" y="20"/>
                  </a:cubicBezTo>
                  <a:cubicBezTo>
                    <a:pt x="147" y="21"/>
                    <a:pt x="146" y="22"/>
                    <a:pt x="147" y="22"/>
                  </a:cubicBezTo>
                  <a:cubicBezTo>
                    <a:pt x="148" y="23"/>
                    <a:pt x="149" y="25"/>
                    <a:pt x="150" y="26"/>
                  </a:cubicBezTo>
                  <a:cubicBezTo>
                    <a:pt x="144" y="26"/>
                    <a:pt x="145" y="27"/>
                    <a:pt x="144" y="33"/>
                  </a:cubicBezTo>
                  <a:cubicBezTo>
                    <a:pt x="142" y="33"/>
                    <a:pt x="143" y="33"/>
                    <a:pt x="141" y="33"/>
                  </a:cubicBezTo>
                  <a:cubicBezTo>
                    <a:pt x="141" y="33"/>
                    <a:pt x="140" y="40"/>
                    <a:pt x="142" y="41"/>
                  </a:cubicBezTo>
                  <a:cubicBezTo>
                    <a:pt x="143" y="41"/>
                    <a:pt x="144" y="41"/>
                    <a:pt x="144" y="42"/>
                  </a:cubicBezTo>
                  <a:cubicBezTo>
                    <a:pt x="144" y="42"/>
                    <a:pt x="143" y="44"/>
                    <a:pt x="144" y="44"/>
                  </a:cubicBezTo>
                  <a:cubicBezTo>
                    <a:pt x="142" y="44"/>
                    <a:pt x="139" y="44"/>
                    <a:pt x="139" y="44"/>
                  </a:cubicBezTo>
                  <a:cubicBezTo>
                    <a:pt x="138" y="42"/>
                    <a:pt x="138" y="42"/>
                    <a:pt x="138" y="42"/>
                  </a:cubicBezTo>
                  <a:cubicBezTo>
                    <a:pt x="132" y="40"/>
                    <a:pt x="131" y="39"/>
                    <a:pt x="131" y="47"/>
                  </a:cubicBezTo>
                  <a:cubicBezTo>
                    <a:pt x="129" y="47"/>
                    <a:pt x="129" y="46"/>
                    <a:pt x="129" y="48"/>
                  </a:cubicBezTo>
                  <a:cubicBezTo>
                    <a:pt x="126" y="48"/>
                    <a:pt x="129" y="43"/>
                    <a:pt x="129" y="43"/>
                  </a:cubicBezTo>
                  <a:cubicBezTo>
                    <a:pt x="129" y="43"/>
                    <a:pt x="129" y="39"/>
                    <a:pt x="129" y="38"/>
                  </a:cubicBezTo>
                  <a:cubicBezTo>
                    <a:pt x="128" y="38"/>
                    <a:pt x="128" y="38"/>
                    <a:pt x="128" y="38"/>
                  </a:cubicBezTo>
                  <a:cubicBezTo>
                    <a:pt x="127" y="37"/>
                    <a:pt x="127" y="36"/>
                    <a:pt x="127" y="35"/>
                  </a:cubicBezTo>
                  <a:cubicBezTo>
                    <a:pt x="125" y="35"/>
                    <a:pt x="125" y="35"/>
                    <a:pt x="125" y="35"/>
                  </a:cubicBezTo>
                  <a:cubicBezTo>
                    <a:pt x="125" y="34"/>
                    <a:pt x="125" y="33"/>
                    <a:pt x="125" y="32"/>
                  </a:cubicBezTo>
                  <a:cubicBezTo>
                    <a:pt x="122" y="28"/>
                    <a:pt x="117" y="31"/>
                    <a:pt x="114" y="33"/>
                  </a:cubicBezTo>
                  <a:cubicBezTo>
                    <a:pt x="114" y="32"/>
                    <a:pt x="115" y="31"/>
                    <a:pt x="113" y="31"/>
                  </a:cubicBezTo>
                  <a:cubicBezTo>
                    <a:pt x="113" y="34"/>
                    <a:pt x="113" y="35"/>
                    <a:pt x="113" y="38"/>
                  </a:cubicBezTo>
                  <a:cubicBezTo>
                    <a:pt x="112" y="38"/>
                    <a:pt x="111" y="37"/>
                    <a:pt x="111" y="37"/>
                  </a:cubicBezTo>
                  <a:cubicBezTo>
                    <a:pt x="111" y="37"/>
                    <a:pt x="111" y="35"/>
                    <a:pt x="111" y="35"/>
                  </a:cubicBezTo>
                  <a:cubicBezTo>
                    <a:pt x="110" y="35"/>
                    <a:pt x="109" y="38"/>
                    <a:pt x="109" y="38"/>
                  </a:cubicBezTo>
                  <a:cubicBezTo>
                    <a:pt x="109" y="39"/>
                    <a:pt x="108" y="38"/>
                    <a:pt x="107" y="38"/>
                  </a:cubicBezTo>
                  <a:cubicBezTo>
                    <a:pt x="107" y="39"/>
                    <a:pt x="106" y="41"/>
                    <a:pt x="107" y="40"/>
                  </a:cubicBezTo>
                  <a:cubicBezTo>
                    <a:pt x="107" y="42"/>
                    <a:pt x="107" y="41"/>
                    <a:pt x="108" y="41"/>
                  </a:cubicBezTo>
                  <a:cubicBezTo>
                    <a:pt x="108" y="41"/>
                    <a:pt x="108" y="43"/>
                    <a:pt x="108" y="43"/>
                  </a:cubicBezTo>
                  <a:cubicBezTo>
                    <a:pt x="106" y="44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7"/>
                  </a:cubicBezTo>
                  <a:cubicBezTo>
                    <a:pt x="102" y="46"/>
                    <a:pt x="104" y="46"/>
                    <a:pt x="99" y="47"/>
                  </a:cubicBezTo>
                  <a:cubicBezTo>
                    <a:pt x="101" y="52"/>
                    <a:pt x="100" y="53"/>
                    <a:pt x="98" y="56"/>
                  </a:cubicBezTo>
                  <a:cubicBezTo>
                    <a:pt x="97" y="55"/>
                    <a:pt x="96" y="56"/>
                    <a:pt x="95" y="55"/>
                  </a:cubicBezTo>
                  <a:cubicBezTo>
                    <a:pt x="95" y="55"/>
                    <a:pt x="95" y="53"/>
                    <a:pt x="95" y="53"/>
                  </a:cubicBezTo>
                  <a:cubicBezTo>
                    <a:pt x="93" y="53"/>
                    <a:pt x="93" y="53"/>
                    <a:pt x="93" y="53"/>
                  </a:cubicBezTo>
                  <a:cubicBezTo>
                    <a:pt x="92" y="54"/>
                    <a:pt x="93" y="54"/>
                    <a:pt x="91" y="54"/>
                  </a:cubicBezTo>
                  <a:cubicBezTo>
                    <a:pt x="91" y="57"/>
                    <a:pt x="90" y="60"/>
                    <a:pt x="91" y="62"/>
                  </a:cubicBezTo>
                  <a:cubicBezTo>
                    <a:pt x="92" y="63"/>
                    <a:pt x="93" y="64"/>
                    <a:pt x="93" y="64"/>
                  </a:cubicBezTo>
                  <a:cubicBezTo>
                    <a:pt x="92" y="65"/>
                    <a:pt x="92" y="65"/>
                    <a:pt x="91" y="65"/>
                  </a:cubicBezTo>
                  <a:cubicBezTo>
                    <a:pt x="91" y="65"/>
                    <a:pt x="91" y="67"/>
                    <a:pt x="91" y="68"/>
                  </a:cubicBezTo>
                  <a:cubicBezTo>
                    <a:pt x="90" y="66"/>
                    <a:pt x="88" y="65"/>
                    <a:pt x="87" y="64"/>
                  </a:cubicBezTo>
                  <a:cubicBezTo>
                    <a:pt x="87" y="62"/>
                    <a:pt x="88" y="60"/>
                    <a:pt x="87" y="58"/>
                  </a:cubicBezTo>
                  <a:cubicBezTo>
                    <a:pt x="86" y="58"/>
                    <a:pt x="85" y="58"/>
                    <a:pt x="85" y="58"/>
                  </a:cubicBezTo>
                  <a:cubicBezTo>
                    <a:pt x="84" y="58"/>
                    <a:pt x="85" y="60"/>
                    <a:pt x="85" y="60"/>
                  </a:cubicBezTo>
                  <a:cubicBezTo>
                    <a:pt x="85" y="60"/>
                    <a:pt x="81" y="62"/>
                    <a:pt x="81" y="62"/>
                  </a:cubicBezTo>
                  <a:cubicBezTo>
                    <a:pt x="78" y="66"/>
                    <a:pt x="81" y="69"/>
                    <a:pt x="80" y="72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9" y="74"/>
                    <a:pt x="78" y="75"/>
                  </a:cubicBezTo>
                  <a:cubicBezTo>
                    <a:pt x="79" y="75"/>
                    <a:pt x="79" y="75"/>
                    <a:pt x="79" y="75"/>
                  </a:cubicBezTo>
                  <a:cubicBezTo>
                    <a:pt x="79" y="75"/>
                    <a:pt x="80" y="77"/>
                    <a:pt x="80" y="78"/>
                  </a:cubicBezTo>
                  <a:cubicBezTo>
                    <a:pt x="79" y="79"/>
                    <a:pt x="76" y="79"/>
                    <a:pt x="75" y="81"/>
                  </a:cubicBezTo>
                  <a:cubicBezTo>
                    <a:pt x="74" y="81"/>
                    <a:pt x="75" y="82"/>
                    <a:pt x="75" y="83"/>
                  </a:cubicBezTo>
                  <a:cubicBezTo>
                    <a:pt x="75" y="83"/>
                    <a:pt x="69" y="90"/>
                    <a:pt x="69" y="90"/>
                  </a:cubicBezTo>
                  <a:cubicBezTo>
                    <a:pt x="66" y="92"/>
                    <a:pt x="64" y="91"/>
                    <a:pt x="59" y="92"/>
                  </a:cubicBezTo>
                  <a:cubicBezTo>
                    <a:pt x="58" y="93"/>
                    <a:pt x="56" y="95"/>
                    <a:pt x="55" y="95"/>
                  </a:cubicBezTo>
                  <a:cubicBezTo>
                    <a:pt x="54" y="95"/>
                    <a:pt x="52" y="94"/>
                    <a:pt x="51" y="94"/>
                  </a:cubicBezTo>
                  <a:cubicBezTo>
                    <a:pt x="49" y="95"/>
                    <a:pt x="49" y="99"/>
                    <a:pt x="47" y="100"/>
                  </a:cubicBezTo>
                  <a:cubicBezTo>
                    <a:pt x="46" y="101"/>
                    <a:pt x="44" y="100"/>
                    <a:pt x="43" y="101"/>
                  </a:cubicBezTo>
                  <a:cubicBezTo>
                    <a:pt x="42" y="101"/>
                    <a:pt x="42" y="103"/>
                    <a:pt x="42" y="103"/>
                  </a:cubicBezTo>
                  <a:cubicBezTo>
                    <a:pt x="39" y="105"/>
                    <a:pt x="35" y="103"/>
                    <a:pt x="33" y="102"/>
                  </a:cubicBezTo>
                  <a:cubicBezTo>
                    <a:pt x="32" y="103"/>
                    <a:pt x="32" y="104"/>
                    <a:pt x="32" y="106"/>
                  </a:cubicBezTo>
                  <a:cubicBezTo>
                    <a:pt x="31" y="105"/>
                    <a:pt x="27" y="105"/>
                    <a:pt x="27" y="106"/>
                  </a:cubicBezTo>
                  <a:cubicBezTo>
                    <a:pt x="25" y="106"/>
                    <a:pt x="24" y="111"/>
                    <a:pt x="22" y="112"/>
                  </a:cubicBezTo>
                  <a:cubicBezTo>
                    <a:pt x="21" y="112"/>
                    <a:pt x="21" y="112"/>
                    <a:pt x="21" y="112"/>
                  </a:cubicBezTo>
                  <a:cubicBezTo>
                    <a:pt x="20" y="112"/>
                    <a:pt x="21" y="114"/>
                    <a:pt x="20" y="114"/>
                  </a:cubicBezTo>
                  <a:cubicBezTo>
                    <a:pt x="20" y="114"/>
                    <a:pt x="19" y="114"/>
                    <a:pt x="18" y="114"/>
                  </a:cubicBezTo>
                  <a:cubicBezTo>
                    <a:pt x="16" y="115"/>
                    <a:pt x="15" y="119"/>
                    <a:pt x="14" y="120"/>
                  </a:cubicBezTo>
                  <a:cubicBezTo>
                    <a:pt x="12" y="121"/>
                    <a:pt x="10" y="122"/>
                    <a:pt x="8" y="123"/>
                  </a:cubicBezTo>
                  <a:cubicBezTo>
                    <a:pt x="8" y="122"/>
                    <a:pt x="7" y="121"/>
                    <a:pt x="8" y="121"/>
                  </a:cubicBezTo>
                  <a:cubicBezTo>
                    <a:pt x="9" y="120"/>
                    <a:pt x="8" y="118"/>
                    <a:pt x="8" y="118"/>
                  </a:cubicBezTo>
                  <a:cubicBezTo>
                    <a:pt x="8" y="118"/>
                    <a:pt x="9" y="117"/>
                    <a:pt x="8" y="117"/>
                  </a:cubicBezTo>
                  <a:cubicBezTo>
                    <a:pt x="6" y="119"/>
                    <a:pt x="7" y="123"/>
                    <a:pt x="4" y="124"/>
                  </a:cubicBezTo>
                  <a:cubicBezTo>
                    <a:pt x="4" y="124"/>
                    <a:pt x="6" y="128"/>
                    <a:pt x="6" y="128"/>
                  </a:cubicBezTo>
                  <a:cubicBezTo>
                    <a:pt x="7" y="127"/>
                    <a:pt x="6" y="132"/>
                    <a:pt x="6" y="133"/>
                  </a:cubicBezTo>
                  <a:cubicBezTo>
                    <a:pt x="6" y="132"/>
                    <a:pt x="6" y="134"/>
                    <a:pt x="6" y="134"/>
                  </a:cubicBezTo>
                  <a:cubicBezTo>
                    <a:pt x="7" y="137"/>
                    <a:pt x="5" y="139"/>
                    <a:pt x="4" y="141"/>
                  </a:cubicBezTo>
                  <a:cubicBezTo>
                    <a:pt x="4" y="141"/>
                    <a:pt x="2" y="141"/>
                    <a:pt x="2" y="141"/>
                  </a:cubicBezTo>
                  <a:cubicBezTo>
                    <a:pt x="1" y="143"/>
                    <a:pt x="1" y="143"/>
                    <a:pt x="1" y="143"/>
                  </a:cubicBezTo>
                  <a:cubicBezTo>
                    <a:pt x="1" y="143"/>
                    <a:pt x="2" y="143"/>
                    <a:pt x="2" y="143"/>
                  </a:cubicBezTo>
                  <a:cubicBezTo>
                    <a:pt x="4" y="145"/>
                    <a:pt x="6" y="146"/>
                    <a:pt x="7" y="148"/>
                  </a:cubicBezTo>
                  <a:cubicBezTo>
                    <a:pt x="8" y="151"/>
                    <a:pt x="7" y="152"/>
                    <a:pt x="7" y="155"/>
                  </a:cubicBezTo>
                  <a:cubicBezTo>
                    <a:pt x="7" y="157"/>
                    <a:pt x="8" y="160"/>
                    <a:pt x="9" y="164"/>
                  </a:cubicBezTo>
                  <a:cubicBezTo>
                    <a:pt x="7" y="163"/>
                    <a:pt x="7" y="164"/>
                    <a:pt x="5" y="163"/>
                  </a:cubicBezTo>
                  <a:cubicBezTo>
                    <a:pt x="5" y="162"/>
                    <a:pt x="5" y="159"/>
                    <a:pt x="5" y="159"/>
                  </a:cubicBezTo>
                  <a:cubicBezTo>
                    <a:pt x="4" y="159"/>
                    <a:pt x="4" y="159"/>
                    <a:pt x="4" y="159"/>
                  </a:cubicBezTo>
                  <a:cubicBezTo>
                    <a:pt x="5" y="164"/>
                    <a:pt x="6" y="165"/>
                    <a:pt x="7" y="169"/>
                  </a:cubicBezTo>
                  <a:cubicBezTo>
                    <a:pt x="7" y="169"/>
                    <a:pt x="5" y="170"/>
                    <a:pt x="5" y="169"/>
                  </a:cubicBezTo>
                  <a:cubicBezTo>
                    <a:pt x="3" y="169"/>
                    <a:pt x="3" y="163"/>
                    <a:pt x="2" y="160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1" y="162"/>
                    <a:pt x="1" y="165"/>
                    <a:pt x="2" y="168"/>
                  </a:cubicBezTo>
                  <a:cubicBezTo>
                    <a:pt x="2" y="168"/>
                    <a:pt x="3" y="168"/>
                    <a:pt x="3" y="169"/>
                  </a:cubicBezTo>
                  <a:cubicBezTo>
                    <a:pt x="5" y="172"/>
                    <a:pt x="7" y="173"/>
                    <a:pt x="9" y="176"/>
                  </a:cubicBezTo>
                  <a:cubicBezTo>
                    <a:pt x="10" y="177"/>
                    <a:pt x="9" y="178"/>
                    <a:pt x="10" y="180"/>
                  </a:cubicBezTo>
                  <a:cubicBezTo>
                    <a:pt x="11" y="181"/>
                    <a:pt x="11" y="181"/>
                    <a:pt x="11" y="181"/>
                  </a:cubicBezTo>
                  <a:cubicBezTo>
                    <a:pt x="11" y="182"/>
                    <a:pt x="11" y="182"/>
                    <a:pt x="11" y="182"/>
                  </a:cubicBezTo>
                  <a:cubicBezTo>
                    <a:pt x="10" y="181"/>
                    <a:pt x="10" y="185"/>
                    <a:pt x="10" y="185"/>
                  </a:cubicBezTo>
                  <a:cubicBezTo>
                    <a:pt x="11" y="187"/>
                    <a:pt x="14" y="188"/>
                    <a:pt x="16" y="189"/>
                  </a:cubicBezTo>
                  <a:cubicBezTo>
                    <a:pt x="15" y="191"/>
                    <a:pt x="14" y="193"/>
                    <a:pt x="14" y="194"/>
                  </a:cubicBezTo>
                  <a:cubicBezTo>
                    <a:pt x="15" y="195"/>
                    <a:pt x="19" y="198"/>
                    <a:pt x="19" y="201"/>
                  </a:cubicBezTo>
                  <a:cubicBezTo>
                    <a:pt x="19" y="201"/>
                    <a:pt x="18" y="202"/>
                    <a:pt x="18" y="203"/>
                  </a:cubicBezTo>
                  <a:cubicBezTo>
                    <a:pt x="17" y="205"/>
                    <a:pt x="18" y="209"/>
                    <a:pt x="18" y="211"/>
                  </a:cubicBezTo>
                  <a:cubicBezTo>
                    <a:pt x="19" y="213"/>
                    <a:pt x="20" y="215"/>
                    <a:pt x="21" y="217"/>
                  </a:cubicBezTo>
                  <a:cubicBezTo>
                    <a:pt x="22" y="221"/>
                    <a:pt x="21" y="221"/>
                    <a:pt x="22" y="224"/>
                  </a:cubicBezTo>
                  <a:cubicBezTo>
                    <a:pt x="22" y="224"/>
                    <a:pt x="24" y="227"/>
                    <a:pt x="24" y="227"/>
                  </a:cubicBezTo>
                  <a:cubicBezTo>
                    <a:pt x="24" y="228"/>
                    <a:pt x="22" y="230"/>
                    <a:pt x="22" y="230"/>
                  </a:cubicBezTo>
                  <a:cubicBezTo>
                    <a:pt x="22" y="233"/>
                    <a:pt x="24" y="233"/>
                    <a:pt x="24" y="235"/>
                  </a:cubicBezTo>
                  <a:cubicBezTo>
                    <a:pt x="23" y="236"/>
                    <a:pt x="22" y="237"/>
                    <a:pt x="22" y="237"/>
                  </a:cubicBezTo>
                  <a:cubicBezTo>
                    <a:pt x="21" y="242"/>
                    <a:pt x="22" y="244"/>
                    <a:pt x="22" y="249"/>
                  </a:cubicBezTo>
                  <a:cubicBezTo>
                    <a:pt x="21" y="249"/>
                    <a:pt x="21" y="250"/>
                    <a:pt x="20" y="250"/>
                  </a:cubicBezTo>
                  <a:cubicBezTo>
                    <a:pt x="20" y="249"/>
                    <a:pt x="18" y="247"/>
                    <a:pt x="18" y="247"/>
                  </a:cubicBezTo>
                  <a:cubicBezTo>
                    <a:pt x="17" y="247"/>
                    <a:pt x="15" y="247"/>
                    <a:pt x="16" y="248"/>
                  </a:cubicBezTo>
                  <a:cubicBezTo>
                    <a:pt x="16" y="247"/>
                    <a:pt x="16" y="251"/>
                    <a:pt x="17" y="252"/>
                  </a:cubicBezTo>
                  <a:cubicBezTo>
                    <a:pt x="19" y="256"/>
                    <a:pt x="21" y="254"/>
                    <a:pt x="24" y="257"/>
                  </a:cubicBezTo>
                  <a:cubicBezTo>
                    <a:pt x="25" y="258"/>
                    <a:pt x="26" y="261"/>
                    <a:pt x="27" y="262"/>
                  </a:cubicBezTo>
                  <a:cubicBezTo>
                    <a:pt x="28" y="263"/>
                    <a:pt x="32" y="262"/>
                    <a:pt x="32" y="262"/>
                  </a:cubicBezTo>
                  <a:cubicBezTo>
                    <a:pt x="33" y="262"/>
                    <a:pt x="33" y="262"/>
                    <a:pt x="33" y="262"/>
                  </a:cubicBezTo>
                  <a:cubicBezTo>
                    <a:pt x="34" y="262"/>
                    <a:pt x="36" y="261"/>
                    <a:pt x="37" y="262"/>
                  </a:cubicBezTo>
                  <a:cubicBezTo>
                    <a:pt x="37" y="262"/>
                    <a:pt x="40" y="264"/>
                    <a:pt x="41" y="264"/>
                  </a:cubicBezTo>
                  <a:cubicBezTo>
                    <a:pt x="41" y="264"/>
                    <a:pt x="42" y="262"/>
                    <a:pt x="42" y="262"/>
                  </a:cubicBezTo>
                  <a:cubicBezTo>
                    <a:pt x="42" y="262"/>
                    <a:pt x="43" y="262"/>
                    <a:pt x="44" y="262"/>
                  </a:cubicBezTo>
                  <a:cubicBezTo>
                    <a:pt x="44" y="262"/>
                    <a:pt x="48" y="255"/>
                    <a:pt x="49" y="255"/>
                  </a:cubicBezTo>
                  <a:cubicBezTo>
                    <a:pt x="50" y="255"/>
                    <a:pt x="50" y="255"/>
                    <a:pt x="50" y="255"/>
                  </a:cubicBezTo>
                  <a:cubicBezTo>
                    <a:pt x="50" y="255"/>
                    <a:pt x="51" y="258"/>
                    <a:pt x="51" y="258"/>
                  </a:cubicBezTo>
                  <a:cubicBezTo>
                    <a:pt x="51" y="258"/>
                    <a:pt x="53" y="258"/>
                    <a:pt x="53" y="258"/>
                  </a:cubicBezTo>
                  <a:cubicBezTo>
                    <a:pt x="54" y="256"/>
                    <a:pt x="54" y="256"/>
                    <a:pt x="54" y="254"/>
                  </a:cubicBezTo>
                  <a:cubicBezTo>
                    <a:pt x="54" y="252"/>
                    <a:pt x="54" y="252"/>
                    <a:pt x="54" y="252"/>
                  </a:cubicBezTo>
                  <a:cubicBezTo>
                    <a:pt x="56" y="252"/>
                    <a:pt x="57" y="253"/>
                    <a:pt x="59" y="252"/>
                  </a:cubicBezTo>
                  <a:cubicBezTo>
                    <a:pt x="61" y="251"/>
                    <a:pt x="61" y="251"/>
                    <a:pt x="61" y="251"/>
                  </a:cubicBezTo>
                  <a:cubicBezTo>
                    <a:pt x="63" y="251"/>
                    <a:pt x="62" y="252"/>
                    <a:pt x="64" y="252"/>
                  </a:cubicBezTo>
                  <a:cubicBezTo>
                    <a:pt x="64" y="251"/>
                    <a:pt x="64" y="250"/>
                    <a:pt x="65" y="250"/>
                  </a:cubicBezTo>
                  <a:cubicBezTo>
                    <a:pt x="68" y="249"/>
                    <a:pt x="72" y="251"/>
                    <a:pt x="74" y="251"/>
                  </a:cubicBezTo>
                  <a:cubicBezTo>
                    <a:pt x="74" y="251"/>
                    <a:pt x="75" y="250"/>
                    <a:pt x="77" y="250"/>
                  </a:cubicBezTo>
                  <a:cubicBezTo>
                    <a:pt x="77" y="250"/>
                    <a:pt x="78" y="252"/>
                    <a:pt x="78" y="252"/>
                  </a:cubicBezTo>
                  <a:cubicBezTo>
                    <a:pt x="79" y="252"/>
                    <a:pt x="78" y="251"/>
                    <a:pt x="79" y="250"/>
                  </a:cubicBezTo>
                  <a:cubicBezTo>
                    <a:pt x="80" y="250"/>
                    <a:pt x="82" y="251"/>
                    <a:pt x="83" y="250"/>
                  </a:cubicBezTo>
                  <a:cubicBezTo>
                    <a:pt x="83" y="250"/>
                    <a:pt x="83" y="250"/>
                    <a:pt x="83" y="250"/>
                  </a:cubicBezTo>
                  <a:cubicBezTo>
                    <a:pt x="87" y="249"/>
                    <a:pt x="85" y="251"/>
                    <a:pt x="86" y="251"/>
                  </a:cubicBezTo>
                  <a:cubicBezTo>
                    <a:pt x="88" y="251"/>
                    <a:pt x="87" y="250"/>
                    <a:pt x="88" y="250"/>
                  </a:cubicBezTo>
                  <a:cubicBezTo>
                    <a:pt x="89" y="250"/>
                    <a:pt x="90" y="250"/>
                    <a:pt x="89" y="250"/>
                  </a:cubicBezTo>
                  <a:cubicBezTo>
                    <a:pt x="90" y="250"/>
                    <a:pt x="90" y="250"/>
                    <a:pt x="90" y="250"/>
                  </a:cubicBezTo>
                  <a:cubicBezTo>
                    <a:pt x="92" y="249"/>
                    <a:pt x="94" y="242"/>
                    <a:pt x="96" y="241"/>
                  </a:cubicBezTo>
                  <a:cubicBezTo>
                    <a:pt x="98" y="240"/>
                    <a:pt x="100" y="241"/>
                    <a:pt x="102" y="240"/>
                  </a:cubicBezTo>
                  <a:cubicBezTo>
                    <a:pt x="104" y="236"/>
                    <a:pt x="104" y="236"/>
                    <a:pt x="104" y="236"/>
                  </a:cubicBezTo>
                  <a:cubicBezTo>
                    <a:pt x="105" y="236"/>
                    <a:pt x="106" y="237"/>
                    <a:pt x="106" y="237"/>
                  </a:cubicBezTo>
                  <a:cubicBezTo>
                    <a:pt x="107" y="236"/>
                    <a:pt x="108" y="234"/>
                    <a:pt x="109" y="232"/>
                  </a:cubicBezTo>
                  <a:cubicBezTo>
                    <a:pt x="116" y="233"/>
                    <a:pt x="125" y="232"/>
                    <a:pt x="129" y="230"/>
                  </a:cubicBezTo>
                  <a:cubicBezTo>
                    <a:pt x="129" y="229"/>
                    <a:pt x="129" y="229"/>
                    <a:pt x="129" y="229"/>
                  </a:cubicBezTo>
                  <a:cubicBezTo>
                    <a:pt x="131" y="229"/>
                    <a:pt x="132" y="228"/>
                    <a:pt x="133" y="228"/>
                  </a:cubicBezTo>
                  <a:cubicBezTo>
                    <a:pt x="135" y="227"/>
                    <a:pt x="135" y="229"/>
                    <a:pt x="137" y="229"/>
                  </a:cubicBezTo>
                  <a:cubicBezTo>
                    <a:pt x="138" y="227"/>
                    <a:pt x="138" y="227"/>
                    <a:pt x="138" y="227"/>
                  </a:cubicBezTo>
                  <a:cubicBezTo>
                    <a:pt x="141" y="226"/>
                    <a:pt x="142" y="227"/>
                    <a:pt x="145" y="227"/>
                  </a:cubicBezTo>
                  <a:cubicBezTo>
                    <a:pt x="146" y="225"/>
                    <a:pt x="146" y="225"/>
                    <a:pt x="146" y="225"/>
                  </a:cubicBezTo>
                  <a:cubicBezTo>
                    <a:pt x="148" y="225"/>
                    <a:pt x="149" y="226"/>
                    <a:pt x="151" y="226"/>
                  </a:cubicBezTo>
                  <a:cubicBezTo>
                    <a:pt x="153" y="225"/>
                    <a:pt x="153" y="223"/>
                    <a:pt x="155" y="223"/>
                  </a:cubicBezTo>
                  <a:cubicBezTo>
                    <a:pt x="155" y="223"/>
                    <a:pt x="160" y="226"/>
                    <a:pt x="160" y="227"/>
                  </a:cubicBezTo>
                  <a:cubicBezTo>
                    <a:pt x="162" y="227"/>
                    <a:pt x="162" y="227"/>
                    <a:pt x="162" y="227"/>
                  </a:cubicBezTo>
                  <a:cubicBezTo>
                    <a:pt x="162" y="228"/>
                    <a:pt x="162" y="229"/>
                    <a:pt x="162" y="230"/>
                  </a:cubicBezTo>
                  <a:cubicBezTo>
                    <a:pt x="166" y="229"/>
                    <a:pt x="169" y="228"/>
                    <a:pt x="171" y="230"/>
                  </a:cubicBezTo>
                  <a:cubicBezTo>
                    <a:pt x="172" y="231"/>
                    <a:pt x="172" y="231"/>
                    <a:pt x="172" y="231"/>
                  </a:cubicBezTo>
                  <a:cubicBezTo>
                    <a:pt x="173" y="231"/>
                    <a:pt x="174" y="230"/>
                    <a:pt x="176" y="230"/>
                  </a:cubicBezTo>
                  <a:cubicBezTo>
                    <a:pt x="176" y="231"/>
                    <a:pt x="176" y="231"/>
                    <a:pt x="177" y="232"/>
                  </a:cubicBezTo>
                  <a:cubicBezTo>
                    <a:pt x="177" y="232"/>
                    <a:pt x="177" y="236"/>
                    <a:pt x="177" y="236"/>
                  </a:cubicBezTo>
                  <a:cubicBezTo>
                    <a:pt x="178" y="236"/>
                    <a:pt x="180" y="235"/>
                    <a:pt x="181" y="236"/>
                  </a:cubicBezTo>
                  <a:cubicBezTo>
                    <a:pt x="181" y="236"/>
                    <a:pt x="183" y="238"/>
                    <a:pt x="181" y="238"/>
                  </a:cubicBezTo>
                  <a:cubicBezTo>
                    <a:pt x="181" y="239"/>
                    <a:pt x="180" y="240"/>
                    <a:pt x="179" y="241"/>
                  </a:cubicBezTo>
                  <a:cubicBezTo>
                    <a:pt x="181" y="242"/>
                    <a:pt x="184" y="243"/>
                    <a:pt x="186" y="244"/>
                  </a:cubicBezTo>
                  <a:cubicBezTo>
                    <a:pt x="186" y="247"/>
                    <a:pt x="185" y="250"/>
                    <a:pt x="187" y="252"/>
                  </a:cubicBezTo>
                  <a:cubicBezTo>
                    <a:pt x="187" y="253"/>
                    <a:pt x="189" y="253"/>
                    <a:pt x="190" y="254"/>
                  </a:cubicBezTo>
                  <a:cubicBezTo>
                    <a:pt x="190" y="255"/>
                    <a:pt x="189" y="255"/>
                    <a:pt x="189" y="256"/>
                  </a:cubicBezTo>
                  <a:cubicBezTo>
                    <a:pt x="190" y="257"/>
                    <a:pt x="191" y="257"/>
                    <a:pt x="192" y="258"/>
                  </a:cubicBezTo>
                  <a:cubicBezTo>
                    <a:pt x="193" y="258"/>
                    <a:pt x="193" y="258"/>
                    <a:pt x="195" y="258"/>
                  </a:cubicBezTo>
                  <a:cubicBezTo>
                    <a:pt x="196" y="256"/>
                    <a:pt x="197" y="253"/>
                    <a:pt x="200" y="252"/>
                  </a:cubicBezTo>
                  <a:cubicBezTo>
                    <a:pt x="200" y="250"/>
                    <a:pt x="200" y="250"/>
                    <a:pt x="200" y="250"/>
                  </a:cubicBezTo>
                  <a:cubicBezTo>
                    <a:pt x="201" y="249"/>
                    <a:pt x="207" y="247"/>
                    <a:pt x="208" y="246"/>
                  </a:cubicBezTo>
                  <a:cubicBezTo>
                    <a:pt x="208" y="245"/>
                    <a:pt x="208" y="244"/>
                    <a:pt x="208" y="242"/>
                  </a:cubicBezTo>
                  <a:cubicBezTo>
                    <a:pt x="209" y="242"/>
                    <a:pt x="211" y="242"/>
                    <a:pt x="211" y="241"/>
                  </a:cubicBezTo>
                  <a:cubicBezTo>
                    <a:pt x="211" y="244"/>
                    <a:pt x="211" y="246"/>
                    <a:pt x="210" y="249"/>
                  </a:cubicBezTo>
                  <a:cubicBezTo>
                    <a:pt x="210" y="250"/>
                    <a:pt x="209" y="251"/>
                    <a:pt x="208" y="252"/>
                  </a:cubicBezTo>
                  <a:cubicBezTo>
                    <a:pt x="207" y="255"/>
                    <a:pt x="207" y="258"/>
                    <a:pt x="208" y="262"/>
                  </a:cubicBezTo>
                  <a:cubicBezTo>
                    <a:pt x="207" y="262"/>
                    <a:pt x="206" y="264"/>
                    <a:pt x="205" y="264"/>
                  </a:cubicBezTo>
                  <a:cubicBezTo>
                    <a:pt x="204" y="264"/>
                    <a:pt x="203" y="263"/>
                    <a:pt x="202" y="264"/>
                  </a:cubicBezTo>
                  <a:cubicBezTo>
                    <a:pt x="202" y="264"/>
                    <a:pt x="203" y="266"/>
                    <a:pt x="202" y="266"/>
                  </a:cubicBezTo>
                  <a:cubicBezTo>
                    <a:pt x="204" y="266"/>
                    <a:pt x="203" y="267"/>
                    <a:pt x="204" y="267"/>
                  </a:cubicBezTo>
                  <a:cubicBezTo>
                    <a:pt x="205" y="267"/>
                    <a:pt x="206" y="265"/>
                    <a:pt x="206" y="265"/>
                  </a:cubicBezTo>
                  <a:cubicBezTo>
                    <a:pt x="206" y="265"/>
                    <a:pt x="208" y="266"/>
                    <a:pt x="209" y="265"/>
                  </a:cubicBezTo>
                  <a:cubicBezTo>
                    <a:pt x="211" y="263"/>
                    <a:pt x="209" y="259"/>
                    <a:pt x="211" y="256"/>
                  </a:cubicBezTo>
                  <a:cubicBezTo>
                    <a:pt x="212" y="255"/>
                    <a:pt x="213" y="256"/>
                    <a:pt x="214" y="255"/>
                  </a:cubicBezTo>
                  <a:cubicBezTo>
                    <a:pt x="215" y="256"/>
                    <a:pt x="214" y="258"/>
                    <a:pt x="214" y="259"/>
                  </a:cubicBezTo>
                  <a:cubicBezTo>
                    <a:pt x="215" y="260"/>
                    <a:pt x="217" y="261"/>
                    <a:pt x="217" y="262"/>
                  </a:cubicBezTo>
                  <a:cubicBezTo>
                    <a:pt x="217" y="263"/>
                    <a:pt x="217" y="270"/>
                    <a:pt x="216" y="273"/>
                  </a:cubicBezTo>
                  <a:cubicBezTo>
                    <a:pt x="218" y="272"/>
                    <a:pt x="219" y="273"/>
                    <a:pt x="221" y="272"/>
                  </a:cubicBezTo>
                  <a:cubicBezTo>
                    <a:pt x="222" y="270"/>
                    <a:pt x="222" y="270"/>
                    <a:pt x="222" y="270"/>
                  </a:cubicBezTo>
                  <a:cubicBezTo>
                    <a:pt x="222" y="270"/>
                    <a:pt x="224" y="271"/>
                    <a:pt x="224" y="270"/>
                  </a:cubicBezTo>
                  <a:cubicBezTo>
                    <a:pt x="225" y="275"/>
                    <a:pt x="225" y="277"/>
                    <a:pt x="227" y="280"/>
                  </a:cubicBezTo>
                  <a:cubicBezTo>
                    <a:pt x="228" y="281"/>
                    <a:pt x="228" y="281"/>
                    <a:pt x="228" y="281"/>
                  </a:cubicBezTo>
                  <a:cubicBezTo>
                    <a:pt x="229" y="285"/>
                    <a:pt x="226" y="289"/>
                    <a:pt x="228" y="293"/>
                  </a:cubicBezTo>
                  <a:cubicBezTo>
                    <a:pt x="228" y="295"/>
                    <a:pt x="232" y="296"/>
                    <a:pt x="234" y="298"/>
                  </a:cubicBezTo>
                  <a:cubicBezTo>
                    <a:pt x="234" y="299"/>
                    <a:pt x="234" y="301"/>
                    <a:pt x="235" y="302"/>
                  </a:cubicBezTo>
                  <a:cubicBezTo>
                    <a:pt x="235" y="302"/>
                    <a:pt x="237" y="301"/>
                    <a:pt x="238" y="302"/>
                  </a:cubicBezTo>
                  <a:cubicBezTo>
                    <a:pt x="240" y="302"/>
                    <a:pt x="242" y="306"/>
                    <a:pt x="244" y="306"/>
                  </a:cubicBezTo>
                  <a:cubicBezTo>
                    <a:pt x="245" y="306"/>
                    <a:pt x="245" y="304"/>
                    <a:pt x="248" y="304"/>
                  </a:cubicBezTo>
                  <a:close/>
                  <a:moveTo>
                    <a:pt x="268" y="334"/>
                  </a:moveTo>
                  <a:cubicBezTo>
                    <a:pt x="268" y="334"/>
                    <a:pt x="267" y="338"/>
                    <a:pt x="267" y="339"/>
                  </a:cubicBezTo>
                  <a:cubicBezTo>
                    <a:pt x="269" y="342"/>
                    <a:pt x="269" y="342"/>
                    <a:pt x="269" y="342"/>
                  </a:cubicBezTo>
                  <a:cubicBezTo>
                    <a:pt x="269" y="343"/>
                    <a:pt x="274" y="352"/>
                    <a:pt x="275" y="352"/>
                  </a:cubicBezTo>
                  <a:cubicBezTo>
                    <a:pt x="275" y="353"/>
                    <a:pt x="275" y="353"/>
                    <a:pt x="275" y="353"/>
                  </a:cubicBezTo>
                  <a:cubicBezTo>
                    <a:pt x="276" y="353"/>
                    <a:pt x="277" y="353"/>
                    <a:pt x="277" y="353"/>
                  </a:cubicBezTo>
                  <a:cubicBezTo>
                    <a:pt x="277" y="354"/>
                    <a:pt x="276" y="354"/>
                    <a:pt x="275" y="354"/>
                  </a:cubicBezTo>
                  <a:cubicBezTo>
                    <a:pt x="275" y="356"/>
                    <a:pt x="274" y="357"/>
                    <a:pt x="275" y="359"/>
                  </a:cubicBezTo>
                  <a:cubicBezTo>
                    <a:pt x="275" y="360"/>
                    <a:pt x="278" y="362"/>
                    <a:pt x="279" y="363"/>
                  </a:cubicBezTo>
                  <a:cubicBezTo>
                    <a:pt x="279" y="364"/>
                    <a:pt x="279" y="365"/>
                    <a:pt x="279" y="365"/>
                  </a:cubicBezTo>
                  <a:cubicBezTo>
                    <a:pt x="280" y="366"/>
                    <a:pt x="282" y="365"/>
                    <a:pt x="282" y="366"/>
                  </a:cubicBezTo>
                  <a:cubicBezTo>
                    <a:pt x="283" y="367"/>
                    <a:pt x="281" y="368"/>
                    <a:pt x="283" y="369"/>
                  </a:cubicBezTo>
                  <a:cubicBezTo>
                    <a:pt x="283" y="369"/>
                    <a:pt x="283" y="369"/>
                    <a:pt x="283" y="369"/>
                  </a:cubicBezTo>
                  <a:cubicBezTo>
                    <a:pt x="286" y="370"/>
                    <a:pt x="286" y="369"/>
                    <a:pt x="289" y="370"/>
                  </a:cubicBezTo>
                  <a:cubicBezTo>
                    <a:pt x="289" y="369"/>
                    <a:pt x="289" y="368"/>
                    <a:pt x="289" y="368"/>
                  </a:cubicBezTo>
                  <a:cubicBezTo>
                    <a:pt x="290" y="368"/>
                    <a:pt x="290" y="370"/>
                    <a:pt x="291" y="369"/>
                  </a:cubicBezTo>
                  <a:cubicBezTo>
                    <a:pt x="292" y="368"/>
                    <a:pt x="292" y="365"/>
                    <a:pt x="291" y="366"/>
                  </a:cubicBezTo>
                  <a:cubicBezTo>
                    <a:pt x="291" y="367"/>
                    <a:pt x="291" y="367"/>
                    <a:pt x="291" y="367"/>
                  </a:cubicBezTo>
                  <a:cubicBezTo>
                    <a:pt x="291" y="367"/>
                    <a:pt x="290" y="367"/>
                    <a:pt x="290" y="367"/>
                  </a:cubicBezTo>
                  <a:cubicBezTo>
                    <a:pt x="290" y="366"/>
                    <a:pt x="290" y="366"/>
                    <a:pt x="289" y="364"/>
                  </a:cubicBezTo>
                  <a:cubicBezTo>
                    <a:pt x="291" y="364"/>
                    <a:pt x="291" y="364"/>
                    <a:pt x="291" y="363"/>
                  </a:cubicBezTo>
                  <a:cubicBezTo>
                    <a:pt x="291" y="362"/>
                    <a:pt x="291" y="362"/>
                    <a:pt x="291" y="362"/>
                  </a:cubicBezTo>
                  <a:cubicBezTo>
                    <a:pt x="292" y="362"/>
                    <a:pt x="292" y="362"/>
                    <a:pt x="292" y="362"/>
                  </a:cubicBezTo>
                  <a:cubicBezTo>
                    <a:pt x="291" y="361"/>
                    <a:pt x="295" y="362"/>
                    <a:pt x="293" y="363"/>
                  </a:cubicBezTo>
                  <a:cubicBezTo>
                    <a:pt x="294" y="363"/>
                    <a:pt x="294" y="365"/>
                    <a:pt x="295" y="365"/>
                  </a:cubicBezTo>
                  <a:cubicBezTo>
                    <a:pt x="295" y="365"/>
                    <a:pt x="297" y="364"/>
                    <a:pt x="297" y="364"/>
                  </a:cubicBezTo>
                  <a:cubicBezTo>
                    <a:pt x="295" y="359"/>
                    <a:pt x="297" y="357"/>
                    <a:pt x="297" y="351"/>
                  </a:cubicBezTo>
                  <a:cubicBezTo>
                    <a:pt x="298" y="351"/>
                    <a:pt x="299" y="353"/>
                    <a:pt x="299" y="351"/>
                  </a:cubicBezTo>
                  <a:cubicBezTo>
                    <a:pt x="301" y="346"/>
                    <a:pt x="298" y="339"/>
                    <a:pt x="297" y="336"/>
                  </a:cubicBezTo>
                  <a:cubicBezTo>
                    <a:pt x="296" y="337"/>
                    <a:pt x="294" y="338"/>
                    <a:pt x="291" y="339"/>
                  </a:cubicBezTo>
                  <a:cubicBezTo>
                    <a:pt x="291" y="339"/>
                    <a:pt x="290" y="341"/>
                    <a:pt x="290" y="341"/>
                  </a:cubicBezTo>
                  <a:cubicBezTo>
                    <a:pt x="286" y="342"/>
                    <a:pt x="279" y="337"/>
                    <a:pt x="275" y="336"/>
                  </a:cubicBezTo>
                  <a:cubicBezTo>
                    <a:pt x="273" y="335"/>
                    <a:pt x="273" y="336"/>
                    <a:pt x="272" y="336"/>
                  </a:cubicBezTo>
                  <a:cubicBezTo>
                    <a:pt x="272" y="336"/>
                    <a:pt x="270" y="334"/>
                    <a:pt x="270" y="334"/>
                  </a:cubicBezTo>
                  <a:cubicBezTo>
                    <a:pt x="269" y="334"/>
                    <a:pt x="269" y="335"/>
                    <a:pt x="268" y="334"/>
                  </a:cubicBezTo>
                  <a:close/>
                  <a:moveTo>
                    <a:pt x="297" y="324"/>
                  </a:moveTo>
                  <a:cubicBezTo>
                    <a:pt x="296" y="324"/>
                    <a:pt x="296" y="326"/>
                    <a:pt x="296" y="326"/>
                  </a:cubicBezTo>
                  <a:cubicBezTo>
                    <a:pt x="296" y="326"/>
                    <a:pt x="295" y="329"/>
                    <a:pt x="299" y="330"/>
                  </a:cubicBezTo>
                  <a:cubicBezTo>
                    <a:pt x="299" y="331"/>
                    <a:pt x="299" y="331"/>
                    <a:pt x="299" y="331"/>
                  </a:cubicBezTo>
                  <a:cubicBezTo>
                    <a:pt x="299" y="331"/>
                    <a:pt x="301" y="330"/>
                    <a:pt x="301" y="330"/>
                  </a:cubicBezTo>
                  <a:cubicBezTo>
                    <a:pt x="300" y="328"/>
                    <a:pt x="299" y="324"/>
                    <a:pt x="297" y="324"/>
                  </a:cubicBezTo>
                  <a:close/>
                  <a:moveTo>
                    <a:pt x="261" y="322"/>
                  </a:moveTo>
                  <a:cubicBezTo>
                    <a:pt x="261" y="322"/>
                    <a:pt x="259" y="328"/>
                    <a:pt x="262" y="327"/>
                  </a:cubicBezTo>
                  <a:cubicBezTo>
                    <a:pt x="262" y="326"/>
                    <a:pt x="263" y="322"/>
                    <a:pt x="261" y="322"/>
                  </a:cubicBezTo>
                  <a:close/>
                  <a:moveTo>
                    <a:pt x="208" y="273"/>
                  </a:moveTo>
                  <a:cubicBezTo>
                    <a:pt x="202" y="274"/>
                    <a:pt x="204" y="278"/>
                    <a:pt x="210" y="277"/>
                  </a:cubicBezTo>
                  <a:cubicBezTo>
                    <a:pt x="214" y="276"/>
                    <a:pt x="211" y="273"/>
                    <a:pt x="208" y="273"/>
                  </a:cubicBezTo>
                  <a:close/>
                  <a:moveTo>
                    <a:pt x="190" y="222"/>
                  </a:moveTo>
                  <a:cubicBezTo>
                    <a:pt x="193" y="222"/>
                    <a:pt x="189" y="223"/>
                    <a:pt x="189" y="223"/>
                  </a:cubicBezTo>
                  <a:cubicBezTo>
                    <a:pt x="190" y="223"/>
                    <a:pt x="189" y="222"/>
                    <a:pt x="190" y="222"/>
                  </a:cubicBezTo>
                  <a:close/>
                  <a:moveTo>
                    <a:pt x="194" y="221"/>
                  </a:moveTo>
                  <a:cubicBezTo>
                    <a:pt x="197" y="222"/>
                    <a:pt x="195" y="223"/>
                    <a:pt x="197" y="226"/>
                  </a:cubicBezTo>
                  <a:cubicBezTo>
                    <a:pt x="198" y="227"/>
                    <a:pt x="198" y="227"/>
                    <a:pt x="198" y="227"/>
                  </a:cubicBezTo>
                  <a:cubicBezTo>
                    <a:pt x="199" y="228"/>
                    <a:pt x="198" y="228"/>
                    <a:pt x="198" y="230"/>
                  </a:cubicBezTo>
                  <a:cubicBezTo>
                    <a:pt x="197" y="230"/>
                    <a:pt x="197" y="229"/>
                    <a:pt x="195" y="229"/>
                  </a:cubicBezTo>
                  <a:cubicBezTo>
                    <a:pt x="195" y="226"/>
                    <a:pt x="194" y="221"/>
                    <a:pt x="194" y="221"/>
                  </a:cubicBezTo>
                  <a:close/>
                  <a:moveTo>
                    <a:pt x="208" y="215"/>
                  </a:moveTo>
                  <a:cubicBezTo>
                    <a:pt x="213" y="217"/>
                    <a:pt x="212" y="224"/>
                    <a:pt x="211" y="223"/>
                  </a:cubicBezTo>
                  <a:cubicBezTo>
                    <a:pt x="211" y="223"/>
                    <a:pt x="206" y="215"/>
                    <a:pt x="208" y="215"/>
                  </a:cubicBezTo>
                  <a:close/>
                  <a:moveTo>
                    <a:pt x="2" y="151"/>
                  </a:moveTo>
                  <a:cubicBezTo>
                    <a:pt x="2" y="153"/>
                    <a:pt x="2" y="153"/>
                    <a:pt x="2" y="153"/>
                  </a:cubicBezTo>
                  <a:cubicBezTo>
                    <a:pt x="2" y="152"/>
                    <a:pt x="3" y="151"/>
                    <a:pt x="2" y="151"/>
                  </a:cubicBezTo>
                  <a:close/>
                  <a:moveTo>
                    <a:pt x="226" y="59"/>
                  </a:moveTo>
                  <a:cubicBezTo>
                    <a:pt x="226" y="63"/>
                    <a:pt x="226" y="63"/>
                    <a:pt x="226" y="63"/>
                  </a:cubicBezTo>
                  <a:cubicBezTo>
                    <a:pt x="227" y="61"/>
                    <a:pt x="231" y="59"/>
                    <a:pt x="226" y="59"/>
                  </a:cubicBezTo>
                  <a:close/>
                  <a:moveTo>
                    <a:pt x="202" y="30"/>
                  </a:moveTo>
                  <a:cubicBezTo>
                    <a:pt x="202" y="31"/>
                    <a:pt x="202" y="30"/>
                    <a:pt x="201" y="30"/>
                  </a:cubicBezTo>
                  <a:cubicBezTo>
                    <a:pt x="201" y="36"/>
                    <a:pt x="199" y="36"/>
                    <a:pt x="206" y="36"/>
                  </a:cubicBezTo>
                  <a:cubicBezTo>
                    <a:pt x="205" y="35"/>
                    <a:pt x="205" y="34"/>
                    <a:pt x="204" y="34"/>
                  </a:cubicBezTo>
                  <a:cubicBezTo>
                    <a:pt x="204" y="34"/>
                    <a:pt x="204" y="32"/>
                    <a:pt x="204" y="32"/>
                  </a:cubicBezTo>
                  <a:cubicBezTo>
                    <a:pt x="204" y="32"/>
                    <a:pt x="206" y="31"/>
                    <a:pt x="205" y="30"/>
                  </a:cubicBezTo>
                  <a:cubicBezTo>
                    <a:pt x="204" y="30"/>
                    <a:pt x="203" y="30"/>
                    <a:pt x="202" y="30"/>
                  </a:cubicBezTo>
                  <a:close/>
                  <a:moveTo>
                    <a:pt x="148" y="6"/>
                  </a:moveTo>
                  <a:cubicBezTo>
                    <a:pt x="147" y="9"/>
                    <a:pt x="147" y="8"/>
                    <a:pt x="147" y="10"/>
                  </a:cubicBezTo>
                  <a:cubicBezTo>
                    <a:pt x="147" y="10"/>
                    <a:pt x="149" y="10"/>
                    <a:pt x="150" y="10"/>
                  </a:cubicBezTo>
                  <a:cubicBezTo>
                    <a:pt x="150" y="10"/>
                    <a:pt x="150" y="8"/>
                    <a:pt x="150" y="8"/>
                  </a:cubicBezTo>
                  <a:cubicBezTo>
                    <a:pt x="150" y="8"/>
                    <a:pt x="148" y="7"/>
                    <a:pt x="148" y="6"/>
                  </a:cubicBezTo>
                  <a:close/>
                  <a:moveTo>
                    <a:pt x="155" y="5"/>
                  </a:moveTo>
                  <a:cubicBezTo>
                    <a:pt x="155" y="7"/>
                    <a:pt x="155" y="7"/>
                    <a:pt x="155" y="7"/>
                  </a:cubicBezTo>
                  <a:cubicBezTo>
                    <a:pt x="153" y="7"/>
                    <a:pt x="153" y="7"/>
                    <a:pt x="152" y="7"/>
                  </a:cubicBezTo>
                  <a:cubicBezTo>
                    <a:pt x="152" y="7"/>
                    <a:pt x="152" y="9"/>
                    <a:pt x="152" y="9"/>
                  </a:cubicBezTo>
                  <a:cubicBezTo>
                    <a:pt x="152" y="9"/>
                    <a:pt x="153" y="9"/>
                    <a:pt x="154" y="9"/>
                  </a:cubicBezTo>
                  <a:cubicBezTo>
                    <a:pt x="154" y="8"/>
                    <a:pt x="154" y="7"/>
                    <a:pt x="155" y="7"/>
                  </a:cubicBezTo>
                  <a:cubicBezTo>
                    <a:pt x="155" y="7"/>
                    <a:pt x="160" y="8"/>
                    <a:pt x="157" y="6"/>
                  </a:cubicBezTo>
                  <a:cubicBezTo>
                    <a:pt x="156" y="6"/>
                    <a:pt x="157" y="5"/>
                    <a:pt x="155" y="5"/>
                  </a:cubicBez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57" name="Freeform 337">
              <a:extLst>
                <a:ext uri="{FF2B5EF4-FFF2-40B4-BE49-F238E27FC236}">
                  <a16:creationId xmlns:a16="http://schemas.microsoft.com/office/drawing/2014/main" id="{92449419-FCCB-4DD5-A676-71C91FC438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98020" y="4670381"/>
              <a:ext cx="1223355" cy="1304208"/>
            </a:xfrm>
            <a:custGeom>
              <a:avLst/>
              <a:gdLst>
                <a:gd name="T0" fmla="*/ 264 w 347"/>
                <a:gd name="T1" fmla="*/ 309 h 370"/>
                <a:gd name="T2" fmla="*/ 275 w 347"/>
                <a:gd name="T3" fmla="*/ 302 h 370"/>
                <a:gd name="T4" fmla="*/ 279 w 347"/>
                <a:gd name="T5" fmla="*/ 310 h 370"/>
                <a:gd name="T6" fmla="*/ 295 w 347"/>
                <a:gd name="T7" fmla="*/ 304 h 370"/>
                <a:gd name="T8" fmla="*/ 313 w 347"/>
                <a:gd name="T9" fmla="*/ 291 h 370"/>
                <a:gd name="T10" fmla="*/ 323 w 347"/>
                <a:gd name="T11" fmla="*/ 262 h 370"/>
                <a:gd name="T12" fmla="*/ 333 w 347"/>
                <a:gd name="T13" fmla="*/ 238 h 370"/>
                <a:gd name="T14" fmla="*/ 343 w 347"/>
                <a:gd name="T15" fmla="*/ 215 h 370"/>
                <a:gd name="T16" fmla="*/ 341 w 347"/>
                <a:gd name="T17" fmla="*/ 165 h 370"/>
                <a:gd name="T18" fmla="*/ 329 w 347"/>
                <a:gd name="T19" fmla="*/ 143 h 370"/>
                <a:gd name="T20" fmla="*/ 311 w 347"/>
                <a:gd name="T21" fmla="*/ 110 h 370"/>
                <a:gd name="T22" fmla="*/ 290 w 347"/>
                <a:gd name="T23" fmla="*/ 90 h 370"/>
                <a:gd name="T24" fmla="*/ 277 w 347"/>
                <a:gd name="T25" fmla="*/ 42 h 370"/>
                <a:gd name="T26" fmla="*/ 262 w 347"/>
                <a:gd name="T27" fmla="*/ 19 h 370"/>
                <a:gd name="T28" fmla="*/ 248 w 347"/>
                <a:gd name="T29" fmla="*/ 1 h 370"/>
                <a:gd name="T30" fmla="*/ 244 w 347"/>
                <a:gd name="T31" fmla="*/ 48 h 370"/>
                <a:gd name="T32" fmla="*/ 225 w 347"/>
                <a:gd name="T33" fmla="*/ 65 h 370"/>
                <a:gd name="T34" fmla="*/ 193 w 347"/>
                <a:gd name="T35" fmla="*/ 44 h 370"/>
                <a:gd name="T36" fmla="*/ 203 w 347"/>
                <a:gd name="T37" fmla="*/ 14 h 370"/>
                <a:gd name="T38" fmla="*/ 181 w 347"/>
                <a:gd name="T39" fmla="*/ 10 h 370"/>
                <a:gd name="T40" fmla="*/ 170 w 347"/>
                <a:gd name="T41" fmla="*/ 14 h 370"/>
                <a:gd name="T42" fmla="*/ 147 w 347"/>
                <a:gd name="T43" fmla="*/ 20 h 370"/>
                <a:gd name="T44" fmla="*/ 139 w 347"/>
                <a:gd name="T45" fmla="*/ 44 h 370"/>
                <a:gd name="T46" fmla="*/ 125 w 347"/>
                <a:gd name="T47" fmla="*/ 35 h 370"/>
                <a:gd name="T48" fmla="*/ 107 w 347"/>
                <a:gd name="T49" fmla="*/ 38 h 370"/>
                <a:gd name="T50" fmla="*/ 95 w 347"/>
                <a:gd name="T51" fmla="*/ 55 h 370"/>
                <a:gd name="T52" fmla="*/ 87 w 347"/>
                <a:gd name="T53" fmla="*/ 64 h 370"/>
                <a:gd name="T54" fmla="*/ 79 w 347"/>
                <a:gd name="T55" fmla="*/ 75 h 370"/>
                <a:gd name="T56" fmla="*/ 47 w 347"/>
                <a:gd name="T57" fmla="*/ 100 h 370"/>
                <a:gd name="T58" fmla="*/ 20 w 347"/>
                <a:gd name="T59" fmla="*/ 114 h 370"/>
                <a:gd name="T60" fmla="*/ 6 w 347"/>
                <a:gd name="T61" fmla="*/ 128 h 370"/>
                <a:gd name="T62" fmla="*/ 7 w 347"/>
                <a:gd name="T63" fmla="*/ 155 h 370"/>
                <a:gd name="T64" fmla="*/ 0 w 347"/>
                <a:gd name="T65" fmla="*/ 159 h 370"/>
                <a:gd name="T66" fmla="*/ 16 w 347"/>
                <a:gd name="T67" fmla="*/ 189 h 370"/>
                <a:gd name="T68" fmla="*/ 22 w 347"/>
                <a:gd name="T69" fmla="*/ 230 h 370"/>
                <a:gd name="T70" fmla="*/ 24 w 347"/>
                <a:gd name="T71" fmla="*/ 257 h 370"/>
                <a:gd name="T72" fmla="*/ 49 w 347"/>
                <a:gd name="T73" fmla="*/ 255 h 370"/>
                <a:gd name="T74" fmla="*/ 64 w 347"/>
                <a:gd name="T75" fmla="*/ 252 h 370"/>
                <a:gd name="T76" fmla="*/ 86 w 347"/>
                <a:gd name="T77" fmla="*/ 251 h 370"/>
                <a:gd name="T78" fmla="*/ 109 w 347"/>
                <a:gd name="T79" fmla="*/ 232 h 370"/>
                <a:gd name="T80" fmla="*/ 151 w 347"/>
                <a:gd name="T81" fmla="*/ 226 h 370"/>
                <a:gd name="T82" fmla="*/ 177 w 347"/>
                <a:gd name="T83" fmla="*/ 232 h 370"/>
                <a:gd name="T84" fmla="*/ 189 w 347"/>
                <a:gd name="T85" fmla="*/ 256 h 370"/>
                <a:gd name="T86" fmla="*/ 210 w 347"/>
                <a:gd name="T87" fmla="*/ 249 h 370"/>
                <a:gd name="T88" fmla="*/ 209 w 347"/>
                <a:gd name="T89" fmla="*/ 265 h 370"/>
                <a:gd name="T90" fmla="*/ 224 w 347"/>
                <a:gd name="T91" fmla="*/ 270 h 370"/>
                <a:gd name="T92" fmla="*/ 248 w 347"/>
                <a:gd name="T93" fmla="*/ 304 h 370"/>
                <a:gd name="T94" fmla="*/ 275 w 347"/>
                <a:gd name="T95" fmla="*/ 359 h 370"/>
                <a:gd name="T96" fmla="*/ 291 w 347"/>
                <a:gd name="T97" fmla="*/ 369 h 370"/>
                <a:gd name="T98" fmla="*/ 293 w 347"/>
                <a:gd name="T99" fmla="*/ 363 h 370"/>
                <a:gd name="T100" fmla="*/ 275 w 347"/>
                <a:gd name="T101" fmla="*/ 336 h 370"/>
                <a:gd name="T102" fmla="*/ 301 w 347"/>
                <a:gd name="T103" fmla="*/ 330 h 370"/>
                <a:gd name="T104" fmla="*/ 190 w 347"/>
                <a:gd name="T105" fmla="*/ 222 h 370"/>
                <a:gd name="T106" fmla="*/ 194 w 347"/>
                <a:gd name="T107" fmla="*/ 221 h 370"/>
                <a:gd name="T108" fmla="*/ 226 w 347"/>
                <a:gd name="T109" fmla="*/ 63 h 370"/>
                <a:gd name="T110" fmla="*/ 202 w 347"/>
                <a:gd name="T111" fmla="*/ 30 h 370"/>
                <a:gd name="T112" fmla="*/ 152 w 347"/>
                <a:gd name="T113" fmla="*/ 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47" h="370">
                  <a:moveTo>
                    <a:pt x="248" y="304"/>
                  </a:moveTo>
                  <a:cubicBezTo>
                    <a:pt x="248" y="304"/>
                    <a:pt x="249" y="306"/>
                    <a:pt x="249" y="306"/>
                  </a:cubicBezTo>
                  <a:cubicBezTo>
                    <a:pt x="249" y="307"/>
                    <a:pt x="251" y="306"/>
                    <a:pt x="252" y="306"/>
                  </a:cubicBezTo>
                  <a:cubicBezTo>
                    <a:pt x="252" y="308"/>
                    <a:pt x="251" y="310"/>
                    <a:pt x="253" y="311"/>
                  </a:cubicBezTo>
                  <a:cubicBezTo>
                    <a:pt x="253" y="311"/>
                    <a:pt x="254" y="310"/>
                    <a:pt x="255" y="310"/>
                  </a:cubicBezTo>
                  <a:cubicBezTo>
                    <a:pt x="256" y="310"/>
                    <a:pt x="257" y="313"/>
                    <a:pt x="258" y="314"/>
                  </a:cubicBezTo>
                  <a:cubicBezTo>
                    <a:pt x="259" y="313"/>
                    <a:pt x="261" y="313"/>
                    <a:pt x="262" y="312"/>
                  </a:cubicBezTo>
                  <a:cubicBezTo>
                    <a:pt x="263" y="311"/>
                    <a:pt x="263" y="309"/>
                    <a:pt x="264" y="309"/>
                  </a:cubicBezTo>
                  <a:cubicBezTo>
                    <a:pt x="265" y="309"/>
                    <a:pt x="265" y="309"/>
                    <a:pt x="265" y="309"/>
                  </a:cubicBezTo>
                  <a:cubicBezTo>
                    <a:pt x="266" y="308"/>
                    <a:pt x="265" y="306"/>
                    <a:pt x="266" y="306"/>
                  </a:cubicBezTo>
                  <a:cubicBezTo>
                    <a:pt x="267" y="305"/>
                    <a:pt x="268" y="305"/>
                    <a:pt x="269" y="304"/>
                  </a:cubicBezTo>
                  <a:cubicBezTo>
                    <a:pt x="270" y="302"/>
                    <a:pt x="266" y="304"/>
                    <a:pt x="269" y="302"/>
                  </a:cubicBezTo>
                  <a:cubicBezTo>
                    <a:pt x="270" y="301"/>
                    <a:pt x="270" y="301"/>
                    <a:pt x="271" y="300"/>
                  </a:cubicBezTo>
                  <a:cubicBezTo>
                    <a:pt x="271" y="299"/>
                    <a:pt x="271" y="299"/>
                    <a:pt x="271" y="299"/>
                  </a:cubicBezTo>
                  <a:cubicBezTo>
                    <a:pt x="272" y="299"/>
                    <a:pt x="274" y="300"/>
                    <a:pt x="274" y="300"/>
                  </a:cubicBezTo>
                  <a:cubicBezTo>
                    <a:pt x="274" y="301"/>
                    <a:pt x="274" y="301"/>
                    <a:pt x="275" y="302"/>
                  </a:cubicBezTo>
                  <a:cubicBezTo>
                    <a:pt x="274" y="303"/>
                    <a:pt x="271" y="304"/>
                    <a:pt x="271" y="304"/>
                  </a:cubicBezTo>
                  <a:cubicBezTo>
                    <a:pt x="271" y="305"/>
                    <a:pt x="272" y="306"/>
                    <a:pt x="271" y="306"/>
                  </a:cubicBezTo>
                  <a:cubicBezTo>
                    <a:pt x="272" y="306"/>
                    <a:pt x="273" y="307"/>
                    <a:pt x="274" y="306"/>
                  </a:cubicBezTo>
                  <a:cubicBezTo>
                    <a:pt x="275" y="306"/>
                    <a:pt x="276" y="305"/>
                    <a:pt x="277" y="304"/>
                  </a:cubicBezTo>
                  <a:cubicBezTo>
                    <a:pt x="277" y="304"/>
                    <a:pt x="277" y="306"/>
                    <a:pt x="277" y="306"/>
                  </a:cubicBezTo>
                  <a:cubicBezTo>
                    <a:pt x="276" y="307"/>
                    <a:pt x="275" y="307"/>
                    <a:pt x="275" y="307"/>
                  </a:cubicBezTo>
                  <a:cubicBezTo>
                    <a:pt x="275" y="308"/>
                    <a:pt x="275" y="308"/>
                    <a:pt x="275" y="308"/>
                  </a:cubicBezTo>
                  <a:cubicBezTo>
                    <a:pt x="275" y="309"/>
                    <a:pt x="279" y="310"/>
                    <a:pt x="279" y="310"/>
                  </a:cubicBezTo>
                  <a:cubicBezTo>
                    <a:pt x="281" y="314"/>
                    <a:pt x="281" y="314"/>
                    <a:pt x="281" y="314"/>
                  </a:cubicBezTo>
                  <a:cubicBezTo>
                    <a:pt x="281" y="313"/>
                    <a:pt x="282" y="312"/>
                    <a:pt x="283" y="313"/>
                  </a:cubicBezTo>
                  <a:cubicBezTo>
                    <a:pt x="283" y="313"/>
                    <a:pt x="283" y="315"/>
                    <a:pt x="283" y="316"/>
                  </a:cubicBezTo>
                  <a:cubicBezTo>
                    <a:pt x="284" y="317"/>
                    <a:pt x="285" y="317"/>
                    <a:pt x="285" y="317"/>
                  </a:cubicBezTo>
                  <a:cubicBezTo>
                    <a:pt x="287" y="313"/>
                    <a:pt x="285" y="315"/>
                    <a:pt x="287" y="313"/>
                  </a:cubicBezTo>
                  <a:cubicBezTo>
                    <a:pt x="288" y="312"/>
                    <a:pt x="289" y="313"/>
                    <a:pt x="290" y="312"/>
                  </a:cubicBezTo>
                  <a:cubicBezTo>
                    <a:pt x="290" y="312"/>
                    <a:pt x="291" y="310"/>
                    <a:pt x="291" y="310"/>
                  </a:cubicBezTo>
                  <a:cubicBezTo>
                    <a:pt x="292" y="308"/>
                    <a:pt x="295" y="306"/>
                    <a:pt x="295" y="304"/>
                  </a:cubicBezTo>
                  <a:cubicBezTo>
                    <a:pt x="296" y="303"/>
                    <a:pt x="294" y="303"/>
                    <a:pt x="295" y="302"/>
                  </a:cubicBezTo>
                  <a:cubicBezTo>
                    <a:pt x="295" y="301"/>
                    <a:pt x="296" y="300"/>
                    <a:pt x="297" y="299"/>
                  </a:cubicBezTo>
                  <a:cubicBezTo>
                    <a:pt x="303" y="299"/>
                    <a:pt x="307" y="298"/>
                    <a:pt x="311" y="300"/>
                  </a:cubicBezTo>
                  <a:cubicBezTo>
                    <a:pt x="312" y="297"/>
                    <a:pt x="312" y="297"/>
                    <a:pt x="312" y="297"/>
                  </a:cubicBezTo>
                  <a:cubicBezTo>
                    <a:pt x="312" y="297"/>
                    <a:pt x="314" y="297"/>
                    <a:pt x="315" y="297"/>
                  </a:cubicBezTo>
                  <a:cubicBezTo>
                    <a:pt x="315" y="296"/>
                    <a:pt x="314" y="294"/>
                    <a:pt x="314" y="294"/>
                  </a:cubicBezTo>
                  <a:cubicBezTo>
                    <a:pt x="316" y="293"/>
                    <a:pt x="315" y="294"/>
                    <a:pt x="316" y="292"/>
                  </a:cubicBezTo>
                  <a:cubicBezTo>
                    <a:pt x="315" y="291"/>
                    <a:pt x="314" y="291"/>
                    <a:pt x="313" y="291"/>
                  </a:cubicBezTo>
                  <a:cubicBezTo>
                    <a:pt x="313" y="290"/>
                    <a:pt x="313" y="289"/>
                    <a:pt x="312" y="288"/>
                  </a:cubicBezTo>
                  <a:cubicBezTo>
                    <a:pt x="314" y="285"/>
                    <a:pt x="316" y="282"/>
                    <a:pt x="317" y="278"/>
                  </a:cubicBezTo>
                  <a:cubicBezTo>
                    <a:pt x="317" y="278"/>
                    <a:pt x="317" y="273"/>
                    <a:pt x="317" y="271"/>
                  </a:cubicBezTo>
                  <a:cubicBezTo>
                    <a:pt x="318" y="271"/>
                    <a:pt x="318" y="271"/>
                    <a:pt x="318" y="271"/>
                  </a:cubicBezTo>
                  <a:cubicBezTo>
                    <a:pt x="319" y="270"/>
                    <a:pt x="319" y="268"/>
                    <a:pt x="320" y="266"/>
                  </a:cubicBezTo>
                  <a:cubicBezTo>
                    <a:pt x="321" y="266"/>
                    <a:pt x="321" y="266"/>
                    <a:pt x="321" y="266"/>
                  </a:cubicBezTo>
                  <a:cubicBezTo>
                    <a:pt x="322" y="266"/>
                    <a:pt x="322" y="263"/>
                    <a:pt x="321" y="262"/>
                  </a:cubicBezTo>
                  <a:cubicBezTo>
                    <a:pt x="323" y="262"/>
                    <a:pt x="323" y="262"/>
                    <a:pt x="323" y="262"/>
                  </a:cubicBezTo>
                  <a:cubicBezTo>
                    <a:pt x="323" y="261"/>
                    <a:pt x="322" y="259"/>
                    <a:pt x="323" y="258"/>
                  </a:cubicBezTo>
                  <a:cubicBezTo>
                    <a:pt x="324" y="257"/>
                    <a:pt x="324" y="257"/>
                    <a:pt x="324" y="257"/>
                  </a:cubicBezTo>
                  <a:cubicBezTo>
                    <a:pt x="325" y="253"/>
                    <a:pt x="325" y="251"/>
                    <a:pt x="324" y="248"/>
                  </a:cubicBezTo>
                  <a:cubicBezTo>
                    <a:pt x="325" y="247"/>
                    <a:pt x="326" y="247"/>
                    <a:pt x="327" y="246"/>
                  </a:cubicBezTo>
                  <a:cubicBezTo>
                    <a:pt x="327" y="246"/>
                    <a:pt x="327" y="244"/>
                    <a:pt x="327" y="243"/>
                  </a:cubicBezTo>
                  <a:cubicBezTo>
                    <a:pt x="328" y="242"/>
                    <a:pt x="330" y="242"/>
                    <a:pt x="331" y="241"/>
                  </a:cubicBezTo>
                  <a:cubicBezTo>
                    <a:pt x="332" y="241"/>
                    <a:pt x="332" y="239"/>
                    <a:pt x="333" y="238"/>
                  </a:cubicBezTo>
                  <a:cubicBezTo>
                    <a:pt x="333" y="238"/>
                    <a:pt x="333" y="238"/>
                    <a:pt x="333" y="238"/>
                  </a:cubicBezTo>
                  <a:cubicBezTo>
                    <a:pt x="335" y="237"/>
                    <a:pt x="335" y="238"/>
                    <a:pt x="337" y="237"/>
                  </a:cubicBezTo>
                  <a:cubicBezTo>
                    <a:pt x="337" y="236"/>
                    <a:pt x="336" y="233"/>
                    <a:pt x="337" y="232"/>
                  </a:cubicBezTo>
                  <a:cubicBezTo>
                    <a:pt x="337" y="231"/>
                    <a:pt x="338" y="230"/>
                    <a:pt x="339" y="230"/>
                  </a:cubicBezTo>
                  <a:cubicBezTo>
                    <a:pt x="340" y="230"/>
                    <a:pt x="340" y="230"/>
                    <a:pt x="340" y="230"/>
                  </a:cubicBezTo>
                  <a:cubicBezTo>
                    <a:pt x="340" y="229"/>
                    <a:pt x="340" y="227"/>
                    <a:pt x="340" y="227"/>
                  </a:cubicBezTo>
                  <a:cubicBezTo>
                    <a:pt x="340" y="225"/>
                    <a:pt x="342" y="223"/>
                    <a:pt x="342" y="222"/>
                  </a:cubicBezTo>
                  <a:cubicBezTo>
                    <a:pt x="342" y="220"/>
                    <a:pt x="341" y="218"/>
                    <a:pt x="341" y="217"/>
                  </a:cubicBezTo>
                  <a:cubicBezTo>
                    <a:pt x="341" y="217"/>
                    <a:pt x="342" y="215"/>
                    <a:pt x="343" y="215"/>
                  </a:cubicBezTo>
                  <a:cubicBezTo>
                    <a:pt x="341" y="210"/>
                    <a:pt x="342" y="208"/>
                    <a:pt x="343" y="204"/>
                  </a:cubicBezTo>
                  <a:cubicBezTo>
                    <a:pt x="342" y="203"/>
                    <a:pt x="342" y="204"/>
                    <a:pt x="341" y="202"/>
                  </a:cubicBezTo>
                  <a:cubicBezTo>
                    <a:pt x="343" y="200"/>
                    <a:pt x="347" y="200"/>
                    <a:pt x="343" y="197"/>
                  </a:cubicBezTo>
                  <a:cubicBezTo>
                    <a:pt x="344" y="195"/>
                    <a:pt x="347" y="194"/>
                    <a:pt x="345" y="189"/>
                  </a:cubicBezTo>
                  <a:cubicBezTo>
                    <a:pt x="345" y="187"/>
                    <a:pt x="343" y="186"/>
                    <a:pt x="342" y="185"/>
                  </a:cubicBezTo>
                  <a:cubicBezTo>
                    <a:pt x="341" y="184"/>
                    <a:pt x="340" y="179"/>
                    <a:pt x="340" y="179"/>
                  </a:cubicBezTo>
                  <a:cubicBezTo>
                    <a:pt x="340" y="175"/>
                    <a:pt x="340" y="169"/>
                    <a:pt x="341" y="167"/>
                  </a:cubicBezTo>
                  <a:cubicBezTo>
                    <a:pt x="341" y="165"/>
                    <a:pt x="341" y="165"/>
                    <a:pt x="341" y="165"/>
                  </a:cubicBezTo>
                  <a:cubicBezTo>
                    <a:pt x="340" y="165"/>
                    <a:pt x="341" y="161"/>
                    <a:pt x="341" y="161"/>
                  </a:cubicBezTo>
                  <a:cubicBezTo>
                    <a:pt x="339" y="160"/>
                    <a:pt x="339" y="160"/>
                    <a:pt x="339" y="160"/>
                  </a:cubicBezTo>
                  <a:cubicBezTo>
                    <a:pt x="339" y="159"/>
                    <a:pt x="340" y="158"/>
                    <a:pt x="339" y="157"/>
                  </a:cubicBezTo>
                  <a:cubicBezTo>
                    <a:pt x="339" y="156"/>
                    <a:pt x="338" y="156"/>
                    <a:pt x="337" y="156"/>
                  </a:cubicBezTo>
                  <a:cubicBezTo>
                    <a:pt x="336" y="155"/>
                    <a:pt x="336" y="153"/>
                    <a:pt x="335" y="152"/>
                  </a:cubicBezTo>
                  <a:cubicBezTo>
                    <a:pt x="335" y="151"/>
                    <a:pt x="332" y="151"/>
                    <a:pt x="332" y="150"/>
                  </a:cubicBezTo>
                  <a:cubicBezTo>
                    <a:pt x="331" y="149"/>
                    <a:pt x="332" y="148"/>
                    <a:pt x="332" y="147"/>
                  </a:cubicBezTo>
                  <a:cubicBezTo>
                    <a:pt x="332" y="146"/>
                    <a:pt x="330" y="144"/>
                    <a:pt x="329" y="143"/>
                  </a:cubicBezTo>
                  <a:cubicBezTo>
                    <a:pt x="328" y="142"/>
                    <a:pt x="324" y="140"/>
                    <a:pt x="323" y="139"/>
                  </a:cubicBezTo>
                  <a:cubicBezTo>
                    <a:pt x="322" y="136"/>
                    <a:pt x="324" y="130"/>
                    <a:pt x="322" y="127"/>
                  </a:cubicBezTo>
                  <a:cubicBezTo>
                    <a:pt x="321" y="127"/>
                    <a:pt x="321" y="127"/>
                    <a:pt x="321" y="127"/>
                  </a:cubicBezTo>
                  <a:cubicBezTo>
                    <a:pt x="318" y="123"/>
                    <a:pt x="318" y="123"/>
                    <a:pt x="318" y="123"/>
                  </a:cubicBezTo>
                  <a:cubicBezTo>
                    <a:pt x="317" y="123"/>
                    <a:pt x="315" y="126"/>
                    <a:pt x="313" y="123"/>
                  </a:cubicBezTo>
                  <a:cubicBezTo>
                    <a:pt x="311" y="119"/>
                    <a:pt x="314" y="118"/>
                    <a:pt x="313" y="114"/>
                  </a:cubicBezTo>
                  <a:cubicBezTo>
                    <a:pt x="312" y="113"/>
                    <a:pt x="312" y="113"/>
                    <a:pt x="312" y="113"/>
                  </a:cubicBezTo>
                  <a:cubicBezTo>
                    <a:pt x="311" y="112"/>
                    <a:pt x="312" y="111"/>
                    <a:pt x="311" y="110"/>
                  </a:cubicBezTo>
                  <a:cubicBezTo>
                    <a:pt x="309" y="105"/>
                    <a:pt x="304" y="110"/>
                    <a:pt x="307" y="100"/>
                  </a:cubicBezTo>
                  <a:cubicBezTo>
                    <a:pt x="306" y="99"/>
                    <a:pt x="304" y="97"/>
                    <a:pt x="302" y="96"/>
                  </a:cubicBezTo>
                  <a:cubicBezTo>
                    <a:pt x="302" y="96"/>
                    <a:pt x="302" y="94"/>
                    <a:pt x="302" y="94"/>
                  </a:cubicBezTo>
                  <a:cubicBezTo>
                    <a:pt x="297" y="92"/>
                    <a:pt x="297" y="92"/>
                    <a:pt x="297" y="92"/>
                  </a:cubicBezTo>
                  <a:cubicBezTo>
                    <a:pt x="297" y="92"/>
                    <a:pt x="298" y="93"/>
                    <a:pt x="296" y="94"/>
                  </a:cubicBezTo>
                  <a:cubicBezTo>
                    <a:pt x="296" y="93"/>
                    <a:pt x="295" y="93"/>
                    <a:pt x="294" y="92"/>
                  </a:cubicBezTo>
                  <a:cubicBezTo>
                    <a:pt x="294" y="92"/>
                    <a:pt x="294" y="90"/>
                    <a:pt x="294" y="90"/>
                  </a:cubicBezTo>
                  <a:cubicBezTo>
                    <a:pt x="293" y="89"/>
                    <a:pt x="291" y="90"/>
                    <a:pt x="290" y="90"/>
                  </a:cubicBezTo>
                  <a:cubicBezTo>
                    <a:pt x="289" y="89"/>
                    <a:pt x="288" y="88"/>
                    <a:pt x="287" y="88"/>
                  </a:cubicBezTo>
                  <a:cubicBezTo>
                    <a:pt x="285" y="87"/>
                    <a:pt x="285" y="87"/>
                    <a:pt x="285" y="87"/>
                  </a:cubicBezTo>
                  <a:cubicBezTo>
                    <a:pt x="284" y="85"/>
                    <a:pt x="285" y="82"/>
                    <a:pt x="285" y="82"/>
                  </a:cubicBezTo>
                  <a:cubicBezTo>
                    <a:pt x="284" y="77"/>
                    <a:pt x="285" y="74"/>
                    <a:pt x="284" y="68"/>
                  </a:cubicBezTo>
                  <a:cubicBezTo>
                    <a:pt x="284" y="68"/>
                    <a:pt x="282" y="66"/>
                    <a:pt x="282" y="66"/>
                  </a:cubicBezTo>
                  <a:cubicBezTo>
                    <a:pt x="282" y="65"/>
                    <a:pt x="282" y="63"/>
                    <a:pt x="282" y="62"/>
                  </a:cubicBezTo>
                  <a:cubicBezTo>
                    <a:pt x="282" y="61"/>
                    <a:pt x="277" y="58"/>
                    <a:pt x="277" y="56"/>
                  </a:cubicBezTo>
                  <a:cubicBezTo>
                    <a:pt x="276" y="54"/>
                    <a:pt x="277" y="45"/>
                    <a:pt x="277" y="42"/>
                  </a:cubicBezTo>
                  <a:cubicBezTo>
                    <a:pt x="276" y="42"/>
                    <a:pt x="277" y="41"/>
                    <a:pt x="277" y="41"/>
                  </a:cubicBezTo>
                  <a:cubicBezTo>
                    <a:pt x="276" y="41"/>
                    <a:pt x="275" y="41"/>
                    <a:pt x="275" y="42"/>
                  </a:cubicBezTo>
                  <a:cubicBezTo>
                    <a:pt x="273" y="39"/>
                    <a:pt x="272" y="37"/>
                    <a:pt x="270" y="34"/>
                  </a:cubicBezTo>
                  <a:cubicBezTo>
                    <a:pt x="268" y="36"/>
                    <a:pt x="266" y="37"/>
                    <a:pt x="265" y="39"/>
                  </a:cubicBezTo>
                  <a:cubicBezTo>
                    <a:pt x="264" y="38"/>
                    <a:pt x="263" y="37"/>
                    <a:pt x="262" y="37"/>
                  </a:cubicBezTo>
                  <a:cubicBezTo>
                    <a:pt x="262" y="33"/>
                    <a:pt x="263" y="30"/>
                    <a:pt x="264" y="28"/>
                  </a:cubicBezTo>
                  <a:cubicBezTo>
                    <a:pt x="264" y="26"/>
                    <a:pt x="264" y="26"/>
                    <a:pt x="264" y="26"/>
                  </a:cubicBezTo>
                  <a:cubicBezTo>
                    <a:pt x="262" y="25"/>
                    <a:pt x="263" y="21"/>
                    <a:pt x="262" y="19"/>
                  </a:cubicBezTo>
                  <a:cubicBezTo>
                    <a:pt x="261" y="18"/>
                    <a:pt x="259" y="17"/>
                    <a:pt x="258" y="16"/>
                  </a:cubicBezTo>
                  <a:cubicBezTo>
                    <a:pt x="258" y="15"/>
                    <a:pt x="259" y="13"/>
                    <a:pt x="258" y="12"/>
                  </a:cubicBezTo>
                  <a:cubicBezTo>
                    <a:pt x="258" y="11"/>
                    <a:pt x="256" y="11"/>
                    <a:pt x="256" y="10"/>
                  </a:cubicBezTo>
                  <a:cubicBezTo>
                    <a:pt x="255" y="10"/>
                    <a:pt x="256" y="8"/>
                    <a:pt x="256" y="7"/>
                  </a:cubicBezTo>
                  <a:cubicBezTo>
                    <a:pt x="255" y="6"/>
                    <a:pt x="253" y="6"/>
                    <a:pt x="253" y="5"/>
                  </a:cubicBezTo>
                  <a:cubicBezTo>
                    <a:pt x="252" y="4"/>
                    <a:pt x="252" y="2"/>
                    <a:pt x="252" y="0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250" y="2"/>
                    <a:pt x="249" y="1"/>
                    <a:pt x="248" y="1"/>
                  </a:cubicBezTo>
                  <a:cubicBezTo>
                    <a:pt x="248" y="5"/>
                    <a:pt x="249" y="7"/>
                    <a:pt x="248" y="11"/>
                  </a:cubicBezTo>
                  <a:cubicBezTo>
                    <a:pt x="247" y="12"/>
                    <a:pt x="245" y="14"/>
                    <a:pt x="245" y="15"/>
                  </a:cubicBezTo>
                  <a:cubicBezTo>
                    <a:pt x="245" y="16"/>
                    <a:pt x="246" y="16"/>
                    <a:pt x="246" y="16"/>
                  </a:cubicBezTo>
                  <a:cubicBezTo>
                    <a:pt x="246" y="26"/>
                    <a:pt x="246" y="26"/>
                    <a:pt x="246" y="26"/>
                  </a:cubicBezTo>
                  <a:cubicBezTo>
                    <a:pt x="246" y="28"/>
                    <a:pt x="244" y="28"/>
                    <a:pt x="244" y="32"/>
                  </a:cubicBezTo>
                  <a:cubicBezTo>
                    <a:pt x="243" y="34"/>
                    <a:pt x="244" y="40"/>
                    <a:pt x="245" y="43"/>
                  </a:cubicBezTo>
                  <a:cubicBezTo>
                    <a:pt x="245" y="43"/>
                    <a:pt x="246" y="45"/>
                    <a:pt x="246" y="46"/>
                  </a:cubicBezTo>
                  <a:cubicBezTo>
                    <a:pt x="246" y="46"/>
                    <a:pt x="244" y="47"/>
                    <a:pt x="244" y="48"/>
                  </a:cubicBezTo>
                  <a:cubicBezTo>
                    <a:pt x="244" y="50"/>
                    <a:pt x="245" y="52"/>
                    <a:pt x="244" y="54"/>
                  </a:cubicBezTo>
                  <a:cubicBezTo>
                    <a:pt x="244" y="55"/>
                    <a:pt x="242" y="57"/>
                    <a:pt x="241" y="58"/>
                  </a:cubicBezTo>
                  <a:cubicBezTo>
                    <a:pt x="244" y="61"/>
                    <a:pt x="239" y="65"/>
                    <a:pt x="239" y="66"/>
                  </a:cubicBezTo>
                  <a:cubicBezTo>
                    <a:pt x="239" y="68"/>
                    <a:pt x="239" y="70"/>
                    <a:pt x="239" y="72"/>
                  </a:cubicBezTo>
                  <a:cubicBezTo>
                    <a:pt x="237" y="72"/>
                    <a:pt x="232" y="74"/>
                    <a:pt x="229" y="73"/>
                  </a:cubicBezTo>
                  <a:cubicBezTo>
                    <a:pt x="229" y="72"/>
                    <a:pt x="229" y="72"/>
                    <a:pt x="229" y="72"/>
                  </a:cubicBezTo>
                  <a:cubicBezTo>
                    <a:pt x="228" y="72"/>
                    <a:pt x="228" y="72"/>
                    <a:pt x="228" y="72"/>
                  </a:cubicBezTo>
                  <a:cubicBezTo>
                    <a:pt x="228" y="70"/>
                    <a:pt x="226" y="66"/>
                    <a:pt x="225" y="65"/>
                  </a:cubicBezTo>
                  <a:cubicBezTo>
                    <a:pt x="224" y="64"/>
                    <a:pt x="222" y="64"/>
                    <a:pt x="220" y="64"/>
                  </a:cubicBezTo>
                  <a:cubicBezTo>
                    <a:pt x="218" y="62"/>
                    <a:pt x="216" y="57"/>
                    <a:pt x="214" y="56"/>
                  </a:cubicBezTo>
                  <a:cubicBezTo>
                    <a:pt x="212" y="55"/>
                    <a:pt x="211" y="56"/>
                    <a:pt x="210" y="55"/>
                  </a:cubicBezTo>
                  <a:cubicBezTo>
                    <a:pt x="208" y="54"/>
                    <a:pt x="208" y="52"/>
                    <a:pt x="206" y="52"/>
                  </a:cubicBezTo>
                  <a:cubicBezTo>
                    <a:pt x="205" y="51"/>
                    <a:pt x="203" y="52"/>
                    <a:pt x="202" y="52"/>
                  </a:cubicBezTo>
                  <a:cubicBezTo>
                    <a:pt x="202" y="51"/>
                    <a:pt x="201" y="48"/>
                    <a:pt x="200" y="48"/>
                  </a:cubicBezTo>
                  <a:cubicBezTo>
                    <a:pt x="199" y="47"/>
                    <a:pt x="198" y="47"/>
                    <a:pt x="197" y="47"/>
                  </a:cubicBezTo>
                  <a:cubicBezTo>
                    <a:pt x="196" y="46"/>
                    <a:pt x="194" y="45"/>
                    <a:pt x="193" y="44"/>
                  </a:cubicBezTo>
                  <a:cubicBezTo>
                    <a:pt x="194" y="40"/>
                    <a:pt x="193" y="38"/>
                    <a:pt x="194" y="34"/>
                  </a:cubicBezTo>
                  <a:cubicBezTo>
                    <a:pt x="194" y="34"/>
                    <a:pt x="196" y="33"/>
                    <a:pt x="196" y="33"/>
                  </a:cubicBezTo>
                  <a:cubicBezTo>
                    <a:pt x="197" y="31"/>
                    <a:pt x="196" y="28"/>
                    <a:pt x="196" y="25"/>
                  </a:cubicBezTo>
                  <a:cubicBezTo>
                    <a:pt x="203" y="27"/>
                    <a:pt x="202" y="26"/>
                    <a:pt x="200" y="20"/>
                  </a:cubicBezTo>
                  <a:cubicBezTo>
                    <a:pt x="202" y="19"/>
                    <a:pt x="204" y="18"/>
                    <a:pt x="206" y="17"/>
                  </a:cubicBezTo>
                  <a:cubicBezTo>
                    <a:pt x="206" y="17"/>
                    <a:pt x="205" y="15"/>
                    <a:pt x="206" y="14"/>
                  </a:cubicBezTo>
                  <a:cubicBezTo>
                    <a:pt x="205" y="14"/>
                    <a:pt x="204" y="15"/>
                    <a:pt x="204" y="15"/>
                  </a:cubicBezTo>
                  <a:cubicBezTo>
                    <a:pt x="203" y="14"/>
                    <a:pt x="204" y="14"/>
                    <a:pt x="203" y="14"/>
                  </a:cubicBezTo>
                  <a:cubicBezTo>
                    <a:pt x="203" y="12"/>
                    <a:pt x="204" y="12"/>
                    <a:pt x="204" y="10"/>
                  </a:cubicBezTo>
                  <a:cubicBezTo>
                    <a:pt x="202" y="12"/>
                    <a:pt x="201" y="12"/>
                    <a:pt x="198" y="13"/>
                  </a:cubicBezTo>
                  <a:cubicBezTo>
                    <a:pt x="198" y="13"/>
                    <a:pt x="198" y="15"/>
                    <a:pt x="198" y="15"/>
                  </a:cubicBezTo>
                  <a:cubicBezTo>
                    <a:pt x="198" y="14"/>
                    <a:pt x="195" y="11"/>
                    <a:pt x="194" y="11"/>
                  </a:cubicBezTo>
                  <a:cubicBezTo>
                    <a:pt x="192" y="11"/>
                    <a:pt x="191" y="12"/>
                    <a:pt x="190" y="12"/>
                  </a:cubicBezTo>
                  <a:cubicBezTo>
                    <a:pt x="188" y="13"/>
                    <a:pt x="188" y="11"/>
                    <a:pt x="187" y="11"/>
                  </a:cubicBezTo>
                  <a:cubicBezTo>
                    <a:pt x="185" y="11"/>
                    <a:pt x="184" y="12"/>
                    <a:pt x="182" y="12"/>
                  </a:cubicBezTo>
                  <a:cubicBezTo>
                    <a:pt x="181" y="10"/>
                    <a:pt x="181" y="10"/>
                    <a:pt x="181" y="10"/>
                  </a:cubicBezTo>
                  <a:cubicBezTo>
                    <a:pt x="179" y="9"/>
                    <a:pt x="178" y="11"/>
                    <a:pt x="177" y="10"/>
                  </a:cubicBezTo>
                  <a:cubicBezTo>
                    <a:pt x="176" y="10"/>
                    <a:pt x="176" y="8"/>
                    <a:pt x="175" y="7"/>
                  </a:cubicBezTo>
                  <a:cubicBezTo>
                    <a:pt x="173" y="8"/>
                    <a:pt x="172" y="8"/>
                    <a:pt x="170" y="9"/>
                  </a:cubicBezTo>
                  <a:cubicBezTo>
                    <a:pt x="167" y="2"/>
                    <a:pt x="168" y="7"/>
                    <a:pt x="162" y="4"/>
                  </a:cubicBezTo>
                  <a:cubicBezTo>
                    <a:pt x="162" y="4"/>
                    <a:pt x="161" y="5"/>
                    <a:pt x="161" y="5"/>
                  </a:cubicBezTo>
                  <a:cubicBezTo>
                    <a:pt x="162" y="6"/>
                    <a:pt x="164" y="8"/>
                    <a:pt x="164" y="8"/>
                  </a:cubicBezTo>
                  <a:cubicBezTo>
                    <a:pt x="165" y="9"/>
                    <a:pt x="166" y="8"/>
                    <a:pt x="167" y="8"/>
                  </a:cubicBezTo>
                  <a:cubicBezTo>
                    <a:pt x="169" y="9"/>
                    <a:pt x="169" y="12"/>
                    <a:pt x="170" y="14"/>
                  </a:cubicBezTo>
                  <a:cubicBezTo>
                    <a:pt x="169" y="14"/>
                    <a:pt x="169" y="14"/>
                    <a:pt x="169" y="14"/>
                  </a:cubicBezTo>
                  <a:cubicBezTo>
                    <a:pt x="169" y="15"/>
                    <a:pt x="168" y="16"/>
                    <a:pt x="168" y="17"/>
                  </a:cubicBezTo>
                  <a:cubicBezTo>
                    <a:pt x="166" y="16"/>
                    <a:pt x="162" y="13"/>
                    <a:pt x="158" y="14"/>
                  </a:cubicBezTo>
                  <a:cubicBezTo>
                    <a:pt x="158" y="15"/>
                    <a:pt x="158" y="16"/>
                    <a:pt x="157" y="16"/>
                  </a:cubicBezTo>
                  <a:cubicBezTo>
                    <a:pt x="156" y="13"/>
                    <a:pt x="157" y="14"/>
                    <a:pt x="156" y="13"/>
                  </a:cubicBezTo>
                  <a:cubicBezTo>
                    <a:pt x="152" y="17"/>
                    <a:pt x="154" y="17"/>
                    <a:pt x="150" y="15"/>
                  </a:cubicBezTo>
                  <a:cubicBezTo>
                    <a:pt x="150" y="16"/>
                    <a:pt x="151" y="18"/>
                    <a:pt x="151" y="18"/>
                  </a:cubicBezTo>
                  <a:cubicBezTo>
                    <a:pt x="150" y="19"/>
                    <a:pt x="147" y="20"/>
                    <a:pt x="147" y="20"/>
                  </a:cubicBezTo>
                  <a:cubicBezTo>
                    <a:pt x="147" y="21"/>
                    <a:pt x="146" y="22"/>
                    <a:pt x="147" y="22"/>
                  </a:cubicBezTo>
                  <a:cubicBezTo>
                    <a:pt x="148" y="23"/>
                    <a:pt x="149" y="25"/>
                    <a:pt x="150" y="26"/>
                  </a:cubicBezTo>
                  <a:cubicBezTo>
                    <a:pt x="144" y="26"/>
                    <a:pt x="145" y="27"/>
                    <a:pt x="144" y="33"/>
                  </a:cubicBezTo>
                  <a:cubicBezTo>
                    <a:pt x="142" y="33"/>
                    <a:pt x="143" y="33"/>
                    <a:pt x="141" y="33"/>
                  </a:cubicBezTo>
                  <a:cubicBezTo>
                    <a:pt x="141" y="33"/>
                    <a:pt x="140" y="40"/>
                    <a:pt x="142" y="41"/>
                  </a:cubicBezTo>
                  <a:cubicBezTo>
                    <a:pt x="143" y="41"/>
                    <a:pt x="144" y="41"/>
                    <a:pt x="144" y="42"/>
                  </a:cubicBezTo>
                  <a:cubicBezTo>
                    <a:pt x="144" y="42"/>
                    <a:pt x="143" y="44"/>
                    <a:pt x="144" y="44"/>
                  </a:cubicBezTo>
                  <a:cubicBezTo>
                    <a:pt x="142" y="44"/>
                    <a:pt x="139" y="44"/>
                    <a:pt x="139" y="44"/>
                  </a:cubicBezTo>
                  <a:cubicBezTo>
                    <a:pt x="138" y="42"/>
                    <a:pt x="138" y="42"/>
                    <a:pt x="138" y="42"/>
                  </a:cubicBezTo>
                  <a:cubicBezTo>
                    <a:pt x="132" y="40"/>
                    <a:pt x="131" y="39"/>
                    <a:pt x="131" y="47"/>
                  </a:cubicBezTo>
                  <a:cubicBezTo>
                    <a:pt x="129" y="47"/>
                    <a:pt x="129" y="46"/>
                    <a:pt x="129" y="48"/>
                  </a:cubicBezTo>
                  <a:cubicBezTo>
                    <a:pt x="126" y="48"/>
                    <a:pt x="129" y="43"/>
                    <a:pt x="129" y="43"/>
                  </a:cubicBezTo>
                  <a:cubicBezTo>
                    <a:pt x="129" y="43"/>
                    <a:pt x="129" y="39"/>
                    <a:pt x="129" y="38"/>
                  </a:cubicBezTo>
                  <a:cubicBezTo>
                    <a:pt x="128" y="38"/>
                    <a:pt x="128" y="38"/>
                    <a:pt x="128" y="38"/>
                  </a:cubicBezTo>
                  <a:cubicBezTo>
                    <a:pt x="127" y="37"/>
                    <a:pt x="127" y="36"/>
                    <a:pt x="127" y="35"/>
                  </a:cubicBezTo>
                  <a:cubicBezTo>
                    <a:pt x="125" y="35"/>
                    <a:pt x="125" y="35"/>
                    <a:pt x="125" y="35"/>
                  </a:cubicBezTo>
                  <a:cubicBezTo>
                    <a:pt x="125" y="34"/>
                    <a:pt x="125" y="33"/>
                    <a:pt x="125" y="32"/>
                  </a:cubicBezTo>
                  <a:cubicBezTo>
                    <a:pt x="122" y="28"/>
                    <a:pt x="117" y="31"/>
                    <a:pt x="114" y="33"/>
                  </a:cubicBezTo>
                  <a:cubicBezTo>
                    <a:pt x="114" y="32"/>
                    <a:pt x="115" y="31"/>
                    <a:pt x="113" y="31"/>
                  </a:cubicBezTo>
                  <a:cubicBezTo>
                    <a:pt x="113" y="34"/>
                    <a:pt x="113" y="35"/>
                    <a:pt x="113" y="38"/>
                  </a:cubicBezTo>
                  <a:cubicBezTo>
                    <a:pt x="112" y="38"/>
                    <a:pt x="111" y="37"/>
                    <a:pt x="111" y="37"/>
                  </a:cubicBezTo>
                  <a:cubicBezTo>
                    <a:pt x="111" y="37"/>
                    <a:pt x="111" y="35"/>
                    <a:pt x="111" y="35"/>
                  </a:cubicBezTo>
                  <a:cubicBezTo>
                    <a:pt x="110" y="35"/>
                    <a:pt x="109" y="38"/>
                    <a:pt x="109" y="38"/>
                  </a:cubicBezTo>
                  <a:cubicBezTo>
                    <a:pt x="109" y="39"/>
                    <a:pt x="108" y="38"/>
                    <a:pt x="107" y="38"/>
                  </a:cubicBezTo>
                  <a:cubicBezTo>
                    <a:pt x="107" y="39"/>
                    <a:pt x="106" y="41"/>
                    <a:pt x="107" y="40"/>
                  </a:cubicBezTo>
                  <a:cubicBezTo>
                    <a:pt x="107" y="42"/>
                    <a:pt x="107" y="41"/>
                    <a:pt x="108" y="41"/>
                  </a:cubicBezTo>
                  <a:cubicBezTo>
                    <a:pt x="108" y="41"/>
                    <a:pt x="108" y="43"/>
                    <a:pt x="108" y="43"/>
                  </a:cubicBezTo>
                  <a:cubicBezTo>
                    <a:pt x="106" y="44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7"/>
                  </a:cubicBezTo>
                  <a:cubicBezTo>
                    <a:pt x="102" y="46"/>
                    <a:pt x="104" y="46"/>
                    <a:pt x="99" y="47"/>
                  </a:cubicBezTo>
                  <a:cubicBezTo>
                    <a:pt x="101" y="52"/>
                    <a:pt x="100" y="53"/>
                    <a:pt x="98" y="56"/>
                  </a:cubicBezTo>
                  <a:cubicBezTo>
                    <a:pt x="97" y="55"/>
                    <a:pt x="96" y="56"/>
                    <a:pt x="95" y="55"/>
                  </a:cubicBezTo>
                  <a:cubicBezTo>
                    <a:pt x="95" y="55"/>
                    <a:pt x="95" y="53"/>
                    <a:pt x="95" y="53"/>
                  </a:cubicBezTo>
                  <a:cubicBezTo>
                    <a:pt x="93" y="53"/>
                    <a:pt x="93" y="53"/>
                    <a:pt x="93" y="53"/>
                  </a:cubicBezTo>
                  <a:cubicBezTo>
                    <a:pt x="92" y="54"/>
                    <a:pt x="93" y="54"/>
                    <a:pt x="91" y="54"/>
                  </a:cubicBezTo>
                  <a:cubicBezTo>
                    <a:pt x="91" y="57"/>
                    <a:pt x="90" y="60"/>
                    <a:pt x="91" y="62"/>
                  </a:cubicBezTo>
                  <a:cubicBezTo>
                    <a:pt x="92" y="63"/>
                    <a:pt x="93" y="64"/>
                    <a:pt x="93" y="64"/>
                  </a:cubicBezTo>
                  <a:cubicBezTo>
                    <a:pt x="92" y="65"/>
                    <a:pt x="92" y="65"/>
                    <a:pt x="91" y="65"/>
                  </a:cubicBezTo>
                  <a:cubicBezTo>
                    <a:pt x="91" y="65"/>
                    <a:pt x="91" y="67"/>
                    <a:pt x="91" y="68"/>
                  </a:cubicBezTo>
                  <a:cubicBezTo>
                    <a:pt x="90" y="66"/>
                    <a:pt x="88" y="65"/>
                    <a:pt x="87" y="64"/>
                  </a:cubicBezTo>
                  <a:cubicBezTo>
                    <a:pt x="87" y="62"/>
                    <a:pt x="88" y="60"/>
                    <a:pt x="87" y="58"/>
                  </a:cubicBezTo>
                  <a:cubicBezTo>
                    <a:pt x="86" y="58"/>
                    <a:pt x="85" y="58"/>
                    <a:pt x="85" y="58"/>
                  </a:cubicBezTo>
                  <a:cubicBezTo>
                    <a:pt x="84" y="58"/>
                    <a:pt x="85" y="60"/>
                    <a:pt x="85" y="60"/>
                  </a:cubicBezTo>
                  <a:cubicBezTo>
                    <a:pt x="85" y="60"/>
                    <a:pt x="81" y="62"/>
                    <a:pt x="81" y="62"/>
                  </a:cubicBezTo>
                  <a:cubicBezTo>
                    <a:pt x="78" y="66"/>
                    <a:pt x="81" y="69"/>
                    <a:pt x="80" y="72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9" y="74"/>
                    <a:pt x="78" y="75"/>
                  </a:cubicBezTo>
                  <a:cubicBezTo>
                    <a:pt x="79" y="75"/>
                    <a:pt x="79" y="75"/>
                    <a:pt x="79" y="75"/>
                  </a:cubicBezTo>
                  <a:cubicBezTo>
                    <a:pt x="79" y="75"/>
                    <a:pt x="80" y="77"/>
                    <a:pt x="80" y="78"/>
                  </a:cubicBezTo>
                  <a:cubicBezTo>
                    <a:pt x="79" y="79"/>
                    <a:pt x="76" y="79"/>
                    <a:pt x="75" y="81"/>
                  </a:cubicBezTo>
                  <a:cubicBezTo>
                    <a:pt x="74" y="81"/>
                    <a:pt x="75" y="82"/>
                    <a:pt x="75" y="83"/>
                  </a:cubicBezTo>
                  <a:cubicBezTo>
                    <a:pt x="75" y="83"/>
                    <a:pt x="69" y="90"/>
                    <a:pt x="69" y="90"/>
                  </a:cubicBezTo>
                  <a:cubicBezTo>
                    <a:pt x="66" y="92"/>
                    <a:pt x="64" y="91"/>
                    <a:pt x="59" y="92"/>
                  </a:cubicBezTo>
                  <a:cubicBezTo>
                    <a:pt x="58" y="93"/>
                    <a:pt x="56" y="95"/>
                    <a:pt x="55" y="95"/>
                  </a:cubicBezTo>
                  <a:cubicBezTo>
                    <a:pt x="54" y="95"/>
                    <a:pt x="52" y="94"/>
                    <a:pt x="51" y="94"/>
                  </a:cubicBezTo>
                  <a:cubicBezTo>
                    <a:pt x="49" y="95"/>
                    <a:pt x="49" y="99"/>
                    <a:pt x="47" y="100"/>
                  </a:cubicBezTo>
                  <a:cubicBezTo>
                    <a:pt x="46" y="101"/>
                    <a:pt x="44" y="100"/>
                    <a:pt x="43" y="101"/>
                  </a:cubicBezTo>
                  <a:cubicBezTo>
                    <a:pt x="42" y="101"/>
                    <a:pt x="42" y="103"/>
                    <a:pt x="42" y="103"/>
                  </a:cubicBezTo>
                  <a:cubicBezTo>
                    <a:pt x="39" y="105"/>
                    <a:pt x="35" y="103"/>
                    <a:pt x="33" y="102"/>
                  </a:cubicBezTo>
                  <a:cubicBezTo>
                    <a:pt x="32" y="103"/>
                    <a:pt x="32" y="104"/>
                    <a:pt x="32" y="106"/>
                  </a:cubicBezTo>
                  <a:cubicBezTo>
                    <a:pt x="31" y="105"/>
                    <a:pt x="27" y="105"/>
                    <a:pt x="27" y="106"/>
                  </a:cubicBezTo>
                  <a:cubicBezTo>
                    <a:pt x="25" y="106"/>
                    <a:pt x="24" y="111"/>
                    <a:pt x="22" y="112"/>
                  </a:cubicBezTo>
                  <a:cubicBezTo>
                    <a:pt x="21" y="112"/>
                    <a:pt x="21" y="112"/>
                    <a:pt x="21" y="112"/>
                  </a:cubicBezTo>
                  <a:cubicBezTo>
                    <a:pt x="20" y="112"/>
                    <a:pt x="21" y="114"/>
                    <a:pt x="20" y="114"/>
                  </a:cubicBezTo>
                  <a:cubicBezTo>
                    <a:pt x="20" y="114"/>
                    <a:pt x="19" y="114"/>
                    <a:pt x="18" y="114"/>
                  </a:cubicBezTo>
                  <a:cubicBezTo>
                    <a:pt x="16" y="115"/>
                    <a:pt x="15" y="119"/>
                    <a:pt x="14" y="120"/>
                  </a:cubicBezTo>
                  <a:cubicBezTo>
                    <a:pt x="12" y="121"/>
                    <a:pt x="10" y="122"/>
                    <a:pt x="8" y="123"/>
                  </a:cubicBezTo>
                  <a:cubicBezTo>
                    <a:pt x="8" y="122"/>
                    <a:pt x="7" y="121"/>
                    <a:pt x="8" y="121"/>
                  </a:cubicBezTo>
                  <a:cubicBezTo>
                    <a:pt x="9" y="120"/>
                    <a:pt x="8" y="118"/>
                    <a:pt x="8" y="118"/>
                  </a:cubicBezTo>
                  <a:cubicBezTo>
                    <a:pt x="8" y="118"/>
                    <a:pt x="9" y="117"/>
                    <a:pt x="8" y="117"/>
                  </a:cubicBezTo>
                  <a:cubicBezTo>
                    <a:pt x="6" y="119"/>
                    <a:pt x="7" y="123"/>
                    <a:pt x="4" y="124"/>
                  </a:cubicBezTo>
                  <a:cubicBezTo>
                    <a:pt x="4" y="124"/>
                    <a:pt x="6" y="128"/>
                    <a:pt x="6" y="128"/>
                  </a:cubicBezTo>
                  <a:cubicBezTo>
                    <a:pt x="7" y="127"/>
                    <a:pt x="6" y="132"/>
                    <a:pt x="6" y="133"/>
                  </a:cubicBezTo>
                  <a:cubicBezTo>
                    <a:pt x="6" y="132"/>
                    <a:pt x="6" y="134"/>
                    <a:pt x="6" y="134"/>
                  </a:cubicBezTo>
                  <a:cubicBezTo>
                    <a:pt x="7" y="137"/>
                    <a:pt x="5" y="139"/>
                    <a:pt x="4" y="141"/>
                  </a:cubicBezTo>
                  <a:cubicBezTo>
                    <a:pt x="4" y="141"/>
                    <a:pt x="2" y="141"/>
                    <a:pt x="2" y="141"/>
                  </a:cubicBezTo>
                  <a:cubicBezTo>
                    <a:pt x="1" y="143"/>
                    <a:pt x="1" y="143"/>
                    <a:pt x="1" y="143"/>
                  </a:cubicBezTo>
                  <a:cubicBezTo>
                    <a:pt x="1" y="143"/>
                    <a:pt x="2" y="143"/>
                    <a:pt x="2" y="143"/>
                  </a:cubicBezTo>
                  <a:cubicBezTo>
                    <a:pt x="4" y="145"/>
                    <a:pt x="6" y="146"/>
                    <a:pt x="7" y="148"/>
                  </a:cubicBezTo>
                  <a:cubicBezTo>
                    <a:pt x="8" y="151"/>
                    <a:pt x="7" y="152"/>
                    <a:pt x="7" y="155"/>
                  </a:cubicBezTo>
                  <a:cubicBezTo>
                    <a:pt x="7" y="157"/>
                    <a:pt x="8" y="160"/>
                    <a:pt x="9" y="164"/>
                  </a:cubicBezTo>
                  <a:cubicBezTo>
                    <a:pt x="7" y="163"/>
                    <a:pt x="7" y="164"/>
                    <a:pt x="5" y="163"/>
                  </a:cubicBezTo>
                  <a:cubicBezTo>
                    <a:pt x="5" y="162"/>
                    <a:pt x="5" y="159"/>
                    <a:pt x="5" y="159"/>
                  </a:cubicBezTo>
                  <a:cubicBezTo>
                    <a:pt x="4" y="159"/>
                    <a:pt x="4" y="159"/>
                    <a:pt x="4" y="159"/>
                  </a:cubicBezTo>
                  <a:cubicBezTo>
                    <a:pt x="5" y="164"/>
                    <a:pt x="6" y="165"/>
                    <a:pt x="7" y="169"/>
                  </a:cubicBezTo>
                  <a:cubicBezTo>
                    <a:pt x="7" y="169"/>
                    <a:pt x="5" y="170"/>
                    <a:pt x="5" y="169"/>
                  </a:cubicBezTo>
                  <a:cubicBezTo>
                    <a:pt x="3" y="169"/>
                    <a:pt x="3" y="163"/>
                    <a:pt x="2" y="160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1" y="162"/>
                    <a:pt x="1" y="165"/>
                    <a:pt x="2" y="168"/>
                  </a:cubicBezTo>
                  <a:cubicBezTo>
                    <a:pt x="2" y="168"/>
                    <a:pt x="3" y="168"/>
                    <a:pt x="3" y="169"/>
                  </a:cubicBezTo>
                  <a:cubicBezTo>
                    <a:pt x="5" y="172"/>
                    <a:pt x="7" y="173"/>
                    <a:pt x="9" y="176"/>
                  </a:cubicBezTo>
                  <a:cubicBezTo>
                    <a:pt x="10" y="177"/>
                    <a:pt x="9" y="178"/>
                    <a:pt x="10" y="180"/>
                  </a:cubicBezTo>
                  <a:cubicBezTo>
                    <a:pt x="11" y="181"/>
                    <a:pt x="11" y="181"/>
                    <a:pt x="11" y="181"/>
                  </a:cubicBezTo>
                  <a:cubicBezTo>
                    <a:pt x="11" y="182"/>
                    <a:pt x="11" y="182"/>
                    <a:pt x="11" y="182"/>
                  </a:cubicBezTo>
                  <a:cubicBezTo>
                    <a:pt x="10" y="181"/>
                    <a:pt x="10" y="185"/>
                    <a:pt x="10" y="185"/>
                  </a:cubicBezTo>
                  <a:cubicBezTo>
                    <a:pt x="11" y="187"/>
                    <a:pt x="14" y="188"/>
                    <a:pt x="16" y="189"/>
                  </a:cubicBezTo>
                  <a:cubicBezTo>
                    <a:pt x="15" y="191"/>
                    <a:pt x="14" y="193"/>
                    <a:pt x="14" y="194"/>
                  </a:cubicBezTo>
                  <a:cubicBezTo>
                    <a:pt x="15" y="195"/>
                    <a:pt x="19" y="198"/>
                    <a:pt x="19" y="201"/>
                  </a:cubicBezTo>
                  <a:cubicBezTo>
                    <a:pt x="19" y="201"/>
                    <a:pt x="18" y="202"/>
                    <a:pt x="18" y="203"/>
                  </a:cubicBezTo>
                  <a:cubicBezTo>
                    <a:pt x="17" y="205"/>
                    <a:pt x="18" y="209"/>
                    <a:pt x="18" y="211"/>
                  </a:cubicBezTo>
                  <a:cubicBezTo>
                    <a:pt x="19" y="213"/>
                    <a:pt x="20" y="215"/>
                    <a:pt x="21" y="217"/>
                  </a:cubicBezTo>
                  <a:cubicBezTo>
                    <a:pt x="22" y="221"/>
                    <a:pt x="21" y="221"/>
                    <a:pt x="22" y="224"/>
                  </a:cubicBezTo>
                  <a:cubicBezTo>
                    <a:pt x="22" y="224"/>
                    <a:pt x="24" y="227"/>
                    <a:pt x="24" y="227"/>
                  </a:cubicBezTo>
                  <a:cubicBezTo>
                    <a:pt x="24" y="228"/>
                    <a:pt x="22" y="230"/>
                    <a:pt x="22" y="230"/>
                  </a:cubicBezTo>
                  <a:cubicBezTo>
                    <a:pt x="22" y="233"/>
                    <a:pt x="24" y="233"/>
                    <a:pt x="24" y="235"/>
                  </a:cubicBezTo>
                  <a:cubicBezTo>
                    <a:pt x="23" y="236"/>
                    <a:pt x="22" y="237"/>
                    <a:pt x="22" y="237"/>
                  </a:cubicBezTo>
                  <a:cubicBezTo>
                    <a:pt x="21" y="242"/>
                    <a:pt x="22" y="244"/>
                    <a:pt x="22" y="249"/>
                  </a:cubicBezTo>
                  <a:cubicBezTo>
                    <a:pt x="21" y="249"/>
                    <a:pt x="21" y="250"/>
                    <a:pt x="20" y="250"/>
                  </a:cubicBezTo>
                  <a:cubicBezTo>
                    <a:pt x="20" y="249"/>
                    <a:pt x="18" y="247"/>
                    <a:pt x="18" y="247"/>
                  </a:cubicBezTo>
                  <a:cubicBezTo>
                    <a:pt x="17" y="247"/>
                    <a:pt x="15" y="247"/>
                    <a:pt x="16" y="248"/>
                  </a:cubicBezTo>
                  <a:cubicBezTo>
                    <a:pt x="16" y="247"/>
                    <a:pt x="16" y="251"/>
                    <a:pt x="17" y="252"/>
                  </a:cubicBezTo>
                  <a:cubicBezTo>
                    <a:pt x="19" y="256"/>
                    <a:pt x="21" y="254"/>
                    <a:pt x="24" y="257"/>
                  </a:cubicBezTo>
                  <a:cubicBezTo>
                    <a:pt x="25" y="258"/>
                    <a:pt x="26" y="261"/>
                    <a:pt x="27" y="262"/>
                  </a:cubicBezTo>
                  <a:cubicBezTo>
                    <a:pt x="28" y="263"/>
                    <a:pt x="32" y="262"/>
                    <a:pt x="32" y="262"/>
                  </a:cubicBezTo>
                  <a:cubicBezTo>
                    <a:pt x="33" y="262"/>
                    <a:pt x="33" y="262"/>
                    <a:pt x="33" y="262"/>
                  </a:cubicBezTo>
                  <a:cubicBezTo>
                    <a:pt x="34" y="262"/>
                    <a:pt x="36" y="261"/>
                    <a:pt x="37" y="262"/>
                  </a:cubicBezTo>
                  <a:cubicBezTo>
                    <a:pt x="37" y="262"/>
                    <a:pt x="40" y="264"/>
                    <a:pt x="41" y="264"/>
                  </a:cubicBezTo>
                  <a:cubicBezTo>
                    <a:pt x="41" y="264"/>
                    <a:pt x="42" y="262"/>
                    <a:pt x="42" y="262"/>
                  </a:cubicBezTo>
                  <a:cubicBezTo>
                    <a:pt x="42" y="262"/>
                    <a:pt x="43" y="262"/>
                    <a:pt x="44" y="262"/>
                  </a:cubicBezTo>
                  <a:cubicBezTo>
                    <a:pt x="44" y="262"/>
                    <a:pt x="48" y="255"/>
                    <a:pt x="49" y="255"/>
                  </a:cubicBezTo>
                  <a:cubicBezTo>
                    <a:pt x="50" y="255"/>
                    <a:pt x="50" y="255"/>
                    <a:pt x="50" y="255"/>
                  </a:cubicBezTo>
                  <a:cubicBezTo>
                    <a:pt x="50" y="255"/>
                    <a:pt x="51" y="258"/>
                    <a:pt x="51" y="258"/>
                  </a:cubicBezTo>
                  <a:cubicBezTo>
                    <a:pt x="51" y="258"/>
                    <a:pt x="53" y="258"/>
                    <a:pt x="53" y="258"/>
                  </a:cubicBezTo>
                  <a:cubicBezTo>
                    <a:pt x="54" y="256"/>
                    <a:pt x="54" y="256"/>
                    <a:pt x="54" y="254"/>
                  </a:cubicBezTo>
                  <a:cubicBezTo>
                    <a:pt x="54" y="252"/>
                    <a:pt x="54" y="252"/>
                    <a:pt x="54" y="252"/>
                  </a:cubicBezTo>
                  <a:cubicBezTo>
                    <a:pt x="56" y="252"/>
                    <a:pt x="57" y="253"/>
                    <a:pt x="59" y="252"/>
                  </a:cubicBezTo>
                  <a:cubicBezTo>
                    <a:pt x="61" y="251"/>
                    <a:pt x="61" y="251"/>
                    <a:pt x="61" y="251"/>
                  </a:cubicBezTo>
                  <a:cubicBezTo>
                    <a:pt x="63" y="251"/>
                    <a:pt x="62" y="252"/>
                    <a:pt x="64" y="252"/>
                  </a:cubicBezTo>
                  <a:cubicBezTo>
                    <a:pt x="64" y="251"/>
                    <a:pt x="64" y="250"/>
                    <a:pt x="65" y="250"/>
                  </a:cubicBezTo>
                  <a:cubicBezTo>
                    <a:pt x="68" y="249"/>
                    <a:pt x="72" y="251"/>
                    <a:pt x="74" y="251"/>
                  </a:cubicBezTo>
                  <a:cubicBezTo>
                    <a:pt x="74" y="251"/>
                    <a:pt x="75" y="250"/>
                    <a:pt x="77" y="250"/>
                  </a:cubicBezTo>
                  <a:cubicBezTo>
                    <a:pt x="77" y="250"/>
                    <a:pt x="78" y="252"/>
                    <a:pt x="78" y="252"/>
                  </a:cubicBezTo>
                  <a:cubicBezTo>
                    <a:pt x="79" y="252"/>
                    <a:pt x="78" y="251"/>
                    <a:pt x="79" y="250"/>
                  </a:cubicBezTo>
                  <a:cubicBezTo>
                    <a:pt x="80" y="250"/>
                    <a:pt x="82" y="251"/>
                    <a:pt x="83" y="250"/>
                  </a:cubicBezTo>
                  <a:cubicBezTo>
                    <a:pt x="83" y="250"/>
                    <a:pt x="83" y="250"/>
                    <a:pt x="83" y="250"/>
                  </a:cubicBezTo>
                  <a:cubicBezTo>
                    <a:pt x="87" y="249"/>
                    <a:pt x="85" y="251"/>
                    <a:pt x="86" y="251"/>
                  </a:cubicBezTo>
                  <a:cubicBezTo>
                    <a:pt x="88" y="251"/>
                    <a:pt x="87" y="250"/>
                    <a:pt x="88" y="250"/>
                  </a:cubicBezTo>
                  <a:cubicBezTo>
                    <a:pt x="89" y="250"/>
                    <a:pt x="90" y="250"/>
                    <a:pt x="89" y="250"/>
                  </a:cubicBezTo>
                  <a:cubicBezTo>
                    <a:pt x="90" y="250"/>
                    <a:pt x="90" y="250"/>
                    <a:pt x="90" y="250"/>
                  </a:cubicBezTo>
                  <a:cubicBezTo>
                    <a:pt x="92" y="249"/>
                    <a:pt x="94" y="242"/>
                    <a:pt x="96" y="241"/>
                  </a:cubicBezTo>
                  <a:cubicBezTo>
                    <a:pt x="98" y="240"/>
                    <a:pt x="100" y="241"/>
                    <a:pt x="102" y="240"/>
                  </a:cubicBezTo>
                  <a:cubicBezTo>
                    <a:pt x="104" y="236"/>
                    <a:pt x="104" y="236"/>
                    <a:pt x="104" y="236"/>
                  </a:cubicBezTo>
                  <a:cubicBezTo>
                    <a:pt x="105" y="236"/>
                    <a:pt x="106" y="237"/>
                    <a:pt x="106" y="237"/>
                  </a:cubicBezTo>
                  <a:cubicBezTo>
                    <a:pt x="107" y="236"/>
                    <a:pt x="108" y="234"/>
                    <a:pt x="109" y="232"/>
                  </a:cubicBezTo>
                  <a:cubicBezTo>
                    <a:pt x="116" y="233"/>
                    <a:pt x="125" y="232"/>
                    <a:pt x="129" y="230"/>
                  </a:cubicBezTo>
                  <a:cubicBezTo>
                    <a:pt x="129" y="229"/>
                    <a:pt x="129" y="229"/>
                    <a:pt x="129" y="229"/>
                  </a:cubicBezTo>
                  <a:cubicBezTo>
                    <a:pt x="131" y="229"/>
                    <a:pt x="132" y="228"/>
                    <a:pt x="133" y="228"/>
                  </a:cubicBezTo>
                  <a:cubicBezTo>
                    <a:pt x="135" y="227"/>
                    <a:pt x="135" y="229"/>
                    <a:pt x="137" y="229"/>
                  </a:cubicBezTo>
                  <a:cubicBezTo>
                    <a:pt x="138" y="227"/>
                    <a:pt x="138" y="227"/>
                    <a:pt x="138" y="227"/>
                  </a:cubicBezTo>
                  <a:cubicBezTo>
                    <a:pt x="141" y="226"/>
                    <a:pt x="142" y="227"/>
                    <a:pt x="145" y="227"/>
                  </a:cubicBezTo>
                  <a:cubicBezTo>
                    <a:pt x="146" y="225"/>
                    <a:pt x="146" y="225"/>
                    <a:pt x="146" y="225"/>
                  </a:cubicBezTo>
                  <a:cubicBezTo>
                    <a:pt x="148" y="225"/>
                    <a:pt x="149" y="226"/>
                    <a:pt x="151" y="226"/>
                  </a:cubicBezTo>
                  <a:cubicBezTo>
                    <a:pt x="153" y="225"/>
                    <a:pt x="153" y="223"/>
                    <a:pt x="155" y="223"/>
                  </a:cubicBezTo>
                  <a:cubicBezTo>
                    <a:pt x="155" y="223"/>
                    <a:pt x="160" y="226"/>
                    <a:pt x="160" y="227"/>
                  </a:cubicBezTo>
                  <a:cubicBezTo>
                    <a:pt x="162" y="227"/>
                    <a:pt x="162" y="227"/>
                    <a:pt x="162" y="227"/>
                  </a:cubicBezTo>
                  <a:cubicBezTo>
                    <a:pt x="162" y="228"/>
                    <a:pt x="162" y="229"/>
                    <a:pt x="162" y="230"/>
                  </a:cubicBezTo>
                  <a:cubicBezTo>
                    <a:pt x="166" y="229"/>
                    <a:pt x="169" y="228"/>
                    <a:pt x="171" y="230"/>
                  </a:cubicBezTo>
                  <a:cubicBezTo>
                    <a:pt x="172" y="231"/>
                    <a:pt x="172" y="231"/>
                    <a:pt x="172" y="231"/>
                  </a:cubicBezTo>
                  <a:cubicBezTo>
                    <a:pt x="173" y="231"/>
                    <a:pt x="174" y="230"/>
                    <a:pt x="176" y="230"/>
                  </a:cubicBezTo>
                  <a:cubicBezTo>
                    <a:pt x="176" y="231"/>
                    <a:pt x="176" y="231"/>
                    <a:pt x="177" y="232"/>
                  </a:cubicBezTo>
                  <a:cubicBezTo>
                    <a:pt x="177" y="232"/>
                    <a:pt x="177" y="236"/>
                    <a:pt x="177" y="236"/>
                  </a:cubicBezTo>
                  <a:cubicBezTo>
                    <a:pt x="178" y="236"/>
                    <a:pt x="180" y="235"/>
                    <a:pt x="181" y="236"/>
                  </a:cubicBezTo>
                  <a:cubicBezTo>
                    <a:pt x="181" y="236"/>
                    <a:pt x="183" y="238"/>
                    <a:pt x="181" y="238"/>
                  </a:cubicBezTo>
                  <a:cubicBezTo>
                    <a:pt x="181" y="239"/>
                    <a:pt x="180" y="240"/>
                    <a:pt x="179" y="241"/>
                  </a:cubicBezTo>
                  <a:cubicBezTo>
                    <a:pt x="181" y="242"/>
                    <a:pt x="184" y="243"/>
                    <a:pt x="186" y="244"/>
                  </a:cubicBezTo>
                  <a:cubicBezTo>
                    <a:pt x="186" y="247"/>
                    <a:pt x="185" y="250"/>
                    <a:pt x="187" y="252"/>
                  </a:cubicBezTo>
                  <a:cubicBezTo>
                    <a:pt x="187" y="253"/>
                    <a:pt x="189" y="253"/>
                    <a:pt x="190" y="254"/>
                  </a:cubicBezTo>
                  <a:cubicBezTo>
                    <a:pt x="190" y="255"/>
                    <a:pt x="189" y="255"/>
                    <a:pt x="189" y="256"/>
                  </a:cubicBezTo>
                  <a:cubicBezTo>
                    <a:pt x="190" y="257"/>
                    <a:pt x="191" y="257"/>
                    <a:pt x="192" y="258"/>
                  </a:cubicBezTo>
                  <a:cubicBezTo>
                    <a:pt x="193" y="258"/>
                    <a:pt x="193" y="258"/>
                    <a:pt x="195" y="258"/>
                  </a:cubicBezTo>
                  <a:cubicBezTo>
                    <a:pt x="196" y="256"/>
                    <a:pt x="197" y="253"/>
                    <a:pt x="200" y="252"/>
                  </a:cubicBezTo>
                  <a:cubicBezTo>
                    <a:pt x="200" y="250"/>
                    <a:pt x="200" y="250"/>
                    <a:pt x="200" y="250"/>
                  </a:cubicBezTo>
                  <a:cubicBezTo>
                    <a:pt x="201" y="249"/>
                    <a:pt x="207" y="247"/>
                    <a:pt x="208" y="246"/>
                  </a:cubicBezTo>
                  <a:cubicBezTo>
                    <a:pt x="208" y="245"/>
                    <a:pt x="208" y="244"/>
                    <a:pt x="208" y="242"/>
                  </a:cubicBezTo>
                  <a:cubicBezTo>
                    <a:pt x="209" y="242"/>
                    <a:pt x="211" y="242"/>
                    <a:pt x="211" y="241"/>
                  </a:cubicBezTo>
                  <a:cubicBezTo>
                    <a:pt x="211" y="244"/>
                    <a:pt x="211" y="246"/>
                    <a:pt x="210" y="249"/>
                  </a:cubicBezTo>
                  <a:cubicBezTo>
                    <a:pt x="210" y="250"/>
                    <a:pt x="209" y="251"/>
                    <a:pt x="208" y="252"/>
                  </a:cubicBezTo>
                  <a:cubicBezTo>
                    <a:pt x="207" y="255"/>
                    <a:pt x="207" y="258"/>
                    <a:pt x="208" y="262"/>
                  </a:cubicBezTo>
                  <a:cubicBezTo>
                    <a:pt x="207" y="262"/>
                    <a:pt x="206" y="264"/>
                    <a:pt x="205" y="264"/>
                  </a:cubicBezTo>
                  <a:cubicBezTo>
                    <a:pt x="204" y="264"/>
                    <a:pt x="203" y="263"/>
                    <a:pt x="202" y="264"/>
                  </a:cubicBezTo>
                  <a:cubicBezTo>
                    <a:pt x="202" y="264"/>
                    <a:pt x="203" y="266"/>
                    <a:pt x="202" y="266"/>
                  </a:cubicBezTo>
                  <a:cubicBezTo>
                    <a:pt x="204" y="266"/>
                    <a:pt x="203" y="267"/>
                    <a:pt x="204" y="267"/>
                  </a:cubicBezTo>
                  <a:cubicBezTo>
                    <a:pt x="205" y="267"/>
                    <a:pt x="206" y="265"/>
                    <a:pt x="206" y="265"/>
                  </a:cubicBezTo>
                  <a:cubicBezTo>
                    <a:pt x="206" y="265"/>
                    <a:pt x="208" y="266"/>
                    <a:pt x="209" y="265"/>
                  </a:cubicBezTo>
                  <a:cubicBezTo>
                    <a:pt x="211" y="263"/>
                    <a:pt x="209" y="259"/>
                    <a:pt x="211" y="256"/>
                  </a:cubicBezTo>
                  <a:cubicBezTo>
                    <a:pt x="212" y="255"/>
                    <a:pt x="213" y="256"/>
                    <a:pt x="214" y="255"/>
                  </a:cubicBezTo>
                  <a:cubicBezTo>
                    <a:pt x="215" y="256"/>
                    <a:pt x="214" y="258"/>
                    <a:pt x="214" y="259"/>
                  </a:cubicBezTo>
                  <a:cubicBezTo>
                    <a:pt x="215" y="260"/>
                    <a:pt x="217" y="261"/>
                    <a:pt x="217" y="262"/>
                  </a:cubicBezTo>
                  <a:cubicBezTo>
                    <a:pt x="217" y="263"/>
                    <a:pt x="217" y="270"/>
                    <a:pt x="216" y="273"/>
                  </a:cubicBezTo>
                  <a:cubicBezTo>
                    <a:pt x="218" y="272"/>
                    <a:pt x="219" y="273"/>
                    <a:pt x="221" y="272"/>
                  </a:cubicBezTo>
                  <a:cubicBezTo>
                    <a:pt x="222" y="270"/>
                    <a:pt x="222" y="270"/>
                    <a:pt x="222" y="270"/>
                  </a:cubicBezTo>
                  <a:cubicBezTo>
                    <a:pt x="222" y="270"/>
                    <a:pt x="224" y="271"/>
                    <a:pt x="224" y="270"/>
                  </a:cubicBezTo>
                  <a:cubicBezTo>
                    <a:pt x="225" y="275"/>
                    <a:pt x="225" y="277"/>
                    <a:pt x="227" y="280"/>
                  </a:cubicBezTo>
                  <a:cubicBezTo>
                    <a:pt x="228" y="281"/>
                    <a:pt x="228" y="281"/>
                    <a:pt x="228" y="281"/>
                  </a:cubicBezTo>
                  <a:cubicBezTo>
                    <a:pt x="229" y="285"/>
                    <a:pt x="226" y="289"/>
                    <a:pt x="228" y="293"/>
                  </a:cubicBezTo>
                  <a:cubicBezTo>
                    <a:pt x="228" y="295"/>
                    <a:pt x="232" y="296"/>
                    <a:pt x="234" y="298"/>
                  </a:cubicBezTo>
                  <a:cubicBezTo>
                    <a:pt x="234" y="299"/>
                    <a:pt x="234" y="301"/>
                    <a:pt x="235" y="302"/>
                  </a:cubicBezTo>
                  <a:cubicBezTo>
                    <a:pt x="235" y="302"/>
                    <a:pt x="237" y="301"/>
                    <a:pt x="238" y="302"/>
                  </a:cubicBezTo>
                  <a:cubicBezTo>
                    <a:pt x="240" y="302"/>
                    <a:pt x="242" y="306"/>
                    <a:pt x="244" y="306"/>
                  </a:cubicBezTo>
                  <a:cubicBezTo>
                    <a:pt x="245" y="306"/>
                    <a:pt x="245" y="304"/>
                    <a:pt x="248" y="304"/>
                  </a:cubicBezTo>
                  <a:close/>
                  <a:moveTo>
                    <a:pt x="268" y="334"/>
                  </a:moveTo>
                  <a:cubicBezTo>
                    <a:pt x="268" y="334"/>
                    <a:pt x="267" y="338"/>
                    <a:pt x="267" y="339"/>
                  </a:cubicBezTo>
                  <a:cubicBezTo>
                    <a:pt x="269" y="342"/>
                    <a:pt x="269" y="342"/>
                    <a:pt x="269" y="342"/>
                  </a:cubicBezTo>
                  <a:cubicBezTo>
                    <a:pt x="269" y="343"/>
                    <a:pt x="274" y="352"/>
                    <a:pt x="275" y="352"/>
                  </a:cubicBezTo>
                  <a:cubicBezTo>
                    <a:pt x="275" y="353"/>
                    <a:pt x="275" y="353"/>
                    <a:pt x="275" y="353"/>
                  </a:cubicBezTo>
                  <a:cubicBezTo>
                    <a:pt x="276" y="353"/>
                    <a:pt x="277" y="353"/>
                    <a:pt x="277" y="353"/>
                  </a:cubicBezTo>
                  <a:cubicBezTo>
                    <a:pt x="277" y="354"/>
                    <a:pt x="276" y="354"/>
                    <a:pt x="275" y="354"/>
                  </a:cubicBezTo>
                  <a:cubicBezTo>
                    <a:pt x="275" y="356"/>
                    <a:pt x="274" y="357"/>
                    <a:pt x="275" y="359"/>
                  </a:cubicBezTo>
                  <a:cubicBezTo>
                    <a:pt x="275" y="360"/>
                    <a:pt x="278" y="362"/>
                    <a:pt x="279" y="363"/>
                  </a:cubicBezTo>
                  <a:cubicBezTo>
                    <a:pt x="279" y="364"/>
                    <a:pt x="279" y="365"/>
                    <a:pt x="279" y="365"/>
                  </a:cubicBezTo>
                  <a:cubicBezTo>
                    <a:pt x="280" y="366"/>
                    <a:pt x="282" y="365"/>
                    <a:pt x="282" y="366"/>
                  </a:cubicBezTo>
                  <a:cubicBezTo>
                    <a:pt x="283" y="367"/>
                    <a:pt x="281" y="368"/>
                    <a:pt x="283" y="369"/>
                  </a:cubicBezTo>
                  <a:cubicBezTo>
                    <a:pt x="283" y="369"/>
                    <a:pt x="283" y="369"/>
                    <a:pt x="283" y="369"/>
                  </a:cubicBezTo>
                  <a:cubicBezTo>
                    <a:pt x="286" y="370"/>
                    <a:pt x="286" y="369"/>
                    <a:pt x="289" y="370"/>
                  </a:cubicBezTo>
                  <a:cubicBezTo>
                    <a:pt x="289" y="369"/>
                    <a:pt x="289" y="368"/>
                    <a:pt x="289" y="368"/>
                  </a:cubicBezTo>
                  <a:cubicBezTo>
                    <a:pt x="290" y="368"/>
                    <a:pt x="290" y="370"/>
                    <a:pt x="291" y="369"/>
                  </a:cubicBezTo>
                  <a:cubicBezTo>
                    <a:pt x="292" y="368"/>
                    <a:pt x="292" y="365"/>
                    <a:pt x="291" y="366"/>
                  </a:cubicBezTo>
                  <a:cubicBezTo>
                    <a:pt x="291" y="367"/>
                    <a:pt x="291" y="367"/>
                    <a:pt x="291" y="367"/>
                  </a:cubicBezTo>
                  <a:cubicBezTo>
                    <a:pt x="291" y="367"/>
                    <a:pt x="290" y="367"/>
                    <a:pt x="290" y="367"/>
                  </a:cubicBezTo>
                  <a:cubicBezTo>
                    <a:pt x="290" y="366"/>
                    <a:pt x="290" y="366"/>
                    <a:pt x="289" y="364"/>
                  </a:cubicBezTo>
                  <a:cubicBezTo>
                    <a:pt x="291" y="364"/>
                    <a:pt x="291" y="364"/>
                    <a:pt x="291" y="363"/>
                  </a:cubicBezTo>
                  <a:cubicBezTo>
                    <a:pt x="291" y="362"/>
                    <a:pt x="291" y="362"/>
                    <a:pt x="291" y="362"/>
                  </a:cubicBezTo>
                  <a:cubicBezTo>
                    <a:pt x="292" y="362"/>
                    <a:pt x="292" y="362"/>
                    <a:pt x="292" y="362"/>
                  </a:cubicBezTo>
                  <a:cubicBezTo>
                    <a:pt x="291" y="361"/>
                    <a:pt x="295" y="362"/>
                    <a:pt x="293" y="363"/>
                  </a:cubicBezTo>
                  <a:cubicBezTo>
                    <a:pt x="294" y="363"/>
                    <a:pt x="294" y="365"/>
                    <a:pt x="295" y="365"/>
                  </a:cubicBezTo>
                  <a:cubicBezTo>
                    <a:pt x="295" y="365"/>
                    <a:pt x="297" y="364"/>
                    <a:pt x="297" y="364"/>
                  </a:cubicBezTo>
                  <a:cubicBezTo>
                    <a:pt x="295" y="359"/>
                    <a:pt x="297" y="357"/>
                    <a:pt x="297" y="351"/>
                  </a:cubicBezTo>
                  <a:cubicBezTo>
                    <a:pt x="298" y="351"/>
                    <a:pt x="299" y="353"/>
                    <a:pt x="299" y="351"/>
                  </a:cubicBezTo>
                  <a:cubicBezTo>
                    <a:pt x="301" y="346"/>
                    <a:pt x="298" y="339"/>
                    <a:pt x="297" y="336"/>
                  </a:cubicBezTo>
                  <a:cubicBezTo>
                    <a:pt x="296" y="337"/>
                    <a:pt x="294" y="338"/>
                    <a:pt x="291" y="339"/>
                  </a:cubicBezTo>
                  <a:cubicBezTo>
                    <a:pt x="291" y="339"/>
                    <a:pt x="290" y="341"/>
                    <a:pt x="290" y="341"/>
                  </a:cubicBezTo>
                  <a:cubicBezTo>
                    <a:pt x="286" y="342"/>
                    <a:pt x="279" y="337"/>
                    <a:pt x="275" y="336"/>
                  </a:cubicBezTo>
                  <a:cubicBezTo>
                    <a:pt x="273" y="335"/>
                    <a:pt x="273" y="336"/>
                    <a:pt x="272" y="336"/>
                  </a:cubicBezTo>
                  <a:cubicBezTo>
                    <a:pt x="272" y="336"/>
                    <a:pt x="270" y="334"/>
                    <a:pt x="270" y="334"/>
                  </a:cubicBezTo>
                  <a:cubicBezTo>
                    <a:pt x="269" y="334"/>
                    <a:pt x="269" y="335"/>
                    <a:pt x="268" y="334"/>
                  </a:cubicBezTo>
                  <a:close/>
                  <a:moveTo>
                    <a:pt x="297" y="324"/>
                  </a:moveTo>
                  <a:cubicBezTo>
                    <a:pt x="296" y="324"/>
                    <a:pt x="296" y="326"/>
                    <a:pt x="296" y="326"/>
                  </a:cubicBezTo>
                  <a:cubicBezTo>
                    <a:pt x="296" y="326"/>
                    <a:pt x="295" y="329"/>
                    <a:pt x="299" y="330"/>
                  </a:cubicBezTo>
                  <a:cubicBezTo>
                    <a:pt x="299" y="331"/>
                    <a:pt x="299" y="331"/>
                    <a:pt x="299" y="331"/>
                  </a:cubicBezTo>
                  <a:cubicBezTo>
                    <a:pt x="299" y="331"/>
                    <a:pt x="301" y="330"/>
                    <a:pt x="301" y="330"/>
                  </a:cubicBezTo>
                  <a:cubicBezTo>
                    <a:pt x="300" y="328"/>
                    <a:pt x="299" y="324"/>
                    <a:pt x="297" y="324"/>
                  </a:cubicBezTo>
                  <a:close/>
                  <a:moveTo>
                    <a:pt x="261" y="322"/>
                  </a:moveTo>
                  <a:cubicBezTo>
                    <a:pt x="261" y="322"/>
                    <a:pt x="259" y="328"/>
                    <a:pt x="262" y="327"/>
                  </a:cubicBezTo>
                  <a:cubicBezTo>
                    <a:pt x="262" y="326"/>
                    <a:pt x="263" y="322"/>
                    <a:pt x="261" y="322"/>
                  </a:cubicBezTo>
                  <a:close/>
                  <a:moveTo>
                    <a:pt x="208" y="273"/>
                  </a:moveTo>
                  <a:cubicBezTo>
                    <a:pt x="202" y="274"/>
                    <a:pt x="204" y="278"/>
                    <a:pt x="210" y="277"/>
                  </a:cubicBezTo>
                  <a:cubicBezTo>
                    <a:pt x="214" y="276"/>
                    <a:pt x="211" y="273"/>
                    <a:pt x="208" y="273"/>
                  </a:cubicBezTo>
                  <a:close/>
                  <a:moveTo>
                    <a:pt x="190" y="222"/>
                  </a:moveTo>
                  <a:cubicBezTo>
                    <a:pt x="193" y="222"/>
                    <a:pt x="189" y="223"/>
                    <a:pt x="189" y="223"/>
                  </a:cubicBezTo>
                  <a:cubicBezTo>
                    <a:pt x="190" y="223"/>
                    <a:pt x="189" y="222"/>
                    <a:pt x="190" y="222"/>
                  </a:cubicBezTo>
                  <a:close/>
                  <a:moveTo>
                    <a:pt x="194" y="221"/>
                  </a:moveTo>
                  <a:cubicBezTo>
                    <a:pt x="197" y="222"/>
                    <a:pt x="195" y="223"/>
                    <a:pt x="197" y="226"/>
                  </a:cubicBezTo>
                  <a:cubicBezTo>
                    <a:pt x="198" y="227"/>
                    <a:pt x="198" y="227"/>
                    <a:pt x="198" y="227"/>
                  </a:cubicBezTo>
                  <a:cubicBezTo>
                    <a:pt x="199" y="228"/>
                    <a:pt x="198" y="228"/>
                    <a:pt x="198" y="230"/>
                  </a:cubicBezTo>
                  <a:cubicBezTo>
                    <a:pt x="197" y="230"/>
                    <a:pt x="197" y="229"/>
                    <a:pt x="195" y="229"/>
                  </a:cubicBezTo>
                  <a:cubicBezTo>
                    <a:pt x="195" y="226"/>
                    <a:pt x="194" y="221"/>
                    <a:pt x="194" y="221"/>
                  </a:cubicBezTo>
                  <a:close/>
                  <a:moveTo>
                    <a:pt x="208" y="215"/>
                  </a:moveTo>
                  <a:cubicBezTo>
                    <a:pt x="213" y="217"/>
                    <a:pt x="212" y="224"/>
                    <a:pt x="211" y="223"/>
                  </a:cubicBezTo>
                  <a:cubicBezTo>
                    <a:pt x="211" y="223"/>
                    <a:pt x="206" y="215"/>
                    <a:pt x="208" y="215"/>
                  </a:cubicBezTo>
                  <a:close/>
                  <a:moveTo>
                    <a:pt x="2" y="151"/>
                  </a:moveTo>
                  <a:cubicBezTo>
                    <a:pt x="2" y="153"/>
                    <a:pt x="2" y="153"/>
                    <a:pt x="2" y="153"/>
                  </a:cubicBezTo>
                  <a:cubicBezTo>
                    <a:pt x="2" y="152"/>
                    <a:pt x="3" y="151"/>
                    <a:pt x="2" y="151"/>
                  </a:cubicBezTo>
                  <a:close/>
                  <a:moveTo>
                    <a:pt x="226" y="59"/>
                  </a:moveTo>
                  <a:cubicBezTo>
                    <a:pt x="226" y="63"/>
                    <a:pt x="226" y="63"/>
                    <a:pt x="226" y="63"/>
                  </a:cubicBezTo>
                  <a:cubicBezTo>
                    <a:pt x="227" y="61"/>
                    <a:pt x="231" y="59"/>
                    <a:pt x="226" y="59"/>
                  </a:cubicBezTo>
                  <a:close/>
                  <a:moveTo>
                    <a:pt x="202" y="30"/>
                  </a:moveTo>
                  <a:cubicBezTo>
                    <a:pt x="202" y="31"/>
                    <a:pt x="202" y="30"/>
                    <a:pt x="201" y="30"/>
                  </a:cubicBezTo>
                  <a:cubicBezTo>
                    <a:pt x="201" y="36"/>
                    <a:pt x="199" y="36"/>
                    <a:pt x="206" y="36"/>
                  </a:cubicBezTo>
                  <a:cubicBezTo>
                    <a:pt x="205" y="35"/>
                    <a:pt x="205" y="34"/>
                    <a:pt x="204" y="34"/>
                  </a:cubicBezTo>
                  <a:cubicBezTo>
                    <a:pt x="204" y="34"/>
                    <a:pt x="204" y="32"/>
                    <a:pt x="204" y="32"/>
                  </a:cubicBezTo>
                  <a:cubicBezTo>
                    <a:pt x="204" y="32"/>
                    <a:pt x="206" y="31"/>
                    <a:pt x="205" y="30"/>
                  </a:cubicBezTo>
                  <a:cubicBezTo>
                    <a:pt x="204" y="30"/>
                    <a:pt x="203" y="30"/>
                    <a:pt x="202" y="30"/>
                  </a:cubicBezTo>
                  <a:close/>
                  <a:moveTo>
                    <a:pt x="148" y="6"/>
                  </a:moveTo>
                  <a:cubicBezTo>
                    <a:pt x="147" y="9"/>
                    <a:pt x="147" y="8"/>
                    <a:pt x="147" y="10"/>
                  </a:cubicBezTo>
                  <a:cubicBezTo>
                    <a:pt x="147" y="10"/>
                    <a:pt x="149" y="10"/>
                    <a:pt x="150" y="10"/>
                  </a:cubicBezTo>
                  <a:cubicBezTo>
                    <a:pt x="150" y="10"/>
                    <a:pt x="150" y="8"/>
                    <a:pt x="150" y="8"/>
                  </a:cubicBezTo>
                  <a:cubicBezTo>
                    <a:pt x="150" y="8"/>
                    <a:pt x="148" y="7"/>
                    <a:pt x="148" y="6"/>
                  </a:cubicBezTo>
                  <a:close/>
                  <a:moveTo>
                    <a:pt x="155" y="5"/>
                  </a:moveTo>
                  <a:cubicBezTo>
                    <a:pt x="155" y="7"/>
                    <a:pt x="155" y="7"/>
                    <a:pt x="155" y="7"/>
                  </a:cubicBezTo>
                  <a:cubicBezTo>
                    <a:pt x="153" y="7"/>
                    <a:pt x="153" y="7"/>
                    <a:pt x="152" y="7"/>
                  </a:cubicBezTo>
                  <a:cubicBezTo>
                    <a:pt x="152" y="7"/>
                    <a:pt x="152" y="9"/>
                    <a:pt x="152" y="9"/>
                  </a:cubicBezTo>
                  <a:cubicBezTo>
                    <a:pt x="152" y="9"/>
                    <a:pt x="153" y="9"/>
                    <a:pt x="154" y="9"/>
                  </a:cubicBezTo>
                  <a:cubicBezTo>
                    <a:pt x="154" y="8"/>
                    <a:pt x="154" y="7"/>
                    <a:pt x="155" y="7"/>
                  </a:cubicBezTo>
                  <a:cubicBezTo>
                    <a:pt x="155" y="7"/>
                    <a:pt x="160" y="8"/>
                    <a:pt x="157" y="6"/>
                  </a:cubicBezTo>
                  <a:cubicBezTo>
                    <a:pt x="156" y="6"/>
                    <a:pt x="157" y="5"/>
                    <a:pt x="155" y="5"/>
                  </a:cubicBezTo>
                  <a:close/>
                </a:path>
              </a:pathLst>
            </a:custGeom>
            <a:grpFill/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58" name="Freeform 338">
              <a:extLst>
                <a:ext uri="{FF2B5EF4-FFF2-40B4-BE49-F238E27FC236}">
                  <a16:creationId xmlns:a16="http://schemas.microsoft.com/office/drawing/2014/main" id="{5C950467-6345-4EEF-9B10-A2E717875C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99814" y="2611672"/>
              <a:ext cx="107784" cy="102397"/>
            </a:xfrm>
            <a:custGeom>
              <a:avLst/>
              <a:gdLst>
                <a:gd name="T0" fmla="*/ 3 w 31"/>
                <a:gd name="T1" fmla="*/ 1 h 29"/>
                <a:gd name="T2" fmla="*/ 3 w 31"/>
                <a:gd name="T3" fmla="*/ 6 h 29"/>
                <a:gd name="T4" fmla="*/ 1 w 31"/>
                <a:gd name="T5" fmla="*/ 11 h 29"/>
                <a:gd name="T6" fmla="*/ 11 w 31"/>
                <a:gd name="T7" fmla="*/ 16 h 29"/>
                <a:gd name="T8" fmla="*/ 13 w 31"/>
                <a:gd name="T9" fmla="*/ 21 h 29"/>
                <a:gd name="T10" fmla="*/ 16 w 31"/>
                <a:gd name="T11" fmla="*/ 20 h 29"/>
                <a:gd name="T12" fmla="*/ 20 w 31"/>
                <a:gd name="T13" fmla="*/ 21 h 29"/>
                <a:gd name="T14" fmla="*/ 23 w 31"/>
                <a:gd name="T15" fmla="*/ 24 h 29"/>
                <a:gd name="T16" fmla="*/ 26 w 31"/>
                <a:gd name="T17" fmla="*/ 29 h 29"/>
                <a:gd name="T18" fmla="*/ 29 w 31"/>
                <a:gd name="T19" fmla="*/ 27 h 29"/>
                <a:gd name="T20" fmla="*/ 31 w 31"/>
                <a:gd name="T21" fmla="*/ 25 h 29"/>
                <a:gd name="T22" fmla="*/ 30 w 31"/>
                <a:gd name="T23" fmla="*/ 20 h 29"/>
                <a:gd name="T24" fmla="*/ 27 w 31"/>
                <a:gd name="T25" fmla="*/ 19 h 29"/>
                <a:gd name="T26" fmla="*/ 24 w 31"/>
                <a:gd name="T27" fmla="*/ 16 h 29"/>
                <a:gd name="T28" fmla="*/ 26 w 31"/>
                <a:gd name="T29" fmla="*/ 14 h 29"/>
                <a:gd name="T30" fmla="*/ 24 w 31"/>
                <a:gd name="T31" fmla="*/ 12 h 29"/>
                <a:gd name="T32" fmla="*/ 20 w 31"/>
                <a:gd name="T33" fmla="*/ 10 h 29"/>
                <a:gd name="T34" fmla="*/ 21 w 31"/>
                <a:gd name="T35" fmla="*/ 6 h 29"/>
                <a:gd name="T36" fmla="*/ 18 w 31"/>
                <a:gd name="T37" fmla="*/ 3 h 29"/>
                <a:gd name="T38" fmla="*/ 15 w 31"/>
                <a:gd name="T39" fmla="*/ 3 h 29"/>
                <a:gd name="T40" fmla="*/ 15 w 31"/>
                <a:gd name="T41" fmla="*/ 0 h 29"/>
                <a:gd name="T42" fmla="*/ 10 w 31"/>
                <a:gd name="T43" fmla="*/ 0 h 29"/>
                <a:gd name="T44" fmla="*/ 3 w 31"/>
                <a:gd name="T45" fmla="*/ 1 h 29"/>
                <a:gd name="T46" fmla="*/ 10 w 31"/>
                <a:gd name="T47" fmla="*/ 11 h 29"/>
                <a:gd name="T48" fmla="*/ 15 w 31"/>
                <a:gd name="T49" fmla="*/ 13 h 29"/>
                <a:gd name="T50" fmla="*/ 12 w 31"/>
                <a:gd name="T51" fmla="*/ 14 h 29"/>
                <a:gd name="T52" fmla="*/ 10 w 31"/>
                <a:gd name="T53" fmla="*/ 1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1" h="29">
                  <a:moveTo>
                    <a:pt x="3" y="1"/>
                  </a:moveTo>
                  <a:cubicBezTo>
                    <a:pt x="3" y="1"/>
                    <a:pt x="6" y="5"/>
                    <a:pt x="3" y="6"/>
                  </a:cubicBezTo>
                  <a:cubicBezTo>
                    <a:pt x="1" y="8"/>
                    <a:pt x="3" y="8"/>
                    <a:pt x="1" y="11"/>
                  </a:cubicBezTo>
                  <a:cubicBezTo>
                    <a:pt x="0" y="14"/>
                    <a:pt x="8" y="15"/>
                    <a:pt x="11" y="16"/>
                  </a:cubicBezTo>
                  <a:cubicBezTo>
                    <a:pt x="14" y="18"/>
                    <a:pt x="13" y="21"/>
                    <a:pt x="13" y="21"/>
                  </a:cubicBezTo>
                  <a:cubicBezTo>
                    <a:pt x="13" y="21"/>
                    <a:pt x="14" y="20"/>
                    <a:pt x="16" y="20"/>
                  </a:cubicBezTo>
                  <a:cubicBezTo>
                    <a:pt x="19" y="20"/>
                    <a:pt x="20" y="21"/>
                    <a:pt x="20" y="21"/>
                  </a:cubicBezTo>
                  <a:cubicBezTo>
                    <a:pt x="20" y="21"/>
                    <a:pt x="21" y="22"/>
                    <a:pt x="23" y="24"/>
                  </a:cubicBezTo>
                  <a:cubicBezTo>
                    <a:pt x="26" y="26"/>
                    <a:pt x="26" y="29"/>
                    <a:pt x="26" y="29"/>
                  </a:cubicBezTo>
                  <a:cubicBezTo>
                    <a:pt x="26" y="29"/>
                    <a:pt x="27" y="28"/>
                    <a:pt x="29" y="27"/>
                  </a:cubicBezTo>
                  <a:cubicBezTo>
                    <a:pt x="30" y="26"/>
                    <a:pt x="31" y="25"/>
                    <a:pt x="31" y="25"/>
                  </a:cubicBezTo>
                  <a:cubicBezTo>
                    <a:pt x="31" y="25"/>
                    <a:pt x="29" y="22"/>
                    <a:pt x="30" y="20"/>
                  </a:cubicBezTo>
                  <a:cubicBezTo>
                    <a:pt x="30" y="19"/>
                    <a:pt x="28" y="20"/>
                    <a:pt x="27" y="19"/>
                  </a:cubicBezTo>
                  <a:cubicBezTo>
                    <a:pt x="25" y="19"/>
                    <a:pt x="24" y="16"/>
                    <a:pt x="24" y="16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4"/>
                    <a:pt x="25" y="13"/>
                    <a:pt x="24" y="12"/>
                  </a:cubicBezTo>
                  <a:cubicBezTo>
                    <a:pt x="22" y="11"/>
                    <a:pt x="20" y="10"/>
                    <a:pt x="20" y="10"/>
                  </a:cubicBezTo>
                  <a:cubicBezTo>
                    <a:pt x="20" y="10"/>
                    <a:pt x="23" y="6"/>
                    <a:pt x="21" y="6"/>
                  </a:cubicBezTo>
                  <a:cubicBezTo>
                    <a:pt x="20" y="5"/>
                    <a:pt x="19" y="1"/>
                    <a:pt x="18" y="3"/>
                  </a:cubicBezTo>
                  <a:cubicBezTo>
                    <a:pt x="17" y="5"/>
                    <a:pt x="15" y="3"/>
                    <a:pt x="15" y="3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1" y="0"/>
                    <a:pt x="10" y="0"/>
                  </a:cubicBezTo>
                  <a:cubicBezTo>
                    <a:pt x="8" y="0"/>
                    <a:pt x="3" y="1"/>
                    <a:pt x="3" y="1"/>
                  </a:cubicBezTo>
                  <a:close/>
                  <a:moveTo>
                    <a:pt x="10" y="11"/>
                  </a:moveTo>
                  <a:cubicBezTo>
                    <a:pt x="14" y="11"/>
                    <a:pt x="13" y="12"/>
                    <a:pt x="15" y="13"/>
                  </a:cubicBezTo>
                  <a:cubicBezTo>
                    <a:pt x="14" y="14"/>
                    <a:pt x="13" y="14"/>
                    <a:pt x="12" y="14"/>
                  </a:cubicBezTo>
                  <a:cubicBezTo>
                    <a:pt x="12" y="14"/>
                    <a:pt x="9" y="11"/>
                    <a:pt x="10" y="11"/>
                  </a:cubicBez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59" name="Freeform 339">
              <a:extLst>
                <a:ext uri="{FF2B5EF4-FFF2-40B4-BE49-F238E27FC236}">
                  <a16:creationId xmlns:a16="http://schemas.microsoft.com/office/drawing/2014/main" id="{919D8766-7225-45FC-B7F2-BDCFF8F783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99814" y="2611672"/>
              <a:ext cx="107784" cy="102397"/>
            </a:xfrm>
            <a:custGeom>
              <a:avLst/>
              <a:gdLst>
                <a:gd name="T0" fmla="*/ 3 w 31"/>
                <a:gd name="T1" fmla="*/ 1 h 29"/>
                <a:gd name="T2" fmla="*/ 3 w 31"/>
                <a:gd name="T3" fmla="*/ 6 h 29"/>
                <a:gd name="T4" fmla="*/ 1 w 31"/>
                <a:gd name="T5" fmla="*/ 11 h 29"/>
                <a:gd name="T6" fmla="*/ 11 w 31"/>
                <a:gd name="T7" fmla="*/ 16 h 29"/>
                <a:gd name="T8" fmla="*/ 13 w 31"/>
                <a:gd name="T9" fmla="*/ 21 h 29"/>
                <a:gd name="T10" fmla="*/ 16 w 31"/>
                <a:gd name="T11" fmla="*/ 20 h 29"/>
                <a:gd name="T12" fmla="*/ 20 w 31"/>
                <a:gd name="T13" fmla="*/ 21 h 29"/>
                <a:gd name="T14" fmla="*/ 23 w 31"/>
                <a:gd name="T15" fmla="*/ 24 h 29"/>
                <a:gd name="T16" fmla="*/ 26 w 31"/>
                <a:gd name="T17" fmla="*/ 29 h 29"/>
                <a:gd name="T18" fmla="*/ 29 w 31"/>
                <a:gd name="T19" fmla="*/ 27 h 29"/>
                <a:gd name="T20" fmla="*/ 31 w 31"/>
                <a:gd name="T21" fmla="*/ 25 h 29"/>
                <a:gd name="T22" fmla="*/ 30 w 31"/>
                <a:gd name="T23" fmla="*/ 20 h 29"/>
                <a:gd name="T24" fmla="*/ 27 w 31"/>
                <a:gd name="T25" fmla="*/ 19 h 29"/>
                <a:gd name="T26" fmla="*/ 24 w 31"/>
                <a:gd name="T27" fmla="*/ 16 h 29"/>
                <a:gd name="T28" fmla="*/ 26 w 31"/>
                <a:gd name="T29" fmla="*/ 14 h 29"/>
                <a:gd name="T30" fmla="*/ 24 w 31"/>
                <a:gd name="T31" fmla="*/ 12 h 29"/>
                <a:gd name="T32" fmla="*/ 20 w 31"/>
                <a:gd name="T33" fmla="*/ 10 h 29"/>
                <a:gd name="T34" fmla="*/ 21 w 31"/>
                <a:gd name="T35" fmla="*/ 6 h 29"/>
                <a:gd name="T36" fmla="*/ 18 w 31"/>
                <a:gd name="T37" fmla="*/ 3 h 29"/>
                <a:gd name="T38" fmla="*/ 15 w 31"/>
                <a:gd name="T39" fmla="*/ 3 h 29"/>
                <a:gd name="T40" fmla="*/ 15 w 31"/>
                <a:gd name="T41" fmla="*/ 0 h 29"/>
                <a:gd name="T42" fmla="*/ 10 w 31"/>
                <a:gd name="T43" fmla="*/ 0 h 29"/>
                <a:gd name="T44" fmla="*/ 3 w 31"/>
                <a:gd name="T45" fmla="*/ 1 h 29"/>
                <a:gd name="T46" fmla="*/ 10 w 31"/>
                <a:gd name="T47" fmla="*/ 11 h 29"/>
                <a:gd name="T48" fmla="*/ 15 w 31"/>
                <a:gd name="T49" fmla="*/ 13 h 29"/>
                <a:gd name="T50" fmla="*/ 12 w 31"/>
                <a:gd name="T51" fmla="*/ 14 h 29"/>
                <a:gd name="T52" fmla="*/ 10 w 31"/>
                <a:gd name="T53" fmla="*/ 1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1" h="29">
                  <a:moveTo>
                    <a:pt x="3" y="1"/>
                  </a:moveTo>
                  <a:cubicBezTo>
                    <a:pt x="3" y="1"/>
                    <a:pt x="6" y="5"/>
                    <a:pt x="3" y="6"/>
                  </a:cubicBezTo>
                  <a:cubicBezTo>
                    <a:pt x="1" y="8"/>
                    <a:pt x="3" y="8"/>
                    <a:pt x="1" y="11"/>
                  </a:cubicBezTo>
                  <a:cubicBezTo>
                    <a:pt x="0" y="14"/>
                    <a:pt x="8" y="15"/>
                    <a:pt x="11" y="16"/>
                  </a:cubicBezTo>
                  <a:cubicBezTo>
                    <a:pt x="14" y="18"/>
                    <a:pt x="13" y="21"/>
                    <a:pt x="13" y="21"/>
                  </a:cubicBezTo>
                  <a:cubicBezTo>
                    <a:pt x="13" y="21"/>
                    <a:pt x="14" y="20"/>
                    <a:pt x="16" y="20"/>
                  </a:cubicBezTo>
                  <a:cubicBezTo>
                    <a:pt x="19" y="20"/>
                    <a:pt x="20" y="21"/>
                    <a:pt x="20" y="21"/>
                  </a:cubicBezTo>
                  <a:cubicBezTo>
                    <a:pt x="20" y="21"/>
                    <a:pt x="21" y="22"/>
                    <a:pt x="23" y="24"/>
                  </a:cubicBezTo>
                  <a:cubicBezTo>
                    <a:pt x="26" y="26"/>
                    <a:pt x="26" y="29"/>
                    <a:pt x="26" y="29"/>
                  </a:cubicBezTo>
                  <a:cubicBezTo>
                    <a:pt x="26" y="29"/>
                    <a:pt x="27" y="28"/>
                    <a:pt x="29" y="27"/>
                  </a:cubicBezTo>
                  <a:cubicBezTo>
                    <a:pt x="30" y="26"/>
                    <a:pt x="31" y="25"/>
                    <a:pt x="31" y="25"/>
                  </a:cubicBezTo>
                  <a:cubicBezTo>
                    <a:pt x="31" y="25"/>
                    <a:pt x="29" y="22"/>
                    <a:pt x="30" y="20"/>
                  </a:cubicBezTo>
                  <a:cubicBezTo>
                    <a:pt x="30" y="19"/>
                    <a:pt x="28" y="20"/>
                    <a:pt x="27" y="19"/>
                  </a:cubicBezTo>
                  <a:cubicBezTo>
                    <a:pt x="25" y="19"/>
                    <a:pt x="24" y="16"/>
                    <a:pt x="24" y="16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4"/>
                    <a:pt x="25" y="13"/>
                    <a:pt x="24" y="12"/>
                  </a:cubicBezTo>
                  <a:cubicBezTo>
                    <a:pt x="22" y="11"/>
                    <a:pt x="20" y="10"/>
                    <a:pt x="20" y="10"/>
                  </a:cubicBezTo>
                  <a:cubicBezTo>
                    <a:pt x="20" y="10"/>
                    <a:pt x="23" y="6"/>
                    <a:pt x="21" y="6"/>
                  </a:cubicBezTo>
                  <a:cubicBezTo>
                    <a:pt x="20" y="5"/>
                    <a:pt x="19" y="1"/>
                    <a:pt x="18" y="3"/>
                  </a:cubicBezTo>
                  <a:cubicBezTo>
                    <a:pt x="17" y="5"/>
                    <a:pt x="15" y="3"/>
                    <a:pt x="15" y="3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1" y="0"/>
                    <a:pt x="10" y="0"/>
                  </a:cubicBezTo>
                  <a:cubicBezTo>
                    <a:pt x="8" y="0"/>
                    <a:pt x="3" y="1"/>
                    <a:pt x="3" y="1"/>
                  </a:cubicBezTo>
                  <a:close/>
                  <a:moveTo>
                    <a:pt x="10" y="11"/>
                  </a:moveTo>
                  <a:cubicBezTo>
                    <a:pt x="14" y="11"/>
                    <a:pt x="13" y="12"/>
                    <a:pt x="15" y="13"/>
                  </a:cubicBezTo>
                  <a:cubicBezTo>
                    <a:pt x="14" y="14"/>
                    <a:pt x="13" y="14"/>
                    <a:pt x="12" y="14"/>
                  </a:cubicBezTo>
                  <a:cubicBezTo>
                    <a:pt x="12" y="14"/>
                    <a:pt x="9" y="11"/>
                    <a:pt x="10" y="11"/>
                  </a:cubicBezTo>
                  <a:close/>
                </a:path>
              </a:pathLst>
            </a:custGeom>
            <a:grpFill/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60" name="Freeform 340">
              <a:extLst>
                <a:ext uri="{FF2B5EF4-FFF2-40B4-BE49-F238E27FC236}">
                  <a16:creationId xmlns:a16="http://schemas.microsoft.com/office/drawing/2014/main" id="{0CEFC668-035B-4B65-AACB-C1DD42FC2C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33943" y="5058410"/>
              <a:ext cx="600000" cy="1420977"/>
            </a:xfrm>
            <a:custGeom>
              <a:avLst/>
              <a:gdLst>
                <a:gd name="T0" fmla="*/ 75 w 170"/>
                <a:gd name="T1" fmla="*/ 9 h 403"/>
                <a:gd name="T2" fmla="*/ 52 w 170"/>
                <a:gd name="T3" fmla="*/ 7 h 403"/>
                <a:gd name="T4" fmla="*/ 44 w 170"/>
                <a:gd name="T5" fmla="*/ 33 h 403"/>
                <a:gd name="T6" fmla="*/ 43 w 170"/>
                <a:gd name="T7" fmla="*/ 64 h 403"/>
                <a:gd name="T8" fmla="*/ 33 w 170"/>
                <a:gd name="T9" fmla="*/ 101 h 403"/>
                <a:gd name="T10" fmla="*/ 29 w 170"/>
                <a:gd name="T11" fmla="*/ 133 h 403"/>
                <a:gd name="T12" fmla="*/ 26 w 170"/>
                <a:gd name="T13" fmla="*/ 167 h 403"/>
                <a:gd name="T14" fmla="*/ 20 w 170"/>
                <a:gd name="T15" fmla="*/ 190 h 403"/>
                <a:gd name="T16" fmla="*/ 13 w 170"/>
                <a:gd name="T17" fmla="*/ 221 h 403"/>
                <a:gd name="T18" fmla="*/ 12 w 170"/>
                <a:gd name="T19" fmla="*/ 249 h 403"/>
                <a:gd name="T20" fmla="*/ 15 w 170"/>
                <a:gd name="T21" fmla="*/ 273 h 403"/>
                <a:gd name="T22" fmla="*/ 14 w 170"/>
                <a:gd name="T23" fmla="*/ 292 h 403"/>
                <a:gd name="T24" fmla="*/ 9 w 170"/>
                <a:gd name="T25" fmla="*/ 313 h 403"/>
                <a:gd name="T26" fmla="*/ 1 w 170"/>
                <a:gd name="T27" fmla="*/ 339 h 403"/>
                <a:gd name="T28" fmla="*/ 8 w 170"/>
                <a:gd name="T29" fmla="*/ 357 h 403"/>
                <a:gd name="T30" fmla="*/ 40 w 170"/>
                <a:gd name="T31" fmla="*/ 360 h 403"/>
                <a:gd name="T32" fmla="*/ 34 w 170"/>
                <a:gd name="T33" fmla="*/ 352 h 403"/>
                <a:gd name="T34" fmla="*/ 42 w 170"/>
                <a:gd name="T35" fmla="*/ 345 h 403"/>
                <a:gd name="T36" fmla="*/ 40 w 170"/>
                <a:gd name="T37" fmla="*/ 336 h 403"/>
                <a:gd name="T38" fmla="*/ 50 w 170"/>
                <a:gd name="T39" fmla="*/ 332 h 403"/>
                <a:gd name="T40" fmla="*/ 54 w 170"/>
                <a:gd name="T41" fmla="*/ 321 h 403"/>
                <a:gd name="T42" fmla="*/ 67 w 170"/>
                <a:gd name="T43" fmla="*/ 313 h 403"/>
                <a:gd name="T44" fmla="*/ 55 w 170"/>
                <a:gd name="T45" fmla="*/ 297 h 403"/>
                <a:gd name="T46" fmla="*/ 52 w 170"/>
                <a:gd name="T47" fmla="*/ 285 h 403"/>
                <a:gd name="T48" fmla="*/ 68 w 170"/>
                <a:gd name="T49" fmla="*/ 272 h 403"/>
                <a:gd name="T50" fmla="*/ 78 w 170"/>
                <a:gd name="T51" fmla="*/ 249 h 403"/>
                <a:gd name="T52" fmla="*/ 80 w 170"/>
                <a:gd name="T53" fmla="*/ 244 h 403"/>
                <a:gd name="T54" fmla="*/ 86 w 170"/>
                <a:gd name="T55" fmla="*/ 241 h 403"/>
                <a:gd name="T56" fmla="*/ 80 w 170"/>
                <a:gd name="T57" fmla="*/ 242 h 403"/>
                <a:gd name="T58" fmla="*/ 71 w 170"/>
                <a:gd name="T59" fmla="*/ 232 h 403"/>
                <a:gd name="T60" fmla="*/ 76 w 170"/>
                <a:gd name="T61" fmla="*/ 224 h 403"/>
                <a:gd name="T62" fmla="*/ 92 w 170"/>
                <a:gd name="T63" fmla="*/ 225 h 403"/>
                <a:gd name="T64" fmla="*/ 98 w 170"/>
                <a:gd name="T65" fmla="*/ 205 h 403"/>
                <a:gd name="T66" fmla="*/ 96 w 170"/>
                <a:gd name="T67" fmla="*/ 198 h 403"/>
                <a:gd name="T68" fmla="*/ 108 w 170"/>
                <a:gd name="T69" fmla="*/ 198 h 403"/>
                <a:gd name="T70" fmla="*/ 131 w 170"/>
                <a:gd name="T71" fmla="*/ 193 h 403"/>
                <a:gd name="T72" fmla="*/ 139 w 170"/>
                <a:gd name="T73" fmla="*/ 166 h 403"/>
                <a:gd name="T74" fmla="*/ 139 w 170"/>
                <a:gd name="T75" fmla="*/ 160 h 403"/>
                <a:gd name="T76" fmla="*/ 129 w 170"/>
                <a:gd name="T77" fmla="*/ 146 h 403"/>
                <a:gd name="T78" fmla="*/ 129 w 170"/>
                <a:gd name="T79" fmla="*/ 138 h 403"/>
                <a:gd name="T80" fmla="*/ 132 w 170"/>
                <a:gd name="T81" fmla="*/ 113 h 403"/>
                <a:gd name="T82" fmla="*/ 142 w 170"/>
                <a:gd name="T83" fmla="*/ 89 h 403"/>
                <a:gd name="T84" fmla="*/ 159 w 170"/>
                <a:gd name="T85" fmla="*/ 68 h 403"/>
                <a:gd name="T86" fmla="*/ 168 w 170"/>
                <a:gd name="T87" fmla="*/ 45 h 403"/>
                <a:gd name="T88" fmla="*/ 159 w 170"/>
                <a:gd name="T89" fmla="*/ 57 h 403"/>
                <a:gd name="T90" fmla="*/ 141 w 170"/>
                <a:gd name="T91" fmla="*/ 64 h 403"/>
                <a:gd name="T92" fmla="*/ 129 w 170"/>
                <a:gd name="T93" fmla="*/ 55 h 403"/>
                <a:gd name="T94" fmla="*/ 124 w 170"/>
                <a:gd name="T95" fmla="*/ 31 h 403"/>
                <a:gd name="T96" fmla="*/ 105 w 170"/>
                <a:gd name="T97" fmla="*/ 15 h 403"/>
                <a:gd name="T98" fmla="*/ 47 w 170"/>
                <a:gd name="T99" fmla="*/ 400 h 403"/>
                <a:gd name="T100" fmla="*/ 53 w 170"/>
                <a:gd name="T101" fmla="*/ 401 h 403"/>
                <a:gd name="T102" fmla="*/ 67 w 170"/>
                <a:gd name="T103" fmla="*/ 401 h 403"/>
                <a:gd name="T104" fmla="*/ 56 w 170"/>
                <a:gd name="T105" fmla="*/ 396 h 403"/>
                <a:gd name="T106" fmla="*/ 46 w 170"/>
                <a:gd name="T107" fmla="*/ 386 h 403"/>
                <a:gd name="T108" fmla="*/ 40 w 170"/>
                <a:gd name="T109" fmla="*/ 372 h 403"/>
                <a:gd name="T110" fmla="*/ 78 w 170"/>
                <a:gd name="T111" fmla="*/ 396 h 403"/>
                <a:gd name="T112" fmla="*/ 83 w 170"/>
                <a:gd name="T113" fmla="*/ 399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70" h="403">
                  <a:moveTo>
                    <a:pt x="95" y="3"/>
                  </a:moveTo>
                  <a:cubicBezTo>
                    <a:pt x="82" y="3"/>
                    <a:pt x="82" y="3"/>
                    <a:pt x="82" y="3"/>
                  </a:cubicBezTo>
                  <a:cubicBezTo>
                    <a:pt x="82" y="3"/>
                    <a:pt x="80" y="0"/>
                    <a:pt x="78" y="5"/>
                  </a:cubicBezTo>
                  <a:cubicBezTo>
                    <a:pt x="76" y="11"/>
                    <a:pt x="76" y="10"/>
                    <a:pt x="75" y="9"/>
                  </a:cubicBezTo>
                  <a:cubicBezTo>
                    <a:pt x="75" y="7"/>
                    <a:pt x="73" y="4"/>
                    <a:pt x="73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4" y="4"/>
                    <a:pt x="59" y="1"/>
                    <a:pt x="59" y="1"/>
                  </a:cubicBezTo>
                  <a:cubicBezTo>
                    <a:pt x="52" y="7"/>
                    <a:pt x="52" y="7"/>
                    <a:pt x="52" y="7"/>
                  </a:cubicBezTo>
                  <a:cubicBezTo>
                    <a:pt x="52" y="7"/>
                    <a:pt x="51" y="13"/>
                    <a:pt x="55" y="14"/>
                  </a:cubicBezTo>
                  <a:cubicBezTo>
                    <a:pt x="58" y="15"/>
                    <a:pt x="57" y="20"/>
                    <a:pt x="56" y="23"/>
                  </a:cubicBezTo>
                  <a:cubicBezTo>
                    <a:pt x="55" y="26"/>
                    <a:pt x="51" y="25"/>
                    <a:pt x="50" y="28"/>
                  </a:cubicBezTo>
                  <a:cubicBezTo>
                    <a:pt x="49" y="31"/>
                    <a:pt x="44" y="31"/>
                    <a:pt x="44" y="33"/>
                  </a:cubicBezTo>
                  <a:cubicBezTo>
                    <a:pt x="44" y="36"/>
                    <a:pt x="44" y="41"/>
                    <a:pt x="44" y="44"/>
                  </a:cubicBezTo>
                  <a:cubicBezTo>
                    <a:pt x="44" y="47"/>
                    <a:pt x="48" y="49"/>
                    <a:pt x="45" y="51"/>
                  </a:cubicBezTo>
                  <a:cubicBezTo>
                    <a:pt x="43" y="52"/>
                    <a:pt x="44" y="53"/>
                    <a:pt x="44" y="56"/>
                  </a:cubicBezTo>
                  <a:cubicBezTo>
                    <a:pt x="45" y="60"/>
                    <a:pt x="44" y="61"/>
                    <a:pt x="43" y="64"/>
                  </a:cubicBezTo>
                  <a:cubicBezTo>
                    <a:pt x="42" y="67"/>
                    <a:pt x="41" y="67"/>
                    <a:pt x="40" y="71"/>
                  </a:cubicBezTo>
                  <a:cubicBezTo>
                    <a:pt x="38" y="76"/>
                    <a:pt x="35" y="74"/>
                    <a:pt x="35" y="80"/>
                  </a:cubicBezTo>
                  <a:cubicBezTo>
                    <a:pt x="34" y="86"/>
                    <a:pt x="33" y="88"/>
                    <a:pt x="33" y="92"/>
                  </a:cubicBezTo>
                  <a:cubicBezTo>
                    <a:pt x="33" y="96"/>
                    <a:pt x="35" y="98"/>
                    <a:pt x="33" y="101"/>
                  </a:cubicBezTo>
                  <a:cubicBezTo>
                    <a:pt x="32" y="104"/>
                    <a:pt x="31" y="103"/>
                    <a:pt x="31" y="108"/>
                  </a:cubicBezTo>
                  <a:cubicBezTo>
                    <a:pt x="31" y="114"/>
                    <a:pt x="30" y="114"/>
                    <a:pt x="31" y="118"/>
                  </a:cubicBezTo>
                  <a:cubicBezTo>
                    <a:pt x="31" y="122"/>
                    <a:pt x="32" y="123"/>
                    <a:pt x="30" y="126"/>
                  </a:cubicBezTo>
                  <a:cubicBezTo>
                    <a:pt x="29" y="129"/>
                    <a:pt x="28" y="130"/>
                    <a:pt x="29" y="133"/>
                  </a:cubicBezTo>
                  <a:cubicBezTo>
                    <a:pt x="30" y="136"/>
                    <a:pt x="30" y="137"/>
                    <a:pt x="30" y="141"/>
                  </a:cubicBezTo>
                  <a:cubicBezTo>
                    <a:pt x="30" y="145"/>
                    <a:pt x="27" y="151"/>
                    <a:pt x="26" y="154"/>
                  </a:cubicBezTo>
                  <a:cubicBezTo>
                    <a:pt x="24" y="157"/>
                    <a:pt x="25" y="158"/>
                    <a:pt x="25" y="161"/>
                  </a:cubicBezTo>
                  <a:cubicBezTo>
                    <a:pt x="26" y="164"/>
                    <a:pt x="27" y="165"/>
                    <a:pt x="26" y="167"/>
                  </a:cubicBezTo>
                  <a:cubicBezTo>
                    <a:pt x="25" y="169"/>
                    <a:pt x="22" y="169"/>
                    <a:pt x="22" y="169"/>
                  </a:cubicBezTo>
                  <a:cubicBezTo>
                    <a:pt x="22" y="169"/>
                    <a:pt x="18" y="172"/>
                    <a:pt x="18" y="175"/>
                  </a:cubicBezTo>
                  <a:cubicBezTo>
                    <a:pt x="19" y="178"/>
                    <a:pt x="18" y="180"/>
                    <a:pt x="18" y="183"/>
                  </a:cubicBezTo>
                  <a:cubicBezTo>
                    <a:pt x="17" y="186"/>
                    <a:pt x="20" y="187"/>
                    <a:pt x="20" y="190"/>
                  </a:cubicBezTo>
                  <a:cubicBezTo>
                    <a:pt x="20" y="193"/>
                    <a:pt x="20" y="190"/>
                    <a:pt x="17" y="193"/>
                  </a:cubicBezTo>
                  <a:cubicBezTo>
                    <a:pt x="15" y="196"/>
                    <a:pt x="15" y="203"/>
                    <a:pt x="14" y="206"/>
                  </a:cubicBezTo>
                  <a:cubicBezTo>
                    <a:pt x="14" y="209"/>
                    <a:pt x="14" y="210"/>
                    <a:pt x="12" y="212"/>
                  </a:cubicBezTo>
                  <a:cubicBezTo>
                    <a:pt x="9" y="215"/>
                    <a:pt x="13" y="217"/>
                    <a:pt x="13" y="221"/>
                  </a:cubicBezTo>
                  <a:cubicBezTo>
                    <a:pt x="13" y="224"/>
                    <a:pt x="11" y="227"/>
                    <a:pt x="13" y="229"/>
                  </a:cubicBezTo>
                  <a:cubicBezTo>
                    <a:pt x="15" y="230"/>
                    <a:pt x="15" y="229"/>
                    <a:pt x="15" y="232"/>
                  </a:cubicBezTo>
                  <a:cubicBezTo>
                    <a:pt x="15" y="235"/>
                    <a:pt x="16" y="236"/>
                    <a:pt x="15" y="239"/>
                  </a:cubicBezTo>
                  <a:cubicBezTo>
                    <a:pt x="15" y="243"/>
                    <a:pt x="11" y="246"/>
                    <a:pt x="12" y="249"/>
                  </a:cubicBezTo>
                  <a:cubicBezTo>
                    <a:pt x="13" y="251"/>
                    <a:pt x="16" y="253"/>
                    <a:pt x="15" y="255"/>
                  </a:cubicBezTo>
                  <a:cubicBezTo>
                    <a:pt x="15" y="257"/>
                    <a:pt x="16" y="258"/>
                    <a:pt x="16" y="261"/>
                  </a:cubicBezTo>
                  <a:cubicBezTo>
                    <a:pt x="16" y="264"/>
                    <a:pt x="18" y="266"/>
                    <a:pt x="17" y="267"/>
                  </a:cubicBezTo>
                  <a:cubicBezTo>
                    <a:pt x="15" y="269"/>
                    <a:pt x="15" y="271"/>
                    <a:pt x="15" y="273"/>
                  </a:cubicBezTo>
                  <a:cubicBezTo>
                    <a:pt x="15" y="274"/>
                    <a:pt x="18" y="276"/>
                    <a:pt x="16" y="276"/>
                  </a:cubicBezTo>
                  <a:cubicBezTo>
                    <a:pt x="14" y="277"/>
                    <a:pt x="14" y="279"/>
                    <a:pt x="13" y="280"/>
                  </a:cubicBezTo>
                  <a:cubicBezTo>
                    <a:pt x="12" y="281"/>
                    <a:pt x="13" y="283"/>
                    <a:pt x="14" y="285"/>
                  </a:cubicBezTo>
                  <a:cubicBezTo>
                    <a:pt x="15" y="288"/>
                    <a:pt x="15" y="288"/>
                    <a:pt x="14" y="292"/>
                  </a:cubicBezTo>
                  <a:cubicBezTo>
                    <a:pt x="13" y="295"/>
                    <a:pt x="13" y="298"/>
                    <a:pt x="13" y="300"/>
                  </a:cubicBezTo>
                  <a:cubicBezTo>
                    <a:pt x="13" y="302"/>
                    <a:pt x="13" y="303"/>
                    <a:pt x="13" y="303"/>
                  </a:cubicBezTo>
                  <a:cubicBezTo>
                    <a:pt x="13" y="303"/>
                    <a:pt x="12" y="305"/>
                    <a:pt x="10" y="307"/>
                  </a:cubicBezTo>
                  <a:cubicBezTo>
                    <a:pt x="8" y="309"/>
                    <a:pt x="9" y="310"/>
                    <a:pt x="9" y="313"/>
                  </a:cubicBezTo>
                  <a:cubicBezTo>
                    <a:pt x="10" y="316"/>
                    <a:pt x="10" y="318"/>
                    <a:pt x="8" y="319"/>
                  </a:cubicBezTo>
                  <a:cubicBezTo>
                    <a:pt x="6" y="321"/>
                    <a:pt x="0" y="321"/>
                    <a:pt x="2" y="325"/>
                  </a:cubicBezTo>
                  <a:cubicBezTo>
                    <a:pt x="3" y="329"/>
                    <a:pt x="4" y="330"/>
                    <a:pt x="3" y="333"/>
                  </a:cubicBezTo>
                  <a:cubicBezTo>
                    <a:pt x="2" y="336"/>
                    <a:pt x="1" y="336"/>
                    <a:pt x="1" y="339"/>
                  </a:cubicBezTo>
                  <a:cubicBezTo>
                    <a:pt x="1" y="342"/>
                    <a:pt x="1" y="345"/>
                    <a:pt x="3" y="345"/>
                  </a:cubicBezTo>
                  <a:cubicBezTo>
                    <a:pt x="5" y="345"/>
                    <a:pt x="5" y="342"/>
                    <a:pt x="7" y="344"/>
                  </a:cubicBezTo>
                  <a:cubicBezTo>
                    <a:pt x="9" y="346"/>
                    <a:pt x="9" y="348"/>
                    <a:pt x="7" y="350"/>
                  </a:cubicBezTo>
                  <a:cubicBezTo>
                    <a:pt x="5" y="352"/>
                    <a:pt x="7" y="354"/>
                    <a:pt x="8" y="357"/>
                  </a:cubicBezTo>
                  <a:cubicBezTo>
                    <a:pt x="9" y="360"/>
                    <a:pt x="15" y="365"/>
                    <a:pt x="15" y="365"/>
                  </a:cubicBezTo>
                  <a:cubicBezTo>
                    <a:pt x="15" y="365"/>
                    <a:pt x="24" y="365"/>
                    <a:pt x="27" y="365"/>
                  </a:cubicBezTo>
                  <a:cubicBezTo>
                    <a:pt x="30" y="365"/>
                    <a:pt x="42" y="366"/>
                    <a:pt x="42" y="366"/>
                  </a:cubicBezTo>
                  <a:cubicBezTo>
                    <a:pt x="41" y="364"/>
                    <a:pt x="41" y="363"/>
                    <a:pt x="40" y="360"/>
                  </a:cubicBezTo>
                  <a:cubicBezTo>
                    <a:pt x="37" y="361"/>
                    <a:pt x="37" y="361"/>
                    <a:pt x="35" y="360"/>
                  </a:cubicBezTo>
                  <a:cubicBezTo>
                    <a:pt x="39" y="358"/>
                    <a:pt x="37" y="358"/>
                    <a:pt x="36" y="353"/>
                  </a:cubicBezTo>
                  <a:cubicBezTo>
                    <a:pt x="36" y="353"/>
                    <a:pt x="34" y="354"/>
                    <a:pt x="34" y="354"/>
                  </a:cubicBezTo>
                  <a:cubicBezTo>
                    <a:pt x="34" y="352"/>
                    <a:pt x="34" y="352"/>
                    <a:pt x="34" y="352"/>
                  </a:cubicBezTo>
                  <a:cubicBezTo>
                    <a:pt x="35" y="352"/>
                    <a:pt x="37" y="352"/>
                    <a:pt x="37" y="351"/>
                  </a:cubicBezTo>
                  <a:cubicBezTo>
                    <a:pt x="38" y="349"/>
                    <a:pt x="37" y="347"/>
                    <a:pt x="40" y="346"/>
                  </a:cubicBezTo>
                  <a:cubicBezTo>
                    <a:pt x="40" y="345"/>
                    <a:pt x="40" y="345"/>
                    <a:pt x="40" y="345"/>
                  </a:cubicBezTo>
                  <a:cubicBezTo>
                    <a:pt x="40" y="345"/>
                    <a:pt x="42" y="345"/>
                    <a:pt x="42" y="345"/>
                  </a:cubicBezTo>
                  <a:cubicBezTo>
                    <a:pt x="42" y="344"/>
                    <a:pt x="43" y="342"/>
                    <a:pt x="42" y="342"/>
                  </a:cubicBezTo>
                  <a:cubicBezTo>
                    <a:pt x="42" y="341"/>
                    <a:pt x="40" y="341"/>
                    <a:pt x="39" y="341"/>
                  </a:cubicBezTo>
                  <a:cubicBezTo>
                    <a:pt x="39" y="340"/>
                    <a:pt x="39" y="338"/>
                    <a:pt x="39" y="338"/>
                  </a:cubicBezTo>
                  <a:cubicBezTo>
                    <a:pt x="39" y="337"/>
                    <a:pt x="40" y="337"/>
                    <a:pt x="40" y="336"/>
                  </a:cubicBezTo>
                  <a:cubicBezTo>
                    <a:pt x="41" y="336"/>
                    <a:pt x="42" y="337"/>
                    <a:pt x="42" y="337"/>
                  </a:cubicBezTo>
                  <a:cubicBezTo>
                    <a:pt x="43" y="339"/>
                    <a:pt x="43" y="340"/>
                    <a:pt x="44" y="341"/>
                  </a:cubicBezTo>
                  <a:cubicBezTo>
                    <a:pt x="46" y="340"/>
                    <a:pt x="49" y="340"/>
                    <a:pt x="50" y="338"/>
                  </a:cubicBezTo>
                  <a:cubicBezTo>
                    <a:pt x="50" y="337"/>
                    <a:pt x="51" y="332"/>
                    <a:pt x="50" y="332"/>
                  </a:cubicBezTo>
                  <a:cubicBezTo>
                    <a:pt x="48" y="331"/>
                    <a:pt x="49" y="333"/>
                    <a:pt x="48" y="333"/>
                  </a:cubicBezTo>
                  <a:cubicBezTo>
                    <a:pt x="48" y="331"/>
                    <a:pt x="48" y="331"/>
                    <a:pt x="48" y="331"/>
                  </a:cubicBezTo>
                  <a:cubicBezTo>
                    <a:pt x="49" y="329"/>
                    <a:pt x="52" y="327"/>
                    <a:pt x="54" y="325"/>
                  </a:cubicBezTo>
                  <a:cubicBezTo>
                    <a:pt x="54" y="324"/>
                    <a:pt x="54" y="322"/>
                    <a:pt x="54" y="321"/>
                  </a:cubicBezTo>
                  <a:cubicBezTo>
                    <a:pt x="55" y="321"/>
                    <a:pt x="56" y="321"/>
                    <a:pt x="56" y="321"/>
                  </a:cubicBezTo>
                  <a:cubicBezTo>
                    <a:pt x="57" y="321"/>
                    <a:pt x="58" y="319"/>
                    <a:pt x="59" y="318"/>
                  </a:cubicBezTo>
                  <a:cubicBezTo>
                    <a:pt x="60" y="317"/>
                    <a:pt x="60" y="318"/>
                    <a:pt x="61" y="318"/>
                  </a:cubicBezTo>
                  <a:cubicBezTo>
                    <a:pt x="62" y="317"/>
                    <a:pt x="66" y="314"/>
                    <a:pt x="67" y="313"/>
                  </a:cubicBezTo>
                  <a:cubicBezTo>
                    <a:pt x="66" y="312"/>
                    <a:pt x="65" y="311"/>
                    <a:pt x="64" y="310"/>
                  </a:cubicBezTo>
                  <a:cubicBezTo>
                    <a:pt x="61" y="312"/>
                    <a:pt x="67" y="307"/>
                    <a:pt x="64" y="303"/>
                  </a:cubicBezTo>
                  <a:cubicBezTo>
                    <a:pt x="63" y="300"/>
                    <a:pt x="59" y="302"/>
                    <a:pt x="57" y="301"/>
                  </a:cubicBezTo>
                  <a:cubicBezTo>
                    <a:pt x="56" y="300"/>
                    <a:pt x="56" y="298"/>
                    <a:pt x="55" y="297"/>
                  </a:cubicBezTo>
                  <a:cubicBezTo>
                    <a:pt x="54" y="297"/>
                    <a:pt x="53" y="297"/>
                    <a:pt x="52" y="297"/>
                  </a:cubicBezTo>
                  <a:cubicBezTo>
                    <a:pt x="51" y="296"/>
                    <a:pt x="51" y="293"/>
                    <a:pt x="50" y="292"/>
                  </a:cubicBezTo>
                  <a:cubicBezTo>
                    <a:pt x="49" y="288"/>
                    <a:pt x="49" y="289"/>
                    <a:pt x="51" y="285"/>
                  </a:cubicBezTo>
                  <a:cubicBezTo>
                    <a:pt x="52" y="285"/>
                    <a:pt x="52" y="285"/>
                    <a:pt x="52" y="285"/>
                  </a:cubicBezTo>
                  <a:cubicBezTo>
                    <a:pt x="53" y="285"/>
                    <a:pt x="52" y="284"/>
                    <a:pt x="53" y="283"/>
                  </a:cubicBezTo>
                  <a:cubicBezTo>
                    <a:pt x="53" y="283"/>
                    <a:pt x="56" y="281"/>
                    <a:pt x="56" y="281"/>
                  </a:cubicBezTo>
                  <a:cubicBezTo>
                    <a:pt x="61" y="277"/>
                    <a:pt x="59" y="274"/>
                    <a:pt x="68" y="275"/>
                  </a:cubicBezTo>
                  <a:cubicBezTo>
                    <a:pt x="68" y="275"/>
                    <a:pt x="68" y="273"/>
                    <a:pt x="68" y="272"/>
                  </a:cubicBezTo>
                  <a:cubicBezTo>
                    <a:pt x="63" y="271"/>
                    <a:pt x="71" y="267"/>
                    <a:pt x="71" y="266"/>
                  </a:cubicBezTo>
                  <a:cubicBezTo>
                    <a:pt x="71" y="265"/>
                    <a:pt x="70" y="261"/>
                    <a:pt x="70" y="261"/>
                  </a:cubicBezTo>
                  <a:cubicBezTo>
                    <a:pt x="70" y="257"/>
                    <a:pt x="72" y="251"/>
                    <a:pt x="75" y="249"/>
                  </a:cubicBezTo>
                  <a:cubicBezTo>
                    <a:pt x="76" y="249"/>
                    <a:pt x="77" y="249"/>
                    <a:pt x="78" y="249"/>
                  </a:cubicBezTo>
                  <a:cubicBezTo>
                    <a:pt x="78" y="249"/>
                    <a:pt x="78" y="246"/>
                    <a:pt x="78" y="246"/>
                  </a:cubicBezTo>
                  <a:cubicBezTo>
                    <a:pt x="76" y="246"/>
                    <a:pt x="74" y="246"/>
                    <a:pt x="74" y="246"/>
                  </a:cubicBezTo>
                  <a:cubicBezTo>
                    <a:pt x="72" y="247"/>
                    <a:pt x="73" y="246"/>
                    <a:pt x="74" y="245"/>
                  </a:cubicBezTo>
                  <a:cubicBezTo>
                    <a:pt x="75" y="245"/>
                    <a:pt x="77" y="243"/>
                    <a:pt x="80" y="244"/>
                  </a:cubicBezTo>
                  <a:cubicBezTo>
                    <a:pt x="80" y="244"/>
                    <a:pt x="80" y="245"/>
                    <a:pt x="81" y="245"/>
                  </a:cubicBezTo>
                  <a:cubicBezTo>
                    <a:pt x="81" y="246"/>
                    <a:pt x="81" y="248"/>
                    <a:pt x="81" y="248"/>
                  </a:cubicBezTo>
                  <a:cubicBezTo>
                    <a:pt x="84" y="247"/>
                    <a:pt x="86" y="248"/>
                    <a:pt x="86" y="244"/>
                  </a:cubicBezTo>
                  <a:cubicBezTo>
                    <a:pt x="86" y="243"/>
                    <a:pt x="86" y="242"/>
                    <a:pt x="86" y="241"/>
                  </a:cubicBezTo>
                  <a:cubicBezTo>
                    <a:pt x="85" y="241"/>
                    <a:pt x="85" y="240"/>
                    <a:pt x="85" y="239"/>
                  </a:cubicBezTo>
                  <a:cubicBezTo>
                    <a:pt x="84" y="240"/>
                    <a:pt x="82" y="239"/>
                    <a:pt x="82" y="239"/>
                  </a:cubicBezTo>
                  <a:cubicBezTo>
                    <a:pt x="81" y="240"/>
                    <a:pt x="82" y="242"/>
                    <a:pt x="82" y="242"/>
                  </a:cubicBezTo>
                  <a:cubicBezTo>
                    <a:pt x="81" y="242"/>
                    <a:pt x="80" y="242"/>
                    <a:pt x="80" y="242"/>
                  </a:cubicBezTo>
                  <a:cubicBezTo>
                    <a:pt x="78" y="241"/>
                    <a:pt x="77" y="240"/>
                    <a:pt x="76" y="239"/>
                  </a:cubicBezTo>
                  <a:cubicBezTo>
                    <a:pt x="76" y="239"/>
                    <a:pt x="75" y="239"/>
                    <a:pt x="74" y="239"/>
                  </a:cubicBezTo>
                  <a:cubicBezTo>
                    <a:pt x="74" y="238"/>
                    <a:pt x="74" y="235"/>
                    <a:pt x="74" y="232"/>
                  </a:cubicBezTo>
                  <a:cubicBezTo>
                    <a:pt x="73" y="232"/>
                    <a:pt x="72" y="232"/>
                    <a:pt x="71" y="232"/>
                  </a:cubicBezTo>
                  <a:cubicBezTo>
                    <a:pt x="71" y="231"/>
                    <a:pt x="70" y="231"/>
                    <a:pt x="70" y="231"/>
                  </a:cubicBezTo>
                  <a:cubicBezTo>
                    <a:pt x="73" y="230"/>
                    <a:pt x="73" y="226"/>
                    <a:pt x="73" y="224"/>
                  </a:cubicBezTo>
                  <a:cubicBezTo>
                    <a:pt x="74" y="224"/>
                    <a:pt x="74" y="222"/>
                    <a:pt x="76" y="222"/>
                  </a:cubicBezTo>
                  <a:cubicBezTo>
                    <a:pt x="76" y="222"/>
                    <a:pt x="76" y="224"/>
                    <a:pt x="76" y="224"/>
                  </a:cubicBezTo>
                  <a:cubicBezTo>
                    <a:pt x="77" y="224"/>
                    <a:pt x="78" y="224"/>
                    <a:pt x="79" y="224"/>
                  </a:cubicBezTo>
                  <a:cubicBezTo>
                    <a:pt x="81" y="228"/>
                    <a:pt x="81" y="229"/>
                    <a:pt x="86" y="229"/>
                  </a:cubicBezTo>
                  <a:cubicBezTo>
                    <a:pt x="88" y="229"/>
                    <a:pt x="90" y="227"/>
                    <a:pt x="92" y="227"/>
                  </a:cubicBezTo>
                  <a:cubicBezTo>
                    <a:pt x="92" y="227"/>
                    <a:pt x="91" y="225"/>
                    <a:pt x="92" y="225"/>
                  </a:cubicBezTo>
                  <a:cubicBezTo>
                    <a:pt x="92" y="224"/>
                    <a:pt x="95" y="223"/>
                    <a:pt x="96" y="222"/>
                  </a:cubicBezTo>
                  <a:cubicBezTo>
                    <a:pt x="98" y="218"/>
                    <a:pt x="95" y="213"/>
                    <a:pt x="96" y="210"/>
                  </a:cubicBezTo>
                  <a:cubicBezTo>
                    <a:pt x="96" y="210"/>
                    <a:pt x="96" y="210"/>
                    <a:pt x="96" y="210"/>
                  </a:cubicBezTo>
                  <a:cubicBezTo>
                    <a:pt x="97" y="208"/>
                    <a:pt x="97" y="207"/>
                    <a:pt x="98" y="205"/>
                  </a:cubicBezTo>
                  <a:cubicBezTo>
                    <a:pt x="96" y="204"/>
                    <a:pt x="94" y="204"/>
                    <a:pt x="94" y="202"/>
                  </a:cubicBezTo>
                  <a:cubicBezTo>
                    <a:pt x="93" y="201"/>
                    <a:pt x="94" y="200"/>
                    <a:pt x="94" y="199"/>
                  </a:cubicBezTo>
                  <a:cubicBezTo>
                    <a:pt x="94" y="199"/>
                    <a:pt x="94" y="198"/>
                    <a:pt x="95" y="198"/>
                  </a:cubicBezTo>
                  <a:cubicBezTo>
                    <a:pt x="96" y="198"/>
                    <a:pt x="96" y="198"/>
                    <a:pt x="96" y="198"/>
                  </a:cubicBezTo>
                  <a:cubicBezTo>
                    <a:pt x="99" y="202"/>
                    <a:pt x="99" y="202"/>
                    <a:pt x="99" y="202"/>
                  </a:cubicBezTo>
                  <a:cubicBezTo>
                    <a:pt x="102" y="200"/>
                    <a:pt x="99" y="200"/>
                    <a:pt x="99" y="200"/>
                  </a:cubicBezTo>
                  <a:cubicBezTo>
                    <a:pt x="100" y="199"/>
                    <a:pt x="101" y="200"/>
                    <a:pt x="102" y="200"/>
                  </a:cubicBezTo>
                  <a:cubicBezTo>
                    <a:pt x="104" y="199"/>
                    <a:pt x="107" y="198"/>
                    <a:pt x="108" y="198"/>
                  </a:cubicBezTo>
                  <a:cubicBezTo>
                    <a:pt x="111" y="197"/>
                    <a:pt x="113" y="198"/>
                    <a:pt x="116" y="198"/>
                  </a:cubicBezTo>
                  <a:cubicBezTo>
                    <a:pt x="116" y="198"/>
                    <a:pt x="121" y="197"/>
                    <a:pt x="122" y="196"/>
                  </a:cubicBezTo>
                  <a:cubicBezTo>
                    <a:pt x="122" y="196"/>
                    <a:pt x="123" y="195"/>
                    <a:pt x="123" y="195"/>
                  </a:cubicBezTo>
                  <a:cubicBezTo>
                    <a:pt x="126" y="194"/>
                    <a:pt x="129" y="194"/>
                    <a:pt x="131" y="193"/>
                  </a:cubicBezTo>
                  <a:cubicBezTo>
                    <a:pt x="137" y="190"/>
                    <a:pt x="143" y="177"/>
                    <a:pt x="145" y="170"/>
                  </a:cubicBezTo>
                  <a:cubicBezTo>
                    <a:pt x="144" y="169"/>
                    <a:pt x="144" y="168"/>
                    <a:pt x="144" y="168"/>
                  </a:cubicBezTo>
                  <a:cubicBezTo>
                    <a:pt x="142" y="168"/>
                    <a:pt x="141" y="168"/>
                    <a:pt x="139" y="167"/>
                  </a:cubicBezTo>
                  <a:cubicBezTo>
                    <a:pt x="139" y="166"/>
                    <a:pt x="140" y="166"/>
                    <a:pt x="139" y="166"/>
                  </a:cubicBezTo>
                  <a:cubicBezTo>
                    <a:pt x="139" y="165"/>
                    <a:pt x="139" y="165"/>
                    <a:pt x="139" y="165"/>
                  </a:cubicBezTo>
                  <a:cubicBezTo>
                    <a:pt x="137" y="165"/>
                    <a:pt x="137" y="165"/>
                    <a:pt x="137" y="165"/>
                  </a:cubicBezTo>
                  <a:cubicBezTo>
                    <a:pt x="137" y="164"/>
                    <a:pt x="137" y="162"/>
                    <a:pt x="137" y="161"/>
                  </a:cubicBezTo>
                  <a:cubicBezTo>
                    <a:pt x="137" y="161"/>
                    <a:pt x="139" y="160"/>
                    <a:pt x="139" y="160"/>
                  </a:cubicBezTo>
                  <a:cubicBezTo>
                    <a:pt x="139" y="159"/>
                    <a:pt x="138" y="158"/>
                    <a:pt x="139" y="158"/>
                  </a:cubicBezTo>
                  <a:cubicBezTo>
                    <a:pt x="137" y="156"/>
                    <a:pt x="136" y="154"/>
                    <a:pt x="135" y="153"/>
                  </a:cubicBezTo>
                  <a:cubicBezTo>
                    <a:pt x="134" y="152"/>
                    <a:pt x="132" y="152"/>
                    <a:pt x="131" y="150"/>
                  </a:cubicBezTo>
                  <a:cubicBezTo>
                    <a:pt x="130" y="149"/>
                    <a:pt x="131" y="147"/>
                    <a:pt x="129" y="146"/>
                  </a:cubicBezTo>
                  <a:cubicBezTo>
                    <a:pt x="127" y="145"/>
                    <a:pt x="127" y="145"/>
                    <a:pt x="127" y="145"/>
                  </a:cubicBezTo>
                  <a:cubicBezTo>
                    <a:pt x="127" y="143"/>
                    <a:pt x="128" y="144"/>
                    <a:pt x="128" y="142"/>
                  </a:cubicBezTo>
                  <a:cubicBezTo>
                    <a:pt x="128" y="142"/>
                    <a:pt x="126" y="140"/>
                    <a:pt x="127" y="139"/>
                  </a:cubicBezTo>
                  <a:cubicBezTo>
                    <a:pt x="129" y="138"/>
                    <a:pt x="129" y="138"/>
                    <a:pt x="129" y="138"/>
                  </a:cubicBezTo>
                  <a:cubicBezTo>
                    <a:pt x="129" y="135"/>
                    <a:pt x="129" y="132"/>
                    <a:pt x="129" y="128"/>
                  </a:cubicBezTo>
                  <a:cubicBezTo>
                    <a:pt x="130" y="128"/>
                    <a:pt x="130" y="128"/>
                    <a:pt x="130" y="128"/>
                  </a:cubicBezTo>
                  <a:cubicBezTo>
                    <a:pt x="130" y="128"/>
                    <a:pt x="131" y="123"/>
                    <a:pt x="130" y="121"/>
                  </a:cubicBezTo>
                  <a:cubicBezTo>
                    <a:pt x="129" y="119"/>
                    <a:pt x="133" y="117"/>
                    <a:pt x="132" y="113"/>
                  </a:cubicBezTo>
                  <a:cubicBezTo>
                    <a:pt x="131" y="109"/>
                    <a:pt x="135" y="110"/>
                    <a:pt x="134" y="106"/>
                  </a:cubicBezTo>
                  <a:cubicBezTo>
                    <a:pt x="133" y="103"/>
                    <a:pt x="136" y="100"/>
                    <a:pt x="136" y="100"/>
                  </a:cubicBezTo>
                  <a:cubicBezTo>
                    <a:pt x="136" y="100"/>
                    <a:pt x="138" y="95"/>
                    <a:pt x="138" y="93"/>
                  </a:cubicBezTo>
                  <a:cubicBezTo>
                    <a:pt x="138" y="91"/>
                    <a:pt x="140" y="90"/>
                    <a:pt x="142" y="89"/>
                  </a:cubicBezTo>
                  <a:cubicBezTo>
                    <a:pt x="144" y="88"/>
                    <a:pt x="145" y="85"/>
                    <a:pt x="145" y="82"/>
                  </a:cubicBezTo>
                  <a:cubicBezTo>
                    <a:pt x="145" y="79"/>
                    <a:pt x="150" y="80"/>
                    <a:pt x="151" y="78"/>
                  </a:cubicBezTo>
                  <a:cubicBezTo>
                    <a:pt x="151" y="76"/>
                    <a:pt x="153" y="76"/>
                    <a:pt x="155" y="74"/>
                  </a:cubicBezTo>
                  <a:cubicBezTo>
                    <a:pt x="157" y="72"/>
                    <a:pt x="158" y="70"/>
                    <a:pt x="159" y="68"/>
                  </a:cubicBezTo>
                  <a:cubicBezTo>
                    <a:pt x="160" y="65"/>
                    <a:pt x="165" y="66"/>
                    <a:pt x="166" y="64"/>
                  </a:cubicBezTo>
                  <a:cubicBezTo>
                    <a:pt x="167" y="63"/>
                    <a:pt x="170" y="63"/>
                    <a:pt x="169" y="61"/>
                  </a:cubicBezTo>
                  <a:cubicBezTo>
                    <a:pt x="169" y="60"/>
                    <a:pt x="169" y="55"/>
                    <a:pt x="169" y="52"/>
                  </a:cubicBezTo>
                  <a:cubicBezTo>
                    <a:pt x="168" y="49"/>
                    <a:pt x="168" y="45"/>
                    <a:pt x="168" y="45"/>
                  </a:cubicBezTo>
                  <a:cubicBezTo>
                    <a:pt x="168" y="45"/>
                    <a:pt x="165" y="43"/>
                    <a:pt x="165" y="45"/>
                  </a:cubicBezTo>
                  <a:cubicBezTo>
                    <a:pt x="166" y="47"/>
                    <a:pt x="161" y="44"/>
                    <a:pt x="161" y="44"/>
                  </a:cubicBezTo>
                  <a:cubicBezTo>
                    <a:pt x="161" y="44"/>
                    <a:pt x="158" y="47"/>
                    <a:pt x="159" y="49"/>
                  </a:cubicBezTo>
                  <a:cubicBezTo>
                    <a:pt x="160" y="50"/>
                    <a:pt x="160" y="56"/>
                    <a:pt x="159" y="57"/>
                  </a:cubicBezTo>
                  <a:cubicBezTo>
                    <a:pt x="157" y="59"/>
                    <a:pt x="155" y="60"/>
                    <a:pt x="154" y="62"/>
                  </a:cubicBezTo>
                  <a:cubicBezTo>
                    <a:pt x="154" y="64"/>
                    <a:pt x="153" y="64"/>
                    <a:pt x="153" y="64"/>
                  </a:cubicBezTo>
                  <a:cubicBezTo>
                    <a:pt x="153" y="64"/>
                    <a:pt x="151" y="65"/>
                    <a:pt x="148" y="65"/>
                  </a:cubicBezTo>
                  <a:cubicBezTo>
                    <a:pt x="146" y="64"/>
                    <a:pt x="143" y="64"/>
                    <a:pt x="141" y="64"/>
                  </a:cubicBezTo>
                  <a:cubicBezTo>
                    <a:pt x="139" y="64"/>
                    <a:pt x="137" y="65"/>
                    <a:pt x="135" y="63"/>
                  </a:cubicBezTo>
                  <a:cubicBezTo>
                    <a:pt x="133" y="62"/>
                    <a:pt x="131" y="62"/>
                    <a:pt x="129" y="62"/>
                  </a:cubicBezTo>
                  <a:cubicBezTo>
                    <a:pt x="127" y="63"/>
                    <a:pt x="126" y="62"/>
                    <a:pt x="126" y="62"/>
                  </a:cubicBezTo>
                  <a:cubicBezTo>
                    <a:pt x="126" y="62"/>
                    <a:pt x="128" y="58"/>
                    <a:pt x="129" y="55"/>
                  </a:cubicBezTo>
                  <a:cubicBezTo>
                    <a:pt x="131" y="53"/>
                    <a:pt x="133" y="50"/>
                    <a:pt x="133" y="47"/>
                  </a:cubicBezTo>
                  <a:cubicBezTo>
                    <a:pt x="133" y="44"/>
                    <a:pt x="136" y="42"/>
                    <a:pt x="133" y="41"/>
                  </a:cubicBezTo>
                  <a:cubicBezTo>
                    <a:pt x="130" y="39"/>
                    <a:pt x="129" y="35"/>
                    <a:pt x="127" y="34"/>
                  </a:cubicBezTo>
                  <a:cubicBezTo>
                    <a:pt x="126" y="34"/>
                    <a:pt x="126" y="33"/>
                    <a:pt x="124" y="31"/>
                  </a:cubicBezTo>
                  <a:cubicBezTo>
                    <a:pt x="122" y="29"/>
                    <a:pt x="120" y="32"/>
                    <a:pt x="118" y="29"/>
                  </a:cubicBezTo>
                  <a:cubicBezTo>
                    <a:pt x="115" y="26"/>
                    <a:pt x="115" y="25"/>
                    <a:pt x="113" y="25"/>
                  </a:cubicBezTo>
                  <a:cubicBezTo>
                    <a:pt x="110" y="25"/>
                    <a:pt x="110" y="20"/>
                    <a:pt x="109" y="18"/>
                  </a:cubicBezTo>
                  <a:cubicBezTo>
                    <a:pt x="107" y="17"/>
                    <a:pt x="107" y="15"/>
                    <a:pt x="105" y="15"/>
                  </a:cubicBezTo>
                  <a:cubicBezTo>
                    <a:pt x="103" y="14"/>
                    <a:pt x="103" y="12"/>
                    <a:pt x="102" y="10"/>
                  </a:cubicBezTo>
                  <a:cubicBezTo>
                    <a:pt x="101" y="9"/>
                    <a:pt x="100" y="6"/>
                    <a:pt x="100" y="6"/>
                  </a:cubicBezTo>
                  <a:lnTo>
                    <a:pt x="95" y="3"/>
                  </a:lnTo>
                  <a:close/>
                  <a:moveTo>
                    <a:pt x="47" y="400"/>
                  </a:moveTo>
                  <a:cubicBezTo>
                    <a:pt x="48" y="400"/>
                    <a:pt x="48" y="400"/>
                    <a:pt x="48" y="400"/>
                  </a:cubicBezTo>
                  <a:cubicBezTo>
                    <a:pt x="50" y="400"/>
                    <a:pt x="50" y="401"/>
                    <a:pt x="51" y="401"/>
                  </a:cubicBezTo>
                  <a:cubicBezTo>
                    <a:pt x="53" y="402"/>
                    <a:pt x="53" y="402"/>
                    <a:pt x="53" y="402"/>
                  </a:cubicBezTo>
                  <a:cubicBezTo>
                    <a:pt x="53" y="401"/>
                    <a:pt x="53" y="401"/>
                    <a:pt x="53" y="401"/>
                  </a:cubicBezTo>
                  <a:cubicBezTo>
                    <a:pt x="53" y="401"/>
                    <a:pt x="56" y="403"/>
                    <a:pt x="56" y="403"/>
                  </a:cubicBezTo>
                  <a:cubicBezTo>
                    <a:pt x="56" y="403"/>
                    <a:pt x="59" y="403"/>
                    <a:pt x="60" y="402"/>
                  </a:cubicBezTo>
                  <a:cubicBezTo>
                    <a:pt x="61" y="401"/>
                    <a:pt x="61" y="401"/>
                    <a:pt x="61" y="401"/>
                  </a:cubicBezTo>
                  <a:cubicBezTo>
                    <a:pt x="63" y="401"/>
                    <a:pt x="65" y="401"/>
                    <a:pt x="67" y="401"/>
                  </a:cubicBezTo>
                  <a:cubicBezTo>
                    <a:pt x="66" y="402"/>
                    <a:pt x="68" y="402"/>
                    <a:pt x="68" y="402"/>
                  </a:cubicBezTo>
                  <a:cubicBezTo>
                    <a:pt x="68" y="401"/>
                    <a:pt x="68" y="400"/>
                    <a:pt x="69" y="399"/>
                  </a:cubicBezTo>
                  <a:cubicBezTo>
                    <a:pt x="66" y="398"/>
                    <a:pt x="63" y="397"/>
                    <a:pt x="60" y="396"/>
                  </a:cubicBezTo>
                  <a:cubicBezTo>
                    <a:pt x="59" y="396"/>
                    <a:pt x="57" y="397"/>
                    <a:pt x="56" y="396"/>
                  </a:cubicBezTo>
                  <a:cubicBezTo>
                    <a:pt x="55" y="396"/>
                    <a:pt x="54" y="393"/>
                    <a:pt x="53" y="392"/>
                  </a:cubicBezTo>
                  <a:cubicBezTo>
                    <a:pt x="52" y="392"/>
                    <a:pt x="51" y="392"/>
                    <a:pt x="50" y="391"/>
                  </a:cubicBezTo>
                  <a:cubicBezTo>
                    <a:pt x="49" y="390"/>
                    <a:pt x="49" y="389"/>
                    <a:pt x="48" y="388"/>
                  </a:cubicBezTo>
                  <a:cubicBezTo>
                    <a:pt x="48" y="387"/>
                    <a:pt x="47" y="387"/>
                    <a:pt x="46" y="386"/>
                  </a:cubicBezTo>
                  <a:cubicBezTo>
                    <a:pt x="44" y="385"/>
                    <a:pt x="42" y="382"/>
                    <a:pt x="42" y="380"/>
                  </a:cubicBezTo>
                  <a:cubicBezTo>
                    <a:pt x="41" y="380"/>
                    <a:pt x="41" y="380"/>
                    <a:pt x="41" y="380"/>
                  </a:cubicBezTo>
                  <a:cubicBezTo>
                    <a:pt x="41" y="379"/>
                    <a:pt x="42" y="378"/>
                    <a:pt x="43" y="378"/>
                  </a:cubicBezTo>
                  <a:cubicBezTo>
                    <a:pt x="42" y="376"/>
                    <a:pt x="42" y="374"/>
                    <a:pt x="40" y="372"/>
                  </a:cubicBezTo>
                  <a:cubicBezTo>
                    <a:pt x="39" y="373"/>
                    <a:pt x="41" y="371"/>
                    <a:pt x="39" y="372"/>
                  </a:cubicBezTo>
                  <a:cubicBezTo>
                    <a:pt x="41" y="401"/>
                    <a:pt x="41" y="401"/>
                    <a:pt x="41" y="401"/>
                  </a:cubicBezTo>
                  <a:cubicBezTo>
                    <a:pt x="41" y="401"/>
                    <a:pt x="44" y="400"/>
                    <a:pt x="47" y="400"/>
                  </a:cubicBezTo>
                  <a:close/>
                  <a:moveTo>
                    <a:pt x="78" y="396"/>
                  </a:moveTo>
                  <a:cubicBezTo>
                    <a:pt x="78" y="398"/>
                    <a:pt x="78" y="398"/>
                    <a:pt x="78" y="398"/>
                  </a:cubicBezTo>
                  <a:cubicBezTo>
                    <a:pt x="72" y="398"/>
                    <a:pt x="79" y="401"/>
                    <a:pt x="80" y="401"/>
                  </a:cubicBezTo>
                  <a:cubicBezTo>
                    <a:pt x="81" y="400"/>
                    <a:pt x="81" y="400"/>
                    <a:pt x="81" y="400"/>
                  </a:cubicBezTo>
                  <a:cubicBezTo>
                    <a:pt x="82" y="399"/>
                    <a:pt x="82" y="399"/>
                    <a:pt x="83" y="399"/>
                  </a:cubicBezTo>
                  <a:cubicBezTo>
                    <a:pt x="86" y="397"/>
                    <a:pt x="81" y="398"/>
                    <a:pt x="80" y="398"/>
                  </a:cubicBezTo>
                  <a:cubicBezTo>
                    <a:pt x="79" y="398"/>
                    <a:pt x="79" y="396"/>
                    <a:pt x="78" y="396"/>
                  </a:cubicBez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61" name="Freeform 341">
              <a:extLst>
                <a:ext uri="{FF2B5EF4-FFF2-40B4-BE49-F238E27FC236}">
                  <a16:creationId xmlns:a16="http://schemas.microsoft.com/office/drawing/2014/main" id="{E71D8AB1-5631-4AB1-8A1C-2F5518EC8B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33943" y="5058410"/>
              <a:ext cx="600000" cy="1420977"/>
            </a:xfrm>
            <a:custGeom>
              <a:avLst/>
              <a:gdLst>
                <a:gd name="T0" fmla="*/ 75 w 170"/>
                <a:gd name="T1" fmla="*/ 9 h 403"/>
                <a:gd name="T2" fmla="*/ 52 w 170"/>
                <a:gd name="T3" fmla="*/ 7 h 403"/>
                <a:gd name="T4" fmla="*/ 44 w 170"/>
                <a:gd name="T5" fmla="*/ 33 h 403"/>
                <a:gd name="T6" fmla="*/ 43 w 170"/>
                <a:gd name="T7" fmla="*/ 64 h 403"/>
                <a:gd name="T8" fmla="*/ 33 w 170"/>
                <a:gd name="T9" fmla="*/ 101 h 403"/>
                <a:gd name="T10" fmla="*/ 29 w 170"/>
                <a:gd name="T11" fmla="*/ 133 h 403"/>
                <a:gd name="T12" fmla="*/ 26 w 170"/>
                <a:gd name="T13" fmla="*/ 167 h 403"/>
                <a:gd name="T14" fmla="*/ 20 w 170"/>
                <a:gd name="T15" fmla="*/ 190 h 403"/>
                <a:gd name="T16" fmla="*/ 13 w 170"/>
                <a:gd name="T17" fmla="*/ 221 h 403"/>
                <a:gd name="T18" fmla="*/ 12 w 170"/>
                <a:gd name="T19" fmla="*/ 249 h 403"/>
                <a:gd name="T20" fmla="*/ 15 w 170"/>
                <a:gd name="T21" fmla="*/ 273 h 403"/>
                <a:gd name="T22" fmla="*/ 14 w 170"/>
                <a:gd name="T23" fmla="*/ 292 h 403"/>
                <a:gd name="T24" fmla="*/ 9 w 170"/>
                <a:gd name="T25" fmla="*/ 313 h 403"/>
                <a:gd name="T26" fmla="*/ 1 w 170"/>
                <a:gd name="T27" fmla="*/ 339 h 403"/>
                <a:gd name="T28" fmla="*/ 8 w 170"/>
                <a:gd name="T29" fmla="*/ 357 h 403"/>
                <a:gd name="T30" fmla="*/ 40 w 170"/>
                <a:gd name="T31" fmla="*/ 360 h 403"/>
                <a:gd name="T32" fmla="*/ 34 w 170"/>
                <a:gd name="T33" fmla="*/ 352 h 403"/>
                <a:gd name="T34" fmla="*/ 42 w 170"/>
                <a:gd name="T35" fmla="*/ 345 h 403"/>
                <a:gd name="T36" fmla="*/ 40 w 170"/>
                <a:gd name="T37" fmla="*/ 336 h 403"/>
                <a:gd name="T38" fmla="*/ 50 w 170"/>
                <a:gd name="T39" fmla="*/ 332 h 403"/>
                <a:gd name="T40" fmla="*/ 54 w 170"/>
                <a:gd name="T41" fmla="*/ 321 h 403"/>
                <a:gd name="T42" fmla="*/ 67 w 170"/>
                <a:gd name="T43" fmla="*/ 313 h 403"/>
                <a:gd name="T44" fmla="*/ 55 w 170"/>
                <a:gd name="T45" fmla="*/ 297 h 403"/>
                <a:gd name="T46" fmla="*/ 52 w 170"/>
                <a:gd name="T47" fmla="*/ 285 h 403"/>
                <a:gd name="T48" fmla="*/ 68 w 170"/>
                <a:gd name="T49" fmla="*/ 272 h 403"/>
                <a:gd name="T50" fmla="*/ 78 w 170"/>
                <a:gd name="T51" fmla="*/ 249 h 403"/>
                <a:gd name="T52" fmla="*/ 80 w 170"/>
                <a:gd name="T53" fmla="*/ 244 h 403"/>
                <a:gd name="T54" fmla="*/ 86 w 170"/>
                <a:gd name="T55" fmla="*/ 241 h 403"/>
                <a:gd name="T56" fmla="*/ 80 w 170"/>
                <a:gd name="T57" fmla="*/ 242 h 403"/>
                <a:gd name="T58" fmla="*/ 71 w 170"/>
                <a:gd name="T59" fmla="*/ 232 h 403"/>
                <a:gd name="T60" fmla="*/ 76 w 170"/>
                <a:gd name="T61" fmla="*/ 224 h 403"/>
                <a:gd name="T62" fmla="*/ 92 w 170"/>
                <a:gd name="T63" fmla="*/ 225 h 403"/>
                <a:gd name="T64" fmla="*/ 98 w 170"/>
                <a:gd name="T65" fmla="*/ 205 h 403"/>
                <a:gd name="T66" fmla="*/ 96 w 170"/>
                <a:gd name="T67" fmla="*/ 198 h 403"/>
                <a:gd name="T68" fmla="*/ 108 w 170"/>
                <a:gd name="T69" fmla="*/ 198 h 403"/>
                <a:gd name="T70" fmla="*/ 131 w 170"/>
                <a:gd name="T71" fmla="*/ 193 h 403"/>
                <a:gd name="T72" fmla="*/ 139 w 170"/>
                <a:gd name="T73" fmla="*/ 166 h 403"/>
                <a:gd name="T74" fmla="*/ 139 w 170"/>
                <a:gd name="T75" fmla="*/ 160 h 403"/>
                <a:gd name="T76" fmla="*/ 129 w 170"/>
                <a:gd name="T77" fmla="*/ 146 h 403"/>
                <a:gd name="T78" fmla="*/ 129 w 170"/>
                <a:gd name="T79" fmla="*/ 138 h 403"/>
                <a:gd name="T80" fmla="*/ 132 w 170"/>
                <a:gd name="T81" fmla="*/ 113 h 403"/>
                <a:gd name="T82" fmla="*/ 142 w 170"/>
                <a:gd name="T83" fmla="*/ 89 h 403"/>
                <a:gd name="T84" fmla="*/ 159 w 170"/>
                <a:gd name="T85" fmla="*/ 68 h 403"/>
                <a:gd name="T86" fmla="*/ 168 w 170"/>
                <a:gd name="T87" fmla="*/ 45 h 403"/>
                <a:gd name="T88" fmla="*/ 159 w 170"/>
                <a:gd name="T89" fmla="*/ 57 h 403"/>
                <a:gd name="T90" fmla="*/ 141 w 170"/>
                <a:gd name="T91" fmla="*/ 64 h 403"/>
                <a:gd name="T92" fmla="*/ 129 w 170"/>
                <a:gd name="T93" fmla="*/ 55 h 403"/>
                <a:gd name="T94" fmla="*/ 124 w 170"/>
                <a:gd name="T95" fmla="*/ 31 h 403"/>
                <a:gd name="T96" fmla="*/ 105 w 170"/>
                <a:gd name="T97" fmla="*/ 15 h 403"/>
                <a:gd name="T98" fmla="*/ 47 w 170"/>
                <a:gd name="T99" fmla="*/ 400 h 403"/>
                <a:gd name="T100" fmla="*/ 53 w 170"/>
                <a:gd name="T101" fmla="*/ 401 h 403"/>
                <a:gd name="T102" fmla="*/ 67 w 170"/>
                <a:gd name="T103" fmla="*/ 401 h 403"/>
                <a:gd name="T104" fmla="*/ 56 w 170"/>
                <a:gd name="T105" fmla="*/ 396 h 403"/>
                <a:gd name="T106" fmla="*/ 46 w 170"/>
                <a:gd name="T107" fmla="*/ 386 h 403"/>
                <a:gd name="T108" fmla="*/ 40 w 170"/>
                <a:gd name="T109" fmla="*/ 372 h 403"/>
                <a:gd name="T110" fmla="*/ 78 w 170"/>
                <a:gd name="T111" fmla="*/ 396 h 403"/>
                <a:gd name="T112" fmla="*/ 83 w 170"/>
                <a:gd name="T113" fmla="*/ 399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70" h="403">
                  <a:moveTo>
                    <a:pt x="95" y="3"/>
                  </a:moveTo>
                  <a:cubicBezTo>
                    <a:pt x="82" y="3"/>
                    <a:pt x="82" y="3"/>
                    <a:pt x="82" y="3"/>
                  </a:cubicBezTo>
                  <a:cubicBezTo>
                    <a:pt x="82" y="3"/>
                    <a:pt x="80" y="0"/>
                    <a:pt x="78" y="5"/>
                  </a:cubicBezTo>
                  <a:cubicBezTo>
                    <a:pt x="76" y="11"/>
                    <a:pt x="76" y="10"/>
                    <a:pt x="75" y="9"/>
                  </a:cubicBezTo>
                  <a:cubicBezTo>
                    <a:pt x="75" y="7"/>
                    <a:pt x="73" y="4"/>
                    <a:pt x="73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4" y="4"/>
                    <a:pt x="59" y="1"/>
                    <a:pt x="59" y="1"/>
                  </a:cubicBezTo>
                  <a:cubicBezTo>
                    <a:pt x="52" y="7"/>
                    <a:pt x="52" y="7"/>
                    <a:pt x="52" y="7"/>
                  </a:cubicBezTo>
                  <a:cubicBezTo>
                    <a:pt x="52" y="7"/>
                    <a:pt x="51" y="13"/>
                    <a:pt x="55" y="14"/>
                  </a:cubicBezTo>
                  <a:cubicBezTo>
                    <a:pt x="58" y="15"/>
                    <a:pt x="57" y="20"/>
                    <a:pt x="56" y="23"/>
                  </a:cubicBezTo>
                  <a:cubicBezTo>
                    <a:pt x="55" y="26"/>
                    <a:pt x="51" y="25"/>
                    <a:pt x="50" y="28"/>
                  </a:cubicBezTo>
                  <a:cubicBezTo>
                    <a:pt x="49" y="31"/>
                    <a:pt x="44" y="31"/>
                    <a:pt x="44" y="33"/>
                  </a:cubicBezTo>
                  <a:cubicBezTo>
                    <a:pt x="44" y="36"/>
                    <a:pt x="44" y="41"/>
                    <a:pt x="44" y="44"/>
                  </a:cubicBezTo>
                  <a:cubicBezTo>
                    <a:pt x="44" y="47"/>
                    <a:pt x="48" y="49"/>
                    <a:pt x="45" y="51"/>
                  </a:cubicBezTo>
                  <a:cubicBezTo>
                    <a:pt x="43" y="52"/>
                    <a:pt x="44" y="53"/>
                    <a:pt x="44" y="56"/>
                  </a:cubicBezTo>
                  <a:cubicBezTo>
                    <a:pt x="45" y="60"/>
                    <a:pt x="44" y="61"/>
                    <a:pt x="43" y="64"/>
                  </a:cubicBezTo>
                  <a:cubicBezTo>
                    <a:pt x="42" y="67"/>
                    <a:pt x="41" y="67"/>
                    <a:pt x="40" y="71"/>
                  </a:cubicBezTo>
                  <a:cubicBezTo>
                    <a:pt x="38" y="76"/>
                    <a:pt x="35" y="74"/>
                    <a:pt x="35" y="80"/>
                  </a:cubicBezTo>
                  <a:cubicBezTo>
                    <a:pt x="34" y="86"/>
                    <a:pt x="33" y="88"/>
                    <a:pt x="33" y="92"/>
                  </a:cubicBezTo>
                  <a:cubicBezTo>
                    <a:pt x="33" y="96"/>
                    <a:pt x="35" y="98"/>
                    <a:pt x="33" y="101"/>
                  </a:cubicBezTo>
                  <a:cubicBezTo>
                    <a:pt x="32" y="104"/>
                    <a:pt x="31" y="103"/>
                    <a:pt x="31" y="108"/>
                  </a:cubicBezTo>
                  <a:cubicBezTo>
                    <a:pt x="31" y="114"/>
                    <a:pt x="30" y="114"/>
                    <a:pt x="31" y="118"/>
                  </a:cubicBezTo>
                  <a:cubicBezTo>
                    <a:pt x="31" y="122"/>
                    <a:pt x="32" y="123"/>
                    <a:pt x="30" y="126"/>
                  </a:cubicBezTo>
                  <a:cubicBezTo>
                    <a:pt x="29" y="129"/>
                    <a:pt x="28" y="130"/>
                    <a:pt x="29" y="133"/>
                  </a:cubicBezTo>
                  <a:cubicBezTo>
                    <a:pt x="30" y="136"/>
                    <a:pt x="30" y="137"/>
                    <a:pt x="30" y="141"/>
                  </a:cubicBezTo>
                  <a:cubicBezTo>
                    <a:pt x="30" y="145"/>
                    <a:pt x="27" y="151"/>
                    <a:pt x="26" y="154"/>
                  </a:cubicBezTo>
                  <a:cubicBezTo>
                    <a:pt x="24" y="157"/>
                    <a:pt x="25" y="158"/>
                    <a:pt x="25" y="161"/>
                  </a:cubicBezTo>
                  <a:cubicBezTo>
                    <a:pt x="26" y="164"/>
                    <a:pt x="27" y="165"/>
                    <a:pt x="26" y="167"/>
                  </a:cubicBezTo>
                  <a:cubicBezTo>
                    <a:pt x="25" y="169"/>
                    <a:pt x="22" y="169"/>
                    <a:pt x="22" y="169"/>
                  </a:cubicBezTo>
                  <a:cubicBezTo>
                    <a:pt x="22" y="169"/>
                    <a:pt x="18" y="172"/>
                    <a:pt x="18" y="175"/>
                  </a:cubicBezTo>
                  <a:cubicBezTo>
                    <a:pt x="19" y="178"/>
                    <a:pt x="18" y="180"/>
                    <a:pt x="18" y="183"/>
                  </a:cubicBezTo>
                  <a:cubicBezTo>
                    <a:pt x="17" y="186"/>
                    <a:pt x="20" y="187"/>
                    <a:pt x="20" y="190"/>
                  </a:cubicBezTo>
                  <a:cubicBezTo>
                    <a:pt x="20" y="193"/>
                    <a:pt x="20" y="190"/>
                    <a:pt x="17" y="193"/>
                  </a:cubicBezTo>
                  <a:cubicBezTo>
                    <a:pt x="15" y="196"/>
                    <a:pt x="15" y="203"/>
                    <a:pt x="14" y="206"/>
                  </a:cubicBezTo>
                  <a:cubicBezTo>
                    <a:pt x="14" y="209"/>
                    <a:pt x="14" y="210"/>
                    <a:pt x="12" y="212"/>
                  </a:cubicBezTo>
                  <a:cubicBezTo>
                    <a:pt x="9" y="215"/>
                    <a:pt x="13" y="217"/>
                    <a:pt x="13" y="221"/>
                  </a:cubicBezTo>
                  <a:cubicBezTo>
                    <a:pt x="13" y="224"/>
                    <a:pt x="11" y="227"/>
                    <a:pt x="13" y="229"/>
                  </a:cubicBezTo>
                  <a:cubicBezTo>
                    <a:pt x="15" y="230"/>
                    <a:pt x="15" y="229"/>
                    <a:pt x="15" y="232"/>
                  </a:cubicBezTo>
                  <a:cubicBezTo>
                    <a:pt x="15" y="235"/>
                    <a:pt x="16" y="236"/>
                    <a:pt x="15" y="239"/>
                  </a:cubicBezTo>
                  <a:cubicBezTo>
                    <a:pt x="15" y="243"/>
                    <a:pt x="11" y="246"/>
                    <a:pt x="12" y="249"/>
                  </a:cubicBezTo>
                  <a:cubicBezTo>
                    <a:pt x="13" y="251"/>
                    <a:pt x="16" y="253"/>
                    <a:pt x="15" y="255"/>
                  </a:cubicBezTo>
                  <a:cubicBezTo>
                    <a:pt x="15" y="257"/>
                    <a:pt x="16" y="258"/>
                    <a:pt x="16" y="261"/>
                  </a:cubicBezTo>
                  <a:cubicBezTo>
                    <a:pt x="16" y="264"/>
                    <a:pt x="18" y="266"/>
                    <a:pt x="17" y="267"/>
                  </a:cubicBezTo>
                  <a:cubicBezTo>
                    <a:pt x="15" y="269"/>
                    <a:pt x="15" y="271"/>
                    <a:pt x="15" y="273"/>
                  </a:cubicBezTo>
                  <a:cubicBezTo>
                    <a:pt x="15" y="274"/>
                    <a:pt x="18" y="276"/>
                    <a:pt x="16" y="276"/>
                  </a:cubicBezTo>
                  <a:cubicBezTo>
                    <a:pt x="14" y="277"/>
                    <a:pt x="14" y="279"/>
                    <a:pt x="13" y="280"/>
                  </a:cubicBezTo>
                  <a:cubicBezTo>
                    <a:pt x="12" y="281"/>
                    <a:pt x="13" y="283"/>
                    <a:pt x="14" y="285"/>
                  </a:cubicBezTo>
                  <a:cubicBezTo>
                    <a:pt x="15" y="288"/>
                    <a:pt x="15" y="288"/>
                    <a:pt x="14" y="292"/>
                  </a:cubicBezTo>
                  <a:cubicBezTo>
                    <a:pt x="13" y="295"/>
                    <a:pt x="13" y="298"/>
                    <a:pt x="13" y="300"/>
                  </a:cubicBezTo>
                  <a:cubicBezTo>
                    <a:pt x="13" y="302"/>
                    <a:pt x="13" y="303"/>
                    <a:pt x="13" y="303"/>
                  </a:cubicBezTo>
                  <a:cubicBezTo>
                    <a:pt x="13" y="303"/>
                    <a:pt x="12" y="305"/>
                    <a:pt x="10" y="307"/>
                  </a:cubicBezTo>
                  <a:cubicBezTo>
                    <a:pt x="8" y="309"/>
                    <a:pt x="9" y="310"/>
                    <a:pt x="9" y="313"/>
                  </a:cubicBezTo>
                  <a:cubicBezTo>
                    <a:pt x="10" y="316"/>
                    <a:pt x="10" y="318"/>
                    <a:pt x="8" y="319"/>
                  </a:cubicBezTo>
                  <a:cubicBezTo>
                    <a:pt x="6" y="321"/>
                    <a:pt x="0" y="321"/>
                    <a:pt x="2" y="325"/>
                  </a:cubicBezTo>
                  <a:cubicBezTo>
                    <a:pt x="3" y="329"/>
                    <a:pt x="4" y="330"/>
                    <a:pt x="3" y="333"/>
                  </a:cubicBezTo>
                  <a:cubicBezTo>
                    <a:pt x="2" y="336"/>
                    <a:pt x="1" y="336"/>
                    <a:pt x="1" y="339"/>
                  </a:cubicBezTo>
                  <a:cubicBezTo>
                    <a:pt x="1" y="342"/>
                    <a:pt x="1" y="345"/>
                    <a:pt x="3" y="345"/>
                  </a:cubicBezTo>
                  <a:cubicBezTo>
                    <a:pt x="5" y="345"/>
                    <a:pt x="5" y="342"/>
                    <a:pt x="7" y="344"/>
                  </a:cubicBezTo>
                  <a:cubicBezTo>
                    <a:pt x="9" y="346"/>
                    <a:pt x="9" y="348"/>
                    <a:pt x="7" y="350"/>
                  </a:cubicBezTo>
                  <a:cubicBezTo>
                    <a:pt x="5" y="352"/>
                    <a:pt x="7" y="354"/>
                    <a:pt x="8" y="357"/>
                  </a:cubicBezTo>
                  <a:cubicBezTo>
                    <a:pt x="9" y="360"/>
                    <a:pt x="15" y="365"/>
                    <a:pt x="15" y="365"/>
                  </a:cubicBezTo>
                  <a:cubicBezTo>
                    <a:pt x="15" y="365"/>
                    <a:pt x="24" y="365"/>
                    <a:pt x="27" y="365"/>
                  </a:cubicBezTo>
                  <a:cubicBezTo>
                    <a:pt x="30" y="365"/>
                    <a:pt x="42" y="366"/>
                    <a:pt x="42" y="366"/>
                  </a:cubicBezTo>
                  <a:cubicBezTo>
                    <a:pt x="41" y="364"/>
                    <a:pt x="41" y="363"/>
                    <a:pt x="40" y="360"/>
                  </a:cubicBezTo>
                  <a:cubicBezTo>
                    <a:pt x="37" y="361"/>
                    <a:pt x="37" y="361"/>
                    <a:pt x="35" y="360"/>
                  </a:cubicBezTo>
                  <a:cubicBezTo>
                    <a:pt x="39" y="358"/>
                    <a:pt x="37" y="358"/>
                    <a:pt x="36" y="353"/>
                  </a:cubicBezTo>
                  <a:cubicBezTo>
                    <a:pt x="36" y="353"/>
                    <a:pt x="34" y="354"/>
                    <a:pt x="34" y="354"/>
                  </a:cubicBezTo>
                  <a:cubicBezTo>
                    <a:pt x="34" y="352"/>
                    <a:pt x="34" y="352"/>
                    <a:pt x="34" y="352"/>
                  </a:cubicBezTo>
                  <a:cubicBezTo>
                    <a:pt x="35" y="352"/>
                    <a:pt x="37" y="352"/>
                    <a:pt x="37" y="351"/>
                  </a:cubicBezTo>
                  <a:cubicBezTo>
                    <a:pt x="38" y="349"/>
                    <a:pt x="37" y="347"/>
                    <a:pt x="40" y="346"/>
                  </a:cubicBezTo>
                  <a:cubicBezTo>
                    <a:pt x="40" y="345"/>
                    <a:pt x="40" y="345"/>
                    <a:pt x="40" y="345"/>
                  </a:cubicBezTo>
                  <a:cubicBezTo>
                    <a:pt x="40" y="345"/>
                    <a:pt x="42" y="345"/>
                    <a:pt x="42" y="345"/>
                  </a:cubicBezTo>
                  <a:cubicBezTo>
                    <a:pt x="42" y="344"/>
                    <a:pt x="43" y="342"/>
                    <a:pt x="42" y="342"/>
                  </a:cubicBezTo>
                  <a:cubicBezTo>
                    <a:pt x="42" y="341"/>
                    <a:pt x="40" y="341"/>
                    <a:pt x="39" y="341"/>
                  </a:cubicBezTo>
                  <a:cubicBezTo>
                    <a:pt x="39" y="340"/>
                    <a:pt x="39" y="338"/>
                    <a:pt x="39" y="338"/>
                  </a:cubicBezTo>
                  <a:cubicBezTo>
                    <a:pt x="39" y="337"/>
                    <a:pt x="40" y="337"/>
                    <a:pt x="40" y="336"/>
                  </a:cubicBezTo>
                  <a:cubicBezTo>
                    <a:pt x="41" y="336"/>
                    <a:pt x="42" y="337"/>
                    <a:pt x="42" y="337"/>
                  </a:cubicBezTo>
                  <a:cubicBezTo>
                    <a:pt x="43" y="339"/>
                    <a:pt x="43" y="340"/>
                    <a:pt x="44" y="341"/>
                  </a:cubicBezTo>
                  <a:cubicBezTo>
                    <a:pt x="46" y="340"/>
                    <a:pt x="49" y="340"/>
                    <a:pt x="50" y="338"/>
                  </a:cubicBezTo>
                  <a:cubicBezTo>
                    <a:pt x="50" y="337"/>
                    <a:pt x="51" y="332"/>
                    <a:pt x="50" y="332"/>
                  </a:cubicBezTo>
                  <a:cubicBezTo>
                    <a:pt x="48" y="331"/>
                    <a:pt x="49" y="333"/>
                    <a:pt x="48" y="333"/>
                  </a:cubicBezTo>
                  <a:cubicBezTo>
                    <a:pt x="48" y="331"/>
                    <a:pt x="48" y="331"/>
                    <a:pt x="48" y="331"/>
                  </a:cubicBezTo>
                  <a:cubicBezTo>
                    <a:pt x="49" y="329"/>
                    <a:pt x="52" y="327"/>
                    <a:pt x="54" y="325"/>
                  </a:cubicBezTo>
                  <a:cubicBezTo>
                    <a:pt x="54" y="324"/>
                    <a:pt x="54" y="322"/>
                    <a:pt x="54" y="321"/>
                  </a:cubicBezTo>
                  <a:cubicBezTo>
                    <a:pt x="55" y="321"/>
                    <a:pt x="56" y="321"/>
                    <a:pt x="56" y="321"/>
                  </a:cubicBezTo>
                  <a:cubicBezTo>
                    <a:pt x="57" y="321"/>
                    <a:pt x="58" y="319"/>
                    <a:pt x="59" y="318"/>
                  </a:cubicBezTo>
                  <a:cubicBezTo>
                    <a:pt x="60" y="317"/>
                    <a:pt x="60" y="318"/>
                    <a:pt x="61" y="318"/>
                  </a:cubicBezTo>
                  <a:cubicBezTo>
                    <a:pt x="62" y="317"/>
                    <a:pt x="66" y="314"/>
                    <a:pt x="67" y="313"/>
                  </a:cubicBezTo>
                  <a:cubicBezTo>
                    <a:pt x="66" y="312"/>
                    <a:pt x="65" y="311"/>
                    <a:pt x="64" y="310"/>
                  </a:cubicBezTo>
                  <a:cubicBezTo>
                    <a:pt x="61" y="312"/>
                    <a:pt x="67" y="307"/>
                    <a:pt x="64" y="303"/>
                  </a:cubicBezTo>
                  <a:cubicBezTo>
                    <a:pt x="63" y="300"/>
                    <a:pt x="59" y="302"/>
                    <a:pt x="57" y="301"/>
                  </a:cubicBezTo>
                  <a:cubicBezTo>
                    <a:pt x="56" y="300"/>
                    <a:pt x="56" y="298"/>
                    <a:pt x="55" y="297"/>
                  </a:cubicBezTo>
                  <a:cubicBezTo>
                    <a:pt x="54" y="297"/>
                    <a:pt x="53" y="297"/>
                    <a:pt x="52" y="297"/>
                  </a:cubicBezTo>
                  <a:cubicBezTo>
                    <a:pt x="51" y="296"/>
                    <a:pt x="51" y="293"/>
                    <a:pt x="50" y="292"/>
                  </a:cubicBezTo>
                  <a:cubicBezTo>
                    <a:pt x="49" y="288"/>
                    <a:pt x="49" y="289"/>
                    <a:pt x="51" y="285"/>
                  </a:cubicBezTo>
                  <a:cubicBezTo>
                    <a:pt x="52" y="285"/>
                    <a:pt x="52" y="285"/>
                    <a:pt x="52" y="285"/>
                  </a:cubicBezTo>
                  <a:cubicBezTo>
                    <a:pt x="53" y="285"/>
                    <a:pt x="52" y="284"/>
                    <a:pt x="53" y="283"/>
                  </a:cubicBezTo>
                  <a:cubicBezTo>
                    <a:pt x="53" y="283"/>
                    <a:pt x="56" y="281"/>
                    <a:pt x="56" y="281"/>
                  </a:cubicBezTo>
                  <a:cubicBezTo>
                    <a:pt x="61" y="277"/>
                    <a:pt x="59" y="274"/>
                    <a:pt x="68" y="275"/>
                  </a:cubicBezTo>
                  <a:cubicBezTo>
                    <a:pt x="68" y="275"/>
                    <a:pt x="68" y="273"/>
                    <a:pt x="68" y="272"/>
                  </a:cubicBezTo>
                  <a:cubicBezTo>
                    <a:pt x="63" y="271"/>
                    <a:pt x="71" y="267"/>
                    <a:pt x="71" y="266"/>
                  </a:cubicBezTo>
                  <a:cubicBezTo>
                    <a:pt x="71" y="265"/>
                    <a:pt x="70" y="261"/>
                    <a:pt x="70" y="261"/>
                  </a:cubicBezTo>
                  <a:cubicBezTo>
                    <a:pt x="70" y="257"/>
                    <a:pt x="72" y="251"/>
                    <a:pt x="75" y="249"/>
                  </a:cubicBezTo>
                  <a:cubicBezTo>
                    <a:pt x="76" y="249"/>
                    <a:pt x="77" y="249"/>
                    <a:pt x="78" y="249"/>
                  </a:cubicBezTo>
                  <a:cubicBezTo>
                    <a:pt x="78" y="249"/>
                    <a:pt x="78" y="246"/>
                    <a:pt x="78" y="246"/>
                  </a:cubicBezTo>
                  <a:cubicBezTo>
                    <a:pt x="76" y="246"/>
                    <a:pt x="74" y="246"/>
                    <a:pt x="74" y="246"/>
                  </a:cubicBezTo>
                  <a:cubicBezTo>
                    <a:pt x="72" y="247"/>
                    <a:pt x="73" y="246"/>
                    <a:pt x="74" y="245"/>
                  </a:cubicBezTo>
                  <a:cubicBezTo>
                    <a:pt x="75" y="245"/>
                    <a:pt x="77" y="243"/>
                    <a:pt x="80" y="244"/>
                  </a:cubicBezTo>
                  <a:cubicBezTo>
                    <a:pt x="80" y="244"/>
                    <a:pt x="80" y="245"/>
                    <a:pt x="81" y="245"/>
                  </a:cubicBezTo>
                  <a:cubicBezTo>
                    <a:pt x="81" y="246"/>
                    <a:pt x="81" y="248"/>
                    <a:pt x="81" y="248"/>
                  </a:cubicBezTo>
                  <a:cubicBezTo>
                    <a:pt x="84" y="247"/>
                    <a:pt x="86" y="248"/>
                    <a:pt x="86" y="244"/>
                  </a:cubicBezTo>
                  <a:cubicBezTo>
                    <a:pt x="86" y="243"/>
                    <a:pt x="86" y="242"/>
                    <a:pt x="86" y="241"/>
                  </a:cubicBezTo>
                  <a:cubicBezTo>
                    <a:pt x="85" y="241"/>
                    <a:pt x="85" y="240"/>
                    <a:pt x="85" y="239"/>
                  </a:cubicBezTo>
                  <a:cubicBezTo>
                    <a:pt x="84" y="240"/>
                    <a:pt x="82" y="239"/>
                    <a:pt x="82" y="239"/>
                  </a:cubicBezTo>
                  <a:cubicBezTo>
                    <a:pt x="81" y="240"/>
                    <a:pt x="82" y="242"/>
                    <a:pt x="82" y="242"/>
                  </a:cubicBezTo>
                  <a:cubicBezTo>
                    <a:pt x="81" y="242"/>
                    <a:pt x="80" y="242"/>
                    <a:pt x="80" y="242"/>
                  </a:cubicBezTo>
                  <a:cubicBezTo>
                    <a:pt x="78" y="241"/>
                    <a:pt x="77" y="240"/>
                    <a:pt x="76" y="239"/>
                  </a:cubicBezTo>
                  <a:cubicBezTo>
                    <a:pt x="76" y="239"/>
                    <a:pt x="75" y="239"/>
                    <a:pt x="74" y="239"/>
                  </a:cubicBezTo>
                  <a:cubicBezTo>
                    <a:pt x="74" y="238"/>
                    <a:pt x="74" y="235"/>
                    <a:pt x="74" y="232"/>
                  </a:cubicBezTo>
                  <a:cubicBezTo>
                    <a:pt x="73" y="232"/>
                    <a:pt x="72" y="232"/>
                    <a:pt x="71" y="232"/>
                  </a:cubicBezTo>
                  <a:cubicBezTo>
                    <a:pt x="71" y="231"/>
                    <a:pt x="70" y="231"/>
                    <a:pt x="70" y="231"/>
                  </a:cubicBezTo>
                  <a:cubicBezTo>
                    <a:pt x="73" y="230"/>
                    <a:pt x="73" y="226"/>
                    <a:pt x="73" y="224"/>
                  </a:cubicBezTo>
                  <a:cubicBezTo>
                    <a:pt x="74" y="224"/>
                    <a:pt x="74" y="222"/>
                    <a:pt x="76" y="222"/>
                  </a:cubicBezTo>
                  <a:cubicBezTo>
                    <a:pt x="76" y="222"/>
                    <a:pt x="76" y="224"/>
                    <a:pt x="76" y="224"/>
                  </a:cubicBezTo>
                  <a:cubicBezTo>
                    <a:pt x="77" y="224"/>
                    <a:pt x="78" y="224"/>
                    <a:pt x="79" y="224"/>
                  </a:cubicBezTo>
                  <a:cubicBezTo>
                    <a:pt x="81" y="228"/>
                    <a:pt x="81" y="229"/>
                    <a:pt x="86" y="229"/>
                  </a:cubicBezTo>
                  <a:cubicBezTo>
                    <a:pt x="88" y="229"/>
                    <a:pt x="90" y="227"/>
                    <a:pt x="92" y="227"/>
                  </a:cubicBezTo>
                  <a:cubicBezTo>
                    <a:pt x="92" y="227"/>
                    <a:pt x="91" y="225"/>
                    <a:pt x="92" y="225"/>
                  </a:cubicBezTo>
                  <a:cubicBezTo>
                    <a:pt x="92" y="224"/>
                    <a:pt x="95" y="223"/>
                    <a:pt x="96" y="222"/>
                  </a:cubicBezTo>
                  <a:cubicBezTo>
                    <a:pt x="98" y="218"/>
                    <a:pt x="95" y="213"/>
                    <a:pt x="96" y="210"/>
                  </a:cubicBezTo>
                  <a:cubicBezTo>
                    <a:pt x="96" y="210"/>
                    <a:pt x="96" y="210"/>
                    <a:pt x="96" y="210"/>
                  </a:cubicBezTo>
                  <a:cubicBezTo>
                    <a:pt x="97" y="208"/>
                    <a:pt x="97" y="207"/>
                    <a:pt x="98" y="205"/>
                  </a:cubicBezTo>
                  <a:cubicBezTo>
                    <a:pt x="96" y="204"/>
                    <a:pt x="94" y="204"/>
                    <a:pt x="94" y="202"/>
                  </a:cubicBezTo>
                  <a:cubicBezTo>
                    <a:pt x="93" y="201"/>
                    <a:pt x="94" y="200"/>
                    <a:pt x="94" y="199"/>
                  </a:cubicBezTo>
                  <a:cubicBezTo>
                    <a:pt x="94" y="199"/>
                    <a:pt x="94" y="198"/>
                    <a:pt x="95" y="198"/>
                  </a:cubicBezTo>
                  <a:cubicBezTo>
                    <a:pt x="96" y="198"/>
                    <a:pt x="96" y="198"/>
                    <a:pt x="96" y="198"/>
                  </a:cubicBezTo>
                  <a:cubicBezTo>
                    <a:pt x="99" y="202"/>
                    <a:pt x="99" y="202"/>
                    <a:pt x="99" y="202"/>
                  </a:cubicBezTo>
                  <a:cubicBezTo>
                    <a:pt x="102" y="200"/>
                    <a:pt x="99" y="200"/>
                    <a:pt x="99" y="200"/>
                  </a:cubicBezTo>
                  <a:cubicBezTo>
                    <a:pt x="100" y="199"/>
                    <a:pt x="101" y="200"/>
                    <a:pt x="102" y="200"/>
                  </a:cubicBezTo>
                  <a:cubicBezTo>
                    <a:pt x="104" y="199"/>
                    <a:pt x="107" y="198"/>
                    <a:pt x="108" y="198"/>
                  </a:cubicBezTo>
                  <a:cubicBezTo>
                    <a:pt x="111" y="197"/>
                    <a:pt x="113" y="198"/>
                    <a:pt x="116" y="198"/>
                  </a:cubicBezTo>
                  <a:cubicBezTo>
                    <a:pt x="116" y="198"/>
                    <a:pt x="121" y="197"/>
                    <a:pt x="122" y="196"/>
                  </a:cubicBezTo>
                  <a:cubicBezTo>
                    <a:pt x="122" y="196"/>
                    <a:pt x="123" y="195"/>
                    <a:pt x="123" y="195"/>
                  </a:cubicBezTo>
                  <a:cubicBezTo>
                    <a:pt x="126" y="194"/>
                    <a:pt x="129" y="194"/>
                    <a:pt x="131" y="193"/>
                  </a:cubicBezTo>
                  <a:cubicBezTo>
                    <a:pt x="137" y="190"/>
                    <a:pt x="143" y="177"/>
                    <a:pt x="145" y="170"/>
                  </a:cubicBezTo>
                  <a:cubicBezTo>
                    <a:pt x="144" y="169"/>
                    <a:pt x="144" y="168"/>
                    <a:pt x="144" y="168"/>
                  </a:cubicBezTo>
                  <a:cubicBezTo>
                    <a:pt x="142" y="168"/>
                    <a:pt x="141" y="168"/>
                    <a:pt x="139" y="167"/>
                  </a:cubicBezTo>
                  <a:cubicBezTo>
                    <a:pt x="139" y="166"/>
                    <a:pt x="140" y="166"/>
                    <a:pt x="139" y="166"/>
                  </a:cubicBezTo>
                  <a:cubicBezTo>
                    <a:pt x="139" y="165"/>
                    <a:pt x="139" y="165"/>
                    <a:pt x="139" y="165"/>
                  </a:cubicBezTo>
                  <a:cubicBezTo>
                    <a:pt x="137" y="165"/>
                    <a:pt x="137" y="165"/>
                    <a:pt x="137" y="165"/>
                  </a:cubicBezTo>
                  <a:cubicBezTo>
                    <a:pt x="137" y="164"/>
                    <a:pt x="137" y="162"/>
                    <a:pt x="137" y="161"/>
                  </a:cubicBezTo>
                  <a:cubicBezTo>
                    <a:pt x="137" y="161"/>
                    <a:pt x="139" y="160"/>
                    <a:pt x="139" y="160"/>
                  </a:cubicBezTo>
                  <a:cubicBezTo>
                    <a:pt x="139" y="159"/>
                    <a:pt x="138" y="158"/>
                    <a:pt x="139" y="158"/>
                  </a:cubicBezTo>
                  <a:cubicBezTo>
                    <a:pt x="137" y="156"/>
                    <a:pt x="136" y="154"/>
                    <a:pt x="135" y="153"/>
                  </a:cubicBezTo>
                  <a:cubicBezTo>
                    <a:pt x="134" y="152"/>
                    <a:pt x="132" y="152"/>
                    <a:pt x="131" y="150"/>
                  </a:cubicBezTo>
                  <a:cubicBezTo>
                    <a:pt x="130" y="149"/>
                    <a:pt x="131" y="147"/>
                    <a:pt x="129" y="146"/>
                  </a:cubicBezTo>
                  <a:cubicBezTo>
                    <a:pt x="127" y="145"/>
                    <a:pt x="127" y="145"/>
                    <a:pt x="127" y="145"/>
                  </a:cubicBezTo>
                  <a:cubicBezTo>
                    <a:pt x="127" y="143"/>
                    <a:pt x="128" y="144"/>
                    <a:pt x="128" y="142"/>
                  </a:cubicBezTo>
                  <a:cubicBezTo>
                    <a:pt x="128" y="142"/>
                    <a:pt x="126" y="140"/>
                    <a:pt x="127" y="139"/>
                  </a:cubicBezTo>
                  <a:cubicBezTo>
                    <a:pt x="129" y="138"/>
                    <a:pt x="129" y="138"/>
                    <a:pt x="129" y="138"/>
                  </a:cubicBezTo>
                  <a:cubicBezTo>
                    <a:pt x="129" y="135"/>
                    <a:pt x="129" y="132"/>
                    <a:pt x="129" y="128"/>
                  </a:cubicBezTo>
                  <a:cubicBezTo>
                    <a:pt x="130" y="128"/>
                    <a:pt x="130" y="128"/>
                    <a:pt x="130" y="128"/>
                  </a:cubicBezTo>
                  <a:cubicBezTo>
                    <a:pt x="130" y="128"/>
                    <a:pt x="131" y="123"/>
                    <a:pt x="130" y="121"/>
                  </a:cubicBezTo>
                  <a:cubicBezTo>
                    <a:pt x="129" y="119"/>
                    <a:pt x="133" y="117"/>
                    <a:pt x="132" y="113"/>
                  </a:cubicBezTo>
                  <a:cubicBezTo>
                    <a:pt x="131" y="109"/>
                    <a:pt x="135" y="110"/>
                    <a:pt x="134" y="106"/>
                  </a:cubicBezTo>
                  <a:cubicBezTo>
                    <a:pt x="133" y="103"/>
                    <a:pt x="136" y="100"/>
                    <a:pt x="136" y="100"/>
                  </a:cubicBezTo>
                  <a:cubicBezTo>
                    <a:pt x="136" y="100"/>
                    <a:pt x="138" y="95"/>
                    <a:pt x="138" y="93"/>
                  </a:cubicBezTo>
                  <a:cubicBezTo>
                    <a:pt x="138" y="91"/>
                    <a:pt x="140" y="90"/>
                    <a:pt x="142" y="89"/>
                  </a:cubicBezTo>
                  <a:cubicBezTo>
                    <a:pt x="144" y="88"/>
                    <a:pt x="145" y="85"/>
                    <a:pt x="145" y="82"/>
                  </a:cubicBezTo>
                  <a:cubicBezTo>
                    <a:pt x="145" y="79"/>
                    <a:pt x="150" y="80"/>
                    <a:pt x="151" y="78"/>
                  </a:cubicBezTo>
                  <a:cubicBezTo>
                    <a:pt x="151" y="76"/>
                    <a:pt x="153" y="76"/>
                    <a:pt x="155" y="74"/>
                  </a:cubicBezTo>
                  <a:cubicBezTo>
                    <a:pt x="157" y="72"/>
                    <a:pt x="158" y="70"/>
                    <a:pt x="159" y="68"/>
                  </a:cubicBezTo>
                  <a:cubicBezTo>
                    <a:pt x="160" y="65"/>
                    <a:pt x="165" y="66"/>
                    <a:pt x="166" y="64"/>
                  </a:cubicBezTo>
                  <a:cubicBezTo>
                    <a:pt x="167" y="63"/>
                    <a:pt x="170" y="63"/>
                    <a:pt x="169" y="61"/>
                  </a:cubicBezTo>
                  <a:cubicBezTo>
                    <a:pt x="169" y="60"/>
                    <a:pt x="169" y="55"/>
                    <a:pt x="169" y="52"/>
                  </a:cubicBezTo>
                  <a:cubicBezTo>
                    <a:pt x="168" y="49"/>
                    <a:pt x="168" y="45"/>
                    <a:pt x="168" y="45"/>
                  </a:cubicBezTo>
                  <a:cubicBezTo>
                    <a:pt x="168" y="45"/>
                    <a:pt x="165" y="43"/>
                    <a:pt x="165" y="45"/>
                  </a:cubicBezTo>
                  <a:cubicBezTo>
                    <a:pt x="166" y="47"/>
                    <a:pt x="161" y="44"/>
                    <a:pt x="161" y="44"/>
                  </a:cubicBezTo>
                  <a:cubicBezTo>
                    <a:pt x="161" y="44"/>
                    <a:pt x="158" y="47"/>
                    <a:pt x="159" y="49"/>
                  </a:cubicBezTo>
                  <a:cubicBezTo>
                    <a:pt x="160" y="50"/>
                    <a:pt x="160" y="56"/>
                    <a:pt x="159" y="57"/>
                  </a:cubicBezTo>
                  <a:cubicBezTo>
                    <a:pt x="157" y="59"/>
                    <a:pt x="155" y="60"/>
                    <a:pt x="154" y="62"/>
                  </a:cubicBezTo>
                  <a:cubicBezTo>
                    <a:pt x="154" y="64"/>
                    <a:pt x="153" y="64"/>
                    <a:pt x="153" y="64"/>
                  </a:cubicBezTo>
                  <a:cubicBezTo>
                    <a:pt x="153" y="64"/>
                    <a:pt x="151" y="65"/>
                    <a:pt x="148" y="65"/>
                  </a:cubicBezTo>
                  <a:cubicBezTo>
                    <a:pt x="146" y="64"/>
                    <a:pt x="143" y="64"/>
                    <a:pt x="141" y="64"/>
                  </a:cubicBezTo>
                  <a:cubicBezTo>
                    <a:pt x="139" y="64"/>
                    <a:pt x="137" y="65"/>
                    <a:pt x="135" y="63"/>
                  </a:cubicBezTo>
                  <a:cubicBezTo>
                    <a:pt x="133" y="62"/>
                    <a:pt x="131" y="62"/>
                    <a:pt x="129" y="62"/>
                  </a:cubicBezTo>
                  <a:cubicBezTo>
                    <a:pt x="127" y="63"/>
                    <a:pt x="126" y="62"/>
                    <a:pt x="126" y="62"/>
                  </a:cubicBezTo>
                  <a:cubicBezTo>
                    <a:pt x="126" y="62"/>
                    <a:pt x="128" y="58"/>
                    <a:pt x="129" y="55"/>
                  </a:cubicBezTo>
                  <a:cubicBezTo>
                    <a:pt x="131" y="53"/>
                    <a:pt x="133" y="50"/>
                    <a:pt x="133" y="47"/>
                  </a:cubicBezTo>
                  <a:cubicBezTo>
                    <a:pt x="133" y="44"/>
                    <a:pt x="136" y="42"/>
                    <a:pt x="133" y="41"/>
                  </a:cubicBezTo>
                  <a:cubicBezTo>
                    <a:pt x="130" y="39"/>
                    <a:pt x="129" y="35"/>
                    <a:pt x="127" y="34"/>
                  </a:cubicBezTo>
                  <a:cubicBezTo>
                    <a:pt x="126" y="34"/>
                    <a:pt x="126" y="33"/>
                    <a:pt x="124" y="31"/>
                  </a:cubicBezTo>
                  <a:cubicBezTo>
                    <a:pt x="122" y="29"/>
                    <a:pt x="120" y="32"/>
                    <a:pt x="118" y="29"/>
                  </a:cubicBezTo>
                  <a:cubicBezTo>
                    <a:pt x="115" y="26"/>
                    <a:pt x="115" y="25"/>
                    <a:pt x="113" y="25"/>
                  </a:cubicBezTo>
                  <a:cubicBezTo>
                    <a:pt x="110" y="25"/>
                    <a:pt x="110" y="20"/>
                    <a:pt x="109" y="18"/>
                  </a:cubicBezTo>
                  <a:cubicBezTo>
                    <a:pt x="107" y="17"/>
                    <a:pt x="107" y="15"/>
                    <a:pt x="105" y="15"/>
                  </a:cubicBezTo>
                  <a:cubicBezTo>
                    <a:pt x="103" y="14"/>
                    <a:pt x="103" y="12"/>
                    <a:pt x="102" y="10"/>
                  </a:cubicBezTo>
                  <a:cubicBezTo>
                    <a:pt x="101" y="9"/>
                    <a:pt x="100" y="6"/>
                    <a:pt x="100" y="6"/>
                  </a:cubicBezTo>
                  <a:lnTo>
                    <a:pt x="95" y="3"/>
                  </a:lnTo>
                  <a:close/>
                  <a:moveTo>
                    <a:pt x="47" y="400"/>
                  </a:moveTo>
                  <a:cubicBezTo>
                    <a:pt x="48" y="400"/>
                    <a:pt x="48" y="400"/>
                    <a:pt x="48" y="400"/>
                  </a:cubicBezTo>
                  <a:cubicBezTo>
                    <a:pt x="50" y="400"/>
                    <a:pt x="50" y="401"/>
                    <a:pt x="51" y="401"/>
                  </a:cubicBezTo>
                  <a:cubicBezTo>
                    <a:pt x="53" y="402"/>
                    <a:pt x="53" y="402"/>
                    <a:pt x="53" y="402"/>
                  </a:cubicBezTo>
                  <a:cubicBezTo>
                    <a:pt x="53" y="401"/>
                    <a:pt x="53" y="401"/>
                    <a:pt x="53" y="401"/>
                  </a:cubicBezTo>
                  <a:cubicBezTo>
                    <a:pt x="53" y="401"/>
                    <a:pt x="56" y="403"/>
                    <a:pt x="56" y="403"/>
                  </a:cubicBezTo>
                  <a:cubicBezTo>
                    <a:pt x="56" y="403"/>
                    <a:pt x="59" y="403"/>
                    <a:pt x="60" y="402"/>
                  </a:cubicBezTo>
                  <a:cubicBezTo>
                    <a:pt x="61" y="401"/>
                    <a:pt x="61" y="401"/>
                    <a:pt x="61" y="401"/>
                  </a:cubicBezTo>
                  <a:cubicBezTo>
                    <a:pt x="63" y="401"/>
                    <a:pt x="65" y="401"/>
                    <a:pt x="67" y="401"/>
                  </a:cubicBezTo>
                  <a:cubicBezTo>
                    <a:pt x="66" y="402"/>
                    <a:pt x="68" y="402"/>
                    <a:pt x="68" y="402"/>
                  </a:cubicBezTo>
                  <a:cubicBezTo>
                    <a:pt x="68" y="401"/>
                    <a:pt x="68" y="400"/>
                    <a:pt x="69" y="399"/>
                  </a:cubicBezTo>
                  <a:cubicBezTo>
                    <a:pt x="66" y="398"/>
                    <a:pt x="63" y="397"/>
                    <a:pt x="60" y="396"/>
                  </a:cubicBezTo>
                  <a:cubicBezTo>
                    <a:pt x="59" y="396"/>
                    <a:pt x="57" y="397"/>
                    <a:pt x="56" y="396"/>
                  </a:cubicBezTo>
                  <a:cubicBezTo>
                    <a:pt x="55" y="396"/>
                    <a:pt x="54" y="393"/>
                    <a:pt x="53" y="392"/>
                  </a:cubicBezTo>
                  <a:cubicBezTo>
                    <a:pt x="52" y="392"/>
                    <a:pt x="51" y="392"/>
                    <a:pt x="50" y="391"/>
                  </a:cubicBezTo>
                  <a:cubicBezTo>
                    <a:pt x="49" y="390"/>
                    <a:pt x="49" y="389"/>
                    <a:pt x="48" y="388"/>
                  </a:cubicBezTo>
                  <a:cubicBezTo>
                    <a:pt x="48" y="387"/>
                    <a:pt x="47" y="387"/>
                    <a:pt x="46" y="386"/>
                  </a:cubicBezTo>
                  <a:cubicBezTo>
                    <a:pt x="44" y="385"/>
                    <a:pt x="42" y="382"/>
                    <a:pt x="42" y="380"/>
                  </a:cubicBezTo>
                  <a:cubicBezTo>
                    <a:pt x="41" y="380"/>
                    <a:pt x="41" y="380"/>
                    <a:pt x="41" y="380"/>
                  </a:cubicBezTo>
                  <a:cubicBezTo>
                    <a:pt x="41" y="379"/>
                    <a:pt x="42" y="378"/>
                    <a:pt x="43" y="378"/>
                  </a:cubicBezTo>
                  <a:cubicBezTo>
                    <a:pt x="42" y="376"/>
                    <a:pt x="42" y="374"/>
                    <a:pt x="40" y="372"/>
                  </a:cubicBezTo>
                  <a:cubicBezTo>
                    <a:pt x="39" y="373"/>
                    <a:pt x="41" y="371"/>
                    <a:pt x="39" y="372"/>
                  </a:cubicBezTo>
                  <a:cubicBezTo>
                    <a:pt x="41" y="401"/>
                    <a:pt x="41" y="401"/>
                    <a:pt x="41" y="401"/>
                  </a:cubicBezTo>
                  <a:cubicBezTo>
                    <a:pt x="41" y="401"/>
                    <a:pt x="44" y="400"/>
                    <a:pt x="47" y="400"/>
                  </a:cubicBezTo>
                  <a:close/>
                  <a:moveTo>
                    <a:pt x="78" y="396"/>
                  </a:moveTo>
                  <a:cubicBezTo>
                    <a:pt x="78" y="398"/>
                    <a:pt x="78" y="398"/>
                    <a:pt x="78" y="398"/>
                  </a:cubicBezTo>
                  <a:cubicBezTo>
                    <a:pt x="72" y="398"/>
                    <a:pt x="79" y="401"/>
                    <a:pt x="80" y="401"/>
                  </a:cubicBezTo>
                  <a:cubicBezTo>
                    <a:pt x="81" y="400"/>
                    <a:pt x="81" y="400"/>
                    <a:pt x="81" y="400"/>
                  </a:cubicBezTo>
                  <a:cubicBezTo>
                    <a:pt x="82" y="399"/>
                    <a:pt x="82" y="399"/>
                    <a:pt x="83" y="399"/>
                  </a:cubicBezTo>
                  <a:cubicBezTo>
                    <a:pt x="86" y="397"/>
                    <a:pt x="81" y="398"/>
                    <a:pt x="80" y="398"/>
                  </a:cubicBezTo>
                  <a:cubicBezTo>
                    <a:pt x="79" y="398"/>
                    <a:pt x="79" y="396"/>
                    <a:pt x="78" y="396"/>
                  </a:cubicBezTo>
                  <a:close/>
                </a:path>
              </a:pathLst>
            </a:custGeom>
            <a:solidFill>
              <a:srgbClr val="6DACDE"/>
            </a:solidFill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62" name="Freeform 342">
              <a:extLst>
                <a:ext uri="{FF2B5EF4-FFF2-40B4-BE49-F238E27FC236}">
                  <a16:creationId xmlns:a16="http://schemas.microsoft.com/office/drawing/2014/main" id="{A009D1FE-793B-4FBC-A7FD-1FFBEBC71E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26160" y="4381156"/>
              <a:ext cx="384432" cy="538930"/>
            </a:xfrm>
            <a:custGeom>
              <a:avLst/>
              <a:gdLst>
                <a:gd name="T0" fmla="*/ 8 w 109"/>
                <a:gd name="T1" fmla="*/ 10 h 153"/>
                <a:gd name="T2" fmla="*/ 11 w 109"/>
                <a:gd name="T3" fmla="*/ 3 h 153"/>
                <a:gd name="T4" fmla="*/ 7 w 109"/>
                <a:gd name="T5" fmla="*/ 4 h 153"/>
                <a:gd name="T6" fmla="*/ 2 w 109"/>
                <a:gd name="T7" fmla="*/ 5 h 153"/>
                <a:gd name="T8" fmla="*/ 5 w 109"/>
                <a:gd name="T9" fmla="*/ 11 h 153"/>
                <a:gd name="T10" fmla="*/ 7 w 109"/>
                <a:gd name="T11" fmla="*/ 23 h 153"/>
                <a:gd name="T12" fmla="*/ 10 w 109"/>
                <a:gd name="T13" fmla="*/ 33 h 153"/>
                <a:gd name="T14" fmla="*/ 13 w 109"/>
                <a:gd name="T15" fmla="*/ 41 h 153"/>
                <a:gd name="T16" fmla="*/ 14 w 109"/>
                <a:gd name="T17" fmla="*/ 47 h 153"/>
                <a:gd name="T18" fmla="*/ 15 w 109"/>
                <a:gd name="T19" fmla="*/ 51 h 153"/>
                <a:gd name="T20" fmla="*/ 14 w 109"/>
                <a:gd name="T21" fmla="*/ 54 h 153"/>
                <a:gd name="T22" fmla="*/ 15 w 109"/>
                <a:gd name="T23" fmla="*/ 64 h 153"/>
                <a:gd name="T24" fmla="*/ 18 w 109"/>
                <a:gd name="T25" fmla="*/ 72 h 153"/>
                <a:gd name="T26" fmla="*/ 13 w 109"/>
                <a:gd name="T27" fmla="*/ 96 h 153"/>
                <a:gd name="T28" fmla="*/ 8 w 109"/>
                <a:gd name="T29" fmla="*/ 104 h 153"/>
                <a:gd name="T30" fmla="*/ 6 w 109"/>
                <a:gd name="T31" fmla="*/ 117 h 153"/>
                <a:gd name="T32" fmla="*/ 0 w 109"/>
                <a:gd name="T33" fmla="*/ 129 h 153"/>
                <a:gd name="T34" fmla="*/ 0 w 109"/>
                <a:gd name="T35" fmla="*/ 140 h 153"/>
                <a:gd name="T36" fmla="*/ 7 w 109"/>
                <a:gd name="T37" fmla="*/ 144 h 153"/>
                <a:gd name="T38" fmla="*/ 17 w 109"/>
                <a:gd name="T39" fmla="*/ 144 h 153"/>
                <a:gd name="T40" fmla="*/ 59 w 109"/>
                <a:gd name="T41" fmla="*/ 148 h 153"/>
                <a:gd name="T42" fmla="*/ 70 w 109"/>
                <a:gd name="T43" fmla="*/ 152 h 153"/>
                <a:gd name="T44" fmla="*/ 80 w 109"/>
                <a:gd name="T45" fmla="*/ 153 h 153"/>
                <a:gd name="T46" fmla="*/ 95 w 109"/>
                <a:gd name="T47" fmla="*/ 143 h 153"/>
                <a:gd name="T48" fmla="*/ 89 w 109"/>
                <a:gd name="T49" fmla="*/ 132 h 153"/>
                <a:gd name="T50" fmla="*/ 108 w 109"/>
                <a:gd name="T51" fmla="*/ 93 h 153"/>
                <a:gd name="T52" fmla="*/ 108 w 109"/>
                <a:gd name="T53" fmla="*/ 86 h 153"/>
                <a:gd name="T54" fmla="*/ 108 w 109"/>
                <a:gd name="T55" fmla="*/ 74 h 153"/>
                <a:gd name="T56" fmla="*/ 98 w 109"/>
                <a:gd name="T57" fmla="*/ 75 h 153"/>
                <a:gd name="T58" fmla="*/ 92 w 109"/>
                <a:gd name="T59" fmla="*/ 68 h 153"/>
                <a:gd name="T60" fmla="*/ 92 w 109"/>
                <a:gd name="T61" fmla="*/ 58 h 153"/>
                <a:gd name="T62" fmla="*/ 89 w 109"/>
                <a:gd name="T63" fmla="*/ 48 h 153"/>
                <a:gd name="T64" fmla="*/ 87 w 109"/>
                <a:gd name="T65" fmla="*/ 36 h 153"/>
                <a:gd name="T66" fmla="*/ 79 w 109"/>
                <a:gd name="T67" fmla="*/ 32 h 153"/>
                <a:gd name="T68" fmla="*/ 69 w 109"/>
                <a:gd name="T69" fmla="*/ 31 h 153"/>
                <a:gd name="T70" fmla="*/ 66 w 109"/>
                <a:gd name="T71" fmla="*/ 39 h 153"/>
                <a:gd name="T72" fmla="*/ 55 w 109"/>
                <a:gd name="T73" fmla="*/ 40 h 153"/>
                <a:gd name="T74" fmla="*/ 52 w 109"/>
                <a:gd name="T75" fmla="*/ 29 h 153"/>
                <a:gd name="T76" fmla="*/ 49 w 109"/>
                <a:gd name="T77" fmla="*/ 18 h 153"/>
                <a:gd name="T78" fmla="*/ 21 w 109"/>
                <a:gd name="T79" fmla="*/ 17 h 153"/>
                <a:gd name="T80" fmla="*/ 7 w 109"/>
                <a:gd name="T81" fmla="*/ 2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9" h="153">
                  <a:moveTo>
                    <a:pt x="5" y="12"/>
                  </a:move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10" y="10"/>
                    <a:pt x="8" y="7"/>
                  </a:cubicBezTo>
                  <a:cubicBezTo>
                    <a:pt x="7" y="4"/>
                    <a:pt x="11" y="3"/>
                    <a:pt x="11" y="3"/>
                  </a:cubicBezTo>
                  <a:cubicBezTo>
                    <a:pt x="11" y="3"/>
                    <a:pt x="10" y="0"/>
                    <a:pt x="7" y="2"/>
                  </a:cubicBezTo>
                  <a:cubicBezTo>
                    <a:pt x="6" y="4"/>
                    <a:pt x="7" y="4"/>
                    <a:pt x="7" y="4"/>
                  </a:cubicBezTo>
                  <a:cubicBezTo>
                    <a:pt x="7" y="4"/>
                    <a:pt x="6" y="4"/>
                    <a:pt x="5" y="4"/>
                  </a:cubicBezTo>
                  <a:cubicBezTo>
                    <a:pt x="3" y="4"/>
                    <a:pt x="2" y="4"/>
                    <a:pt x="2" y="5"/>
                  </a:cubicBezTo>
                  <a:cubicBezTo>
                    <a:pt x="2" y="7"/>
                    <a:pt x="1" y="8"/>
                    <a:pt x="2" y="10"/>
                  </a:cubicBezTo>
                  <a:cubicBezTo>
                    <a:pt x="2" y="10"/>
                    <a:pt x="5" y="11"/>
                    <a:pt x="5" y="11"/>
                  </a:cubicBezTo>
                  <a:lnTo>
                    <a:pt x="5" y="12"/>
                  </a:lnTo>
                  <a:close/>
                  <a:moveTo>
                    <a:pt x="7" y="23"/>
                  </a:moveTo>
                  <a:cubicBezTo>
                    <a:pt x="7" y="24"/>
                    <a:pt x="7" y="25"/>
                    <a:pt x="8" y="26"/>
                  </a:cubicBezTo>
                  <a:cubicBezTo>
                    <a:pt x="8" y="28"/>
                    <a:pt x="9" y="31"/>
                    <a:pt x="10" y="33"/>
                  </a:cubicBezTo>
                  <a:cubicBezTo>
                    <a:pt x="10" y="33"/>
                    <a:pt x="12" y="34"/>
                    <a:pt x="12" y="35"/>
                  </a:cubicBezTo>
                  <a:cubicBezTo>
                    <a:pt x="13" y="37"/>
                    <a:pt x="12" y="39"/>
                    <a:pt x="13" y="41"/>
                  </a:cubicBezTo>
                  <a:cubicBezTo>
                    <a:pt x="13" y="41"/>
                    <a:pt x="15" y="42"/>
                    <a:pt x="15" y="43"/>
                  </a:cubicBezTo>
                  <a:cubicBezTo>
                    <a:pt x="15" y="44"/>
                    <a:pt x="14" y="44"/>
                    <a:pt x="14" y="47"/>
                  </a:cubicBezTo>
                  <a:cubicBezTo>
                    <a:pt x="14" y="47"/>
                    <a:pt x="16" y="49"/>
                    <a:pt x="16" y="49"/>
                  </a:cubicBezTo>
                  <a:cubicBezTo>
                    <a:pt x="16" y="50"/>
                    <a:pt x="15" y="50"/>
                    <a:pt x="15" y="51"/>
                  </a:cubicBezTo>
                  <a:cubicBezTo>
                    <a:pt x="14" y="52"/>
                    <a:pt x="16" y="51"/>
                    <a:pt x="16" y="53"/>
                  </a:cubicBezTo>
                  <a:cubicBezTo>
                    <a:pt x="15" y="53"/>
                    <a:pt x="14" y="54"/>
                    <a:pt x="14" y="54"/>
                  </a:cubicBezTo>
                  <a:cubicBezTo>
                    <a:pt x="13" y="55"/>
                    <a:pt x="13" y="59"/>
                    <a:pt x="14" y="61"/>
                  </a:cubicBezTo>
                  <a:cubicBezTo>
                    <a:pt x="15" y="64"/>
                    <a:pt x="15" y="64"/>
                    <a:pt x="15" y="64"/>
                  </a:cubicBezTo>
                  <a:cubicBezTo>
                    <a:pt x="15" y="65"/>
                    <a:pt x="14" y="66"/>
                    <a:pt x="14" y="68"/>
                  </a:cubicBezTo>
                  <a:cubicBezTo>
                    <a:pt x="14" y="69"/>
                    <a:pt x="17" y="71"/>
                    <a:pt x="18" y="72"/>
                  </a:cubicBezTo>
                  <a:cubicBezTo>
                    <a:pt x="19" y="77"/>
                    <a:pt x="19" y="86"/>
                    <a:pt x="18" y="91"/>
                  </a:cubicBezTo>
                  <a:cubicBezTo>
                    <a:pt x="17" y="93"/>
                    <a:pt x="13" y="95"/>
                    <a:pt x="13" y="96"/>
                  </a:cubicBezTo>
                  <a:cubicBezTo>
                    <a:pt x="12" y="97"/>
                    <a:pt x="13" y="99"/>
                    <a:pt x="13" y="100"/>
                  </a:cubicBezTo>
                  <a:cubicBezTo>
                    <a:pt x="12" y="101"/>
                    <a:pt x="9" y="102"/>
                    <a:pt x="8" y="104"/>
                  </a:cubicBezTo>
                  <a:cubicBezTo>
                    <a:pt x="7" y="108"/>
                    <a:pt x="8" y="112"/>
                    <a:pt x="8" y="116"/>
                  </a:cubicBezTo>
                  <a:cubicBezTo>
                    <a:pt x="7" y="116"/>
                    <a:pt x="6" y="117"/>
                    <a:pt x="6" y="117"/>
                  </a:cubicBezTo>
                  <a:cubicBezTo>
                    <a:pt x="5" y="118"/>
                    <a:pt x="6" y="120"/>
                    <a:pt x="5" y="122"/>
                  </a:cubicBezTo>
                  <a:cubicBezTo>
                    <a:pt x="4" y="123"/>
                    <a:pt x="1" y="127"/>
                    <a:pt x="0" y="129"/>
                  </a:cubicBezTo>
                  <a:cubicBezTo>
                    <a:pt x="0" y="132"/>
                    <a:pt x="1" y="135"/>
                    <a:pt x="2" y="137"/>
                  </a:cubicBezTo>
                  <a:cubicBezTo>
                    <a:pt x="2" y="139"/>
                    <a:pt x="0" y="139"/>
                    <a:pt x="0" y="140"/>
                  </a:cubicBezTo>
                  <a:cubicBezTo>
                    <a:pt x="0" y="140"/>
                    <a:pt x="1" y="142"/>
                    <a:pt x="1" y="143"/>
                  </a:cubicBezTo>
                  <a:cubicBezTo>
                    <a:pt x="1" y="143"/>
                    <a:pt x="4" y="143"/>
                    <a:pt x="7" y="144"/>
                  </a:cubicBezTo>
                  <a:cubicBezTo>
                    <a:pt x="10" y="145"/>
                    <a:pt x="10" y="141"/>
                    <a:pt x="12" y="141"/>
                  </a:cubicBezTo>
                  <a:cubicBezTo>
                    <a:pt x="14" y="141"/>
                    <a:pt x="17" y="144"/>
                    <a:pt x="17" y="144"/>
                  </a:cubicBezTo>
                  <a:cubicBezTo>
                    <a:pt x="55" y="145"/>
                    <a:pt x="55" y="145"/>
                    <a:pt x="55" y="145"/>
                  </a:cubicBezTo>
                  <a:cubicBezTo>
                    <a:pt x="55" y="145"/>
                    <a:pt x="57" y="148"/>
                    <a:pt x="59" y="148"/>
                  </a:cubicBezTo>
                  <a:cubicBezTo>
                    <a:pt x="61" y="148"/>
                    <a:pt x="60" y="151"/>
                    <a:pt x="63" y="150"/>
                  </a:cubicBezTo>
                  <a:cubicBezTo>
                    <a:pt x="66" y="149"/>
                    <a:pt x="67" y="153"/>
                    <a:pt x="70" y="152"/>
                  </a:cubicBezTo>
                  <a:cubicBezTo>
                    <a:pt x="72" y="150"/>
                    <a:pt x="71" y="152"/>
                    <a:pt x="73" y="152"/>
                  </a:cubicBezTo>
                  <a:cubicBezTo>
                    <a:pt x="75" y="151"/>
                    <a:pt x="80" y="153"/>
                    <a:pt x="80" y="153"/>
                  </a:cubicBezTo>
                  <a:cubicBezTo>
                    <a:pt x="80" y="153"/>
                    <a:pt x="95" y="150"/>
                    <a:pt x="101" y="150"/>
                  </a:cubicBezTo>
                  <a:cubicBezTo>
                    <a:pt x="96" y="150"/>
                    <a:pt x="99" y="146"/>
                    <a:pt x="95" y="143"/>
                  </a:cubicBezTo>
                  <a:cubicBezTo>
                    <a:pt x="91" y="139"/>
                    <a:pt x="92" y="141"/>
                    <a:pt x="91" y="137"/>
                  </a:cubicBezTo>
                  <a:cubicBezTo>
                    <a:pt x="90" y="133"/>
                    <a:pt x="89" y="132"/>
                    <a:pt x="89" y="132"/>
                  </a:cubicBezTo>
                  <a:cubicBezTo>
                    <a:pt x="89" y="93"/>
                    <a:pt x="89" y="93"/>
                    <a:pt x="89" y="93"/>
                  </a:cubicBezTo>
                  <a:cubicBezTo>
                    <a:pt x="108" y="93"/>
                    <a:pt x="108" y="93"/>
                    <a:pt x="108" y="93"/>
                  </a:cubicBezTo>
                  <a:cubicBezTo>
                    <a:pt x="108" y="93"/>
                    <a:pt x="108" y="92"/>
                    <a:pt x="108" y="90"/>
                  </a:cubicBezTo>
                  <a:cubicBezTo>
                    <a:pt x="108" y="88"/>
                    <a:pt x="108" y="87"/>
                    <a:pt x="108" y="86"/>
                  </a:cubicBezTo>
                  <a:cubicBezTo>
                    <a:pt x="107" y="84"/>
                    <a:pt x="109" y="83"/>
                    <a:pt x="109" y="81"/>
                  </a:cubicBezTo>
                  <a:cubicBezTo>
                    <a:pt x="109" y="78"/>
                    <a:pt x="108" y="74"/>
                    <a:pt x="108" y="74"/>
                  </a:cubicBezTo>
                  <a:cubicBezTo>
                    <a:pt x="108" y="74"/>
                    <a:pt x="103" y="74"/>
                    <a:pt x="102" y="74"/>
                  </a:cubicBezTo>
                  <a:cubicBezTo>
                    <a:pt x="100" y="74"/>
                    <a:pt x="99" y="73"/>
                    <a:pt x="98" y="75"/>
                  </a:cubicBezTo>
                  <a:cubicBezTo>
                    <a:pt x="97" y="76"/>
                    <a:pt x="96" y="76"/>
                    <a:pt x="94" y="74"/>
                  </a:cubicBezTo>
                  <a:cubicBezTo>
                    <a:pt x="92" y="73"/>
                    <a:pt x="93" y="71"/>
                    <a:pt x="92" y="68"/>
                  </a:cubicBezTo>
                  <a:cubicBezTo>
                    <a:pt x="92" y="66"/>
                    <a:pt x="92" y="65"/>
                    <a:pt x="93" y="64"/>
                  </a:cubicBezTo>
                  <a:cubicBezTo>
                    <a:pt x="94" y="62"/>
                    <a:pt x="94" y="60"/>
                    <a:pt x="92" y="58"/>
                  </a:cubicBezTo>
                  <a:cubicBezTo>
                    <a:pt x="90" y="57"/>
                    <a:pt x="92" y="56"/>
                    <a:pt x="90" y="53"/>
                  </a:cubicBezTo>
                  <a:cubicBezTo>
                    <a:pt x="89" y="51"/>
                    <a:pt x="89" y="50"/>
                    <a:pt x="89" y="48"/>
                  </a:cubicBezTo>
                  <a:cubicBezTo>
                    <a:pt x="88" y="45"/>
                    <a:pt x="90" y="43"/>
                    <a:pt x="88" y="42"/>
                  </a:cubicBezTo>
                  <a:cubicBezTo>
                    <a:pt x="86" y="41"/>
                    <a:pt x="88" y="38"/>
                    <a:pt x="87" y="36"/>
                  </a:cubicBezTo>
                  <a:cubicBezTo>
                    <a:pt x="86" y="32"/>
                    <a:pt x="79" y="34"/>
                    <a:pt x="79" y="34"/>
                  </a:cubicBezTo>
                  <a:cubicBezTo>
                    <a:pt x="79" y="32"/>
                    <a:pt x="79" y="32"/>
                    <a:pt x="79" y="32"/>
                  </a:cubicBezTo>
                  <a:cubicBezTo>
                    <a:pt x="79" y="29"/>
                    <a:pt x="78" y="31"/>
                    <a:pt x="74" y="31"/>
                  </a:cubicBezTo>
                  <a:cubicBezTo>
                    <a:pt x="71" y="31"/>
                    <a:pt x="70" y="30"/>
                    <a:pt x="69" y="31"/>
                  </a:cubicBezTo>
                  <a:cubicBezTo>
                    <a:pt x="67" y="33"/>
                    <a:pt x="68" y="37"/>
                    <a:pt x="69" y="38"/>
                  </a:cubicBezTo>
                  <a:cubicBezTo>
                    <a:pt x="70" y="39"/>
                    <a:pt x="67" y="41"/>
                    <a:pt x="66" y="39"/>
                  </a:cubicBezTo>
                  <a:cubicBezTo>
                    <a:pt x="64" y="38"/>
                    <a:pt x="63" y="41"/>
                    <a:pt x="61" y="41"/>
                  </a:cubicBezTo>
                  <a:cubicBezTo>
                    <a:pt x="59" y="41"/>
                    <a:pt x="57" y="42"/>
                    <a:pt x="55" y="40"/>
                  </a:cubicBezTo>
                  <a:cubicBezTo>
                    <a:pt x="54" y="38"/>
                    <a:pt x="53" y="39"/>
                    <a:pt x="53" y="36"/>
                  </a:cubicBezTo>
                  <a:cubicBezTo>
                    <a:pt x="52" y="32"/>
                    <a:pt x="53" y="31"/>
                    <a:pt x="52" y="29"/>
                  </a:cubicBezTo>
                  <a:cubicBezTo>
                    <a:pt x="51" y="26"/>
                    <a:pt x="52" y="25"/>
                    <a:pt x="51" y="23"/>
                  </a:cubicBezTo>
                  <a:cubicBezTo>
                    <a:pt x="51" y="22"/>
                    <a:pt x="49" y="18"/>
                    <a:pt x="49" y="18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2" y="18"/>
                    <a:pt x="25" y="18"/>
                    <a:pt x="21" y="17"/>
                  </a:cubicBezTo>
                  <a:cubicBezTo>
                    <a:pt x="17" y="17"/>
                    <a:pt x="14" y="18"/>
                    <a:pt x="12" y="20"/>
                  </a:cubicBezTo>
                  <a:cubicBezTo>
                    <a:pt x="10" y="22"/>
                    <a:pt x="7" y="23"/>
                    <a:pt x="7" y="23"/>
                  </a:cubicBez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63" name="Freeform 343">
              <a:extLst>
                <a:ext uri="{FF2B5EF4-FFF2-40B4-BE49-F238E27FC236}">
                  <a16:creationId xmlns:a16="http://schemas.microsoft.com/office/drawing/2014/main" id="{95C06A29-F11E-4BA3-AE1B-453A6595F8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26160" y="4381156"/>
              <a:ext cx="384432" cy="538930"/>
            </a:xfrm>
            <a:custGeom>
              <a:avLst/>
              <a:gdLst>
                <a:gd name="T0" fmla="*/ 8 w 109"/>
                <a:gd name="T1" fmla="*/ 10 h 153"/>
                <a:gd name="T2" fmla="*/ 11 w 109"/>
                <a:gd name="T3" fmla="*/ 3 h 153"/>
                <a:gd name="T4" fmla="*/ 7 w 109"/>
                <a:gd name="T5" fmla="*/ 4 h 153"/>
                <a:gd name="T6" fmla="*/ 2 w 109"/>
                <a:gd name="T7" fmla="*/ 5 h 153"/>
                <a:gd name="T8" fmla="*/ 5 w 109"/>
                <a:gd name="T9" fmla="*/ 11 h 153"/>
                <a:gd name="T10" fmla="*/ 7 w 109"/>
                <a:gd name="T11" fmla="*/ 23 h 153"/>
                <a:gd name="T12" fmla="*/ 10 w 109"/>
                <a:gd name="T13" fmla="*/ 33 h 153"/>
                <a:gd name="T14" fmla="*/ 13 w 109"/>
                <a:gd name="T15" fmla="*/ 41 h 153"/>
                <a:gd name="T16" fmla="*/ 14 w 109"/>
                <a:gd name="T17" fmla="*/ 47 h 153"/>
                <a:gd name="T18" fmla="*/ 15 w 109"/>
                <a:gd name="T19" fmla="*/ 51 h 153"/>
                <a:gd name="T20" fmla="*/ 14 w 109"/>
                <a:gd name="T21" fmla="*/ 54 h 153"/>
                <a:gd name="T22" fmla="*/ 15 w 109"/>
                <a:gd name="T23" fmla="*/ 64 h 153"/>
                <a:gd name="T24" fmla="*/ 18 w 109"/>
                <a:gd name="T25" fmla="*/ 72 h 153"/>
                <a:gd name="T26" fmla="*/ 13 w 109"/>
                <a:gd name="T27" fmla="*/ 96 h 153"/>
                <a:gd name="T28" fmla="*/ 8 w 109"/>
                <a:gd name="T29" fmla="*/ 104 h 153"/>
                <a:gd name="T30" fmla="*/ 6 w 109"/>
                <a:gd name="T31" fmla="*/ 117 h 153"/>
                <a:gd name="T32" fmla="*/ 0 w 109"/>
                <a:gd name="T33" fmla="*/ 129 h 153"/>
                <a:gd name="T34" fmla="*/ 0 w 109"/>
                <a:gd name="T35" fmla="*/ 140 h 153"/>
                <a:gd name="T36" fmla="*/ 7 w 109"/>
                <a:gd name="T37" fmla="*/ 144 h 153"/>
                <a:gd name="T38" fmla="*/ 17 w 109"/>
                <a:gd name="T39" fmla="*/ 144 h 153"/>
                <a:gd name="T40" fmla="*/ 59 w 109"/>
                <a:gd name="T41" fmla="*/ 148 h 153"/>
                <a:gd name="T42" fmla="*/ 70 w 109"/>
                <a:gd name="T43" fmla="*/ 152 h 153"/>
                <a:gd name="T44" fmla="*/ 80 w 109"/>
                <a:gd name="T45" fmla="*/ 153 h 153"/>
                <a:gd name="T46" fmla="*/ 95 w 109"/>
                <a:gd name="T47" fmla="*/ 143 h 153"/>
                <a:gd name="T48" fmla="*/ 89 w 109"/>
                <a:gd name="T49" fmla="*/ 132 h 153"/>
                <a:gd name="T50" fmla="*/ 108 w 109"/>
                <a:gd name="T51" fmla="*/ 93 h 153"/>
                <a:gd name="T52" fmla="*/ 108 w 109"/>
                <a:gd name="T53" fmla="*/ 86 h 153"/>
                <a:gd name="T54" fmla="*/ 108 w 109"/>
                <a:gd name="T55" fmla="*/ 74 h 153"/>
                <a:gd name="T56" fmla="*/ 98 w 109"/>
                <a:gd name="T57" fmla="*/ 75 h 153"/>
                <a:gd name="T58" fmla="*/ 92 w 109"/>
                <a:gd name="T59" fmla="*/ 68 h 153"/>
                <a:gd name="T60" fmla="*/ 92 w 109"/>
                <a:gd name="T61" fmla="*/ 58 h 153"/>
                <a:gd name="T62" fmla="*/ 89 w 109"/>
                <a:gd name="T63" fmla="*/ 48 h 153"/>
                <a:gd name="T64" fmla="*/ 87 w 109"/>
                <a:gd name="T65" fmla="*/ 36 h 153"/>
                <a:gd name="T66" fmla="*/ 79 w 109"/>
                <a:gd name="T67" fmla="*/ 32 h 153"/>
                <a:gd name="T68" fmla="*/ 69 w 109"/>
                <a:gd name="T69" fmla="*/ 31 h 153"/>
                <a:gd name="T70" fmla="*/ 66 w 109"/>
                <a:gd name="T71" fmla="*/ 39 h 153"/>
                <a:gd name="T72" fmla="*/ 55 w 109"/>
                <a:gd name="T73" fmla="*/ 40 h 153"/>
                <a:gd name="T74" fmla="*/ 52 w 109"/>
                <a:gd name="T75" fmla="*/ 29 h 153"/>
                <a:gd name="T76" fmla="*/ 49 w 109"/>
                <a:gd name="T77" fmla="*/ 18 h 153"/>
                <a:gd name="T78" fmla="*/ 21 w 109"/>
                <a:gd name="T79" fmla="*/ 17 h 153"/>
                <a:gd name="T80" fmla="*/ 7 w 109"/>
                <a:gd name="T81" fmla="*/ 2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9" h="153">
                  <a:moveTo>
                    <a:pt x="5" y="12"/>
                  </a:move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10" y="10"/>
                    <a:pt x="8" y="7"/>
                  </a:cubicBezTo>
                  <a:cubicBezTo>
                    <a:pt x="7" y="4"/>
                    <a:pt x="11" y="3"/>
                    <a:pt x="11" y="3"/>
                  </a:cubicBezTo>
                  <a:cubicBezTo>
                    <a:pt x="11" y="3"/>
                    <a:pt x="10" y="0"/>
                    <a:pt x="7" y="2"/>
                  </a:cubicBezTo>
                  <a:cubicBezTo>
                    <a:pt x="6" y="4"/>
                    <a:pt x="7" y="4"/>
                    <a:pt x="7" y="4"/>
                  </a:cubicBezTo>
                  <a:cubicBezTo>
                    <a:pt x="7" y="4"/>
                    <a:pt x="6" y="4"/>
                    <a:pt x="5" y="4"/>
                  </a:cubicBezTo>
                  <a:cubicBezTo>
                    <a:pt x="3" y="4"/>
                    <a:pt x="2" y="4"/>
                    <a:pt x="2" y="5"/>
                  </a:cubicBezTo>
                  <a:cubicBezTo>
                    <a:pt x="2" y="7"/>
                    <a:pt x="1" y="8"/>
                    <a:pt x="2" y="10"/>
                  </a:cubicBezTo>
                  <a:cubicBezTo>
                    <a:pt x="2" y="10"/>
                    <a:pt x="5" y="11"/>
                    <a:pt x="5" y="11"/>
                  </a:cubicBezTo>
                  <a:lnTo>
                    <a:pt x="5" y="12"/>
                  </a:lnTo>
                  <a:close/>
                  <a:moveTo>
                    <a:pt x="7" y="23"/>
                  </a:moveTo>
                  <a:cubicBezTo>
                    <a:pt x="7" y="24"/>
                    <a:pt x="7" y="25"/>
                    <a:pt x="8" y="26"/>
                  </a:cubicBezTo>
                  <a:cubicBezTo>
                    <a:pt x="8" y="28"/>
                    <a:pt x="9" y="31"/>
                    <a:pt x="10" y="33"/>
                  </a:cubicBezTo>
                  <a:cubicBezTo>
                    <a:pt x="10" y="33"/>
                    <a:pt x="12" y="34"/>
                    <a:pt x="12" y="35"/>
                  </a:cubicBezTo>
                  <a:cubicBezTo>
                    <a:pt x="13" y="37"/>
                    <a:pt x="12" y="39"/>
                    <a:pt x="13" y="41"/>
                  </a:cubicBezTo>
                  <a:cubicBezTo>
                    <a:pt x="13" y="41"/>
                    <a:pt x="15" y="42"/>
                    <a:pt x="15" y="43"/>
                  </a:cubicBezTo>
                  <a:cubicBezTo>
                    <a:pt x="15" y="44"/>
                    <a:pt x="14" y="44"/>
                    <a:pt x="14" y="47"/>
                  </a:cubicBezTo>
                  <a:cubicBezTo>
                    <a:pt x="14" y="47"/>
                    <a:pt x="16" y="49"/>
                    <a:pt x="16" y="49"/>
                  </a:cubicBezTo>
                  <a:cubicBezTo>
                    <a:pt x="16" y="50"/>
                    <a:pt x="15" y="50"/>
                    <a:pt x="15" y="51"/>
                  </a:cubicBezTo>
                  <a:cubicBezTo>
                    <a:pt x="14" y="52"/>
                    <a:pt x="16" y="51"/>
                    <a:pt x="16" y="53"/>
                  </a:cubicBezTo>
                  <a:cubicBezTo>
                    <a:pt x="15" y="53"/>
                    <a:pt x="14" y="54"/>
                    <a:pt x="14" y="54"/>
                  </a:cubicBezTo>
                  <a:cubicBezTo>
                    <a:pt x="13" y="55"/>
                    <a:pt x="13" y="59"/>
                    <a:pt x="14" y="61"/>
                  </a:cubicBezTo>
                  <a:cubicBezTo>
                    <a:pt x="15" y="64"/>
                    <a:pt x="15" y="64"/>
                    <a:pt x="15" y="64"/>
                  </a:cubicBezTo>
                  <a:cubicBezTo>
                    <a:pt x="15" y="65"/>
                    <a:pt x="14" y="66"/>
                    <a:pt x="14" y="68"/>
                  </a:cubicBezTo>
                  <a:cubicBezTo>
                    <a:pt x="14" y="69"/>
                    <a:pt x="17" y="71"/>
                    <a:pt x="18" y="72"/>
                  </a:cubicBezTo>
                  <a:cubicBezTo>
                    <a:pt x="19" y="77"/>
                    <a:pt x="19" y="86"/>
                    <a:pt x="18" y="91"/>
                  </a:cubicBezTo>
                  <a:cubicBezTo>
                    <a:pt x="17" y="93"/>
                    <a:pt x="13" y="95"/>
                    <a:pt x="13" y="96"/>
                  </a:cubicBezTo>
                  <a:cubicBezTo>
                    <a:pt x="12" y="97"/>
                    <a:pt x="13" y="99"/>
                    <a:pt x="13" y="100"/>
                  </a:cubicBezTo>
                  <a:cubicBezTo>
                    <a:pt x="12" y="101"/>
                    <a:pt x="9" y="102"/>
                    <a:pt x="8" y="104"/>
                  </a:cubicBezTo>
                  <a:cubicBezTo>
                    <a:pt x="7" y="108"/>
                    <a:pt x="8" y="112"/>
                    <a:pt x="8" y="116"/>
                  </a:cubicBezTo>
                  <a:cubicBezTo>
                    <a:pt x="7" y="116"/>
                    <a:pt x="6" y="117"/>
                    <a:pt x="6" y="117"/>
                  </a:cubicBezTo>
                  <a:cubicBezTo>
                    <a:pt x="5" y="118"/>
                    <a:pt x="6" y="120"/>
                    <a:pt x="5" y="122"/>
                  </a:cubicBezTo>
                  <a:cubicBezTo>
                    <a:pt x="4" y="123"/>
                    <a:pt x="1" y="127"/>
                    <a:pt x="0" y="129"/>
                  </a:cubicBezTo>
                  <a:cubicBezTo>
                    <a:pt x="0" y="132"/>
                    <a:pt x="1" y="135"/>
                    <a:pt x="2" y="137"/>
                  </a:cubicBezTo>
                  <a:cubicBezTo>
                    <a:pt x="2" y="139"/>
                    <a:pt x="0" y="139"/>
                    <a:pt x="0" y="140"/>
                  </a:cubicBezTo>
                  <a:cubicBezTo>
                    <a:pt x="0" y="140"/>
                    <a:pt x="1" y="142"/>
                    <a:pt x="1" y="143"/>
                  </a:cubicBezTo>
                  <a:cubicBezTo>
                    <a:pt x="1" y="143"/>
                    <a:pt x="4" y="143"/>
                    <a:pt x="7" y="144"/>
                  </a:cubicBezTo>
                  <a:cubicBezTo>
                    <a:pt x="10" y="145"/>
                    <a:pt x="10" y="141"/>
                    <a:pt x="12" y="141"/>
                  </a:cubicBezTo>
                  <a:cubicBezTo>
                    <a:pt x="14" y="141"/>
                    <a:pt x="17" y="144"/>
                    <a:pt x="17" y="144"/>
                  </a:cubicBezTo>
                  <a:cubicBezTo>
                    <a:pt x="55" y="145"/>
                    <a:pt x="55" y="145"/>
                    <a:pt x="55" y="145"/>
                  </a:cubicBezTo>
                  <a:cubicBezTo>
                    <a:pt x="55" y="145"/>
                    <a:pt x="57" y="148"/>
                    <a:pt x="59" y="148"/>
                  </a:cubicBezTo>
                  <a:cubicBezTo>
                    <a:pt x="61" y="148"/>
                    <a:pt x="60" y="151"/>
                    <a:pt x="63" y="150"/>
                  </a:cubicBezTo>
                  <a:cubicBezTo>
                    <a:pt x="66" y="149"/>
                    <a:pt x="67" y="153"/>
                    <a:pt x="70" y="152"/>
                  </a:cubicBezTo>
                  <a:cubicBezTo>
                    <a:pt x="72" y="150"/>
                    <a:pt x="71" y="152"/>
                    <a:pt x="73" y="152"/>
                  </a:cubicBezTo>
                  <a:cubicBezTo>
                    <a:pt x="75" y="151"/>
                    <a:pt x="80" y="153"/>
                    <a:pt x="80" y="153"/>
                  </a:cubicBezTo>
                  <a:cubicBezTo>
                    <a:pt x="80" y="153"/>
                    <a:pt x="95" y="150"/>
                    <a:pt x="101" y="150"/>
                  </a:cubicBezTo>
                  <a:cubicBezTo>
                    <a:pt x="96" y="150"/>
                    <a:pt x="99" y="146"/>
                    <a:pt x="95" y="143"/>
                  </a:cubicBezTo>
                  <a:cubicBezTo>
                    <a:pt x="91" y="139"/>
                    <a:pt x="92" y="141"/>
                    <a:pt x="91" y="137"/>
                  </a:cubicBezTo>
                  <a:cubicBezTo>
                    <a:pt x="90" y="133"/>
                    <a:pt x="89" y="132"/>
                    <a:pt x="89" y="132"/>
                  </a:cubicBezTo>
                  <a:cubicBezTo>
                    <a:pt x="89" y="93"/>
                    <a:pt x="89" y="93"/>
                    <a:pt x="89" y="93"/>
                  </a:cubicBezTo>
                  <a:cubicBezTo>
                    <a:pt x="108" y="93"/>
                    <a:pt x="108" y="93"/>
                    <a:pt x="108" y="93"/>
                  </a:cubicBezTo>
                  <a:cubicBezTo>
                    <a:pt x="108" y="93"/>
                    <a:pt x="108" y="92"/>
                    <a:pt x="108" y="90"/>
                  </a:cubicBezTo>
                  <a:cubicBezTo>
                    <a:pt x="108" y="88"/>
                    <a:pt x="108" y="87"/>
                    <a:pt x="108" y="86"/>
                  </a:cubicBezTo>
                  <a:cubicBezTo>
                    <a:pt x="107" y="84"/>
                    <a:pt x="109" y="83"/>
                    <a:pt x="109" y="81"/>
                  </a:cubicBezTo>
                  <a:cubicBezTo>
                    <a:pt x="109" y="78"/>
                    <a:pt x="108" y="74"/>
                    <a:pt x="108" y="74"/>
                  </a:cubicBezTo>
                  <a:cubicBezTo>
                    <a:pt x="108" y="74"/>
                    <a:pt x="103" y="74"/>
                    <a:pt x="102" y="74"/>
                  </a:cubicBezTo>
                  <a:cubicBezTo>
                    <a:pt x="100" y="74"/>
                    <a:pt x="99" y="73"/>
                    <a:pt x="98" y="75"/>
                  </a:cubicBezTo>
                  <a:cubicBezTo>
                    <a:pt x="97" y="76"/>
                    <a:pt x="96" y="76"/>
                    <a:pt x="94" y="74"/>
                  </a:cubicBezTo>
                  <a:cubicBezTo>
                    <a:pt x="92" y="73"/>
                    <a:pt x="93" y="71"/>
                    <a:pt x="92" y="68"/>
                  </a:cubicBezTo>
                  <a:cubicBezTo>
                    <a:pt x="92" y="66"/>
                    <a:pt x="92" y="65"/>
                    <a:pt x="93" y="64"/>
                  </a:cubicBezTo>
                  <a:cubicBezTo>
                    <a:pt x="94" y="62"/>
                    <a:pt x="94" y="60"/>
                    <a:pt x="92" y="58"/>
                  </a:cubicBezTo>
                  <a:cubicBezTo>
                    <a:pt x="90" y="57"/>
                    <a:pt x="92" y="56"/>
                    <a:pt x="90" y="53"/>
                  </a:cubicBezTo>
                  <a:cubicBezTo>
                    <a:pt x="89" y="51"/>
                    <a:pt x="89" y="50"/>
                    <a:pt x="89" y="48"/>
                  </a:cubicBezTo>
                  <a:cubicBezTo>
                    <a:pt x="88" y="45"/>
                    <a:pt x="90" y="43"/>
                    <a:pt x="88" y="42"/>
                  </a:cubicBezTo>
                  <a:cubicBezTo>
                    <a:pt x="86" y="41"/>
                    <a:pt x="88" y="38"/>
                    <a:pt x="87" y="36"/>
                  </a:cubicBezTo>
                  <a:cubicBezTo>
                    <a:pt x="86" y="32"/>
                    <a:pt x="79" y="34"/>
                    <a:pt x="79" y="34"/>
                  </a:cubicBezTo>
                  <a:cubicBezTo>
                    <a:pt x="79" y="32"/>
                    <a:pt x="79" y="32"/>
                    <a:pt x="79" y="32"/>
                  </a:cubicBezTo>
                  <a:cubicBezTo>
                    <a:pt x="79" y="29"/>
                    <a:pt x="78" y="31"/>
                    <a:pt x="74" y="31"/>
                  </a:cubicBezTo>
                  <a:cubicBezTo>
                    <a:pt x="71" y="31"/>
                    <a:pt x="70" y="30"/>
                    <a:pt x="69" y="31"/>
                  </a:cubicBezTo>
                  <a:cubicBezTo>
                    <a:pt x="67" y="33"/>
                    <a:pt x="68" y="37"/>
                    <a:pt x="69" y="38"/>
                  </a:cubicBezTo>
                  <a:cubicBezTo>
                    <a:pt x="70" y="39"/>
                    <a:pt x="67" y="41"/>
                    <a:pt x="66" y="39"/>
                  </a:cubicBezTo>
                  <a:cubicBezTo>
                    <a:pt x="64" y="38"/>
                    <a:pt x="63" y="41"/>
                    <a:pt x="61" y="41"/>
                  </a:cubicBezTo>
                  <a:cubicBezTo>
                    <a:pt x="59" y="41"/>
                    <a:pt x="57" y="42"/>
                    <a:pt x="55" y="40"/>
                  </a:cubicBezTo>
                  <a:cubicBezTo>
                    <a:pt x="54" y="38"/>
                    <a:pt x="53" y="39"/>
                    <a:pt x="53" y="36"/>
                  </a:cubicBezTo>
                  <a:cubicBezTo>
                    <a:pt x="52" y="32"/>
                    <a:pt x="53" y="31"/>
                    <a:pt x="52" y="29"/>
                  </a:cubicBezTo>
                  <a:cubicBezTo>
                    <a:pt x="51" y="26"/>
                    <a:pt x="52" y="25"/>
                    <a:pt x="51" y="23"/>
                  </a:cubicBezTo>
                  <a:cubicBezTo>
                    <a:pt x="51" y="22"/>
                    <a:pt x="49" y="18"/>
                    <a:pt x="49" y="18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2" y="18"/>
                    <a:pt x="25" y="18"/>
                    <a:pt x="21" y="17"/>
                  </a:cubicBezTo>
                  <a:cubicBezTo>
                    <a:pt x="17" y="17"/>
                    <a:pt x="14" y="18"/>
                    <a:pt x="12" y="20"/>
                  </a:cubicBezTo>
                  <a:cubicBezTo>
                    <a:pt x="10" y="22"/>
                    <a:pt x="7" y="23"/>
                    <a:pt x="7" y="23"/>
                  </a:cubicBezTo>
                  <a:close/>
                </a:path>
              </a:pathLst>
            </a:custGeom>
            <a:grpFill/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64" name="Freeform 344">
              <a:extLst>
                <a:ext uri="{FF2B5EF4-FFF2-40B4-BE49-F238E27FC236}">
                  <a16:creationId xmlns:a16="http://schemas.microsoft.com/office/drawing/2014/main" id="{BE434DBC-1D14-4F80-95E1-126F6567DB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0770" y="2554186"/>
              <a:ext cx="10778" cy="14371"/>
            </a:xfrm>
            <a:custGeom>
              <a:avLst/>
              <a:gdLst>
                <a:gd name="T0" fmla="*/ 3 w 3"/>
                <a:gd name="T1" fmla="*/ 3 h 4"/>
                <a:gd name="T2" fmla="*/ 1 w 3"/>
                <a:gd name="T3" fmla="*/ 4 h 4"/>
                <a:gd name="T4" fmla="*/ 0 w 3"/>
                <a:gd name="T5" fmla="*/ 2 h 4"/>
                <a:gd name="T6" fmla="*/ 3 w 3"/>
                <a:gd name="T7" fmla="*/ 2 h 4"/>
                <a:gd name="T8" fmla="*/ 3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3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2" y="0"/>
                    <a:pt x="3" y="2"/>
                  </a:cubicBezTo>
                  <a:lnTo>
                    <a:pt x="3" y="3"/>
                  </a:ln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65" name="Freeform 345">
              <a:extLst>
                <a:ext uri="{FF2B5EF4-FFF2-40B4-BE49-F238E27FC236}">
                  <a16:creationId xmlns:a16="http://schemas.microsoft.com/office/drawing/2014/main" id="{FA70109C-7F5C-4667-B5F9-B1DDFF776C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0770" y="2554186"/>
              <a:ext cx="10778" cy="14371"/>
            </a:xfrm>
            <a:custGeom>
              <a:avLst/>
              <a:gdLst>
                <a:gd name="T0" fmla="*/ 3 w 3"/>
                <a:gd name="T1" fmla="*/ 3 h 4"/>
                <a:gd name="T2" fmla="*/ 1 w 3"/>
                <a:gd name="T3" fmla="*/ 4 h 4"/>
                <a:gd name="T4" fmla="*/ 0 w 3"/>
                <a:gd name="T5" fmla="*/ 2 h 4"/>
                <a:gd name="T6" fmla="*/ 3 w 3"/>
                <a:gd name="T7" fmla="*/ 2 h 4"/>
                <a:gd name="T8" fmla="*/ 3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3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2" y="0"/>
                    <a:pt x="3" y="2"/>
                  </a:cubicBezTo>
                  <a:lnTo>
                    <a:pt x="3" y="3"/>
                  </a:lnTo>
                  <a:close/>
                </a:path>
              </a:pathLst>
            </a:custGeom>
            <a:grpFill/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66" name="Freeform 346">
              <a:extLst>
                <a:ext uri="{FF2B5EF4-FFF2-40B4-BE49-F238E27FC236}">
                  <a16:creationId xmlns:a16="http://schemas.microsoft.com/office/drawing/2014/main" id="{BE21AF23-74A5-443C-BCA8-EFBEA311FE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4364" y="2787722"/>
              <a:ext cx="596408" cy="714979"/>
            </a:xfrm>
            <a:custGeom>
              <a:avLst/>
              <a:gdLst>
                <a:gd name="T0" fmla="*/ 122 w 169"/>
                <a:gd name="T1" fmla="*/ 189 h 203"/>
                <a:gd name="T2" fmla="*/ 105 w 169"/>
                <a:gd name="T3" fmla="*/ 200 h 203"/>
                <a:gd name="T4" fmla="*/ 96 w 169"/>
                <a:gd name="T5" fmla="*/ 197 h 203"/>
                <a:gd name="T6" fmla="*/ 93 w 169"/>
                <a:gd name="T7" fmla="*/ 187 h 203"/>
                <a:gd name="T8" fmla="*/ 84 w 169"/>
                <a:gd name="T9" fmla="*/ 180 h 203"/>
                <a:gd name="T10" fmla="*/ 0 w 169"/>
                <a:gd name="T11" fmla="*/ 116 h 203"/>
                <a:gd name="T12" fmla="*/ 0 w 169"/>
                <a:gd name="T13" fmla="*/ 100 h 203"/>
                <a:gd name="T14" fmla="*/ 7 w 169"/>
                <a:gd name="T15" fmla="*/ 93 h 203"/>
                <a:gd name="T16" fmla="*/ 22 w 169"/>
                <a:gd name="T17" fmla="*/ 86 h 203"/>
                <a:gd name="T18" fmla="*/ 34 w 169"/>
                <a:gd name="T19" fmla="*/ 80 h 203"/>
                <a:gd name="T20" fmla="*/ 46 w 169"/>
                <a:gd name="T21" fmla="*/ 68 h 203"/>
                <a:gd name="T22" fmla="*/ 52 w 169"/>
                <a:gd name="T23" fmla="*/ 58 h 203"/>
                <a:gd name="T24" fmla="*/ 56 w 169"/>
                <a:gd name="T25" fmla="*/ 47 h 203"/>
                <a:gd name="T26" fmla="*/ 52 w 169"/>
                <a:gd name="T27" fmla="*/ 36 h 203"/>
                <a:gd name="T28" fmla="*/ 51 w 169"/>
                <a:gd name="T29" fmla="*/ 22 h 203"/>
                <a:gd name="T30" fmla="*/ 57 w 169"/>
                <a:gd name="T31" fmla="*/ 21 h 203"/>
                <a:gd name="T32" fmla="*/ 70 w 169"/>
                <a:gd name="T33" fmla="*/ 13 h 203"/>
                <a:gd name="T34" fmla="*/ 79 w 169"/>
                <a:gd name="T35" fmla="*/ 9 h 203"/>
                <a:gd name="T36" fmla="*/ 85 w 169"/>
                <a:gd name="T37" fmla="*/ 5 h 203"/>
                <a:gd name="T38" fmla="*/ 94 w 169"/>
                <a:gd name="T39" fmla="*/ 5 h 203"/>
                <a:gd name="T40" fmla="*/ 115 w 169"/>
                <a:gd name="T41" fmla="*/ 2 h 203"/>
                <a:gd name="T42" fmla="*/ 119 w 169"/>
                <a:gd name="T43" fmla="*/ 2 h 203"/>
                <a:gd name="T44" fmla="*/ 124 w 169"/>
                <a:gd name="T45" fmla="*/ 1 h 203"/>
                <a:gd name="T46" fmla="*/ 132 w 169"/>
                <a:gd name="T47" fmla="*/ 5 h 203"/>
                <a:gd name="T48" fmla="*/ 135 w 169"/>
                <a:gd name="T49" fmla="*/ 1 h 203"/>
                <a:gd name="T50" fmla="*/ 139 w 169"/>
                <a:gd name="T51" fmla="*/ 10 h 203"/>
                <a:gd name="T52" fmla="*/ 142 w 169"/>
                <a:gd name="T53" fmla="*/ 24 h 203"/>
                <a:gd name="T54" fmla="*/ 136 w 169"/>
                <a:gd name="T55" fmla="*/ 34 h 203"/>
                <a:gd name="T56" fmla="*/ 134 w 169"/>
                <a:gd name="T57" fmla="*/ 46 h 203"/>
                <a:gd name="T58" fmla="*/ 140 w 169"/>
                <a:gd name="T59" fmla="*/ 55 h 203"/>
                <a:gd name="T60" fmla="*/ 148 w 169"/>
                <a:gd name="T61" fmla="*/ 76 h 203"/>
                <a:gd name="T62" fmla="*/ 148 w 169"/>
                <a:gd name="T63" fmla="*/ 81 h 203"/>
                <a:gd name="T64" fmla="*/ 150 w 169"/>
                <a:gd name="T65" fmla="*/ 102 h 203"/>
                <a:gd name="T66" fmla="*/ 148 w 169"/>
                <a:gd name="T67" fmla="*/ 108 h 203"/>
                <a:gd name="T68" fmla="*/ 142 w 169"/>
                <a:gd name="T69" fmla="*/ 124 h 203"/>
                <a:gd name="T70" fmla="*/ 148 w 169"/>
                <a:gd name="T71" fmla="*/ 134 h 203"/>
                <a:gd name="T72" fmla="*/ 154 w 169"/>
                <a:gd name="T73" fmla="*/ 145 h 203"/>
                <a:gd name="T74" fmla="*/ 164 w 169"/>
                <a:gd name="T75" fmla="*/ 15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9" h="203">
                  <a:moveTo>
                    <a:pt x="169" y="154"/>
                  </a:moveTo>
                  <a:cubicBezTo>
                    <a:pt x="122" y="189"/>
                    <a:pt x="122" y="189"/>
                    <a:pt x="122" y="189"/>
                  </a:cubicBezTo>
                  <a:cubicBezTo>
                    <a:pt x="117" y="198"/>
                    <a:pt x="117" y="198"/>
                    <a:pt x="117" y="198"/>
                  </a:cubicBezTo>
                  <a:cubicBezTo>
                    <a:pt x="105" y="200"/>
                    <a:pt x="105" y="200"/>
                    <a:pt x="105" y="200"/>
                  </a:cubicBezTo>
                  <a:cubicBezTo>
                    <a:pt x="105" y="200"/>
                    <a:pt x="96" y="203"/>
                    <a:pt x="96" y="202"/>
                  </a:cubicBezTo>
                  <a:cubicBezTo>
                    <a:pt x="97" y="201"/>
                    <a:pt x="97" y="199"/>
                    <a:pt x="96" y="197"/>
                  </a:cubicBezTo>
                  <a:cubicBezTo>
                    <a:pt x="95" y="195"/>
                    <a:pt x="95" y="196"/>
                    <a:pt x="96" y="192"/>
                  </a:cubicBezTo>
                  <a:cubicBezTo>
                    <a:pt x="97" y="188"/>
                    <a:pt x="95" y="189"/>
                    <a:pt x="93" y="187"/>
                  </a:cubicBezTo>
                  <a:cubicBezTo>
                    <a:pt x="91" y="186"/>
                    <a:pt x="89" y="186"/>
                    <a:pt x="87" y="184"/>
                  </a:cubicBezTo>
                  <a:cubicBezTo>
                    <a:pt x="84" y="183"/>
                    <a:pt x="84" y="180"/>
                    <a:pt x="84" y="180"/>
                  </a:cubicBezTo>
                  <a:cubicBezTo>
                    <a:pt x="29" y="138"/>
                    <a:pt x="29" y="138"/>
                    <a:pt x="29" y="138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1" y="99"/>
                    <a:pt x="2" y="97"/>
                  </a:cubicBezTo>
                  <a:cubicBezTo>
                    <a:pt x="4" y="96"/>
                    <a:pt x="5" y="94"/>
                    <a:pt x="7" y="93"/>
                  </a:cubicBezTo>
                  <a:cubicBezTo>
                    <a:pt x="8" y="91"/>
                    <a:pt x="10" y="90"/>
                    <a:pt x="13" y="89"/>
                  </a:cubicBezTo>
                  <a:cubicBezTo>
                    <a:pt x="17" y="89"/>
                    <a:pt x="20" y="89"/>
                    <a:pt x="22" y="86"/>
                  </a:cubicBezTo>
                  <a:cubicBezTo>
                    <a:pt x="25" y="82"/>
                    <a:pt x="25" y="84"/>
                    <a:pt x="28" y="84"/>
                  </a:cubicBezTo>
                  <a:cubicBezTo>
                    <a:pt x="30" y="83"/>
                    <a:pt x="30" y="82"/>
                    <a:pt x="34" y="80"/>
                  </a:cubicBezTo>
                  <a:cubicBezTo>
                    <a:pt x="37" y="78"/>
                    <a:pt x="40" y="70"/>
                    <a:pt x="40" y="70"/>
                  </a:cubicBezTo>
                  <a:cubicBezTo>
                    <a:pt x="40" y="70"/>
                    <a:pt x="43" y="70"/>
                    <a:pt x="46" y="68"/>
                  </a:cubicBezTo>
                  <a:cubicBezTo>
                    <a:pt x="48" y="66"/>
                    <a:pt x="47" y="66"/>
                    <a:pt x="47" y="63"/>
                  </a:cubicBezTo>
                  <a:cubicBezTo>
                    <a:pt x="47" y="60"/>
                    <a:pt x="52" y="60"/>
                    <a:pt x="52" y="58"/>
                  </a:cubicBezTo>
                  <a:cubicBezTo>
                    <a:pt x="52" y="55"/>
                    <a:pt x="57" y="54"/>
                    <a:pt x="58" y="52"/>
                  </a:cubicBezTo>
                  <a:cubicBezTo>
                    <a:pt x="60" y="51"/>
                    <a:pt x="58" y="49"/>
                    <a:pt x="56" y="47"/>
                  </a:cubicBezTo>
                  <a:cubicBezTo>
                    <a:pt x="55" y="44"/>
                    <a:pt x="55" y="44"/>
                    <a:pt x="55" y="41"/>
                  </a:cubicBezTo>
                  <a:cubicBezTo>
                    <a:pt x="55" y="38"/>
                    <a:pt x="52" y="39"/>
                    <a:pt x="52" y="36"/>
                  </a:cubicBezTo>
                  <a:cubicBezTo>
                    <a:pt x="52" y="33"/>
                    <a:pt x="53" y="31"/>
                    <a:pt x="54" y="28"/>
                  </a:cubicBezTo>
                  <a:cubicBezTo>
                    <a:pt x="54" y="26"/>
                    <a:pt x="51" y="22"/>
                    <a:pt x="51" y="22"/>
                  </a:cubicBezTo>
                  <a:cubicBezTo>
                    <a:pt x="52" y="22"/>
                    <a:pt x="53" y="21"/>
                    <a:pt x="54" y="21"/>
                  </a:cubicBezTo>
                  <a:cubicBezTo>
                    <a:pt x="55" y="20"/>
                    <a:pt x="56" y="21"/>
                    <a:pt x="57" y="21"/>
                  </a:cubicBezTo>
                  <a:cubicBezTo>
                    <a:pt x="59" y="19"/>
                    <a:pt x="60" y="15"/>
                    <a:pt x="63" y="14"/>
                  </a:cubicBezTo>
                  <a:cubicBezTo>
                    <a:pt x="66" y="13"/>
                    <a:pt x="68" y="14"/>
                    <a:pt x="70" y="13"/>
                  </a:cubicBezTo>
                  <a:cubicBezTo>
                    <a:pt x="72" y="13"/>
                    <a:pt x="73" y="10"/>
                    <a:pt x="74" y="9"/>
                  </a:cubicBezTo>
                  <a:cubicBezTo>
                    <a:pt x="76" y="9"/>
                    <a:pt x="78" y="10"/>
                    <a:pt x="79" y="9"/>
                  </a:cubicBezTo>
                  <a:cubicBezTo>
                    <a:pt x="79" y="9"/>
                    <a:pt x="79" y="7"/>
                    <a:pt x="80" y="7"/>
                  </a:cubicBezTo>
                  <a:cubicBezTo>
                    <a:pt x="81" y="6"/>
                    <a:pt x="83" y="6"/>
                    <a:pt x="85" y="5"/>
                  </a:cubicBezTo>
                  <a:cubicBezTo>
                    <a:pt x="85" y="5"/>
                    <a:pt x="86" y="3"/>
                    <a:pt x="86" y="3"/>
                  </a:cubicBezTo>
                  <a:cubicBezTo>
                    <a:pt x="88" y="3"/>
                    <a:pt x="92" y="5"/>
                    <a:pt x="94" y="5"/>
                  </a:cubicBezTo>
                  <a:cubicBezTo>
                    <a:pt x="99" y="5"/>
                    <a:pt x="101" y="2"/>
                    <a:pt x="105" y="2"/>
                  </a:cubicBezTo>
                  <a:cubicBezTo>
                    <a:pt x="109" y="2"/>
                    <a:pt x="111" y="3"/>
                    <a:pt x="115" y="2"/>
                  </a:cubicBezTo>
                  <a:cubicBezTo>
                    <a:pt x="115" y="2"/>
                    <a:pt x="115" y="3"/>
                    <a:pt x="115" y="3"/>
                  </a:cubicBezTo>
                  <a:cubicBezTo>
                    <a:pt x="117" y="4"/>
                    <a:pt x="118" y="2"/>
                    <a:pt x="119" y="2"/>
                  </a:cubicBezTo>
                  <a:cubicBezTo>
                    <a:pt x="122" y="2"/>
                    <a:pt x="122" y="3"/>
                    <a:pt x="124" y="3"/>
                  </a:cubicBezTo>
                  <a:cubicBezTo>
                    <a:pt x="124" y="1"/>
                    <a:pt x="124" y="1"/>
                    <a:pt x="124" y="1"/>
                  </a:cubicBezTo>
                  <a:cubicBezTo>
                    <a:pt x="126" y="1"/>
                    <a:pt x="127" y="1"/>
                    <a:pt x="128" y="0"/>
                  </a:cubicBezTo>
                  <a:cubicBezTo>
                    <a:pt x="130" y="2"/>
                    <a:pt x="131" y="2"/>
                    <a:pt x="132" y="5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4" y="3"/>
                    <a:pt x="134" y="2"/>
                    <a:pt x="135" y="1"/>
                  </a:cubicBezTo>
                  <a:cubicBezTo>
                    <a:pt x="136" y="1"/>
                    <a:pt x="137" y="1"/>
                    <a:pt x="138" y="2"/>
                  </a:cubicBezTo>
                  <a:cubicBezTo>
                    <a:pt x="138" y="2"/>
                    <a:pt x="137" y="9"/>
                    <a:pt x="139" y="10"/>
                  </a:cubicBezTo>
                  <a:cubicBezTo>
                    <a:pt x="141" y="11"/>
                    <a:pt x="140" y="13"/>
                    <a:pt x="140" y="15"/>
                  </a:cubicBezTo>
                  <a:cubicBezTo>
                    <a:pt x="140" y="17"/>
                    <a:pt x="142" y="20"/>
                    <a:pt x="142" y="24"/>
                  </a:cubicBezTo>
                  <a:cubicBezTo>
                    <a:pt x="143" y="27"/>
                    <a:pt x="140" y="26"/>
                    <a:pt x="140" y="28"/>
                  </a:cubicBezTo>
                  <a:cubicBezTo>
                    <a:pt x="140" y="30"/>
                    <a:pt x="138" y="33"/>
                    <a:pt x="136" y="34"/>
                  </a:cubicBezTo>
                  <a:cubicBezTo>
                    <a:pt x="134" y="34"/>
                    <a:pt x="133" y="33"/>
                    <a:pt x="133" y="36"/>
                  </a:cubicBezTo>
                  <a:cubicBezTo>
                    <a:pt x="133" y="39"/>
                    <a:pt x="134" y="46"/>
                    <a:pt x="134" y="46"/>
                  </a:cubicBezTo>
                  <a:cubicBezTo>
                    <a:pt x="134" y="46"/>
                    <a:pt x="137" y="45"/>
                    <a:pt x="138" y="47"/>
                  </a:cubicBezTo>
                  <a:cubicBezTo>
                    <a:pt x="139" y="49"/>
                    <a:pt x="140" y="55"/>
                    <a:pt x="140" y="55"/>
                  </a:cubicBezTo>
                  <a:cubicBezTo>
                    <a:pt x="145" y="56"/>
                    <a:pt x="145" y="56"/>
                    <a:pt x="145" y="56"/>
                  </a:cubicBezTo>
                  <a:cubicBezTo>
                    <a:pt x="148" y="76"/>
                    <a:pt x="148" y="76"/>
                    <a:pt x="148" y="76"/>
                  </a:cubicBezTo>
                  <a:cubicBezTo>
                    <a:pt x="147" y="76"/>
                    <a:pt x="147" y="76"/>
                    <a:pt x="146" y="77"/>
                  </a:cubicBezTo>
                  <a:cubicBezTo>
                    <a:pt x="145" y="78"/>
                    <a:pt x="148" y="81"/>
                    <a:pt x="148" y="81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50" y="102"/>
                    <a:pt x="150" y="102"/>
                    <a:pt x="150" y="102"/>
                  </a:cubicBezTo>
                  <a:cubicBezTo>
                    <a:pt x="150" y="102"/>
                    <a:pt x="146" y="105"/>
                    <a:pt x="147" y="105"/>
                  </a:cubicBezTo>
                  <a:cubicBezTo>
                    <a:pt x="149" y="105"/>
                    <a:pt x="148" y="108"/>
                    <a:pt x="148" y="108"/>
                  </a:cubicBezTo>
                  <a:cubicBezTo>
                    <a:pt x="148" y="108"/>
                    <a:pt x="148" y="116"/>
                    <a:pt x="147" y="120"/>
                  </a:cubicBezTo>
                  <a:cubicBezTo>
                    <a:pt x="147" y="123"/>
                    <a:pt x="142" y="124"/>
                    <a:pt x="142" y="124"/>
                  </a:cubicBezTo>
                  <a:cubicBezTo>
                    <a:pt x="142" y="124"/>
                    <a:pt x="143" y="126"/>
                    <a:pt x="145" y="128"/>
                  </a:cubicBezTo>
                  <a:cubicBezTo>
                    <a:pt x="146" y="130"/>
                    <a:pt x="146" y="133"/>
                    <a:pt x="148" y="134"/>
                  </a:cubicBezTo>
                  <a:cubicBezTo>
                    <a:pt x="150" y="136"/>
                    <a:pt x="150" y="137"/>
                    <a:pt x="150" y="140"/>
                  </a:cubicBezTo>
                  <a:cubicBezTo>
                    <a:pt x="150" y="142"/>
                    <a:pt x="152" y="145"/>
                    <a:pt x="154" y="145"/>
                  </a:cubicBezTo>
                  <a:cubicBezTo>
                    <a:pt x="156" y="145"/>
                    <a:pt x="158" y="146"/>
                    <a:pt x="160" y="147"/>
                  </a:cubicBezTo>
                  <a:cubicBezTo>
                    <a:pt x="162" y="147"/>
                    <a:pt x="162" y="150"/>
                    <a:pt x="164" y="150"/>
                  </a:cubicBezTo>
                  <a:cubicBezTo>
                    <a:pt x="166" y="150"/>
                    <a:pt x="169" y="154"/>
                    <a:pt x="169" y="154"/>
                  </a:cubicBez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67" name="Freeform 347">
              <a:extLst>
                <a:ext uri="{FF2B5EF4-FFF2-40B4-BE49-F238E27FC236}">
                  <a16:creationId xmlns:a16="http://schemas.microsoft.com/office/drawing/2014/main" id="{C052C81C-17CE-49D7-98B2-7861953A4F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4364" y="2787722"/>
              <a:ext cx="596408" cy="714979"/>
            </a:xfrm>
            <a:custGeom>
              <a:avLst/>
              <a:gdLst>
                <a:gd name="T0" fmla="*/ 122 w 169"/>
                <a:gd name="T1" fmla="*/ 189 h 203"/>
                <a:gd name="T2" fmla="*/ 105 w 169"/>
                <a:gd name="T3" fmla="*/ 200 h 203"/>
                <a:gd name="T4" fmla="*/ 96 w 169"/>
                <a:gd name="T5" fmla="*/ 197 h 203"/>
                <a:gd name="T6" fmla="*/ 93 w 169"/>
                <a:gd name="T7" fmla="*/ 187 h 203"/>
                <a:gd name="T8" fmla="*/ 84 w 169"/>
                <a:gd name="T9" fmla="*/ 180 h 203"/>
                <a:gd name="T10" fmla="*/ 0 w 169"/>
                <a:gd name="T11" fmla="*/ 116 h 203"/>
                <a:gd name="T12" fmla="*/ 0 w 169"/>
                <a:gd name="T13" fmla="*/ 100 h 203"/>
                <a:gd name="T14" fmla="*/ 7 w 169"/>
                <a:gd name="T15" fmla="*/ 93 h 203"/>
                <a:gd name="T16" fmla="*/ 22 w 169"/>
                <a:gd name="T17" fmla="*/ 86 h 203"/>
                <a:gd name="T18" fmla="*/ 34 w 169"/>
                <a:gd name="T19" fmla="*/ 80 h 203"/>
                <a:gd name="T20" fmla="*/ 46 w 169"/>
                <a:gd name="T21" fmla="*/ 68 h 203"/>
                <a:gd name="T22" fmla="*/ 52 w 169"/>
                <a:gd name="T23" fmla="*/ 58 h 203"/>
                <a:gd name="T24" fmla="*/ 56 w 169"/>
                <a:gd name="T25" fmla="*/ 47 h 203"/>
                <a:gd name="T26" fmla="*/ 52 w 169"/>
                <a:gd name="T27" fmla="*/ 36 h 203"/>
                <a:gd name="T28" fmla="*/ 51 w 169"/>
                <a:gd name="T29" fmla="*/ 22 h 203"/>
                <a:gd name="T30" fmla="*/ 57 w 169"/>
                <a:gd name="T31" fmla="*/ 21 h 203"/>
                <a:gd name="T32" fmla="*/ 70 w 169"/>
                <a:gd name="T33" fmla="*/ 13 h 203"/>
                <a:gd name="T34" fmla="*/ 79 w 169"/>
                <a:gd name="T35" fmla="*/ 9 h 203"/>
                <a:gd name="T36" fmla="*/ 85 w 169"/>
                <a:gd name="T37" fmla="*/ 5 h 203"/>
                <a:gd name="T38" fmla="*/ 94 w 169"/>
                <a:gd name="T39" fmla="*/ 5 h 203"/>
                <a:gd name="T40" fmla="*/ 115 w 169"/>
                <a:gd name="T41" fmla="*/ 2 h 203"/>
                <a:gd name="T42" fmla="*/ 119 w 169"/>
                <a:gd name="T43" fmla="*/ 2 h 203"/>
                <a:gd name="T44" fmla="*/ 124 w 169"/>
                <a:gd name="T45" fmla="*/ 1 h 203"/>
                <a:gd name="T46" fmla="*/ 132 w 169"/>
                <a:gd name="T47" fmla="*/ 5 h 203"/>
                <a:gd name="T48" fmla="*/ 135 w 169"/>
                <a:gd name="T49" fmla="*/ 1 h 203"/>
                <a:gd name="T50" fmla="*/ 139 w 169"/>
                <a:gd name="T51" fmla="*/ 10 h 203"/>
                <a:gd name="T52" fmla="*/ 142 w 169"/>
                <a:gd name="T53" fmla="*/ 24 h 203"/>
                <a:gd name="T54" fmla="*/ 136 w 169"/>
                <a:gd name="T55" fmla="*/ 34 h 203"/>
                <a:gd name="T56" fmla="*/ 134 w 169"/>
                <a:gd name="T57" fmla="*/ 46 h 203"/>
                <a:gd name="T58" fmla="*/ 140 w 169"/>
                <a:gd name="T59" fmla="*/ 55 h 203"/>
                <a:gd name="T60" fmla="*/ 148 w 169"/>
                <a:gd name="T61" fmla="*/ 76 h 203"/>
                <a:gd name="T62" fmla="*/ 148 w 169"/>
                <a:gd name="T63" fmla="*/ 81 h 203"/>
                <a:gd name="T64" fmla="*/ 150 w 169"/>
                <a:gd name="T65" fmla="*/ 102 h 203"/>
                <a:gd name="T66" fmla="*/ 148 w 169"/>
                <a:gd name="T67" fmla="*/ 108 h 203"/>
                <a:gd name="T68" fmla="*/ 142 w 169"/>
                <a:gd name="T69" fmla="*/ 124 h 203"/>
                <a:gd name="T70" fmla="*/ 148 w 169"/>
                <a:gd name="T71" fmla="*/ 134 h 203"/>
                <a:gd name="T72" fmla="*/ 154 w 169"/>
                <a:gd name="T73" fmla="*/ 145 h 203"/>
                <a:gd name="T74" fmla="*/ 164 w 169"/>
                <a:gd name="T75" fmla="*/ 15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9" h="203">
                  <a:moveTo>
                    <a:pt x="169" y="154"/>
                  </a:moveTo>
                  <a:cubicBezTo>
                    <a:pt x="122" y="189"/>
                    <a:pt x="122" y="189"/>
                    <a:pt x="122" y="189"/>
                  </a:cubicBezTo>
                  <a:cubicBezTo>
                    <a:pt x="117" y="198"/>
                    <a:pt x="117" y="198"/>
                    <a:pt x="117" y="198"/>
                  </a:cubicBezTo>
                  <a:cubicBezTo>
                    <a:pt x="105" y="200"/>
                    <a:pt x="105" y="200"/>
                    <a:pt x="105" y="200"/>
                  </a:cubicBezTo>
                  <a:cubicBezTo>
                    <a:pt x="105" y="200"/>
                    <a:pt x="96" y="203"/>
                    <a:pt x="96" y="202"/>
                  </a:cubicBezTo>
                  <a:cubicBezTo>
                    <a:pt x="97" y="201"/>
                    <a:pt x="97" y="199"/>
                    <a:pt x="96" y="197"/>
                  </a:cubicBezTo>
                  <a:cubicBezTo>
                    <a:pt x="95" y="195"/>
                    <a:pt x="95" y="196"/>
                    <a:pt x="96" y="192"/>
                  </a:cubicBezTo>
                  <a:cubicBezTo>
                    <a:pt x="97" y="188"/>
                    <a:pt x="95" y="189"/>
                    <a:pt x="93" y="187"/>
                  </a:cubicBezTo>
                  <a:cubicBezTo>
                    <a:pt x="91" y="186"/>
                    <a:pt x="89" y="186"/>
                    <a:pt x="87" y="184"/>
                  </a:cubicBezTo>
                  <a:cubicBezTo>
                    <a:pt x="84" y="183"/>
                    <a:pt x="84" y="180"/>
                    <a:pt x="84" y="180"/>
                  </a:cubicBezTo>
                  <a:cubicBezTo>
                    <a:pt x="29" y="138"/>
                    <a:pt x="29" y="138"/>
                    <a:pt x="29" y="138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1" y="99"/>
                    <a:pt x="2" y="97"/>
                  </a:cubicBezTo>
                  <a:cubicBezTo>
                    <a:pt x="4" y="96"/>
                    <a:pt x="5" y="94"/>
                    <a:pt x="7" y="93"/>
                  </a:cubicBezTo>
                  <a:cubicBezTo>
                    <a:pt x="8" y="91"/>
                    <a:pt x="10" y="90"/>
                    <a:pt x="13" y="89"/>
                  </a:cubicBezTo>
                  <a:cubicBezTo>
                    <a:pt x="17" y="89"/>
                    <a:pt x="20" y="89"/>
                    <a:pt x="22" y="86"/>
                  </a:cubicBezTo>
                  <a:cubicBezTo>
                    <a:pt x="25" y="82"/>
                    <a:pt x="25" y="84"/>
                    <a:pt x="28" y="84"/>
                  </a:cubicBezTo>
                  <a:cubicBezTo>
                    <a:pt x="30" y="83"/>
                    <a:pt x="30" y="82"/>
                    <a:pt x="34" y="80"/>
                  </a:cubicBezTo>
                  <a:cubicBezTo>
                    <a:pt x="37" y="78"/>
                    <a:pt x="40" y="70"/>
                    <a:pt x="40" y="70"/>
                  </a:cubicBezTo>
                  <a:cubicBezTo>
                    <a:pt x="40" y="70"/>
                    <a:pt x="43" y="70"/>
                    <a:pt x="46" y="68"/>
                  </a:cubicBezTo>
                  <a:cubicBezTo>
                    <a:pt x="48" y="66"/>
                    <a:pt x="47" y="66"/>
                    <a:pt x="47" y="63"/>
                  </a:cubicBezTo>
                  <a:cubicBezTo>
                    <a:pt x="47" y="60"/>
                    <a:pt x="52" y="60"/>
                    <a:pt x="52" y="58"/>
                  </a:cubicBezTo>
                  <a:cubicBezTo>
                    <a:pt x="52" y="55"/>
                    <a:pt x="57" y="54"/>
                    <a:pt x="58" y="52"/>
                  </a:cubicBezTo>
                  <a:cubicBezTo>
                    <a:pt x="60" y="51"/>
                    <a:pt x="58" y="49"/>
                    <a:pt x="56" y="47"/>
                  </a:cubicBezTo>
                  <a:cubicBezTo>
                    <a:pt x="55" y="44"/>
                    <a:pt x="55" y="44"/>
                    <a:pt x="55" y="41"/>
                  </a:cubicBezTo>
                  <a:cubicBezTo>
                    <a:pt x="55" y="38"/>
                    <a:pt x="52" y="39"/>
                    <a:pt x="52" y="36"/>
                  </a:cubicBezTo>
                  <a:cubicBezTo>
                    <a:pt x="52" y="33"/>
                    <a:pt x="53" y="31"/>
                    <a:pt x="54" y="28"/>
                  </a:cubicBezTo>
                  <a:cubicBezTo>
                    <a:pt x="54" y="26"/>
                    <a:pt x="51" y="22"/>
                    <a:pt x="51" y="22"/>
                  </a:cubicBezTo>
                  <a:cubicBezTo>
                    <a:pt x="52" y="22"/>
                    <a:pt x="53" y="21"/>
                    <a:pt x="54" y="21"/>
                  </a:cubicBezTo>
                  <a:cubicBezTo>
                    <a:pt x="55" y="20"/>
                    <a:pt x="56" y="21"/>
                    <a:pt x="57" y="21"/>
                  </a:cubicBezTo>
                  <a:cubicBezTo>
                    <a:pt x="59" y="19"/>
                    <a:pt x="60" y="15"/>
                    <a:pt x="63" y="14"/>
                  </a:cubicBezTo>
                  <a:cubicBezTo>
                    <a:pt x="66" y="13"/>
                    <a:pt x="68" y="14"/>
                    <a:pt x="70" y="13"/>
                  </a:cubicBezTo>
                  <a:cubicBezTo>
                    <a:pt x="72" y="13"/>
                    <a:pt x="73" y="10"/>
                    <a:pt x="74" y="9"/>
                  </a:cubicBezTo>
                  <a:cubicBezTo>
                    <a:pt x="76" y="9"/>
                    <a:pt x="78" y="10"/>
                    <a:pt x="79" y="9"/>
                  </a:cubicBezTo>
                  <a:cubicBezTo>
                    <a:pt x="79" y="9"/>
                    <a:pt x="79" y="7"/>
                    <a:pt x="80" y="7"/>
                  </a:cubicBezTo>
                  <a:cubicBezTo>
                    <a:pt x="81" y="6"/>
                    <a:pt x="83" y="6"/>
                    <a:pt x="85" y="5"/>
                  </a:cubicBezTo>
                  <a:cubicBezTo>
                    <a:pt x="85" y="5"/>
                    <a:pt x="86" y="3"/>
                    <a:pt x="86" y="3"/>
                  </a:cubicBezTo>
                  <a:cubicBezTo>
                    <a:pt x="88" y="3"/>
                    <a:pt x="92" y="5"/>
                    <a:pt x="94" y="5"/>
                  </a:cubicBezTo>
                  <a:cubicBezTo>
                    <a:pt x="99" y="5"/>
                    <a:pt x="101" y="2"/>
                    <a:pt x="105" y="2"/>
                  </a:cubicBezTo>
                  <a:cubicBezTo>
                    <a:pt x="109" y="2"/>
                    <a:pt x="111" y="3"/>
                    <a:pt x="115" y="2"/>
                  </a:cubicBezTo>
                  <a:cubicBezTo>
                    <a:pt x="115" y="2"/>
                    <a:pt x="115" y="3"/>
                    <a:pt x="115" y="3"/>
                  </a:cubicBezTo>
                  <a:cubicBezTo>
                    <a:pt x="117" y="4"/>
                    <a:pt x="118" y="2"/>
                    <a:pt x="119" y="2"/>
                  </a:cubicBezTo>
                  <a:cubicBezTo>
                    <a:pt x="122" y="2"/>
                    <a:pt x="122" y="3"/>
                    <a:pt x="124" y="3"/>
                  </a:cubicBezTo>
                  <a:cubicBezTo>
                    <a:pt x="124" y="1"/>
                    <a:pt x="124" y="1"/>
                    <a:pt x="124" y="1"/>
                  </a:cubicBezTo>
                  <a:cubicBezTo>
                    <a:pt x="126" y="1"/>
                    <a:pt x="127" y="1"/>
                    <a:pt x="128" y="0"/>
                  </a:cubicBezTo>
                  <a:cubicBezTo>
                    <a:pt x="130" y="2"/>
                    <a:pt x="131" y="2"/>
                    <a:pt x="132" y="5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4" y="3"/>
                    <a:pt x="134" y="2"/>
                    <a:pt x="135" y="1"/>
                  </a:cubicBezTo>
                  <a:cubicBezTo>
                    <a:pt x="136" y="1"/>
                    <a:pt x="137" y="1"/>
                    <a:pt x="138" y="2"/>
                  </a:cubicBezTo>
                  <a:cubicBezTo>
                    <a:pt x="138" y="2"/>
                    <a:pt x="137" y="9"/>
                    <a:pt x="139" y="10"/>
                  </a:cubicBezTo>
                  <a:cubicBezTo>
                    <a:pt x="141" y="11"/>
                    <a:pt x="140" y="13"/>
                    <a:pt x="140" y="15"/>
                  </a:cubicBezTo>
                  <a:cubicBezTo>
                    <a:pt x="140" y="17"/>
                    <a:pt x="142" y="20"/>
                    <a:pt x="142" y="24"/>
                  </a:cubicBezTo>
                  <a:cubicBezTo>
                    <a:pt x="143" y="27"/>
                    <a:pt x="140" y="26"/>
                    <a:pt x="140" y="28"/>
                  </a:cubicBezTo>
                  <a:cubicBezTo>
                    <a:pt x="140" y="30"/>
                    <a:pt x="138" y="33"/>
                    <a:pt x="136" y="34"/>
                  </a:cubicBezTo>
                  <a:cubicBezTo>
                    <a:pt x="134" y="34"/>
                    <a:pt x="133" y="33"/>
                    <a:pt x="133" y="36"/>
                  </a:cubicBezTo>
                  <a:cubicBezTo>
                    <a:pt x="133" y="39"/>
                    <a:pt x="134" y="46"/>
                    <a:pt x="134" y="46"/>
                  </a:cubicBezTo>
                  <a:cubicBezTo>
                    <a:pt x="134" y="46"/>
                    <a:pt x="137" y="45"/>
                    <a:pt x="138" y="47"/>
                  </a:cubicBezTo>
                  <a:cubicBezTo>
                    <a:pt x="139" y="49"/>
                    <a:pt x="140" y="55"/>
                    <a:pt x="140" y="55"/>
                  </a:cubicBezTo>
                  <a:cubicBezTo>
                    <a:pt x="145" y="56"/>
                    <a:pt x="145" y="56"/>
                    <a:pt x="145" y="56"/>
                  </a:cubicBezTo>
                  <a:cubicBezTo>
                    <a:pt x="148" y="76"/>
                    <a:pt x="148" y="76"/>
                    <a:pt x="148" y="76"/>
                  </a:cubicBezTo>
                  <a:cubicBezTo>
                    <a:pt x="147" y="76"/>
                    <a:pt x="147" y="76"/>
                    <a:pt x="146" y="77"/>
                  </a:cubicBezTo>
                  <a:cubicBezTo>
                    <a:pt x="145" y="78"/>
                    <a:pt x="148" y="81"/>
                    <a:pt x="148" y="81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50" y="102"/>
                    <a:pt x="150" y="102"/>
                    <a:pt x="150" y="102"/>
                  </a:cubicBezTo>
                  <a:cubicBezTo>
                    <a:pt x="150" y="102"/>
                    <a:pt x="146" y="105"/>
                    <a:pt x="147" y="105"/>
                  </a:cubicBezTo>
                  <a:cubicBezTo>
                    <a:pt x="149" y="105"/>
                    <a:pt x="148" y="108"/>
                    <a:pt x="148" y="108"/>
                  </a:cubicBezTo>
                  <a:cubicBezTo>
                    <a:pt x="148" y="108"/>
                    <a:pt x="148" y="116"/>
                    <a:pt x="147" y="120"/>
                  </a:cubicBezTo>
                  <a:cubicBezTo>
                    <a:pt x="147" y="123"/>
                    <a:pt x="142" y="124"/>
                    <a:pt x="142" y="124"/>
                  </a:cubicBezTo>
                  <a:cubicBezTo>
                    <a:pt x="142" y="124"/>
                    <a:pt x="143" y="126"/>
                    <a:pt x="145" y="128"/>
                  </a:cubicBezTo>
                  <a:cubicBezTo>
                    <a:pt x="146" y="130"/>
                    <a:pt x="146" y="133"/>
                    <a:pt x="148" y="134"/>
                  </a:cubicBezTo>
                  <a:cubicBezTo>
                    <a:pt x="150" y="136"/>
                    <a:pt x="150" y="137"/>
                    <a:pt x="150" y="140"/>
                  </a:cubicBezTo>
                  <a:cubicBezTo>
                    <a:pt x="150" y="142"/>
                    <a:pt x="152" y="145"/>
                    <a:pt x="154" y="145"/>
                  </a:cubicBezTo>
                  <a:cubicBezTo>
                    <a:pt x="156" y="145"/>
                    <a:pt x="158" y="146"/>
                    <a:pt x="160" y="147"/>
                  </a:cubicBezTo>
                  <a:cubicBezTo>
                    <a:pt x="162" y="147"/>
                    <a:pt x="162" y="150"/>
                    <a:pt x="164" y="150"/>
                  </a:cubicBezTo>
                  <a:cubicBezTo>
                    <a:pt x="166" y="150"/>
                    <a:pt x="169" y="154"/>
                    <a:pt x="169" y="154"/>
                  </a:cubicBezTo>
                  <a:close/>
                </a:path>
              </a:pathLst>
            </a:custGeom>
            <a:grpFill/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68" name="Freeform 348">
              <a:extLst>
                <a:ext uri="{FF2B5EF4-FFF2-40B4-BE49-F238E27FC236}">
                  <a16:creationId xmlns:a16="http://schemas.microsoft.com/office/drawing/2014/main" id="{C61CE876-0AE9-4241-908F-291CF12412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6100" y="2561372"/>
              <a:ext cx="59282" cy="120362"/>
            </a:xfrm>
            <a:custGeom>
              <a:avLst/>
              <a:gdLst>
                <a:gd name="T0" fmla="*/ 0 w 17"/>
                <a:gd name="T1" fmla="*/ 6 h 34"/>
                <a:gd name="T2" fmla="*/ 1 w 17"/>
                <a:gd name="T3" fmla="*/ 8 h 34"/>
                <a:gd name="T4" fmla="*/ 4 w 17"/>
                <a:gd name="T5" fmla="*/ 8 h 34"/>
                <a:gd name="T6" fmla="*/ 4 w 17"/>
                <a:gd name="T7" fmla="*/ 15 h 34"/>
                <a:gd name="T8" fmla="*/ 2 w 17"/>
                <a:gd name="T9" fmla="*/ 24 h 34"/>
                <a:gd name="T10" fmla="*/ 9 w 17"/>
                <a:gd name="T11" fmla="*/ 31 h 34"/>
                <a:gd name="T12" fmla="*/ 10 w 17"/>
                <a:gd name="T13" fmla="*/ 34 h 34"/>
                <a:gd name="T14" fmla="*/ 12 w 17"/>
                <a:gd name="T15" fmla="*/ 34 h 34"/>
                <a:gd name="T16" fmla="*/ 13 w 17"/>
                <a:gd name="T17" fmla="*/ 32 h 34"/>
                <a:gd name="T18" fmla="*/ 15 w 17"/>
                <a:gd name="T19" fmla="*/ 31 h 34"/>
                <a:gd name="T20" fmla="*/ 17 w 17"/>
                <a:gd name="T21" fmla="*/ 27 h 34"/>
                <a:gd name="T22" fmla="*/ 17 w 17"/>
                <a:gd name="T23" fmla="*/ 23 h 34"/>
                <a:gd name="T24" fmla="*/ 15 w 17"/>
                <a:gd name="T25" fmla="*/ 19 h 34"/>
                <a:gd name="T26" fmla="*/ 14 w 17"/>
                <a:gd name="T27" fmla="*/ 15 h 34"/>
                <a:gd name="T28" fmla="*/ 15 w 17"/>
                <a:gd name="T29" fmla="*/ 10 h 34"/>
                <a:gd name="T30" fmla="*/ 14 w 17"/>
                <a:gd name="T31" fmla="*/ 5 h 34"/>
                <a:gd name="T32" fmla="*/ 10 w 17"/>
                <a:gd name="T33" fmla="*/ 1 h 34"/>
                <a:gd name="T34" fmla="*/ 8 w 17"/>
                <a:gd name="T35" fmla="*/ 3 h 34"/>
                <a:gd name="T36" fmla="*/ 6 w 17"/>
                <a:gd name="T37" fmla="*/ 0 h 34"/>
                <a:gd name="T38" fmla="*/ 1 w 17"/>
                <a:gd name="T39" fmla="*/ 3 h 34"/>
                <a:gd name="T40" fmla="*/ 0 w 17"/>
                <a:gd name="T41" fmla="*/ 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34">
                  <a:moveTo>
                    <a:pt x="0" y="6"/>
                  </a:moveTo>
                  <a:cubicBezTo>
                    <a:pt x="0" y="7"/>
                    <a:pt x="1" y="7"/>
                    <a:pt x="1" y="8"/>
                  </a:cubicBezTo>
                  <a:cubicBezTo>
                    <a:pt x="2" y="8"/>
                    <a:pt x="4" y="8"/>
                    <a:pt x="4" y="8"/>
                  </a:cubicBezTo>
                  <a:cubicBezTo>
                    <a:pt x="4" y="11"/>
                    <a:pt x="3" y="15"/>
                    <a:pt x="4" y="15"/>
                  </a:cubicBezTo>
                  <a:cubicBezTo>
                    <a:pt x="4" y="18"/>
                    <a:pt x="2" y="20"/>
                    <a:pt x="2" y="24"/>
                  </a:cubicBezTo>
                  <a:cubicBezTo>
                    <a:pt x="3" y="28"/>
                    <a:pt x="7" y="29"/>
                    <a:pt x="9" y="31"/>
                  </a:cubicBezTo>
                  <a:cubicBezTo>
                    <a:pt x="10" y="32"/>
                    <a:pt x="10" y="33"/>
                    <a:pt x="10" y="34"/>
                  </a:cubicBezTo>
                  <a:cubicBezTo>
                    <a:pt x="10" y="34"/>
                    <a:pt x="11" y="34"/>
                    <a:pt x="12" y="34"/>
                  </a:cubicBezTo>
                  <a:cubicBezTo>
                    <a:pt x="14" y="34"/>
                    <a:pt x="13" y="32"/>
                    <a:pt x="13" y="32"/>
                  </a:cubicBezTo>
                  <a:cubicBezTo>
                    <a:pt x="13" y="32"/>
                    <a:pt x="15" y="32"/>
                    <a:pt x="15" y="31"/>
                  </a:cubicBezTo>
                  <a:cubicBezTo>
                    <a:pt x="16" y="29"/>
                    <a:pt x="17" y="27"/>
                    <a:pt x="17" y="27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6" y="21"/>
                    <a:pt x="15" y="19"/>
                  </a:cubicBezTo>
                  <a:cubicBezTo>
                    <a:pt x="13" y="17"/>
                    <a:pt x="13" y="17"/>
                    <a:pt x="14" y="15"/>
                  </a:cubicBezTo>
                  <a:cubicBezTo>
                    <a:pt x="15" y="13"/>
                    <a:pt x="15" y="10"/>
                    <a:pt x="15" y="1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" y="3"/>
                    <a:pt x="1" y="3"/>
                    <a:pt x="1" y="3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69" name="Freeform 349">
              <a:extLst>
                <a:ext uri="{FF2B5EF4-FFF2-40B4-BE49-F238E27FC236}">
                  <a16:creationId xmlns:a16="http://schemas.microsoft.com/office/drawing/2014/main" id="{E931F8B5-5CEE-48B2-8319-A3228B9CFA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6100" y="2561372"/>
              <a:ext cx="59282" cy="120362"/>
            </a:xfrm>
            <a:custGeom>
              <a:avLst/>
              <a:gdLst>
                <a:gd name="T0" fmla="*/ 0 w 17"/>
                <a:gd name="T1" fmla="*/ 6 h 34"/>
                <a:gd name="T2" fmla="*/ 1 w 17"/>
                <a:gd name="T3" fmla="*/ 8 h 34"/>
                <a:gd name="T4" fmla="*/ 4 w 17"/>
                <a:gd name="T5" fmla="*/ 8 h 34"/>
                <a:gd name="T6" fmla="*/ 4 w 17"/>
                <a:gd name="T7" fmla="*/ 15 h 34"/>
                <a:gd name="T8" fmla="*/ 2 w 17"/>
                <a:gd name="T9" fmla="*/ 24 h 34"/>
                <a:gd name="T10" fmla="*/ 9 w 17"/>
                <a:gd name="T11" fmla="*/ 31 h 34"/>
                <a:gd name="T12" fmla="*/ 10 w 17"/>
                <a:gd name="T13" fmla="*/ 34 h 34"/>
                <a:gd name="T14" fmla="*/ 12 w 17"/>
                <a:gd name="T15" fmla="*/ 34 h 34"/>
                <a:gd name="T16" fmla="*/ 13 w 17"/>
                <a:gd name="T17" fmla="*/ 32 h 34"/>
                <a:gd name="T18" fmla="*/ 15 w 17"/>
                <a:gd name="T19" fmla="*/ 31 h 34"/>
                <a:gd name="T20" fmla="*/ 17 w 17"/>
                <a:gd name="T21" fmla="*/ 27 h 34"/>
                <a:gd name="T22" fmla="*/ 17 w 17"/>
                <a:gd name="T23" fmla="*/ 23 h 34"/>
                <a:gd name="T24" fmla="*/ 15 w 17"/>
                <a:gd name="T25" fmla="*/ 19 h 34"/>
                <a:gd name="T26" fmla="*/ 14 w 17"/>
                <a:gd name="T27" fmla="*/ 15 h 34"/>
                <a:gd name="T28" fmla="*/ 15 w 17"/>
                <a:gd name="T29" fmla="*/ 10 h 34"/>
                <a:gd name="T30" fmla="*/ 14 w 17"/>
                <a:gd name="T31" fmla="*/ 5 h 34"/>
                <a:gd name="T32" fmla="*/ 10 w 17"/>
                <a:gd name="T33" fmla="*/ 1 h 34"/>
                <a:gd name="T34" fmla="*/ 8 w 17"/>
                <a:gd name="T35" fmla="*/ 3 h 34"/>
                <a:gd name="T36" fmla="*/ 6 w 17"/>
                <a:gd name="T37" fmla="*/ 0 h 34"/>
                <a:gd name="T38" fmla="*/ 1 w 17"/>
                <a:gd name="T39" fmla="*/ 3 h 34"/>
                <a:gd name="T40" fmla="*/ 0 w 17"/>
                <a:gd name="T41" fmla="*/ 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34">
                  <a:moveTo>
                    <a:pt x="0" y="6"/>
                  </a:moveTo>
                  <a:cubicBezTo>
                    <a:pt x="0" y="7"/>
                    <a:pt x="1" y="7"/>
                    <a:pt x="1" y="8"/>
                  </a:cubicBezTo>
                  <a:cubicBezTo>
                    <a:pt x="2" y="8"/>
                    <a:pt x="4" y="8"/>
                    <a:pt x="4" y="8"/>
                  </a:cubicBezTo>
                  <a:cubicBezTo>
                    <a:pt x="4" y="11"/>
                    <a:pt x="3" y="15"/>
                    <a:pt x="4" y="15"/>
                  </a:cubicBezTo>
                  <a:cubicBezTo>
                    <a:pt x="4" y="18"/>
                    <a:pt x="2" y="20"/>
                    <a:pt x="2" y="24"/>
                  </a:cubicBezTo>
                  <a:cubicBezTo>
                    <a:pt x="3" y="28"/>
                    <a:pt x="7" y="29"/>
                    <a:pt x="9" y="31"/>
                  </a:cubicBezTo>
                  <a:cubicBezTo>
                    <a:pt x="10" y="32"/>
                    <a:pt x="10" y="33"/>
                    <a:pt x="10" y="34"/>
                  </a:cubicBezTo>
                  <a:cubicBezTo>
                    <a:pt x="10" y="34"/>
                    <a:pt x="11" y="34"/>
                    <a:pt x="12" y="34"/>
                  </a:cubicBezTo>
                  <a:cubicBezTo>
                    <a:pt x="14" y="34"/>
                    <a:pt x="13" y="32"/>
                    <a:pt x="13" y="32"/>
                  </a:cubicBezTo>
                  <a:cubicBezTo>
                    <a:pt x="13" y="32"/>
                    <a:pt x="15" y="32"/>
                    <a:pt x="15" y="31"/>
                  </a:cubicBezTo>
                  <a:cubicBezTo>
                    <a:pt x="16" y="29"/>
                    <a:pt x="17" y="27"/>
                    <a:pt x="17" y="27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6" y="21"/>
                    <a:pt x="15" y="19"/>
                  </a:cubicBezTo>
                  <a:cubicBezTo>
                    <a:pt x="13" y="17"/>
                    <a:pt x="13" y="17"/>
                    <a:pt x="14" y="15"/>
                  </a:cubicBezTo>
                  <a:cubicBezTo>
                    <a:pt x="15" y="13"/>
                    <a:pt x="15" y="10"/>
                    <a:pt x="15" y="1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" y="3"/>
                    <a:pt x="1" y="3"/>
                    <a:pt x="1" y="3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70" name="Freeform 350">
              <a:extLst>
                <a:ext uri="{FF2B5EF4-FFF2-40B4-BE49-F238E27FC236}">
                  <a16:creationId xmlns:a16="http://schemas.microsoft.com/office/drawing/2014/main" id="{5C008162-BC25-4DF6-B917-970A8E6FF9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5196" y="1113449"/>
              <a:ext cx="11378455" cy="1029356"/>
            </a:xfrm>
            <a:custGeom>
              <a:avLst/>
              <a:gdLst>
                <a:gd name="T0" fmla="*/ 3206 w 3230"/>
                <a:gd name="T1" fmla="*/ 128 h 292"/>
                <a:gd name="T2" fmla="*/ 3227 w 3230"/>
                <a:gd name="T3" fmla="*/ 139 h 292"/>
                <a:gd name="T4" fmla="*/ 422 w 3230"/>
                <a:gd name="T5" fmla="*/ 230 h 292"/>
                <a:gd name="T6" fmla="*/ 435 w 3230"/>
                <a:gd name="T7" fmla="*/ 226 h 292"/>
                <a:gd name="T8" fmla="*/ 419 w 3230"/>
                <a:gd name="T9" fmla="*/ 204 h 292"/>
                <a:gd name="T10" fmla="*/ 407 w 3230"/>
                <a:gd name="T11" fmla="*/ 193 h 292"/>
                <a:gd name="T12" fmla="*/ 198 w 3230"/>
                <a:gd name="T13" fmla="*/ 242 h 292"/>
                <a:gd name="T14" fmla="*/ 215 w 3230"/>
                <a:gd name="T15" fmla="*/ 183 h 292"/>
                <a:gd name="T16" fmla="*/ 306 w 3230"/>
                <a:gd name="T17" fmla="*/ 164 h 292"/>
                <a:gd name="T18" fmla="*/ 14 w 3230"/>
                <a:gd name="T19" fmla="*/ 288 h 292"/>
                <a:gd name="T20" fmla="*/ 53 w 3230"/>
                <a:gd name="T21" fmla="*/ 284 h 292"/>
                <a:gd name="T22" fmla="*/ 20 w 3230"/>
                <a:gd name="T23" fmla="*/ 282 h 292"/>
                <a:gd name="T24" fmla="*/ 71 w 3230"/>
                <a:gd name="T25" fmla="*/ 283 h 292"/>
                <a:gd name="T26" fmla="*/ 122 w 3230"/>
                <a:gd name="T27" fmla="*/ 270 h 292"/>
                <a:gd name="T28" fmla="*/ 132 w 3230"/>
                <a:gd name="T29" fmla="*/ 270 h 292"/>
                <a:gd name="T30" fmla="*/ 167 w 3230"/>
                <a:gd name="T31" fmla="*/ 248 h 292"/>
                <a:gd name="T32" fmla="*/ 441 w 3230"/>
                <a:gd name="T33" fmla="*/ 244 h 292"/>
                <a:gd name="T34" fmla="*/ 440 w 3230"/>
                <a:gd name="T35" fmla="*/ 236 h 292"/>
                <a:gd name="T36" fmla="*/ 421 w 3230"/>
                <a:gd name="T37" fmla="*/ 222 h 292"/>
                <a:gd name="T38" fmla="*/ 424 w 3230"/>
                <a:gd name="T39" fmla="*/ 216 h 292"/>
                <a:gd name="T40" fmla="*/ 252 w 3230"/>
                <a:gd name="T41" fmla="*/ 204 h 292"/>
                <a:gd name="T42" fmla="*/ 254 w 3230"/>
                <a:gd name="T43" fmla="*/ 216 h 292"/>
                <a:gd name="T44" fmla="*/ 263 w 3230"/>
                <a:gd name="T45" fmla="*/ 196 h 292"/>
                <a:gd name="T46" fmla="*/ 150 w 3230"/>
                <a:gd name="T47" fmla="*/ 171 h 292"/>
                <a:gd name="T48" fmla="*/ 119 w 3230"/>
                <a:gd name="T49" fmla="*/ 129 h 292"/>
                <a:gd name="T50" fmla="*/ 351 w 3230"/>
                <a:gd name="T51" fmla="*/ 17 h 292"/>
                <a:gd name="T52" fmla="*/ 301 w 3230"/>
                <a:gd name="T53" fmla="*/ 15 h 292"/>
                <a:gd name="T54" fmla="*/ 260 w 3230"/>
                <a:gd name="T55" fmla="*/ 10 h 292"/>
                <a:gd name="T56" fmla="*/ 212 w 3230"/>
                <a:gd name="T57" fmla="*/ 8 h 292"/>
                <a:gd name="T58" fmla="*/ 178 w 3230"/>
                <a:gd name="T59" fmla="*/ 22 h 292"/>
                <a:gd name="T60" fmla="*/ 147 w 3230"/>
                <a:gd name="T61" fmla="*/ 53 h 292"/>
                <a:gd name="T62" fmla="*/ 182 w 3230"/>
                <a:gd name="T63" fmla="*/ 68 h 292"/>
                <a:gd name="T64" fmla="*/ 180 w 3230"/>
                <a:gd name="T65" fmla="*/ 85 h 292"/>
                <a:gd name="T66" fmla="*/ 134 w 3230"/>
                <a:gd name="T67" fmla="*/ 85 h 292"/>
                <a:gd name="T68" fmla="*/ 168 w 3230"/>
                <a:gd name="T69" fmla="*/ 104 h 292"/>
                <a:gd name="T70" fmla="*/ 179 w 3230"/>
                <a:gd name="T71" fmla="*/ 123 h 292"/>
                <a:gd name="T72" fmla="*/ 149 w 3230"/>
                <a:gd name="T73" fmla="*/ 142 h 292"/>
                <a:gd name="T74" fmla="*/ 165 w 3230"/>
                <a:gd name="T75" fmla="*/ 157 h 292"/>
                <a:gd name="T76" fmla="*/ 176 w 3230"/>
                <a:gd name="T77" fmla="*/ 165 h 292"/>
                <a:gd name="T78" fmla="*/ 189 w 3230"/>
                <a:gd name="T79" fmla="*/ 186 h 292"/>
                <a:gd name="T80" fmla="*/ 214 w 3230"/>
                <a:gd name="T81" fmla="*/ 190 h 292"/>
                <a:gd name="T82" fmla="*/ 211 w 3230"/>
                <a:gd name="T83" fmla="*/ 214 h 292"/>
                <a:gd name="T84" fmla="*/ 170 w 3230"/>
                <a:gd name="T85" fmla="*/ 242 h 292"/>
                <a:gd name="T86" fmla="*/ 190 w 3230"/>
                <a:gd name="T87" fmla="*/ 234 h 292"/>
                <a:gd name="T88" fmla="*/ 218 w 3230"/>
                <a:gd name="T89" fmla="*/ 219 h 292"/>
                <a:gd name="T90" fmla="*/ 246 w 3230"/>
                <a:gd name="T91" fmla="*/ 195 h 292"/>
                <a:gd name="T92" fmla="*/ 256 w 3230"/>
                <a:gd name="T93" fmla="*/ 171 h 292"/>
                <a:gd name="T94" fmla="*/ 287 w 3230"/>
                <a:gd name="T95" fmla="*/ 148 h 292"/>
                <a:gd name="T96" fmla="*/ 273 w 3230"/>
                <a:gd name="T97" fmla="*/ 178 h 292"/>
                <a:gd name="T98" fmla="*/ 289 w 3230"/>
                <a:gd name="T99" fmla="*/ 170 h 292"/>
                <a:gd name="T100" fmla="*/ 308 w 3230"/>
                <a:gd name="T101" fmla="*/ 156 h 292"/>
                <a:gd name="T102" fmla="*/ 321 w 3230"/>
                <a:gd name="T103" fmla="*/ 163 h 292"/>
                <a:gd name="T104" fmla="*/ 359 w 3230"/>
                <a:gd name="T105" fmla="*/ 172 h 292"/>
                <a:gd name="T106" fmla="*/ 384 w 3230"/>
                <a:gd name="T107" fmla="*/ 181 h 292"/>
                <a:gd name="T108" fmla="*/ 411 w 3230"/>
                <a:gd name="T109" fmla="*/ 207 h 292"/>
                <a:gd name="T110" fmla="*/ 416 w 3230"/>
                <a:gd name="T111" fmla="*/ 189 h 292"/>
                <a:gd name="T112" fmla="*/ 433 w 3230"/>
                <a:gd name="T113" fmla="*/ 223 h 292"/>
                <a:gd name="T114" fmla="*/ 443 w 3230"/>
                <a:gd name="T115" fmla="*/ 226 h 292"/>
                <a:gd name="T116" fmla="*/ 453 w 3230"/>
                <a:gd name="T117" fmla="*/ 242 h 292"/>
                <a:gd name="T118" fmla="*/ 463 w 3230"/>
                <a:gd name="T119" fmla="*/ 232 h 292"/>
                <a:gd name="T120" fmla="*/ 402 w 3230"/>
                <a:gd name="T121" fmla="*/ 177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30" h="292">
                  <a:moveTo>
                    <a:pt x="87" y="160"/>
                  </a:moveTo>
                  <a:cubicBezTo>
                    <a:pt x="85" y="163"/>
                    <a:pt x="86" y="161"/>
                    <a:pt x="87" y="164"/>
                  </a:cubicBezTo>
                  <a:cubicBezTo>
                    <a:pt x="88" y="165"/>
                    <a:pt x="90" y="165"/>
                    <a:pt x="90" y="165"/>
                  </a:cubicBezTo>
                  <a:cubicBezTo>
                    <a:pt x="91" y="166"/>
                    <a:pt x="93" y="165"/>
                    <a:pt x="93" y="164"/>
                  </a:cubicBezTo>
                  <a:cubicBezTo>
                    <a:pt x="89" y="163"/>
                    <a:pt x="89" y="163"/>
                    <a:pt x="89" y="163"/>
                  </a:cubicBezTo>
                  <a:cubicBezTo>
                    <a:pt x="87" y="162"/>
                    <a:pt x="89" y="161"/>
                    <a:pt x="87" y="160"/>
                  </a:cubicBezTo>
                  <a:close/>
                  <a:moveTo>
                    <a:pt x="3214" y="127"/>
                  </a:moveTo>
                  <a:cubicBezTo>
                    <a:pt x="3213" y="130"/>
                    <a:pt x="3213" y="130"/>
                    <a:pt x="3213" y="130"/>
                  </a:cubicBezTo>
                  <a:cubicBezTo>
                    <a:pt x="3212" y="130"/>
                    <a:pt x="3211" y="130"/>
                    <a:pt x="3210" y="130"/>
                  </a:cubicBezTo>
                  <a:cubicBezTo>
                    <a:pt x="3209" y="131"/>
                    <a:pt x="3209" y="131"/>
                    <a:pt x="3209" y="131"/>
                  </a:cubicBezTo>
                  <a:cubicBezTo>
                    <a:pt x="3206" y="131"/>
                    <a:pt x="3206" y="131"/>
                    <a:pt x="3206" y="131"/>
                  </a:cubicBezTo>
                  <a:cubicBezTo>
                    <a:pt x="3206" y="130"/>
                    <a:pt x="3206" y="128"/>
                    <a:pt x="3206" y="128"/>
                  </a:cubicBezTo>
                  <a:cubicBezTo>
                    <a:pt x="3205" y="127"/>
                    <a:pt x="3205" y="129"/>
                    <a:pt x="3205" y="129"/>
                  </a:cubicBezTo>
                  <a:cubicBezTo>
                    <a:pt x="3203" y="129"/>
                    <a:pt x="3205" y="132"/>
                    <a:pt x="3204" y="133"/>
                  </a:cubicBezTo>
                  <a:cubicBezTo>
                    <a:pt x="3203" y="133"/>
                    <a:pt x="3203" y="133"/>
                    <a:pt x="3203" y="133"/>
                  </a:cubicBezTo>
                  <a:cubicBezTo>
                    <a:pt x="3203" y="133"/>
                    <a:pt x="3203" y="134"/>
                    <a:pt x="3203" y="135"/>
                  </a:cubicBezTo>
                  <a:cubicBezTo>
                    <a:pt x="3204" y="135"/>
                    <a:pt x="3205" y="135"/>
                    <a:pt x="3205" y="135"/>
                  </a:cubicBezTo>
                  <a:cubicBezTo>
                    <a:pt x="3205" y="135"/>
                    <a:pt x="3206" y="136"/>
                    <a:pt x="3207" y="135"/>
                  </a:cubicBezTo>
                  <a:cubicBezTo>
                    <a:pt x="3210" y="135"/>
                    <a:pt x="3213" y="131"/>
                    <a:pt x="3217" y="133"/>
                  </a:cubicBezTo>
                  <a:cubicBezTo>
                    <a:pt x="3217" y="134"/>
                    <a:pt x="3217" y="134"/>
                    <a:pt x="3217" y="134"/>
                  </a:cubicBezTo>
                  <a:cubicBezTo>
                    <a:pt x="3218" y="135"/>
                    <a:pt x="3223" y="139"/>
                    <a:pt x="3223" y="139"/>
                  </a:cubicBezTo>
                  <a:cubicBezTo>
                    <a:pt x="3224" y="140"/>
                    <a:pt x="3223" y="142"/>
                    <a:pt x="3224" y="142"/>
                  </a:cubicBezTo>
                  <a:cubicBezTo>
                    <a:pt x="3225" y="142"/>
                    <a:pt x="3226" y="142"/>
                    <a:pt x="3227" y="142"/>
                  </a:cubicBezTo>
                  <a:cubicBezTo>
                    <a:pt x="3227" y="142"/>
                    <a:pt x="3227" y="139"/>
                    <a:pt x="3227" y="139"/>
                  </a:cubicBezTo>
                  <a:cubicBezTo>
                    <a:pt x="3227" y="138"/>
                    <a:pt x="3228" y="138"/>
                    <a:pt x="3229" y="138"/>
                  </a:cubicBezTo>
                  <a:cubicBezTo>
                    <a:pt x="3230" y="137"/>
                    <a:pt x="3230" y="137"/>
                    <a:pt x="3230" y="137"/>
                  </a:cubicBezTo>
                  <a:cubicBezTo>
                    <a:pt x="3228" y="136"/>
                    <a:pt x="3225" y="136"/>
                    <a:pt x="3223" y="135"/>
                  </a:cubicBezTo>
                  <a:cubicBezTo>
                    <a:pt x="3221" y="133"/>
                    <a:pt x="3218" y="126"/>
                    <a:pt x="3214" y="127"/>
                  </a:cubicBezTo>
                  <a:close/>
                  <a:moveTo>
                    <a:pt x="408" y="193"/>
                  </a:moveTo>
                  <a:cubicBezTo>
                    <a:pt x="409" y="194"/>
                    <a:pt x="407" y="195"/>
                    <a:pt x="407" y="195"/>
                  </a:cubicBezTo>
                  <a:cubicBezTo>
                    <a:pt x="407" y="195"/>
                    <a:pt x="407" y="193"/>
                    <a:pt x="408" y="193"/>
                  </a:cubicBezTo>
                  <a:close/>
                  <a:moveTo>
                    <a:pt x="435" y="242"/>
                  </a:moveTo>
                  <a:cubicBezTo>
                    <a:pt x="436" y="243"/>
                    <a:pt x="436" y="244"/>
                    <a:pt x="436" y="244"/>
                  </a:cubicBezTo>
                  <a:cubicBezTo>
                    <a:pt x="438" y="245"/>
                    <a:pt x="436" y="244"/>
                    <a:pt x="437" y="244"/>
                  </a:cubicBezTo>
                  <a:cubicBezTo>
                    <a:pt x="437" y="243"/>
                    <a:pt x="436" y="243"/>
                    <a:pt x="435" y="242"/>
                  </a:cubicBezTo>
                  <a:close/>
                  <a:moveTo>
                    <a:pt x="422" y="230"/>
                  </a:moveTo>
                  <a:cubicBezTo>
                    <a:pt x="422" y="231"/>
                    <a:pt x="422" y="231"/>
                    <a:pt x="422" y="231"/>
                  </a:cubicBezTo>
                  <a:cubicBezTo>
                    <a:pt x="425" y="232"/>
                    <a:pt x="423" y="230"/>
                    <a:pt x="422" y="230"/>
                  </a:cubicBezTo>
                  <a:close/>
                  <a:moveTo>
                    <a:pt x="435" y="226"/>
                  </a:moveTo>
                  <a:cubicBezTo>
                    <a:pt x="435" y="227"/>
                    <a:pt x="435" y="227"/>
                    <a:pt x="435" y="227"/>
                  </a:cubicBezTo>
                  <a:cubicBezTo>
                    <a:pt x="435" y="228"/>
                    <a:pt x="439" y="229"/>
                    <a:pt x="440" y="230"/>
                  </a:cubicBezTo>
                  <a:cubicBezTo>
                    <a:pt x="440" y="230"/>
                    <a:pt x="440" y="231"/>
                    <a:pt x="440" y="232"/>
                  </a:cubicBezTo>
                  <a:cubicBezTo>
                    <a:pt x="440" y="232"/>
                    <a:pt x="441" y="232"/>
                    <a:pt x="440" y="231"/>
                  </a:cubicBezTo>
                  <a:cubicBezTo>
                    <a:pt x="442" y="231"/>
                    <a:pt x="440" y="230"/>
                    <a:pt x="440" y="230"/>
                  </a:cubicBezTo>
                  <a:cubicBezTo>
                    <a:pt x="440" y="229"/>
                    <a:pt x="440" y="228"/>
                    <a:pt x="440" y="228"/>
                  </a:cubicBezTo>
                  <a:cubicBezTo>
                    <a:pt x="438" y="227"/>
                    <a:pt x="438" y="228"/>
                    <a:pt x="437" y="228"/>
                  </a:cubicBezTo>
                  <a:cubicBezTo>
                    <a:pt x="437" y="226"/>
                    <a:pt x="437" y="226"/>
                    <a:pt x="437" y="226"/>
                  </a:cubicBezTo>
                  <a:cubicBezTo>
                    <a:pt x="436" y="226"/>
                    <a:pt x="436" y="226"/>
                    <a:pt x="435" y="226"/>
                  </a:cubicBezTo>
                  <a:close/>
                  <a:moveTo>
                    <a:pt x="408" y="212"/>
                  </a:moveTo>
                  <a:cubicBezTo>
                    <a:pt x="408" y="213"/>
                    <a:pt x="408" y="214"/>
                    <a:pt x="408" y="214"/>
                  </a:cubicBezTo>
                  <a:cubicBezTo>
                    <a:pt x="407" y="214"/>
                    <a:pt x="407" y="217"/>
                    <a:pt x="409" y="216"/>
                  </a:cubicBezTo>
                  <a:cubicBezTo>
                    <a:pt x="409" y="215"/>
                    <a:pt x="409" y="212"/>
                    <a:pt x="408" y="212"/>
                  </a:cubicBezTo>
                  <a:close/>
                  <a:moveTo>
                    <a:pt x="425" y="206"/>
                  </a:moveTo>
                  <a:cubicBezTo>
                    <a:pt x="426" y="207"/>
                    <a:pt x="426" y="207"/>
                    <a:pt x="426" y="207"/>
                  </a:cubicBezTo>
                  <a:cubicBezTo>
                    <a:pt x="425" y="206"/>
                    <a:pt x="426" y="206"/>
                    <a:pt x="425" y="206"/>
                  </a:cubicBezTo>
                  <a:close/>
                  <a:moveTo>
                    <a:pt x="401" y="201"/>
                  </a:moveTo>
                  <a:cubicBezTo>
                    <a:pt x="402" y="203"/>
                    <a:pt x="402" y="203"/>
                    <a:pt x="402" y="203"/>
                  </a:cubicBezTo>
                  <a:cubicBezTo>
                    <a:pt x="402" y="202"/>
                    <a:pt x="402" y="201"/>
                    <a:pt x="401" y="201"/>
                  </a:cubicBezTo>
                  <a:close/>
                  <a:moveTo>
                    <a:pt x="416" y="199"/>
                  </a:moveTo>
                  <a:cubicBezTo>
                    <a:pt x="417" y="201"/>
                    <a:pt x="419" y="203"/>
                    <a:pt x="419" y="204"/>
                  </a:cubicBezTo>
                  <a:cubicBezTo>
                    <a:pt x="419" y="205"/>
                    <a:pt x="419" y="207"/>
                    <a:pt x="419" y="208"/>
                  </a:cubicBezTo>
                  <a:cubicBezTo>
                    <a:pt x="419" y="209"/>
                    <a:pt x="421" y="209"/>
                    <a:pt x="421" y="210"/>
                  </a:cubicBezTo>
                  <a:cubicBezTo>
                    <a:pt x="421" y="210"/>
                    <a:pt x="421" y="213"/>
                    <a:pt x="420" y="212"/>
                  </a:cubicBezTo>
                  <a:cubicBezTo>
                    <a:pt x="421" y="215"/>
                    <a:pt x="421" y="215"/>
                    <a:pt x="421" y="215"/>
                  </a:cubicBezTo>
                  <a:cubicBezTo>
                    <a:pt x="423" y="213"/>
                    <a:pt x="427" y="212"/>
                    <a:pt x="425" y="208"/>
                  </a:cubicBezTo>
                  <a:cubicBezTo>
                    <a:pt x="425" y="207"/>
                    <a:pt x="423" y="206"/>
                    <a:pt x="423" y="206"/>
                  </a:cubicBezTo>
                  <a:cubicBezTo>
                    <a:pt x="423" y="204"/>
                    <a:pt x="423" y="204"/>
                    <a:pt x="423" y="204"/>
                  </a:cubicBezTo>
                  <a:cubicBezTo>
                    <a:pt x="424" y="205"/>
                    <a:pt x="424" y="203"/>
                    <a:pt x="424" y="202"/>
                  </a:cubicBezTo>
                  <a:cubicBezTo>
                    <a:pt x="421" y="200"/>
                    <a:pt x="422" y="200"/>
                    <a:pt x="416" y="199"/>
                  </a:cubicBezTo>
                  <a:close/>
                  <a:moveTo>
                    <a:pt x="402" y="187"/>
                  </a:moveTo>
                  <a:cubicBezTo>
                    <a:pt x="403" y="189"/>
                    <a:pt x="403" y="189"/>
                    <a:pt x="403" y="189"/>
                  </a:cubicBezTo>
                  <a:cubicBezTo>
                    <a:pt x="407" y="190"/>
                    <a:pt x="406" y="189"/>
                    <a:pt x="407" y="193"/>
                  </a:cubicBezTo>
                  <a:cubicBezTo>
                    <a:pt x="405" y="193"/>
                    <a:pt x="404" y="192"/>
                    <a:pt x="401" y="192"/>
                  </a:cubicBezTo>
                  <a:cubicBezTo>
                    <a:pt x="401" y="190"/>
                    <a:pt x="401" y="190"/>
                    <a:pt x="400" y="189"/>
                  </a:cubicBezTo>
                  <a:cubicBezTo>
                    <a:pt x="401" y="188"/>
                    <a:pt x="400" y="187"/>
                    <a:pt x="402" y="187"/>
                  </a:cubicBezTo>
                  <a:close/>
                  <a:moveTo>
                    <a:pt x="413" y="183"/>
                  </a:moveTo>
                  <a:cubicBezTo>
                    <a:pt x="413" y="183"/>
                    <a:pt x="413" y="185"/>
                    <a:pt x="413" y="185"/>
                  </a:cubicBezTo>
                  <a:cubicBezTo>
                    <a:pt x="411" y="186"/>
                    <a:pt x="412" y="183"/>
                    <a:pt x="413" y="183"/>
                  </a:cubicBezTo>
                  <a:close/>
                  <a:moveTo>
                    <a:pt x="176" y="246"/>
                  </a:moveTo>
                  <a:cubicBezTo>
                    <a:pt x="175" y="246"/>
                    <a:pt x="172" y="250"/>
                    <a:pt x="176" y="248"/>
                  </a:cubicBezTo>
                  <a:cubicBezTo>
                    <a:pt x="176" y="248"/>
                    <a:pt x="178" y="245"/>
                    <a:pt x="176" y="246"/>
                  </a:cubicBezTo>
                  <a:close/>
                  <a:moveTo>
                    <a:pt x="198" y="242"/>
                  </a:moveTo>
                  <a:cubicBezTo>
                    <a:pt x="197" y="243"/>
                    <a:pt x="194" y="248"/>
                    <a:pt x="197" y="246"/>
                  </a:cubicBezTo>
                  <a:cubicBezTo>
                    <a:pt x="198" y="246"/>
                    <a:pt x="199" y="242"/>
                    <a:pt x="198" y="242"/>
                  </a:cubicBezTo>
                  <a:close/>
                  <a:moveTo>
                    <a:pt x="192" y="239"/>
                  </a:moveTo>
                  <a:cubicBezTo>
                    <a:pt x="192" y="239"/>
                    <a:pt x="191" y="241"/>
                    <a:pt x="191" y="242"/>
                  </a:cubicBezTo>
                  <a:cubicBezTo>
                    <a:pt x="192" y="241"/>
                    <a:pt x="195" y="241"/>
                    <a:pt x="193" y="240"/>
                  </a:cubicBezTo>
                  <a:cubicBezTo>
                    <a:pt x="193" y="239"/>
                    <a:pt x="193" y="239"/>
                    <a:pt x="192" y="239"/>
                  </a:cubicBezTo>
                  <a:close/>
                  <a:moveTo>
                    <a:pt x="257" y="214"/>
                  </a:moveTo>
                  <a:cubicBezTo>
                    <a:pt x="256" y="216"/>
                    <a:pt x="256" y="216"/>
                    <a:pt x="256" y="216"/>
                  </a:cubicBezTo>
                  <a:cubicBezTo>
                    <a:pt x="257" y="216"/>
                    <a:pt x="258" y="216"/>
                    <a:pt x="258" y="216"/>
                  </a:cubicBezTo>
                  <a:cubicBezTo>
                    <a:pt x="258" y="216"/>
                    <a:pt x="260" y="213"/>
                    <a:pt x="257" y="214"/>
                  </a:cubicBezTo>
                  <a:close/>
                  <a:moveTo>
                    <a:pt x="257" y="198"/>
                  </a:moveTo>
                  <a:cubicBezTo>
                    <a:pt x="257" y="200"/>
                    <a:pt x="257" y="200"/>
                    <a:pt x="257" y="200"/>
                  </a:cubicBezTo>
                  <a:cubicBezTo>
                    <a:pt x="260" y="200"/>
                    <a:pt x="259" y="199"/>
                    <a:pt x="257" y="198"/>
                  </a:cubicBezTo>
                  <a:close/>
                  <a:moveTo>
                    <a:pt x="215" y="183"/>
                  </a:moveTo>
                  <a:cubicBezTo>
                    <a:pt x="216" y="182"/>
                    <a:pt x="216" y="185"/>
                    <a:pt x="215" y="185"/>
                  </a:cubicBezTo>
                  <a:cubicBezTo>
                    <a:pt x="214" y="184"/>
                    <a:pt x="214" y="183"/>
                    <a:pt x="215" y="183"/>
                  </a:cubicBezTo>
                  <a:close/>
                  <a:moveTo>
                    <a:pt x="309" y="167"/>
                  </a:moveTo>
                  <a:cubicBezTo>
                    <a:pt x="309" y="169"/>
                    <a:pt x="309" y="170"/>
                    <a:pt x="308" y="171"/>
                  </a:cubicBezTo>
                  <a:cubicBezTo>
                    <a:pt x="308" y="172"/>
                    <a:pt x="307" y="172"/>
                    <a:pt x="307" y="173"/>
                  </a:cubicBezTo>
                  <a:cubicBezTo>
                    <a:pt x="309" y="171"/>
                    <a:pt x="313" y="169"/>
                    <a:pt x="309" y="167"/>
                  </a:cubicBezTo>
                  <a:close/>
                  <a:moveTo>
                    <a:pt x="315" y="165"/>
                  </a:moveTo>
                  <a:cubicBezTo>
                    <a:pt x="315" y="167"/>
                    <a:pt x="315" y="167"/>
                    <a:pt x="315" y="167"/>
                  </a:cubicBezTo>
                  <a:cubicBezTo>
                    <a:pt x="317" y="167"/>
                    <a:pt x="317" y="165"/>
                    <a:pt x="315" y="165"/>
                  </a:cubicBezTo>
                  <a:close/>
                  <a:moveTo>
                    <a:pt x="306" y="164"/>
                  </a:moveTo>
                  <a:cubicBezTo>
                    <a:pt x="306" y="165"/>
                    <a:pt x="306" y="165"/>
                    <a:pt x="306" y="165"/>
                  </a:cubicBezTo>
                  <a:cubicBezTo>
                    <a:pt x="308" y="166"/>
                    <a:pt x="307" y="164"/>
                    <a:pt x="306" y="164"/>
                  </a:cubicBezTo>
                  <a:close/>
                  <a:moveTo>
                    <a:pt x="155" y="158"/>
                  </a:moveTo>
                  <a:cubicBezTo>
                    <a:pt x="155" y="159"/>
                    <a:pt x="153" y="159"/>
                    <a:pt x="154" y="161"/>
                  </a:cubicBezTo>
                  <a:cubicBezTo>
                    <a:pt x="155" y="161"/>
                    <a:pt x="155" y="161"/>
                    <a:pt x="155" y="161"/>
                  </a:cubicBezTo>
                  <a:cubicBezTo>
                    <a:pt x="156" y="161"/>
                    <a:pt x="155" y="162"/>
                    <a:pt x="157" y="163"/>
                  </a:cubicBezTo>
                  <a:cubicBezTo>
                    <a:pt x="157" y="164"/>
                    <a:pt x="157" y="164"/>
                    <a:pt x="157" y="164"/>
                  </a:cubicBezTo>
                  <a:cubicBezTo>
                    <a:pt x="159" y="163"/>
                    <a:pt x="164" y="162"/>
                    <a:pt x="159" y="159"/>
                  </a:cubicBezTo>
                  <a:cubicBezTo>
                    <a:pt x="158" y="158"/>
                    <a:pt x="157" y="159"/>
                    <a:pt x="155" y="158"/>
                  </a:cubicBezTo>
                  <a:close/>
                  <a:moveTo>
                    <a:pt x="157" y="129"/>
                  </a:moveTo>
                  <a:cubicBezTo>
                    <a:pt x="158" y="130"/>
                    <a:pt x="156" y="130"/>
                    <a:pt x="156" y="130"/>
                  </a:cubicBezTo>
                  <a:cubicBezTo>
                    <a:pt x="156" y="130"/>
                    <a:pt x="156" y="132"/>
                    <a:pt x="156" y="132"/>
                  </a:cubicBezTo>
                  <a:cubicBezTo>
                    <a:pt x="160" y="131"/>
                    <a:pt x="161" y="132"/>
                    <a:pt x="157" y="129"/>
                  </a:cubicBezTo>
                  <a:close/>
                  <a:moveTo>
                    <a:pt x="14" y="288"/>
                  </a:moveTo>
                  <a:cubicBezTo>
                    <a:pt x="13" y="290"/>
                    <a:pt x="13" y="290"/>
                    <a:pt x="13" y="290"/>
                  </a:cubicBezTo>
                  <a:cubicBezTo>
                    <a:pt x="14" y="290"/>
                    <a:pt x="16" y="292"/>
                    <a:pt x="16" y="292"/>
                  </a:cubicBezTo>
                  <a:cubicBezTo>
                    <a:pt x="18" y="292"/>
                    <a:pt x="18" y="292"/>
                    <a:pt x="18" y="292"/>
                  </a:cubicBezTo>
                  <a:cubicBezTo>
                    <a:pt x="18" y="292"/>
                    <a:pt x="18" y="291"/>
                    <a:pt x="18" y="290"/>
                  </a:cubicBezTo>
                  <a:cubicBezTo>
                    <a:pt x="17" y="289"/>
                    <a:pt x="15" y="288"/>
                    <a:pt x="14" y="288"/>
                  </a:cubicBezTo>
                  <a:close/>
                  <a:moveTo>
                    <a:pt x="42" y="284"/>
                  </a:moveTo>
                  <a:cubicBezTo>
                    <a:pt x="43" y="285"/>
                    <a:pt x="43" y="287"/>
                    <a:pt x="44" y="288"/>
                  </a:cubicBezTo>
                  <a:cubicBezTo>
                    <a:pt x="45" y="288"/>
                    <a:pt x="45" y="288"/>
                    <a:pt x="45" y="288"/>
                  </a:cubicBezTo>
                  <a:cubicBezTo>
                    <a:pt x="44" y="286"/>
                    <a:pt x="44" y="286"/>
                    <a:pt x="44" y="286"/>
                  </a:cubicBezTo>
                  <a:cubicBezTo>
                    <a:pt x="45" y="286"/>
                    <a:pt x="45" y="285"/>
                    <a:pt x="45" y="284"/>
                  </a:cubicBezTo>
                  <a:cubicBezTo>
                    <a:pt x="45" y="284"/>
                    <a:pt x="43" y="284"/>
                    <a:pt x="42" y="284"/>
                  </a:cubicBezTo>
                  <a:close/>
                  <a:moveTo>
                    <a:pt x="53" y="284"/>
                  </a:moveTo>
                  <a:cubicBezTo>
                    <a:pt x="52" y="284"/>
                    <a:pt x="52" y="287"/>
                    <a:pt x="52" y="288"/>
                  </a:cubicBezTo>
                  <a:cubicBezTo>
                    <a:pt x="52" y="287"/>
                    <a:pt x="54" y="285"/>
                    <a:pt x="54" y="285"/>
                  </a:cubicBezTo>
                  <a:cubicBezTo>
                    <a:pt x="54" y="285"/>
                    <a:pt x="53" y="282"/>
                    <a:pt x="53" y="284"/>
                  </a:cubicBezTo>
                  <a:close/>
                  <a:moveTo>
                    <a:pt x="49" y="284"/>
                  </a:moveTo>
                  <a:cubicBezTo>
                    <a:pt x="49" y="284"/>
                    <a:pt x="48" y="288"/>
                    <a:pt x="49" y="287"/>
                  </a:cubicBezTo>
                  <a:cubicBezTo>
                    <a:pt x="50" y="287"/>
                    <a:pt x="52" y="282"/>
                    <a:pt x="49" y="284"/>
                  </a:cubicBezTo>
                  <a:close/>
                  <a:moveTo>
                    <a:pt x="83" y="283"/>
                  </a:moveTo>
                  <a:cubicBezTo>
                    <a:pt x="83" y="283"/>
                    <a:pt x="82" y="284"/>
                    <a:pt x="82" y="284"/>
                  </a:cubicBezTo>
                  <a:cubicBezTo>
                    <a:pt x="83" y="284"/>
                    <a:pt x="84" y="284"/>
                    <a:pt x="85" y="284"/>
                  </a:cubicBezTo>
                  <a:cubicBezTo>
                    <a:pt x="85" y="284"/>
                    <a:pt x="85" y="283"/>
                    <a:pt x="85" y="283"/>
                  </a:cubicBezTo>
                  <a:cubicBezTo>
                    <a:pt x="84" y="283"/>
                    <a:pt x="83" y="283"/>
                    <a:pt x="83" y="283"/>
                  </a:cubicBezTo>
                  <a:close/>
                  <a:moveTo>
                    <a:pt x="20" y="282"/>
                  </a:moveTo>
                  <a:cubicBezTo>
                    <a:pt x="20" y="283"/>
                    <a:pt x="19" y="284"/>
                    <a:pt x="20" y="286"/>
                  </a:cubicBezTo>
                  <a:cubicBezTo>
                    <a:pt x="20" y="285"/>
                    <a:pt x="22" y="286"/>
                    <a:pt x="22" y="286"/>
                  </a:cubicBezTo>
                  <a:cubicBezTo>
                    <a:pt x="22" y="285"/>
                    <a:pt x="22" y="283"/>
                    <a:pt x="22" y="283"/>
                  </a:cubicBezTo>
                  <a:cubicBezTo>
                    <a:pt x="22" y="283"/>
                    <a:pt x="20" y="282"/>
                    <a:pt x="20" y="282"/>
                  </a:cubicBezTo>
                  <a:close/>
                  <a:moveTo>
                    <a:pt x="4" y="282"/>
                  </a:moveTo>
                  <a:cubicBezTo>
                    <a:pt x="3" y="282"/>
                    <a:pt x="0" y="287"/>
                    <a:pt x="4" y="286"/>
                  </a:cubicBezTo>
                  <a:cubicBezTo>
                    <a:pt x="4" y="285"/>
                    <a:pt x="4" y="282"/>
                    <a:pt x="4" y="282"/>
                  </a:cubicBezTo>
                  <a:close/>
                  <a:moveTo>
                    <a:pt x="71" y="278"/>
                  </a:moveTo>
                  <a:cubicBezTo>
                    <a:pt x="71" y="278"/>
                    <a:pt x="71" y="281"/>
                    <a:pt x="71" y="281"/>
                  </a:cubicBezTo>
                  <a:cubicBezTo>
                    <a:pt x="70" y="282"/>
                    <a:pt x="69" y="281"/>
                    <a:pt x="68" y="282"/>
                  </a:cubicBezTo>
                  <a:cubicBezTo>
                    <a:pt x="68" y="282"/>
                    <a:pt x="68" y="282"/>
                    <a:pt x="68" y="282"/>
                  </a:cubicBezTo>
                  <a:cubicBezTo>
                    <a:pt x="68" y="282"/>
                    <a:pt x="70" y="283"/>
                    <a:pt x="71" y="283"/>
                  </a:cubicBezTo>
                  <a:cubicBezTo>
                    <a:pt x="71" y="283"/>
                    <a:pt x="78" y="275"/>
                    <a:pt x="71" y="278"/>
                  </a:cubicBezTo>
                  <a:close/>
                  <a:moveTo>
                    <a:pt x="103" y="277"/>
                  </a:moveTo>
                  <a:cubicBezTo>
                    <a:pt x="101" y="277"/>
                    <a:pt x="104" y="278"/>
                    <a:pt x="105" y="278"/>
                  </a:cubicBezTo>
                  <a:cubicBezTo>
                    <a:pt x="104" y="278"/>
                    <a:pt x="105" y="277"/>
                    <a:pt x="103" y="277"/>
                  </a:cubicBezTo>
                  <a:close/>
                  <a:moveTo>
                    <a:pt x="109" y="275"/>
                  </a:moveTo>
                  <a:cubicBezTo>
                    <a:pt x="108" y="275"/>
                    <a:pt x="110" y="276"/>
                    <a:pt x="110" y="276"/>
                  </a:cubicBezTo>
                  <a:cubicBezTo>
                    <a:pt x="110" y="276"/>
                    <a:pt x="112" y="274"/>
                    <a:pt x="109" y="275"/>
                  </a:cubicBezTo>
                  <a:close/>
                  <a:moveTo>
                    <a:pt x="126" y="266"/>
                  </a:moveTo>
                  <a:cubicBezTo>
                    <a:pt x="126" y="266"/>
                    <a:pt x="126" y="266"/>
                    <a:pt x="126" y="266"/>
                  </a:cubicBezTo>
                  <a:cubicBezTo>
                    <a:pt x="123" y="268"/>
                    <a:pt x="125" y="268"/>
                    <a:pt x="125" y="268"/>
                  </a:cubicBezTo>
                  <a:cubicBezTo>
                    <a:pt x="124" y="269"/>
                    <a:pt x="123" y="268"/>
                    <a:pt x="122" y="269"/>
                  </a:cubicBezTo>
                  <a:cubicBezTo>
                    <a:pt x="122" y="270"/>
                    <a:pt x="122" y="270"/>
                    <a:pt x="122" y="270"/>
                  </a:cubicBezTo>
                  <a:cubicBezTo>
                    <a:pt x="121" y="270"/>
                    <a:pt x="121" y="270"/>
                    <a:pt x="121" y="270"/>
                  </a:cubicBezTo>
                  <a:cubicBezTo>
                    <a:pt x="121" y="271"/>
                    <a:pt x="122" y="272"/>
                    <a:pt x="121" y="273"/>
                  </a:cubicBezTo>
                  <a:cubicBezTo>
                    <a:pt x="123" y="273"/>
                    <a:pt x="123" y="273"/>
                    <a:pt x="123" y="273"/>
                  </a:cubicBezTo>
                  <a:cubicBezTo>
                    <a:pt x="124" y="273"/>
                    <a:pt x="125" y="269"/>
                    <a:pt x="127" y="268"/>
                  </a:cubicBezTo>
                  <a:cubicBezTo>
                    <a:pt x="128" y="268"/>
                    <a:pt x="128" y="268"/>
                    <a:pt x="128" y="268"/>
                  </a:cubicBezTo>
                  <a:cubicBezTo>
                    <a:pt x="128" y="268"/>
                    <a:pt x="128" y="266"/>
                    <a:pt x="128" y="266"/>
                  </a:cubicBezTo>
                  <a:cubicBezTo>
                    <a:pt x="127" y="266"/>
                    <a:pt x="126" y="265"/>
                    <a:pt x="126" y="266"/>
                  </a:cubicBezTo>
                  <a:close/>
                  <a:moveTo>
                    <a:pt x="137" y="262"/>
                  </a:moveTo>
                  <a:cubicBezTo>
                    <a:pt x="136" y="263"/>
                    <a:pt x="133" y="264"/>
                    <a:pt x="137" y="265"/>
                  </a:cubicBezTo>
                  <a:cubicBezTo>
                    <a:pt x="136" y="265"/>
                    <a:pt x="135" y="267"/>
                    <a:pt x="134" y="268"/>
                  </a:cubicBezTo>
                  <a:cubicBezTo>
                    <a:pt x="133" y="268"/>
                    <a:pt x="132" y="267"/>
                    <a:pt x="131" y="268"/>
                  </a:cubicBezTo>
                  <a:cubicBezTo>
                    <a:pt x="132" y="270"/>
                    <a:pt x="132" y="270"/>
                    <a:pt x="132" y="270"/>
                  </a:cubicBezTo>
                  <a:cubicBezTo>
                    <a:pt x="133" y="270"/>
                    <a:pt x="134" y="269"/>
                    <a:pt x="135" y="270"/>
                  </a:cubicBezTo>
                  <a:cubicBezTo>
                    <a:pt x="137" y="268"/>
                    <a:pt x="139" y="265"/>
                    <a:pt x="141" y="263"/>
                  </a:cubicBezTo>
                  <a:cubicBezTo>
                    <a:pt x="139" y="262"/>
                    <a:pt x="138" y="262"/>
                    <a:pt x="137" y="262"/>
                  </a:cubicBezTo>
                  <a:close/>
                  <a:moveTo>
                    <a:pt x="162" y="245"/>
                  </a:moveTo>
                  <a:cubicBezTo>
                    <a:pt x="161" y="246"/>
                    <a:pt x="161" y="246"/>
                    <a:pt x="161" y="246"/>
                  </a:cubicBezTo>
                  <a:cubicBezTo>
                    <a:pt x="160" y="247"/>
                    <a:pt x="158" y="246"/>
                    <a:pt x="157" y="246"/>
                  </a:cubicBezTo>
                  <a:cubicBezTo>
                    <a:pt x="156" y="248"/>
                    <a:pt x="156" y="250"/>
                    <a:pt x="155" y="251"/>
                  </a:cubicBezTo>
                  <a:cubicBezTo>
                    <a:pt x="154" y="251"/>
                    <a:pt x="154" y="251"/>
                    <a:pt x="154" y="251"/>
                  </a:cubicBezTo>
                  <a:cubicBezTo>
                    <a:pt x="154" y="252"/>
                    <a:pt x="154" y="252"/>
                    <a:pt x="154" y="253"/>
                  </a:cubicBezTo>
                  <a:cubicBezTo>
                    <a:pt x="155" y="253"/>
                    <a:pt x="156" y="253"/>
                    <a:pt x="156" y="253"/>
                  </a:cubicBezTo>
                  <a:cubicBezTo>
                    <a:pt x="157" y="253"/>
                    <a:pt x="160" y="250"/>
                    <a:pt x="161" y="250"/>
                  </a:cubicBezTo>
                  <a:cubicBezTo>
                    <a:pt x="165" y="249"/>
                    <a:pt x="166" y="250"/>
                    <a:pt x="167" y="248"/>
                  </a:cubicBezTo>
                  <a:cubicBezTo>
                    <a:pt x="167" y="247"/>
                    <a:pt x="169" y="248"/>
                    <a:pt x="167" y="247"/>
                  </a:cubicBezTo>
                  <a:cubicBezTo>
                    <a:pt x="166" y="246"/>
                    <a:pt x="166" y="245"/>
                    <a:pt x="162" y="245"/>
                  </a:cubicBezTo>
                  <a:close/>
                  <a:moveTo>
                    <a:pt x="430" y="226"/>
                  </a:moveTo>
                  <a:cubicBezTo>
                    <a:pt x="429" y="228"/>
                    <a:pt x="429" y="230"/>
                    <a:pt x="428" y="231"/>
                  </a:cubicBezTo>
                  <a:cubicBezTo>
                    <a:pt x="429" y="231"/>
                    <a:pt x="431" y="231"/>
                    <a:pt x="432" y="231"/>
                  </a:cubicBezTo>
                  <a:cubicBezTo>
                    <a:pt x="432" y="233"/>
                    <a:pt x="432" y="233"/>
                    <a:pt x="433" y="235"/>
                  </a:cubicBezTo>
                  <a:cubicBezTo>
                    <a:pt x="434" y="235"/>
                    <a:pt x="434" y="235"/>
                    <a:pt x="434" y="235"/>
                  </a:cubicBezTo>
                  <a:cubicBezTo>
                    <a:pt x="434" y="235"/>
                    <a:pt x="435" y="234"/>
                    <a:pt x="436" y="234"/>
                  </a:cubicBezTo>
                  <a:cubicBezTo>
                    <a:pt x="436" y="235"/>
                    <a:pt x="435" y="238"/>
                    <a:pt x="436" y="238"/>
                  </a:cubicBezTo>
                  <a:cubicBezTo>
                    <a:pt x="435" y="239"/>
                    <a:pt x="435" y="239"/>
                    <a:pt x="435" y="239"/>
                  </a:cubicBezTo>
                  <a:cubicBezTo>
                    <a:pt x="437" y="239"/>
                    <a:pt x="440" y="240"/>
                    <a:pt x="441" y="241"/>
                  </a:cubicBezTo>
                  <a:cubicBezTo>
                    <a:pt x="441" y="241"/>
                    <a:pt x="440" y="243"/>
                    <a:pt x="441" y="244"/>
                  </a:cubicBezTo>
                  <a:cubicBezTo>
                    <a:pt x="443" y="244"/>
                    <a:pt x="443" y="244"/>
                    <a:pt x="443" y="244"/>
                  </a:cubicBezTo>
                  <a:cubicBezTo>
                    <a:pt x="443" y="245"/>
                    <a:pt x="443" y="246"/>
                    <a:pt x="443" y="248"/>
                  </a:cubicBezTo>
                  <a:cubicBezTo>
                    <a:pt x="443" y="248"/>
                    <a:pt x="444" y="248"/>
                    <a:pt x="444" y="249"/>
                  </a:cubicBezTo>
                  <a:cubicBezTo>
                    <a:pt x="445" y="249"/>
                    <a:pt x="447" y="249"/>
                    <a:pt x="448" y="249"/>
                  </a:cubicBezTo>
                  <a:cubicBezTo>
                    <a:pt x="447" y="242"/>
                    <a:pt x="449" y="243"/>
                    <a:pt x="445" y="244"/>
                  </a:cubicBezTo>
                  <a:cubicBezTo>
                    <a:pt x="446" y="242"/>
                    <a:pt x="446" y="242"/>
                    <a:pt x="446" y="240"/>
                  </a:cubicBezTo>
                  <a:cubicBezTo>
                    <a:pt x="446" y="240"/>
                    <a:pt x="446" y="238"/>
                    <a:pt x="446" y="238"/>
                  </a:cubicBezTo>
                  <a:cubicBezTo>
                    <a:pt x="445" y="238"/>
                    <a:pt x="443" y="239"/>
                    <a:pt x="442" y="238"/>
                  </a:cubicBezTo>
                  <a:cubicBezTo>
                    <a:pt x="442" y="238"/>
                    <a:pt x="442" y="238"/>
                    <a:pt x="442" y="238"/>
                  </a:cubicBezTo>
                  <a:cubicBezTo>
                    <a:pt x="442" y="238"/>
                    <a:pt x="442" y="238"/>
                    <a:pt x="442" y="238"/>
                  </a:cubicBezTo>
                  <a:cubicBezTo>
                    <a:pt x="441" y="236"/>
                    <a:pt x="441" y="236"/>
                    <a:pt x="441" y="236"/>
                  </a:cubicBezTo>
                  <a:cubicBezTo>
                    <a:pt x="440" y="236"/>
                    <a:pt x="440" y="236"/>
                    <a:pt x="440" y="236"/>
                  </a:cubicBezTo>
                  <a:cubicBezTo>
                    <a:pt x="439" y="234"/>
                    <a:pt x="440" y="233"/>
                    <a:pt x="439" y="232"/>
                  </a:cubicBezTo>
                  <a:cubicBezTo>
                    <a:pt x="438" y="231"/>
                    <a:pt x="436" y="231"/>
                    <a:pt x="435" y="230"/>
                  </a:cubicBezTo>
                  <a:cubicBezTo>
                    <a:pt x="434" y="230"/>
                    <a:pt x="435" y="228"/>
                    <a:pt x="434" y="228"/>
                  </a:cubicBezTo>
                  <a:cubicBezTo>
                    <a:pt x="434" y="227"/>
                    <a:pt x="430" y="227"/>
                    <a:pt x="430" y="226"/>
                  </a:cubicBezTo>
                  <a:close/>
                  <a:moveTo>
                    <a:pt x="412" y="210"/>
                  </a:moveTo>
                  <a:cubicBezTo>
                    <a:pt x="412" y="210"/>
                    <a:pt x="411" y="213"/>
                    <a:pt x="411" y="214"/>
                  </a:cubicBezTo>
                  <a:cubicBezTo>
                    <a:pt x="411" y="215"/>
                    <a:pt x="413" y="217"/>
                    <a:pt x="414" y="218"/>
                  </a:cubicBezTo>
                  <a:cubicBezTo>
                    <a:pt x="414" y="218"/>
                    <a:pt x="414" y="219"/>
                    <a:pt x="414" y="220"/>
                  </a:cubicBezTo>
                  <a:cubicBezTo>
                    <a:pt x="414" y="220"/>
                    <a:pt x="417" y="221"/>
                    <a:pt x="417" y="221"/>
                  </a:cubicBezTo>
                  <a:cubicBezTo>
                    <a:pt x="418" y="222"/>
                    <a:pt x="417" y="223"/>
                    <a:pt x="418" y="224"/>
                  </a:cubicBezTo>
                  <a:cubicBezTo>
                    <a:pt x="418" y="225"/>
                    <a:pt x="420" y="225"/>
                    <a:pt x="420" y="226"/>
                  </a:cubicBezTo>
                  <a:cubicBezTo>
                    <a:pt x="421" y="224"/>
                    <a:pt x="421" y="224"/>
                    <a:pt x="421" y="222"/>
                  </a:cubicBezTo>
                  <a:cubicBezTo>
                    <a:pt x="422" y="223"/>
                    <a:pt x="422" y="223"/>
                    <a:pt x="422" y="225"/>
                  </a:cubicBezTo>
                  <a:cubicBezTo>
                    <a:pt x="423" y="225"/>
                    <a:pt x="425" y="225"/>
                    <a:pt x="425" y="225"/>
                  </a:cubicBezTo>
                  <a:cubicBezTo>
                    <a:pt x="423" y="226"/>
                    <a:pt x="424" y="229"/>
                    <a:pt x="425" y="230"/>
                  </a:cubicBezTo>
                  <a:cubicBezTo>
                    <a:pt x="425" y="230"/>
                    <a:pt x="427" y="229"/>
                    <a:pt x="427" y="228"/>
                  </a:cubicBezTo>
                  <a:cubicBezTo>
                    <a:pt x="427" y="227"/>
                    <a:pt x="427" y="224"/>
                    <a:pt x="427" y="224"/>
                  </a:cubicBezTo>
                  <a:cubicBezTo>
                    <a:pt x="427" y="224"/>
                    <a:pt x="427" y="224"/>
                    <a:pt x="427" y="224"/>
                  </a:cubicBezTo>
                  <a:cubicBezTo>
                    <a:pt x="429" y="224"/>
                    <a:pt x="428" y="226"/>
                    <a:pt x="430" y="225"/>
                  </a:cubicBezTo>
                  <a:cubicBezTo>
                    <a:pt x="430" y="225"/>
                    <a:pt x="432" y="224"/>
                    <a:pt x="430" y="224"/>
                  </a:cubicBezTo>
                  <a:cubicBezTo>
                    <a:pt x="431" y="223"/>
                    <a:pt x="430" y="222"/>
                    <a:pt x="430" y="222"/>
                  </a:cubicBezTo>
                  <a:cubicBezTo>
                    <a:pt x="430" y="222"/>
                    <a:pt x="431" y="222"/>
                    <a:pt x="432" y="222"/>
                  </a:cubicBezTo>
                  <a:cubicBezTo>
                    <a:pt x="431" y="221"/>
                    <a:pt x="432" y="220"/>
                    <a:pt x="432" y="218"/>
                  </a:cubicBezTo>
                  <a:cubicBezTo>
                    <a:pt x="431" y="215"/>
                    <a:pt x="427" y="216"/>
                    <a:pt x="424" y="216"/>
                  </a:cubicBezTo>
                  <a:cubicBezTo>
                    <a:pt x="425" y="216"/>
                    <a:pt x="425" y="220"/>
                    <a:pt x="424" y="220"/>
                  </a:cubicBezTo>
                  <a:cubicBezTo>
                    <a:pt x="425" y="221"/>
                    <a:pt x="426" y="221"/>
                    <a:pt x="426" y="221"/>
                  </a:cubicBezTo>
                  <a:cubicBezTo>
                    <a:pt x="429" y="223"/>
                    <a:pt x="424" y="222"/>
                    <a:pt x="424" y="222"/>
                  </a:cubicBezTo>
                  <a:cubicBezTo>
                    <a:pt x="424" y="221"/>
                    <a:pt x="424" y="220"/>
                    <a:pt x="423" y="219"/>
                  </a:cubicBezTo>
                  <a:cubicBezTo>
                    <a:pt x="423" y="219"/>
                    <a:pt x="421" y="221"/>
                    <a:pt x="421" y="220"/>
                  </a:cubicBezTo>
                  <a:cubicBezTo>
                    <a:pt x="419" y="219"/>
                    <a:pt x="420" y="215"/>
                    <a:pt x="418" y="213"/>
                  </a:cubicBezTo>
                  <a:cubicBezTo>
                    <a:pt x="418" y="213"/>
                    <a:pt x="417" y="213"/>
                    <a:pt x="416" y="213"/>
                  </a:cubicBezTo>
                  <a:cubicBezTo>
                    <a:pt x="416" y="212"/>
                    <a:pt x="416" y="212"/>
                    <a:pt x="416" y="212"/>
                  </a:cubicBezTo>
                  <a:cubicBezTo>
                    <a:pt x="415" y="212"/>
                    <a:pt x="413" y="211"/>
                    <a:pt x="412" y="210"/>
                  </a:cubicBezTo>
                  <a:close/>
                  <a:moveTo>
                    <a:pt x="258" y="202"/>
                  </a:moveTo>
                  <a:cubicBezTo>
                    <a:pt x="257" y="202"/>
                    <a:pt x="258" y="204"/>
                    <a:pt x="258" y="204"/>
                  </a:cubicBezTo>
                  <a:cubicBezTo>
                    <a:pt x="256" y="204"/>
                    <a:pt x="254" y="204"/>
                    <a:pt x="252" y="204"/>
                  </a:cubicBezTo>
                  <a:cubicBezTo>
                    <a:pt x="252" y="204"/>
                    <a:pt x="252" y="203"/>
                    <a:pt x="252" y="202"/>
                  </a:cubicBezTo>
                  <a:cubicBezTo>
                    <a:pt x="251" y="202"/>
                    <a:pt x="250" y="203"/>
                    <a:pt x="250" y="202"/>
                  </a:cubicBezTo>
                  <a:cubicBezTo>
                    <a:pt x="250" y="204"/>
                    <a:pt x="250" y="204"/>
                    <a:pt x="250" y="204"/>
                  </a:cubicBezTo>
                  <a:cubicBezTo>
                    <a:pt x="248" y="203"/>
                    <a:pt x="250" y="206"/>
                    <a:pt x="250" y="206"/>
                  </a:cubicBezTo>
                  <a:cubicBezTo>
                    <a:pt x="251" y="205"/>
                    <a:pt x="250" y="208"/>
                    <a:pt x="250" y="208"/>
                  </a:cubicBezTo>
                  <a:cubicBezTo>
                    <a:pt x="247" y="208"/>
                    <a:pt x="239" y="206"/>
                    <a:pt x="245" y="211"/>
                  </a:cubicBezTo>
                  <a:cubicBezTo>
                    <a:pt x="245" y="212"/>
                    <a:pt x="244" y="214"/>
                    <a:pt x="244" y="214"/>
                  </a:cubicBezTo>
                  <a:cubicBezTo>
                    <a:pt x="245" y="214"/>
                    <a:pt x="245" y="216"/>
                    <a:pt x="247" y="215"/>
                  </a:cubicBezTo>
                  <a:cubicBezTo>
                    <a:pt x="247" y="215"/>
                    <a:pt x="248" y="213"/>
                    <a:pt x="248" y="213"/>
                  </a:cubicBezTo>
                  <a:cubicBezTo>
                    <a:pt x="249" y="214"/>
                    <a:pt x="250" y="214"/>
                    <a:pt x="252" y="214"/>
                  </a:cubicBezTo>
                  <a:cubicBezTo>
                    <a:pt x="252" y="215"/>
                    <a:pt x="251" y="216"/>
                    <a:pt x="252" y="216"/>
                  </a:cubicBezTo>
                  <a:cubicBezTo>
                    <a:pt x="252" y="217"/>
                    <a:pt x="253" y="216"/>
                    <a:pt x="254" y="216"/>
                  </a:cubicBezTo>
                  <a:cubicBezTo>
                    <a:pt x="254" y="216"/>
                    <a:pt x="254" y="214"/>
                    <a:pt x="254" y="214"/>
                  </a:cubicBezTo>
                  <a:cubicBezTo>
                    <a:pt x="256" y="212"/>
                    <a:pt x="259" y="212"/>
                    <a:pt x="262" y="212"/>
                  </a:cubicBezTo>
                  <a:cubicBezTo>
                    <a:pt x="262" y="210"/>
                    <a:pt x="262" y="210"/>
                    <a:pt x="262" y="210"/>
                  </a:cubicBezTo>
                  <a:cubicBezTo>
                    <a:pt x="258" y="210"/>
                    <a:pt x="262" y="210"/>
                    <a:pt x="260" y="209"/>
                  </a:cubicBezTo>
                  <a:cubicBezTo>
                    <a:pt x="261" y="209"/>
                    <a:pt x="269" y="210"/>
                    <a:pt x="266" y="208"/>
                  </a:cubicBezTo>
                  <a:cubicBezTo>
                    <a:pt x="263" y="207"/>
                    <a:pt x="263" y="207"/>
                    <a:pt x="263" y="204"/>
                  </a:cubicBezTo>
                  <a:cubicBezTo>
                    <a:pt x="261" y="203"/>
                    <a:pt x="262" y="205"/>
                    <a:pt x="260" y="204"/>
                  </a:cubicBezTo>
                  <a:cubicBezTo>
                    <a:pt x="260" y="204"/>
                    <a:pt x="259" y="202"/>
                    <a:pt x="258" y="202"/>
                  </a:cubicBezTo>
                  <a:close/>
                  <a:moveTo>
                    <a:pt x="260" y="192"/>
                  </a:moveTo>
                  <a:cubicBezTo>
                    <a:pt x="259" y="194"/>
                    <a:pt x="256" y="199"/>
                    <a:pt x="260" y="198"/>
                  </a:cubicBezTo>
                  <a:cubicBezTo>
                    <a:pt x="260" y="198"/>
                    <a:pt x="261" y="197"/>
                    <a:pt x="261" y="196"/>
                  </a:cubicBezTo>
                  <a:cubicBezTo>
                    <a:pt x="262" y="196"/>
                    <a:pt x="262" y="197"/>
                    <a:pt x="263" y="196"/>
                  </a:cubicBezTo>
                  <a:cubicBezTo>
                    <a:pt x="262" y="197"/>
                    <a:pt x="264" y="198"/>
                    <a:pt x="264" y="198"/>
                  </a:cubicBezTo>
                  <a:cubicBezTo>
                    <a:pt x="265" y="198"/>
                    <a:pt x="265" y="197"/>
                    <a:pt x="266" y="197"/>
                  </a:cubicBezTo>
                  <a:cubicBezTo>
                    <a:pt x="263" y="194"/>
                    <a:pt x="263" y="194"/>
                    <a:pt x="263" y="194"/>
                  </a:cubicBezTo>
                  <a:cubicBezTo>
                    <a:pt x="263" y="194"/>
                    <a:pt x="263" y="193"/>
                    <a:pt x="263" y="192"/>
                  </a:cubicBezTo>
                  <a:cubicBezTo>
                    <a:pt x="262" y="192"/>
                    <a:pt x="261" y="193"/>
                    <a:pt x="260" y="192"/>
                  </a:cubicBezTo>
                  <a:close/>
                  <a:moveTo>
                    <a:pt x="145" y="166"/>
                  </a:moveTo>
                  <a:cubicBezTo>
                    <a:pt x="144" y="166"/>
                    <a:pt x="142" y="168"/>
                    <a:pt x="142" y="169"/>
                  </a:cubicBezTo>
                  <a:cubicBezTo>
                    <a:pt x="140" y="169"/>
                    <a:pt x="137" y="169"/>
                    <a:pt x="135" y="169"/>
                  </a:cubicBezTo>
                  <a:cubicBezTo>
                    <a:pt x="135" y="170"/>
                    <a:pt x="135" y="171"/>
                    <a:pt x="136" y="172"/>
                  </a:cubicBezTo>
                  <a:cubicBezTo>
                    <a:pt x="136" y="172"/>
                    <a:pt x="144" y="175"/>
                    <a:pt x="144" y="175"/>
                  </a:cubicBezTo>
                  <a:cubicBezTo>
                    <a:pt x="145" y="173"/>
                    <a:pt x="145" y="173"/>
                    <a:pt x="145" y="173"/>
                  </a:cubicBezTo>
                  <a:cubicBezTo>
                    <a:pt x="147" y="172"/>
                    <a:pt x="148" y="172"/>
                    <a:pt x="150" y="171"/>
                  </a:cubicBezTo>
                  <a:cubicBezTo>
                    <a:pt x="149" y="168"/>
                    <a:pt x="149" y="165"/>
                    <a:pt x="145" y="166"/>
                  </a:cubicBezTo>
                  <a:close/>
                  <a:moveTo>
                    <a:pt x="107" y="116"/>
                  </a:moveTo>
                  <a:cubicBezTo>
                    <a:pt x="106" y="116"/>
                    <a:pt x="105" y="119"/>
                    <a:pt x="105" y="119"/>
                  </a:cubicBezTo>
                  <a:cubicBezTo>
                    <a:pt x="104" y="119"/>
                    <a:pt x="99" y="118"/>
                    <a:pt x="99" y="118"/>
                  </a:cubicBezTo>
                  <a:cubicBezTo>
                    <a:pt x="98" y="118"/>
                    <a:pt x="98" y="118"/>
                    <a:pt x="97" y="117"/>
                  </a:cubicBezTo>
                  <a:cubicBezTo>
                    <a:pt x="97" y="118"/>
                    <a:pt x="96" y="119"/>
                    <a:pt x="96" y="119"/>
                  </a:cubicBezTo>
                  <a:cubicBezTo>
                    <a:pt x="96" y="120"/>
                    <a:pt x="97" y="123"/>
                    <a:pt x="97" y="123"/>
                  </a:cubicBezTo>
                  <a:cubicBezTo>
                    <a:pt x="101" y="122"/>
                    <a:pt x="107" y="120"/>
                    <a:pt x="111" y="123"/>
                  </a:cubicBezTo>
                  <a:cubicBezTo>
                    <a:pt x="112" y="123"/>
                    <a:pt x="112" y="125"/>
                    <a:pt x="113" y="125"/>
                  </a:cubicBezTo>
                  <a:cubicBezTo>
                    <a:pt x="114" y="126"/>
                    <a:pt x="115" y="125"/>
                    <a:pt x="116" y="127"/>
                  </a:cubicBezTo>
                  <a:cubicBezTo>
                    <a:pt x="116" y="127"/>
                    <a:pt x="116" y="129"/>
                    <a:pt x="116" y="129"/>
                  </a:cubicBezTo>
                  <a:cubicBezTo>
                    <a:pt x="116" y="129"/>
                    <a:pt x="118" y="129"/>
                    <a:pt x="119" y="129"/>
                  </a:cubicBezTo>
                  <a:cubicBezTo>
                    <a:pt x="119" y="129"/>
                    <a:pt x="119" y="127"/>
                    <a:pt x="119" y="126"/>
                  </a:cubicBezTo>
                  <a:cubicBezTo>
                    <a:pt x="119" y="126"/>
                    <a:pt x="120" y="126"/>
                    <a:pt x="121" y="126"/>
                  </a:cubicBezTo>
                  <a:cubicBezTo>
                    <a:pt x="121" y="126"/>
                    <a:pt x="121" y="124"/>
                    <a:pt x="122" y="124"/>
                  </a:cubicBezTo>
                  <a:cubicBezTo>
                    <a:pt x="118" y="123"/>
                    <a:pt x="115" y="123"/>
                    <a:pt x="113" y="121"/>
                  </a:cubicBezTo>
                  <a:cubicBezTo>
                    <a:pt x="112" y="119"/>
                    <a:pt x="110" y="115"/>
                    <a:pt x="107" y="116"/>
                  </a:cubicBezTo>
                  <a:close/>
                  <a:moveTo>
                    <a:pt x="176" y="74"/>
                  </a:moveTo>
                  <a:cubicBezTo>
                    <a:pt x="176" y="74"/>
                    <a:pt x="176" y="75"/>
                    <a:pt x="176" y="75"/>
                  </a:cubicBezTo>
                  <a:cubicBezTo>
                    <a:pt x="178" y="76"/>
                    <a:pt x="177" y="74"/>
                    <a:pt x="176" y="74"/>
                  </a:cubicBezTo>
                  <a:close/>
                  <a:moveTo>
                    <a:pt x="358" y="22"/>
                  </a:moveTo>
                  <a:cubicBezTo>
                    <a:pt x="358" y="22"/>
                    <a:pt x="357" y="20"/>
                    <a:pt x="357" y="20"/>
                  </a:cubicBezTo>
                  <a:cubicBezTo>
                    <a:pt x="355" y="19"/>
                    <a:pt x="354" y="19"/>
                    <a:pt x="351" y="18"/>
                  </a:cubicBezTo>
                  <a:cubicBezTo>
                    <a:pt x="351" y="17"/>
                    <a:pt x="351" y="17"/>
                    <a:pt x="351" y="17"/>
                  </a:cubicBezTo>
                  <a:cubicBezTo>
                    <a:pt x="348" y="17"/>
                    <a:pt x="347" y="19"/>
                    <a:pt x="344" y="18"/>
                  </a:cubicBezTo>
                  <a:cubicBezTo>
                    <a:pt x="343" y="18"/>
                    <a:pt x="342" y="16"/>
                    <a:pt x="342" y="16"/>
                  </a:cubicBezTo>
                  <a:cubicBezTo>
                    <a:pt x="342" y="16"/>
                    <a:pt x="340" y="16"/>
                    <a:pt x="340" y="16"/>
                  </a:cubicBezTo>
                  <a:cubicBezTo>
                    <a:pt x="340" y="17"/>
                    <a:pt x="339" y="18"/>
                    <a:pt x="339" y="19"/>
                  </a:cubicBezTo>
                  <a:cubicBezTo>
                    <a:pt x="340" y="20"/>
                    <a:pt x="337" y="20"/>
                    <a:pt x="337" y="20"/>
                  </a:cubicBezTo>
                  <a:cubicBezTo>
                    <a:pt x="337" y="20"/>
                    <a:pt x="336" y="18"/>
                    <a:pt x="335" y="18"/>
                  </a:cubicBezTo>
                  <a:cubicBezTo>
                    <a:pt x="334" y="18"/>
                    <a:pt x="334" y="20"/>
                    <a:pt x="333" y="20"/>
                  </a:cubicBezTo>
                  <a:cubicBezTo>
                    <a:pt x="332" y="20"/>
                    <a:pt x="332" y="18"/>
                    <a:pt x="332" y="18"/>
                  </a:cubicBezTo>
                  <a:cubicBezTo>
                    <a:pt x="327" y="17"/>
                    <a:pt x="325" y="17"/>
                    <a:pt x="321" y="17"/>
                  </a:cubicBezTo>
                  <a:cubicBezTo>
                    <a:pt x="320" y="15"/>
                    <a:pt x="320" y="15"/>
                    <a:pt x="320" y="15"/>
                  </a:cubicBezTo>
                  <a:cubicBezTo>
                    <a:pt x="317" y="14"/>
                    <a:pt x="316" y="16"/>
                    <a:pt x="314" y="16"/>
                  </a:cubicBezTo>
                  <a:cubicBezTo>
                    <a:pt x="309" y="16"/>
                    <a:pt x="306" y="14"/>
                    <a:pt x="301" y="15"/>
                  </a:cubicBezTo>
                  <a:cubicBezTo>
                    <a:pt x="300" y="14"/>
                    <a:pt x="300" y="14"/>
                    <a:pt x="300" y="14"/>
                  </a:cubicBezTo>
                  <a:cubicBezTo>
                    <a:pt x="298" y="13"/>
                    <a:pt x="298" y="15"/>
                    <a:pt x="296" y="14"/>
                  </a:cubicBezTo>
                  <a:cubicBezTo>
                    <a:pt x="295" y="14"/>
                    <a:pt x="293" y="11"/>
                    <a:pt x="292" y="11"/>
                  </a:cubicBezTo>
                  <a:cubicBezTo>
                    <a:pt x="291" y="11"/>
                    <a:pt x="291" y="12"/>
                    <a:pt x="289" y="12"/>
                  </a:cubicBezTo>
                  <a:cubicBezTo>
                    <a:pt x="289" y="10"/>
                    <a:pt x="289" y="10"/>
                    <a:pt x="289" y="10"/>
                  </a:cubicBezTo>
                  <a:cubicBezTo>
                    <a:pt x="286" y="10"/>
                    <a:pt x="285" y="12"/>
                    <a:pt x="283" y="12"/>
                  </a:cubicBezTo>
                  <a:cubicBezTo>
                    <a:pt x="282" y="13"/>
                    <a:pt x="281" y="12"/>
                    <a:pt x="279" y="12"/>
                  </a:cubicBezTo>
                  <a:cubicBezTo>
                    <a:pt x="279" y="12"/>
                    <a:pt x="278" y="14"/>
                    <a:pt x="277" y="14"/>
                  </a:cubicBezTo>
                  <a:cubicBezTo>
                    <a:pt x="276" y="14"/>
                    <a:pt x="272" y="11"/>
                    <a:pt x="270" y="11"/>
                  </a:cubicBezTo>
                  <a:cubicBezTo>
                    <a:pt x="269" y="11"/>
                    <a:pt x="267" y="11"/>
                    <a:pt x="266" y="11"/>
                  </a:cubicBezTo>
                  <a:cubicBezTo>
                    <a:pt x="265" y="10"/>
                    <a:pt x="265" y="10"/>
                    <a:pt x="265" y="10"/>
                  </a:cubicBezTo>
                  <a:cubicBezTo>
                    <a:pt x="263" y="9"/>
                    <a:pt x="261" y="10"/>
                    <a:pt x="260" y="10"/>
                  </a:cubicBezTo>
                  <a:cubicBezTo>
                    <a:pt x="260" y="8"/>
                    <a:pt x="260" y="8"/>
                    <a:pt x="260" y="8"/>
                  </a:cubicBezTo>
                  <a:cubicBezTo>
                    <a:pt x="262" y="9"/>
                    <a:pt x="260" y="7"/>
                    <a:pt x="260" y="7"/>
                  </a:cubicBezTo>
                  <a:cubicBezTo>
                    <a:pt x="260" y="7"/>
                    <a:pt x="256" y="6"/>
                    <a:pt x="256" y="6"/>
                  </a:cubicBezTo>
                  <a:cubicBezTo>
                    <a:pt x="253" y="6"/>
                    <a:pt x="248" y="9"/>
                    <a:pt x="245" y="8"/>
                  </a:cubicBezTo>
                  <a:cubicBezTo>
                    <a:pt x="242" y="8"/>
                    <a:pt x="243" y="6"/>
                    <a:pt x="242" y="4"/>
                  </a:cubicBezTo>
                  <a:cubicBezTo>
                    <a:pt x="240" y="4"/>
                    <a:pt x="240" y="5"/>
                    <a:pt x="240" y="6"/>
                  </a:cubicBezTo>
                  <a:cubicBezTo>
                    <a:pt x="239" y="6"/>
                    <a:pt x="238" y="5"/>
                    <a:pt x="237" y="6"/>
                  </a:cubicBezTo>
                  <a:cubicBezTo>
                    <a:pt x="236" y="6"/>
                    <a:pt x="234" y="8"/>
                    <a:pt x="233" y="8"/>
                  </a:cubicBezTo>
                  <a:cubicBezTo>
                    <a:pt x="233" y="6"/>
                    <a:pt x="233" y="5"/>
                    <a:pt x="234" y="3"/>
                  </a:cubicBezTo>
                  <a:cubicBezTo>
                    <a:pt x="231" y="2"/>
                    <a:pt x="226" y="0"/>
                    <a:pt x="223" y="0"/>
                  </a:cubicBezTo>
                  <a:cubicBezTo>
                    <a:pt x="222" y="2"/>
                    <a:pt x="222" y="2"/>
                    <a:pt x="222" y="2"/>
                  </a:cubicBezTo>
                  <a:cubicBezTo>
                    <a:pt x="220" y="3"/>
                    <a:pt x="215" y="7"/>
                    <a:pt x="212" y="8"/>
                  </a:cubicBezTo>
                  <a:cubicBezTo>
                    <a:pt x="210" y="8"/>
                    <a:pt x="208" y="7"/>
                    <a:pt x="206" y="8"/>
                  </a:cubicBezTo>
                  <a:cubicBezTo>
                    <a:pt x="205" y="8"/>
                    <a:pt x="204" y="9"/>
                    <a:pt x="204" y="10"/>
                  </a:cubicBezTo>
                  <a:cubicBezTo>
                    <a:pt x="203" y="8"/>
                    <a:pt x="203" y="8"/>
                    <a:pt x="202" y="7"/>
                  </a:cubicBezTo>
                  <a:cubicBezTo>
                    <a:pt x="201" y="8"/>
                    <a:pt x="201" y="9"/>
                    <a:pt x="200" y="10"/>
                  </a:cubicBezTo>
                  <a:cubicBezTo>
                    <a:pt x="199" y="10"/>
                    <a:pt x="199" y="10"/>
                    <a:pt x="199" y="10"/>
                  </a:cubicBezTo>
                  <a:cubicBezTo>
                    <a:pt x="199" y="10"/>
                    <a:pt x="198" y="9"/>
                    <a:pt x="197" y="10"/>
                  </a:cubicBezTo>
                  <a:cubicBezTo>
                    <a:pt x="197" y="10"/>
                    <a:pt x="197" y="12"/>
                    <a:pt x="197" y="12"/>
                  </a:cubicBezTo>
                  <a:cubicBezTo>
                    <a:pt x="196" y="12"/>
                    <a:pt x="195" y="13"/>
                    <a:pt x="194" y="13"/>
                  </a:cubicBezTo>
                  <a:cubicBezTo>
                    <a:pt x="192" y="14"/>
                    <a:pt x="189" y="12"/>
                    <a:pt x="187" y="13"/>
                  </a:cubicBezTo>
                  <a:cubicBezTo>
                    <a:pt x="186" y="13"/>
                    <a:pt x="185" y="15"/>
                    <a:pt x="184" y="16"/>
                  </a:cubicBezTo>
                  <a:cubicBezTo>
                    <a:pt x="183" y="16"/>
                    <a:pt x="182" y="15"/>
                    <a:pt x="182" y="16"/>
                  </a:cubicBezTo>
                  <a:cubicBezTo>
                    <a:pt x="180" y="17"/>
                    <a:pt x="180" y="20"/>
                    <a:pt x="178" y="22"/>
                  </a:cubicBezTo>
                  <a:cubicBezTo>
                    <a:pt x="177" y="23"/>
                    <a:pt x="175" y="22"/>
                    <a:pt x="174" y="24"/>
                  </a:cubicBezTo>
                  <a:cubicBezTo>
                    <a:pt x="174" y="25"/>
                    <a:pt x="174" y="27"/>
                    <a:pt x="174" y="29"/>
                  </a:cubicBezTo>
                  <a:cubicBezTo>
                    <a:pt x="173" y="30"/>
                    <a:pt x="171" y="31"/>
                    <a:pt x="171" y="32"/>
                  </a:cubicBezTo>
                  <a:cubicBezTo>
                    <a:pt x="170" y="34"/>
                    <a:pt x="170" y="37"/>
                    <a:pt x="170" y="39"/>
                  </a:cubicBezTo>
                  <a:cubicBezTo>
                    <a:pt x="166" y="39"/>
                    <a:pt x="163" y="41"/>
                    <a:pt x="160" y="42"/>
                  </a:cubicBezTo>
                  <a:cubicBezTo>
                    <a:pt x="158" y="42"/>
                    <a:pt x="157" y="40"/>
                    <a:pt x="155" y="41"/>
                  </a:cubicBezTo>
                  <a:cubicBezTo>
                    <a:pt x="154" y="42"/>
                    <a:pt x="154" y="42"/>
                    <a:pt x="154" y="42"/>
                  </a:cubicBezTo>
                  <a:cubicBezTo>
                    <a:pt x="150" y="43"/>
                    <a:pt x="147" y="42"/>
                    <a:pt x="144" y="42"/>
                  </a:cubicBezTo>
                  <a:cubicBezTo>
                    <a:pt x="144" y="45"/>
                    <a:pt x="145" y="47"/>
                    <a:pt x="145" y="50"/>
                  </a:cubicBezTo>
                  <a:cubicBezTo>
                    <a:pt x="144" y="51"/>
                    <a:pt x="144" y="50"/>
                    <a:pt x="143" y="52"/>
                  </a:cubicBezTo>
                  <a:cubicBezTo>
                    <a:pt x="142" y="51"/>
                    <a:pt x="143" y="51"/>
                    <a:pt x="141" y="52"/>
                  </a:cubicBezTo>
                  <a:cubicBezTo>
                    <a:pt x="143" y="52"/>
                    <a:pt x="145" y="52"/>
                    <a:pt x="147" y="53"/>
                  </a:cubicBezTo>
                  <a:cubicBezTo>
                    <a:pt x="148" y="53"/>
                    <a:pt x="148" y="56"/>
                    <a:pt x="150" y="56"/>
                  </a:cubicBezTo>
                  <a:cubicBezTo>
                    <a:pt x="152" y="57"/>
                    <a:pt x="152" y="56"/>
                    <a:pt x="154" y="57"/>
                  </a:cubicBezTo>
                  <a:cubicBezTo>
                    <a:pt x="155" y="58"/>
                    <a:pt x="159" y="62"/>
                    <a:pt x="160" y="63"/>
                  </a:cubicBezTo>
                  <a:cubicBezTo>
                    <a:pt x="162" y="63"/>
                    <a:pt x="163" y="62"/>
                    <a:pt x="164" y="63"/>
                  </a:cubicBezTo>
                  <a:cubicBezTo>
                    <a:pt x="164" y="63"/>
                    <a:pt x="166" y="65"/>
                    <a:pt x="164" y="64"/>
                  </a:cubicBezTo>
                  <a:cubicBezTo>
                    <a:pt x="165" y="65"/>
                    <a:pt x="165" y="69"/>
                    <a:pt x="165" y="69"/>
                  </a:cubicBezTo>
                  <a:cubicBezTo>
                    <a:pt x="167" y="69"/>
                    <a:pt x="168" y="70"/>
                    <a:pt x="170" y="70"/>
                  </a:cubicBezTo>
                  <a:cubicBezTo>
                    <a:pt x="170" y="68"/>
                    <a:pt x="170" y="68"/>
                    <a:pt x="170" y="68"/>
                  </a:cubicBezTo>
                  <a:cubicBezTo>
                    <a:pt x="171" y="68"/>
                    <a:pt x="173" y="67"/>
                    <a:pt x="174" y="67"/>
                  </a:cubicBezTo>
                  <a:cubicBezTo>
                    <a:pt x="174" y="68"/>
                    <a:pt x="174" y="68"/>
                    <a:pt x="174" y="68"/>
                  </a:cubicBezTo>
                  <a:cubicBezTo>
                    <a:pt x="175" y="68"/>
                    <a:pt x="175" y="69"/>
                    <a:pt x="176" y="70"/>
                  </a:cubicBezTo>
                  <a:cubicBezTo>
                    <a:pt x="178" y="70"/>
                    <a:pt x="181" y="69"/>
                    <a:pt x="182" y="68"/>
                  </a:cubicBezTo>
                  <a:cubicBezTo>
                    <a:pt x="182" y="68"/>
                    <a:pt x="183" y="72"/>
                    <a:pt x="182" y="71"/>
                  </a:cubicBezTo>
                  <a:cubicBezTo>
                    <a:pt x="181" y="71"/>
                    <a:pt x="181" y="72"/>
                    <a:pt x="180" y="72"/>
                  </a:cubicBezTo>
                  <a:cubicBezTo>
                    <a:pt x="180" y="74"/>
                    <a:pt x="180" y="74"/>
                    <a:pt x="180" y="74"/>
                  </a:cubicBezTo>
                  <a:cubicBezTo>
                    <a:pt x="182" y="75"/>
                    <a:pt x="182" y="74"/>
                    <a:pt x="183" y="74"/>
                  </a:cubicBezTo>
                  <a:cubicBezTo>
                    <a:pt x="184" y="75"/>
                    <a:pt x="184" y="75"/>
                    <a:pt x="184" y="75"/>
                  </a:cubicBezTo>
                  <a:cubicBezTo>
                    <a:pt x="186" y="76"/>
                    <a:pt x="189" y="75"/>
                    <a:pt x="192" y="75"/>
                  </a:cubicBezTo>
                  <a:cubicBezTo>
                    <a:pt x="192" y="75"/>
                    <a:pt x="191" y="78"/>
                    <a:pt x="192" y="78"/>
                  </a:cubicBezTo>
                  <a:cubicBezTo>
                    <a:pt x="189" y="78"/>
                    <a:pt x="175" y="78"/>
                    <a:pt x="182" y="81"/>
                  </a:cubicBezTo>
                  <a:cubicBezTo>
                    <a:pt x="182" y="81"/>
                    <a:pt x="183" y="80"/>
                    <a:pt x="184" y="80"/>
                  </a:cubicBezTo>
                  <a:cubicBezTo>
                    <a:pt x="187" y="81"/>
                    <a:pt x="185" y="82"/>
                    <a:pt x="186" y="85"/>
                  </a:cubicBezTo>
                  <a:cubicBezTo>
                    <a:pt x="182" y="84"/>
                    <a:pt x="182" y="83"/>
                    <a:pt x="180" y="87"/>
                  </a:cubicBezTo>
                  <a:cubicBezTo>
                    <a:pt x="180" y="85"/>
                    <a:pt x="180" y="85"/>
                    <a:pt x="180" y="85"/>
                  </a:cubicBezTo>
                  <a:cubicBezTo>
                    <a:pt x="176" y="85"/>
                    <a:pt x="171" y="86"/>
                    <a:pt x="166" y="85"/>
                  </a:cubicBezTo>
                  <a:cubicBezTo>
                    <a:pt x="166" y="85"/>
                    <a:pt x="166" y="83"/>
                    <a:pt x="165" y="83"/>
                  </a:cubicBezTo>
                  <a:cubicBezTo>
                    <a:pt x="164" y="82"/>
                    <a:pt x="163" y="83"/>
                    <a:pt x="162" y="83"/>
                  </a:cubicBezTo>
                  <a:cubicBezTo>
                    <a:pt x="162" y="81"/>
                    <a:pt x="162" y="82"/>
                    <a:pt x="164" y="81"/>
                  </a:cubicBezTo>
                  <a:cubicBezTo>
                    <a:pt x="163" y="79"/>
                    <a:pt x="164" y="77"/>
                    <a:pt x="163" y="75"/>
                  </a:cubicBezTo>
                  <a:cubicBezTo>
                    <a:pt x="163" y="75"/>
                    <a:pt x="162" y="74"/>
                    <a:pt x="162" y="74"/>
                  </a:cubicBezTo>
                  <a:cubicBezTo>
                    <a:pt x="161" y="74"/>
                    <a:pt x="159" y="73"/>
                    <a:pt x="158" y="74"/>
                  </a:cubicBezTo>
                  <a:cubicBezTo>
                    <a:pt x="157" y="74"/>
                    <a:pt x="157" y="75"/>
                    <a:pt x="156" y="75"/>
                  </a:cubicBezTo>
                  <a:cubicBezTo>
                    <a:pt x="154" y="77"/>
                    <a:pt x="149" y="78"/>
                    <a:pt x="147" y="79"/>
                  </a:cubicBezTo>
                  <a:cubicBezTo>
                    <a:pt x="147" y="80"/>
                    <a:pt x="147" y="83"/>
                    <a:pt x="147" y="83"/>
                  </a:cubicBezTo>
                  <a:cubicBezTo>
                    <a:pt x="146" y="84"/>
                    <a:pt x="146" y="83"/>
                    <a:pt x="145" y="84"/>
                  </a:cubicBezTo>
                  <a:cubicBezTo>
                    <a:pt x="141" y="83"/>
                    <a:pt x="138" y="83"/>
                    <a:pt x="134" y="85"/>
                  </a:cubicBezTo>
                  <a:cubicBezTo>
                    <a:pt x="133" y="86"/>
                    <a:pt x="131" y="88"/>
                    <a:pt x="130" y="89"/>
                  </a:cubicBezTo>
                  <a:cubicBezTo>
                    <a:pt x="130" y="91"/>
                    <a:pt x="130" y="91"/>
                    <a:pt x="130" y="91"/>
                  </a:cubicBezTo>
                  <a:cubicBezTo>
                    <a:pt x="135" y="91"/>
                    <a:pt x="135" y="92"/>
                    <a:pt x="139" y="93"/>
                  </a:cubicBezTo>
                  <a:cubicBezTo>
                    <a:pt x="140" y="93"/>
                    <a:pt x="142" y="93"/>
                    <a:pt x="143" y="93"/>
                  </a:cubicBezTo>
                  <a:cubicBezTo>
                    <a:pt x="143" y="95"/>
                    <a:pt x="143" y="95"/>
                    <a:pt x="143" y="95"/>
                  </a:cubicBezTo>
                  <a:cubicBezTo>
                    <a:pt x="140" y="95"/>
                    <a:pt x="139" y="95"/>
                    <a:pt x="137" y="96"/>
                  </a:cubicBezTo>
                  <a:cubicBezTo>
                    <a:pt x="137" y="96"/>
                    <a:pt x="137" y="98"/>
                    <a:pt x="138" y="97"/>
                  </a:cubicBezTo>
                  <a:cubicBezTo>
                    <a:pt x="139" y="98"/>
                    <a:pt x="141" y="99"/>
                    <a:pt x="141" y="100"/>
                  </a:cubicBezTo>
                  <a:cubicBezTo>
                    <a:pt x="142" y="101"/>
                    <a:pt x="142" y="103"/>
                    <a:pt x="143" y="104"/>
                  </a:cubicBezTo>
                  <a:cubicBezTo>
                    <a:pt x="152" y="107"/>
                    <a:pt x="152" y="107"/>
                    <a:pt x="152" y="107"/>
                  </a:cubicBezTo>
                  <a:cubicBezTo>
                    <a:pt x="154" y="107"/>
                    <a:pt x="154" y="105"/>
                    <a:pt x="155" y="105"/>
                  </a:cubicBezTo>
                  <a:cubicBezTo>
                    <a:pt x="159" y="104"/>
                    <a:pt x="165" y="104"/>
                    <a:pt x="168" y="104"/>
                  </a:cubicBezTo>
                  <a:cubicBezTo>
                    <a:pt x="169" y="103"/>
                    <a:pt x="168" y="103"/>
                    <a:pt x="169" y="102"/>
                  </a:cubicBezTo>
                  <a:cubicBezTo>
                    <a:pt x="170" y="103"/>
                    <a:pt x="172" y="105"/>
                    <a:pt x="172" y="105"/>
                  </a:cubicBezTo>
                  <a:cubicBezTo>
                    <a:pt x="173" y="106"/>
                    <a:pt x="172" y="107"/>
                    <a:pt x="172" y="107"/>
                  </a:cubicBezTo>
                  <a:cubicBezTo>
                    <a:pt x="173" y="108"/>
                    <a:pt x="174" y="108"/>
                    <a:pt x="174" y="108"/>
                  </a:cubicBezTo>
                  <a:cubicBezTo>
                    <a:pt x="175" y="108"/>
                    <a:pt x="177" y="104"/>
                    <a:pt x="178" y="104"/>
                  </a:cubicBezTo>
                  <a:cubicBezTo>
                    <a:pt x="182" y="103"/>
                    <a:pt x="188" y="103"/>
                    <a:pt x="191" y="103"/>
                  </a:cubicBezTo>
                  <a:cubicBezTo>
                    <a:pt x="191" y="104"/>
                    <a:pt x="191" y="105"/>
                    <a:pt x="191" y="106"/>
                  </a:cubicBezTo>
                  <a:cubicBezTo>
                    <a:pt x="191" y="107"/>
                    <a:pt x="189" y="107"/>
                    <a:pt x="188" y="108"/>
                  </a:cubicBezTo>
                  <a:cubicBezTo>
                    <a:pt x="188" y="110"/>
                    <a:pt x="190" y="113"/>
                    <a:pt x="190" y="115"/>
                  </a:cubicBezTo>
                  <a:cubicBezTo>
                    <a:pt x="191" y="117"/>
                    <a:pt x="190" y="119"/>
                    <a:pt x="190" y="121"/>
                  </a:cubicBezTo>
                  <a:cubicBezTo>
                    <a:pt x="188" y="121"/>
                    <a:pt x="185" y="123"/>
                    <a:pt x="183" y="123"/>
                  </a:cubicBezTo>
                  <a:cubicBezTo>
                    <a:pt x="181" y="123"/>
                    <a:pt x="181" y="122"/>
                    <a:pt x="179" y="123"/>
                  </a:cubicBezTo>
                  <a:cubicBezTo>
                    <a:pt x="179" y="123"/>
                    <a:pt x="179" y="124"/>
                    <a:pt x="178" y="125"/>
                  </a:cubicBezTo>
                  <a:cubicBezTo>
                    <a:pt x="177" y="126"/>
                    <a:pt x="172" y="129"/>
                    <a:pt x="168" y="128"/>
                  </a:cubicBezTo>
                  <a:cubicBezTo>
                    <a:pt x="166" y="127"/>
                    <a:pt x="166" y="124"/>
                    <a:pt x="162" y="124"/>
                  </a:cubicBezTo>
                  <a:cubicBezTo>
                    <a:pt x="161" y="124"/>
                    <a:pt x="159" y="126"/>
                    <a:pt x="158" y="127"/>
                  </a:cubicBezTo>
                  <a:cubicBezTo>
                    <a:pt x="158" y="127"/>
                    <a:pt x="158" y="129"/>
                    <a:pt x="158" y="128"/>
                  </a:cubicBezTo>
                  <a:cubicBezTo>
                    <a:pt x="159" y="128"/>
                    <a:pt x="158" y="129"/>
                    <a:pt x="159" y="129"/>
                  </a:cubicBezTo>
                  <a:cubicBezTo>
                    <a:pt x="160" y="131"/>
                    <a:pt x="161" y="132"/>
                    <a:pt x="161" y="136"/>
                  </a:cubicBezTo>
                  <a:cubicBezTo>
                    <a:pt x="160" y="135"/>
                    <a:pt x="161" y="135"/>
                    <a:pt x="160" y="134"/>
                  </a:cubicBezTo>
                  <a:cubicBezTo>
                    <a:pt x="159" y="134"/>
                    <a:pt x="158" y="134"/>
                    <a:pt x="157" y="133"/>
                  </a:cubicBezTo>
                  <a:cubicBezTo>
                    <a:pt x="156" y="138"/>
                    <a:pt x="156" y="138"/>
                    <a:pt x="156" y="138"/>
                  </a:cubicBezTo>
                  <a:cubicBezTo>
                    <a:pt x="156" y="138"/>
                    <a:pt x="154" y="138"/>
                    <a:pt x="154" y="138"/>
                  </a:cubicBezTo>
                  <a:cubicBezTo>
                    <a:pt x="153" y="138"/>
                    <a:pt x="149" y="141"/>
                    <a:pt x="149" y="142"/>
                  </a:cubicBezTo>
                  <a:cubicBezTo>
                    <a:pt x="149" y="143"/>
                    <a:pt x="150" y="145"/>
                    <a:pt x="149" y="146"/>
                  </a:cubicBezTo>
                  <a:cubicBezTo>
                    <a:pt x="149" y="146"/>
                    <a:pt x="146" y="147"/>
                    <a:pt x="146" y="147"/>
                  </a:cubicBezTo>
                  <a:cubicBezTo>
                    <a:pt x="146" y="147"/>
                    <a:pt x="145" y="150"/>
                    <a:pt x="145" y="150"/>
                  </a:cubicBezTo>
                  <a:cubicBezTo>
                    <a:pt x="146" y="150"/>
                    <a:pt x="147" y="150"/>
                    <a:pt x="148" y="150"/>
                  </a:cubicBezTo>
                  <a:cubicBezTo>
                    <a:pt x="148" y="150"/>
                    <a:pt x="147" y="152"/>
                    <a:pt x="147" y="153"/>
                  </a:cubicBezTo>
                  <a:cubicBezTo>
                    <a:pt x="149" y="153"/>
                    <a:pt x="150" y="152"/>
                    <a:pt x="151" y="153"/>
                  </a:cubicBezTo>
                  <a:cubicBezTo>
                    <a:pt x="152" y="153"/>
                    <a:pt x="152" y="154"/>
                    <a:pt x="152" y="155"/>
                  </a:cubicBezTo>
                  <a:cubicBezTo>
                    <a:pt x="153" y="155"/>
                    <a:pt x="152" y="155"/>
                    <a:pt x="153" y="156"/>
                  </a:cubicBezTo>
                  <a:cubicBezTo>
                    <a:pt x="157" y="156"/>
                    <a:pt x="159" y="156"/>
                    <a:pt x="162" y="157"/>
                  </a:cubicBezTo>
                  <a:cubicBezTo>
                    <a:pt x="162" y="157"/>
                    <a:pt x="162" y="156"/>
                    <a:pt x="162" y="156"/>
                  </a:cubicBezTo>
                  <a:cubicBezTo>
                    <a:pt x="163" y="156"/>
                    <a:pt x="164" y="156"/>
                    <a:pt x="165" y="156"/>
                  </a:cubicBezTo>
                  <a:cubicBezTo>
                    <a:pt x="165" y="157"/>
                    <a:pt x="165" y="157"/>
                    <a:pt x="165" y="157"/>
                  </a:cubicBezTo>
                  <a:cubicBezTo>
                    <a:pt x="166" y="156"/>
                    <a:pt x="164" y="159"/>
                    <a:pt x="164" y="159"/>
                  </a:cubicBezTo>
                  <a:cubicBezTo>
                    <a:pt x="163" y="160"/>
                    <a:pt x="163" y="161"/>
                    <a:pt x="162" y="162"/>
                  </a:cubicBezTo>
                  <a:cubicBezTo>
                    <a:pt x="162" y="162"/>
                    <a:pt x="160" y="163"/>
                    <a:pt x="160" y="163"/>
                  </a:cubicBezTo>
                  <a:cubicBezTo>
                    <a:pt x="161" y="164"/>
                    <a:pt x="161" y="164"/>
                    <a:pt x="160" y="165"/>
                  </a:cubicBezTo>
                  <a:cubicBezTo>
                    <a:pt x="160" y="166"/>
                    <a:pt x="160" y="167"/>
                    <a:pt x="160" y="167"/>
                  </a:cubicBezTo>
                  <a:cubicBezTo>
                    <a:pt x="161" y="168"/>
                    <a:pt x="160" y="168"/>
                    <a:pt x="161" y="169"/>
                  </a:cubicBezTo>
                  <a:cubicBezTo>
                    <a:pt x="161" y="169"/>
                    <a:pt x="163" y="169"/>
                    <a:pt x="163" y="169"/>
                  </a:cubicBezTo>
                  <a:cubicBezTo>
                    <a:pt x="164" y="170"/>
                    <a:pt x="163" y="171"/>
                    <a:pt x="163" y="172"/>
                  </a:cubicBezTo>
                  <a:cubicBezTo>
                    <a:pt x="163" y="172"/>
                    <a:pt x="165" y="173"/>
                    <a:pt x="165" y="174"/>
                  </a:cubicBezTo>
                  <a:cubicBezTo>
                    <a:pt x="170" y="173"/>
                    <a:pt x="174" y="173"/>
                    <a:pt x="175" y="170"/>
                  </a:cubicBezTo>
                  <a:cubicBezTo>
                    <a:pt x="176" y="168"/>
                    <a:pt x="175" y="166"/>
                    <a:pt x="175" y="166"/>
                  </a:cubicBezTo>
                  <a:cubicBezTo>
                    <a:pt x="176" y="165"/>
                    <a:pt x="176" y="165"/>
                    <a:pt x="176" y="165"/>
                  </a:cubicBezTo>
                  <a:cubicBezTo>
                    <a:pt x="178" y="164"/>
                    <a:pt x="178" y="164"/>
                    <a:pt x="178" y="164"/>
                  </a:cubicBezTo>
                  <a:cubicBezTo>
                    <a:pt x="178" y="164"/>
                    <a:pt x="180" y="169"/>
                    <a:pt x="177" y="168"/>
                  </a:cubicBezTo>
                  <a:cubicBezTo>
                    <a:pt x="178" y="169"/>
                    <a:pt x="177" y="170"/>
                    <a:pt x="177" y="171"/>
                  </a:cubicBezTo>
                  <a:cubicBezTo>
                    <a:pt x="177" y="172"/>
                    <a:pt x="179" y="172"/>
                    <a:pt x="180" y="173"/>
                  </a:cubicBezTo>
                  <a:cubicBezTo>
                    <a:pt x="181" y="175"/>
                    <a:pt x="181" y="177"/>
                    <a:pt x="182" y="180"/>
                  </a:cubicBezTo>
                  <a:cubicBezTo>
                    <a:pt x="180" y="181"/>
                    <a:pt x="181" y="182"/>
                    <a:pt x="180" y="184"/>
                  </a:cubicBezTo>
                  <a:cubicBezTo>
                    <a:pt x="182" y="184"/>
                    <a:pt x="182" y="183"/>
                    <a:pt x="184" y="183"/>
                  </a:cubicBezTo>
                  <a:cubicBezTo>
                    <a:pt x="184" y="183"/>
                    <a:pt x="183" y="185"/>
                    <a:pt x="183" y="185"/>
                  </a:cubicBezTo>
                  <a:cubicBezTo>
                    <a:pt x="182" y="185"/>
                    <a:pt x="181" y="188"/>
                    <a:pt x="183" y="187"/>
                  </a:cubicBezTo>
                  <a:cubicBezTo>
                    <a:pt x="183" y="187"/>
                    <a:pt x="183" y="189"/>
                    <a:pt x="182" y="189"/>
                  </a:cubicBezTo>
                  <a:cubicBezTo>
                    <a:pt x="182" y="189"/>
                    <a:pt x="182" y="190"/>
                    <a:pt x="182" y="191"/>
                  </a:cubicBezTo>
                  <a:cubicBezTo>
                    <a:pt x="186" y="191"/>
                    <a:pt x="187" y="187"/>
                    <a:pt x="189" y="186"/>
                  </a:cubicBezTo>
                  <a:cubicBezTo>
                    <a:pt x="191" y="185"/>
                    <a:pt x="194" y="183"/>
                    <a:pt x="196" y="183"/>
                  </a:cubicBezTo>
                  <a:cubicBezTo>
                    <a:pt x="197" y="183"/>
                    <a:pt x="197" y="183"/>
                    <a:pt x="197" y="183"/>
                  </a:cubicBezTo>
                  <a:cubicBezTo>
                    <a:pt x="197" y="183"/>
                    <a:pt x="198" y="185"/>
                    <a:pt x="199" y="186"/>
                  </a:cubicBezTo>
                  <a:cubicBezTo>
                    <a:pt x="199" y="187"/>
                    <a:pt x="199" y="187"/>
                    <a:pt x="199" y="187"/>
                  </a:cubicBezTo>
                  <a:cubicBezTo>
                    <a:pt x="200" y="186"/>
                    <a:pt x="202" y="185"/>
                    <a:pt x="203" y="185"/>
                  </a:cubicBezTo>
                  <a:cubicBezTo>
                    <a:pt x="204" y="186"/>
                    <a:pt x="204" y="188"/>
                    <a:pt x="206" y="190"/>
                  </a:cubicBezTo>
                  <a:cubicBezTo>
                    <a:pt x="206" y="190"/>
                    <a:pt x="207" y="191"/>
                    <a:pt x="207" y="191"/>
                  </a:cubicBezTo>
                  <a:cubicBezTo>
                    <a:pt x="208" y="192"/>
                    <a:pt x="208" y="192"/>
                    <a:pt x="208" y="192"/>
                  </a:cubicBezTo>
                  <a:cubicBezTo>
                    <a:pt x="212" y="192"/>
                    <a:pt x="207" y="190"/>
                    <a:pt x="209" y="188"/>
                  </a:cubicBezTo>
                  <a:cubicBezTo>
                    <a:pt x="209" y="188"/>
                    <a:pt x="211" y="188"/>
                    <a:pt x="212" y="189"/>
                  </a:cubicBezTo>
                  <a:cubicBezTo>
                    <a:pt x="212" y="187"/>
                    <a:pt x="213" y="187"/>
                    <a:pt x="214" y="186"/>
                  </a:cubicBezTo>
                  <a:cubicBezTo>
                    <a:pt x="214" y="187"/>
                    <a:pt x="214" y="189"/>
                    <a:pt x="214" y="190"/>
                  </a:cubicBezTo>
                  <a:cubicBezTo>
                    <a:pt x="218" y="189"/>
                    <a:pt x="220" y="189"/>
                    <a:pt x="223" y="187"/>
                  </a:cubicBezTo>
                  <a:cubicBezTo>
                    <a:pt x="223" y="187"/>
                    <a:pt x="223" y="185"/>
                    <a:pt x="224" y="185"/>
                  </a:cubicBezTo>
                  <a:cubicBezTo>
                    <a:pt x="224" y="185"/>
                    <a:pt x="225" y="185"/>
                    <a:pt x="226" y="185"/>
                  </a:cubicBezTo>
                  <a:cubicBezTo>
                    <a:pt x="226" y="186"/>
                    <a:pt x="225" y="190"/>
                    <a:pt x="224" y="191"/>
                  </a:cubicBezTo>
                  <a:cubicBezTo>
                    <a:pt x="223" y="193"/>
                    <a:pt x="220" y="193"/>
                    <a:pt x="220" y="194"/>
                  </a:cubicBezTo>
                  <a:cubicBezTo>
                    <a:pt x="219" y="195"/>
                    <a:pt x="220" y="197"/>
                    <a:pt x="220" y="198"/>
                  </a:cubicBezTo>
                  <a:cubicBezTo>
                    <a:pt x="218" y="199"/>
                    <a:pt x="218" y="199"/>
                    <a:pt x="218" y="199"/>
                  </a:cubicBezTo>
                  <a:cubicBezTo>
                    <a:pt x="217" y="201"/>
                    <a:pt x="218" y="206"/>
                    <a:pt x="218" y="206"/>
                  </a:cubicBezTo>
                  <a:cubicBezTo>
                    <a:pt x="217" y="207"/>
                    <a:pt x="216" y="207"/>
                    <a:pt x="216" y="207"/>
                  </a:cubicBezTo>
                  <a:cubicBezTo>
                    <a:pt x="215" y="208"/>
                    <a:pt x="216" y="209"/>
                    <a:pt x="215" y="210"/>
                  </a:cubicBezTo>
                  <a:cubicBezTo>
                    <a:pt x="215" y="211"/>
                    <a:pt x="212" y="212"/>
                    <a:pt x="212" y="213"/>
                  </a:cubicBezTo>
                  <a:cubicBezTo>
                    <a:pt x="211" y="214"/>
                    <a:pt x="211" y="214"/>
                    <a:pt x="211" y="214"/>
                  </a:cubicBezTo>
                  <a:cubicBezTo>
                    <a:pt x="211" y="214"/>
                    <a:pt x="211" y="216"/>
                    <a:pt x="211" y="216"/>
                  </a:cubicBezTo>
                  <a:cubicBezTo>
                    <a:pt x="211" y="217"/>
                    <a:pt x="209" y="216"/>
                    <a:pt x="208" y="216"/>
                  </a:cubicBezTo>
                  <a:cubicBezTo>
                    <a:pt x="207" y="217"/>
                    <a:pt x="206" y="220"/>
                    <a:pt x="205" y="220"/>
                  </a:cubicBezTo>
                  <a:cubicBezTo>
                    <a:pt x="204" y="221"/>
                    <a:pt x="204" y="220"/>
                    <a:pt x="203" y="220"/>
                  </a:cubicBezTo>
                  <a:cubicBezTo>
                    <a:pt x="197" y="222"/>
                    <a:pt x="196" y="224"/>
                    <a:pt x="195" y="230"/>
                  </a:cubicBezTo>
                  <a:cubicBezTo>
                    <a:pt x="193" y="231"/>
                    <a:pt x="191" y="231"/>
                    <a:pt x="190" y="231"/>
                  </a:cubicBezTo>
                  <a:cubicBezTo>
                    <a:pt x="190" y="231"/>
                    <a:pt x="191" y="230"/>
                    <a:pt x="191" y="229"/>
                  </a:cubicBezTo>
                  <a:cubicBezTo>
                    <a:pt x="188" y="230"/>
                    <a:pt x="183" y="230"/>
                    <a:pt x="180" y="231"/>
                  </a:cubicBezTo>
                  <a:cubicBezTo>
                    <a:pt x="180" y="232"/>
                    <a:pt x="180" y="234"/>
                    <a:pt x="180" y="234"/>
                  </a:cubicBezTo>
                  <a:cubicBezTo>
                    <a:pt x="179" y="235"/>
                    <a:pt x="178" y="235"/>
                    <a:pt x="177" y="236"/>
                  </a:cubicBezTo>
                  <a:cubicBezTo>
                    <a:pt x="176" y="237"/>
                    <a:pt x="177" y="238"/>
                    <a:pt x="176" y="239"/>
                  </a:cubicBezTo>
                  <a:cubicBezTo>
                    <a:pt x="176" y="240"/>
                    <a:pt x="172" y="242"/>
                    <a:pt x="170" y="242"/>
                  </a:cubicBezTo>
                  <a:cubicBezTo>
                    <a:pt x="170" y="243"/>
                    <a:pt x="171" y="244"/>
                    <a:pt x="170" y="244"/>
                  </a:cubicBezTo>
                  <a:cubicBezTo>
                    <a:pt x="171" y="244"/>
                    <a:pt x="172" y="243"/>
                    <a:pt x="172" y="243"/>
                  </a:cubicBezTo>
                  <a:cubicBezTo>
                    <a:pt x="172" y="243"/>
                    <a:pt x="173" y="244"/>
                    <a:pt x="174" y="244"/>
                  </a:cubicBezTo>
                  <a:cubicBezTo>
                    <a:pt x="175" y="242"/>
                    <a:pt x="175" y="242"/>
                    <a:pt x="175" y="242"/>
                  </a:cubicBezTo>
                  <a:cubicBezTo>
                    <a:pt x="176" y="242"/>
                    <a:pt x="176" y="242"/>
                    <a:pt x="176" y="242"/>
                  </a:cubicBezTo>
                  <a:cubicBezTo>
                    <a:pt x="177" y="242"/>
                    <a:pt x="176" y="243"/>
                    <a:pt x="178" y="244"/>
                  </a:cubicBezTo>
                  <a:cubicBezTo>
                    <a:pt x="180" y="240"/>
                    <a:pt x="182" y="237"/>
                    <a:pt x="184" y="233"/>
                  </a:cubicBezTo>
                  <a:cubicBezTo>
                    <a:pt x="185" y="233"/>
                    <a:pt x="186" y="233"/>
                    <a:pt x="187" y="233"/>
                  </a:cubicBezTo>
                  <a:cubicBezTo>
                    <a:pt x="187" y="234"/>
                    <a:pt x="188" y="235"/>
                    <a:pt x="186" y="234"/>
                  </a:cubicBezTo>
                  <a:cubicBezTo>
                    <a:pt x="186" y="236"/>
                    <a:pt x="186" y="236"/>
                    <a:pt x="186" y="236"/>
                  </a:cubicBezTo>
                  <a:cubicBezTo>
                    <a:pt x="187" y="236"/>
                    <a:pt x="189" y="237"/>
                    <a:pt x="190" y="236"/>
                  </a:cubicBezTo>
                  <a:cubicBezTo>
                    <a:pt x="190" y="234"/>
                    <a:pt x="190" y="234"/>
                    <a:pt x="190" y="234"/>
                  </a:cubicBezTo>
                  <a:cubicBezTo>
                    <a:pt x="196" y="234"/>
                    <a:pt x="194" y="235"/>
                    <a:pt x="198" y="231"/>
                  </a:cubicBezTo>
                  <a:cubicBezTo>
                    <a:pt x="199" y="231"/>
                    <a:pt x="200" y="231"/>
                    <a:pt x="200" y="231"/>
                  </a:cubicBezTo>
                  <a:cubicBezTo>
                    <a:pt x="200" y="231"/>
                    <a:pt x="200" y="233"/>
                    <a:pt x="200" y="233"/>
                  </a:cubicBezTo>
                  <a:cubicBezTo>
                    <a:pt x="202" y="232"/>
                    <a:pt x="201" y="232"/>
                    <a:pt x="202" y="230"/>
                  </a:cubicBezTo>
                  <a:cubicBezTo>
                    <a:pt x="202" y="231"/>
                    <a:pt x="204" y="232"/>
                    <a:pt x="205" y="231"/>
                  </a:cubicBezTo>
                  <a:cubicBezTo>
                    <a:pt x="206" y="230"/>
                    <a:pt x="206" y="228"/>
                    <a:pt x="206" y="226"/>
                  </a:cubicBezTo>
                  <a:cubicBezTo>
                    <a:pt x="210" y="228"/>
                    <a:pt x="209" y="230"/>
                    <a:pt x="210" y="224"/>
                  </a:cubicBezTo>
                  <a:cubicBezTo>
                    <a:pt x="209" y="224"/>
                    <a:pt x="209" y="225"/>
                    <a:pt x="208" y="224"/>
                  </a:cubicBezTo>
                  <a:cubicBezTo>
                    <a:pt x="208" y="224"/>
                    <a:pt x="210" y="224"/>
                    <a:pt x="209" y="223"/>
                  </a:cubicBezTo>
                  <a:cubicBezTo>
                    <a:pt x="211" y="223"/>
                    <a:pt x="213" y="221"/>
                    <a:pt x="214" y="221"/>
                  </a:cubicBezTo>
                  <a:cubicBezTo>
                    <a:pt x="214" y="221"/>
                    <a:pt x="213" y="220"/>
                    <a:pt x="214" y="220"/>
                  </a:cubicBezTo>
                  <a:cubicBezTo>
                    <a:pt x="215" y="219"/>
                    <a:pt x="217" y="220"/>
                    <a:pt x="218" y="219"/>
                  </a:cubicBezTo>
                  <a:cubicBezTo>
                    <a:pt x="218" y="219"/>
                    <a:pt x="218" y="216"/>
                    <a:pt x="218" y="216"/>
                  </a:cubicBezTo>
                  <a:cubicBezTo>
                    <a:pt x="219" y="216"/>
                    <a:pt x="220" y="217"/>
                    <a:pt x="221" y="216"/>
                  </a:cubicBezTo>
                  <a:cubicBezTo>
                    <a:pt x="222" y="216"/>
                    <a:pt x="225" y="214"/>
                    <a:pt x="226" y="213"/>
                  </a:cubicBezTo>
                  <a:cubicBezTo>
                    <a:pt x="225" y="212"/>
                    <a:pt x="225" y="209"/>
                    <a:pt x="225" y="209"/>
                  </a:cubicBezTo>
                  <a:cubicBezTo>
                    <a:pt x="226" y="208"/>
                    <a:pt x="227" y="208"/>
                    <a:pt x="229" y="208"/>
                  </a:cubicBezTo>
                  <a:cubicBezTo>
                    <a:pt x="229" y="206"/>
                    <a:pt x="229" y="206"/>
                    <a:pt x="229" y="206"/>
                  </a:cubicBezTo>
                  <a:cubicBezTo>
                    <a:pt x="229" y="206"/>
                    <a:pt x="231" y="207"/>
                    <a:pt x="231" y="206"/>
                  </a:cubicBezTo>
                  <a:cubicBezTo>
                    <a:pt x="233" y="205"/>
                    <a:pt x="233" y="202"/>
                    <a:pt x="235" y="201"/>
                  </a:cubicBezTo>
                  <a:cubicBezTo>
                    <a:pt x="236" y="201"/>
                    <a:pt x="237" y="201"/>
                    <a:pt x="238" y="200"/>
                  </a:cubicBezTo>
                  <a:cubicBezTo>
                    <a:pt x="238" y="200"/>
                    <a:pt x="237" y="199"/>
                    <a:pt x="238" y="198"/>
                  </a:cubicBezTo>
                  <a:cubicBezTo>
                    <a:pt x="240" y="196"/>
                    <a:pt x="240" y="196"/>
                    <a:pt x="240" y="196"/>
                  </a:cubicBezTo>
                  <a:cubicBezTo>
                    <a:pt x="242" y="196"/>
                    <a:pt x="245" y="196"/>
                    <a:pt x="246" y="195"/>
                  </a:cubicBezTo>
                  <a:cubicBezTo>
                    <a:pt x="246" y="194"/>
                    <a:pt x="247" y="194"/>
                    <a:pt x="248" y="193"/>
                  </a:cubicBezTo>
                  <a:cubicBezTo>
                    <a:pt x="248" y="192"/>
                    <a:pt x="247" y="191"/>
                    <a:pt x="247" y="191"/>
                  </a:cubicBezTo>
                  <a:cubicBezTo>
                    <a:pt x="247" y="189"/>
                    <a:pt x="250" y="189"/>
                    <a:pt x="250" y="189"/>
                  </a:cubicBezTo>
                  <a:cubicBezTo>
                    <a:pt x="250" y="187"/>
                    <a:pt x="250" y="187"/>
                    <a:pt x="250" y="187"/>
                  </a:cubicBezTo>
                  <a:cubicBezTo>
                    <a:pt x="251" y="186"/>
                    <a:pt x="252" y="187"/>
                    <a:pt x="253" y="187"/>
                  </a:cubicBezTo>
                  <a:cubicBezTo>
                    <a:pt x="253" y="186"/>
                    <a:pt x="253" y="184"/>
                    <a:pt x="253" y="184"/>
                  </a:cubicBezTo>
                  <a:cubicBezTo>
                    <a:pt x="251" y="184"/>
                    <a:pt x="249" y="184"/>
                    <a:pt x="248" y="184"/>
                  </a:cubicBezTo>
                  <a:cubicBezTo>
                    <a:pt x="248" y="182"/>
                    <a:pt x="247" y="180"/>
                    <a:pt x="248" y="178"/>
                  </a:cubicBezTo>
                  <a:cubicBezTo>
                    <a:pt x="248" y="177"/>
                    <a:pt x="249" y="176"/>
                    <a:pt x="250" y="176"/>
                  </a:cubicBezTo>
                  <a:cubicBezTo>
                    <a:pt x="250" y="175"/>
                    <a:pt x="249" y="174"/>
                    <a:pt x="250" y="173"/>
                  </a:cubicBezTo>
                  <a:cubicBezTo>
                    <a:pt x="252" y="173"/>
                    <a:pt x="253" y="173"/>
                    <a:pt x="255" y="173"/>
                  </a:cubicBezTo>
                  <a:cubicBezTo>
                    <a:pt x="255" y="172"/>
                    <a:pt x="255" y="171"/>
                    <a:pt x="256" y="171"/>
                  </a:cubicBezTo>
                  <a:cubicBezTo>
                    <a:pt x="256" y="170"/>
                    <a:pt x="258" y="170"/>
                    <a:pt x="258" y="169"/>
                  </a:cubicBezTo>
                  <a:cubicBezTo>
                    <a:pt x="258" y="168"/>
                    <a:pt x="257" y="167"/>
                    <a:pt x="258" y="166"/>
                  </a:cubicBezTo>
                  <a:cubicBezTo>
                    <a:pt x="258" y="166"/>
                    <a:pt x="260" y="167"/>
                    <a:pt x="260" y="167"/>
                  </a:cubicBezTo>
                  <a:cubicBezTo>
                    <a:pt x="261" y="167"/>
                    <a:pt x="261" y="166"/>
                    <a:pt x="262" y="167"/>
                  </a:cubicBezTo>
                  <a:cubicBezTo>
                    <a:pt x="263" y="163"/>
                    <a:pt x="263" y="161"/>
                    <a:pt x="266" y="159"/>
                  </a:cubicBezTo>
                  <a:cubicBezTo>
                    <a:pt x="268" y="159"/>
                    <a:pt x="268" y="159"/>
                    <a:pt x="269" y="159"/>
                  </a:cubicBezTo>
                  <a:cubicBezTo>
                    <a:pt x="270" y="158"/>
                    <a:pt x="270" y="156"/>
                    <a:pt x="270" y="155"/>
                  </a:cubicBezTo>
                  <a:cubicBezTo>
                    <a:pt x="271" y="154"/>
                    <a:pt x="273" y="154"/>
                    <a:pt x="274" y="153"/>
                  </a:cubicBezTo>
                  <a:cubicBezTo>
                    <a:pt x="276" y="152"/>
                    <a:pt x="277" y="149"/>
                    <a:pt x="279" y="148"/>
                  </a:cubicBezTo>
                  <a:cubicBezTo>
                    <a:pt x="279" y="148"/>
                    <a:pt x="280" y="150"/>
                    <a:pt x="280" y="151"/>
                  </a:cubicBezTo>
                  <a:cubicBezTo>
                    <a:pt x="282" y="150"/>
                    <a:pt x="283" y="151"/>
                    <a:pt x="285" y="150"/>
                  </a:cubicBezTo>
                  <a:cubicBezTo>
                    <a:pt x="286" y="150"/>
                    <a:pt x="286" y="148"/>
                    <a:pt x="287" y="148"/>
                  </a:cubicBezTo>
                  <a:cubicBezTo>
                    <a:pt x="288" y="148"/>
                    <a:pt x="288" y="148"/>
                    <a:pt x="289" y="148"/>
                  </a:cubicBezTo>
                  <a:cubicBezTo>
                    <a:pt x="287" y="151"/>
                    <a:pt x="287" y="151"/>
                    <a:pt x="287" y="151"/>
                  </a:cubicBezTo>
                  <a:cubicBezTo>
                    <a:pt x="286" y="150"/>
                    <a:pt x="286" y="154"/>
                    <a:pt x="286" y="153"/>
                  </a:cubicBezTo>
                  <a:cubicBezTo>
                    <a:pt x="287" y="154"/>
                    <a:pt x="288" y="154"/>
                    <a:pt x="288" y="155"/>
                  </a:cubicBezTo>
                  <a:cubicBezTo>
                    <a:pt x="290" y="158"/>
                    <a:pt x="282" y="154"/>
                    <a:pt x="279" y="155"/>
                  </a:cubicBezTo>
                  <a:cubicBezTo>
                    <a:pt x="279" y="155"/>
                    <a:pt x="278" y="156"/>
                    <a:pt x="278" y="157"/>
                  </a:cubicBezTo>
                  <a:cubicBezTo>
                    <a:pt x="276" y="158"/>
                    <a:pt x="274" y="158"/>
                    <a:pt x="272" y="159"/>
                  </a:cubicBezTo>
                  <a:cubicBezTo>
                    <a:pt x="272" y="162"/>
                    <a:pt x="273" y="167"/>
                    <a:pt x="273" y="169"/>
                  </a:cubicBezTo>
                  <a:cubicBezTo>
                    <a:pt x="273" y="169"/>
                    <a:pt x="270" y="171"/>
                    <a:pt x="269" y="172"/>
                  </a:cubicBezTo>
                  <a:cubicBezTo>
                    <a:pt x="270" y="173"/>
                    <a:pt x="270" y="174"/>
                    <a:pt x="271" y="175"/>
                  </a:cubicBezTo>
                  <a:cubicBezTo>
                    <a:pt x="271" y="175"/>
                    <a:pt x="274" y="176"/>
                    <a:pt x="273" y="175"/>
                  </a:cubicBezTo>
                  <a:cubicBezTo>
                    <a:pt x="274" y="174"/>
                    <a:pt x="274" y="177"/>
                    <a:pt x="273" y="178"/>
                  </a:cubicBezTo>
                  <a:cubicBezTo>
                    <a:pt x="272" y="178"/>
                    <a:pt x="269" y="179"/>
                    <a:pt x="269" y="179"/>
                  </a:cubicBezTo>
                  <a:cubicBezTo>
                    <a:pt x="268" y="179"/>
                    <a:pt x="269" y="181"/>
                    <a:pt x="268" y="182"/>
                  </a:cubicBezTo>
                  <a:cubicBezTo>
                    <a:pt x="270" y="182"/>
                    <a:pt x="271" y="183"/>
                    <a:pt x="273" y="183"/>
                  </a:cubicBezTo>
                  <a:cubicBezTo>
                    <a:pt x="273" y="182"/>
                    <a:pt x="275" y="181"/>
                    <a:pt x="275" y="181"/>
                  </a:cubicBezTo>
                  <a:cubicBezTo>
                    <a:pt x="276" y="180"/>
                    <a:pt x="276" y="182"/>
                    <a:pt x="278" y="181"/>
                  </a:cubicBezTo>
                  <a:cubicBezTo>
                    <a:pt x="278" y="180"/>
                    <a:pt x="278" y="180"/>
                    <a:pt x="278" y="180"/>
                  </a:cubicBezTo>
                  <a:cubicBezTo>
                    <a:pt x="278" y="179"/>
                    <a:pt x="281" y="179"/>
                    <a:pt x="281" y="178"/>
                  </a:cubicBezTo>
                  <a:cubicBezTo>
                    <a:pt x="282" y="177"/>
                    <a:pt x="281" y="176"/>
                    <a:pt x="281" y="176"/>
                  </a:cubicBezTo>
                  <a:cubicBezTo>
                    <a:pt x="283" y="175"/>
                    <a:pt x="285" y="175"/>
                    <a:pt x="287" y="175"/>
                  </a:cubicBezTo>
                  <a:cubicBezTo>
                    <a:pt x="287" y="173"/>
                    <a:pt x="286" y="172"/>
                    <a:pt x="287" y="171"/>
                  </a:cubicBezTo>
                  <a:cubicBezTo>
                    <a:pt x="287" y="171"/>
                    <a:pt x="289" y="172"/>
                    <a:pt x="289" y="173"/>
                  </a:cubicBezTo>
                  <a:cubicBezTo>
                    <a:pt x="289" y="172"/>
                    <a:pt x="289" y="170"/>
                    <a:pt x="289" y="170"/>
                  </a:cubicBezTo>
                  <a:cubicBezTo>
                    <a:pt x="290" y="169"/>
                    <a:pt x="291" y="169"/>
                    <a:pt x="291" y="168"/>
                  </a:cubicBezTo>
                  <a:cubicBezTo>
                    <a:pt x="293" y="168"/>
                    <a:pt x="292" y="169"/>
                    <a:pt x="292" y="170"/>
                  </a:cubicBezTo>
                  <a:cubicBezTo>
                    <a:pt x="293" y="170"/>
                    <a:pt x="294" y="169"/>
                    <a:pt x="294" y="169"/>
                  </a:cubicBezTo>
                  <a:cubicBezTo>
                    <a:pt x="295" y="168"/>
                    <a:pt x="299" y="170"/>
                    <a:pt x="301" y="170"/>
                  </a:cubicBezTo>
                  <a:cubicBezTo>
                    <a:pt x="301" y="169"/>
                    <a:pt x="301" y="167"/>
                    <a:pt x="301" y="167"/>
                  </a:cubicBezTo>
                  <a:cubicBezTo>
                    <a:pt x="302" y="166"/>
                    <a:pt x="303" y="167"/>
                    <a:pt x="304" y="167"/>
                  </a:cubicBezTo>
                  <a:cubicBezTo>
                    <a:pt x="303" y="163"/>
                    <a:pt x="303" y="164"/>
                    <a:pt x="304" y="161"/>
                  </a:cubicBezTo>
                  <a:cubicBezTo>
                    <a:pt x="303" y="160"/>
                    <a:pt x="303" y="162"/>
                    <a:pt x="301" y="161"/>
                  </a:cubicBezTo>
                  <a:cubicBezTo>
                    <a:pt x="301" y="160"/>
                    <a:pt x="301" y="160"/>
                    <a:pt x="301" y="160"/>
                  </a:cubicBezTo>
                  <a:cubicBezTo>
                    <a:pt x="301" y="160"/>
                    <a:pt x="300" y="160"/>
                    <a:pt x="299" y="160"/>
                  </a:cubicBezTo>
                  <a:cubicBezTo>
                    <a:pt x="299" y="159"/>
                    <a:pt x="299" y="156"/>
                    <a:pt x="299" y="154"/>
                  </a:cubicBezTo>
                  <a:cubicBezTo>
                    <a:pt x="303" y="155"/>
                    <a:pt x="304" y="154"/>
                    <a:pt x="308" y="156"/>
                  </a:cubicBezTo>
                  <a:cubicBezTo>
                    <a:pt x="308" y="156"/>
                    <a:pt x="308" y="154"/>
                    <a:pt x="308" y="154"/>
                  </a:cubicBezTo>
                  <a:cubicBezTo>
                    <a:pt x="309" y="154"/>
                    <a:pt x="309" y="155"/>
                    <a:pt x="309" y="155"/>
                  </a:cubicBezTo>
                  <a:cubicBezTo>
                    <a:pt x="311" y="155"/>
                    <a:pt x="312" y="155"/>
                    <a:pt x="313" y="155"/>
                  </a:cubicBezTo>
                  <a:cubicBezTo>
                    <a:pt x="313" y="154"/>
                    <a:pt x="313" y="153"/>
                    <a:pt x="314" y="153"/>
                  </a:cubicBezTo>
                  <a:cubicBezTo>
                    <a:pt x="314" y="153"/>
                    <a:pt x="315" y="155"/>
                    <a:pt x="315" y="155"/>
                  </a:cubicBezTo>
                  <a:cubicBezTo>
                    <a:pt x="314" y="154"/>
                    <a:pt x="314" y="156"/>
                    <a:pt x="314" y="156"/>
                  </a:cubicBezTo>
                  <a:cubicBezTo>
                    <a:pt x="315" y="156"/>
                    <a:pt x="316" y="157"/>
                    <a:pt x="317" y="157"/>
                  </a:cubicBezTo>
                  <a:cubicBezTo>
                    <a:pt x="316" y="158"/>
                    <a:pt x="315" y="158"/>
                    <a:pt x="314" y="159"/>
                  </a:cubicBezTo>
                  <a:cubicBezTo>
                    <a:pt x="315" y="159"/>
                    <a:pt x="317" y="158"/>
                    <a:pt x="319" y="159"/>
                  </a:cubicBezTo>
                  <a:cubicBezTo>
                    <a:pt x="319" y="160"/>
                    <a:pt x="319" y="160"/>
                    <a:pt x="319" y="160"/>
                  </a:cubicBezTo>
                  <a:cubicBezTo>
                    <a:pt x="320" y="160"/>
                    <a:pt x="320" y="160"/>
                    <a:pt x="321" y="161"/>
                  </a:cubicBezTo>
                  <a:cubicBezTo>
                    <a:pt x="321" y="161"/>
                    <a:pt x="321" y="163"/>
                    <a:pt x="321" y="163"/>
                  </a:cubicBezTo>
                  <a:cubicBezTo>
                    <a:pt x="320" y="163"/>
                    <a:pt x="320" y="163"/>
                    <a:pt x="320" y="163"/>
                  </a:cubicBezTo>
                  <a:cubicBezTo>
                    <a:pt x="320" y="164"/>
                    <a:pt x="321" y="165"/>
                    <a:pt x="321" y="165"/>
                  </a:cubicBezTo>
                  <a:cubicBezTo>
                    <a:pt x="323" y="165"/>
                    <a:pt x="324" y="165"/>
                    <a:pt x="325" y="164"/>
                  </a:cubicBezTo>
                  <a:cubicBezTo>
                    <a:pt x="325" y="164"/>
                    <a:pt x="326" y="164"/>
                    <a:pt x="327" y="163"/>
                  </a:cubicBezTo>
                  <a:cubicBezTo>
                    <a:pt x="328" y="164"/>
                    <a:pt x="327" y="165"/>
                    <a:pt x="327" y="166"/>
                  </a:cubicBezTo>
                  <a:cubicBezTo>
                    <a:pt x="328" y="166"/>
                    <a:pt x="329" y="168"/>
                    <a:pt x="329" y="168"/>
                  </a:cubicBezTo>
                  <a:cubicBezTo>
                    <a:pt x="330" y="168"/>
                    <a:pt x="332" y="168"/>
                    <a:pt x="333" y="168"/>
                  </a:cubicBezTo>
                  <a:cubicBezTo>
                    <a:pt x="334" y="168"/>
                    <a:pt x="335" y="170"/>
                    <a:pt x="335" y="171"/>
                  </a:cubicBezTo>
                  <a:cubicBezTo>
                    <a:pt x="336" y="171"/>
                    <a:pt x="343" y="173"/>
                    <a:pt x="343" y="173"/>
                  </a:cubicBezTo>
                  <a:cubicBezTo>
                    <a:pt x="345" y="172"/>
                    <a:pt x="348" y="170"/>
                    <a:pt x="351" y="170"/>
                  </a:cubicBezTo>
                  <a:cubicBezTo>
                    <a:pt x="352" y="170"/>
                    <a:pt x="354" y="172"/>
                    <a:pt x="355" y="173"/>
                  </a:cubicBezTo>
                  <a:cubicBezTo>
                    <a:pt x="357" y="173"/>
                    <a:pt x="357" y="171"/>
                    <a:pt x="359" y="172"/>
                  </a:cubicBezTo>
                  <a:cubicBezTo>
                    <a:pt x="359" y="172"/>
                    <a:pt x="360" y="174"/>
                    <a:pt x="360" y="174"/>
                  </a:cubicBezTo>
                  <a:cubicBezTo>
                    <a:pt x="362" y="175"/>
                    <a:pt x="370" y="177"/>
                    <a:pt x="373" y="176"/>
                  </a:cubicBezTo>
                  <a:cubicBezTo>
                    <a:pt x="374" y="176"/>
                    <a:pt x="375" y="174"/>
                    <a:pt x="376" y="173"/>
                  </a:cubicBezTo>
                  <a:cubicBezTo>
                    <a:pt x="376" y="175"/>
                    <a:pt x="376" y="177"/>
                    <a:pt x="376" y="178"/>
                  </a:cubicBezTo>
                  <a:cubicBezTo>
                    <a:pt x="376" y="178"/>
                    <a:pt x="374" y="179"/>
                    <a:pt x="374" y="180"/>
                  </a:cubicBezTo>
                  <a:cubicBezTo>
                    <a:pt x="374" y="180"/>
                    <a:pt x="376" y="181"/>
                    <a:pt x="376" y="181"/>
                  </a:cubicBezTo>
                  <a:cubicBezTo>
                    <a:pt x="377" y="181"/>
                    <a:pt x="379" y="180"/>
                    <a:pt x="379" y="181"/>
                  </a:cubicBezTo>
                  <a:cubicBezTo>
                    <a:pt x="380" y="181"/>
                    <a:pt x="380" y="183"/>
                    <a:pt x="380" y="183"/>
                  </a:cubicBezTo>
                  <a:cubicBezTo>
                    <a:pt x="381" y="184"/>
                    <a:pt x="383" y="183"/>
                    <a:pt x="383" y="184"/>
                  </a:cubicBezTo>
                  <a:cubicBezTo>
                    <a:pt x="384" y="182"/>
                    <a:pt x="383" y="184"/>
                    <a:pt x="384" y="183"/>
                  </a:cubicBezTo>
                  <a:cubicBezTo>
                    <a:pt x="385" y="183"/>
                    <a:pt x="384" y="182"/>
                    <a:pt x="384" y="182"/>
                  </a:cubicBezTo>
                  <a:cubicBezTo>
                    <a:pt x="384" y="181"/>
                    <a:pt x="384" y="181"/>
                    <a:pt x="384" y="181"/>
                  </a:cubicBezTo>
                  <a:cubicBezTo>
                    <a:pt x="385" y="181"/>
                    <a:pt x="387" y="181"/>
                    <a:pt x="388" y="181"/>
                  </a:cubicBezTo>
                  <a:cubicBezTo>
                    <a:pt x="387" y="183"/>
                    <a:pt x="387" y="185"/>
                    <a:pt x="386" y="187"/>
                  </a:cubicBezTo>
                  <a:cubicBezTo>
                    <a:pt x="387" y="187"/>
                    <a:pt x="393" y="195"/>
                    <a:pt x="393" y="195"/>
                  </a:cubicBezTo>
                  <a:cubicBezTo>
                    <a:pt x="396" y="196"/>
                    <a:pt x="397" y="194"/>
                    <a:pt x="398" y="195"/>
                  </a:cubicBezTo>
                  <a:cubicBezTo>
                    <a:pt x="399" y="195"/>
                    <a:pt x="398" y="198"/>
                    <a:pt x="398" y="198"/>
                  </a:cubicBezTo>
                  <a:cubicBezTo>
                    <a:pt x="399" y="198"/>
                    <a:pt x="400" y="198"/>
                    <a:pt x="400" y="198"/>
                  </a:cubicBezTo>
                  <a:cubicBezTo>
                    <a:pt x="404" y="202"/>
                    <a:pt x="404" y="202"/>
                    <a:pt x="404" y="202"/>
                  </a:cubicBezTo>
                  <a:cubicBezTo>
                    <a:pt x="404" y="204"/>
                    <a:pt x="402" y="204"/>
                    <a:pt x="403" y="205"/>
                  </a:cubicBezTo>
                  <a:cubicBezTo>
                    <a:pt x="404" y="207"/>
                    <a:pt x="406" y="206"/>
                    <a:pt x="408" y="207"/>
                  </a:cubicBezTo>
                  <a:cubicBezTo>
                    <a:pt x="408" y="208"/>
                    <a:pt x="409" y="210"/>
                    <a:pt x="409" y="210"/>
                  </a:cubicBezTo>
                  <a:cubicBezTo>
                    <a:pt x="409" y="210"/>
                    <a:pt x="411" y="210"/>
                    <a:pt x="411" y="210"/>
                  </a:cubicBezTo>
                  <a:cubicBezTo>
                    <a:pt x="411" y="209"/>
                    <a:pt x="411" y="208"/>
                    <a:pt x="411" y="207"/>
                  </a:cubicBezTo>
                  <a:cubicBezTo>
                    <a:pt x="412" y="208"/>
                    <a:pt x="414" y="210"/>
                    <a:pt x="415" y="210"/>
                  </a:cubicBezTo>
                  <a:cubicBezTo>
                    <a:pt x="416" y="211"/>
                    <a:pt x="417" y="210"/>
                    <a:pt x="418" y="210"/>
                  </a:cubicBezTo>
                  <a:cubicBezTo>
                    <a:pt x="418" y="209"/>
                    <a:pt x="417" y="207"/>
                    <a:pt x="417" y="205"/>
                  </a:cubicBezTo>
                  <a:cubicBezTo>
                    <a:pt x="417" y="205"/>
                    <a:pt x="415" y="205"/>
                    <a:pt x="414" y="205"/>
                  </a:cubicBezTo>
                  <a:cubicBezTo>
                    <a:pt x="420" y="202"/>
                    <a:pt x="408" y="200"/>
                    <a:pt x="404" y="200"/>
                  </a:cubicBezTo>
                  <a:cubicBezTo>
                    <a:pt x="404" y="199"/>
                    <a:pt x="403" y="197"/>
                    <a:pt x="403" y="197"/>
                  </a:cubicBezTo>
                  <a:cubicBezTo>
                    <a:pt x="404" y="197"/>
                    <a:pt x="405" y="198"/>
                    <a:pt x="405" y="198"/>
                  </a:cubicBezTo>
                  <a:cubicBezTo>
                    <a:pt x="406" y="199"/>
                    <a:pt x="411" y="196"/>
                    <a:pt x="412" y="195"/>
                  </a:cubicBezTo>
                  <a:cubicBezTo>
                    <a:pt x="413" y="196"/>
                    <a:pt x="413" y="197"/>
                    <a:pt x="413" y="198"/>
                  </a:cubicBezTo>
                  <a:cubicBezTo>
                    <a:pt x="414" y="198"/>
                    <a:pt x="414" y="198"/>
                    <a:pt x="414" y="198"/>
                  </a:cubicBezTo>
                  <a:cubicBezTo>
                    <a:pt x="414" y="194"/>
                    <a:pt x="414" y="192"/>
                    <a:pt x="414" y="189"/>
                  </a:cubicBezTo>
                  <a:cubicBezTo>
                    <a:pt x="414" y="189"/>
                    <a:pt x="416" y="189"/>
                    <a:pt x="416" y="189"/>
                  </a:cubicBezTo>
                  <a:cubicBezTo>
                    <a:pt x="417" y="193"/>
                    <a:pt x="416" y="196"/>
                    <a:pt x="420" y="197"/>
                  </a:cubicBezTo>
                  <a:cubicBezTo>
                    <a:pt x="421" y="197"/>
                    <a:pt x="423" y="196"/>
                    <a:pt x="423" y="196"/>
                  </a:cubicBezTo>
                  <a:cubicBezTo>
                    <a:pt x="424" y="197"/>
                    <a:pt x="424" y="200"/>
                    <a:pt x="424" y="200"/>
                  </a:cubicBezTo>
                  <a:cubicBezTo>
                    <a:pt x="425" y="200"/>
                    <a:pt x="426" y="199"/>
                    <a:pt x="427" y="200"/>
                  </a:cubicBezTo>
                  <a:cubicBezTo>
                    <a:pt x="427" y="201"/>
                    <a:pt x="426" y="203"/>
                    <a:pt x="426" y="204"/>
                  </a:cubicBezTo>
                  <a:cubicBezTo>
                    <a:pt x="430" y="206"/>
                    <a:pt x="430" y="206"/>
                    <a:pt x="430" y="206"/>
                  </a:cubicBezTo>
                  <a:cubicBezTo>
                    <a:pt x="430" y="207"/>
                    <a:pt x="429" y="212"/>
                    <a:pt x="430" y="214"/>
                  </a:cubicBezTo>
                  <a:cubicBezTo>
                    <a:pt x="430" y="214"/>
                    <a:pt x="434" y="215"/>
                    <a:pt x="434" y="215"/>
                  </a:cubicBezTo>
                  <a:cubicBezTo>
                    <a:pt x="435" y="216"/>
                    <a:pt x="434" y="218"/>
                    <a:pt x="434" y="219"/>
                  </a:cubicBezTo>
                  <a:cubicBezTo>
                    <a:pt x="434" y="219"/>
                    <a:pt x="435" y="220"/>
                    <a:pt x="435" y="220"/>
                  </a:cubicBezTo>
                  <a:cubicBezTo>
                    <a:pt x="433" y="221"/>
                    <a:pt x="433" y="221"/>
                    <a:pt x="433" y="221"/>
                  </a:cubicBezTo>
                  <a:cubicBezTo>
                    <a:pt x="433" y="221"/>
                    <a:pt x="433" y="223"/>
                    <a:pt x="433" y="223"/>
                  </a:cubicBezTo>
                  <a:cubicBezTo>
                    <a:pt x="434" y="223"/>
                    <a:pt x="434" y="223"/>
                    <a:pt x="434" y="223"/>
                  </a:cubicBezTo>
                  <a:cubicBezTo>
                    <a:pt x="434" y="224"/>
                    <a:pt x="434" y="224"/>
                    <a:pt x="434" y="224"/>
                  </a:cubicBezTo>
                  <a:cubicBezTo>
                    <a:pt x="434" y="224"/>
                    <a:pt x="435" y="224"/>
                    <a:pt x="436" y="224"/>
                  </a:cubicBezTo>
                  <a:cubicBezTo>
                    <a:pt x="436" y="223"/>
                    <a:pt x="436" y="221"/>
                    <a:pt x="435" y="222"/>
                  </a:cubicBezTo>
                  <a:cubicBezTo>
                    <a:pt x="435" y="220"/>
                    <a:pt x="435" y="220"/>
                    <a:pt x="435" y="220"/>
                  </a:cubicBezTo>
                  <a:cubicBezTo>
                    <a:pt x="435" y="221"/>
                    <a:pt x="436" y="220"/>
                    <a:pt x="437" y="220"/>
                  </a:cubicBezTo>
                  <a:cubicBezTo>
                    <a:pt x="437" y="220"/>
                    <a:pt x="441" y="225"/>
                    <a:pt x="441" y="225"/>
                  </a:cubicBezTo>
                  <a:cubicBezTo>
                    <a:pt x="440" y="225"/>
                    <a:pt x="439" y="225"/>
                    <a:pt x="439" y="225"/>
                  </a:cubicBezTo>
                  <a:cubicBezTo>
                    <a:pt x="439" y="226"/>
                    <a:pt x="439" y="226"/>
                    <a:pt x="439" y="226"/>
                  </a:cubicBezTo>
                  <a:cubicBezTo>
                    <a:pt x="439" y="226"/>
                    <a:pt x="440" y="227"/>
                    <a:pt x="441" y="227"/>
                  </a:cubicBezTo>
                  <a:cubicBezTo>
                    <a:pt x="440" y="227"/>
                    <a:pt x="442" y="225"/>
                    <a:pt x="442" y="225"/>
                  </a:cubicBezTo>
                  <a:cubicBezTo>
                    <a:pt x="442" y="226"/>
                    <a:pt x="442" y="226"/>
                    <a:pt x="443" y="226"/>
                  </a:cubicBezTo>
                  <a:cubicBezTo>
                    <a:pt x="442" y="230"/>
                    <a:pt x="443" y="232"/>
                    <a:pt x="442" y="235"/>
                  </a:cubicBezTo>
                  <a:cubicBezTo>
                    <a:pt x="443" y="234"/>
                    <a:pt x="444" y="235"/>
                    <a:pt x="445" y="234"/>
                  </a:cubicBezTo>
                  <a:cubicBezTo>
                    <a:pt x="445" y="234"/>
                    <a:pt x="445" y="231"/>
                    <a:pt x="445" y="231"/>
                  </a:cubicBezTo>
                  <a:cubicBezTo>
                    <a:pt x="446" y="231"/>
                    <a:pt x="447" y="231"/>
                    <a:pt x="448" y="230"/>
                  </a:cubicBezTo>
                  <a:cubicBezTo>
                    <a:pt x="448" y="231"/>
                    <a:pt x="449" y="231"/>
                    <a:pt x="449" y="232"/>
                  </a:cubicBezTo>
                  <a:cubicBezTo>
                    <a:pt x="449" y="232"/>
                    <a:pt x="447" y="232"/>
                    <a:pt x="447" y="232"/>
                  </a:cubicBezTo>
                  <a:cubicBezTo>
                    <a:pt x="447" y="233"/>
                    <a:pt x="446" y="237"/>
                    <a:pt x="446" y="236"/>
                  </a:cubicBezTo>
                  <a:cubicBezTo>
                    <a:pt x="447" y="238"/>
                    <a:pt x="447" y="238"/>
                    <a:pt x="448" y="240"/>
                  </a:cubicBezTo>
                  <a:cubicBezTo>
                    <a:pt x="453" y="239"/>
                    <a:pt x="451" y="241"/>
                    <a:pt x="451" y="235"/>
                  </a:cubicBezTo>
                  <a:cubicBezTo>
                    <a:pt x="451" y="235"/>
                    <a:pt x="452" y="235"/>
                    <a:pt x="452" y="236"/>
                  </a:cubicBezTo>
                  <a:cubicBezTo>
                    <a:pt x="453" y="238"/>
                    <a:pt x="453" y="239"/>
                    <a:pt x="454" y="240"/>
                  </a:cubicBezTo>
                  <a:cubicBezTo>
                    <a:pt x="453" y="241"/>
                    <a:pt x="453" y="241"/>
                    <a:pt x="453" y="242"/>
                  </a:cubicBezTo>
                  <a:cubicBezTo>
                    <a:pt x="452" y="242"/>
                    <a:pt x="448" y="242"/>
                    <a:pt x="450" y="243"/>
                  </a:cubicBezTo>
                  <a:cubicBezTo>
                    <a:pt x="451" y="244"/>
                    <a:pt x="450" y="244"/>
                    <a:pt x="452" y="244"/>
                  </a:cubicBezTo>
                  <a:cubicBezTo>
                    <a:pt x="450" y="245"/>
                    <a:pt x="453" y="245"/>
                    <a:pt x="453" y="245"/>
                  </a:cubicBezTo>
                  <a:cubicBezTo>
                    <a:pt x="453" y="246"/>
                    <a:pt x="452" y="246"/>
                    <a:pt x="452" y="246"/>
                  </a:cubicBezTo>
                  <a:cubicBezTo>
                    <a:pt x="452" y="248"/>
                    <a:pt x="452" y="248"/>
                    <a:pt x="452" y="248"/>
                  </a:cubicBezTo>
                  <a:cubicBezTo>
                    <a:pt x="454" y="248"/>
                    <a:pt x="454" y="249"/>
                    <a:pt x="456" y="249"/>
                  </a:cubicBezTo>
                  <a:cubicBezTo>
                    <a:pt x="457" y="247"/>
                    <a:pt x="457" y="245"/>
                    <a:pt x="459" y="244"/>
                  </a:cubicBezTo>
                  <a:cubicBezTo>
                    <a:pt x="459" y="244"/>
                    <a:pt x="459" y="244"/>
                    <a:pt x="460" y="243"/>
                  </a:cubicBezTo>
                  <a:cubicBezTo>
                    <a:pt x="460" y="243"/>
                    <a:pt x="460" y="243"/>
                    <a:pt x="459" y="243"/>
                  </a:cubicBezTo>
                  <a:cubicBezTo>
                    <a:pt x="460" y="242"/>
                    <a:pt x="461" y="241"/>
                    <a:pt x="462" y="240"/>
                  </a:cubicBezTo>
                  <a:cubicBezTo>
                    <a:pt x="462" y="239"/>
                    <a:pt x="462" y="238"/>
                    <a:pt x="462" y="236"/>
                  </a:cubicBezTo>
                  <a:cubicBezTo>
                    <a:pt x="461" y="234"/>
                    <a:pt x="465" y="232"/>
                    <a:pt x="463" y="232"/>
                  </a:cubicBezTo>
                  <a:cubicBezTo>
                    <a:pt x="461" y="232"/>
                    <a:pt x="462" y="228"/>
                    <a:pt x="460" y="226"/>
                  </a:cubicBezTo>
                  <a:cubicBezTo>
                    <a:pt x="458" y="225"/>
                    <a:pt x="458" y="227"/>
                    <a:pt x="457" y="224"/>
                  </a:cubicBezTo>
                  <a:cubicBezTo>
                    <a:pt x="456" y="221"/>
                    <a:pt x="455" y="219"/>
                    <a:pt x="455" y="216"/>
                  </a:cubicBezTo>
                  <a:cubicBezTo>
                    <a:pt x="455" y="213"/>
                    <a:pt x="452" y="218"/>
                    <a:pt x="449" y="216"/>
                  </a:cubicBezTo>
                  <a:cubicBezTo>
                    <a:pt x="445" y="214"/>
                    <a:pt x="446" y="211"/>
                    <a:pt x="443" y="209"/>
                  </a:cubicBezTo>
                  <a:cubicBezTo>
                    <a:pt x="439" y="207"/>
                    <a:pt x="439" y="203"/>
                    <a:pt x="437" y="200"/>
                  </a:cubicBezTo>
                  <a:cubicBezTo>
                    <a:pt x="435" y="197"/>
                    <a:pt x="428" y="191"/>
                    <a:pt x="427" y="188"/>
                  </a:cubicBezTo>
                  <a:cubicBezTo>
                    <a:pt x="425" y="186"/>
                    <a:pt x="423" y="182"/>
                    <a:pt x="419" y="181"/>
                  </a:cubicBezTo>
                  <a:cubicBezTo>
                    <a:pt x="416" y="181"/>
                    <a:pt x="416" y="179"/>
                    <a:pt x="416" y="177"/>
                  </a:cubicBezTo>
                  <a:cubicBezTo>
                    <a:pt x="416" y="174"/>
                    <a:pt x="411" y="175"/>
                    <a:pt x="410" y="172"/>
                  </a:cubicBezTo>
                  <a:cubicBezTo>
                    <a:pt x="408" y="169"/>
                    <a:pt x="405" y="172"/>
                    <a:pt x="402" y="172"/>
                  </a:cubicBezTo>
                  <a:cubicBezTo>
                    <a:pt x="400" y="172"/>
                    <a:pt x="403" y="174"/>
                    <a:pt x="402" y="177"/>
                  </a:cubicBezTo>
                  <a:cubicBezTo>
                    <a:pt x="401" y="180"/>
                    <a:pt x="398" y="179"/>
                    <a:pt x="395" y="181"/>
                  </a:cubicBezTo>
                  <a:cubicBezTo>
                    <a:pt x="390" y="186"/>
                    <a:pt x="393" y="182"/>
                    <a:pt x="391" y="179"/>
                  </a:cubicBezTo>
                  <a:cubicBezTo>
                    <a:pt x="389" y="176"/>
                    <a:pt x="383" y="173"/>
                    <a:pt x="381" y="170"/>
                  </a:cubicBezTo>
                  <a:cubicBezTo>
                    <a:pt x="379" y="167"/>
                    <a:pt x="379" y="167"/>
                    <a:pt x="378" y="164"/>
                  </a:cubicBezTo>
                  <a:cubicBezTo>
                    <a:pt x="377" y="161"/>
                    <a:pt x="380" y="155"/>
                    <a:pt x="374" y="161"/>
                  </a:cubicBezTo>
                  <a:cubicBezTo>
                    <a:pt x="373" y="162"/>
                    <a:pt x="370" y="160"/>
                    <a:pt x="369" y="159"/>
                  </a:cubicBezTo>
                  <a:cubicBezTo>
                    <a:pt x="367" y="158"/>
                    <a:pt x="361" y="161"/>
                    <a:pt x="361" y="161"/>
                  </a:cubicBezTo>
                  <a:cubicBezTo>
                    <a:pt x="358" y="22"/>
                    <a:pt x="358" y="22"/>
                    <a:pt x="358" y="22"/>
                  </a:cubicBez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71" name="Freeform 351">
              <a:extLst>
                <a:ext uri="{FF2B5EF4-FFF2-40B4-BE49-F238E27FC236}">
                  <a16:creationId xmlns:a16="http://schemas.microsoft.com/office/drawing/2014/main" id="{B9E4B9CF-A7AE-4C60-AA87-C1470B658F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5196" y="1113450"/>
              <a:ext cx="11378455" cy="1029356"/>
            </a:xfrm>
            <a:custGeom>
              <a:avLst/>
              <a:gdLst>
                <a:gd name="T0" fmla="*/ 3206 w 3230"/>
                <a:gd name="T1" fmla="*/ 128 h 292"/>
                <a:gd name="T2" fmla="*/ 3227 w 3230"/>
                <a:gd name="T3" fmla="*/ 139 h 292"/>
                <a:gd name="T4" fmla="*/ 422 w 3230"/>
                <a:gd name="T5" fmla="*/ 230 h 292"/>
                <a:gd name="T6" fmla="*/ 435 w 3230"/>
                <a:gd name="T7" fmla="*/ 226 h 292"/>
                <a:gd name="T8" fmla="*/ 419 w 3230"/>
                <a:gd name="T9" fmla="*/ 204 h 292"/>
                <a:gd name="T10" fmla="*/ 407 w 3230"/>
                <a:gd name="T11" fmla="*/ 193 h 292"/>
                <a:gd name="T12" fmla="*/ 198 w 3230"/>
                <a:gd name="T13" fmla="*/ 242 h 292"/>
                <a:gd name="T14" fmla="*/ 215 w 3230"/>
                <a:gd name="T15" fmla="*/ 183 h 292"/>
                <a:gd name="T16" fmla="*/ 306 w 3230"/>
                <a:gd name="T17" fmla="*/ 164 h 292"/>
                <a:gd name="T18" fmla="*/ 14 w 3230"/>
                <a:gd name="T19" fmla="*/ 288 h 292"/>
                <a:gd name="T20" fmla="*/ 53 w 3230"/>
                <a:gd name="T21" fmla="*/ 284 h 292"/>
                <a:gd name="T22" fmla="*/ 20 w 3230"/>
                <a:gd name="T23" fmla="*/ 282 h 292"/>
                <a:gd name="T24" fmla="*/ 71 w 3230"/>
                <a:gd name="T25" fmla="*/ 283 h 292"/>
                <a:gd name="T26" fmla="*/ 122 w 3230"/>
                <a:gd name="T27" fmla="*/ 270 h 292"/>
                <a:gd name="T28" fmla="*/ 132 w 3230"/>
                <a:gd name="T29" fmla="*/ 270 h 292"/>
                <a:gd name="T30" fmla="*/ 167 w 3230"/>
                <a:gd name="T31" fmla="*/ 248 h 292"/>
                <a:gd name="T32" fmla="*/ 441 w 3230"/>
                <a:gd name="T33" fmla="*/ 244 h 292"/>
                <a:gd name="T34" fmla="*/ 440 w 3230"/>
                <a:gd name="T35" fmla="*/ 236 h 292"/>
                <a:gd name="T36" fmla="*/ 421 w 3230"/>
                <a:gd name="T37" fmla="*/ 222 h 292"/>
                <a:gd name="T38" fmla="*/ 424 w 3230"/>
                <a:gd name="T39" fmla="*/ 216 h 292"/>
                <a:gd name="T40" fmla="*/ 252 w 3230"/>
                <a:gd name="T41" fmla="*/ 204 h 292"/>
                <a:gd name="T42" fmla="*/ 254 w 3230"/>
                <a:gd name="T43" fmla="*/ 216 h 292"/>
                <a:gd name="T44" fmla="*/ 263 w 3230"/>
                <a:gd name="T45" fmla="*/ 196 h 292"/>
                <a:gd name="T46" fmla="*/ 150 w 3230"/>
                <a:gd name="T47" fmla="*/ 171 h 292"/>
                <a:gd name="T48" fmla="*/ 119 w 3230"/>
                <a:gd name="T49" fmla="*/ 129 h 292"/>
                <a:gd name="T50" fmla="*/ 351 w 3230"/>
                <a:gd name="T51" fmla="*/ 17 h 292"/>
                <a:gd name="T52" fmla="*/ 301 w 3230"/>
                <a:gd name="T53" fmla="*/ 15 h 292"/>
                <a:gd name="T54" fmla="*/ 260 w 3230"/>
                <a:gd name="T55" fmla="*/ 10 h 292"/>
                <a:gd name="T56" fmla="*/ 212 w 3230"/>
                <a:gd name="T57" fmla="*/ 8 h 292"/>
                <a:gd name="T58" fmla="*/ 178 w 3230"/>
                <a:gd name="T59" fmla="*/ 22 h 292"/>
                <a:gd name="T60" fmla="*/ 147 w 3230"/>
                <a:gd name="T61" fmla="*/ 53 h 292"/>
                <a:gd name="T62" fmla="*/ 182 w 3230"/>
                <a:gd name="T63" fmla="*/ 68 h 292"/>
                <a:gd name="T64" fmla="*/ 180 w 3230"/>
                <a:gd name="T65" fmla="*/ 85 h 292"/>
                <a:gd name="T66" fmla="*/ 134 w 3230"/>
                <a:gd name="T67" fmla="*/ 85 h 292"/>
                <a:gd name="T68" fmla="*/ 168 w 3230"/>
                <a:gd name="T69" fmla="*/ 104 h 292"/>
                <a:gd name="T70" fmla="*/ 179 w 3230"/>
                <a:gd name="T71" fmla="*/ 123 h 292"/>
                <a:gd name="T72" fmla="*/ 149 w 3230"/>
                <a:gd name="T73" fmla="*/ 142 h 292"/>
                <a:gd name="T74" fmla="*/ 165 w 3230"/>
                <a:gd name="T75" fmla="*/ 157 h 292"/>
                <a:gd name="T76" fmla="*/ 176 w 3230"/>
                <a:gd name="T77" fmla="*/ 165 h 292"/>
                <a:gd name="T78" fmla="*/ 189 w 3230"/>
                <a:gd name="T79" fmla="*/ 186 h 292"/>
                <a:gd name="T80" fmla="*/ 214 w 3230"/>
                <a:gd name="T81" fmla="*/ 190 h 292"/>
                <a:gd name="T82" fmla="*/ 211 w 3230"/>
                <a:gd name="T83" fmla="*/ 214 h 292"/>
                <a:gd name="T84" fmla="*/ 170 w 3230"/>
                <a:gd name="T85" fmla="*/ 242 h 292"/>
                <a:gd name="T86" fmla="*/ 190 w 3230"/>
                <a:gd name="T87" fmla="*/ 234 h 292"/>
                <a:gd name="T88" fmla="*/ 218 w 3230"/>
                <a:gd name="T89" fmla="*/ 219 h 292"/>
                <a:gd name="T90" fmla="*/ 246 w 3230"/>
                <a:gd name="T91" fmla="*/ 195 h 292"/>
                <a:gd name="T92" fmla="*/ 256 w 3230"/>
                <a:gd name="T93" fmla="*/ 171 h 292"/>
                <a:gd name="T94" fmla="*/ 287 w 3230"/>
                <a:gd name="T95" fmla="*/ 148 h 292"/>
                <a:gd name="T96" fmla="*/ 273 w 3230"/>
                <a:gd name="T97" fmla="*/ 178 h 292"/>
                <a:gd name="T98" fmla="*/ 289 w 3230"/>
                <a:gd name="T99" fmla="*/ 170 h 292"/>
                <a:gd name="T100" fmla="*/ 308 w 3230"/>
                <a:gd name="T101" fmla="*/ 156 h 292"/>
                <a:gd name="T102" fmla="*/ 321 w 3230"/>
                <a:gd name="T103" fmla="*/ 163 h 292"/>
                <a:gd name="T104" fmla="*/ 359 w 3230"/>
                <a:gd name="T105" fmla="*/ 172 h 292"/>
                <a:gd name="T106" fmla="*/ 384 w 3230"/>
                <a:gd name="T107" fmla="*/ 181 h 292"/>
                <a:gd name="T108" fmla="*/ 411 w 3230"/>
                <a:gd name="T109" fmla="*/ 207 h 292"/>
                <a:gd name="T110" fmla="*/ 416 w 3230"/>
                <a:gd name="T111" fmla="*/ 189 h 292"/>
                <a:gd name="T112" fmla="*/ 433 w 3230"/>
                <a:gd name="T113" fmla="*/ 223 h 292"/>
                <a:gd name="T114" fmla="*/ 443 w 3230"/>
                <a:gd name="T115" fmla="*/ 226 h 292"/>
                <a:gd name="T116" fmla="*/ 453 w 3230"/>
                <a:gd name="T117" fmla="*/ 242 h 292"/>
                <a:gd name="T118" fmla="*/ 463 w 3230"/>
                <a:gd name="T119" fmla="*/ 232 h 292"/>
                <a:gd name="T120" fmla="*/ 402 w 3230"/>
                <a:gd name="T121" fmla="*/ 177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30" h="292">
                  <a:moveTo>
                    <a:pt x="87" y="160"/>
                  </a:moveTo>
                  <a:cubicBezTo>
                    <a:pt x="85" y="163"/>
                    <a:pt x="86" y="161"/>
                    <a:pt x="87" y="164"/>
                  </a:cubicBezTo>
                  <a:cubicBezTo>
                    <a:pt x="88" y="165"/>
                    <a:pt x="90" y="165"/>
                    <a:pt x="90" y="165"/>
                  </a:cubicBezTo>
                  <a:cubicBezTo>
                    <a:pt x="91" y="166"/>
                    <a:pt x="93" y="165"/>
                    <a:pt x="93" y="164"/>
                  </a:cubicBezTo>
                  <a:cubicBezTo>
                    <a:pt x="89" y="163"/>
                    <a:pt x="89" y="163"/>
                    <a:pt x="89" y="163"/>
                  </a:cubicBezTo>
                  <a:cubicBezTo>
                    <a:pt x="87" y="162"/>
                    <a:pt x="89" y="161"/>
                    <a:pt x="87" y="160"/>
                  </a:cubicBezTo>
                  <a:close/>
                  <a:moveTo>
                    <a:pt x="3214" y="127"/>
                  </a:moveTo>
                  <a:cubicBezTo>
                    <a:pt x="3213" y="130"/>
                    <a:pt x="3213" y="130"/>
                    <a:pt x="3213" y="130"/>
                  </a:cubicBezTo>
                  <a:cubicBezTo>
                    <a:pt x="3212" y="130"/>
                    <a:pt x="3211" y="130"/>
                    <a:pt x="3210" y="130"/>
                  </a:cubicBezTo>
                  <a:cubicBezTo>
                    <a:pt x="3209" y="131"/>
                    <a:pt x="3209" y="131"/>
                    <a:pt x="3209" y="131"/>
                  </a:cubicBezTo>
                  <a:cubicBezTo>
                    <a:pt x="3206" y="131"/>
                    <a:pt x="3206" y="131"/>
                    <a:pt x="3206" y="131"/>
                  </a:cubicBezTo>
                  <a:cubicBezTo>
                    <a:pt x="3206" y="130"/>
                    <a:pt x="3206" y="128"/>
                    <a:pt x="3206" y="128"/>
                  </a:cubicBezTo>
                  <a:cubicBezTo>
                    <a:pt x="3205" y="127"/>
                    <a:pt x="3205" y="129"/>
                    <a:pt x="3205" y="129"/>
                  </a:cubicBezTo>
                  <a:cubicBezTo>
                    <a:pt x="3203" y="129"/>
                    <a:pt x="3205" y="132"/>
                    <a:pt x="3204" y="133"/>
                  </a:cubicBezTo>
                  <a:cubicBezTo>
                    <a:pt x="3203" y="133"/>
                    <a:pt x="3203" y="133"/>
                    <a:pt x="3203" y="133"/>
                  </a:cubicBezTo>
                  <a:cubicBezTo>
                    <a:pt x="3203" y="133"/>
                    <a:pt x="3203" y="134"/>
                    <a:pt x="3203" y="135"/>
                  </a:cubicBezTo>
                  <a:cubicBezTo>
                    <a:pt x="3204" y="135"/>
                    <a:pt x="3205" y="135"/>
                    <a:pt x="3205" y="135"/>
                  </a:cubicBezTo>
                  <a:cubicBezTo>
                    <a:pt x="3205" y="135"/>
                    <a:pt x="3206" y="136"/>
                    <a:pt x="3207" y="135"/>
                  </a:cubicBezTo>
                  <a:cubicBezTo>
                    <a:pt x="3210" y="135"/>
                    <a:pt x="3213" y="131"/>
                    <a:pt x="3217" y="133"/>
                  </a:cubicBezTo>
                  <a:cubicBezTo>
                    <a:pt x="3217" y="134"/>
                    <a:pt x="3217" y="134"/>
                    <a:pt x="3217" y="134"/>
                  </a:cubicBezTo>
                  <a:cubicBezTo>
                    <a:pt x="3218" y="135"/>
                    <a:pt x="3223" y="139"/>
                    <a:pt x="3223" y="139"/>
                  </a:cubicBezTo>
                  <a:cubicBezTo>
                    <a:pt x="3224" y="140"/>
                    <a:pt x="3223" y="142"/>
                    <a:pt x="3224" y="142"/>
                  </a:cubicBezTo>
                  <a:cubicBezTo>
                    <a:pt x="3225" y="142"/>
                    <a:pt x="3226" y="142"/>
                    <a:pt x="3227" y="142"/>
                  </a:cubicBezTo>
                  <a:cubicBezTo>
                    <a:pt x="3227" y="142"/>
                    <a:pt x="3227" y="139"/>
                    <a:pt x="3227" y="139"/>
                  </a:cubicBezTo>
                  <a:cubicBezTo>
                    <a:pt x="3227" y="138"/>
                    <a:pt x="3228" y="138"/>
                    <a:pt x="3229" y="138"/>
                  </a:cubicBezTo>
                  <a:cubicBezTo>
                    <a:pt x="3230" y="137"/>
                    <a:pt x="3230" y="137"/>
                    <a:pt x="3230" y="137"/>
                  </a:cubicBezTo>
                  <a:cubicBezTo>
                    <a:pt x="3228" y="136"/>
                    <a:pt x="3225" y="136"/>
                    <a:pt x="3223" y="135"/>
                  </a:cubicBezTo>
                  <a:cubicBezTo>
                    <a:pt x="3221" y="133"/>
                    <a:pt x="3218" y="126"/>
                    <a:pt x="3214" y="127"/>
                  </a:cubicBezTo>
                  <a:close/>
                  <a:moveTo>
                    <a:pt x="408" y="193"/>
                  </a:moveTo>
                  <a:cubicBezTo>
                    <a:pt x="409" y="194"/>
                    <a:pt x="407" y="195"/>
                    <a:pt x="407" y="195"/>
                  </a:cubicBezTo>
                  <a:cubicBezTo>
                    <a:pt x="407" y="195"/>
                    <a:pt x="407" y="193"/>
                    <a:pt x="408" y="193"/>
                  </a:cubicBezTo>
                  <a:close/>
                  <a:moveTo>
                    <a:pt x="435" y="242"/>
                  </a:moveTo>
                  <a:cubicBezTo>
                    <a:pt x="436" y="243"/>
                    <a:pt x="436" y="244"/>
                    <a:pt x="436" y="244"/>
                  </a:cubicBezTo>
                  <a:cubicBezTo>
                    <a:pt x="438" y="245"/>
                    <a:pt x="436" y="244"/>
                    <a:pt x="437" y="244"/>
                  </a:cubicBezTo>
                  <a:cubicBezTo>
                    <a:pt x="437" y="243"/>
                    <a:pt x="436" y="243"/>
                    <a:pt x="435" y="242"/>
                  </a:cubicBezTo>
                  <a:close/>
                  <a:moveTo>
                    <a:pt x="422" y="230"/>
                  </a:moveTo>
                  <a:cubicBezTo>
                    <a:pt x="422" y="231"/>
                    <a:pt x="422" y="231"/>
                    <a:pt x="422" y="231"/>
                  </a:cubicBezTo>
                  <a:cubicBezTo>
                    <a:pt x="425" y="232"/>
                    <a:pt x="423" y="230"/>
                    <a:pt x="422" y="230"/>
                  </a:cubicBezTo>
                  <a:close/>
                  <a:moveTo>
                    <a:pt x="435" y="226"/>
                  </a:moveTo>
                  <a:cubicBezTo>
                    <a:pt x="435" y="227"/>
                    <a:pt x="435" y="227"/>
                    <a:pt x="435" y="227"/>
                  </a:cubicBezTo>
                  <a:cubicBezTo>
                    <a:pt x="435" y="228"/>
                    <a:pt x="439" y="229"/>
                    <a:pt x="440" y="230"/>
                  </a:cubicBezTo>
                  <a:cubicBezTo>
                    <a:pt x="440" y="230"/>
                    <a:pt x="440" y="231"/>
                    <a:pt x="440" y="232"/>
                  </a:cubicBezTo>
                  <a:cubicBezTo>
                    <a:pt x="440" y="232"/>
                    <a:pt x="441" y="232"/>
                    <a:pt x="440" y="231"/>
                  </a:cubicBezTo>
                  <a:cubicBezTo>
                    <a:pt x="442" y="231"/>
                    <a:pt x="440" y="230"/>
                    <a:pt x="440" y="230"/>
                  </a:cubicBezTo>
                  <a:cubicBezTo>
                    <a:pt x="440" y="229"/>
                    <a:pt x="440" y="228"/>
                    <a:pt x="440" y="228"/>
                  </a:cubicBezTo>
                  <a:cubicBezTo>
                    <a:pt x="438" y="227"/>
                    <a:pt x="438" y="228"/>
                    <a:pt x="437" y="228"/>
                  </a:cubicBezTo>
                  <a:cubicBezTo>
                    <a:pt x="437" y="226"/>
                    <a:pt x="437" y="226"/>
                    <a:pt x="437" y="226"/>
                  </a:cubicBezTo>
                  <a:cubicBezTo>
                    <a:pt x="436" y="226"/>
                    <a:pt x="436" y="226"/>
                    <a:pt x="435" y="226"/>
                  </a:cubicBezTo>
                  <a:close/>
                  <a:moveTo>
                    <a:pt x="408" y="212"/>
                  </a:moveTo>
                  <a:cubicBezTo>
                    <a:pt x="408" y="213"/>
                    <a:pt x="408" y="214"/>
                    <a:pt x="408" y="214"/>
                  </a:cubicBezTo>
                  <a:cubicBezTo>
                    <a:pt x="407" y="214"/>
                    <a:pt x="407" y="217"/>
                    <a:pt x="409" y="216"/>
                  </a:cubicBezTo>
                  <a:cubicBezTo>
                    <a:pt x="409" y="215"/>
                    <a:pt x="409" y="212"/>
                    <a:pt x="408" y="212"/>
                  </a:cubicBezTo>
                  <a:close/>
                  <a:moveTo>
                    <a:pt x="425" y="206"/>
                  </a:moveTo>
                  <a:cubicBezTo>
                    <a:pt x="426" y="207"/>
                    <a:pt x="426" y="207"/>
                    <a:pt x="426" y="207"/>
                  </a:cubicBezTo>
                  <a:cubicBezTo>
                    <a:pt x="425" y="206"/>
                    <a:pt x="426" y="206"/>
                    <a:pt x="425" y="206"/>
                  </a:cubicBezTo>
                  <a:close/>
                  <a:moveTo>
                    <a:pt x="401" y="201"/>
                  </a:moveTo>
                  <a:cubicBezTo>
                    <a:pt x="402" y="203"/>
                    <a:pt x="402" y="203"/>
                    <a:pt x="402" y="203"/>
                  </a:cubicBezTo>
                  <a:cubicBezTo>
                    <a:pt x="402" y="202"/>
                    <a:pt x="402" y="201"/>
                    <a:pt x="401" y="201"/>
                  </a:cubicBezTo>
                  <a:close/>
                  <a:moveTo>
                    <a:pt x="416" y="199"/>
                  </a:moveTo>
                  <a:cubicBezTo>
                    <a:pt x="417" y="201"/>
                    <a:pt x="419" y="203"/>
                    <a:pt x="419" y="204"/>
                  </a:cubicBezTo>
                  <a:cubicBezTo>
                    <a:pt x="419" y="205"/>
                    <a:pt x="419" y="207"/>
                    <a:pt x="419" y="208"/>
                  </a:cubicBezTo>
                  <a:cubicBezTo>
                    <a:pt x="419" y="209"/>
                    <a:pt x="421" y="209"/>
                    <a:pt x="421" y="210"/>
                  </a:cubicBezTo>
                  <a:cubicBezTo>
                    <a:pt x="421" y="210"/>
                    <a:pt x="421" y="213"/>
                    <a:pt x="420" y="212"/>
                  </a:cubicBezTo>
                  <a:cubicBezTo>
                    <a:pt x="421" y="215"/>
                    <a:pt x="421" y="215"/>
                    <a:pt x="421" y="215"/>
                  </a:cubicBezTo>
                  <a:cubicBezTo>
                    <a:pt x="423" y="213"/>
                    <a:pt x="427" y="212"/>
                    <a:pt x="425" y="208"/>
                  </a:cubicBezTo>
                  <a:cubicBezTo>
                    <a:pt x="425" y="207"/>
                    <a:pt x="423" y="206"/>
                    <a:pt x="423" y="206"/>
                  </a:cubicBezTo>
                  <a:cubicBezTo>
                    <a:pt x="423" y="204"/>
                    <a:pt x="423" y="204"/>
                    <a:pt x="423" y="204"/>
                  </a:cubicBezTo>
                  <a:cubicBezTo>
                    <a:pt x="424" y="205"/>
                    <a:pt x="424" y="203"/>
                    <a:pt x="424" y="202"/>
                  </a:cubicBezTo>
                  <a:cubicBezTo>
                    <a:pt x="421" y="200"/>
                    <a:pt x="422" y="200"/>
                    <a:pt x="416" y="199"/>
                  </a:cubicBezTo>
                  <a:close/>
                  <a:moveTo>
                    <a:pt x="402" y="187"/>
                  </a:moveTo>
                  <a:cubicBezTo>
                    <a:pt x="403" y="189"/>
                    <a:pt x="403" y="189"/>
                    <a:pt x="403" y="189"/>
                  </a:cubicBezTo>
                  <a:cubicBezTo>
                    <a:pt x="407" y="190"/>
                    <a:pt x="406" y="189"/>
                    <a:pt x="407" y="193"/>
                  </a:cubicBezTo>
                  <a:cubicBezTo>
                    <a:pt x="405" y="193"/>
                    <a:pt x="404" y="192"/>
                    <a:pt x="401" y="192"/>
                  </a:cubicBezTo>
                  <a:cubicBezTo>
                    <a:pt x="401" y="190"/>
                    <a:pt x="401" y="190"/>
                    <a:pt x="400" y="189"/>
                  </a:cubicBezTo>
                  <a:cubicBezTo>
                    <a:pt x="401" y="188"/>
                    <a:pt x="400" y="187"/>
                    <a:pt x="402" y="187"/>
                  </a:cubicBezTo>
                  <a:close/>
                  <a:moveTo>
                    <a:pt x="413" y="183"/>
                  </a:moveTo>
                  <a:cubicBezTo>
                    <a:pt x="413" y="183"/>
                    <a:pt x="413" y="185"/>
                    <a:pt x="413" y="185"/>
                  </a:cubicBezTo>
                  <a:cubicBezTo>
                    <a:pt x="411" y="186"/>
                    <a:pt x="412" y="183"/>
                    <a:pt x="413" y="183"/>
                  </a:cubicBezTo>
                  <a:close/>
                  <a:moveTo>
                    <a:pt x="176" y="246"/>
                  </a:moveTo>
                  <a:cubicBezTo>
                    <a:pt x="175" y="246"/>
                    <a:pt x="172" y="250"/>
                    <a:pt x="176" y="248"/>
                  </a:cubicBezTo>
                  <a:cubicBezTo>
                    <a:pt x="176" y="248"/>
                    <a:pt x="178" y="245"/>
                    <a:pt x="176" y="246"/>
                  </a:cubicBezTo>
                  <a:close/>
                  <a:moveTo>
                    <a:pt x="198" y="242"/>
                  </a:moveTo>
                  <a:cubicBezTo>
                    <a:pt x="197" y="243"/>
                    <a:pt x="194" y="248"/>
                    <a:pt x="197" y="246"/>
                  </a:cubicBezTo>
                  <a:cubicBezTo>
                    <a:pt x="198" y="246"/>
                    <a:pt x="199" y="242"/>
                    <a:pt x="198" y="242"/>
                  </a:cubicBezTo>
                  <a:close/>
                  <a:moveTo>
                    <a:pt x="192" y="239"/>
                  </a:moveTo>
                  <a:cubicBezTo>
                    <a:pt x="192" y="239"/>
                    <a:pt x="191" y="241"/>
                    <a:pt x="191" y="242"/>
                  </a:cubicBezTo>
                  <a:cubicBezTo>
                    <a:pt x="192" y="241"/>
                    <a:pt x="195" y="241"/>
                    <a:pt x="193" y="240"/>
                  </a:cubicBezTo>
                  <a:cubicBezTo>
                    <a:pt x="193" y="239"/>
                    <a:pt x="193" y="239"/>
                    <a:pt x="192" y="239"/>
                  </a:cubicBezTo>
                  <a:close/>
                  <a:moveTo>
                    <a:pt x="257" y="214"/>
                  </a:moveTo>
                  <a:cubicBezTo>
                    <a:pt x="256" y="216"/>
                    <a:pt x="256" y="216"/>
                    <a:pt x="256" y="216"/>
                  </a:cubicBezTo>
                  <a:cubicBezTo>
                    <a:pt x="257" y="216"/>
                    <a:pt x="258" y="216"/>
                    <a:pt x="258" y="216"/>
                  </a:cubicBezTo>
                  <a:cubicBezTo>
                    <a:pt x="258" y="216"/>
                    <a:pt x="260" y="213"/>
                    <a:pt x="257" y="214"/>
                  </a:cubicBezTo>
                  <a:close/>
                  <a:moveTo>
                    <a:pt x="257" y="198"/>
                  </a:moveTo>
                  <a:cubicBezTo>
                    <a:pt x="257" y="200"/>
                    <a:pt x="257" y="200"/>
                    <a:pt x="257" y="200"/>
                  </a:cubicBezTo>
                  <a:cubicBezTo>
                    <a:pt x="260" y="200"/>
                    <a:pt x="259" y="199"/>
                    <a:pt x="257" y="198"/>
                  </a:cubicBezTo>
                  <a:close/>
                  <a:moveTo>
                    <a:pt x="215" y="183"/>
                  </a:moveTo>
                  <a:cubicBezTo>
                    <a:pt x="216" y="182"/>
                    <a:pt x="216" y="185"/>
                    <a:pt x="215" y="185"/>
                  </a:cubicBezTo>
                  <a:cubicBezTo>
                    <a:pt x="214" y="184"/>
                    <a:pt x="214" y="183"/>
                    <a:pt x="215" y="183"/>
                  </a:cubicBezTo>
                  <a:close/>
                  <a:moveTo>
                    <a:pt x="309" y="167"/>
                  </a:moveTo>
                  <a:cubicBezTo>
                    <a:pt x="309" y="169"/>
                    <a:pt x="309" y="170"/>
                    <a:pt x="308" y="171"/>
                  </a:cubicBezTo>
                  <a:cubicBezTo>
                    <a:pt x="308" y="172"/>
                    <a:pt x="307" y="172"/>
                    <a:pt x="307" y="173"/>
                  </a:cubicBezTo>
                  <a:cubicBezTo>
                    <a:pt x="309" y="171"/>
                    <a:pt x="313" y="169"/>
                    <a:pt x="309" y="167"/>
                  </a:cubicBezTo>
                  <a:close/>
                  <a:moveTo>
                    <a:pt x="315" y="165"/>
                  </a:moveTo>
                  <a:cubicBezTo>
                    <a:pt x="315" y="167"/>
                    <a:pt x="315" y="167"/>
                    <a:pt x="315" y="167"/>
                  </a:cubicBezTo>
                  <a:cubicBezTo>
                    <a:pt x="317" y="167"/>
                    <a:pt x="317" y="165"/>
                    <a:pt x="315" y="165"/>
                  </a:cubicBezTo>
                  <a:close/>
                  <a:moveTo>
                    <a:pt x="306" y="164"/>
                  </a:moveTo>
                  <a:cubicBezTo>
                    <a:pt x="306" y="165"/>
                    <a:pt x="306" y="165"/>
                    <a:pt x="306" y="165"/>
                  </a:cubicBezTo>
                  <a:cubicBezTo>
                    <a:pt x="308" y="166"/>
                    <a:pt x="307" y="164"/>
                    <a:pt x="306" y="164"/>
                  </a:cubicBezTo>
                  <a:close/>
                  <a:moveTo>
                    <a:pt x="155" y="158"/>
                  </a:moveTo>
                  <a:cubicBezTo>
                    <a:pt x="155" y="159"/>
                    <a:pt x="153" y="159"/>
                    <a:pt x="154" y="161"/>
                  </a:cubicBezTo>
                  <a:cubicBezTo>
                    <a:pt x="155" y="161"/>
                    <a:pt x="155" y="161"/>
                    <a:pt x="155" y="161"/>
                  </a:cubicBezTo>
                  <a:cubicBezTo>
                    <a:pt x="156" y="161"/>
                    <a:pt x="155" y="162"/>
                    <a:pt x="157" y="163"/>
                  </a:cubicBezTo>
                  <a:cubicBezTo>
                    <a:pt x="157" y="164"/>
                    <a:pt x="157" y="164"/>
                    <a:pt x="157" y="164"/>
                  </a:cubicBezTo>
                  <a:cubicBezTo>
                    <a:pt x="159" y="163"/>
                    <a:pt x="164" y="162"/>
                    <a:pt x="159" y="159"/>
                  </a:cubicBezTo>
                  <a:cubicBezTo>
                    <a:pt x="158" y="158"/>
                    <a:pt x="157" y="159"/>
                    <a:pt x="155" y="158"/>
                  </a:cubicBezTo>
                  <a:close/>
                  <a:moveTo>
                    <a:pt x="157" y="129"/>
                  </a:moveTo>
                  <a:cubicBezTo>
                    <a:pt x="158" y="130"/>
                    <a:pt x="156" y="130"/>
                    <a:pt x="156" y="130"/>
                  </a:cubicBezTo>
                  <a:cubicBezTo>
                    <a:pt x="156" y="130"/>
                    <a:pt x="156" y="132"/>
                    <a:pt x="156" y="132"/>
                  </a:cubicBezTo>
                  <a:cubicBezTo>
                    <a:pt x="160" y="131"/>
                    <a:pt x="161" y="132"/>
                    <a:pt x="157" y="129"/>
                  </a:cubicBezTo>
                  <a:close/>
                  <a:moveTo>
                    <a:pt x="14" y="288"/>
                  </a:moveTo>
                  <a:cubicBezTo>
                    <a:pt x="13" y="290"/>
                    <a:pt x="13" y="290"/>
                    <a:pt x="13" y="290"/>
                  </a:cubicBezTo>
                  <a:cubicBezTo>
                    <a:pt x="14" y="290"/>
                    <a:pt x="16" y="292"/>
                    <a:pt x="16" y="292"/>
                  </a:cubicBezTo>
                  <a:cubicBezTo>
                    <a:pt x="18" y="292"/>
                    <a:pt x="18" y="292"/>
                    <a:pt x="18" y="292"/>
                  </a:cubicBezTo>
                  <a:cubicBezTo>
                    <a:pt x="18" y="292"/>
                    <a:pt x="18" y="291"/>
                    <a:pt x="18" y="290"/>
                  </a:cubicBezTo>
                  <a:cubicBezTo>
                    <a:pt x="17" y="289"/>
                    <a:pt x="15" y="288"/>
                    <a:pt x="14" y="288"/>
                  </a:cubicBezTo>
                  <a:close/>
                  <a:moveTo>
                    <a:pt x="42" y="284"/>
                  </a:moveTo>
                  <a:cubicBezTo>
                    <a:pt x="43" y="285"/>
                    <a:pt x="43" y="287"/>
                    <a:pt x="44" y="288"/>
                  </a:cubicBezTo>
                  <a:cubicBezTo>
                    <a:pt x="45" y="288"/>
                    <a:pt x="45" y="288"/>
                    <a:pt x="45" y="288"/>
                  </a:cubicBezTo>
                  <a:cubicBezTo>
                    <a:pt x="44" y="286"/>
                    <a:pt x="44" y="286"/>
                    <a:pt x="44" y="286"/>
                  </a:cubicBezTo>
                  <a:cubicBezTo>
                    <a:pt x="45" y="286"/>
                    <a:pt x="45" y="285"/>
                    <a:pt x="45" y="284"/>
                  </a:cubicBezTo>
                  <a:cubicBezTo>
                    <a:pt x="45" y="284"/>
                    <a:pt x="43" y="284"/>
                    <a:pt x="42" y="284"/>
                  </a:cubicBezTo>
                  <a:close/>
                  <a:moveTo>
                    <a:pt x="53" y="284"/>
                  </a:moveTo>
                  <a:cubicBezTo>
                    <a:pt x="52" y="284"/>
                    <a:pt x="52" y="287"/>
                    <a:pt x="52" y="288"/>
                  </a:cubicBezTo>
                  <a:cubicBezTo>
                    <a:pt x="52" y="287"/>
                    <a:pt x="54" y="285"/>
                    <a:pt x="54" y="285"/>
                  </a:cubicBezTo>
                  <a:cubicBezTo>
                    <a:pt x="54" y="285"/>
                    <a:pt x="53" y="282"/>
                    <a:pt x="53" y="284"/>
                  </a:cubicBezTo>
                  <a:close/>
                  <a:moveTo>
                    <a:pt x="49" y="284"/>
                  </a:moveTo>
                  <a:cubicBezTo>
                    <a:pt x="49" y="284"/>
                    <a:pt x="48" y="288"/>
                    <a:pt x="49" y="287"/>
                  </a:cubicBezTo>
                  <a:cubicBezTo>
                    <a:pt x="50" y="287"/>
                    <a:pt x="52" y="282"/>
                    <a:pt x="49" y="284"/>
                  </a:cubicBezTo>
                  <a:close/>
                  <a:moveTo>
                    <a:pt x="83" y="283"/>
                  </a:moveTo>
                  <a:cubicBezTo>
                    <a:pt x="83" y="283"/>
                    <a:pt x="82" y="284"/>
                    <a:pt x="82" y="284"/>
                  </a:cubicBezTo>
                  <a:cubicBezTo>
                    <a:pt x="83" y="284"/>
                    <a:pt x="84" y="284"/>
                    <a:pt x="85" y="284"/>
                  </a:cubicBezTo>
                  <a:cubicBezTo>
                    <a:pt x="85" y="284"/>
                    <a:pt x="85" y="283"/>
                    <a:pt x="85" y="283"/>
                  </a:cubicBezTo>
                  <a:cubicBezTo>
                    <a:pt x="84" y="283"/>
                    <a:pt x="83" y="283"/>
                    <a:pt x="83" y="283"/>
                  </a:cubicBezTo>
                  <a:close/>
                  <a:moveTo>
                    <a:pt x="20" y="282"/>
                  </a:moveTo>
                  <a:cubicBezTo>
                    <a:pt x="20" y="283"/>
                    <a:pt x="19" y="284"/>
                    <a:pt x="20" y="286"/>
                  </a:cubicBezTo>
                  <a:cubicBezTo>
                    <a:pt x="20" y="285"/>
                    <a:pt x="22" y="286"/>
                    <a:pt x="22" y="286"/>
                  </a:cubicBezTo>
                  <a:cubicBezTo>
                    <a:pt x="22" y="285"/>
                    <a:pt x="22" y="283"/>
                    <a:pt x="22" y="283"/>
                  </a:cubicBezTo>
                  <a:cubicBezTo>
                    <a:pt x="22" y="283"/>
                    <a:pt x="20" y="282"/>
                    <a:pt x="20" y="282"/>
                  </a:cubicBezTo>
                  <a:close/>
                  <a:moveTo>
                    <a:pt x="4" y="282"/>
                  </a:moveTo>
                  <a:cubicBezTo>
                    <a:pt x="3" y="282"/>
                    <a:pt x="0" y="287"/>
                    <a:pt x="4" y="286"/>
                  </a:cubicBezTo>
                  <a:cubicBezTo>
                    <a:pt x="4" y="285"/>
                    <a:pt x="4" y="282"/>
                    <a:pt x="4" y="282"/>
                  </a:cubicBezTo>
                  <a:close/>
                  <a:moveTo>
                    <a:pt x="71" y="278"/>
                  </a:moveTo>
                  <a:cubicBezTo>
                    <a:pt x="71" y="278"/>
                    <a:pt x="71" y="281"/>
                    <a:pt x="71" y="281"/>
                  </a:cubicBezTo>
                  <a:cubicBezTo>
                    <a:pt x="70" y="282"/>
                    <a:pt x="69" y="281"/>
                    <a:pt x="68" y="282"/>
                  </a:cubicBezTo>
                  <a:cubicBezTo>
                    <a:pt x="68" y="282"/>
                    <a:pt x="68" y="282"/>
                    <a:pt x="68" y="282"/>
                  </a:cubicBezTo>
                  <a:cubicBezTo>
                    <a:pt x="68" y="282"/>
                    <a:pt x="70" y="283"/>
                    <a:pt x="71" y="283"/>
                  </a:cubicBezTo>
                  <a:cubicBezTo>
                    <a:pt x="71" y="283"/>
                    <a:pt x="78" y="275"/>
                    <a:pt x="71" y="278"/>
                  </a:cubicBezTo>
                  <a:close/>
                  <a:moveTo>
                    <a:pt x="103" y="277"/>
                  </a:moveTo>
                  <a:cubicBezTo>
                    <a:pt x="101" y="277"/>
                    <a:pt x="104" y="278"/>
                    <a:pt x="105" y="278"/>
                  </a:cubicBezTo>
                  <a:cubicBezTo>
                    <a:pt x="104" y="278"/>
                    <a:pt x="105" y="277"/>
                    <a:pt x="103" y="277"/>
                  </a:cubicBezTo>
                  <a:close/>
                  <a:moveTo>
                    <a:pt x="109" y="275"/>
                  </a:moveTo>
                  <a:cubicBezTo>
                    <a:pt x="108" y="275"/>
                    <a:pt x="110" y="276"/>
                    <a:pt x="110" y="276"/>
                  </a:cubicBezTo>
                  <a:cubicBezTo>
                    <a:pt x="110" y="276"/>
                    <a:pt x="112" y="274"/>
                    <a:pt x="109" y="275"/>
                  </a:cubicBezTo>
                  <a:close/>
                  <a:moveTo>
                    <a:pt x="126" y="266"/>
                  </a:moveTo>
                  <a:cubicBezTo>
                    <a:pt x="126" y="266"/>
                    <a:pt x="126" y="266"/>
                    <a:pt x="126" y="266"/>
                  </a:cubicBezTo>
                  <a:cubicBezTo>
                    <a:pt x="123" y="268"/>
                    <a:pt x="125" y="268"/>
                    <a:pt x="125" y="268"/>
                  </a:cubicBezTo>
                  <a:cubicBezTo>
                    <a:pt x="124" y="269"/>
                    <a:pt x="123" y="268"/>
                    <a:pt x="122" y="269"/>
                  </a:cubicBezTo>
                  <a:cubicBezTo>
                    <a:pt x="122" y="270"/>
                    <a:pt x="122" y="270"/>
                    <a:pt x="122" y="270"/>
                  </a:cubicBezTo>
                  <a:cubicBezTo>
                    <a:pt x="121" y="270"/>
                    <a:pt x="121" y="270"/>
                    <a:pt x="121" y="270"/>
                  </a:cubicBezTo>
                  <a:cubicBezTo>
                    <a:pt x="121" y="271"/>
                    <a:pt x="122" y="272"/>
                    <a:pt x="121" y="273"/>
                  </a:cubicBezTo>
                  <a:cubicBezTo>
                    <a:pt x="123" y="273"/>
                    <a:pt x="123" y="273"/>
                    <a:pt x="123" y="273"/>
                  </a:cubicBezTo>
                  <a:cubicBezTo>
                    <a:pt x="124" y="273"/>
                    <a:pt x="125" y="269"/>
                    <a:pt x="127" y="268"/>
                  </a:cubicBezTo>
                  <a:cubicBezTo>
                    <a:pt x="128" y="268"/>
                    <a:pt x="128" y="268"/>
                    <a:pt x="128" y="268"/>
                  </a:cubicBezTo>
                  <a:cubicBezTo>
                    <a:pt x="128" y="268"/>
                    <a:pt x="128" y="266"/>
                    <a:pt x="128" y="266"/>
                  </a:cubicBezTo>
                  <a:cubicBezTo>
                    <a:pt x="127" y="266"/>
                    <a:pt x="126" y="265"/>
                    <a:pt x="126" y="266"/>
                  </a:cubicBezTo>
                  <a:close/>
                  <a:moveTo>
                    <a:pt x="137" y="262"/>
                  </a:moveTo>
                  <a:cubicBezTo>
                    <a:pt x="136" y="263"/>
                    <a:pt x="133" y="264"/>
                    <a:pt x="137" y="265"/>
                  </a:cubicBezTo>
                  <a:cubicBezTo>
                    <a:pt x="136" y="265"/>
                    <a:pt x="135" y="267"/>
                    <a:pt x="134" y="268"/>
                  </a:cubicBezTo>
                  <a:cubicBezTo>
                    <a:pt x="133" y="268"/>
                    <a:pt x="132" y="267"/>
                    <a:pt x="131" y="268"/>
                  </a:cubicBezTo>
                  <a:cubicBezTo>
                    <a:pt x="132" y="270"/>
                    <a:pt x="132" y="270"/>
                    <a:pt x="132" y="270"/>
                  </a:cubicBezTo>
                  <a:cubicBezTo>
                    <a:pt x="133" y="270"/>
                    <a:pt x="134" y="269"/>
                    <a:pt x="135" y="270"/>
                  </a:cubicBezTo>
                  <a:cubicBezTo>
                    <a:pt x="137" y="268"/>
                    <a:pt x="139" y="265"/>
                    <a:pt x="141" y="263"/>
                  </a:cubicBezTo>
                  <a:cubicBezTo>
                    <a:pt x="139" y="262"/>
                    <a:pt x="138" y="262"/>
                    <a:pt x="137" y="262"/>
                  </a:cubicBezTo>
                  <a:close/>
                  <a:moveTo>
                    <a:pt x="162" y="245"/>
                  </a:moveTo>
                  <a:cubicBezTo>
                    <a:pt x="161" y="246"/>
                    <a:pt x="161" y="246"/>
                    <a:pt x="161" y="246"/>
                  </a:cubicBezTo>
                  <a:cubicBezTo>
                    <a:pt x="160" y="247"/>
                    <a:pt x="158" y="246"/>
                    <a:pt x="157" y="246"/>
                  </a:cubicBezTo>
                  <a:cubicBezTo>
                    <a:pt x="156" y="248"/>
                    <a:pt x="156" y="250"/>
                    <a:pt x="155" y="251"/>
                  </a:cubicBezTo>
                  <a:cubicBezTo>
                    <a:pt x="154" y="251"/>
                    <a:pt x="154" y="251"/>
                    <a:pt x="154" y="251"/>
                  </a:cubicBezTo>
                  <a:cubicBezTo>
                    <a:pt x="154" y="252"/>
                    <a:pt x="154" y="252"/>
                    <a:pt x="154" y="253"/>
                  </a:cubicBezTo>
                  <a:cubicBezTo>
                    <a:pt x="155" y="253"/>
                    <a:pt x="156" y="253"/>
                    <a:pt x="156" y="253"/>
                  </a:cubicBezTo>
                  <a:cubicBezTo>
                    <a:pt x="157" y="253"/>
                    <a:pt x="160" y="250"/>
                    <a:pt x="161" y="250"/>
                  </a:cubicBezTo>
                  <a:cubicBezTo>
                    <a:pt x="165" y="249"/>
                    <a:pt x="166" y="250"/>
                    <a:pt x="167" y="248"/>
                  </a:cubicBezTo>
                  <a:cubicBezTo>
                    <a:pt x="167" y="247"/>
                    <a:pt x="169" y="248"/>
                    <a:pt x="167" y="247"/>
                  </a:cubicBezTo>
                  <a:cubicBezTo>
                    <a:pt x="166" y="246"/>
                    <a:pt x="166" y="245"/>
                    <a:pt x="162" y="245"/>
                  </a:cubicBezTo>
                  <a:close/>
                  <a:moveTo>
                    <a:pt x="430" y="226"/>
                  </a:moveTo>
                  <a:cubicBezTo>
                    <a:pt x="429" y="228"/>
                    <a:pt x="429" y="230"/>
                    <a:pt x="428" y="231"/>
                  </a:cubicBezTo>
                  <a:cubicBezTo>
                    <a:pt x="429" y="231"/>
                    <a:pt x="431" y="231"/>
                    <a:pt x="432" y="231"/>
                  </a:cubicBezTo>
                  <a:cubicBezTo>
                    <a:pt x="432" y="233"/>
                    <a:pt x="432" y="233"/>
                    <a:pt x="433" y="235"/>
                  </a:cubicBezTo>
                  <a:cubicBezTo>
                    <a:pt x="434" y="235"/>
                    <a:pt x="434" y="235"/>
                    <a:pt x="434" y="235"/>
                  </a:cubicBezTo>
                  <a:cubicBezTo>
                    <a:pt x="434" y="235"/>
                    <a:pt x="435" y="234"/>
                    <a:pt x="436" y="234"/>
                  </a:cubicBezTo>
                  <a:cubicBezTo>
                    <a:pt x="436" y="235"/>
                    <a:pt x="435" y="238"/>
                    <a:pt x="436" y="238"/>
                  </a:cubicBezTo>
                  <a:cubicBezTo>
                    <a:pt x="435" y="239"/>
                    <a:pt x="435" y="239"/>
                    <a:pt x="435" y="239"/>
                  </a:cubicBezTo>
                  <a:cubicBezTo>
                    <a:pt x="437" y="239"/>
                    <a:pt x="440" y="240"/>
                    <a:pt x="441" y="241"/>
                  </a:cubicBezTo>
                  <a:cubicBezTo>
                    <a:pt x="441" y="241"/>
                    <a:pt x="440" y="243"/>
                    <a:pt x="441" y="244"/>
                  </a:cubicBezTo>
                  <a:cubicBezTo>
                    <a:pt x="443" y="244"/>
                    <a:pt x="443" y="244"/>
                    <a:pt x="443" y="244"/>
                  </a:cubicBezTo>
                  <a:cubicBezTo>
                    <a:pt x="443" y="245"/>
                    <a:pt x="443" y="246"/>
                    <a:pt x="443" y="248"/>
                  </a:cubicBezTo>
                  <a:cubicBezTo>
                    <a:pt x="443" y="248"/>
                    <a:pt x="444" y="248"/>
                    <a:pt x="444" y="249"/>
                  </a:cubicBezTo>
                  <a:cubicBezTo>
                    <a:pt x="445" y="249"/>
                    <a:pt x="447" y="249"/>
                    <a:pt x="448" y="249"/>
                  </a:cubicBezTo>
                  <a:cubicBezTo>
                    <a:pt x="447" y="242"/>
                    <a:pt x="449" y="243"/>
                    <a:pt x="445" y="244"/>
                  </a:cubicBezTo>
                  <a:cubicBezTo>
                    <a:pt x="446" y="242"/>
                    <a:pt x="446" y="242"/>
                    <a:pt x="446" y="240"/>
                  </a:cubicBezTo>
                  <a:cubicBezTo>
                    <a:pt x="446" y="240"/>
                    <a:pt x="446" y="238"/>
                    <a:pt x="446" y="238"/>
                  </a:cubicBezTo>
                  <a:cubicBezTo>
                    <a:pt x="445" y="238"/>
                    <a:pt x="443" y="239"/>
                    <a:pt x="442" y="238"/>
                  </a:cubicBezTo>
                  <a:cubicBezTo>
                    <a:pt x="442" y="238"/>
                    <a:pt x="442" y="238"/>
                    <a:pt x="442" y="238"/>
                  </a:cubicBezTo>
                  <a:cubicBezTo>
                    <a:pt x="442" y="238"/>
                    <a:pt x="442" y="238"/>
                    <a:pt x="442" y="238"/>
                  </a:cubicBezTo>
                  <a:cubicBezTo>
                    <a:pt x="441" y="236"/>
                    <a:pt x="441" y="236"/>
                    <a:pt x="441" y="236"/>
                  </a:cubicBezTo>
                  <a:cubicBezTo>
                    <a:pt x="440" y="236"/>
                    <a:pt x="440" y="236"/>
                    <a:pt x="440" y="236"/>
                  </a:cubicBezTo>
                  <a:cubicBezTo>
                    <a:pt x="439" y="234"/>
                    <a:pt x="440" y="233"/>
                    <a:pt x="439" y="232"/>
                  </a:cubicBezTo>
                  <a:cubicBezTo>
                    <a:pt x="438" y="231"/>
                    <a:pt x="436" y="231"/>
                    <a:pt x="435" y="230"/>
                  </a:cubicBezTo>
                  <a:cubicBezTo>
                    <a:pt x="434" y="230"/>
                    <a:pt x="435" y="228"/>
                    <a:pt x="434" y="228"/>
                  </a:cubicBezTo>
                  <a:cubicBezTo>
                    <a:pt x="434" y="227"/>
                    <a:pt x="430" y="227"/>
                    <a:pt x="430" y="226"/>
                  </a:cubicBezTo>
                  <a:close/>
                  <a:moveTo>
                    <a:pt x="412" y="210"/>
                  </a:moveTo>
                  <a:cubicBezTo>
                    <a:pt x="412" y="210"/>
                    <a:pt x="411" y="213"/>
                    <a:pt x="411" y="214"/>
                  </a:cubicBezTo>
                  <a:cubicBezTo>
                    <a:pt x="411" y="215"/>
                    <a:pt x="413" y="217"/>
                    <a:pt x="414" y="218"/>
                  </a:cubicBezTo>
                  <a:cubicBezTo>
                    <a:pt x="414" y="218"/>
                    <a:pt x="414" y="219"/>
                    <a:pt x="414" y="220"/>
                  </a:cubicBezTo>
                  <a:cubicBezTo>
                    <a:pt x="414" y="220"/>
                    <a:pt x="417" y="221"/>
                    <a:pt x="417" y="221"/>
                  </a:cubicBezTo>
                  <a:cubicBezTo>
                    <a:pt x="418" y="222"/>
                    <a:pt x="417" y="223"/>
                    <a:pt x="418" y="224"/>
                  </a:cubicBezTo>
                  <a:cubicBezTo>
                    <a:pt x="418" y="225"/>
                    <a:pt x="420" y="225"/>
                    <a:pt x="420" y="226"/>
                  </a:cubicBezTo>
                  <a:cubicBezTo>
                    <a:pt x="421" y="224"/>
                    <a:pt x="421" y="224"/>
                    <a:pt x="421" y="222"/>
                  </a:cubicBezTo>
                  <a:cubicBezTo>
                    <a:pt x="422" y="223"/>
                    <a:pt x="422" y="223"/>
                    <a:pt x="422" y="225"/>
                  </a:cubicBezTo>
                  <a:cubicBezTo>
                    <a:pt x="423" y="225"/>
                    <a:pt x="425" y="225"/>
                    <a:pt x="425" y="225"/>
                  </a:cubicBezTo>
                  <a:cubicBezTo>
                    <a:pt x="423" y="226"/>
                    <a:pt x="424" y="229"/>
                    <a:pt x="425" y="230"/>
                  </a:cubicBezTo>
                  <a:cubicBezTo>
                    <a:pt x="425" y="230"/>
                    <a:pt x="427" y="229"/>
                    <a:pt x="427" y="228"/>
                  </a:cubicBezTo>
                  <a:cubicBezTo>
                    <a:pt x="427" y="227"/>
                    <a:pt x="427" y="224"/>
                    <a:pt x="427" y="224"/>
                  </a:cubicBezTo>
                  <a:cubicBezTo>
                    <a:pt x="427" y="224"/>
                    <a:pt x="427" y="224"/>
                    <a:pt x="427" y="224"/>
                  </a:cubicBezTo>
                  <a:cubicBezTo>
                    <a:pt x="429" y="224"/>
                    <a:pt x="428" y="226"/>
                    <a:pt x="430" y="225"/>
                  </a:cubicBezTo>
                  <a:cubicBezTo>
                    <a:pt x="430" y="225"/>
                    <a:pt x="432" y="224"/>
                    <a:pt x="430" y="224"/>
                  </a:cubicBezTo>
                  <a:cubicBezTo>
                    <a:pt x="431" y="223"/>
                    <a:pt x="430" y="222"/>
                    <a:pt x="430" y="222"/>
                  </a:cubicBezTo>
                  <a:cubicBezTo>
                    <a:pt x="430" y="222"/>
                    <a:pt x="431" y="222"/>
                    <a:pt x="432" y="222"/>
                  </a:cubicBezTo>
                  <a:cubicBezTo>
                    <a:pt x="431" y="221"/>
                    <a:pt x="432" y="220"/>
                    <a:pt x="432" y="218"/>
                  </a:cubicBezTo>
                  <a:cubicBezTo>
                    <a:pt x="431" y="215"/>
                    <a:pt x="427" y="216"/>
                    <a:pt x="424" y="216"/>
                  </a:cubicBezTo>
                  <a:cubicBezTo>
                    <a:pt x="425" y="216"/>
                    <a:pt x="425" y="220"/>
                    <a:pt x="424" y="220"/>
                  </a:cubicBezTo>
                  <a:cubicBezTo>
                    <a:pt x="425" y="221"/>
                    <a:pt x="426" y="221"/>
                    <a:pt x="426" y="221"/>
                  </a:cubicBezTo>
                  <a:cubicBezTo>
                    <a:pt x="429" y="223"/>
                    <a:pt x="424" y="222"/>
                    <a:pt x="424" y="222"/>
                  </a:cubicBezTo>
                  <a:cubicBezTo>
                    <a:pt x="424" y="221"/>
                    <a:pt x="424" y="220"/>
                    <a:pt x="423" y="219"/>
                  </a:cubicBezTo>
                  <a:cubicBezTo>
                    <a:pt x="423" y="219"/>
                    <a:pt x="421" y="221"/>
                    <a:pt x="421" y="220"/>
                  </a:cubicBezTo>
                  <a:cubicBezTo>
                    <a:pt x="419" y="219"/>
                    <a:pt x="420" y="215"/>
                    <a:pt x="418" y="213"/>
                  </a:cubicBezTo>
                  <a:cubicBezTo>
                    <a:pt x="418" y="213"/>
                    <a:pt x="417" y="213"/>
                    <a:pt x="416" y="213"/>
                  </a:cubicBezTo>
                  <a:cubicBezTo>
                    <a:pt x="416" y="212"/>
                    <a:pt x="416" y="212"/>
                    <a:pt x="416" y="212"/>
                  </a:cubicBezTo>
                  <a:cubicBezTo>
                    <a:pt x="415" y="212"/>
                    <a:pt x="413" y="211"/>
                    <a:pt x="412" y="210"/>
                  </a:cubicBezTo>
                  <a:close/>
                  <a:moveTo>
                    <a:pt x="258" y="202"/>
                  </a:moveTo>
                  <a:cubicBezTo>
                    <a:pt x="257" y="202"/>
                    <a:pt x="258" y="204"/>
                    <a:pt x="258" y="204"/>
                  </a:cubicBezTo>
                  <a:cubicBezTo>
                    <a:pt x="256" y="204"/>
                    <a:pt x="254" y="204"/>
                    <a:pt x="252" y="204"/>
                  </a:cubicBezTo>
                  <a:cubicBezTo>
                    <a:pt x="252" y="204"/>
                    <a:pt x="252" y="203"/>
                    <a:pt x="252" y="202"/>
                  </a:cubicBezTo>
                  <a:cubicBezTo>
                    <a:pt x="251" y="202"/>
                    <a:pt x="250" y="203"/>
                    <a:pt x="250" y="202"/>
                  </a:cubicBezTo>
                  <a:cubicBezTo>
                    <a:pt x="250" y="204"/>
                    <a:pt x="250" y="204"/>
                    <a:pt x="250" y="204"/>
                  </a:cubicBezTo>
                  <a:cubicBezTo>
                    <a:pt x="248" y="203"/>
                    <a:pt x="250" y="206"/>
                    <a:pt x="250" y="206"/>
                  </a:cubicBezTo>
                  <a:cubicBezTo>
                    <a:pt x="251" y="205"/>
                    <a:pt x="250" y="208"/>
                    <a:pt x="250" y="208"/>
                  </a:cubicBezTo>
                  <a:cubicBezTo>
                    <a:pt x="247" y="208"/>
                    <a:pt x="239" y="206"/>
                    <a:pt x="245" y="211"/>
                  </a:cubicBezTo>
                  <a:cubicBezTo>
                    <a:pt x="245" y="212"/>
                    <a:pt x="244" y="214"/>
                    <a:pt x="244" y="214"/>
                  </a:cubicBezTo>
                  <a:cubicBezTo>
                    <a:pt x="245" y="214"/>
                    <a:pt x="245" y="216"/>
                    <a:pt x="247" y="215"/>
                  </a:cubicBezTo>
                  <a:cubicBezTo>
                    <a:pt x="247" y="215"/>
                    <a:pt x="248" y="213"/>
                    <a:pt x="248" y="213"/>
                  </a:cubicBezTo>
                  <a:cubicBezTo>
                    <a:pt x="249" y="214"/>
                    <a:pt x="250" y="214"/>
                    <a:pt x="252" y="214"/>
                  </a:cubicBezTo>
                  <a:cubicBezTo>
                    <a:pt x="252" y="215"/>
                    <a:pt x="251" y="216"/>
                    <a:pt x="252" y="216"/>
                  </a:cubicBezTo>
                  <a:cubicBezTo>
                    <a:pt x="252" y="217"/>
                    <a:pt x="253" y="216"/>
                    <a:pt x="254" y="216"/>
                  </a:cubicBezTo>
                  <a:cubicBezTo>
                    <a:pt x="254" y="216"/>
                    <a:pt x="254" y="214"/>
                    <a:pt x="254" y="214"/>
                  </a:cubicBezTo>
                  <a:cubicBezTo>
                    <a:pt x="256" y="212"/>
                    <a:pt x="259" y="212"/>
                    <a:pt x="262" y="212"/>
                  </a:cubicBezTo>
                  <a:cubicBezTo>
                    <a:pt x="262" y="210"/>
                    <a:pt x="262" y="210"/>
                    <a:pt x="262" y="210"/>
                  </a:cubicBezTo>
                  <a:cubicBezTo>
                    <a:pt x="258" y="210"/>
                    <a:pt x="262" y="210"/>
                    <a:pt x="260" y="209"/>
                  </a:cubicBezTo>
                  <a:cubicBezTo>
                    <a:pt x="261" y="209"/>
                    <a:pt x="269" y="210"/>
                    <a:pt x="266" y="208"/>
                  </a:cubicBezTo>
                  <a:cubicBezTo>
                    <a:pt x="263" y="207"/>
                    <a:pt x="263" y="207"/>
                    <a:pt x="263" y="204"/>
                  </a:cubicBezTo>
                  <a:cubicBezTo>
                    <a:pt x="261" y="203"/>
                    <a:pt x="262" y="205"/>
                    <a:pt x="260" y="204"/>
                  </a:cubicBezTo>
                  <a:cubicBezTo>
                    <a:pt x="260" y="204"/>
                    <a:pt x="259" y="202"/>
                    <a:pt x="258" y="202"/>
                  </a:cubicBezTo>
                  <a:close/>
                  <a:moveTo>
                    <a:pt x="260" y="192"/>
                  </a:moveTo>
                  <a:cubicBezTo>
                    <a:pt x="259" y="194"/>
                    <a:pt x="256" y="199"/>
                    <a:pt x="260" y="198"/>
                  </a:cubicBezTo>
                  <a:cubicBezTo>
                    <a:pt x="260" y="198"/>
                    <a:pt x="261" y="197"/>
                    <a:pt x="261" y="196"/>
                  </a:cubicBezTo>
                  <a:cubicBezTo>
                    <a:pt x="262" y="196"/>
                    <a:pt x="262" y="197"/>
                    <a:pt x="263" y="196"/>
                  </a:cubicBezTo>
                  <a:cubicBezTo>
                    <a:pt x="262" y="197"/>
                    <a:pt x="264" y="198"/>
                    <a:pt x="264" y="198"/>
                  </a:cubicBezTo>
                  <a:cubicBezTo>
                    <a:pt x="265" y="198"/>
                    <a:pt x="265" y="197"/>
                    <a:pt x="266" y="197"/>
                  </a:cubicBezTo>
                  <a:cubicBezTo>
                    <a:pt x="263" y="194"/>
                    <a:pt x="263" y="194"/>
                    <a:pt x="263" y="194"/>
                  </a:cubicBezTo>
                  <a:cubicBezTo>
                    <a:pt x="263" y="194"/>
                    <a:pt x="263" y="193"/>
                    <a:pt x="263" y="192"/>
                  </a:cubicBezTo>
                  <a:cubicBezTo>
                    <a:pt x="262" y="192"/>
                    <a:pt x="261" y="193"/>
                    <a:pt x="260" y="192"/>
                  </a:cubicBezTo>
                  <a:close/>
                  <a:moveTo>
                    <a:pt x="145" y="166"/>
                  </a:moveTo>
                  <a:cubicBezTo>
                    <a:pt x="144" y="166"/>
                    <a:pt x="142" y="168"/>
                    <a:pt x="142" y="169"/>
                  </a:cubicBezTo>
                  <a:cubicBezTo>
                    <a:pt x="140" y="169"/>
                    <a:pt x="137" y="169"/>
                    <a:pt x="135" y="169"/>
                  </a:cubicBezTo>
                  <a:cubicBezTo>
                    <a:pt x="135" y="170"/>
                    <a:pt x="135" y="171"/>
                    <a:pt x="136" y="172"/>
                  </a:cubicBezTo>
                  <a:cubicBezTo>
                    <a:pt x="136" y="172"/>
                    <a:pt x="144" y="175"/>
                    <a:pt x="144" y="175"/>
                  </a:cubicBezTo>
                  <a:cubicBezTo>
                    <a:pt x="145" y="173"/>
                    <a:pt x="145" y="173"/>
                    <a:pt x="145" y="173"/>
                  </a:cubicBezTo>
                  <a:cubicBezTo>
                    <a:pt x="147" y="172"/>
                    <a:pt x="148" y="172"/>
                    <a:pt x="150" y="171"/>
                  </a:cubicBezTo>
                  <a:cubicBezTo>
                    <a:pt x="149" y="168"/>
                    <a:pt x="149" y="165"/>
                    <a:pt x="145" y="166"/>
                  </a:cubicBezTo>
                  <a:close/>
                  <a:moveTo>
                    <a:pt x="107" y="116"/>
                  </a:moveTo>
                  <a:cubicBezTo>
                    <a:pt x="106" y="116"/>
                    <a:pt x="105" y="119"/>
                    <a:pt x="105" y="119"/>
                  </a:cubicBezTo>
                  <a:cubicBezTo>
                    <a:pt x="104" y="119"/>
                    <a:pt x="99" y="118"/>
                    <a:pt x="99" y="118"/>
                  </a:cubicBezTo>
                  <a:cubicBezTo>
                    <a:pt x="98" y="118"/>
                    <a:pt x="98" y="118"/>
                    <a:pt x="97" y="117"/>
                  </a:cubicBezTo>
                  <a:cubicBezTo>
                    <a:pt x="97" y="118"/>
                    <a:pt x="96" y="119"/>
                    <a:pt x="96" y="119"/>
                  </a:cubicBezTo>
                  <a:cubicBezTo>
                    <a:pt x="96" y="120"/>
                    <a:pt x="97" y="123"/>
                    <a:pt x="97" y="123"/>
                  </a:cubicBezTo>
                  <a:cubicBezTo>
                    <a:pt x="101" y="122"/>
                    <a:pt x="107" y="120"/>
                    <a:pt x="111" y="123"/>
                  </a:cubicBezTo>
                  <a:cubicBezTo>
                    <a:pt x="112" y="123"/>
                    <a:pt x="112" y="125"/>
                    <a:pt x="113" y="125"/>
                  </a:cubicBezTo>
                  <a:cubicBezTo>
                    <a:pt x="114" y="126"/>
                    <a:pt x="115" y="125"/>
                    <a:pt x="116" y="127"/>
                  </a:cubicBezTo>
                  <a:cubicBezTo>
                    <a:pt x="116" y="127"/>
                    <a:pt x="116" y="129"/>
                    <a:pt x="116" y="129"/>
                  </a:cubicBezTo>
                  <a:cubicBezTo>
                    <a:pt x="116" y="129"/>
                    <a:pt x="118" y="129"/>
                    <a:pt x="119" y="129"/>
                  </a:cubicBezTo>
                  <a:cubicBezTo>
                    <a:pt x="119" y="129"/>
                    <a:pt x="119" y="127"/>
                    <a:pt x="119" y="126"/>
                  </a:cubicBezTo>
                  <a:cubicBezTo>
                    <a:pt x="119" y="126"/>
                    <a:pt x="120" y="126"/>
                    <a:pt x="121" y="126"/>
                  </a:cubicBezTo>
                  <a:cubicBezTo>
                    <a:pt x="121" y="126"/>
                    <a:pt x="121" y="124"/>
                    <a:pt x="122" y="124"/>
                  </a:cubicBezTo>
                  <a:cubicBezTo>
                    <a:pt x="118" y="123"/>
                    <a:pt x="115" y="123"/>
                    <a:pt x="113" y="121"/>
                  </a:cubicBezTo>
                  <a:cubicBezTo>
                    <a:pt x="112" y="119"/>
                    <a:pt x="110" y="115"/>
                    <a:pt x="107" y="116"/>
                  </a:cubicBezTo>
                  <a:close/>
                  <a:moveTo>
                    <a:pt x="176" y="74"/>
                  </a:moveTo>
                  <a:cubicBezTo>
                    <a:pt x="176" y="74"/>
                    <a:pt x="176" y="75"/>
                    <a:pt x="176" y="75"/>
                  </a:cubicBezTo>
                  <a:cubicBezTo>
                    <a:pt x="178" y="76"/>
                    <a:pt x="177" y="74"/>
                    <a:pt x="176" y="74"/>
                  </a:cubicBezTo>
                  <a:close/>
                  <a:moveTo>
                    <a:pt x="358" y="22"/>
                  </a:moveTo>
                  <a:cubicBezTo>
                    <a:pt x="358" y="22"/>
                    <a:pt x="357" y="20"/>
                    <a:pt x="357" y="20"/>
                  </a:cubicBezTo>
                  <a:cubicBezTo>
                    <a:pt x="355" y="19"/>
                    <a:pt x="354" y="19"/>
                    <a:pt x="351" y="18"/>
                  </a:cubicBezTo>
                  <a:cubicBezTo>
                    <a:pt x="351" y="17"/>
                    <a:pt x="351" y="17"/>
                    <a:pt x="351" y="17"/>
                  </a:cubicBezTo>
                  <a:cubicBezTo>
                    <a:pt x="348" y="17"/>
                    <a:pt x="347" y="19"/>
                    <a:pt x="344" y="18"/>
                  </a:cubicBezTo>
                  <a:cubicBezTo>
                    <a:pt x="343" y="18"/>
                    <a:pt x="342" y="16"/>
                    <a:pt x="342" y="16"/>
                  </a:cubicBezTo>
                  <a:cubicBezTo>
                    <a:pt x="342" y="16"/>
                    <a:pt x="340" y="16"/>
                    <a:pt x="340" y="16"/>
                  </a:cubicBezTo>
                  <a:cubicBezTo>
                    <a:pt x="340" y="17"/>
                    <a:pt x="339" y="18"/>
                    <a:pt x="339" y="19"/>
                  </a:cubicBezTo>
                  <a:cubicBezTo>
                    <a:pt x="340" y="20"/>
                    <a:pt x="337" y="20"/>
                    <a:pt x="337" y="20"/>
                  </a:cubicBezTo>
                  <a:cubicBezTo>
                    <a:pt x="337" y="20"/>
                    <a:pt x="336" y="18"/>
                    <a:pt x="335" y="18"/>
                  </a:cubicBezTo>
                  <a:cubicBezTo>
                    <a:pt x="334" y="18"/>
                    <a:pt x="334" y="20"/>
                    <a:pt x="333" y="20"/>
                  </a:cubicBezTo>
                  <a:cubicBezTo>
                    <a:pt x="332" y="20"/>
                    <a:pt x="332" y="18"/>
                    <a:pt x="332" y="18"/>
                  </a:cubicBezTo>
                  <a:cubicBezTo>
                    <a:pt x="327" y="17"/>
                    <a:pt x="325" y="17"/>
                    <a:pt x="321" y="17"/>
                  </a:cubicBezTo>
                  <a:cubicBezTo>
                    <a:pt x="320" y="15"/>
                    <a:pt x="320" y="15"/>
                    <a:pt x="320" y="15"/>
                  </a:cubicBezTo>
                  <a:cubicBezTo>
                    <a:pt x="317" y="14"/>
                    <a:pt x="316" y="16"/>
                    <a:pt x="314" y="16"/>
                  </a:cubicBezTo>
                  <a:cubicBezTo>
                    <a:pt x="309" y="16"/>
                    <a:pt x="306" y="14"/>
                    <a:pt x="301" y="15"/>
                  </a:cubicBezTo>
                  <a:cubicBezTo>
                    <a:pt x="300" y="14"/>
                    <a:pt x="300" y="14"/>
                    <a:pt x="300" y="14"/>
                  </a:cubicBezTo>
                  <a:cubicBezTo>
                    <a:pt x="298" y="13"/>
                    <a:pt x="298" y="15"/>
                    <a:pt x="296" y="14"/>
                  </a:cubicBezTo>
                  <a:cubicBezTo>
                    <a:pt x="295" y="14"/>
                    <a:pt x="293" y="11"/>
                    <a:pt x="292" y="11"/>
                  </a:cubicBezTo>
                  <a:cubicBezTo>
                    <a:pt x="291" y="11"/>
                    <a:pt x="291" y="12"/>
                    <a:pt x="289" y="12"/>
                  </a:cubicBezTo>
                  <a:cubicBezTo>
                    <a:pt x="289" y="10"/>
                    <a:pt x="289" y="10"/>
                    <a:pt x="289" y="10"/>
                  </a:cubicBezTo>
                  <a:cubicBezTo>
                    <a:pt x="286" y="10"/>
                    <a:pt x="285" y="12"/>
                    <a:pt x="283" y="12"/>
                  </a:cubicBezTo>
                  <a:cubicBezTo>
                    <a:pt x="282" y="13"/>
                    <a:pt x="281" y="12"/>
                    <a:pt x="279" y="12"/>
                  </a:cubicBezTo>
                  <a:cubicBezTo>
                    <a:pt x="279" y="12"/>
                    <a:pt x="278" y="14"/>
                    <a:pt x="277" y="14"/>
                  </a:cubicBezTo>
                  <a:cubicBezTo>
                    <a:pt x="276" y="14"/>
                    <a:pt x="272" y="11"/>
                    <a:pt x="270" y="11"/>
                  </a:cubicBezTo>
                  <a:cubicBezTo>
                    <a:pt x="269" y="11"/>
                    <a:pt x="267" y="11"/>
                    <a:pt x="266" y="11"/>
                  </a:cubicBezTo>
                  <a:cubicBezTo>
                    <a:pt x="265" y="10"/>
                    <a:pt x="265" y="10"/>
                    <a:pt x="265" y="10"/>
                  </a:cubicBezTo>
                  <a:cubicBezTo>
                    <a:pt x="263" y="9"/>
                    <a:pt x="261" y="10"/>
                    <a:pt x="260" y="10"/>
                  </a:cubicBezTo>
                  <a:cubicBezTo>
                    <a:pt x="260" y="8"/>
                    <a:pt x="260" y="8"/>
                    <a:pt x="260" y="8"/>
                  </a:cubicBezTo>
                  <a:cubicBezTo>
                    <a:pt x="262" y="9"/>
                    <a:pt x="260" y="7"/>
                    <a:pt x="260" y="7"/>
                  </a:cubicBezTo>
                  <a:cubicBezTo>
                    <a:pt x="260" y="7"/>
                    <a:pt x="256" y="6"/>
                    <a:pt x="256" y="6"/>
                  </a:cubicBezTo>
                  <a:cubicBezTo>
                    <a:pt x="253" y="6"/>
                    <a:pt x="248" y="9"/>
                    <a:pt x="245" y="8"/>
                  </a:cubicBezTo>
                  <a:cubicBezTo>
                    <a:pt x="242" y="8"/>
                    <a:pt x="243" y="6"/>
                    <a:pt x="242" y="4"/>
                  </a:cubicBezTo>
                  <a:cubicBezTo>
                    <a:pt x="240" y="4"/>
                    <a:pt x="240" y="5"/>
                    <a:pt x="240" y="6"/>
                  </a:cubicBezTo>
                  <a:cubicBezTo>
                    <a:pt x="239" y="6"/>
                    <a:pt x="238" y="5"/>
                    <a:pt x="237" y="6"/>
                  </a:cubicBezTo>
                  <a:cubicBezTo>
                    <a:pt x="236" y="6"/>
                    <a:pt x="234" y="8"/>
                    <a:pt x="233" y="8"/>
                  </a:cubicBezTo>
                  <a:cubicBezTo>
                    <a:pt x="233" y="6"/>
                    <a:pt x="233" y="5"/>
                    <a:pt x="234" y="3"/>
                  </a:cubicBezTo>
                  <a:cubicBezTo>
                    <a:pt x="231" y="2"/>
                    <a:pt x="226" y="0"/>
                    <a:pt x="223" y="0"/>
                  </a:cubicBezTo>
                  <a:cubicBezTo>
                    <a:pt x="222" y="2"/>
                    <a:pt x="222" y="2"/>
                    <a:pt x="222" y="2"/>
                  </a:cubicBezTo>
                  <a:cubicBezTo>
                    <a:pt x="220" y="3"/>
                    <a:pt x="215" y="7"/>
                    <a:pt x="212" y="8"/>
                  </a:cubicBezTo>
                  <a:cubicBezTo>
                    <a:pt x="210" y="8"/>
                    <a:pt x="208" y="7"/>
                    <a:pt x="206" y="8"/>
                  </a:cubicBezTo>
                  <a:cubicBezTo>
                    <a:pt x="205" y="8"/>
                    <a:pt x="204" y="9"/>
                    <a:pt x="204" y="10"/>
                  </a:cubicBezTo>
                  <a:cubicBezTo>
                    <a:pt x="203" y="8"/>
                    <a:pt x="203" y="8"/>
                    <a:pt x="202" y="7"/>
                  </a:cubicBezTo>
                  <a:cubicBezTo>
                    <a:pt x="201" y="8"/>
                    <a:pt x="201" y="9"/>
                    <a:pt x="200" y="10"/>
                  </a:cubicBezTo>
                  <a:cubicBezTo>
                    <a:pt x="199" y="10"/>
                    <a:pt x="199" y="10"/>
                    <a:pt x="199" y="10"/>
                  </a:cubicBezTo>
                  <a:cubicBezTo>
                    <a:pt x="199" y="10"/>
                    <a:pt x="198" y="9"/>
                    <a:pt x="197" y="10"/>
                  </a:cubicBezTo>
                  <a:cubicBezTo>
                    <a:pt x="197" y="10"/>
                    <a:pt x="197" y="12"/>
                    <a:pt x="197" y="12"/>
                  </a:cubicBezTo>
                  <a:cubicBezTo>
                    <a:pt x="196" y="12"/>
                    <a:pt x="195" y="13"/>
                    <a:pt x="194" y="13"/>
                  </a:cubicBezTo>
                  <a:cubicBezTo>
                    <a:pt x="192" y="14"/>
                    <a:pt x="189" y="12"/>
                    <a:pt x="187" y="13"/>
                  </a:cubicBezTo>
                  <a:cubicBezTo>
                    <a:pt x="186" y="13"/>
                    <a:pt x="185" y="15"/>
                    <a:pt x="184" y="16"/>
                  </a:cubicBezTo>
                  <a:cubicBezTo>
                    <a:pt x="183" y="16"/>
                    <a:pt x="182" y="15"/>
                    <a:pt x="182" y="16"/>
                  </a:cubicBezTo>
                  <a:cubicBezTo>
                    <a:pt x="180" y="17"/>
                    <a:pt x="180" y="20"/>
                    <a:pt x="178" y="22"/>
                  </a:cubicBezTo>
                  <a:cubicBezTo>
                    <a:pt x="177" y="23"/>
                    <a:pt x="175" y="22"/>
                    <a:pt x="174" y="24"/>
                  </a:cubicBezTo>
                  <a:cubicBezTo>
                    <a:pt x="174" y="25"/>
                    <a:pt x="174" y="27"/>
                    <a:pt x="174" y="29"/>
                  </a:cubicBezTo>
                  <a:cubicBezTo>
                    <a:pt x="173" y="30"/>
                    <a:pt x="171" y="31"/>
                    <a:pt x="171" y="32"/>
                  </a:cubicBezTo>
                  <a:cubicBezTo>
                    <a:pt x="170" y="34"/>
                    <a:pt x="170" y="37"/>
                    <a:pt x="170" y="39"/>
                  </a:cubicBezTo>
                  <a:cubicBezTo>
                    <a:pt x="166" y="39"/>
                    <a:pt x="163" y="41"/>
                    <a:pt x="160" y="42"/>
                  </a:cubicBezTo>
                  <a:cubicBezTo>
                    <a:pt x="158" y="42"/>
                    <a:pt x="157" y="40"/>
                    <a:pt x="155" y="41"/>
                  </a:cubicBezTo>
                  <a:cubicBezTo>
                    <a:pt x="154" y="42"/>
                    <a:pt x="154" y="42"/>
                    <a:pt x="154" y="42"/>
                  </a:cubicBezTo>
                  <a:cubicBezTo>
                    <a:pt x="150" y="43"/>
                    <a:pt x="147" y="42"/>
                    <a:pt x="144" y="42"/>
                  </a:cubicBezTo>
                  <a:cubicBezTo>
                    <a:pt x="144" y="45"/>
                    <a:pt x="145" y="47"/>
                    <a:pt x="145" y="50"/>
                  </a:cubicBezTo>
                  <a:cubicBezTo>
                    <a:pt x="144" y="51"/>
                    <a:pt x="144" y="50"/>
                    <a:pt x="143" y="52"/>
                  </a:cubicBezTo>
                  <a:cubicBezTo>
                    <a:pt x="142" y="51"/>
                    <a:pt x="143" y="51"/>
                    <a:pt x="141" y="52"/>
                  </a:cubicBezTo>
                  <a:cubicBezTo>
                    <a:pt x="143" y="52"/>
                    <a:pt x="145" y="52"/>
                    <a:pt x="147" y="53"/>
                  </a:cubicBezTo>
                  <a:cubicBezTo>
                    <a:pt x="148" y="53"/>
                    <a:pt x="148" y="56"/>
                    <a:pt x="150" y="56"/>
                  </a:cubicBezTo>
                  <a:cubicBezTo>
                    <a:pt x="152" y="57"/>
                    <a:pt x="152" y="56"/>
                    <a:pt x="154" y="57"/>
                  </a:cubicBezTo>
                  <a:cubicBezTo>
                    <a:pt x="155" y="58"/>
                    <a:pt x="159" y="62"/>
                    <a:pt x="160" y="63"/>
                  </a:cubicBezTo>
                  <a:cubicBezTo>
                    <a:pt x="162" y="63"/>
                    <a:pt x="163" y="62"/>
                    <a:pt x="164" y="63"/>
                  </a:cubicBezTo>
                  <a:cubicBezTo>
                    <a:pt x="164" y="63"/>
                    <a:pt x="166" y="65"/>
                    <a:pt x="164" y="64"/>
                  </a:cubicBezTo>
                  <a:cubicBezTo>
                    <a:pt x="165" y="65"/>
                    <a:pt x="165" y="69"/>
                    <a:pt x="165" y="69"/>
                  </a:cubicBezTo>
                  <a:cubicBezTo>
                    <a:pt x="167" y="69"/>
                    <a:pt x="168" y="70"/>
                    <a:pt x="170" y="70"/>
                  </a:cubicBezTo>
                  <a:cubicBezTo>
                    <a:pt x="170" y="68"/>
                    <a:pt x="170" y="68"/>
                    <a:pt x="170" y="68"/>
                  </a:cubicBezTo>
                  <a:cubicBezTo>
                    <a:pt x="171" y="68"/>
                    <a:pt x="173" y="67"/>
                    <a:pt x="174" y="67"/>
                  </a:cubicBezTo>
                  <a:cubicBezTo>
                    <a:pt x="174" y="68"/>
                    <a:pt x="174" y="68"/>
                    <a:pt x="174" y="68"/>
                  </a:cubicBezTo>
                  <a:cubicBezTo>
                    <a:pt x="175" y="68"/>
                    <a:pt x="175" y="69"/>
                    <a:pt x="176" y="70"/>
                  </a:cubicBezTo>
                  <a:cubicBezTo>
                    <a:pt x="178" y="70"/>
                    <a:pt x="181" y="69"/>
                    <a:pt x="182" y="68"/>
                  </a:cubicBezTo>
                  <a:cubicBezTo>
                    <a:pt x="182" y="68"/>
                    <a:pt x="183" y="72"/>
                    <a:pt x="182" y="71"/>
                  </a:cubicBezTo>
                  <a:cubicBezTo>
                    <a:pt x="181" y="71"/>
                    <a:pt x="181" y="72"/>
                    <a:pt x="180" y="72"/>
                  </a:cubicBezTo>
                  <a:cubicBezTo>
                    <a:pt x="180" y="74"/>
                    <a:pt x="180" y="74"/>
                    <a:pt x="180" y="74"/>
                  </a:cubicBezTo>
                  <a:cubicBezTo>
                    <a:pt x="182" y="75"/>
                    <a:pt x="182" y="74"/>
                    <a:pt x="183" y="74"/>
                  </a:cubicBezTo>
                  <a:cubicBezTo>
                    <a:pt x="184" y="75"/>
                    <a:pt x="184" y="75"/>
                    <a:pt x="184" y="75"/>
                  </a:cubicBezTo>
                  <a:cubicBezTo>
                    <a:pt x="186" y="76"/>
                    <a:pt x="189" y="75"/>
                    <a:pt x="192" y="75"/>
                  </a:cubicBezTo>
                  <a:cubicBezTo>
                    <a:pt x="192" y="75"/>
                    <a:pt x="191" y="78"/>
                    <a:pt x="192" y="78"/>
                  </a:cubicBezTo>
                  <a:cubicBezTo>
                    <a:pt x="189" y="78"/>
                    <a:pt x="175" y="78"/>
                    <a:pt x="182" y="81"/>
                  </a:cubicBezTo>
                  <a:cubicBezTo>
                    <a:pt x="182" y="81"/>
                    <a:pt x="183" y="80"/>
                    <a:pt x="184" y="80"/>
                  </a:cubicBezTo>
                  <a:cubicBezTo>
                    <a:pt x="187" y="81"/>
                    <a:pt x="185" y="82"/>
                    <a:pt x="186" y="85"/>
                  </a:cubicBezTo>
                  <a:cubicBezTo>
                    <a:pt x="182" y="84"/>
                    <a:pt x="182" y="83"/>
                    <a:pt x="180" y="87"/>
                  </a:cubicBezTo>
                  <a:cubicBezTo>
                    <a:pt x="180" y="85"/>
                    <a:pt x="180" y="85"/>
                    <a:pt x="180" y="85"/>
                  </a:cubicBezTo>
                  <a:cubicBezTo>
                    <a:pt x="176" y="85"/>
                    <a:pt x="171" y="86"/>
                    <a:pt x="166" y="85"/>
                  </a:cubicBezTo>
                  <a:cubicBezTo>
                    <a:pt x="166" y="85"/>
                    <a:pt x="166" y="83"/>
                    <a:pt x="165" y="83"/>
                  </a:cubicBezTo>
                  <a:cubicBezTo>
                    <a:pt x="164" y="82"/>
                    <a:pt x="163" y="83"/>
                    <a:pt x="162" y="83"/>
                  </a:cubicBezTo>
                  <a:cubicBezTo>
                    <a:pt x="162" y="81"/>
                    <a:pt x="162" y="82"/>
                    <a:pt x="164" y="81"/>
                  </a:cubicBezTo>
                  <a:cubicBezTo>
                    <a:pt x="163" y="79"/>
                    <a:pt x="164" y="77"/>
                    <a:pt x="163" y="75"/>
                  </a:cubicBezTo>
                  <a:cubicBezTo>
                    <a:pt x="163" y="75"/>
                    <a:pt x="162" y="74"/>
                    <a:pt x="162" y="74"/>
                  </a:cubicBezTo>
                  <a:cubicBezTo>
                    <a:pt x="161" y="74"/>
                    <a:pt x="159" y="73"/>
                    <a:pt x="158" y="74"/>
                  </a:cubicBezTo>
                  <a:cubicBezTo>
                    <a:pt x="157" y="74"/>
                    <a:pt x="157" y="75"/>
                    <a:pt x="156" y="75"/>
                  </a:cubicBezTo>
                  <a:cubicBezTo>
                    <a:pt x="154" y="77"/>
                    <a:pt x="149" y="78"/>
                    <a:pt x="147" y="79"/>
                  </a:cubicBezTo>
                  <a:cubicBezTo>
                    <a:pt x="147" y="80"/>
                    <a:pt x="147" y="83"/>
                    <a:pt x="147" y="83"/>
                  </a:cubicBezTo>
                  <a:cubicBezTo>
                    <a:pt x="146" y="84"/>
                    <a:pt x="146" y="83"/>
                    <a:pt x="145" y="84"/>
                  </a:cubicBezTo>
                  <a:cubicBezTo>
                    <a:pt x="141" y="83"/>
                    <a:pt x="138" y="83"/>
                    <a:pt x="134" y="85"/>
                  </a:cubicBezTo>
                  <a:cubicBezTo>
                    <a:pt x="133" y="86"/>
                    <a:pt x="131" y="88"/>
                    <a:pt x="130" y="89"/>
                  </a:cubicBezTo>
                  <a:cubicBezTo>
                    <a:pt x="130" y="91"/>
                    <a:pt x="130" y="91"/>
                    <a:pt x="130" y="91"/>
                  </a:cubicBezTo>
                  <a:cubicBezTo>
                    <a:pt x="135" y="91"/>
                    <a:pt x="135" y="92"/>
                    <a:pt x="139" y="93"/>
                  </a:cubicBezTo>
                  <a:cubicBezTo>
                    <a:pt x="140" y="93"/>
                    <a:pt x="142" y="93"/>
                    <a:pt x="143" y="93"/>
                  </a:cubicBezTo>
                  <a:cubicBezTo>
                    <a:pt x="143" y="95"/>
                    <a:pt x="143" y="95"/>
                    <a:pt x="143" y="95"/>
                  </a:cubicBezTo>
                  <a:cubicBezTo>
                    <a:pt x="140" y="95"/>
                    <a:pt x="139" y="95"/>
                    <a:pt x="137" y="96"/>
                  </a:cubicBezTo>
                  <a:cubicBezTo>
                    <a:pt x="137" y="96"/>
                    <a:pt x="137" y="98"/>
                    <a:pt x="138" y="97"/>
                  </a:cubicBezTo>
                  <a:cubicBezTo>
                    <a:pt x="139" y="98"/>
                    <a:pt x="141" y="99"/>
                    <a:pt x="141" y="100"/>
                  </a:cubicBezTo>
                  <a:cubicBezTo>
                    <a:pt x="142" y="101"/>
                    <a:pt x="142" y="103"/>
                    <a:pt x="143" y="104"/>
                  </a:cubicBezTo>
                  <a:cubicBezTo>
                    <a:pt x="152" y="107"/>
                    <a:pt x="152" y="107"/>
                    <a:pt x="152" y="107"/>
                  </a:cubicBezTo>
                  <a:cubicBezTo>
                    <a:pt x="154" y="107"/>
                    <a:pt x="154" y="105"/>
                    <a:pt x="155" y="105"/>
                  </a:cubicBezTo>
                  <a:cubicBezTo>
                    <a:pt x="159" y="104"/>
                    <a:pt x="165" y="104"/>
                    <a:pt x="168" y="104"/>
                  </a:cubicBezTo>
                  <a:cubicBezTo>
                    <a:pt x="169" y="103"/>
                    <a:pt x="168" y="103"/>
                    <a:pt x="169" y="102"/>
                  </a:cubicBezTo>
                  <a:cubicBezTo>
                    <a:pt x="170" y="103"/>
                    <a:pt x="172" y="105"/>
                    <a:pt x="172" y="105"/>
                  </a:cubicBezTo>
                  <a:cubicBezTo>
                    <a:pt x="173" y="106"/>
                    <a:pt x="172" y="107"/>
                    <a:pt x="172" y="107"/>
                  </a:cubicBezTo>
                  <a:cubicBezTo>
                    <a:pt x="173" y="108"/>
                    <a:pt x="174" y="108"/>
                    <a:pt x="174" y="108"/>
                  </a:cubicBezTo>
                  <a:cubicBezTo>
                    <a:pt x="175" y="108"/>
                    <a:pt x="177" y="104"/>
                    <a:pt x="178" y="104"/>
                  </a:cubicBezTo>
                  <a:cubicBezTo>
                    <a:pt x="182" y="103"/>
                    <a:pt x="188" y="103"/>
                    <a:pt x="191" y="103"/>
                  </a:cubicBezTo>
                  <a:cubicBezTo>
                    <a:pt x="191" y="104"/>
                    <a:pt x="191" y="105"/>
                    <a:pt x="191" y="106"/>
                  </a:cubicBezTo>
                  <a:cubicBezTo>
                    <a:pt x="191" y="107"/>
                    <a:pt x="189" y="107"/>
                    <a:pt x="188" y="108"/>
                  </a:cubicBezTo>
                  <a:cubicBezTo>
                    <a:pt x="188" y="110"/>
                    <a:pt x="190" y="113"/>
                    <a:pt x="190" y="115"/>
                  </a:cubicBezTo>
                  <a:cubicBezTo>
                    <a:pt x="191" y="117"/>
                    <a:pt x="190" y="119"/>
                    <a:pt x="190" y="121"/>
                  </a:cubicBezTo>
                  <a:cubicBezTo>
                    <a:pt x="188" y="121"/>
                    <a:pt x="185" y="123"/>
                    <a:pt x="183" y="123"/>
                  </a:cubicBezTo>
                  <a:cubicBezTo>
                    <a:pt x="181" y="123"/>
                    <a:pt x="181" y="122"/>
                    <a:pt x="179" y="123"/>
                  </a:cubicBezTo>
                  <a:cubicBezTo>
                    <a:pt x="179" y="123"/>
                    <a:pt x="179" y="124"/>
                    <a:pt x="178" y="125"/>
                  </a:cubicBezTo>
                  <a:cubicBezTo>
                    <a:pt x="177" y="126"/>
                    <a:pt x="172" y="129"/>
                    <a:pt x="168" y="128"/>
                  </a:cubicBezTo>
                  <a:cubicBezTo>
                    <a:pt x="166" y="127"/>
                    <a:pt x="166" y="124"/>
                    <a:pt x="162" y="124"/>
                  </a:cubicBezTo>
                  <a:cubicBezTo>
                    <a:pt x="161" y="124"/>
                    <a:pt x="159" y="126"/>
                    <a:pt x="158" y="127"/>
                  </a:cubicBezTo>
                  <a:cubicBezTo>
                    <a:pt x="158" y="127"/>
                    <a:pt x="158" y="129"/>
                    <a:pt x="158" y="128"/>
                  </a:cubicBezTo>
                  <a:cubicBezTo>
                    <a:pt x="159" y="128"/>
                    <a:pt x="158" y="129"/>
                    <a:pt x="159" y="129"/>
                  </a:cubicBezTo>
                  <a:cubicBezTo>
                    <a:pt x="160" y="131"/>
                    <a:pt x="161" y="132"/>
                    <a:pt x="161" y="136"/>
                  </a:cubicBezTo>
                  <a:cubicBezTo>
                    <a:pt x="160" y="135"/>
                    <a:pt x="161" y="135"/>
                    <a:pt x="160" y="134"/>
                  </a:cubicBezTo>
                  <a:cubicBezTo>
                    <a:pt x="159" y="134"/>
                    <a:pt x="158" y="134"/>
                    <a:pt x="157" y="133"/>
                  </a:cubicBezTo>
                  <a:cubicBezTo>
                    <a:pt x="156" y="138"/>
                    <a:pt x="156" y="138"/>
                    <a:pt x="156" y="138"/>
                  </a:cubicBezTo>
                  <a:cubicBezTo>
                    <a:pt x="156" y="138"/>
                    <a:pt x="154" y="138"/>
                    <a:pt x="154" y="138"/>
                  </a:cubicBezTo>
                  <a:cubicBezTo>
                    <a:pt x="153" y="138"/>
                    <a:pt x="149" y="141"/>
                    <a:pt x="149" y="142"/>
                  </a:cubicBezTo>
                  <a:cubicBezTo>
                    <a:pt x="149" y="143"/>
                    <a:pt x="150" y="145"/>
                    <a:pt x="149" y="146"/>
                  </a:cubicBezTo>
                  <a:cubicBezTo>
                    <a:pt x="149" y="146"/>
                    <a:pt x="146" y="147"/>
                    <a:pt x="146" y="147"/>
                  </a:cubicBezTo>
                  <a:cubicBezTo>
                    <a:pt x="146" y="147"/>
                    <a:pt x="145" y="150"/>
                    <a:pt x="145" y="150"/>
                  </a:cubicBezTo>
                  <a:cubicBezTo>
                    <a:pt x="146" y="150"/>
                    <a:pt x="147" y="150"/>
                    <a:pt x="148" y="150"/>
                  </a:cubicBezTo>
                  <a:cubicBezTo>
                    <a:pt x="148" y="150"/>
                    <a:pt x="147" y="152"/>
                    <a:pt x="147" y="153"/>
                  </a:cubicBezTo>
                  <a:cubicBezTo>
                    <a:pt x="149" y="153"/>
                    <a:pt x="150" y="152"/>
                    <a:pt x="151" y="153"/>
                  </a:cubicBezTo>
                  <a:cubicBezTo>
                    <a:pt x="152" y="153"/>
                    <a:pt x="152" y="154"/>
                    <a:pt x="152" y="155"/>
                  </a:cubicBezTo>
                  <a:cubicBezTo>
                    <a:pt x="153" y="155"/>
                    <a:pt x="152" y="155"/>
                    <a:pt x="153" y="156"/>
                  </a:cubicBezTo>
                  <a:cubicBezTo>
                    <a:pt x="157" y="156"/>
                    <a:pt x="159" y="156"/>
                    <a:pt x="162" y="157"/>
                  </a:cubicBezTo>
                  <a:cubicBezTo>
                    <a:pt x="162" y="157"/>
                    <a:pt x="162" y="156"/>
                    <a:pt x="162" y="156"/>
                  </a:cubicBezTo>
                  <a:cubicBezTo>
                    <a:pt x="163" y="156"/>
                    <a:pt x="164" y="156"/>
                    <a:pt x="165" y="156"/>
                  </a:cubicBezTo>
                  <a:cubicBezTo>
                    <a:pt x="165" y="157"/>
                    <a:pt x="165" y="157"/>
                    <a:pt x="165" y="157"/>
                  </a:cubicBezTo>
                  <a:cubicBezTo>
                    <a:pt x="166" y="156"/>
                    <a:pt x="164" y="159"/>
                    <a:pt x="164" y="159"/>
                  </a:cubicBezTo>
                  <a:cubicBezTo>
                    <a:pt x="163" y="160"/>
                    <a:pt x="163" y="161"/>
                    <a:pt x="162" y="162"/>
                  </a:cubicBezTo>
                  <a:cubicBezTo>
                    <a:pt x="162" y="162"/>
                    <a:pt x="160" y="163"/>
                    <a:pt x="160" y="163"/>
                  </a:cubicBezTo>
                  <a:cubicBezTo>
                    <a:pt x="161" y="164"/>
                    <a:pt x="161" y="164"/>
                    <a:pt x="160" y="165"/>
                  </a:cubicBezTo>
                  <a:cubicBezTo>
                    <a:pt x="160" y="166"/>
                    <a:pt x="160" y="167"/>
                    <a:pt x="160" y="167"/>
                  </a:cubicBezTo>
                  <a:cubicBezTo>
                    <a:pt x="161" y="168"/>
                    <a:pt x="160" y="168"/>
                    <a:pt x="161" y="169"/>
                  </a:cubicBezTo>
                  <a:cubicBezTo>
                    <a:pt x="161" y="169"/>
                    <a:pt x="163" y="169"/>
                    <a:pt x="163" y="169"/>
                  </a:cubicBezTo>
                  <a:cubicBezTo>
                    <a:pt x="164" y="170"/>
                    <a:pt x="163" y="171"/>
                    <a:pt x="163" y="172"/>
                  </a:cubicBezTo>
                  <a:cubicBezTo>
                    <a:pt x="163" y="172"/>
                    <a:pt x="165" y="173"/>
                    <a:pt x="165" y="174"/>
                  </a:cubicBezTo>
                  <a:cubicBezTo>
                    <a:pt x="170" y="173"/>
                    <a:pt x="174" y="173"/>
                    <a:pt x="175" y="170"/>
                  </a:cubicBezTo>
                  <a:cubicBezTo>
                    <a:pt x="176" y="168"/>
                    <a:pt x="175" y="166"/>
                    <a:pt x="175" y="166"/>
                  </a:cubicBezTo>
                  <a:cubicBezTo>
                    <a:pt x="176" y="165"/>
                    <a:pt x="176" y="165"/>
                    <a:pt x="176" y="165"/>
                  </a:cubicBezTo>
                  <a:cubicBezTo>
                    <a:pt x="178" y="164"/>
                    <a:pt x="178" y="164"/>
                    <a:pt x="178" y="164"/>
                  </a:cubicBezTo>
                  <a:cubicBezTo>
                    <a:pt x="178" y="164"/>
                    <a:pt x="180" y="169"/>
                    <a:pt x="177" y="168"/>
                  </a:cubicBezTo>
                  <a:cubicBezTo>
                    <a:pt x="178" y="169"/>
                    <a:pt x="177" y="170"/>
                    <a:pt x="177" y="171"/>
                  </a:cubicBezTo>
                  <a:cubicBezTo>
                    <a:pt x="177" y="172"/>
                    <a:pt x="179" y="172"/>
                    <a:pt x="180" y="173"/>
                  </a:cubicBezTo>
                  <a:cubicBezTo>
                    <a:pt x="181" y="175"/>
                    <a:pt x="181" y="177"/>
                    <a:pt x="182" y="180"/>
                  </a:cubicBezTo>
                  <a:cubicBezTo>
                    <a:pt x="180" y="181"/>
                    <a:pt x="181" y="182"/>
                    <a:pt x="180" y="184"/>
                  </a:cubicBezTo>
                  <a:cubicBezTo>
                    <a:pt x="182" y="184"/>
                    <a:pt x="182" y="183"/>
                    <a:pt x="184" y="183"/>
                  </a:cubicBezTo>
                  <a:cubicBezTo>
                    <a:pt x="184" y="183"/>
                    <a:pt x="183" y="185"/>
                    <a:pt x="183" y="185"/>
                  </a:cubicBezTo>
                  <a:cubicBezTo>
                    <a:pt x="182" y="185"/>
                    <a:pt x="181" y="188"/>
                    <a:pt x="183" y="187"/>
                  </a:cubicBezTo>
                  <a:cubicBezTo>
                    <a:pt x="183" y="187"/>
                    <a:pt x="183" y="189"/>
                    <a:pt x="182" y="189"/>
                  </a:cubicBezTo>
                  <a:cubicBezTo>
                    <a:pt x="182" y="189"/>
                    <a:pt x="182" y="190"/>
                    <a:pt x="182" y="191"/>
                  </a:cubicBezTo>
                  <a:cubicBezTo>
                    <a:pt x="186" y="191"/>
                    <a:pt x="187" y="187"/>
                    <a:pt x="189" y="186"/>
                  </a:cubicBezTo>
                  <a:cubicBezTo>
                    <a:pt x="191" y="185"/>
                    <a:pt x="194" y="183"/>
                    <a:pt x="196" y="183"/>
                  </a:cubicBezTo>
                  <a:cubicBezTo>
                    <a:pt x="197" y="183"/>
                    <a:pt x="197" y="183"/>
                    <a:pt x="197" y="183"/>
                  </a:cubicBezTo>
                  <a:cubicBezTo>
                    <a:pt x="197" y="183"/>
                    <a:pt x="198" y="185"/>
                    <a:pt x="199" y="186"/>
                  </a:cubicBezTo>
                  <a:cubicBezTo>
                    <a:pt x="199" y="187"/>
                    <a:pt x="199" y="187"/>
                    <a:pt x="199" y="187"/>
                  </a:cubicBezTo>
                  <a:cubicBezTo>
                    <a:pt x="200" y="186"/>
                    <a:pt x="202" y="185"/>
                    <a:pt x="203" y="185"/>
                  </a:cubicBezTo>
                  <a:cubicBezTo>
                    <a:pt x="204" y="186"/>
                    <a:pt x="204" y="188"/>
                    <a:pt x="206" y="190"/>
                  </a:cubicBezTo>
                  <a:cubicBezTo>
                    <a:pt x="206" y="190"/>
                    <a:pt x="207" y="191"/>
                    <a:pt x="207" y="191"/>
                  </a:cubicBezTo>
                  <a:cubicBezTo>
                    <a:pt x="208" y="192"/>
                    <a:pt x="208" y="192"/>
                    <a:pt x="208" y="192"/>
                  </a:cubicBezTo>
                  <a:cubicBezTo>
                    <a:pt x="212" y="192"/>
                    <a:pt x="207" y="190"/>
                    <a:pt x="209" y="188"/>
                  </a:cubicBezTo>
                  <a:cubicBezTo>
                    <a:pt x="209" y="188"/>
                    <a:pt x="211" y="188"/>
                    <a:pt x="212" y="189"/>
                  </a:cubicBezTo>
                  <a:cubicBezTo>
                    <a:pt x="212" y="187"/>
                    <a:pt x="213" y="187"/>
                    <a:pt x="214" y="186"/>
                  </a:cubicBezTo>
                  <a:cubicBezTo>
                    <a:pt x="214" y="187"/>
                    <a:pt x="214" y="189"/>
                    <a:pt x="214" y="190"/>
                  </a:cubicBezTo>
                  <a:cubicBezTo>
                    <a:pt x="218" y="189"/>
                    <a:pt x="220" y="189"/>
                    <a:pt x="223" y="187"/>
                  </a:cubicBezTo>
                  <a:cubicBezTo>
                    <a:pt x="223" y="187"/>
                    <a:pt x="223" y="185"/>
                    <a:pt x="224" y="185"/>
                  </a:cubicBezTo>
                  <a:cubicBezTo>
                    <a:pt x="224" y="185"/>
                    <a:pt x="225" y="185"/>
                    <a:pt x="226" y="185"/>
                  </a:cubicBezTo>
                  <a:cubicBezTo>
                    <a:pt x="226" y="186"/>
                    <a:pt x="225" y="190"/>
                    <a:pt x="224" y="191"/>
                  </a:cubicBezTo>
                  <a:cubicBezTo>
                    <a:pt x="223" y="193"/>
                    <a:pt x="220" y="193"/>
                    <a:pt x="220" y="194"/>
                  </a:cubicBezTo>
                  <a:cubicBezTo>
                    <a:pt x="219" y="195"/>
                    <a:pt x="220" y="197"/>
                    <a:pt x="220" y="198"/>
                  </a:cubicBezTo>
                  <a:cubicBezTo>
                    <a:pt x="218" y="199"/>
                    <a:pt x="218" y="199"/>
                    <a:pt x="218" y="199"/>
                  </a:cubicBezTo>
                  <a:cubicBezTo>
                    <a:pt x="217" y="201"/>
                    <a:pt x="218" y="206"/>
                    <a:pt x="218" y="206"/>
                  </a:cubicBezTo>
                  <a:cubicBezTo>
                    <a:pt x="217" y="207"/>
                    <a:pt x="216" y="207"/>
                    <a:pt x="216" y="207"/>
                  </a:cubicBezTo>
                  <a:cubicBezTo>
                    <a:pt x="215" y="208"/>
                    <a:pt x="216" y="209"/>
                    <a:pt x="215" y="210"/>
                  </a:cubicBezTo>
                  <a:cubicBezTo>
                    <a:pt x="215" y="211"/>
                    <a:pt x="212" y="212"/>
                    <a:pt x="212" y="213"/>
                  </a:cubicBezTo>
                  <a:cubicBezTo>
                    <a:pt x="211" y="214"/>
                    <a:pt x="211" y="214"/>
                    <a:pt x="211" y="214"/>
                  </a:cubicBezTo>
                  <a:cubicBezTo>
                    <a:pt x="211" y="214"/>
                    <a:pt x="211" y="216"/>
                    <a:pt x="211" y="216"/>
                  </a:cubicBezTo>
                  <a:cubicBezTo>
                    <a:pt x="211" y="217"/>
                    <a:pt x="209" y="216"/>
                    <a:pt x="208" y="216"/>
                  </a:cubicBezTo>
                  <a:cubicBezTo>
                    <a:pt x="207" y="217"/>
                    <a:pt x="206" y="220"/>
                    <a:pt x="205" y="220"/>
                  </a:cubicBezTo>
                  <a:cubicBezTo>
                    <a:pt x="204" y="221"/>
                    <a:pt x="204" y="220"/>
                    <a:pt x="203" y="220"/>
                  </a:cubicBezTo>
                  <a:cubicBezTo>
                    <a:pt x="197" y="222"/>
                    <a:pt x="196" y="224"/>
                    <a:pt x="195" y="230"/>
                  </a:cubicBezTo>
                  <a:cubicBezTo>
                    <a:pt x="193" y="231"/>
                    <a:pt x="191" y="231"/>
                    <a:pt x="190" y="231"/>
                  </a:cubicBezTo>
                  <a:cubicBezTo>
                    <a:pt x="190" y="231"/>
                    <a:pt x="191" y="230"/>
                    <a:pt x="191" y="229"/>
                  </a:cubicBezTo>
                  <a:cubicBezTo>
                    <a:pt x="188" y="230"/>
                    <a:pt x="183" y="230"/>
                    <a:pt x="180" y="231"/>
                  </a:cubicBezTo>
                  <a:cubicBezTo>
                    <a:pt x="180" y="232"/>
                    <a:pt x="180" y="234"/>
                    <a:pt x="180" y="234"/>
                  </a:cubicBezTo>
                  <a:cubicBezTo>
                    <a:pt x="179" y="235"/>
                    <a:pt x="178" y="235"/>
                    <a:pt x="177" y="236"/>
                  </a:cubicBezTo>
                  <a:cubicBezTo>
                    <a:pt x="176" y="237"/>
                    <a:pt x="177" y="238"/>
                    <a:pt x="176" y="239"/>
                  </a:cubicBezTo>
                  <a:cubicBezTo>
                    <a:pt x="176" y="240"/>
                    <a:pt x="172" y="242"/>
                    <a:pt x="170" y="242"/>
                  </a:cubicBezTo>
                  <a:cubicBezTo>
                    <a:pt x="170" y="243"/>
                    <a:pt x="171" y="244"/>
                    <a:pt x="170" y="244"/>
                  </a:cubicBezTo>
                  <a:cubicBezTo>
                    <a:pt x="171" y="244"/>
                    <a:pt x="172" y="243"/>
                    <a:pt x="172" y="243"/>
                  </a:cubicBezTo>
                  <a:cubicBezTo>
                    <a:pt x="172" y="243"/>
                    <a:pt x="173" y="244"/>
                    <a:pt x="174" y="244"/>
                  </a:cubicBezTo>
                  <a:cubicBezTo>
                    <a:pt x="175" y="242"/>
                    <a:pt x="175" y="242"/>
                    <a:pt x="175" y="242"/>
                  </a:cubicBezTo>
                  <a:cubicBezTo>
                    <a:pt x="176" y="242"/>
                    <a:pt x="176" y="242"/>
                    <a:pt x="176" y="242"/>
                  </a:cubicBezTo>
                  <a:cubicBezTo>
                    <a:pt x="177" y="242"/>
                    <a:pt x="176" y="243"/>
                    <a:pt x="178" y="244"/>
                  </a:cubicBezTo>
                  <a:cubicBezTo>
                    <a:pt x="180" y="240"/>
                    <a:pt x="182" y="237"/>
                    <a:pt x="184" y="233"/>
                  </a:cubicBezTo>
                  <a:cubicBezTo>
                    <a:pt x="185" y="233"/>
                    <a:pt x="186" y="233"/>
                    <a:pt x="187" y="233"/>
                  </a:cubicBezTo>
                  <a:cubicBezTo>
                    <a:pt x="187" y="234"/>
                    <a:pt x="188" y="235"/>
                    <a:pt x="186" y="234"/>
                  </a:cubicBezTo>
                  <a:cubicBezTo>
                    <a:pt x="186" y="236"/>
                    <a:pt x="186" y="236"/>
                    <a:pt x="186" y="236"/>
                  </a:cubicBezTo>
                  <a:cubicBezTo>
                    <a:pt x="187" y="236"/>
                    <a:pt x="189" y="237"/>
                    <a:pt x="190" y="236"/>
                  </a:cubicBezTo>
                  <a:cubicBezTo>
                    <a:pt x="190" y="234"/>
                    <a:pt x="190" y="234"/>
                    <a:pt x="190" y="234"/>
                  </a:cubicBezTo>
                  <a:cubicBezTo>
                    <a:pt x="196" y="234"/>
                    <a:pt x="194" y="235"/>
                    <a:pt x="198" y="231"/>
                  </a:cubicBezTo>
                  <a:cubicBezTo>
                    <a:pt x="199" y="231"/>
                    <a:pt x="200" y="231"/>
                    <a:pt x="200" y="231"/>
                  </a:cubicBezTo>
                  <a:cubicBezTo>
                    <a:pt x="200" y="231"/>
                    <a:pt x="200" y="233"/>
                    <a:pt x="200" y="233"/>
                  </a:cubicBezTo>
                  <a:cubicBezTo>
                    <a:pt x="202" y="232"/>
                    <a:pt x="201" y="232"/>
                    <a:pt x="202" y="230"/>
                  </a:cubicBezTo>
                  <a:cubicBezTo>
                    <a:pt x="202" y="231"/>
                    <a:pt x="204" y="232"/>
                    <a:pt x="205" y="231"/>
                  </a:cubicBezTo>
                  <a:cubicBezTo>
                    <a:pt x="206" y="230"/>
                    <a:pt x="206" y="228"/>
                    <a:pt x="206" y="226"/>
                  </a:cubicBezTo>
                  <a:cubicBezTo>
                    <a:pt x="210" y="228"/>
                    <a:pt x="209" y="230"/>
                    <a:pt x="210" y="224"/>
                  </a:cubicBezTo>
                  <a:cubicBezTo>
                    <a:pt x="209" y="224"/>
                    <a:pt x="209" y="225"/>
                    <a:pt x="208" y="224"/>
                  </a:cubicBezTo>
                  <a:cubicBezTo>
                    <a:pt x="208" y="224"/>
                    <a:pt x="210" y="224"/>
                    <a:pt x="209" y="223"/>
                  </a:cubicBezTo>
                  <a:cubicBezTo>
                    <a:pt x="211" y="223"/>
                    <a:pt x="213" y="221"/>
                    <a:pt x="214" y="221"/>
                  </a:cubicBezTo>
                  <a:cubicBezTo>
                    <a:pt x="214" y="221"/>
                    <a:pt x="213" y="220"/>
                    <a:pt x="214" y="220"/>
                  </a:cubicBezTo>
                  <a:cubicBezTo>
                    <a:pt x="215" y="219"/>
                    <a:pt x="217" y="220"/>
                    <a:pt x="218" y="219"/>
                  </a:cubicBezTo>
                  <a:cubicBezTo>
                    <a:pt x="218" y="219"/>
                    <a:pt x="218" y="216"/>
                    <a:pt x="218" y="216"/>
                  </a:cubicBezTo>
                  <a:cubicBezTo>
                    <a:pt x="219" y="216"/>
                    <a:pt x="220" y="217"/>
                    <a:pt x="221" y="216"/>
                  </a:cubicBezTo>
                  <a:cubicBezTo>
                    <a:pt x="222" y="216"/>
                    <a:pt x="225" y="214"/>
                    <a:pt x="226" y="213"/>
                  </a:cubicBezTo>
                  <a:cubicBezTo>
                    <a:pt x="225" y="212"/>
                    <a:pt x="225" y="209"/>
                    <a:pt x="225" y="209"/>
                  </a:cubicBezTo>
                  <a:cubicBezTo>
                    <a:pt x="226" y="208"/>
                    <a:pt x="227" y="208"/>
                    <a:pt x="229" y="208"/>
                  </a:cubicBezTo>
                  <a:cubicBezTo>
                    <a:pt x="229" y="206"/>
                    <a:pt x="229" y="206"/>
                    <a:pt x="229" y="206"/>
                  </a:cubicBezTo>
                  <a:cubicBezTo>
                    <a:pt x="229" y="206"/>
                    <a:pt x="231" y="207"/>
                    <a:pt x="231" y="206"/>
                  </a:cubicBezTo>
                  <a:cubicBezTo>
                    <a:pt x="233" y="205"/>
                    <a:pt x="233" y="202"/>
                    <a:pt x="235" y="201"/>
                  </a:cubicBezTo>
                  <a:cubicBezTo>
                    <a:pt x="236" y="201"/>
                    <a:pt x="237" y="201"/>
                    <a:pt x="238" y="200"/>
                  </a:cubicBezTo>
                  <a:cubicBezTo>
                    <a:pt x="238" y="200"/>
                    <a:pt x="237" y="199"/>
                    <a:pt x="238" y="198"/>
                  </a:cubicBezTo>
                  <a:cubicBezTo>
                    <a:pt x="240" y="196"/>
                    <a:pt x="240" y="196"/>
                    <a:pt x="240" y="196"/>
                  </a:cubicBezTo>
                  <a:cubicBezTo>
                    <a:pt x="242" y="196"/>
                    <a:pt x="245" y="196"/>
                    <a:pt x="246" y="195"/>
                  </a:cubicBezTo>
                  <a:cubicBezTo>
                    <a:pt x="246" y="194"/>
                    <a:pt x="247" y="194"/>
                    <a:pt x="248" y="193"/>
                  </a:cubicBezTo>
                  <a:cubicBezTo>
                    <a:pt x="248" y="192"/>
                    <a:pt x="247" y="191"/>
                    <a:pt x="247" y="191"/>
                  </a:cubicBezTo>
                  <a:cubicBezTo>
                    <a:pt x="247" y="189"/>
                    <a:pt x="250" y="189"/>
                    <a:pt x="250" y="189"/>
                  </a:cubicBezTo>
                  <a:cubicBezTo>
                    <a:pt x="250" y="187"/>
                    <a:pt x="250" y="187"/>
                    <a:pt x="250" y="187"/>
                  </a:cubicBezTo>
                  <a:cubicBezTo>
                    <a:pt x="251" y="186"/>
                    <a:pt x="252" y="187"/>
                    <a:pt x="253" y="187"/>
                  </a:cubicBezTo>
                  <a:cubicBezTo>
                    <a:pt x="253" y="186"/>
                    <a:pt x="253" y="184"/>
                    <a:pt x="253" y="184"/>
                  </a:cubicBezTo>
                  <a:cubicBezTo>
                    <a:pt x="251" y="184"/>
                    <a:pt x="249" y="184"/>
                    <a:pt x="248" y="184"/>
                  </a:cubicBezTo>
                  <a:cubicBezTo>
                    <a:pt x="248" y="182"/>
                    <a:pt x="247" y="180"/>
                    <a:pt x="248" y="178"/>
                  </a:cubicBezTo>
                  <a:cubicBezTo>
                    <a:pt x="248" y="177"/>
                    <a:pt x="249" y="176"/>
                    <a:pt x="250" y="176"/>
                  </a:cubicBezTo>
                  <a:cubicBezTo>
                    <a:pt x="250" y="175"/>
                    <a:pt x="249" y="174"/>
                    <a:pt x="250" y="173"/>
                  </a:cubicBezTo>
                  <a:cubicBezTo>
                    <a:pt x="252" y="173"/>
                    <a:pt x="253" y="173"/>
                    <a:pt x="255" y="173"/>
                  </a:cubicBezTo>
                  <a:cubicBezTo>
                    <a:pt x="255" y="172"/>
                    <a:pt x="255" y="171"/>
                    <a:pt x="256" y="171"/>
                  </a:cubicBezTo>
                  <a:cubicBezTo>
                    <a:pt x="256" y="170"/>
                    <a:pt x="258" y="170"/>
                    <a:pt x="258" y="169"/>
                  </a:cubicBezTo>
                  <a:cubicBezTo>
                    <a:pt x="258" y="168"/>
                    <a:pt x="257" y="167"/>
                    <a:pt x="258" y="166"/>
                  </a:cubicBezTo>
                  <a:cubicBezTo>
                    <a:pt x="258" y="166"/>
                    <a:pt x="260" y="167"/>
                    <a:pt x="260" y="167"/>
                  </a:cubicBezTo>
                  <a:cubicBezTo>
                    <a:pt x="261" y="167"/>
                    <a:pt x="261" y="166"/>
                    <a:pt x="262" y="167"/>
                  </a:cubicBezTo>
                  <a:cubicBezTo>
                    <a:pt x="263" y="163"/>
                    <a:pt x="263" y="161"/>
                    <a:pt x="266" y="159"/>
                  </a:cubicBezTo>
                  <a:cubicBezTo>
                    <a:pt x="268" y="159"/>
                    <a:pt x="268" y="159"/>
                    <a:pt x="269" y="159"/>
                  </a:cubicBezTo>
                  <a:cubicBezTo>
                    <a:pt x="270" y="158"/>
                    <a:pt x="270" y="156"/>
                    <a:pt x="270" y="155"/>
                  </a:cubicBezTo>
                  <a:cubicBezTo>
                    <a:pt x="271" y="154"/>
                    <a:pt x="273" y="154"/>
                    <a:pt x="274" y="153"/>
                  </a:cubicBezTo>
                  <a:cubicBezTo>
                    <a:pt x="276" y="152"/>
                    <a:pt x="277" y="149"/>
                    <a:pt x="279" y="148"/>
                  </a:cubicBezTo>
                  <a:cubicBezTo>
                    <a:pt x="279" y="148"/>
                    <a:pt x="280" y="150"/>
                    <a:pt x="280" y="151"/>
                  </a:cubicBezTo>
                  <a:cubicBezTo>
                    <a:pt x="282" y="150"/>
                    <a:pt x="283" y="151"/>
                    <a:pt x="285" y="150"/>
                  </a:cubicBezTo>
                  <a:cubicBezTo>
                    <a:pt x="286" y="150"/>
                    <a:pt x="286" y="148"/>
                    <a:pt x="287" y="148"/>
                  </a:cubicBezTo>
                  <a:cubicBezTo>
                    <a:pt x="288" y="148"/>
                    <a:pt x="288" y="148"/>
                    <a:pt x="289" y="148"/>
                  </a:cubicBezTo>
                  <a:cubicBezTo>
                    <a:pt x="287" y="151"/>
                    <a:pt x="287" y="151"/>
                    <a:pt x="287" y="151"/>
                  </a:cubicBezTo>
                  <a:cubicBezTo>
                    <a:pt x="286" y="150"/>
                    <a:pt x="286" y="154"/>
                    <a:pt x="286" y="153"/>
                  </a:cubicBezTo>
                  <a:cubicBezTo>
                    <a:pt x="287" y="154"/>
                    <a:pt x="288" y="154"/>
                    <a:pt x="288" y="155"/>
                  </a:cubicBezTo>
                  <a:cubicBezTo>
                    <a:pt x="290" y="158"/>
                    <a:pt x="282" y="154"/>
                    <a:pt x="279" y="155"/>
                  </a:cubicBezTo>
                  <a:cubicBezTo>
                    <a:pt x="279" y="155"/>
                    <a:pt x="278" y="156"/>
                    <a:pt x="278" y="157"/>
                  </a:cubicBezTo>
                  <a:cubicBezTo>
                    <a:pt x="276" y="158"/>
                    <a:pt x="274" y="158"/>
                    <a:pt x="272" y="159"/>
                  </a:cubicBezTo>
                  <a:cubicBezTo>
                    <a:pt x="272" y="162"/>
                    <a:pt x="273" y="167"/>
                    <a:pt x="273" y="169"/>
                  </a:cubicBezTo>
                  <a:cubicBezTo>
                    <a:pt x="273" y="169"/>
                    <a:pt x="270" y="171"/>
                    <a:pt x="269" y="172"/>
                  </a:cubicBezTo>
                  <a:cubicBezTo>
                    <a:pt x="270" y="173"/>
                    <a:pt x="270" y="174"/>
                    <a:pt x="271" y="175"/>
                  </a:cubicBezTo>
                  <a:cubicBezTo>
                    <a:pt x="271" y="175"/>
                    <a:pt x="274" y="176"/>
                    <a:pt x="273" y="175"/>
                  </a:cubicBezTo>
                  <a:cubicBezTo>
                    <a:pt x="274" y="174"/>
                    <a:pt x="274" y="177"/>
                    <a:pt x="273" y="178"/>
                  </a:cubicBezTo>
                  <a:cubicBezTo>
                    <a:pt x="272" y="178"/>
                    <a:pt x="269" y="179"/>
                    <a:pt x="269" y="179"/>
                  </a:cubicBezTo>
                  <a:cubicBezTo>
                    <a:pt x="268" y="179"/>
                    <a:pt x="269" y="181"/>
                    <a:pt x="268" y="182"/>
                  </a:cubicBezTo>
                  <a:cubicBezTo>
                    <a:pt x="270" y="182"/>
                    <a:pt x="271" y="183"/>
                    <a:pt x="273" y="183"/>
                  </a:cubicBezTo>
                  <a:cubicBezTo>
                    <a:pt x="273" y="182"/>
                    <a:pt x="275" y="181"/>
                    <a:pt x="275" y="181"/>
                  </a:cubicBezTo>
                  <a:cubicBezTo>
                    <a:pt x="276" y="180"/>
                    <a:pt x="276" y="182"/>
                    <a:pt x="278" y="181"/>
                  </a:cubicBezTo>
                  <a:cubicBezTo>
                    <a:pt x="278" y="180"/>
                    <a:pt x="278" y="180"/>
                    <a:pt x="278" y="180"/>
                  </a:cubicBezTo>
                  <a:cubicBezTo>
                    <a:pt x="278" y="179"/>
                    <a:pt x="281" y="179"/>
                    <a:pt x="281" y="178"/>
                  </a:cubicBezTo>
                  <a:cubicBezTo>
                    <a:pt x="282" y="177"/>
                    <a:pt x="281" y="176"/>
                    <a:pt x="281" y="176"/>
                  </a:cubicBezTo>
                  <a:cubicBezTo>
                    <a:pt x="283" y="175"/>
                    <a:pt x="285" y="175"/>
                    <a:pt x="287" y="175"/>
                  </a:cubicBezTo>
                  <a:cubicBezTo>
                    <a:pt x="287" y="173"/>
                    <a:pt x="286" y="172"/>
                    <a:pt x="287" y="171"/>
                  </a:cubicBezTo>
                  <a:cubicBezTo>
                    <a:pt x="287" y="171"/>
                    <a:pt x="289" y="172"/>
                    <a:pt x="289" y="173"/>
                  </a:cubicBezTo>
                  <a:cubicBezTo>
                    <a:pt x="289" y="172"/>
                    <a:pt x="289" y="170"/>
                    <a:pt x="289" y="170"/>
                  </a:cubicBezTo>
                  <a:cubicBezTo>
                    <a:pt x="290" y="169"/>
                    <a:pt x="291" y="169"/>
                    <a:pt x="291" y="168"/>
                  </a:cubicBezTo>
                  <a:cubicBezTo>
                    <a:pt x="293" y="168"/>
                    <a:pt x="292" y="169"/>
                    <a:pt x="292" y="170"/>
                  </a:cubicBezTo>
                  <a:cubicBezTo>
                    <a:pt x="293" y="170"/>
                    <a:pt x="294" y="169"/>
                    <a:pt x="294" y="169"/>
                  </a:cubicBezTo>
                  <a:cubicBezTo>
                    <a:pt x="295" y="168"/>
                    <a:pt x="299" y="170"/>
                    <a:pt x="301" y="170"/>
                  </a:cubicBezTo>
                  <a:cubicBezTo>
                    <a:pt x="301" y="169"/>
                    <a:pt x="301" y="167"/>
                    <a:pt x="301" y="167"/>
                  </a:cubicBezTo>
                  <a:cubicBezTo>
                    <a:pt x="302" y="166"/>
                    <a:pt x="303" y="167"/>
                    <a:pt x="304" y="167"/>
                  </a:cubicBezTo>
                  <a:cubicBezTo>
                    <a:pt x="303" y="163"/>
                    <a:pt x="303" y="164"/>
                    <a:pt x="304" y="161"/>
                  </a:cubicBezTo>
                  <a:cubicBezTo>
                    <a:pt x="303" y="160"/>
                    <a:pt x="303" y="162"/>
                    <a:pt x="301" y="161"/>
                  </a:cubicBezTo>
                  <a:cubicBezTo>
                    <a:pt x="301" y="160"/>
                    <a:pt x="301" y="160"/>
                    <a:pt x="301" y="160"/>
                  </a:cubicBezTo>
                  <a:cubicBezTo>
                    <a:pt x="301" y="160"/>
                    <a:pt x="300" y="160"/>
                    <a:pt x="299" y="160"/>
                  </a:cubicBezTo>
                  <a:cubicBezTo>
                    <a:pt x="299" y="159"/>
                    <a:pt x="299" y="156"/>
                    <a:pt x="299" y="154"/>
                  </a:cubicBezTo>
                  <a:cubicBezTo>
                    <a:pt x="303" y="155"/>
                    <a:pt x="304" y="154"/>
                    <a:pt x="308" y="156"/>
                  </a:cubicBezTo>
                  <a:cubicBezTo>
                    <a:pt x="308" y="156"/>
                    <a:pt x="308" y="154"/>
                    <a:pt x="308" y="154"/>
                  </a:cubicBezTo>
                  <a:cubicBezTo>
                    <a:pt x="309" y="154"/>
                    <a:pt x="309" y="155"/>
                    <a:pt x="309" y="155"/>
                  </a:cubicBezTo>
                  <a:cubicBezTo>
                    <a:pt x="311" y="155"/>
                    <a:pt x="312" y="155"/>
                    <a:pt x="313" y="155"/>
                  </a:cubicBezTo>
                  <a:cubicBezTo>
                    <a:pt x="313" y="154"/>
                    <a:pt x="313" y="153"/>
                    <a:pt x="314" y="153"/>
                  </a:cubicBezTo>
                  <a:cubicBezTo>
                    <a:pt x="314" y="153"/>
                    <a:pt x="315" y="155"/>
                    <a:pt x="315" y="155"/>
                  </a:cubicBezTo>
                  <a:cubicBezTo>
                    <a:pt x="314" y="154"/>
                    <a:pt x="314" y="156"/>
                    <a:pt x="314" y="156"/>
                  </a:cubicBezTo>
                  <a:cubicBezTo>
                    <a:pt x="315" y="156"/>
                    <a:pt x="316" y="157"/>
                    <a:pt x="317" y="157"/>
                  </a:cubicBezTo>
                  <a:cubicBezTo>
                    <a:pt x="316" y="158"/>
                    <a:pt x="315" y="158"/>
                    <a:pt x="314" y="159"/>
                  </a:cubicBezTo>
                  <a:cubicBezTo>
                    <a:pt x="315" y="159"/>
                    <a:pt x="317" y="158"/>
                    <a:pt x="319" y="159"/>
                  </a:cubicBezTo>
                  <a:cubicBezTo>
                    <a:pt x="319" y="160"/>
                    <a:pt x="319" y="160"/>
                    <a:pt x="319" y="160"/>
                  </a:cubicBezTo>
                  <a:cubicBezTo>
                    <a:pt x="320" y="160"/>
                    <a:pt x="320" y="160"/>
                    <a:pt x="321" y="161"/>
                  </a:cubicBezTo>
                  <a:cubicBezTo>
                    <a:pt x="321" y="161"/>
                    <a:pt x="321" y="163"/>
                    <a:pt x="321" y="163"/>
                  </a:cubicBezTo>
                  <a:cubicBezTo>
                    <a:pt x="320" y="163"/>
                    <a:pt x="320" y="163"/>
                    <a:pt x="320" y="163"/>
                  </a:cubicBezTo>
                  <a:cubicBezTo>
                    <a:pt x="320" y="164"/>
                    <a:pt x="321" y="165"/>
                    <a:pt x="321" y="165"/>
                  </a:cubicBezTo>
                  <a:cubicBezTo>
                    <a:pt x="323" y="165"/>
                    <a:pt x="324" y="165"/>
                    <a:pt x="325" y="164"/>
                  </a:cubicBezTo>
                  <a:cubicBezTo>
                    <a:pt x="325" y="164"/>
                    <a:pt x="326" y="164"/>
                    <a:pt x="327" y="163"/>
                  </a:cubicBezTo>
                  <a:cubicBezTo>
                    <a:pt x="328" y="164"/>
                    <a:pt x="327" y="165"/>
                    <a:pt x="327" y="166"/>
                  </a:cubicBezTo>
                  <a:cubicBezTo>
                    <a:pt x="328" y="166"/>
                    <a:pt x="329" y="168"/>
                    <a:pt x="329" y="168"/>
                  </a:cubicBezTo>
                  <a:cubicBezTo>
                    <a:pt x="330" y="168"/>
                    <a:pt x="332" y="168"/>
                    <a:pt x="333" y="168"/>
                  </a:cubicBezTo>
                  <a:cubicBezTo>
                    <a:pt x="334" y="168"/>
                    <a:pt x="335" y="170"/>
                    <a:pt x="335" y="171"/>
                  </a:cubicBezTo>
                  <a:cubicBezTo>
                    <a:pt x="336" y="171"/>
                    <a:pt x="343" y="173"/>
                    <a:pt x="343" y="173"/>
                  </a:cubicBezTo>
                  <a:cubicBezTo>
                    <a:pt x="345" y="172"/>
                    <a:pt x="348" y="170"/>
                    <a:pt x="351" y="170"/>
                  </a:cubicBezTo>
                  <a:cubicBezTo>
                    <a:pt x="352" y="170"/>
                    <a:pt x="354" y="172"/>
                    <a:pt x="355" y="173"/>
                  </a:cubicBezTo>
                  <a:cubicBezTo>
                    <a:pt x="357" y="173"/>
                    <a:pt x="357" y="171"/>
                    <a:pt x="359" y="172"/>
                  </a:cubicBezTo>
                  <a:cubicBezTo>
                    <a:pt x="359" y="172"/>
                    <a:pt x="360" y="174"/>
                    <a:pt x="360" y="174"/>
                  </a:cubicBezTo>
                  <a:cubicBezTo>
                    <a:pt x="362" y="175"/>
                    <a:pt x="370" y="177"/>
                    <a:pt x="373" y="176"/>
                  </a:cubicBezTo>
                  <a:cubicBezTo>
                    <a:pt x="374" y="176"/>
                    <a:pt x="375" y="174"/>
                    <a:pt x="376" y="173"/>
                  </a:cubicBezTo>
                  <a:cubicBezTo>
                    <a:pt x="376" y="175"/>
                    <a:pt x="376" y="177"/>
                    <a:pt x="376" y="178"/>
                  </a:cubicBezTo>
                  <a:cubicBezTo>
                    <a:pt x="376" y="178"/>
                    <a:pt x="374" y="179"/>
                    <a:pt x="374" y="180"/>
                  </a:cubicBezTo>
                  <a:cubicBezTo>
                    <a:pt x="374" y="180"/>
                    <a:pt x="376" y="181"/>
                    <a:pt x="376" y="181"/>
                  </a:cubicBezTo>
                  <a:cubicBezTo>
                    <a:pt x="377" y="181"/>
                    <a:pt x="379" y="180"/>
                    <a:pt x="379" y="181"/>
                  </a:cubicBezTo>
                  <a:cubicBezTo>
                    <a:pt x="380" y="181"/>
                    <a:pt x="380" y="183"/>
                    <a:pt x="380" y="183"/>
                  </a:cubicBezTo>
                  <a:cubicBezTo>
                    <a:pt x="381" y="184"/>
                    <a:pt x="383" y="183"/>
                    <a:pt x="383" y="184"/>
                  </a:cubicBezTo>
                  <a:cubicBezTo>
                    <a:pt x="384" y="182"/>
                    <a:pt x="383" y="184"/>
                    <a:pt x="384" y="183"/>
                  </a:cubicBezTo>
                  <a:cubicBezTo>
                    <a:pt x="385" y="183"/>
                    <a:pt x="384" y="182"/>
                    <a:pt x="384" y="182"/>
                  </a:cubicBezTo>
                  <a:cubicBezTo>
                    <a:pt x="384" y="181"/>
                    <a:pt x="384" y="181"/>
                    <a:pt x="384" y="181"/>
                  </a:cubicBezTo>
                  <a:cubicBezTo>
                    <a:pt x="385" y="181"/>
                    <a:pt x="387" y="181"/>
                    <a:pt x="388" y="181"/>
                  </a:cubicBezTo>
                  <a:cubicBezTo>
                    <a:pt x="387" y="183"/>
                    <a:pt x="387" y="185"/>
                    <a:pt x="386" y="187"/>
                  </a:cubicBezTo>
                  <a:cubicBezTo>
                    <a:pt x="387" y="187"/>
                    <a:pt x="393" y="195"/>
                    <a:pt x="393" y="195"/>
                  </a:cubicBezTo>
                  <a:cubicBezTo>
                    <a:pt x="396" y="196"/>
                    <a:pt x="397" y="194"/>
                    <a:pt x="398" y="195"/>
                  </a:cubicBezTo>
                  <a:cubicBezTo>
                    <a:pt x="399" y="195"/>
                    <a:pt x="398" y="198"/>
                    <a:pt x="398" y="198"/>
                  </a:cubicBezTo>
                  <a:cubicBezTo>
                    <a:pt x="399" y="198"/>
                    <a:pt x="400" y="198"/>
                    <a:pt x="400" y="198"/>
                  </a:cubicBezTo>
                  <a:cubicBezTo>
                    <a:pt x="404" y="202"/>
                    <a:pt x="404" y="202"/>
                    <a:pt x="404" y="202"/>
                  </a:cubicBezTo>
                  <a:cubicBezTo>
                    <a:pt x="404" y="204"/>
                    <a:pt x="402" y="204"/>
                    <a:pt x="403" y="205"/>
                  </a:cubicBezTo>
                  <a:cubicBezTo>
                    <a:pt x="404" y="207"/>
                    <a:pt x="406" y="206"/>
                    <a:pt x="408" y="207"/>
                  </a:cubicBezTo>
                  <a:cubicBezTo>
                    <a:pt x="408" y="208"/>
                    <a:pt x="409" y="210"/>
                    <a:pt x="409" y="210"/>
                  </a:cubicBezTo>
                  <a:cubicBezTo>
                    <a:pt x="409" y="210"/>
                    <a:pt x="411" y="210"/>
                    <a:pt x="411" y="210"/>
                  </a:cubicBezTo>
                  <a:cubicBezTo>
                    <a:pt x="411" y="209"/>
                    <a:pt x="411" y="208"/>
                    <a:pt x="411" y="207"/>
                  </a:cubicBezTo>
                  <a:cubicBezTo>
                    <a:pt x="412" y="208"/>
                    <a:pt x="414" y="210"/>
                    <a:pt x="415" y="210"/>
                  </a:cubicBezTo>
                  <a:cubicBezTo>
                    <a:pt x="416" y="211"/>
                    <a:pt x="417" y="210"/>
                    <a:pt x="418" y="210"/>
                  </a:cubicBezTo>
                  <a:cubicBezTo>
                    <a:pt x="418" y="209"/>
                    <a:pt x="417" y="207"/>
                    <a:pt x="417" y="205"/>
                  </a:cubicBezTo>
                  <a:cubicBezTo>
                    <a:pt x="417" y="205"/>
                    <a:pt x="415" y="205"/>
                    <a:pt x="414" y="205"/>
                  </a:cubicBezTo>
                  <a:cubicBezTo>
                    <a:pt x="420" y="202"/>
                    <a:pt x="408" y="200"/>
                    <a:pt x="404" y="200"/>
                  </a:cubicBezTo>
                  <a:cubicBezTo>
                    <a:pt x="404" y="199"/>
                    <a:pt x="403" y="197"/>
                    <a:pt x="403" y="197"/>
                  </a:cubicBezTo>
                  <a:cubicBezTo>
                    <a:pt x="404" y="197"/>
                    <a:pt x="405" y="198"/>
                    <a:pt x="405" y="198"/>
                  </a:cubicBezTo>
                  <a:cubicBezTo>
                    <a:pt x="406" y="199"/>
                    <a:pt x="411" y="196"/>
                    <a:pt x="412" y="195"/>
                  </a:cubicBezTo>
                  <a:cubicBezTo>
                    <a:pt x="413" y="196"/>
                    <a:pt x="413" y="197"/>
                    <a:pt x="413" y="198"/>
                  </a:cubicBezTo>
                  <a:cubicBezTo>
                    <a:pt x="414" y="198"/>
                    <a:pt x="414" y="198"/>
                    <a:pt x="414" y="198"/>
                  </a:cubicBezTo>
                  <a:cubicBezTo>
                    <a:pt x="414" y="194"/>
                    <a:pt x="414" y="192"/>
                    <a:pt x="414" y="189"/>
                  </a:cubicBezTo>
                  <a:cubicBezTo>
                    <a:pt x="414" y="189"/>
                    <a:pt x="416" y="189"/>
                    <a:pt x="416" y="189"/>
                  </a:cubicBezTo>
                  <a:cubicBezTo>
                    <a:pt x="417" y="193"/>
                    <a:pt x="416" y="196"/>
                    <a:pt x="420" y="197"/>
                  </a:cubicBezTo>
                  <a:cubicBezTo>
                    <a:pt x="421" y="197"/>
                    <a:pt x="423" y="196"/>
                    <a:pt x="423" y="196"/>
                  </a:cubicBezTo>
                  <a:cubicBezTo>
                    <a:pt x="424" y="197"/>
                    <a:pt x="424" y="200"/>
                    <a:pt x="424" y="200"/>
                  </a:cubicBezTo>
                  <a:cubicBezTo>
                    <a:pt x="425" y="200"/>
                    <a:pt x="426" y="199"/>
                    <a:pt x="427" y="200"/>
                  </a:cubicBezTo>
                  <a:cubicBezTo>
                    <a:pt x="427" y="201"/>
                    <a:pt x="426" y="203"/>
                    <a:pt x="426" y="204"/>
                  </a:cubicBezTo>
                  <a:cubicBezTo>
                    <a:pt x="430" y="206"/>
                    <a:pt x="430" y="206"/>
                    <a:pt x="430" y="206"/>
                  </a:cubicBezTo>
                  <a:cubicBezTo>
                    <a:pt x="430" y="207"/>
                    <a:pt x="429" y="212"/>
                    <a:pt x="430" y="214"/>
                  </a:cubicBezTo>
                  <a:cubicBezTo>
                    <a:pt x="430" y="214"/>
                    <a:pt x="434" y="215"/>
                    <a:pt x="434" y="215"/>
                  </a:cubicBezTo>
                  <a:cubicBezTo>
                    <a:pt x="435" y="216"/>
                    <a:pt x="434" y="218"/>
                    <a:pt x="434" y="219"/>
                  </a:cubicBezTo>
                  <a:cubicBezTo>
                    <a:pt x="434" y="219"/>
                    <a:pt x="435" y="220"/>
                    <a:pt x="435" y="220"/>
                  </a:cubicBezTo>
                  <a:cubicBezTo>
                    <a:pt x="433" y="221"/>
                    <a:pt x="433" y="221"/>
                    <a:pt x="433" y="221"/>
                  </a:cubicBezTo>
                  <a:cubicBezTo>
                    <a:pt x="433" y="221"/>
                    <a:pt x="433" y="223"/>
                    <a:pt x="433" y="223"/>
                  </a:cubicBezTo>
                  <a:cubicBezTo>
                    <a:pt x="434" y="223"/>
                    <a:pt x="434" y="223"/>
                    <a:pt x="434" y="223"/>
                  </a:cubicBezTo>
                  <a:cubicBezTo>
                    <a:pt x="434" y="224"/>
                    <a:pt x="434" y="224"/>
                    <a:pt x="434" y="224"/>
                  </a:cubicBezTo>
                  <a:cubicBezTo>
                    <a:pt x="434" y="224"/>
                    <a:pt x="435" y="224"/>
                    <a:pt x="436" y="224"/>
                  </a:cubicBezTo>
                  <a:cubicBezTo>
                    <a:pt x="436" y="223"/>
                    <a:pt x="436" y="221"/>
                    <a:pt x="435" y="222"/>
                  </a:cubicBezTo>
                  <a:cubicBezTo>
                    <a:pt x="435" y="220"/>
                    <a:pt x="435" y="220"/>
                    <a:pt x="435" y="220"/>
                  </a:cubicBezTo>
                  <a:cubicBezTo>
                    <a:pt x="435" y="221"/>
                    <a:pt x="436" y="220"/>
                    <a:pt x="437" y="220"/>
                  </a:cubicBezTo>
                  <a:cubicBezTo>
                    <a:pt x="437" y="220"/>
                    <a:pt x="441" y="225"/>
                    <a:pt x="441" y="225"/>
                  </a:cubicBezTo>
                  <a:cubicBezTo>
                    <a:pt x="440" y="225"/>
                    <a:pt x="439" y="225"/>
                    <a:pt x="439" y="225"/>
                  </a:cubicBezTo>
                  <a:cubicBezTo>
                    <a:pt x="439" y="226"/>
                    <a:pt x="439" y="226"/>
                    <a:pt x="439" y="226"/>
                  </a:cubicBezTo>
                  <a:cubicBezTo>
                    <a:pt x="439" y="226"/>
                    <a:pt x="440" y="227"/>
                    <a:pt x="441" y="227"/>
                  </a:cubicBezTo>
                  <a:cubicBezTo>
                    <a:pt x="440" y="227"/>
                    <a:pt x="442" y="225"/>
                    <a:pt x="442" y="225"/>
                  </a:cubicBezTo>
                  <a:cubicBezTo>
                    <a:pt x="442" y="226"/>
                    <a:pt x="442" y="226"/>
                    <a:pt x="443" y="226"/>
                  </a:cubicBezTo>
                  <a:cubicBezTo>
                    <a:pt x="442" y="230"/>
                    <a:pt x="443" y="232"/>
                    <a:pt x="442" y="235"/>
                  </a:cubicBezTo>
                  <a:cubicBezTo>
                    <a:pt x="443" y="234"/>
                    <a:pt x="444" y="235"/>
                    <a:pt x="445" y="234"/>
                  </a:cubicBezTo>
                  <a:cubicBezTo>
                    <a:pt x="445" y="234"/>
                    <a:pt x="445" y="231"/>
                    <a:pt x="445" y="231"/>
                  </a:cubicBezTo>
                  <a:cubicBezTo>
                    <a:pt x="446" y="231"/>
                    <a:pt x="447" y="231"/>
                    <a:pt x="448" y="230"/>
                  </a:cubicBezTo>
                  <a:cubicBezTo>
                    <a:pt x="448" y="231"/>
                    <a:pt x="449" y="231"/>
                    <a:pt x="449" y="232"/>
                  </a:cubicBezTo>
                  <a:cubicBezTo>
                    <a:pt x="449" y="232"/>
                    <a:pt x="447" y="232"/>
                    <a:pt x="447" y="232"/>
                  </a:cubicBezTo>
                  <a:cubicBezTo>
                    <a:pt x="447" y="233"/>
                    <a:pt x="446" y="237"/>
                    <a:pt x="446" y="236"/>
                  </a:cubicBezTo>
                  <a:cubicBezTo>
                    <a:pt x="447" y="238"/>
                    <a:pt x="447" y="238"/>
                    <a:pt x="448" y="240"/>
                  </a:cubicBezTo>
                  <a:cubicBezTo>
                    <a:pt x="453" y="239"/>
                    <a:pt x="451" y="241"/>
                    <a:pt x="451" y="235"/>
                  </a:cubicBezTo>
                  <a:cubicBezTo>
                    <a:pt x="451" y="235"/>
                    <a:pt x="452" y="235"/>
                    <a:pt x="452" y="236"/>
                  </a:cubicBezTo>
                  <a:cubicBezTo>
                    <a:pt x="453" y="238"/>
                    <a:pt x="453" y="239"/>
                    <a:pt x="454" y="240"/>
                  </a:cubicBezTo>
                  <a:cubicBezTo>
                    <a:pt x="453" y="241"/>
                    <a:pt x="453" y="241"/>
                    <a:pt x="453" y="242"/>
                  </a:cubicBezTo>
                  <a:cubicBezTo>
                    <a:pt x="452" y="242"/>
                    <a:pt x="448" y="242"/>
                    <a:pt x="450" y="243"/>
                  </a:cubicBezTo>
                  <a:cubicBezTo>
                    <a:pt x="451" y="244"/>
                    <a:pt x="450" y="244"/>
                    <a:pt x="452" y="244"/>
                  </a:cubicBezTo>
                  <a:cubicBezTo>
                    <a:pt x="450" y="245"/>
                    <a:pt x="453" y="245"/>
                    <a:pt x="453" y="245"/>
                  </a:cubicBezTo>
                  <a:cubicBezTo>
                    <a:pt x="453" y="246"/>
                    <a:pt x="452" y="246"/>
                    <a:pt x="452" y="246"/>
                  </a:cubicBezTo>
                  <a:cubicBezTo>
                    <a:pt x="452" y="248"/>
                    <a:pt x="452" y="248"/>
                    <a:pt x="452" y="248"/>
                  </a:cubicBezTo>
                  <a:cubicBezTo>
                    <a:pt x="454" y="248"/>
                    <a:pt x="454" y="249"/>
                    <a:pt x="456" y="249"/>
                  </a:cubicBezTo>
                  <a:cubicBezTo>
                    <a:pt x="457" y="247"/>
                    <a:pt x="457" y="245"/>
                    <a:pt x="459" y="244"/>
                  </a:cubicBezTo>
                  <a:cubicBezTo>
                    <a:pt x="459" y="244"/>
                    <a:pt x="459" y="244"/>
                    <a:pt x="460" y="243"/>
                  </a:cubicBezTo>
                  <a:cubicBezTo>
                    <a:pt x="460" y="243"/>
                    <a:pt x="460" y="243"/>
                    <a:pt x="459" y="243"/>
                  </a:cubicBezTo>
                  <a:cubicBezTo>
                    <a:pt x="460" y="242"/>
                    <a:pt x="461" y="241"/>
                    <a:pt x="462" y="240"/>
                  </a:cubicBezTo>
                  <a:cubicBezTo>
                    <a:pt x="462" y="239"/>
                    <a:pt x="462" y="238"/>
                    <a:pt x="462" y="236"/>
                  </a:cubicBezTo>
                  <a:cubicBezTo>
                    <a:pt x="461" y="234"/>
                    <a:pt x="465" y="232"/>
                    <a:pt x="463" y="232"/>
                  </a:cubicBezTo>
                  <a:cubicBezTo>
                    <a:pt x="461" y="232"/>
                    <a:pt x="462" y="228"/>
                    <a:pt x="460" y="226"/>
                  </a:cubicBezTo>
                  <a:cubicBezTo>
                    <a:pt x="458" y="225"/>
                    <a:pt x="458" y="227"/>
                    <a:pt x="457" y="224"/>
                  </a:cubicBezTo>
                  <a:cubicBezTo>
                    <a:pt x="456" y="221"/>
                    <a:pt x="455" y="219"/>
                    <a:pt x="455" y="216"/>
                  </a:cubicBezTo>
                  <a:cubicBezTo>
                    <a:pt x="455" y="213"/>
                    <a:pt x="452" y="218"/>
                    <a:pt x="449" y="216"/>
                  </a:cubicBezTo>
                  <a:cubicBezTo>
                    <a:pt x="445" y="214"/>
                    <a:pt x="446" y="211"/>
                    <a:pt x="443" y="209"/>
                  </a:cubicBezTo>
                  <a:cubicBezTo>
                    <a:pt x="439" y="207"/>
                    <a:pt x="439" y="203"/>
                    <a:pt x="437" y="200"/>
                  </a:cubicBezTo>
                  <a:cubicBezTo>
                    <a:pt x="435" y="197"/>
                    <a:pt x="428" y="191"/>
                    <a:pt x="427" y="188"/>
                  </a:cubicBezTo>
                  <a:cubicBezTo>
                    <a:pt x="425" y="186"/>
                    <a:pt x="423" y="182"/>
                    <a:pt x="419" y="181"/>
                  </a:cubicBezTo>
                  <a:cubicBezTo>
                    <a:pt x="416" y="181"/>
                    <a:pt x="416" y="179"/>
                    <a:pt x="416" y="177"/>
                  </a:cubicBezTo>
                  <a:cubicBezTo>
                    <a:pt x="416" y="174"/>
                    <a:pt x="411" y="175"/>
                    <a:pt x="410" y="172"/>
                  </a:cubicBezTo>
                  <a:cubicBezTo>
                    <a:pt x="408" y="169"/>
                    <a:pt x="405" y="172"/>
                    <a:pt x="402" y="172"/>
                  </a:cubicBezTo>
                  <a:cubicBezTo>
                    <a:pt x="400" y="172"/>
                    <a:pt x="403" y="174"/>
                    <a:pt x="402" y="177"/>
                  </a:cubicBezTo>
                  <a:cubicBezTo>
                    <a:pt x="401" y="180"/>
                    <a:pt x="398" y="179"/>
                    <a:pt x="395" y="181"/>
                  </a:cubicBezTo>
                  <a:cubicBezTo>
                    <a:pt x="390" y="186"/>
                    <a:pt x="393" y="182"/>
                    <a:pt x="391" y="179"/>
                  </a:cubicBezTo>
                  <a:cubicBezTo>
                    <a:pt x="389" y="176"/>
                    <a:pt x="383" y="173"/>
                    <a:pt x="381" y="170"/>
                  </a:cubicBezTo>
                  <a:cubicBezTo>
                    <a:pt x="379" y="167"/>
                    <a:pt x="379" y="167"/>
                    <a:pt x="378" y="164"/>
                  </a:cubicBezTo>
                  <a:cubicBezTo>
                    <a:pt x="377" y="161"/>
                    <a:pt x="380" y="155"/>
                    <a:pt x="374" y="161"/>
                  </a:cubicBezTo>
                  <a:cubicBezTo>
                    <a:pt x="373" y="162"/>
                    <a:pt x="370" y="160"/>
                    <a:pt x="369" y="159"/>
                  </a:cubicBezTo>
                  <a:cubicBezTo>
                    <a:pt x="367" y="158"/>
                    <a:pt x="361" y="161"/>
                    <a:pt x="361" y="161"/>
                  </a:cubicBezTo>
                  <a:cubicBezTo>
                    <a:pt x="358" y="22"/>
                    <a:pt x="358" y="22"/>
                    <a:pt x="358" y="22"/>
                  </a:cubicBezTo>
                  <a:close/>
                </a:path>
              </a:pathLst>
            </a:custGeom>
            <a:grpFill/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72" name="Freeform 352">
              <a:extLst>
                <a:ext uri="{FF2B5EF4-FFF2-40B4-BE49-F238E27FC236}">
                  <a16:creationId xmlns:a16="http://schemas.microsoft.com/office/drawing/2014/main" id="{2B8BD81B-7A48-4AF0-ACCC-B98E46A535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0773" y="2766166"/>
              <a:ext cx="404192" cy="325154"/>
            </a:xfrm>
            <a:custGeom>
              <a:avLst/>
              <a:gdLst>
                <a:gd name="T0" fmla="*/ 225 w 225"/>
                <a:gd name="T1" fmla="*/ 24 h 181"/>
                <a:gd name="T2" fmla="*/ 216 w 225"/>
                <a:gd name="T3" fmla="*/ 28 h 181"/>
                <a:gd name="T4" fmla="*/ 194 w 225"/>
                <a:gd name="T5" fmla="*/ 32 h 181"/>
                <a:gd name="T6" fmla="*/ 165 w 225"/>
                <a:gd name="T7" fmla="*/ 45 h 181"/>
                <a:gd name="T8" fmla="*/ 159 w 225"/>
                <a:gd name="T9" fmla="*/ 59 h 181"/>
                <a:gd name="T10" fmla="*/ 161 w 225"/>
                <a:gd name="T11" fmla="*/ 77 h 181"/>
                <a:gd name="T12" fmla="*/ 145 w 225"/>
                <a:gd name="T13" fmla="*/ 77 h 181"/>
                <a:gd name="T14" fmla="*/ 147 w 225"/>
                <a:gd name="T15" fmla="*/ 90 h 181"/>
                <a:gd name="T16" fmla="*/ 139 w 225"/>
                <a:gd name="T17" fmla="*/ 106 h 181"/>
                <a:gd name="T18" fmla="*/ 137 w 225"/>
                <a:gd name="T19" fmla="*/ 120 h 181"/>
                <a:gd name="T20" fmla="*/ 123 w 225"/>
                <a:gd name="T21" fmla="*/ 118 h 181"/>
                <a:gd name="T22" fmla="*/ 116 w 225"/>
                <a:gd name="T23" fmla="*/ 120 h 181"/>
                <a:gd name="T24" fmla="*/ 114 w 225"/>
                <a:gd name="T25" fmla="*/ 132 h 181"/>
                <a:gd name="T26" fmla="*/ 106 w 225"/>
                <a:gd name="T27" fmla="*/ 139 h 181"/>
                <a:gd name="T28" fmla="*/ 90 w 225"/>
                <a:gd name="T29" fmla="*/ 151 h 181"/>
                <a:gd name="T30" fmla="*/ 80 w 225"/>
                <a:gd name="T31" fmla="*/ 165 h 181"/>
                <a:gd name="T32" fmla="*/ 69 w 225"/>
                <a:gd name="T33" fmla="*/ 173 h 181"/>
                <a:gd name="T34" fmla="*/ 59 w 225"/>
                <a:gd name="T35" fmla="*/ 179 h 181"/>
                <a:gd name="T36" fmla="*/ 37 w 225"/>
                <a:gd name="T37" fmla="*/ 179 h 181"/>
                <a:gd name="T38" fmla="*/ 12 w 225"/>
                <a:gd name="T39" fmla="*/ 171 h 181"/>
                <a:gd name="T40" fmla="*/ 31 w 225"/>
                <a:gd name="T41" fmla="*/ 143 h 181"/>
                <a:gd name="T42" fmla="*/ 12 w 225"/>
                <a:gd name="T43" fmla="*/ 138 h 181"/>
                <a:gd name="T44" fmla="*/ 10 w 225"/>
                <a:gd name="T45" fmla="*/ 124 h 181"/>
                <a:gd name="T46" fmla="*/ 0 w 225"/>
                <a:gd name="T47" fmla="*/ 106 h 181"/>
                <a:gd name="T48" fmla="*/ 6 w 225"/>
                <a:gd name="T49" fmla="*/ 94 h 181"/>
                <a:gd name="T50" fmla="*/ 0 w 225"/>
                <a:gd name="T51" fmla="*/ 87 h 181"/>
                <a:gd name="T52" fmla="*/ 4 w 225"/>
                <a:gd name="T53" fmla="*/ 65 h 181"/>
                <a:gd name="T54" fmla="*/ 16 w 225"/>
                <a:gd name="T55" fmla="*/ 63 h 181"/>
                <a:gd name="T56" fmla="*/ 21 w 225"/>
                <a:gd name="T57" fmla="*/ 49 h 181"/>
                <a:gd name="T58" fmla="*/ 33 w 225"/>
                <a:gd name="T59" fmla="*/ 49 h 181"/>
                <a:gd name="T60" fmla="*/ 53 w 225"/>
                <a:gd name="T61" fmla="*/ 43 h 181"/>
                <a:gd name="T62" fmla="*/ 61 w 225"/>
                <a:gd name="T63" fmla="*/ 26 h 181"/>
                <a:gd name="T64" fmla="*/ 63 w 225"/>
                <a:gd name="T65" fmla="*/ 10 h 181"/>
                <a:gd name="T66" fmla="*/ 69 w 225"/>
                <a:gd name="T67" fmla="*/ 0 h 181"/>
                <a:gd name="T68" fmla="*/ 80 w 225"/>
                <a:gd name="T69" fmla="*/ 6 h 181"/>
                <a:gd name="T70" fmla="*/ 96 w 225"/>
                <a:gd name="T71" fmla="*/ 8 h 181"/>
                <a:gd name="T72" fmla="*/ 110 w 225"/>
                <a:gd name="T73" fmla="*/ 14 h 181"/>
                <a:gd name="T74" fmla="*/ 127 w 225"/>
                <a:gd name="T75" fmla="*/ 12 h 181"/>
                <a:gd name="T76" fmla="*/ 137 w 225"/>
                <a:gd name="T77" fmla="*/ 4 h 181"/>
                <a:gd name="T78" fmla="*/ 147 w 225"/>
                <a:gd name="T79" fmla="*/ 2 h 181"/>
                <a:gd name="T80" fmla="*/ 155 w 225"/>
                <a:gd name="T81" fmla="*/ 14 h 181"/>
                <a:gd name="T82" fmla="*/ 149 w 225"/>
                <a:gd name="T83" fmla="*/ 32 h 181"/>
                <a:gd name="T84" fmla="*/ 165 w 225"/>
                <a:gd name="T85" fmla="*/ 37 h 181"/>
                <a:gd name="T86" fmla="*/ 176 w 225"/>
                <a:gd name="T87" fmla="*/ 24 h 181"/>
                <a:gd name="T88" fmla="*/ 194 w 225"/>
                <a:gd name="T89" fmla="*/ 16 h 181"/>
                <a:gd name="T90" fmla="*/ 214 w 225"/>
                <a:gd name="T91" fmla="*/ 2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181">
                  <a:moveTo>
                    <a:pt x="225" y="16"/>
                  </a:moveTo>
                  <a:lnTo>
                    <a:pt x="225" y="24"/>
                  </a:lnTo>
                  <a:lnTo>
                    <a:pt x="222" y="28"/>
                  </a:lnTo>
                  <a:lnTo>
                    <a:pt x="216" y="28"/>
                  </a:lnTo>
                  <a:lnTo>
                    <a:pt x="206" y="28"/>
                  </a:lnTo>
                  <a:lnTo>
                    <a:pt x="194" y="32"/>
                  </a:lnTo>
                  <a:lnTo>
                    <a:pt x="184" y="34"/>
                  </a:lnTo>
                  <a:lnTo>
                    <a:pt x="165" y="45"/>
                  </a:lnTo>
                  <a:lnTo>
                    <a:pt x="165" y="55"/>
                  </a:lnTo>
                  <a:lnTo>
                    <a:pt x="159" y="59"/>
                  </a:lnTo>
                  <a:lnTo>
                    <a:pt x="163" y="65"/>
                  </a:lnTo>
                  <a:lnTo>
                    <a:pt x="161" y="77"/>
                  </a:lnTo>
                  <a:lnTo>
                    <a:pt x="151" y="79"/>
                  </a:lnTo>
                  <a:lnTo>
                    <a:pt x="145" y="77"/>
                  </a:lnTo>
                  <a:lnTo>
                    <a:pt x="141" y="83"/>
                  </a:lnTo>
                  <a:lnTo>
                    <a:pt x="147" y="90"/>
                  </a:lnTo>
                  <a:lnTo>
                    <a:pt x="147" y="98"/>
                  </a:lnTo>
                  <a:lnTo>
                    <a:pt x="139" y="106"/>
                  </a:lnTo>
                  <a:lnTo>
                    <a:pt x="139" y="112"/>
                  </a:lnTo>
                  <a:lnTo>
                    <a:pt x="137" y="120"/>
                  </a:lnTo>
                  <a:lnTo>
                    <a:pt x="131" y="120"/>
                  </a:lnTo>
                  <a:lnTo>
                    <a:pt x="123" y="118"/>
                  </a:lnTo>
                  <a:lnTo>
                    <a:pt x="121" y="114"/>
                  </a:lnTo>
                  <a:lnTo>
                    <a:pt x="116" y="120"/>
                  </a:lnTo>
                  <a:lnTo>
                    <a:pt x="108" y="126"/>
                  </a:lnTo>
                  <a:lnTo>
                    <a:pt x="114" y="132"/>
                  </a:lnTo>
                  <a:lnTo>
                    <a:pt x="112" y="138"/>
                  </a:lnTo>
                  <a:lnTo>
                    <a:pt x="106" y="139"/>
                  </a:lnTo>
                  <a:lnTo>
                    <a:pt x="102" y="138"/>
                  </a:lnTo>
                  <a:lnTo>
                    <a:pt x="90" y="151"/>
                  </a:lnTo>
                  <a:lnTo>
                    <a:pt x="82" y="157"/>
                  </a:lnTo>
                  <a:lnTo>
                    <a:pt x="80" y="165"/>
                  </a:lnTo>
                  <a:lnTo>
                    <a:pt x="78" y="171"/>
                  </a:lnTo>
                  <a:lnTo>
                    <a:pt x="69" y="173"/>
                  </a:lnTo>
                  <a:lnTo>
                    <a:pt x="67" y="181"/>
                  </a:lnTo>
                  <a:lnTo>
                    <a:pt x="59" y="179"/>
                  </a:lnTo>
                  <a:lnTo>
                    <a:pt x="43" y="179"/>
                  </a:lnTo>
                  <a:lnTo>
                    <a:pt x="37" y="179"/>
                  </a:lnTo>
                  <a:lnTo>
                    <a:pt x="29" y="181"/>
                  </a:lnTo>
                  <a:lnTo>
                    <a:pt x="12" y="171"/>
                  </a:lnTo>
                  <a:lnTo>
                    <a:pt x="31" y="149"/>
                  </a:lnTo>
                  <a:lnTo>
                    <a:pt x="31" y="143"/>
                  </a:lnTo>
                  <a:lnTo>
                    <a:pt x="27" y="139"/>
                  </a:lnTo>
                  <a:lnTo>
                    <a:pt x="12" y="138"/>
                  </a:lnTo>
                  <a:lnTo>
                    <a:pt x="12" y="134"/>
                  </a:lnTo>
                  <a:lnTo>
                    <a:pt x="10" y="124"/>
                  </a:lnTo>
                  <a:lnTo>
                    <a:pt x="8" y="114"/>
                  </a:lnTo>
                  <a:lnTo>
                    <a:pt x="0" y="106"/>
                  </a:lnTo>
                  <a:lnTo>
                    <a:pt x="0" y="98"/>
                  </a:lnTo>
                  <a:lnTo>
                    <a:pt x="6" y="94"/>
                  </a:lnTo>
                  <a:lnTo>
                    <a:pt x="0" y="90"/>
                  </a:lnTo>
                  <a:lnTo>
                    <a:pt x="0" y="87"/>
                  </a:lnTo>
                  <a:lnTo>
                    <a:pt x="2" y="73"/>
                  </a:lnTo>
                  <a:lnTo>
                    <a:pt x="4" y="65"/>
                  </a:lnTo>
                  <a:lnTo>
                    <a:pt x="8" y="63"/>
                  </a:lnTo>
                  <a:lnTo>
                    <a:pt x="16" y="63"/>
                  </a:lnTo>
                  <a:lnTo>
                    <a:pt x="18" y="57"/>
                  </a:lnTo>
                  <a:lnTo>
                    <a:pt x="21" y="49"/>
                  </a:lnTo>
                  <a:lnTo>
                    <a:pt x="27" y="51"/>
                  </a:lnTo>
                  <a:lnTo>
                    <a:pt x="33" y="49"/>
                  </a:lnTo>
                  <a:lnTo>
                    <a:pt x="39" y="51"/>
                  </a:lnTo>
                  <a:lnTo>
                    <a:pt x="53" y="43"/>
                  </a:lnTo>
                  <a:lnTo>
                    <a:pt x="51" y="35"/>
                  </a:lnTo>
                  <a:lnTo>
                    <a:pt x="61" y="26"/>
                  </a:lnTo>
                  <a:lnTo>
                    <a:pt x="63" y="20"/>
                  </a:lnTo>
                  <a:lnTo>
                    <a:pt x="63" y="10"/>
                  </a:lnTo>
                  <a:lnTo>
                    <a:pt x="67" y="6"/>
                  </a:lnTo>
                  <a:lnTo>
                    <a:pt x="69" y="0"/>
                  </a:lnTo>
                  <a:lnTo>
                    <a:pt x="74" y="2"/>
                  </a:lnTo>
                  <a:lnTo>
                    <a:pt x="80" y="6"/>
                  </a:lnTo>
                  <a:lnTo>
                    <a:pt x="88" y="6"/>
                  </a:lnTo>
                  <a:lnTo>
                    <a:pt x="96" y="8"/>
                  </a:lnTo>
                  <a:lnTo>
                    <a:pt x="102" y="14"/>
                  </a:lnTo>
                  <a:lnTo>
                    <a:pt x="110" y="14"/>
                  </a:lnTo>
                  <a:lnTo>
                    <a:pt x="121" y="12"/>
                  </a:lnTo>
                  <a:lnTo>
                    <a:pt x="127" y="12"/>
                  </a:lnTo>
                  <a:lnTo>
                    <a:pt x="133" y="8"/>
                  </a:lnTo>
                  <a:lnTo>
                    <a:pt x="137" y="4"/>
                  </a:lnTo>
                  <a:lnTo>
                    <a:pt x="141" y="0"/>
                  </a:lnTo>
                  <a:lnTo>
                    <a:pt x="147" y="2"/>
                  </a:lnTo>
                  <a:lnTo>
                    <a:pt x="151" y="8"/>
                  </a:lnTo>
                  <a:lnTo>
                    <a:pt x="155" y="14"/>
                  </a:lnTo>
                  <a:lnTo>
                    <a:pt x="151" y="22"/>
                  </a:lnTo>
                  <a:lnTo>
                    <a:pt x="149" y="32"/>
                  </a:lnTo>
                  <a:lnTo>
                    <a:pt x="157" y="39"/>
                  </a:lnTo>
                  <a:lnTo>
                    <a:pt x="165" y="37"/>
                  </a:lnTo>
                  <a:lnTo>
                    <a:pt x="172" y="32"/>
                  </a:lnTo>
                  <a:lnTo>
                    <a:pt x="176" y="24"/>
                  </a:lnTo>
                  <a:lnTo>
                    <a:pt x="182" y="24"/>
                  </a:lnTo>
                  <a:lnTo>
                    <a:pt x="194" y="16"/>
                  </a:lnTo>
                  <a:lnTo>
                    <a:pt x="200" y="16"/>
                  </a:lnTo>
                  <a:lnTo>
                    <a:pt x="214" y="20"/>
                  </a:lnTo>
                  <a:lnTo>
                    <a:pt x="225" y="16"/>
                  </a:ln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73" name="Freeform 353">
              <a:extLst>
                <a:ext uri="{FF2B5EF4-FFF2-40B4-BE49-F238E27FC236}">
                  <a16:creationId xmlns:a16="http://schemas.microsoft.com/office/drawing/2014/main" id="{A2108D67-53C9-4CDB-8C83-2E12784C03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0772" y="2766167"/>
              <a:ext cx="404192" cy="325155"/>
            </a:xfrm>
            <a:custGeom>
              <a:avLst/>
              <a:gdLst>
                <a:gd name="T0" fmla="*/ 225 w 225"/>
                <a:gd name="T1" fmla="*/ 24 h 181"/>
                <a:gd name="T2" fmla="*/ 216 w 225"/>
                <a:gd name="T3" fmla="*/ 28 h 181"/>
                <a:gd name="T4" fmla="*/ 194 w 225"/>
                <a:gd name="T5" fmla="*/ 32 h 181"/>
                <a:gd name="T6" fmla="*/ 165 w 225"/>
                <a:gd name="T7" fmla="*/ 45 h 181"/>
                <a:gd name="T8" fmla="*/ 159 w 225"/>
                <a:gd name="T9" fmla="*/ 59 h 181"/>
                <a:gd name="T10" fmla="*/ 161 w 225"/>
                <a:gd name="T11" fmla="*/ 77 h 181"/>
                <a:gd name="T12" fmla="*/ 145 w 225"/>
                <a:gd name="T13" fmla="*/ 77 h 181"/>
                <a:gd name="T14" fmla="*/ 147 w 225"/>
                <a:gd name="T15" fmla="*/ 90 h 181"/>
                <a:gd name="T16" fmla="*/ 139 w 225"/>
                <a:gd name="T17" fmla="*/ 106 h 181"/>
                <a:gd name="T18" fmla="*/ 137 w 225"/>
                <a:gd name="T19" fmla="*/ 120 h 181"/>
                <a:gd name="T20" fmla="*/ 123 w 225"/>
                <a:gd name="T21" fmla="*/ 118 h 181"/>
                <a:gd name="T22" fmla="*/ 116 w 225"/>
                <a:gd name="T23" fmla="*/ 120 h 181"/>
                <a:gd name="T24" fmla="*/ 114 w 225"/>
                <a:gd name="T25" fmla="*/ 132 h 181"/>
                <a:gd name="T26" fmla="*/ 106 w 225"/>
                <a:gd name="T27" fmla="*/ 139 h 181"/>
                <a:gd name="T28" fmla="*/ 90 w 225"/>
                <a:gd name="T29" fmla="*/ 151 h 181"/>
                <a:gd name="T30" fmla="*/ 80 w 225"/>
                <a:gd name="T31" fmla="*/ 165 h 181"/>
                <a:gd name="T32" fmla="*/ 69 w 225"/>
                <a:gd name="T33" fmla="*/ 173 h 181"/>
                <a:gd name="T34" fmla="*/ 59 w 225"/>
                <a:gd name="T35" fmla="*/ 179 h 181"/>
                <a:gd name="T36" fmla="*/ 37 w 225"/>
                <a:gd name="T37" fmla="*/ 179 h 181"/>
                <a:gd name="T38" fmla="*/ 12 w 225"/>
                <a:gd name="T39" fmla="*/ 171 h 181"/>
                <a:gd name="T40" fmla="*/ 31 w 225"/>
                <a:gd name="T41" fmla="*/ 143 h 181"/>
                <a:gd name="T42" fmla="*/ 12 w 225"/>
                <a:gd name="T43" fmla="*/ 138 h 181"/>
                <a:gd name="T44" fmla="*/ 10 w 225"/>
                <a:gd name="T45" fmla="*/ 124 h 181"/>
                <a:gd name="T46" fmla="*/ 0 w 225"/>
                <a:gd name="T47" fmla="*/ 106 h 181"/>
                <a:gd name="T48" fmla="*/ 6 w 225"/>
                <a:gd name="T49" fmla="*/ 94 h 181"/>
                <a:gd name="T50" fmla="*/ 0 w 225"/>
                <a:gd name="T51" fmla="*/ 87 h 181"/>
                <a:gd name="T52" fmla="*/ 4 w 225"/>
                <a:gd name="T53" fmla="*/ 65 h 181"/>
                <a:gd name="T54" fmla="*/ 16 w 225"/>
                <a:gd name="T55" fmla="*/ 63 h 181"/>
                <a:gd name="T56" fmla="*/ 21 w 225"/>
                <a:gd name="T57" fmla="*/ 49 h 181"/>
                <a:gd name="T58" fmla="*/ 33 w 225"/>
                <a:gd name="T59" fmla="*/ 49 h 181"/>
                <a:gd name="T60" fmla="*/ 53 w 225"/>
                <a:gd name="T61" fmla="*/ 43 h 181"/>
                <a:gd name="T62" fmla="*/ 61 w 225"/>
                <a:gd name="T63" fmla="*/ 26 h 181"/>
                <a:gd name="T64" fmla="*/ 63 w 225"/>
                <a:gd name="T65" fmla="*/ 10 h 181"/>
                <a:gd name="T66" fmla="*/ 69 w 225"/>
                <a:gd name="T67" fmla="*/ 0 h 181"/>
                <a:gd name="T68" fmla="*/ 80 w 225"/>
                <a:gd name="T69" fmla="*/ 6 h 181"/>
                <a:gd name="T70" fmla="*/ 96 w 225"/>
                <a:gd name="T71" fmla="*/ 8 h 181"/>
                <a:gd name="T72" fmla="*/ 110 w 225"/>
                <a:gd name="T73" fmla="*/ 14 h 181"/>
                <a:gd name="T74" fmla="*/ 127 w 225"/>
                <a:gd name="T75" fmla="*/ 12 h 181"/>
                <a:gd name="T76" fmla="*/ 137 w 225"/>
                <a:gd name="T77" fmla="*/ 4 h 181"/>
                <a:gd name="T78" fmla="*/ 147 w 225"/>
                <a:gd name="T79" fmla="*/ 2 h 181"/>
                <a:gd name="T80" fmla="*/ 155 w 225"/>
                <a:gd name="T81" fmla="*/ 14 h 181"/>
                <a:gd name="T82" fmla="*/ 149 w 225"/>
                <a:gd name="T83" fmla="*/ 32 h 181"/>
                <a:gd name="T84" fmla="*/ 165 w 225"/>
                <a:gd name="T85" fmla="*/ 37 h 181"/>
                <a:gd name="T86" fmla="*/ 176 w 225"/>
                <a:gd name="T87" fmla="*/ 24 h 181"/>
                <a:gd name="T88" fmla="*/ 194 w 225"/>
                <a:gd name="T89" fmla="*/ 16 h 181"/>
                <a:gd name="T90" fmla="*/ 214 w 225"/>
                <a:gd name="T91" fmla="*/ 2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181">
                  <a:moveTo>
                    <a:pt x="225" y="16"/>
                  </a:moveTo>
                  <a:lnTo>
                    <a:pt x="225" y="24"/>
                  </a:lnTo>
                  <a:lnTo>
                    <a:pt x="222" y="28"/>
                  </a:lnTo>
                  <a:lnTo>
                    <a:pt x="216" y="28"/>
                  </a:lnTo>
                  <a:lnTo>
                    <a:pt x="206" y="28"/>
                  </a:lnTo>
                  <a:lnTo>
                    <a:pt x="194" y="32"/>
                  </a:lnTo>
                  <a:lnTo>
                    <a:pt x="184" y="34"/>
                  </a:lnTo>
                  <a:lnTo>
                    <a:pt x="165" y="45"/>
                  </a:lnTo>
                  <a:lnTo>
                    <a:pt x="165" y="55"/>
                  </a:lnTo>
                  <a:lnTo>
                    <a:pt x="159" y="59"/>
                  </a:lnTo>
                  <a:lnTo>
                    <a:pt x="163" y="65"/>
                  </a:lnTo>
                  <a:lnTo>
                    <a:pt x="161" y="77"/>
                  </a:lnTo>
                  <a:lnTo>
                    <a:pt x="151" y="79"/>
                  </a:lnTo>
                  <a:lnTo>
                    <a:pt x="145" y="77"/>
                  </a:lnTo>
                  <a:lnTo>
                    <a:pt x="141" y="83"/>
                  </a:lnTo>
                  <a:lnTo>
                    <a:pt x="147" y="90"/>
                  </a:lnTo>
                  <a:lnTo>
                    <a:pt x="147" y="98"/>
                  </a:lnTo>
                  <a:lnTo>
                    <a:pt x="139" y="106"/>
                  </a:lnTo>
                  <a:lnTo>
                    <a:pt x="139" y="112"/>
                  </a:lnTo>
                  <a:lnTo>
                    <a:pt x="137" y="120"/>
                  </a:lnTo>
                  <a:lnTo>
                    <a:pt x="131" y="120"/>
                  </a:lnTo>
                  <a:lnTo>
                    <a:pt x="123" y="118"/>
                  </a:lnTo>
                  <a:lnTo>
                    <a:pt x="121" y="114"/>
                  </a:lnTo>
                  <a:lnTo>
                    <a:pt x="116" y="120"/>
                  </a:lnTo>
                  <a:lnTo>
                    <a:pt x="108" y="126"/>
                  </a:lnTo>
                  <a:lnTo>
                    <a:pt x="114" y="132"/>
                  </a:lnTo>
                  <a:lnTo>
                    <a:pt x="112" y="138"/>
                  </a:lnTo>
                  <a:lnTo>
                    <a:pt x="106" y="139"/>
                  </a:lnTo>
                  <a:lnTo>
                    <a:pt x="102" y="138"/>
                  </a:lnTo>
                  <a:lnTo>
                    <a:pt x="90" y="151"/>
                  </a:lnTo>
                  <a:lnTo>
                    <a:pt x="82" y="157"/>
                  </a:lnTo>
                  <a:lnTo>
                    <a:pt x="80" y="165"/>
                  </a:lnTo>
                  <a:lnTo>
                    <a:pt x="78" y="171"/>
                  </a:lnTo>
                  <a:lnTo>
                    <a:pt x="69" y="173"/>
                  </a:lnTo>
                  <a:lnTo>
                    <a:pt x="67" y="181"/>
                  </a:lnTo>
                  <a:lnTo>
                    <a:pt x="59" y="179"/>
                  </a:lnTo>
                  <a:lnTo>
                    <a:pt x="43" y="179"/>
                  </a:lnTo>
                  <a:lnTo>
                    <a:pt x="37" y="179"/>
                  </a:lnTo>
                  <a:lnTo>
                    <a:pt x="29" y="181"/>
                  </a:lnTo>
                  <a:lnTo>
                    <a:pt x="12" y="171"/>
                  </a:lnTo>
                  <a:lnTo>
                    <a:pt x="31" y="149"/>
                  </a:lnTo>
                  <a:lnTo>
                    <a:pt x="31" y="143"/>
                  </a:lnTo>
                  <a:lnTo>
                    <a:pt x="27" y="139"/>
                  </a:lnTo>
                  <a:lnTo>
                    <a:pt x="12" y="138"/>
                  </a:lnTo>
                  <a:lnTo>
                    <a:pt x="12" y="134"/>
                  </a:lnTo>
                  <a:lnTo>
                    <a:pt x="10" y="124"/>
                  </a:lnTo>
                  <a:lnTo>
                    <a:pt x="8" y="114"/>
                  </a:lnTo>
                  <a:lnTo>
                    <a:pt x="0" y="106"/>
                  </a:lnTo>
                  <a:lnTo>
                    <a:pt x="0" y="98"/>
                  </a:lnTo>
                  <a:lnTo>
                    <a:pt x="6" y="94"/>
                  </a:lnTo>
                  <a:lnTo>
                    <a:pt x="0" y="90"/>
                  </a:lnTo>
                  <a:lnTo>
                    <a:pt x="0" y="87"/>
                  </a:lnTo>
                  <a:lnTo>
                    <a:pt x="2" y="73"/>
                  </a:lnTo>
                  <a:lnTo>
                    <a:pt x="4" y="65"/>
                  </a:lnTo>
                  <a:lnTo>
                    <a:pt x="8" y="63"/>
                  </a:lnTo>
                  <a:lnTo>
                    <a:pt x="16" y="63"/>
                  </a:lnTo>
                  <a:lnTo>
                    <a:pt x="18" y="57"/>
                  </a:lnTo>
                  <a:lnTo>
                    <a:pt x="21" y="49"/>
                  </a:lnTo>
                  <a:lnTo>
                    <a:pt x="27" y="51"/>
                  </a:lnTo>
                  <a:lnTo>
                    <a:pt x="33" y="49"/>
                  </a:lnTo>
                  <a:lnTo>
                    <a:pt x="39" y="51"/>
                  </a:lnTo>
                  <a:lnTo>
                    <a:pt x="53" y="43"/>
                  </a:lnTo>
                  <a:lnTo>
                    <a:pt x="51" y="35"/>
                  </a:lnTo>
                  <a:lnTo>
                    <a:pt x="61" y="26"/>
                  </a:lnTo>
                  <a:lnTo>
                    <a:pt x="63" y="20"/>
                  </a:lnTo>
                  <a:lnTo>
                    <a:pt x="63" y="10"/>
                  </a:lnTo>
                  <a:lnTo>
                    <a:pt x="67" y="6"/>
                  </a:lnTo>
                  <a:lnTo>
                    <a:pt x="69" y="0"/>
                  </a:lnTo>
                  <a:lnTo>
                    <a:pt x="74" y="2"/>
                  </a:lnTo>
                  <a:lnTo>
                    <a:pt x="80" y="6"/>
                  </a:lnTo>
                  <a:lnTo>
                    <a:pt x="88" y="6"/>
                  </a:lnTo>
                  <a:lnTo>
                    <a:pt x="96" y="8"/>
                  </a:lnTo>
                  <a:lnTo>
                    <a:pt x="102" y="14"/>
                  </a:lnTo>
                  <a:lnTo>
                    <a:pt x="110" y="14"/>
                  </a:lnTo>
                  <a:lnTo>
                    <a:pt x="121" y="12"/>
                  </a:lnTo>
                  <a:lnTo>
                    <a:pt x="127" y="12"/>
                  </a:lnTo>
                  <a:lnTo>
                    <a:pt x="133" y="8"/>
                  </a:lnTo>
                  <a:lnTo>
                    <a:pt x="137" y="4"/>
                  </a:lnTo>
                  <a:lnTo>
                    <a:pt x="141" y="0"/>
                  </a:lnTo>
                  <a:lnTo>
                    <a:pt x="147" y="2"/>
                  </a:lnTo>
                  <a:lnTo>
                    <a:pt x="151" y="8"/>
                  </a:lnTo>
                  <a:lnTo>
                    <a:pt x="155" y="14"/>
                  </a:lnTo>
                  <a:lnTo>
                    <a:pt x="151" y="22"/>
                  </a:lnTo>
                  <a:lnTo>
                    <a:pt x="149" y="32"/>
                  </a:lnTo>
                  <a:lnTo>
                    <a:pt x="157" y="39"/>
                  </a:lnTo>
                  <a:lnTo>
                    <a:pt x="165" y="37"/>
                  </a:lnTo>
                  <a:lnTo>
                    <a:pt x="172" y="32"/>
                  </a:lnTo>
                  <a:lnTo>
                    <a:pt x="176" y="24"/>
                  </a:lnTo>
                  <a:lnTo>
                    <a:pt x="182" y="24"/>
                  </a:lnTo>
                  <a:lnTo>
                    <a:pt x="194" y="16"/>
                  </a:lnTo>
                  <a:lnTo>
                    <a:pt x="200" y="16"/>
                  </a:lnTo>
                  <a:lnTo>
                    <a:pt x="214" y="20"/>
                  </a:lnTo>
                  <a:lnTo>
                    <a:pt x="225" y="16"/>
                  </a:lnTo>
                  <a:close/>
                </a:path>
              </a:pathLst>
            </a:custGeom>
            <a:grpFill/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74" name="Freeform 354">
              <a:extLst>
                <a:ext uri="{FF2B5EF4-FFF2-40B4-BE49-F238E27FC236}">
                  <a16:creationId xmlns:a16="http://schemas.microsoft.com/office/drawing/2014/main" id="{5DF3B40D-6FB0-4368-8FFD-2327D513DC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3231" y="3612289"/>
              <a:ext cx="25150" cy="10778"/>
            </a:xfrm>
            <a:custGeom>
              <a:avLst/>
              <a:gdLst>
                <a:gd name="T0" fmla="*/ 1 w 7"/>
                <a:gd name="T1" fmla="*/ 0 h 3"/>
                <a:gd name="T2" fmla="*/ 1 w 7"/>
                <a:gd name="T3" fmla="*/ 3 h 3"/>
                <a:gd name="T4" fmla="*/ 1 w 7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3">
                  <a:moveTo>
                    <a:pt x="1" y="0"/>
                  </a:moveTo>
                  <a:cubicBezTo>
                    <a:pt x="1" y="0"/>
                    <a:pt x="0" y="2"/>
                    <a:pt x="1" y="3"/>
                  </a:cubicBezTo>
                  <a:cubicBezTo>
                    <a:pt x="3" y="1"/>
                    <a:pt x="7" y="1"/>
                    <a:pt x="1" y="0"/>
                  </a:cubicBez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75" name="Freeform 355">
              <a:extLst>
                <a:ext uri="{FF2B5EF4-FFF2-40B4-BE49-F238E27FC236}">
                  <a16:creationId xmlns:a16="http://schemas.microsoft.com/office/drawing/2014/main" id="{CAC33CCC-0A1A-4C67-8DB3-51679F4DC4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3235" y="3612294"/>
              <a:ext cx="25150" cy="10778"/>
            </a:xfrm>
            <a:custGeom>
              <a:avLst/>
              <a:gdLst>
                <a:gd name="T0" fmla="*/ 1 w 7"/>
                <a:gd name="T1" fmla="*/ 0 h 3"/>
                <a:gd name="T2" fmla="*/ 1 w 7"/>
                <a:gd name="T3" fmla="*/ 3 h 3"/>
                <a:gd name="T4" fmla="*/ 1 w 7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3">
                  <a:moveTo>
                    <a:pt x="1" y="0"/>
                  </a:moveTo>
                  <a:cubicBezTo>
                    <a:pt x="1" y="0"/>
                    <a:pt x="0" y="2"/>
                    <a:pt x="1" y="3"/>
                  </a:cubicBezTo>
                  <a:cubicBezTo>
                    <a:pt x="3" y="1"/>
                    <a:pt x="7" y="1"/>
                    <a:pt x="1" y="0"/>
                  </a:cubicBezTo>
                  <a:close/>
                </a:path>
              </a:pathLst>
            </a:custGeom>
            <a:grpFill/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76" name="Freeform 356">
              <a:extLst>
                <a:ext uri="{FF2B5EF4-FFF2-40B4-BE49-F238E27FC236}">
                  <a16:creationId xmlns:a16="http://schemas.microsoft.com/office/drawing/2014/main" id="{B24F1476-CB1E-4592-AF90-A59A091CDD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0442" y="3644641"/>
              <a:ext cx="7186" cy="10778"/>
            </a:xfrm>
            <a:custGeom>
              <a:avLst/>
              <a:gdLst>
                <a:gd name="T0" fmla="*/ 0 w 4"/>
                <a:gd name="T1" fmla="*/ 0 h 6"/>
                <a:gd name="T2" fmla="*/ 2 w 4"/>
                <a:gd name="T3" fmla="*/ 4 h 6"/>
                <a:gd name="T4" fmla="*/ 2 w 4"/>
                <a:gd name="T5" fmla="*/ 6 h 6"/>
                <a:gd name="T6" fmla="*/ 4 w 4"/>
                <a:gd name="T7" fmla="*/ 6 h 6"/>
                <a:gd name="T8" fmla="*/ 2 w 4"/>
                <a:gd name="T9" fmla="*/ 0 h 6"/>
                <a:gd name="T10" fmla="*/ 0 w 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6">
                  <a:moveTo>
                    <a:pt x="0" y="0"/>
                  </a:moveTo>
                  <a:lnTo>
                    <a:pt x="2" y="4"/>
                  </a:lnTo>
                  <a:lnTo>
                    <a:pt x="2" y="6"/>
                  </a:lnTo>
                  <a:lnTo>
                    <a:pt x="4" y="6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77" name="Freeform 357">
              <a:extLst>
                <a:ext uri="{FF2B5EF4-FFF2-40B4-BE49-F238E27FC236}">
                  <a16:creationId xmlns:a16="http://schemas.microsoft.com/office/drawing/2014/main" id="{4DA03FB5-F4A0-4C11-BC82-4249C0EBA8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0455" y="3644653"/>
              <a:ext cx="7186" cy="10778"/>
            </a:xfrm>
            <a:custGeom>
              <a:avLst/>
              <a:gdLst>
                <a:gd name="T0" fmla="*/ 0 w 4"/>
                <a:gd name="T1" fmla="*/ 0 h 6"/>
                <a:gd name="T2" fmla="*/ 2 w 4"/>
                <a:gd name="T3" fmla="*/ 4 h 6"/>
                <a:gd name="T4" fmla="*/ 2 w 4"/>
                <a:gd name="T5" fmla="*/ 6 h 6"/>
                <a:gd name="T6" fmla="*/ 4 w 4"/>
                <a:gd name="T7" fmla="*/ 6 h 6"/>
                <a:gd name="T8" fmla="*/ 2 w 4"/>
                <a:gd name="T9" fmla="*/ 0 h 6"/>
                <a:gd name="T10" fmla="*/ 0 w 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6">
                  <a:moveTo>
                    <a:pt x="0" y="0"/>
                  </a:moveTo>
                  <a:lnTo>
                    <a:pt x="2" y="4"/>
                  </a:lnTo>
                  <a:lnTo>
                    <a:pt x="2" y="6"/>
                  </a:lnTo>
                  <a:lnTo>
                    <a:pt x="4" y="6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78" name="Freeform 358">
              <a:extLst>
                <a:ext uri="{FF2B5EF4-FFF2-40B4-BE49-F238E27FC236}">
                  <a16:creationId xmlns:a16="http://schemas.microsoft.com/office/drawing/2014/main" id="{0A8B5809-B66A-4E51-B31A-FD0CFFE0A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4826" y="3675208"/>
              <a:ext cx="14371" cy="14371"/>
            </a:xfrm>
            <a:custGeom>
              <a:avLst/>
              <a:gdLst>
                <a:gd name="T0" fmla="*/ 0 w 4"/>
                <a:gd name="T1" fmla="*/ 0 h 4"/>
                <a:gd name="T2" fmla="*/ 1 w 4"/>
                <a:gd name="T3" fmla="*/ 3 h 4"/>
                <a:gd name="T4" fmla="*/ 3 w 4"/>
                <a:gd name="T5" fmla="*/ 4 h 4"/>
                <a:gd name="T6" fmla="*/ 2 w 4"/>
                <a:gd name="T7" fmla="*/ 1 h 4"/>
                <a:gd name="T8" fmla="*/ 2 w 4"/>
                <a:gd name="T9" fmla="*/ 0 h 4"/>
                <a:gd name="T10" fmla="*/ 0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cubicBezTo>
                    <a:pt x="1" y="1"/>
                    <a:pt x="1" y="2"/>
                    <a:pt x="1" y="3"/>
                  </a:cubicBezTo>
                  <a:cubicBezTo>
                    <a:pt x="1" y="3"/>
                    <a:pt x="3" y="4"/>
                    <a:pt x="3" y="4"/>
                  </a:cubicBezTo>
                  <a:cubicBezTo>
                    <a:pt x="3" y="2"/>
                    <a:pt x="4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79" name="Freeform 359">
              <a:extLst>
                <a:ext uri="{FF2B5EF4-FFF2-40B4-BE49-F238E27FC236}">
                  <a16:creationId xmlns:a16="http://schemas.microsoft.com/office/drawing/2014/main" id="{123A0578-96F4-4644-BC8C-9527F712C9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4825" y="3675220"/>
              <a:ext cx="14371" cy="14371"/>
            </a:xfrm>
            <a:custGeom>
              <a:avLst/>
              <a:gdLst>
                <a:gd name="T0" fmla="*/ 0 w 4"/>
                <a:gd name="T1" fmla="*/ 0 h 4"/>
                <a:gd name="T2" fmla="*/ 1 w 4"/>
                <a:gd name="T3" fmla="*/ 3 h 4"/>
                <a:gd name="T4" fmla="*/ 3 w 4"/>
                <a:gd name="T5" fmla="*/ 4 h 4"/>
                <a:gd name="T6" fmla="*/ 2 w 4"/>
                <a:gd name="T7" fmla="*/ 1 h 4"/>
                <a:gd name="T8" fmla="*/ 2 w 4"/>
                <a:gd name="T9" fmla="*/ 0 h 4"/>
                <a:gd name="T10" fmla="*/ 0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cubicBezTo>
                    <a:pt x="1" y="1"/>
                    <a:pt x="1" y="2"/>
                    <a:pt x="1" y="3"/>
                  </a:cubicBezTo>
                  <a:cubicBezTo>
                    <a:pt x="1" y="3"/>
                    <a:pt x="3" y="4"/>
                    <a:pt x="3" y="4"/>
                  </a:cubicBezTo>
                  <a:cubicBezTo>
                    <a:pt x="3" y="2"/>
                    <a:pt x="4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80" name="Freeform 360">
              <a:extLst>
                <a:ext uri="{FF2B5EF4-FFF2-40B4-BE49-F238E27FC236}">
                  <a16:creationId xmlns:a16="http://schemas.microsoft.com/office/drawing/2014/main" id="{43825676-EBF7-43CF-917C-2CB815E497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2585" y="3732671"/>
              <a:ext cx="10778" cy="10778"/>
            </a:xfrm>
            <a:custGeom>
              <a:avLst/>
              <a:gdLst>
                <a:gd name="T0" fmla="*/ 0 w 3"/>
                <a:gd name="T1" fmla="*/ 0 h 3"/>
                <a:gd name="T2" fmla="*/ 1 w 3"/>
                <a:gd name="T3" fmla="*/ 3 h 3"/>
                <a:gd name="T4" fmla="*/ 0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3" y="0"/>
                    <a:pt x="0" y="0"/>
                  </a:cubicBezTo>
                  <a:close/>
                </a:path>
              </a:pathLst>
            </a:custGeom>
            <a:grpFill/>
            <a:ln w="3175">
              <a:solidFill>
                <a:srgbClr val="FFFFFF">
                  <a:alpha val="19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  <p:sp>
          <p:nvSpPr>
            <p:cNvPr id="181" name="Freeform 361">
              <a:extLst>
                <a:ext uri="{FF2B5EF4-FFF2-40B4-BE49-F238E27FC236}">
                  <a16:creationId xmlns:a16="http://schemas.microsoft.com/office/drawing/2014/main" id="{48CE305E-3241-4331-84D2-D3908DBC1E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2498" y="3732592"/>
              <a:ext cx="10778" cy="10778"/>
            </a:xfrm>
            <a:custGeom>
              <a:avLst/>
              <a:gdLst>
                <a:gd name="T0" fmla="*/ 0 w 3"/>
                <a:gd name="T1" fmla="*/ 0 h 3"/>
                <a:gd name="T2" fmla="*/ 1 w 3"/>
                <a:gd name="T3" fmla="*/ 3 h 3"/>
                <a:gd name="T4" fmla="*/ 0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3" y="0"/>
                    <a:pt x="0" y="0"/>
                  </a:cubicBezTo>
                  <a:close/>
                </a:path>
              </a:pathLst>
            </a:custGeom>
            <a:grpFill/>
            <a:ln w="3175" cap="rnd">
              <a:solidFill>
                <a:srgbClr val="FFFFFF">
                  <a:alpha val="19000"/>
                </a:srgb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endParaRPr>
            </a:p>
          </p:txBody>
        </p:sp>
      </p:grpSp>
      <p:sp>
        <p:nvSpPr>
          <p:cNvPr id="382" name="Заголовок 3">
            <a:extLst>
              <a:ext uri="{FF2B5EF4-FFF2-40B4-BE49-F238E27FC236}">
                <a16:creationId xmlns:a16="http://schemas.microsoft.com/office/drawing/2014/main" id="{654EDFDF-56C8-49DD-98CF-DBA4D2133468}"/>
              </a:ext>
            </a:extLst>
          </p:cNvPr>
          <p:cNvSpPr txBox="1">
            <a:spLocks/>
          </p:cNvSpPr>
          <p:nvPr/>
        </p:nvSpPr>
        <p:spPr>
          <a:xfrm>
            <a:off x="3198043" y="1017740"/>
            <a:ext cx="6036497" cy="324683"/>
          </a:xfrm>
          <a:prstGeom prst="rect">
            <a:avLst/>
          </a:prstGeom>
        </p:spPr>
        <p:txBody>
          <a:bodyPr vert="horz" lIns="144000" tIns="49709" rIns="99417" bIns="49709" rtlCol="0" anchor="ctr">
            <a:noAutofit/>
          </a:bodyPr>
          <a:lstStyle>
            <a:defPPr>
              <a:defRPr lang="ru-RU"/>
            </a:defPPr>
            <a:lvl1pPr lvl="0">
              <a:spcBef>
                <a:spcPct val="0"/>
              </a:spcBef>
              <a:defRPr sz="2300" b="1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 algn="ctr">
              <a:defRPr/>
            </a:pPr>
            <a:endParaRPr lang="ru-RU" sz="1600" dirty="0">
              <a:solidFill>
                <a:srgbClr val="757575"/>
              </a:solidFill>
              <a:latin typeface="Arial" panose="020B0604020202020204" pitchFamily="34" charset="0"/>
              <a:ea typeface="Rosatom" panose="020B0503040504020204" pitchFamily="34" charset="-52"/>
              <a:cs typeface="Arial" panose="020B0604020202020204" pitchFamily="34" charset="0"/>
            </a:endParaRPr>
          </a:p>
        </p:txBody>
      </p:sp>
      <p:sp>
        <p:nvSpPr>
          <p:cNvPr id="383" name="TextBox 50">
            <a:extLst>
              <a:ext uri="{FF2B5EF4-FFF2-40B4-BE49-F238E27FC236}">
                <a16:creationId xmlns:a16="http://schemas.microsoft.com/office/drawing/2014/main" id="{F44BFCEC-5D3D-4EEF-8864-6B7A6E83C712}"/>
              </a:ext>
            </a:extLst>
          </p:cNvPr>
          <p:cNvSpPr txBox="1"/>
          <p:nvPr/>
        </p:nvSpPr>
        <p:spPr>
          <a:xfrm>
            <a:off x="1279328" y="1145990"/>
            <a:ext cx="2139688" cy="897824"/>
          </a:xfrm>
          <a:prstGeom prst="rect">
            <a:avLst/>
          </a:prstGeom>
          <a:noFill/>
        </p:spPr>
        <p:txBody>
          <a:bodyPr wrap="square" lIns="0" rIns="0" numCol="1" rtlCol="0" anchor="ctr">
            <a:no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1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29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43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58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5726" algn="l" defTabSz="91429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2871" algn="l" defTabSz="91429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016" algn="l" defTabSz="91429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161" algn="l" defTabSz="91429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ru-RU" sz="2400" b="1" dirty="0">
                <a:solidFill>
                  <a:srgbClr val="025EA1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rPr>
              <a:t>3</a:t>
            </a:r>
            <a:r>
              <a:rPr lang="en-US" sz="2400" b="1" dirty="0">
                <a:solidFill>
                  <a:srgbClr val="025EA1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rPr>
              <a:t>5</a:t>
            </a:r>
            <a:r>
              <a:rPr lang="ru-RU" sz="2400" b="1" dirty="0">
                <a:solidFill>
                  <a:srgbClr val="025EA1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rgbClr val="025EA1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rPr>
              <a:t>энергоблоков + ЦЯНТ </a:t>
            </a:r>
          </a:p>
          <a:p>
            <a:pPr>
              <a:spcBef>
                <a:spcPts val="0"/>
              </a:spcBef>
              <a:defRPr/>
            </a:pPr>
            <a:r>
              <a:rPr lang="ru-RU" sz="1100" dirty="0">
                <a:solidFill>
                  <a:srgbClr val="025EA1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за рубежом</a:t>
            </a:r>
            <a:br>
              <a:rPr lang="ru-RU" sz="1100" dirty="0">
                <a:solidFill>
                  <a:srgbClr val="025EA1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</a:br>
            <a:r>
              <a:rPr lang="ru-RU" sz="1100" dirty="0">
                <a:solidFill>
                  <a:srgbClr val="025EA1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в юридически </a:t>
            </a:r>
            <a:endParaRPr lang="en-US" sz="1100" dirty="0">
              <a:solidFill>
                <a:srgbClr val="025EA1"/>
              </a:solidFill>
              <a:latin typeface="Rosatom" panose="020B0503040504020204" pitchFamily="34" charset="-52"/>
              <a:ea typeface="Rosatom" panose="020B0503040504020204" pitchFamily="34" charset="-52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defRPr/>
            </a:pPr>
            <a:r>
              <a:rPr lang="ru-RU" sz="1100" dirty="0">
                <a:solidFill>
                  <a:srgbClr val="025EA1"/>
                </a:solidFill>
                <a:latin typeface="Rosatom" panose="020B0503040504020204" pitchFamily="34" charset="-52"/>
                <a:ea typeface="Rosatom" panose="020B0503040504020204" pitchFamily="34" charset="-52"/>
                <a:cs typeface="Arial" panose="020B0604020202020204" pitchFamily="34" charset="0"/>
              </a:rPr>
              <a:t>обязывающих документах</a:t>
            </a:r>
          </a:p>
          <a:p>
            <a:pPr>
              <a:spcBef>
                <a:spcPts val="0"/>
              </a:spcBef>
              <a:defRPr/>
            </a:pPr>
            <a:r>
              <a:rPr lang="ru-RU" sz="1100" dirty="0">
                <a:solidFill>
                  <a:srgbClr val="025EA1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rPr>
              <a:t>В </a:t>
            </a:r>
            <a:r>
              <a:rPr lang="ru-RU" sz="2400" b="1" dirty="0">
                <a:solidFill>
                  <a:srgbClr val="025EA1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rPr>
              <a:t>12</a:t>
            </a:r>
            <a:r>
              <a:rPr lang="ru-RU" sz="1100" dirty="0">
                <a:solidFill>
                  <a:srgbClr val="025EA1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rPr>
              <a:t> странах</a:t>
            </a:r>
            <a:endParaRPr lang="ru-RU" sz="1000" dirty="0">
              <a:solidFill>
                <a:srgbClr val="025EA1"/>
              </a:solidFill>
              <a:latin typeface="Arial" panose="020B0604020202020204" pitchFamily="34" charset="0"/>
              <a:ea typeface="Rosatom" panose="020B0503040504020204" pitchFamily="34" charset="-52"/>
              <a:cs typeface="Arial" panose="020B0604020202020204" pitchFamily="34" charset="0"/>
            </a:endParaRPr>
          </a:p>
          <a:p>
            <a:pPr lvl="0">
              <a:spcBef>
                <a:spcPts val="0"/>
              </a:spcBef>
              <a:defRPr/>
            </a:pPr>
            <a:endParaRPr lang="ru-RU" sz="1000" dirty="0">
              <a:solidFill>
                <a:srgbClr val="025EA1"/>
              </a:solidFill>
              <a:latin typeface="Arial" panose="020B0604020202020204" pitchFamily="34" charset="0"/>
              <a:ea typeface="Rosatom" panose="020B0503040504020204" pitchFamily="34" charset="-52"/>
              <a:cs typeface="Arial" panose="020B0604020202020204" pitchFamily="34" charset="0"/>
            </a:endParaRPr>
          </a:p>
        </p:txBody>
      </p:sp>
      <p:sp>
        <p:nvSpPr>
          <p:cNvPr id="384" name="TextBox 50">
            <a:extLst>
              <a:ext uri="{FF2B5EF4-FFF2-40B4-BE49-F238E27FC236}">
                <a16:creationId xmlns:a16="http://schemas.microsoft.com/office/drawing/2014/main" id="{F44BFCEC-5D3D-4EEF-8864-6B7A6E83C712}"/>
              </a:ext>
            </a:extLst>
          </p:cNvPr>
          <p:cNvSpPr txBox="1"/>
          <p:nvPr/>
        </p:nvSpPr>
        <p:spPr>
          <a:xfrm>
            <a:off x="9607499" y="979644"/>
            <a:ext cx="1649206" cy="897824"/>
          </a:xfrm>
          <a:prstGeom prst="rect">
            <a:avLst/>
          </a:prstGeom>
          <a:noFill/>
        </p:spPr>
        <p:txBody>
          <a:bodyPr wrap="square" lIns="0" rIns="0" numCol="1" rtlCol="0" anchor="ctr">
            <a:no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1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29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43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58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5726" algn="l" defTabSz="91429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2871" algn="l" defTabSz="91429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016" algn="l" defTabSz="91429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161" algn="l" defTabSz="91429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ru-RU" sz="2400" b="1" dirty="0">
                <a:solidFill>
                  <a:srgbClr val="025EA1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rPr>
              <a:t>5</a:t>
            </a:r>
          </a:p>
          <a:p>
            <a:pPr>
              <a:spcBef>
                <a:spcPts val="0"/>
              </a:spcBef>
              <a:defRPr/>
            </a:pPr>
            <a:r>
              <a:rPr lang="ru-RU" sz="1100" dirty="0">
                <a:solidFill>
                  <a:srgbClr val="025EA1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rPr>
              <a:t>проектируемых и строящихся </a:t>
            </a:r>
          </a:p>
          <a:p>
            <a:pPr>
              <a:spcBef>
                <a:spcPts val="0"/>
              </a:spcBef>
              <a:defRPr/>
            </a:pPr>
            <a:r>
              <a:rPr lang="ru-RU" sz="1100" dirty="0">
                <a:solidFill>
                  <a:srgbClr val="025EA1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rPr>
              <a:t>Энергоблоков в России</a:t>
            </a:r>
          </a:p>
        </p:txBody>
      </p:sp>
      <p:sp>
        <p:nvSpPr>
          <p:cNvPr id="385" name="Прямоугольник 384"/>
          <p:cNvSpPr/>
          <p:nvPr/>
        </p:nvSpPr>
        <p:spPr>
          <a:xfrm>
            <a:off x="5704848" y="5050971"/>
            <a:ext cx="80517" cy="77059"/>
          </a:xfrm>
          <a:prstGeom prst="rect">
            <a:avLst/>
          </a:prstGeom>
          <a:solidFill>
            <a:srgbClr val="025EA1"/>
          </a:solidFill>
          <a:ln>
            <a:solidFill>
              <a:srgbClr val="FFFFFF"/>
            </a:solidFill>
          </a:ln>
        </p:spPr>
        <p:txBody>
          <a:bodyPr vert="horz" wrap="none" lIns="576000" tIns="34290" rIns="68580" bIns="3429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rgbClr val="8F8F8F"/>
                </a:solidFill>
                <a:effectLst/>
                <a:uLnTx/>
                <a:uFillTx/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rPr>
              <a:t>Текущие проекты</a:t>
            </a:r>
          </a:p>
        </p:txBody>
      </p:sp>
      <p:sp>
        <p:nvSpPr>
          <p:cNvPr id="386" name="Прямоугольник 385"/>
          <p:cNvSpPr/>
          <p:nvPr/>
        </p:nvSpPr>
        <p:spPr>
          <a:xfrm>
            <a:off x="5707032" y="5209616"/>
            <a:ext cx="80517" cy="74415"/>
          </a:xfrm>
          <a:prstGeom prst="rect">
            <a:avLst/>
          </a:prstGeom>
          <a:solidFill>
            <a:srgbClr val="6DACDE"/>
          </a:solidFill>
          <a:ln>
            <a:solidFill>
              <a:srgbClr val="FFFFFF"/>
            </a:solidFill>
          </a:ln>
        </p:spPr>
        <p:txBody>
          <a:bodyPr vert="horz" wrap="none" lIns="576000" tIns="34290" rIns="68580" bIns="3429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rgbClr val="8F8F8F"/>
                </a:solidFill>
                <a:effectLst/>
                <a:uLnTx/>
                <a:uFillTx/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rPr>
              <a:t>Перспективные проекты (заключены МПС)</a:t>
            </a:r>
          </a:p>
        </p:txBody>
      </p:sp>
      <p:sp>
        <p:nvSpPr>
          <p:cNvPr id="390" name="TextBox 50">
            <a:extLst>
              <a:ext uri="{FF2B5EF4-FFF2-40B4-BE49-F238E27FC236}">
                <a16:creationId xmlns:a16="http://schemas.microsoft.com/office/drawing/2014/main" id="{F44BFCEC-5D3D-4EEF-8864-6B7A6E83C712}"/>
              </a:ext>
            </a:extLst>
          </p:cNvPr>
          <p:cNvSpPr txBox="1"/>
          <p:nvPr/>
        </p:nvSpPr>
        <p:spPr>
          <a:xfrm>
            <a:off x="9693982" y="3146560"/>
            <a:ext cx="1530597" cy="897824"/>
          </a:xfrm>
          <a:prstGeom prst="rect">
            <a:avLst/>
          </a:prstGeom>
          <a:noFill/>
        </p:spPr>
        <p:txBody>
          <a:bodyPr wrap="square" lIns="0" rIns="0" numCol="1" rtlCol="0" anchor="ctr">
            <a:no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1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29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43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58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5726" algn="l" defTabSz="91429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2871" algn="l" defTabSz="91429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016" algn="l" defTabSz="91429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161" algn="l" defTabSz="91429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ru-RU" sz="2400" b="1" dirty="0">
                <a:solidFill>
                  <a:srgbClr val="025EA1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rPr>
              <a:t>~ 270 </a:t>
            </a:r>
            <a:r>
              <a:rPr lang="ru-RU" sz="1100" dirty="0">
                <a:solidFill>
                  <a:srgbClr val="025EA1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rPr>
              <a:t>проектов в России по направлению ФАИП и ЦФО-2 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745247" y="2503182"/>
            <a:ext cx="828000" cy="324000"/>
            <a:chOff x="105775" y="2294747"/>
            <a:chExt cx="972868" cy="337267"/>
          </a:xfrm>
        </p:grpSpPr>
        <p:sp>
          <p:nvSpPr>
            <p:cNvPr id="396" name="Freeform: Shape 81">
              <a:extLst>
                <a:ext uri="{FF2B5EF4-FFF2-40B4-BE49-F238E27FC236}">
                  <a16:creationId xmlns:a16="http://schemas.microsoft.com/office/drawing/2014/main" id="{272E622D-CAA0-47CC-B4F7-7702178AFA44}"/>
                </a:ext>
              </a:extLst>
            </p:cNvPr>
            <p:cNvSpPr/>
            <p:nvPr/>
          </p:nvSpPr>
          <p:spPr>
            <a:xfrm>
              <a:off x="133286" y="2352911"/>
              <a:ext cx="809592" cy="106155"/>
            </a:xfrm>
            <a:prstGeom prst="rect">
              <a:avLst/>
            </a:prstGeom>
            <a:solidFill>
              <a:srgbClr val="44546A"/>
            </a:solidFill>
            <a:ln w="317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spcFirstLastPara="0" vert="horz" wrap="square" lIns="25708" tIns="25708" rIns="25708" bIns="25708" numCol="1" spcCol="907" anchor="ctr" anchorCtr="0">
              <a:no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4904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Блок 2</a:t>
              </a:r>
              <a:endPara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Freeform: Shape 80">
              <a:extLst>
                <a:ext uri="{FF2B5EF4-FFF2-40B4-BE49-F238E27FC236}">
                  <a16:creationId xmlns:a16="http://schemas.microsoft.com/office/drawing/2014/main" id="{8508AF27-855E-48C4-8F6C-4FDCC37F7A9B}"/>
                </a:ext>
              </a:extLst>
            </p:cNvPr>
            <p:cNvSpPr/>
            <p:nvPr/>
          </p:nvSpPr>
          <p:spPr>
            <a:xfrm>
              <a:off x="105775" y="2294747"/>
              <a:ext cx="899547" cy="276557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>
              <a:outerShdw dist="38100" dir="2700000" sx="101000" sy="101000" algn="tl" rotWithShape="0">
                <a:schemeClr val="accent1">
                  <a:lumMod val="50000"/>
                </a:schemeClr>
              </a:outerShdw>
            </a:effectLst>
          </p:spPr>
          <p:txBody>
            <a:bodyPr spcFirstLastPara="0" vert="horz" wrap="square" lIns="6349" tIns="6349" rIns="6349" bIns="65706" numCol="1" spcCol="907" anchor="ctr" anchorCtr="0">
              <a:no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44234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АЭС Аккую</a:t>
              </a:r>
              <a:endPara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Freeform: Shape 81">
              <a:extLst>
                <a:ext uri="{FF2B5EF4-FFF2-40B4-BE49-F238E27FC236}">
                  <a16:creationId xmlns:a16="http://schemas.microsoft.com/office/drawing/2014/main" id="{272E622D-CAA0-47CC-B4F7-7702178AFA44}"/>
                </a:ext>
              </a:extLst>
            </p:cNvPr>
            <p:cNvSpPr/>
            <p:nvPr/>
          </p:nvSpPr>
          <p:spPr>
            <a:xfrm>
              <a:off x="575949" y="2525859"/>
              <a:ext cx="502694" cy="106155"/>
            </a:xfrm>
            <a:prstGeom prst="rect">
              <a:avLst/>
            </a:prstGeom>
            <a:solidFill>
              <a:srgbClr val="44546A"/>
            </a:solidFill>
            <a:ln w="317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spcFirstLastPara="0" vert="horz" wrap="square" lIns="25708" tIns="25708" rIns="25708" bIns="25708" numCol="1" spcCol="907" anchor="ctr" anchorCtr="0">
              <a:no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4904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Блок 1 - 4</a:t>
              </a:r>
              <a:endPara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7" name="Группа 446"/>
          <p:cNvGrpSpPr/>
          <p:nvPr/>
        </p:nvGrpSpPr>
        <p:grpSpPr>
          <a:xfrm>
            <a:off x="1622569" y="2503182"/>
            <a:ext cx="828000" cy="324000"/>
            <a:chOff x="105775" y="2294747"/>
            <a:chExt cx="972868" cy="337267"/>
          </a:xfrm>
        </p:grpSpPr>
        <p:sp>
          <p:nvSpPr>
            <p:cNvPr id="448" name="Freeform: Shape 81">
              <a:extLst>
                <a:ext uri="{FF2B5EF4-FFF2-40B4-BE49-F238E27FC236}">
                  <a16:creationId xmlns:a16="http://schemas.microsoft.com/office/drawing/2014/main" id="{272E622D-CAA0-47CC-B4F7-7702178AFA44}"/>
                </a:ext>
              </a:extLst>
            </p:cNvPr>
            <p:cNvSpPr/>
            <p:nvPr/>
          </p:nvSpPr>
          <p:spPr>
            <a:xfrm>
              <a:off x="133286" y="2352911"/>
              <a:ext cx="809592" cy="106155"/>
            </a:xfrm>
            <a:prstGeom prst="rect">
              <a:avLst/>
            </a:prstGeom>
            <a:solidFill>
              <a:srgbClr val="44546A"/>
            </a:solidFill>
            <a:ln w="317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spcFirstLastPara="0" vert="horz" wrap="square" lIns="25708" tIns="25708" rIns="25708" bIns="25708" numCol="1" spcCol="907" anchor="ctr" anchorCtr="0">
              <a:no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4904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Блок 2</a:t>
              </a:r>
              <a:endPara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9" name="Freeform: Shape 80">
              <a:extLst>
                <a:ext uri="{FF2B5EF4-FFF2-40B4-BE49-F238E27FC236}">
                  <a16:creationId xmlns:a16="http://schemas.microsoft.com/office/drawing/2014/main" id="{8508AF27-855E-48C4-8F6C-4FDCC37F7A9B}"/>
                </a:ext>
              </a:extLst>
            </p:cNvPr>
            <p:cNvSpPr/>
            <p:nvPr/>
          </p:nvSpPr>
          <p:spPr>
            <a:xfrm>
              <a:off x="105775" y="2294747"/>
              <a:ext cx="899547" cy="276557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>
              <a:outerShdw dist="38100" dir="2700000" sx="101000" sy="101000" algn="tl" rotWithShape="0">
                <a:schemeClr val="accent1">
                  <a:lumMod val="50000"/>
                </a:schemeClr>
              </a:outerShdw>
            </a:effectLst>
          </p:spPr>
          <p:txBody>
            <a:bodyPr spcFirstLastPara="0" vert="horz" wrap="square" lIns="6349" tIns="6349" rIns="6349" bIns="65706" numCol="1" spcCol="907" anchor="ctr" anchorCtr="0">
              <a:no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44234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7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АЭС «Проект 53»</a:t>
              </a:r>
              <a:endParaRPr lang="en-US" sz="7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Freeform: Shape 81">
              <a:extLst>
                <a:ext uri="{FF2B5EF4-FFF2-40B4-BE49-F238E27FC236}">
                  <a16:creationId xmlns:a16="http://schemas.microsoft.com/office/drawing/2014/main" id="{272E622D-CAA0-47CC-B4F7-7702178AFA44}"/>
                </a:ext>
              </a:extLst>
            </p:cNvPr>
            <p:cNvSpPr/>
            <p:nvPr/>
          </p:nvSpPr>
          <p:spPr>
            <a:xfrm>
              <a:off x="575949" y="2525859"/>
              <a:ext cx="502694" cy="106155"/>
            </a:xfrm>
            <a:prstGeom prst="rect">
              <a:avLst/>
            </a:prstGeom>
            <a:solidFill>
              <a:srgbClr val="44546A"/>
            </a:solidFill>
            <a:ln w="317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spcFirstLastPara="0" vert="horz" wrap="square" lIns="25708" tIns="25708" rIns="25708" bIns="25708" numCol="1" spcCol="907" anchor="ctr" anchorCtr="0">
              <a:no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4904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Блок 2 - 3</a:t>
              </a:r>
              <a:endPara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1" name="Группа 450"/>
          <p:cNvGrpSpPr/>
          <p:nvPr/>
        </p:nvGrpSpPr>
        <p:grpSpPr>
          <a:xfrm>
            <a:off x="2558979" y="2503182"/>
            <a:ext cx="828000" cy="324000"/>
            <a:chOff x="105775" y="2294747"/>
            <a:chExt cx="972868" cy="337267"/>
          </a:xfrm>
        </p:grpSpPr>
        <p:sp>
          <p:nvSpPr>
            <p:cNvPr id="452" name="Freeform: Shape 81">
              <a:extLst>
                <a:ext uri="{FF2B5EF4-FFF2-40B4-BE49-F238E27FC236}">
                  <a16:creationId xmlns:a16="http://schemas.microsoft.com/office/drawing/2014/main" id="{272E622D-CAA0-47CC-B4F7-7702178AFA44}"/>
                </a:ext>
              </a:extLst>
            </p:cNvPr>
            <p:cNvSpPr/>
            <p:nvPr/>
          </p:nvSpPr>
          <p:spPr>
            <a:xfrm>
              <a:off x="133286" y="2352911"/>
              <a:ext cx="809592" cy="106155"/>
            </a:xfrm>
            <a:prstGeom prst="rect">
              <a:avLst/>
            </a:prstGeom>
            <a:solidFill>
              <a:srgbClr val="44546A"/>
            </a:solidFill>
            <a:ln w="317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spcFirstLastPara="0" vert="horz" wrap="square" lIns="25708" tIns="25708" rIns="25708" bIns="25708" numCol="1" spcCol="907" anchor="ctr" anchorCtr="0">
              <a:no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4904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Блок 2</a:t>
              </a:r>
              <a:endPara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3" name="Freeform: Shape 80">
              <a:extLst>
                <a:ext uri="{FF2B5EF4-FFF2-40B4-BE49-F238E27FC236}">
                  <a16:creationId xmlns:a16="http://schemas.microsoft.com/office/drawing/2014/main" id="{8508AF27-855E-48C4-8F6C-4FDCC37F7A9B}"/>
                </a:ext>
              </a:extLst>
            </p:cNvPr>
            <p:cNvSpPr/>
            <p:nvPr/>
          </p:nvSpPr>
          <p:spPr>
            <a:xfrm>
              <a:off x="105775" y="2294747"/>
              <a:ext cx="899547" cy="276557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>
              <a:outerShdw dist="38100" dir="2700000" sx="101000" sy="101000" algn="tl" rotWithShape="0">
                <a:schemeClr val="accent1">
                  <a:lumMod val="50000"/>
                </a:schemeClr>
              </a:outerShdw>
            </a:effectLst>
          </p:spPr>
          <p:txBody>
            <a:bodyPr spcFirstLastPara="0" vert="horz" wrap="square" lIns="6349" tIns="6349" rIns="6349" bIns="65706" numCol="1" spcCol="907" anchor="ctr" anchorCtr="0">
              <a:no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44234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7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АЭС Руппур</a:t>
              </a:r>
              <a:endParaRPr lang="en-US" sz="7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4" name="Freeform: Shape 81">
              <a:extLst>
                <a:ext uri="{FF2B5EF4-FFF2-40B4-BE49-F238E27FC236}">
                  <a16:creationId xmlns:a16="http://schemas.microsoft.com/office/drawing/2014/main" id="{272E622D-CAA0-47CC-B4F7-7702178AFA44}"/>
                </a:ext>
              </a:extLst>
            </p:cNvPr>
            <p:cNvSpPr/>
            <p:nvPr/>
          </p:nvSpPr>
          <p:spPr>
            <a:xfrm>
              <a:off x="575949" y="2525859"/>
              <a:ext cx="502694" cy="106155"/>
            </a:xfrm>
            <a:prstGeom prst="rect">
              <a:avLst/>
            </a:prstGeom>
            <a:solidFill>
              <a:srgbClr val="44546A"/>
            </a:solidFill>
            <a:ln w="317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spcFirstLastPara="0" vert="horz" wrap="square" lIns="25708" tIns="25708" rIns="25708" bIns="25708" numCol="1" spcCol="907" anchor="ctr" anchorCtr="0">
              <a:no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4904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Блок </a:t>
              </a:r>
              <a:r>
                <a:rPr lang="ru-RU" sz="6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kumimoji="0" lang="ru-RU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6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5" name="Группа 454"/>
          <p:cNvGrpSpPr/>
          <p:nvPr/>
        </p:nvGrpSpPr>
        <p:grpSpPr>
          <a:xfrm>
            <a:off x="745247" y="2989390"/>
            <a:ext cx="828000" cy="324000"/>
            <a:chOff x="105775" y="2294747"/>
            <a:chExt cx="972868" cy="337267"/>
          </a:xfrm>
        </p:grpSpPr>
        <p:sp>
          <p:nvSpPr>
            <p:cNvPr id="456" name="Freeform: Shape 81">
              <a:extLst>
                <a:ext uri="{FF2B5EF4-FFF2-40B4-BE49-F238E27FC236}">
                  <a16:creationId xmlns:a16="http://schemas.microsoft.com/office/drawing/2014/main" id="{272E622D-CAA0-47CC-B4F7-7702178AFA44}"/>
                </a:ext>
              </a:extLst>
            </p:cNvPr>
            <p:cNvSpPr/>
            <p:nvPr/>
          </p:nvSpPr>
          <p:spPr>
            <a:xfrm>
              <a:off x="133286" y="2352911"/>
              <a:ext cx="809592" cy="106155"/>
            </a:xfrm>
            <a:prstGeom prst="rect">
              <a:avLst/>
            </a:prstGeom>
            <a:solidFill>
              <a:srgbClr val="44546A"/>
            </a:solidFill>
            <a:ln w="317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spcFirstLastPara="0" vert="horz" wrap="square" lIns="25708" tIns="25708" rIns="25708" bIns="25708" numCol="1" spcCol="907" anchor="ctr" anchorCtr="0">
              <a:no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4904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Блок 2</a:t>
              </a:r>
              <a:endPara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Freeform: Shape 80">
              <a:extLst>
                <a:ext uri="{FF2B5EF4-FFF2-40B4-BE49-F238E27FC236}">
                  <a16:creationId xmlns:a16="http://schemas.microsoft.com/office/drawing/2014/main" id="{8508AF27-855E-48C4-8F6C-4FDCC37F7A9B}"/>
                </a:ext>
              </a:extLst>
            </p:cNvPr>
            <p:cNvSpPr/>
            <p:nvPr/>
          </p:nvSpPr>
          <p:spPr>
            <a:xfrm>
              <a:off x="105775" y="2294747"/>
              <a:ext cx="899547" cy="276557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>
              <a:outerShdw dist="38100" dir="2700000" sx="101000" sy="101000" algn="tl" rotWithShape="0">
                <a:schemeClr val="accent1">
                  <a:lumMod val="50000"/>
                </a:schemeClr>
              </a:outerShdw>
            </a:effectLst>
          </p:spPr>
          <p:txBody>
            <a:bodyPr spcFirstLastPara="0" vert="horz" wrap="square" lIns="6349" tIns="6349" rIns="6349" bIns="65706" numCol="1" spcCol="907" anchor="ctr" anchorCtr="0">
              <a:no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44234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7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АЭС Ханхикиви</a:t>
              </a:r>
              <a:endParaRPr lang="en-US" sz="7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Freeform: Shape 81">
              <a:extLst>
                <a:ext uri="{FF2B5EF4-FFF2-40B4-BE49-F238E27FC236}">
                  <a16:creationId xmlns:a16="http://schemas.microsoft.com/office/drawing/2014/main" id="{272E622D-CAA0-47CC-B4F7-7702178AFA44}"/>
                </a:ext>
              </a:extLst>
            </p:cNvPr>
            <p:cNvSpPr/>
            <p:nvPr/>
          </p:nvSpPr>
          <p:spPr>
            <a:xfrm>
              <a:off x="575949" y="2525859"/>
              <a:ext cx="502694" cy="106155"/>
            </a:xfrm>
            <a:prstGeom prst="rect">
              <a:avLst/>
            </a:prstGeom>
            <a:solidFill>
              <a:srgbClr val="44546A"/>
            </a:solidFill>
            <a:ln w="317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spcFirstLastPara="0" vert="horz" wrap="square" lIns="25708" tIns="25708" rIns="25708" bIns="25708" numCol="1" spcCol="907" anchor="ctr" anchorCtr="0">
              <a:no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4904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Блок 1</a:t>
              </a:r>
              <a:endPara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9" name="Группа 458"/>
          <p:cNvGrpSpPr/>
          <p:nvPr/>
        </p:nvGrpSpPr>
        <p:grpSpPr>
          <a:xfrm>
            <a:off x="1622569" y="2989390"/>
            <a:ext cx="828000" cy="324000"/>
            <a:chOff x="96371" y="2286354"/>
            <a:chExt cx="982272" cy="345660"/>
          </a:xfrm>
        </p:grpSpPr>
        <p:sp>
          <p:nvSpPr>
            <p:cNvPr id="461" name="Freeform: Shape 80">
              <a:extLst>
                <a:ext uri="{FF2B5EF4-FFF2-40B4-BE49-F238E27FC236}">
                  <a16:creationId xmlns:a16="http://schemas.microsoft.com/office/drawing/2014/main" id="{8508AF27-855E-48C4-8F6C-4FDCC37F7A9B}"/>
                </a:ext>
              </a:extLst>
            </p:cNvPr>
            <p:cNvSpPr/>
            <p:nvPr/>
          </p:nvSpPr>
          <p:spPr>
            <a:xfrm>
              <a:off x="96371" y="2286354"/>
              <a:ext cx="899547" cy="276557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>
              <a:outerShdw dist="38100" dir="2700000" sx="101000" sy="101000" algn="tl" rotWithShape="0">
                <a:schemeClr val="accent1">
                  <a:lumMod val="50000"/>
                </a:schemeClr>
              </a:outerShdw>
            </a:effectLst>
          </p:spPr>
          <p:txBody>
            <a:bodyPr spcFirstLastPara="0" vert="horz" wrap="square" lIns="6349" tIns="6349" rIns="6349" bIns="65706" numCol="1" spcCol="907" anchor="ctr" anchorCtr="0">
              <a:no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44234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7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АЭС Эль-Дабаа</a:t>
              </a:r>
              <a:endParaRPr lang="en-US" sz="7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Freeform: Shape 81">
              <a:extLst>
                <a:ext uri="{FF2B5EF4-FFF2-40B4-BE49-F238E27FC236}">
                  <a16:creationId xmlns:a16="http://schemas.microsoft.com/office/drawing/2014/main" id="{272E622D-CAA0-47CC-B4F7-7702178AFA44}"/>
                </a:ext>
              </a:extLst>
            </p:cNvPr>
            <p:cNvSpPr/>
            <p:nvPr/>
          </p:nvSpPr>
          <p:spPr>
            <a:xfrm>
              <a:off x="575949" y="2525859"/>
              <a:ext cx="502694" cy="106155"/>
            </a:xfrm>
            <a:prstGeom prst="rect">
              <a:avLst/>
            </a:prstGeom>
            <a:solidFill>
              <a:srgbClr val="44546A"/>
            </a:solidFill>
            <a:ln w="317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spcFirstLastPara="0" vert="horz" wrap="square" lIns="25708" tIns="25708" rIns="25708" bIns="25708" numCol="1" spcCol="907" anchor="ctr" anchorCtr="0">
              <a:no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4904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Блок 1 - 4</a:t>
              </a:r>
              <a:endPara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4" name="Группа 463"/>
          <p:cNvGrpSpPr/>
          <p:nvPr/>
        </p:nvGrpSpPr>
        <p:grpSpPr>
          <a:xfrm>
            <a:off x="2558979" y="2989390"/>
            <a:ext cx="828000" cy="324000"/>
            <a:chOff x="96371" y="2286354"/>
            <a:chExt cx="982272" cy="345660"/>
          </a:xfrm>
        </p:grpSpPr>
        <p:sp>
          <p:nvSpPr>
            <p:cNvPr id="465" name="Freeform: Shape 80">
              <a:extLst>
                <a:ext uri="{FF2B5EF4-FFF2-40B4-BE49-F238E27FC236}">
                  <a16:creationId xmlns:a16="http://schemas.microsoft.com/office/drawing/2014/main" id="{8508AF27-855E-48C4-8F6C-4FDCC37F7A9B}"/>
                </a:ext>
              </a:extLst>
            </p:cNvPr>
            <p:cNvSpPr/>
            <p:nvPr/>
          </p:nvSpPr>
          <p:spPr>
            <a:xfrm>
              <a:off x="96371" y="2286354"/>
              <a:ext cx="899547" cy="276557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>
              <a:outerShdw dist="38100" dir="2700000" sx="101000" sy="101000" algn="tl" rotWithShape="0">
                <a:schemeClr val="accent1">
                  <a:lumMod val="50000"/>
                </a:schemeClr>
              </a:outerShdw>
            </a:effectLst>
          </p:spPr>
          <p:txBody>
            <a:bodyPr spcFirstLastPara="0" vert="horz" wrap="square" lIns="6349" tIns="6349" rIns="6349" bIns="65706" numCol="1" spcCol="907" anchor="ctr" anchorCtr="0">
              <a:no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44234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7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АЭС Пакш</a:t>
              </a:r>
              <a:endParaRPr lang="en-US" sz="7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Freeform: Shape 81">
              <a:extLst>
                <a:ext uri="{FF2B5EF4-FFF2-40B4-BE49-F238E27FC236}">
                  <a16:creationId xmlns:a16="http://schemas.microsoft.com/office/drawing/2014/main" id="{272E622D-CAA0-47CC-B4F7-7702178AFA44}"/>
                </a:ext>
              </a:extLst>
            </p:cNvPr>
            <p:cNvSpPr/>
            <p:nvPr/>
          </p:nvSpPr>
          <p:spPr>
            <a:xfrm>
              <a:off x="575949" y="2525859"/>
              <a:ext cx="502694" cy="106155"/>
            </a:xfrm>
            <a:prstGeom prst="rect">
              <a:avLst/>
            </a:prstGeom>
            <a:solidFill>
              <a:srgbClr val="44546A"/>
            </a:solidFill>
            <a:ln w="317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spcFirstLastPara="0" vert="horz" wrap="square" lIns="25708" tIns="25708" rIns="25708" bIns="25708" numCol="1" spcCol="907" anchor="ctr" anchorCtr="0">
              <a:no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4904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Блок </a:t>
              </a:r>
              <a:r>
                <a:rPr lang="ru-RU" sz="6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kumimoji="0" lang="ru-RU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- 6</a:t>
              </a:r>
              <a:endPara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7" name="Группа 466"/>
          <p:cNvGrpSpPr/>
          <p:nvPr/>
        </p:nvGrpSpPr>
        <p:grpSpPr>
          <a:xfrm>
            <a:off x="745247" y="3457840"/>
            <a:ext cx="828000" cy="324000"/>
            <a:chOff x="96371" y="2286354"/>
            <a:chExt cx="982272" cy="345660"/>
          </a:xfrm>
        </p:grpSpPr>
        <p:sp>
          <p:nvSpPr>
            <p:cNvPr id="468" name="Freeform: Shape 80">
              <a:extLst>
                <a:ext uri="{FF2B5EF4-FFF2-40B4-BE49-F238E27FC236}">
                  <a16:creationId xmlns:a16="http://schemas.microsoft.com/office/drawing/2014/main" id="{8508AF27-855E-48C4-8F6C-4FDCC37F7A9B}"/>
                </a:ext>
              </a:extLst>
            </p:cNvPr>
            <p:cNvSpPr/>
            <p:nvPr/>
          </p:nvSpPr>
          <p:spPr>
            <a:xfrm>
              <a:off x="96371" y="2286354"/>
              <a:ext cx="899547" cy="276557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>
              <a:outerShdw dist="38100" dir="2700000" sx="101000" sy="101000" algn="tl" rotWithShape="0">
                <a:schemeClr val="accent1">
                  <a:lumMod val="50000"/>
                </a:schemeClr>
              </a:outerShdw>
            </a:effectLst>
          </p:spPr>
          <p:txBody>
            <a:bodyPr spcFirstLastPara="0" vert="horz" wrap="square" lIns="6349" tIns="6349" rIns="6349" bIns="36000" numCol="1" spcCol="907" anchor="ctr" anchorCtr="0">
              <a:no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44234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7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Белорусская АЭС</a:t>
              </a:r>
              <a:endParaRPr lang="en-US" sz="7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Freeform: Shape 81">
              <a:extLst>
                <a:ext uri="{FF2B5EF4-FFF2-40B4-BE49-F238E27FC236}">
                  <a16:creationId xmlns:a16="http://schemas.microsoft.com/office/drawing/2014/main" id="{272E622D-CAA0-47CC-B4F7-7702178AFA44}"/>
                </a:ext>
              </a:extLst>
            </p:cNvPr>
            <p:cNvSpPr/>
            <p:nvPr/>
          </p:nvSpPr>
          <p:spPr>
            <a:xfrm>
              <a:off x="575949" y="2525859"/>
              <a:ext cx="502694" cy="106155"/>
            </a:xfrm>
            <a:prstGeom prst="rect">
              <a:avLst/>
            </a:prstGeom>
            <a:solidFill>
              <a:srgbClr val="44546A"/>
            </a:solidFill>
            <a:ln w="317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spcFirstLastPara="0" vert="horz" wrap="square" lIns="25708" tIns="25708" rIns="25708" bIns="25708" numCol="1" spcCol="907" anchor="ctr" anchorCtr="0">
              <a:no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4904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Блок 2</a:t>
              </a:r>
              <a:endPara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0" name="Группа 469"/>
          <p:cNvGrpSpPr/>
          <p:nvPr/>
        </p:nvGrpSpPr>
        <p:grpSpPr>
          <a:xfrm>
            <a:off x="1622569" y="3457840"/>
            <a:ext cx="828000" cy="324000"/>
            <a:chOff x="96371" y="2286354"/>
            <a:chExt cx="982272" cy="345660"/>
          </a:xfrm>
        </p:grpSpPr>
        <p:sp>
          <p:nvSpPr>
            <p:cNvPr id="471" name="Freeform: Shape 80">
              <a:extLst>
                <a:ext uri="{FF2B5EF4-FFF2-40B4-BE49-F238E27FC236}">
                  <a16:creationId xmlns:a16="http://schemas.microsoft.com/office/drawing/2014/main" id="{8508AF27-855E-48C4-8F6C-4FDCC37F7A9B}"/>
                </a:ext>
              </a:extLst>
            </p:cNvPr>
            <p:cNvSpPr/>
            <p:nvPr/>
          </p:nvSpPr>
          <p:spPr>
            <a:xfrm>
              <a:off x="96371" y="2286354"/>
              <a:ext cx="899547" cy="276557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>
              <a:outerShdw dist="38100" dir="2700000" sx="101000" sy="101000" algn="tl" rotWithShape="0">
                <a:schemeClr val="accent1">
                  <a:lumMod val="50000"/>
                </a:schemeClr>
              </a:outerShdw>
            </a:effectLst>
          </p:spPr>
          <p:txBody>
            <a:bodyPr spcFirstLastPara="0" vert="horz" wrap="square" lIns="6349" tIns="6349" rIns="6349" bIns="65706" numCol="1" spcCol="907" anchor="ctr" anchorCtr="0">
              <a:no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44234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7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АЭС </a:t>
              </a:r>
              <a:r>
                <a:rPr lang="ru-RU" sz="700" b="1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Сюйдапу</a:t>
              </a:r>
              <a:endParaRPr lang="en-US" sz="7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Freeform: Shape 81">
              <a:extLst>
                <a:ext uri="{FF2B5EF4-FFF2-40B4-BE49-F238E27FC236}">
                  <a16:creationId xmlns:a16="http://schemas.microsoft.com/office/drawing/2014/main" id="{272E622D-CAA0-47CC-B4F7-7702178AFA44}"/>
                </a:ext>
              </a:extLst>
            </p:cNvPr>
            <p:cNvSpPr/>
            <p:nvPr/>
          </p:nvSpPr>
          <p:spPr>
            <a:xfrm>
              <a:off x="575949" y="2525859"/>
              <a:ext cx="502694" cy="106155"/>
            </a:xfrm>
            <a:prstGeom prst="rect">
              <a:avLst/>
            </a:prstGeom>
            <a:solidFill>
              <a:srgbClr val="44546A"/>
            </a:solidFill>
            <a:ln w="317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spcFirstLastPara="0" vert="horz" wrap="square" lIns="25708" tIns="25708" rIns="25708" bIns="25708" numCol="1" spcCol="907" anchor="ctr" anchorCtr="0">
              <a:no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4904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Блок </a:t>
              </a:r>
              <a:r>
                <a:rPr lang="ru-RU" sz="6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kumimoji="0" lang="ru-RU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- 4</a:t>
              </a:r>
              <a:endPara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3" name="Группа 472"/>
          <p:cNvGrpSpPr/>
          <p:nvPr/>
        </p:nvGrpSpPr>
        <p:grpSpPr>
          <a:xfrm>
            <a:off x="2558979" y="3457840"/>
            <a:ext cx="828000" cy="324000"/>
            <a:chOff x="96371" y="2286354"/>
            <a:chExt cx="982272" cy="345660"/>
          </a:xfrm>
        </p:grpSpPr>
        <p:sp>
          <p:nvSpPr>
            <p:cNvPr id="474" name="Freeform: Shape 80">
              <a:extLst>
                <a:ext uri="{FF2B5EF4-FFF2-40B4-BE49-F238E27FC236}">
                  <a16:creationId xmlns:a16="http://schemas.microsoft.com/office/drawing/2014/main" id="{8508AF27-855E-48C4-8F6C-4FDCC37F7A9B}"/>
                </a:ext>
              </a:extLst>
            </p:cNvPr>
            <p:cNvSpPr/>
            <p:nvPr/>
          </p:nvSpPr>
          <p:spPr>
            <a:xfrm>
              <a:off x="96371" y="2286354"/>
              <a:ext cx="899547" cy="276557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>
              <a:outerShdw dist="38100" dir="2700000" sx="101000" sy="101000" algn="tl" rotWithShape="0">
                <a:schemeClr val="accent1">
                  <a:lumMod val="50000"/>
                </a:schemeClr>
              </a:outerShdw>
            </a:effectLst>
          </p:spPr>
          <p:txBody>
            <a:bodyPr spcFirstLastPara="0" vert="horz" wrap="square" lIns="6349" tIns="6349" rIns="6349" bIns="65706" numCol="1" spcCol="907" anchor="ctr" anchorCtr="0">
              <a:no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44234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7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АЭС </a:t>
              </a:r>
              <a:r>
                <a:rPr lang="ru-RU" sz="700" b="1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Куданкулам</a:t>
              </a:r>
              <a:endParaRPr lang="en-US" sz="7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5" name="Freeform: Shape 81">
              <a:extLst>
                <a:ext uri="{FF2B5EF4-FFF2-40B4-BE49-F238E27FC236}">
                  <a16:creationId xmlns:a16="http://schemas.microsoft.com/office/drawing/2014/main" id="{272E622D-CAA0-47CC-B4F7-7702178AFA44}"/>
                </a:ext>
              </a:extLst>
            </p:cNvPr>
            <p:cNvSpPr/>
            <p:nvPr/>
          </p:nvSpPr>
          <p:spPr>
            <a:xfrm>
              <a:off x="575949" y="2525859"/>
              <a:ext cx="502694" cy="106155"/>
            </a:xfrm>
            <a:prstGeom prst="rect">
              <a:avLst/>
            </a:prstGeom>
            <a:solidFill>
              <a:srgbClr val="44546A"/>
            </a:solidFill>
            <a:ln w="317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spcFirstLastPara="0" vert="horz" wrap="square" lIns="25708" tIns="25708" rIns="25708" bIns="25708" numCol="1" spcCol="907" anchor="ctr" anchorCtr="0">
              <a:no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4904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Блок </a:t>
              </a:r>
              <a:r>
                <a:rPr lang="ru-RU" sz="6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kumimoji="0" lang="ru-RU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- 4</a:t>
              </a:r>
              <a:endPara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6" name="Группа 475"/>
          <p:cNvGrpSpPr/>
          <p:nvPr/>
        </p:nvGrpSpPr>
        <p:grpSpPr>
          <a:xfrm>
            <a:off x="745247" y="3961806"/>
            <a:ext cx="828000" cy="324000"/>
            <a:chOff x="96371" y="2286354"/>
            <a:chExt cx="982272" cy="345660"/>
          </a:xfrm>
        </p:grpSpPr>
        <p:sp>
          <p:nvSpPr>
            <p:cNvPr id="478" name="Freeform: Shape 80">
              <a:extLst>
                <a:ext uri="{FF2B5EF4-FFF2-40B4-BE49-F238E27FC236}">
                  <a16:creationId xmlns:a16="http://schemas.microsoft.com/office/drawing/2014/main" id="{8508AF27-855E-48C4-8F6C-4FDCC37F7A9B}"/>
                </a:ext>
              </a:extLst>
            </p:cNvPr>
            <p:cNvSpPr/>
            <p:nvPr/>
          </p:nvSpPr>
          <p:spPr>
            <a:xfrm>
              <a:off x="96371" y="2286354"/>
              <a:ext cx="899547" cy="276557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>
              <a:outerShdw dist="38100" dir="2700000" sx="101000" sy="101000" algn="tl" rotWithShape="0">
                <a:schemeClr val="accent1">
                  <a:lumMod val="50000"/>
                </a:schemeClr>
              </a:outerShdw>
            </a:effectLst>
          </p:spPr>
          <p:txBody>
            <a:bodyPr spcFirstLastPara="0" vert="horz" wrap="square" lIns="6349" tIns="72000" rIns="6349" bIns="65706" numCol="1" spcCol="907" anchor="ctr" anchorCtr="0">
              <a:no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44234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7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АЭС </a:t>
              </a:r>
              <a:r>
                <a:rPr lang="ru-RU" sz="700" b="1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Куданкулам</a:t>
              </a:r>
              <a:endParaRPr lang="en-US" sz="7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Freeform: Shape 81">
              <a:extLst>
                <a:ext uri="{FF2B5EF4-FFF2-40B4-BE49-F238E27FC236}">
                  <a16:creationId xmlns:a16="http://schemas.microsoft.com/office/drawing/2014/main" id="{272E622D-CAA0-47CC-B4F7-7702178AFA44}"/>
                </a:ext>
              </a:extLst>
            </p:cNvPr>
            <p:cNvSpPr/>
            <p:nvPr/>
          </p:nvSpPr>
          <p:spPr>
            <a:xfrm>
              <a:off x="575949" y="2525859"/>
              <a:ext cx="502694" cy="106155"/>
            </a:xfrm>
            <a:prstGeom prst="rect">
              <a:avLst/>
            </a:prstGeom>
            <a:solidFill>
              <a:srgbClr val="44546A"/>
            </a:solidFill>
            <a:ln w="317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spcFirstLastPara="0" vert="horz" wrap="square" lIns="25708" tIns="25708" rIns="25708" bIns="25708" numCol="1" spcCol="907" anchor="ctr" anchorCtr="0">
              <a:no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4904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Блок </a:t>
              </a:r>
              <a:r>
                <a:rPr lang="ru-RU" sz="600" noProof="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kumimoji="0" lang="ru-RU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- 6</a:t>
              </a:r>
              <a:endPara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1" name="Группа 480"/>
          <p:cNvGrpSpPr/>
          <p:nvPr/>
        </p:nvGrpSpPr>
        <p:grpSpPr>
          <a:xfrm>
            <a:off x="1622569" y="3961806"/>
            <a:ext cx="828000" cy="324000"/>
            <a:chOff x="96371" y="2286354"/>
            <a:chExt cx="982272" cy="345660"/>
          </a:xfrm>
        </p:grpSpPr>
        <p:sp>
          <p:nvSpPr>
            <p:cNvPr id="482" name="Freeform: Shape 80">
              <a:extLst>
                <a:ext uri="{FF2B5EF4-FFF2-40B4-BE49-F238E27FC236}">
                  <a16:creationId xmlns:a16="http://schemas.microsoft.com/office/drawing/2014/main" id="{8508AF27-855E-48C4-8F6C-4FDCC37F7A9B}"/>
                </a:ext>
              </a:extLst>
            </p:cNvPr>
            <p:cNvSpPr/>
            <p:nvPr/>
          </p:nvSpPr>
          <p:spPr>
            <a:xfrm>
              <a:off x="96371" y="2286354"/>
              <a:ext cx="899547" cy="276557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>
              <a:outerShdw dist="38100" dir="2700000" sx="101000" sy="101000" algn="tl" rotWithShape="0">
                <a:schemeClr val="accent1">
                  <a:lumMod val="50000"/>
                </a:schemeClr>
              </a:outerShdw>
            </a:effectLst>
          </p:spPr>
          <p:txBody>
            <a:bodyPr spcFirstLastPara="0" vert="horz" wrap="square" lIns="6349" tIns="6349" rIns="6349" bIns="36000" numCol="1" spcCol="907" anchor="ctr" anchorCtr="0">
              <a:no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44234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7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Тяньваньская АЭС</a:t>
              </a:r>
              <a:endParaRPr lang="en-US" sz="7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Freeform: Shape 81">
              <a:extLst>
                <a:ext uri="{FF2B5EF4-FFF2-40B4-BE49-F238E27FC236}">
                  <a16:creationId xmlns:a16="http://schemas.microsoft.com/office/drawing/2014/main" id="{272E622D-CAA0-47CC-B4F7-7702178AFA44}"/>
                </a:ext>
              </a:extLst>
            </p:cNvPr>
            <p:cNvSpPr/>
            <p:nvPr/>
          </p:nvSpPr>
          <p:spPr>
            <a:xfrm>
              <a:off x="575949" y="2525859"/>
              <a:ext cx="502694" cy="106155"/>
            </a:xfrm>
            <a:prstGeom prst="rect">
              <a:avLst/>
            </a:prstGeom>
            <a:solidFill>
              <a:srgbClr val="44546A"/>
            </a:solidFill>
            <a:ln w="317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spcFirstLastPara="0" vert="horz" wrap="square" lIns="25708" tIns="25708" rIns="25708" bIns="25708" numCol="1" spcCol="907" anchor="ctr" anchorCtr="0">
              <a:no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4904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Блок </a:t>
              </a:r>
              <a:r>
                <a:rPr lang="ru-RU" sz="6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r>
                <a:rPr kumimoji="0" lang="ru-RU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- 8</a:t>
              </a:r>
              <a:endPara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739111" y="4414771"/>
            <a:ext cx="828000" cy="324000"/>
            <a:chOff x="397038" y="4948067"/>
            <a:chExt cx="982272" cy="345660"/>
          </a:xfrm>
        </p:grpSpPr>
        <p:sp>
          <p:nvSpPr>
            <p:cNvPr id="485" name="Freeform: Shape 80">
              <a:extLst>
                <a:ext uri="{FF2B5EF4-FFF2-40B4-BE49-F238E27FC236}">
                  <a16:creationId xmlns:a16="http://schemas.microsoft.com/office/drawing/2014/main" id="{8508AF27-855E-48C4-8F6C-4FDCC37F7A9B}"/>
                </a:ext>
              </a:extLst>
            </p:cNvPr>
            <p:cNvSpPr/>
            <p:nvPr/>
          </p:nvSpPr>
          <p:spPr>
            <a:xfrm>
              <a:off x="397038" y="4948067"/>
              <a:ext cx="899547" cy="276557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>
              <a:outerShdw dist="38100" dir="2700000" sx="101000" sy="101000" algn="tl" rotWithShape="0">
                <a:srgbClr val="6DACDE"/>
              </a:outerShdw>
            </a:effectLst>
          </p:spPr>
          <p:txBody>
            <a:bodyPr spcFirstLastPara="0" vert="horz" wrap="square" lIns="6349" tIns="6349" rIns="6349" bIns="36000" numCol="1" spcCol="907" anchor="ctr" anchorCtr="0">
              <a:no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44234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7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АЭС в Узбекистане</a:t>
              </a:r>
              <a:endParaRPr lang="en-US" sz="7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6" name="Freeform: Shape 81">
              <a:extLst>
                <a:ext uri="{FF2B5EF4-FFF2-40B4-BE49-F238E27FC236}">
                  <a16:creationId xmlns:a16="http://schemas.microsoft.com/office/drawing/2014/main" id="{272E622D-CAA0-47CC-B4F7-7702178AFA44}"/>
                </a:ext>
              </a:extLst>
            </p:cNvPr>
            <p:cNvSpPr/>
            <p:nvPr/>
          </p:nvSpPr>
          <p:spPr>
            <a:xfrm>
              <a:off x="876616" y="5187572"/>
              <a:ext cx="502694" cy="106155"/>
            </a:xfrm>
            <a:prstGeom prst="rect">
              <a:avLst/>
            </a:prstGeom>
            <a:solidFill>
              <a:srgbClr val="44546A"/>
            </a:solidFill>
            <a:ln w="317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spcFirstLastPara="0" vert="horz" wrap="square" lIns="25708" tIns="25708" rIns="25708" bIns="25708" numCol="1" spcCol="907" anchor="ctr" anchorCtr="0">
              <a:no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4904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Блок </a:t>
              </a:r>
              <a:r>
                <a:rPr lang="ru-RU" sz="600" noProof="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kumimoji="0" lang="ru-RU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- 2</a:t>
              </a:r>
              <a:endPara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88" name="Freeform: Shape 80">
            <a:extLst>
              <a:ext uri="{FF2B5EF4-FFF2-40B4-BE49-F238E27FC236}">
                <a16:creationId xmlns:a16="http://schemas.microsoft.com/office/drawing/2014/main" id="{8508AF27-855E-48C4-8F6C-4FDCC37F7A9B}"/>
              </a:ext>
            </a:extLst>
          </p:cNvPr>
          <p:cNvSpPr/>
          <p:nvPr/>
        </p:nvSpPr>
        <p:spPr>
          <a:xfrm>
            <a:off x="2556998" y="3965487"/>
            <a:ext cx="758267" cy="259227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44546A"/>
            </a:solidFill>
            <a:prstDash val="solid"/>
            <a:miter lim="800000"/>
          </a:ln>
          <a:effectLst>
            <a:outerShdw dist="38100" dir="2700000" sx="101000" sy="101000" algn="tl" rotWithShape="0">
              <a:schemeClr val="accent1">
                <a:lumMod val="50000"/>
              </a:schemeClr>
            </a:outerShdw>
          </a:effectLst>
        </p:spPr>
        <p:txBody>
          <a:bodyPr spcFirstLastPara="0" vert="horz" wrap="square" lIns="6349" tIns="6349" rIns="6349" bIns="36000" numCol="1" spcCol="907" anchor="ctr" anchorCtr="0">
            <a:no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444234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7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ЦЯНТ Боливия</a:t>
            </a:r>
            <a:endParaRPr lang="en-US" sz="700" b="1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6" name="Группа 495"/>
          <p:cNvGrpSpPr/>
          <p:nvPr/>
        </p:nvGrpSpPr>
        <p:grpSpPr>
          <a:xfrm>
            <a:off x="745246" y="4869360"/>
            <a:ext cx="1527811" cy="324000"/>
            <a:chOff x="397038" y="4948067"/>
            <a:chExt cx="982272" cy="345660"/>
          </a:xfrm>
        </p:grpSpPr>
        <p:sp>
          <p:nvSpPr>
            <p:cNvPr id="497" name="Freeform: Shape 80">
              <a:extLst>
                <a:ext uri="{FF2B5EF4-FFF2-40B4-BE49-F238E27FC236}">
                  <a16:creationId xmlns:a16="http://schemas.microsoft.com/office/drawing/2014/main" id="{8508AF27-855E-48C4-8F6C-4FDCC37F7A9B}"/>
                </a:ext>
              </a:extLst>
            </p:cNvPr>
            <p:cNvSpPr/>
            <p:nvPr/>
          </p:nvSpPr>
          <p:spPr>
            <a:xfrm>
              <a:off x="397038" y="4948067"/>
              <a:ext cx="899547" cy="276557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>
              <a:outerShdw dist="38100" dir="2700000" sx="101000" sy="101000" algn="tl" rotWithShape="0">
                <a:srgbClr val="6DACDE"/>
              </a:outerShdw>
            </a:effectLst>
          </p:spPr>
          <p:txBody>
            <a:bodyPr spcFirstLastPara="0" vert="horz" wrap="square" lIns="6349" tIns="6349" rIns="6349" bIns="36000" numCol="1" spcCol="907" anchor="ctr" anchorCtr="0">
              <a:no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44234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7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Условные блоки*</a:t>
              </a:r>
              <a:endParaRPr lang="en-US" sz="7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Freeform: Shape 81">
              <a:extLst>
                <a:ext uri="{FF2B5EF4-FFF2-40B4-BE49-F238E27FC236}">
                  <a16:creationId xmlns:a16="http://schemas.microsoft.com/office/drawing/2014/main" id="{272E622D-CAA0-47CC-B4F7-7702178AFA44}"/>
                </a:ext>
              </a:extLst>
            </p:cNvPr>
            <p:cNvSpPr/>
            <p:nvPr/>
          </p:nvSpPr>
          <p:spPr>
            <a:xfrm>
              <a:off x="876616" y="5187572"/>
              <a:ext cx="502694" cy="106155"/>
            </a:xfrm>
            <a:prstGeom prst="rect">
              <a:avLst/>
            </a:prstGeom>
            <a:solidFill>
              <a:srgbClr val="44546A"/>
            </a:solidFill>
            <a:ln w="317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spcFirstLastPara="0" vert="horz" wrap="square" lIns="25708" tIns="25708" rIns="25708" bIns="25708" numCol="1" spcCol="907" anchor="ctr" anchorCtr="0">
              <a:no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4904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9 Блоков</a:t>
              </a:r>
              <a:endPara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02" name="Группа 501"/>
          <p:cNvGrpSpPr/>
          <p:nvPr/>
        </p:nvGrpSpPr>
        <p:grpSpPr>
          <a:xfrm>
            <a:off x="10024094" y="1956260"/>
            <a:ext cx="828000" cy="324000"/>
            <a:chOff x="105775" y="2294747"/>
            <a:chExt cx="972868" cy="337267"/>
          </a:xfrm>
        </p:grpSpPr>
        <p:sp>
          <p:nvSpPr>
            <p:cNvPr id="503" name="Freeform: Shape 81">
              <a:extLst>
                <a:ext uri="{FF2B5EF4-FFF2-40B4-BE49-F238E27FC236}">
                  <a16:creationId xmlns:a16="http://schemas.microsoft.com/office/drawing/2014/main" id="{272E622D-CAA0-47CC-B4F7-7702178AFA44}"/>
                </a:ext>
              </a:extLst>
            </p:cNvPr>
            <p:cNvSpPr/>
            <p:nvPr/>
          </p:nvSpPr>
          <p:spPr>
            <a:xfrm>
              <a:off x="133286" y="2352911"/>
              <a:ext cx="809592" cy="106155"/>
            </a:xfrm>
            <a:prstGeom prst="rect">
              <a:avLst/>
            </a:prstGeom>
            <a:solidFill>
              <a:srgbClr val="44546A"/>
            </a:solidFill>
            <a:ln w="317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spcFirstLastPara="0" vert="horz" wrap="square" lIns="25708" tIns="25708" rIns="25708" bIns="25708" numCol="1" spcCol="907" anchor="ctr" anchorCtr="0">
              <a:no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4904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Блок 2</a:t>
              </a:r>
              <a:endPara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Freeform: Shape 80">
              <a:extLst>
                <a:ext uri="{FF2B5EF4-FFF2-40B4-BE49-F238E27FC236}">
                  <a16:creationId xmlns:a16="http://schemas.microsoft.com/office/drawing/2014/main" id="{8508AF27-855E-48C4-8F6C-4FDCC37F7A9B}"/>
                </a:ext>
              </a:extLst>
            </p:cNvPr>
            <p:cNvSpPr/>
            <p:nvPr/>
          </p:nvSpPr>
          <p:spPr>
            <a:xfrm>
              <a:off x="105775" y="2294747"/>
              <a:ext cx="899547" cy="276557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>
              <a:outerShdw dist="38100" dir="2700000" sx="101000" sy="101000" algn="tl" rotWithShape="0">
                <a:schemeClr val="accent1">
                  <a:lumMod val="50000"/>
                </a:schemeClr>
              </a:outerShdw>
            </a:effectLst>
          </p:spPr>
          <p:txBody>
            <a:bodyPr spcFirstLastPara="0" vert="horz" wrap="square" lIns="6349" tIns="6349" rIns="6349" bIns="65706" numCol="1" spcCol="907" anchor="ctr" anchorCtr="0">
              <a:no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44234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7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ЛАЭС-2 </a:t>
              </a:r>
              <a:endParaRPr lang="en-US" sz="7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Freeform: Shape 81">
              <a:extLst>
                <a:ext uri="{FF2B5EF4-FFF2-40B4-BE49-F238E27FC236}">
                  <a16:creationId xmlns:a16="http://schemas.microsoft.com/office/drawing/2014/main" id="{272E622D-CAA0-47CC-B4F7-7702178AFA44}"/>
                </a:ext>
              </a:extLst>
            </p:cNvPr>
            <p:cNvSpPr/>
            <p:nvPr/>
          </p:nvSpPr>
          <p:spPr>
            <a:xfrm>
              <a:off x="575949" y="2525859"/>
              <a:ext cx="502694" cy="106155"/>
            </a:xfrm>
            <a:prstGeom prst="rect">
              <a:avLst/>
            </a:prstGeom>
            <a:solidFill>
              <a:srgbClr val="44546A"/>
            </a:solidFill>
            <a:ln w="317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spcFirstLastPara="0" vert="horz" wrap="square" lIns="25708" tIns="25708" rIns="25708" bIns="25708" numCol="1" spcCol="907" anchor="ctr" anchorCtr="0">
              <a:no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4904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Блок 2</a:t>
              </a:r>
              <a:endPara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0" name="Группа 509"/>
          <p:cNvGrpSpPr/>
          <p:nvPr/>
        </p:nvGrpSpPr>
        <p:grpSpPr>
          <a:xfrm>
            <a:off x="9117886" y="4139054"/>
            <a:ext cx="765597" cy="265678"/>
            <a:chOff x="105775" y="2294747"/>
            <a:chExt cx="899547" cy="276557"/>
          </a:xfrm>
        </p:grpSpPr>
        <p:sp>
          <p:nvSpPr>
            <p:cNvPr id="511" name="Freeform: Shape 81">
              <a:extLst>
                <a:ext uri="{FF2B5EF4-FFF2-40B4-BE49-F238E27FC236}">
                  <a16:creationId xmlns:a16="http://schemas.microsoft.com/office/drawing/2014/main" id="{272E622D-CAA0-47CC-B4F7-7702178AFA44}"/>
                </a:ext>
              </a:extLst>
            </p:cNvPr>
            <p:cNvSpPr/>
            <p:nvPr/>
          </p:nvSpPr>
          <p:spPr>
            <a:xfrm>
              <a:off x="133286" y="2352911"/>
              <a:ext cx="809592" cy="106155"/>
            </a:xfrm>
            <a:prstGeom prst="rect">
              <a:avLst/>
            </a:prstGeom>
            <a:solidFill>
              <a:srgbClr val="44546A"/>
            </a:solidFill>
            <a:ln w="317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spcFirstLastPara="0" vert="horz" wrap="square" lIns="25708" tIns="25708" rIns="25708" bIns="25708" numCol="1" spcCol="907" anchor="ctr" anchorCtr="0">
              <a:no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4904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Блок 2</a:t>
              </a:r>
              <a:endPara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" name="Freeform: Shape 80">
              <a:extLst>
                <a:ext uri="{FF2B5EF4-FFF2-40B4-BE49-F238E27FC236}">
                  <a16:creationId xmlns:a16="http://schemas.microsoft.com/office/drawing/2014/main" id="{8508AF27-855E-48C4-8F6C-4FDCC37F7A9B}"/>
                </a:ext>
              </a:extLst>
            </p:cNvPr>
            <p:cNvSpPr/>
            <p:nvPr/>
          </p:nvSpPr>
          <p:spPr>
            <a:xfrm>
              <a:off x="105775" y="2294747"/>
              <a:ext cx="899547" cy="276557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>
              <a:outerShdw dist="38100" dir="2700000" sx="101000" sy="101000" algn="tl" rotWithShape="0">
                <a:schemeClr val="accent1">
                  <a:lumMod val="50000"/>
                </a:schemeClr>
              </a:outerShdw>
            </a:effectLst>
          </p:spPr>
          <p:txBody>
            <a:bodyPr spcFirstLastPara="0" vert="horz" wrap="square" lIns="6349" tIns="6349" rIns="6349" bIns="65706" numCol="1" spcCol="907" anchor="ctr" anchorCtr="0">
              <a:no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44234">
                <a:spcAft>
                  <a:spcPts val="0"/>
                </a:spcAft>
                <a:defRPr/>
              </a:pPr>
              <a:r>
                <a:rPr lang="ru-RU" sz="7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ФЦП «Развитие»</a:t>
              </a:r>
              <a:endParaRPr lang="en-US" sz="7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47" name="Группа 546"/>
          <p:cNvGrpSpPr/>
          <p:nvPr/>
        </p:nvGrpSpPr>
        <p:grpSpPr>
          <a:xfrm>
            <a:off x="9123602" y="1951703"/>
            <a:ext cx="828000" cy="324000"/>
            <a:chOff x="105775" y="2294747"/>
            <a:chExt cx="972868" cy="337267"/>
          </a:xfrm>
        </p:grpSpPr>
        <p:sp>
          <p:nvSpPr>
            <p:cNvPr id="548" name="Freeform: Shape 81">
              <a:extLst>
                <a:ext uri="{FF2B5EF4-FFF2-40B4-BE49-F238E27FC236}">
                  <a16:creationId xmlns:a16="http://schemas.microsoft.com/office/drawing/2014/main" id="{272E622D-CAA0-47CC-B4F7-7702178AFA44}"/>
                </a:ext>
              </a:extLst>
            </p:cNvPr>
            <p:cNvSpPr/>
            <p:nvPr/>
          </p:nvSpPr>
          <p:spPr>
            <a:xfrm>
              <a:off x="133286" y="2352911"/>
              <a:ext cx="809592" cy="106155"/>
            </a:xfrm>
            <a:prstGeom prst="rect">
              <a:avLst/>
            </a:prstGeom>
            <a:solidFill>
              <a:srgbClr val="44546A"/>
            </a:solidFill>
            <a:ln w="317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spcFirstLastPara="0" vert="horz" wrap="square" lIns="25708" tIns="25708" rIns="25708" bIns="25708" numCol="1" spcCol="907" anchor="ctr" anchorCtr="0">
              <a:no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4904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Блок 2</a:t>
              </a:r>
              <a:endPara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9" name="Freeform: Shape 80">
              <a:extLst>
                <a:ext uri="{FF2B5EF4-FFF2-40B4-BE49-F238E27FC236}">
                  <a16:creationId xmlns:a16="http://schemas.microsoft.com/office/drawing/2014/main" id="{8508AF27-855E-48C4-8F6C-4FDCC37F7A9B}"/>
                </a:ext>
              </a:extLst>
            </p:cNvPr>
            <p:cNvSpPr/>
            <p:nvPr/>
          </p:nvSpPr>
          <p:spPr>
            <a:xfrm>
              <a:off x="105775" y="2294747"/>
              <a:ext cx="899547" cy="276557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>
              <a:outerShdw dist="38100" dir="2700000" sx="101000" sy="101000" algn="tl" rotWithShape="0">
                <a:schemeClr val="accent1">
                  <a:lumMod val="50000"/>
                </a:schemeClr>
              </a:outerShdw>
            </a:effectLst>
          </p:spPr>
          <p:txBody>
            <a:bodyPr spcFirstLastPara="0" vert="horz" wrap="square" lIns="6349" tIns="6349" rIns="6349" bIns="65706" numCol="1" spcCol="907" anchor="ctr" anchorCtr="0">
              <a:no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44234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7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КуАЭС-2</a:t>
              </a:r>
            </a:p>
          </p:txBody>
        </p:sp>
        <p:sp>
          <p:nvSpPr>
            <p:cNvPr id="550" name="Freeform: Shape 81">
              <a:extLst>
                <a:ext uri="{FF2B5EF4-FFF2-40B4-BE49-F238E27FC236}">
                  <a16:creationId xmlns:a16="http://schemas.microsoft.com/office/drawing/2014/main" id="{272E622D-CAA0-47CC-B4F7-7702178AFA44}"/>
                </a:ext>
              </a:extLst>
            </p:cNvPr>
            <p:cNvSpPr/>
            <p:nvPr/>
          </p:nvSpPr>
          <p:spPr>
            <a:xfrm>
              <a:off x="575949" y="2525859"/>
              <a:ext cx="502694" cy="106155"/>
            </a:xfrm>
            <a:prstGeom prst="rect">
              <a:avLst/>
            </a:prstGeom>
            <a:solidFill>
              <a:srgbClr val="44546A"/>
            </a:solidFill>
            <a:ln w="317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spcFirstLastPara="0" vert="horz" wrap="square" lIns="25708" tIns="25708" rIns="25708" bIns="25708" numCol="1" spcCol="907" anchor="ctr" anchorCtr="0">
              <a:no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4904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Блок 1 - </a:t>
              </a:r>
              <a:r>
                <a:rPr lang="ru-RU" sz="6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51" name="Группа 550"/>
          <p:cNvGrpSpPr/>
          <p:nvPr/>
        </p:nvGrpSpPr>
        <p:grpSpPr>
          <a:xfrm>
            <a:off x="10052891" y="4139054"/>
            <a:ext cx="536294" cy="265109"/>
            <a:chOff x="105775" y="2294747"/>
            <a:chExt cx="899547" cy="276557"/>
          </a:xfrm>
        </p:grpSpPr>
        <p:sp>
          <p:nvSpPr>
            <p:cNvPr id="552" name="Freeform: Shape 81">
              <a:extLst>
                <a:ext uri="{FF2B5EF4-FFF2-40B4-BE49-F238E27FC236}">
                  <a16:creationId xmlns:a16="http://schemas.microsoft.com/office/drawing/2014/main" id="{272E622D-CAA0-47CC-B4F7-7702178AFA44}"/>
                </a:ext>
              </a:extLst>
            </p:cNvPr>
            <p:cNvSpPr/>
            <p:nvPr/>
          </p:nvSpPr>
          <p:spPr>
            <a:xfrm>
              <a:off x="133286" y="2352911"/>
              <a:ext cx="809592" cy="106155"/>
            </a:xfrm>
            <a:prstGeom prst="rect">
              <a:avLst/>
            </a:prstGeom>
            <a:solidFill>
              <a:srgbClr val="44546A"/>
            </a:solidFill>
            <a:ln w="317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spcFirstLastPara="0" vert="horz" wrap="square" lIns="25708" tIns="25708" rIns="25708" bIns="25708" numCol="1" spcCol="907" anchor="ctr" anchorCtr="0">
              <a:no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4904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Блок 2</a:t>
              </a:r>
              <a:endPara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" name="Freeform: Shape 80">
              <a:extLst>
                <a:ext uri="{FF2B5EF4-FFF2-40B4-BE49-F238E27FC236}">
                  <a16:creationId xmlns:a16="http://schemas.microsoft.com/office/drawing/2014/main" id="{8508AF27-855E-48C4-8F6C-4FDCC37F7A9B}"/>
                </a:ext>
              </a:extLst>
            </p:cNvPr>
            <p:cNvSpPr/>
            <p:nvPr/>
          </p:nvSpPr>
          <p:spPr>
            <a:xfrm>
              <a:off x="105775" y="2294747"/>
              <a:ext cx="899547" cy="276557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>
              <a:outerShdw dist="38100" dir="2700000" sx="101000" sy="101000" algn="tl" rotWithShape="0">
                <a:schemeClr val="accent1">
                  <a:lumMod val="50000"/>
                </a:schemeClr>
              </a:outerShdw>
            </a:effectLst>
          </p:spPr>
          <p:txBody>
            <a:bodyPr spcFirstLastPara="0" vert="horz" wrap="square" lIns="6349" tIns="6349" rIns="6349" bIns="65706" numCol="1" spcCol="907" anchor="ctr" anchorCtr="0">
              <a:no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44234">
                <a:spcAft>
                  <a:spcPts val="0"/>
                </a:spcAft>
                <a:defRPr/>
              </a:pPr>
              <a:r>
                <a:rPr lang="ru-RU" sz="7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Брест</a:t>
              </a:r>
              <a:endParaRPr lang="en-US" sz="7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57" name="Группа 556"/>
          <p:cNvGrpSpPr/>
          <p:nvPr/>
        </p:nvGrpSpPr>
        <p:grpSpPr>
          <a:xfrm>
            <a:off x="9117887" y="4506689"/>
            <a:ext cx="536294" cy="265109"/>
            <a:chOff x="105775" y="2294747"/>
            <a:chExt cx="899547" cy="276557"/>
          </a:xfrm>
        </p:grpSpPr>
        <p:sp>
          <p:nvSpPr>
            <p:cNvPr id="558" name="Freeform: Shape 81">
              <a:extLst>
                <a:ext uri="{FF2B5EF4-FFF2-40B4-BE49-F238E27FC236}">
                  <a16:creationId xmlns:a16="http://schemas.microsoft.com/office/drawing/2014/main" id="{272E622D-CAA0-47CC-B4F7-7702178AFA44}"/>
                </a:ext>
              </a:extLst>
            </p:cNvPr>
            <p:cNvSpPr/>
            <p:nvPr/>
          </p:nvSpPr>
          <p:spPr>
            <a:xfrm>
              <a:off x="133286" y="2352911"/>
              <a:ext cx="809592" cy="106155"/>
            </a:xfrm>
            <a:prstGeom prst="rect">
              <a:avLst/>
            </a:prstGeom>
            <a:solidFill>
              <a:srgbClr val="44546A"/>
            </a:solidFill>
            <a:ln w="317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spcFirstLastPara="0" vert="horz" wrap="square" lIns="25708" tIns="25708" rIns="25708" bIns="25708" numCol="1" spcCol="907" anchor="ctr" anchorCtr="0">
              <a:no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4904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Блок 2</a:t>
              </a:r>
              <a:endPara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9" name="Freeform: Shape 80">
              <a:extLst>
                <a:ext uri="{FF2B5EF4-FFF2-40B4-BE49-F238E27FC236}">
                  <a16:creationId xmlns:a16="http://schemas.microsoft.com/office/drawing/2014/main" id="{8508AF27-855E-48C4-8F6C-4FDCC37F7A9B}"/>
                </a:ext>
              </a:extLst>
            </p:cNvPr>
            <p:cNvSpPr/>
            <p:nvPr/>
          </p:nvSpPr>
          <p:spPr>
            <a:xfrm>
              <a:off x="105775" y="2294747"/>
              <a:ext cx="899547" cy="276557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>
              <a:outerShdw dist="38100" dir="2700000" sx="101000" sy="101000" algn="tl" rotWithShape="0">
                <a:schemeClr val="accent1">
                  <a:lumMod val="50000"/>
                </a:schemeClr>
              </a:outerShdw>
            </a:effectLst>
          </p:spPr>
          <p:txBody>
            <a:bodyPr spcFirstLastPara="0" vert="horz" wrap="square" lIns="6349" tIns="6349" rIns="6349" bIns="65706" numCol="1" spcCol="907" anchor="ctr" anchorCtr="0">
              <a:no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44234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7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ПРК</a:t>
              </a:r>
              <a:endParaRPr lang="en-US" sz="7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0" name="Группа 559"/>
          <p:cNvGrpSpPr/>
          <p:nvPr/>
        </p:nvGrpSpPr>
        <p:grpSpPr>
          <a:xfrm>
            <a:off x="10052891" y="4506689"/>
            <a:ext cx="536294" cy="265109"/>
            <a:chOff x="105775" y="2294747"/>
            <a:chExt cx="899547" cy="276557"/>
          </a:xfrm>
        </p:grpSpPr>
        <p:sp>
          <p:nvSpPr>
            <p:cNvPr id="561" name="Freeform: Shape 81">
              <a:extLst>
                <a:ext uri="{FF2B5EF4-FFF2-40B4-BE49-F238E27FC236}">
                  <a16:creationId xmlns:a16="http://schemas.microsoft.com/office/drawing/2014/main" id="{272E622D-CAA0-47CC-B4F7-7702178AFA44}"/>
                </a:ext>
              </a:extLst>
            </p:cNvPr>
            <p:cNvSpPr/>
            <p:nvPr/>
          </p:nvSpPr>
          <p:spPr>
            <a:xfrm>
              <a:off x="133286" y="2352911"/>
              <a:ext cx="809592" cy="106155"/>
            </a:xfrm>
            <a:prstGeom prst="rect">
              <a:avLst/>
            </a:prstGeom>
            <a:solidFill>
              <a:srgbClr val="44546A"/>
            </a:solidFill>
            <a:ln w="317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spcFirstLastPara="0" vert="horz" wrap="square" lIns="25708" tIns="25708" rIns="25708" bIns="25708" numCol="1" spcCol="907" anchor="ctr" anchorCtr="0">
              <a:no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4904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Блок 2</a:t>
              </a:r>
              <a:endPara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2" name="Freeform: Shape 80">
              <a:extLst>
                <a:ext uri="{FF2B5EF4-FFF2-40B4-BE49-F238E27FC236}">
                  <a16:creationId xmlns:a16="http://schemas.microsoft.com/office/drawing/2014/main" id="{8508AF27-855E-48C4-8F6C-4FDCC37F7A9B}"/>
                </a:ext>
              </a:extLst>
            </p:cNvPr>
            <p:cNvSpPr/>
            <p:nvPr/>
          </p:nvSpPr>
          <p:spPr>
            <a:xfrm>
              <a:off x="105775" y="2294747"/>
              <a:ext cx="899547" cy="276557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>
              <a:outerShdw dist="38100" dir="2700000" sx="101000" sy="101000" algn="tl" rotWithShape="0">
                <a:schemeClr val="accent1">
                  <a:lumMod val="50000"/>
                </a:schemeClr>
              </a:outerShdw>
            </a:effectLst>
          </p:spPr>
          <p:txBody>
            <a:bodyPr spcFirstLastPara="0" vert="horz" wrap="square" lIns="6349" tIns="6349" rIns="6349" bIns="65706" numCol="1" spcCol="907" anchor="ctr" anchorCtr="0">
              <a:no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44234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7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МАЯК</a:t>
              </a:r>
              <a:endParaRPr lang="en-US" sz="7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68" name="Freeform: Shape 80">
            <a:extLst>
              <a:ext uri="{FF2B5EF4-FFF2-40B4-BE49-F238E27FC236}">
                <a16:creationId xmlns:a16="http://schemas.microsoft.com/office/drawing/2014/main" id="{8508AF27-855E-48C4-8F6C-4FDCC37F7A9B}"/>
              </a:ext>
            </a:extLst>
          </p:cNvPr>
          <p:cNvSpPr/>
          <p:nvPr/>
        </p:nvSpPr>
        <p:spPr>
          <a:xfrm>
            <a:off x="9117886" y="4886808"/>
            <a:ext cx="765597" cy="26567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44546A"/>
            </a:solidFill>
            <a:prstDash val="solid"/>
            <a:miter lim="800000"/>
          </a:ln>
          <a:effectLst>
            <a:outerShdw dist="38100" dir="2700000" sx="101000" sy="101000" algn="tl" rotWithShape="0">
              <a:schemeClr val="accent1">
                <a:lumMod val="50000"/>
              </a:schemeClr>
            </a:outerShdw>
          </a:effectLst>
        </p:spPr>
        <p:txBody>
          <a:bodyPr spcFirstLastPara="0" vert="horz" wrap="square" lIns="6349" tIns="6349" rIns="6349" bIns="65706" numCol="1" spcCol="907" anchor="ctr" anchorCtr="0">
            <a:no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44234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7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хранения</a:t>
            </a:r>
            <a:endParaRPr lang="en-US" sz="700" b="1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69" name="Группа 568"/>
          <p:cNvGrpSpPr/>
          <p:nvPr/>
        </p:nvGrpSpPr>
        <p:grpSpPr>
          <a:xfrm>
            <a:off x="10052890" y="4886808"/>
            <a:ext cx="765597" cy="265678"/>
            <a:chOff x="105775" y="2294747"/>
            <a:chExt cx="899547" cy="276557"/>
          </a:xfrm>
        </p:grpSpPr>
        <p:sp>
          <p:nvSpPr>
            <p:cNvPr id="570" name="Freeform: Shape 81">
              <a:extLst>
                <a:ext uri="{FF2B5EF4-FFF2-40B4-BE49-F238E27FC236}">
                  <a16:creationId xmlns:a16="http://schemas.microsoft.com/office/drawing/2014/main" id="{272E622D-CAA0-47CC-B4F7-7702178AFA44}"/>
                </a:ext>
              </a:extLst>
            </p:cNvPr>
            <p:cNvSpPr/>
            <p:nvPr/>
          </p:nvSpPr>
          <p:spPr>
            <a:xfrm>
              <a:off x="133286" y="2352911"/>
              <a:ext cx="809592" cy="106155"/>
            </a:xfrm>
            <a:prstGeom prst="rect">
              <a:avLst/>
            </a:prstGeom>
            <a:solidFill>
              <a:srgbClr val="44546A"/>
            </a:solidFill>
            <a:ln w="317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spcFirstLastPara="0" vert="horz" wrap="square" lIns="25708" tIns="25708" rIns="25708" bIns="25708" numCol="1" spcCol="907" anchor="ctr" anchorCtr="0">
              <a:no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4904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Блок 2</a:t>
              </a:r>
              <a:endPara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1" name="Freeform: Shape 80">
              <a:extLst>
                <a:ext uri="{FF2B5EF4-FFF2-40B4-BE49-F238E27FC236}">
                  <a16:creationId xmlns:a16="http://schemas.microsoft.com/office/drawing/2014/main" id="{8508AF27-855E-48C4-8F6C-4FDCC37F7A9B}"/>
                </a:ext>
              </a:extLst>
            </p:cNvPr>
            <p:cNvSpPr/>
            <p:nvPr/>
          </p:nvSpPr>
          <p:spPr>
            <a:xfrm>
              <a:off x="105775" y="2294747"/>
              <a:ext cx="899547" cy="276557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>
              <a:outerShdw dist="38100" dir="2700000" sx="101000" sy="101000" algn="tl" rotWithShape="0">
                <a:schemeClr val="accent1">
                  <a:lumMod val="50000"/>
                </a:schemeClr>
              </a:outerShdw>
            </a:effectLst>
          </p:spPr>
          <p:txBody>
            <a:bodyPr spcFirstLastPara="0" vert="horz" wrap="square" lIns="6349" tIns="6349" rIns="6349" bIns="65706" numCol="1" spcCol="907" anchor="ctr" anchorCtr="0">
              <a:no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44234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7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РАО</a:t>
              </a:r>
              <a:endParaRPr lang="en-US" sz="7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79" name="Группа 578"/>
          <p:cNvGrpSpPr/>
          <p:nvPr/>
        </p:nvGrpSpPr>
        <p:grpSpPr>
          <a:xfrm>
            <a:off x="10688285" y="4505633"/>
            <a:ext cx="536294" cy="265109"/>
            <a:chOff x="105775" y="2294747"/>
            <a:chExt cx="899547" cy="276557"/>
          </a:xfrm>
        </p:grpSpPr>
        <p:sp>
          <p:nvSpPr>
            <p:cNvPr id="580" name="Freeform: Shape 81">
              <a:extLst>
                <a:ext uri="{FF2B5EF4-FFF2-40B4-BE49-F238E27FC236}">
                  <a16:creationId xmlns:a16="http://schemas.microsoft.com/office/drawing/2014/main" id="{272E622D-CAA0-47CC-B4F7-7702178AFA44}"/>
                </a:ext>
              </a:extLst>
            </p:cNvPr>
            <p:cNvSpPr/>
            <p:nvPr/>
          </p:nvSpPr>
          <p:spPr>
            <a:xfrm>
              <a:off x="133286" y="2352911"/>
              <a:ext cx="809592" cy="106155"/>
            </a:xfrm>
            <a:prstGeom prst="rect">
              <a:avLst/>
            </a:prstGeom>
            <a:solidFill>
              <a:srgbClr val="44546A"/>
            </a:solidFill>
            <a:ln w="317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spcFirstLastPara="0" vert="horz" wrap="square" lIns="25708" tIns="25708" rIns="25708" bIns="25708" numCol="1" spcCol="907" anchor="ctr" anchorCtr="0">
              <a:no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4904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Блок 2</a:t>
              </a:r>
              <a:endPara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1" name="Freeform: Shape 80">
              <a:extLst>
                <a:ext uri="{FF2B5EF4-FFF2-40B4-BE49-F238E27FC236}">
                  <a16:creationId xmlns:a16="http://schemas.microsoft.com/office/drawing/2014/main" id="{8508AF27-855E-48C4-8F6C-4FDCC37F7A9B}"/>
                </a:ext>
              </a:extLst>
            </p:cNvPr>
            <p:cNvSpPr/>
            <p:nvPr/>
          </p:nvSpPr>
          <p:spPr>
            <a:xfrm>
              <a:off x="105775" y="2294747"/>
              <a:ext cx="899547" cy="276557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>
              <a:outerShdw dist="38100" dir="2700000" sx="101000" sy="101000" algn="tl" rotWithShape="0">
                <a:schemeClr val="accent1">
                  <a:lumMod val="50000"/>
                </a:schemeClr>
              </a:outerShdw>
            </a:effectLst>
          </p:spPr>
          <p:txBody>
            <a:bodyPr spcFirstLastPara="0" vert="horz" wrap="square" lIns="6349" tIns="6349" rIns="6349" bIns="65706" numCol="1" spcCol="907" anchor="ctr" anchorCtr="0">
              <a:no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44234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7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Рудник-6</a:t>
              </a:r>
            </a:p>
          </p:txBody>
        </p:sp>
      </p:grpSp>
      <p:sp>
        <p:nvSpPr>
          <p:cNvPr id="585" name="TextBox 50">
            <a:extLst>
              <a:ext uri="{FF2B5EF4-FFF2-40B4-BE49-F238E27FC236}">
                <a16:creationId xmlns:a16="http://schemas.microsoft.com/office/drawing/2014/main" id="{F44BFCEC-5D3D-4EEF-8864-6B7A6E83C712}"/>
              </a:ext>
            </a:extLst>
          </p:cNvPr>
          <p:cNvSpPr txBox="1"/>
          <p:nvPr/>
        </p:nvSpPr>
        <p:spPr>
          <a:xfrm>
            <a:off x="1100191" y="5713236"/>
            <a:ext cx="1794867" cy="854449"/>
          </a:xfrm>
          <a:prstGeom prst="rect">
            <a:avLst/>
          </a:prstGeom>
          <a:noFill/>
        </p:spPr>
        <p:txBody>
          <a:bodyPr wrap="square" lIns="0" rIns="0" numCol="1" rtlCol="0" anchor="t">
            <a:no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1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29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43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58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5726" algn="l" defTabSz="91429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2871" algn="l" defTabSz="91429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016" algn="l" defTabSz="91429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161" algn="l" defTabSz="91429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defTabSz="1280160">
              <a:spcBef>
                <a:spcPts val="0"/>
              </a:spcBef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rPr>
              <a:t>№ 1 в мире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rPr>
              <a:t> 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Rosatom" panose="020B0503040504020204" pitchFamily="34" charset="-52"/>
              <a:cs typeface="Arial" panose="020B0604020202020204" pitchFamily="34" charset="0"/>
            </a:endParaRPr>
          </a:p>
          <a:p>
            <a:pPr defTabSz="1280160">
              <a:spcBef>
                <a:spcPts val="0"/>
              </a:spcBef>
              <a:defRPr/>
            </a:pPr>
            <a:r>
              <a:rPr lang="ru-RU" sz="9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rPr>
              <a:t>по количеству одновременно сооружаемых АЭС и портфелю заказов</a:t>
            </a:r>
          </a:p>
          <a:p>
            <a:pPr defTabSz="1280160">
              <a:spcBef>
                <a:spcPts val="0"/>
              </a:spcBef>
              <a:defRPr/>
            </a:pPr>
            <a:endParaRPr lang="ru-RU" sz="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Rosatom" panose="020B0503040504020204" pitchFamily="34" charset="-52"/>
              <a:cs typeface="Arial" panose="020B0604020202020204" pitchFamily="34" charset="0"/>
            </a:endParaRPr>
          </a:p>
        </p:txBody>
      </p:sp>
      <p:sp>
        <p:nvSpPr>
          <p:cNvPr id="653" name="TextBox 50">
            <a:extLst>
              <a:ext uri="{FF2B5EF4-FFF2-40B4-BE49-F238E27FC236}">
                <a16:creationId xmlns:a16="http://schemas.microsoft.com/office/drawing/2014/main" id="{F44BFCEC-5D3D-4EEF-8864-6B7A6E83C712}"/>
              </a:ext>
            </a:extLst>
          </p:cNvPr>
          <p:cNvSpPr txBox="1"/>
          <p:nvPr/>
        </p:nvSpPr>
        <p:spPr>
          <a:xfrm>
            <a:off x="3286132" y="5713236"/>
            <a:ext cx="1986170" cy="590703"/>
          </a:xfrm>
          <a:prstGeom prst="rect">
            <a:avLst/>
          </a:prstGeom>
          <a:noFill/>
        </p:spPr>
        <p:txBody>
          <a:bodyPr wrap="square" lIns="0" rIns="0" numCol="1" rtlCol="0" anchor="t">
            <a:no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1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29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43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58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5726" algn="l" defTabSz="91429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2871" algn="l" defTabSz="91429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016" algn="l" defTabSz="91429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161" algn="l" defTabSz="91429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defTabSz="1280160">
              <a:spcBef>
                <a:spcPts val="0"/>
              </a:spcBef>
              <a:defRPr/>
            </a:pPr>
            <a:r>
              <a:rPr lang="ru-RU" sz="1400" b="1" dirty="0">
                <a:solidFill>
                  <a:srgbClr val="025EA1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rPr>
              <a:t>~ 30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rPr>
              <a:t>0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rPr>
              <a:t>объектов</a:t>
            </a:r>
            <a:endParaRPr lang="en-US" sz="1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Rosatom" panose="020B0503040504020204" pitchFamily="34" charset="-52"/>
              <a:cs typeface="Arial" panose="020B0604020202020204" pitchFamily="34" charset="0"/>
            </a:endParaRPr>
          </a:p>
          <a:p>
            <a:pPr defTabSz="1280160">
              <a:spcBef>
                <a:spcPts val="0"/>
              </a:spcBef>
              <a:defRPr/>
            </a:pPr>
            <a:r>
              <a:rPr lang="ru-RU" sz="9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rPr>
              <a:t>в строительстве ежегодно</a:t>
            </a:r>
          </a:p>
          <a:p>
            <a:pPr defTabSz="1280160">
              <a:spcBef>
                <a:spcPts val="0"/>
              </a:spcBef>
              <a:defRPr/>
            </a:pPr>
            <a:endParaRPr lang="ru-RU" sz="105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Rosatom" panose="020B0503040504020204" pitchFamily="34" charset="-52"/>
              <a:cs typeface="Arial" panose="020B0604020202020204" pitchFamily="34" charset="0"/>
            </a:endParaRPr>
          </a:p>
        </p:txBody>
      </p:sp>
      <p:sp>
        <p:nvSpPr>
          <p:cNvPr id="655" name="TextBox 50">
            <a:extLst>
              <a:ext uri="{FF2B5EF4-FFF2-40B4-BE49-F238E27FC236}">
                <a16:creationId xmlns:a16="http://schemas.microsoft.com/office/drawing/2014/main" id="{F44BFCEC-5D3D-4EEF-8864-6B7A6E83C712}"/>
              </a:ext>
            </a:extLst>
          </p:cNvPr>
          <p:cNvSpPr txBox="1"/>
          <p:nvPr/>
        </p:nvSpPr>
        <p:spPr>
          <a:xfrm>
            <a:off x="5240884" y="5713236"/>
            <a:ext cx="1968107" cy="783881"/>
          </a:xfrm>
          <a:prstGeom prst="rect">
            <a:avLst/>
          </a:prstGeom>
          <a:noFill/>
        </p:spPr>
        <p:txBody>
          <a:bodyPr wrap="square" lIns="0" rIns="0" numCol="1" rtlCol="0" anchor="t">
            <a:no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1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29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43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58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5726" algn="l" defTabSz="91429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2871" algn="l" defTabSz="91429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016" algn="l" defTabSz="91429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161" algn="l" defTabSz="91429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defTabSz="1280160">
              <a:spcBef>
                <a:spcPts val="0"/>
              </a:spcBef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rPr>
              <a:t>Входит в топ 5</a:t>
            </a:r>
          </a:p>
          <a:p>
            <a:pPr defTabSz="1280160">
              <a:spcBef>
                <a:spcPts val="0"/>
              </a:spcBef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rPr>
              <a:t> </a:t>
            </a: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rPr>
              <a:t>инвестиционных программ на территории Российской Федерации</a:t>
            </a:r>
          </a:p>
        </p:txBody>
      </p:sp>
      <p:sp>
        <p:nvSpPr>
          <p:cNvPr id="657" name="Заголовок 3">
            <a:extLst>
              <a:ext uri="{FF2B5EF4-FFF2-40B4-BE49-F238E27FC236}">
                <a16:creationId xmlns:a16="http://schemas.microsoft.com/office/drawing/2014/main" id="{654EDFDF-56C8-49DD-98CF-DBA4D2133468}"/>
              </a:ext>
            </a:extLst>
          </p:cNvPr>
          <p:cNvSpPr txBox="1">
            <a:spLocks/>
          </p:cNvSpPr>
          <p:nvPr/>
        </p:nvSpPr>
        <p:spPr>
          <a:xfrm>
            <a:off x="581094" y="5244248"/>
            <a:ext cx="6094539" cy="324683"/>
          </a:xfrm>
          <a:prstGeom prst="rect">
            <a:avLst/>
          </a:prstGeom>
        </p:spPr>
        <p:txBody>
          <a:bodyPr vert="horz" lIns="144000" tIns="49709" rIns="99417" bIns="49709" rtlCol="0" anchor="ctr">
            <a:noAutofit/>
          </a:bodyPr>
          <a:lstStyle>
            <a:defPPr>
              <a:defRPr lang="ru-RU"/>
            </a:defPPr>
            <a:lvl1pPr lvl="0">
              <a:spcBef>
                <a:spcPct val="0"/>
              </a:spcBef>
              <a:defRPr sz="2300" b="1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 sz="1600" b="0" dirty="0">
                <a:solidFill>
                  <a:srgbClr val="757575"/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rPr>
              <a:t>Программа строительства Корпорации это:</a:t>
            </a:r>
          </a:p>
        </p:txBody>
      </p:sp>
      <p:sp>
        <p:nvSpPr>
          <p:cNvPr id="659" name="TextBox 50">
            <a:extLst>
              <a:ext uri="{FF2B5EF4-FFF2-40B4-BE49-F238E27FC236}">
                <a16:creationId xmlns:a16="http://schemas.microsoft.com/office/drawing/2014/main" id="{F44BFCEC-5D3D-4EEF-8864-6B7A6E83C712}"/>
              </a:ext>
            </a:extLst>
          </p:cNvPr>
          <p:cNvSpPr txBox="1"/>
          <p:nvPr/>
        </p:nvSpPr>
        <p:spPr>
          <a:xfrm>
            <a:off x="7329284" y="5713236"/>
            <a:ext cx="1436509" cy="822096"/>
          </a:xfrm>
          <a:prstGeom prst="rect">
            <a:avLst/>
          </a:prstGeom>
          <a:noFill/>
        </p:spPr>
        <p:txBody>
          <a:bodyPr wrap="square" lIns="0" rIns="0" numCol="1" rtlCol="0" anchor="t">
            <a:no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1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29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43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58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5726" algn="l" defTabSz="91429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2871" algn="l" defTabSz="91429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016" algn="l" defTabSz="91429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161" algn="l" defTabSz="91429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rPr>
              <a:t>&gt;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rPr>
              <a:t>135 млрд. 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rPr>
              <a:t>$</a:t>
            </a:r>
          </a:p>
          <a:p>
            <a:pPr>
              <a:spcBef>
                <a:spcPts val="0"/>
              </a:spcBef>
              <a:defRPr/>
            </a:pP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rPr>
              <a:t>зарубежный портфель на ближайшие 10 лет</a:t>
            </a:r>
          </a:p>
          <a:p>
            <a:pPr lvl="0">
              <a:spcBef>
                <a:spcPts val="0"/>
              </a:spcBef>
              <a:defRPr/>
            </a:pPr>
            <a:endParaRPr lang="ru-RU" sz="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Rosatom" panose="020B0503040504020204" pitchFamily="34" charset="-52"/>
              <a:cs typeface="Arial" panose="020B0604020202020204" pitchFamily="34" charset="0"/>
            </a:endParaRPr>
          </a:p>
        </p:txBody>
      </p:sp>
      <p:sp>
        <p:nvSpPr>
          <p:cNvPr id="661" name="Заголовок 1">
            <a:extLst>
              <a:ext uri="{FF2B5EF4-FFF2-40B4-BE49-F238E27FC236}">
                <a16:creationId xmlns:a16="http://schemas.microsoft.com/office/drawing/2014/main" id="{F5E94074-5853-884C-AB95-2B31E4972272}"/>
              </a:ext>
            </a:extLst>
          </p:cNvPr>
          <p:cNvSpPr txBox="1">
            <a:spLocks/>
          </p:cNvSpPr>
          <p:nvPr/>
        </p:nvSpPr>
        <p:spPr>
          <a:xfrm>
            <a:off x="780003" y="519003"/>
            <a:ext cx="9838670" cy="2758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  <a:spcBef>
                <a:spcPts val="0"/>
              </a:spcBef>
              <a:defRPr/>
            </a:pPr>
            <a:r>
              <a:rPr lang="ru-RU" sz="1800" b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Увеличение программы строительства </a:t>
            </a:r>
            <a:r>
              <a:rPr lang="ru-RU" sz="1800" b="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Росатома</a:t>
            </a:r>
            <a:endParaRPr lang="ru-RU" sz="1800" b="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62" name="Graphic 59">
            <a:extLst>
              <a:ext uri="{FF2B5EF4-FFF2-40B4-BE49-F238E27FC236}">
                <a16:creationId xmlns:a16="http://schemas.microsoft.com/office/drawing/2014/main" id="{7AF783AB-D400-4523-AC63-975E6BCADFBC}"/>
              </a:ext>
            </a:extLst>
          </p:cNvPr>
          <p:cNvSpPr/>
          <p:nvPr/>
        </p:nvSpPr>
        <p:spPr>
          <a:xfrm>
            <a:off x="771163" y="1473958"/>
            <a:ext cx="436050" cy="368928"/>
          </a:xfrm>
          <a:custGeom>
            <a:avLst/>
            <a:gdLst>
              <a:gd name="connsiteX0" fmla="*/ 428706 w 436050"/>
              <a:gd name="connsiteY0" fmla="*/ 173664 h 368928"/>
              <a:gd name="connsiteX1" fmla="*/ 403650 w 436050"/>
              <a:gd name="connsiteY1" fmla="*/ 173664 h 368928"/>
              <a:gd name="connsiteX2" fmla="*/ 340578 w 436050"/>
              <a:gd name="connsiteY2" fmla="*/ 120096 h 368928"/>
              <a:gd name="connsiteX3" fmla="*/ 340578 w 436050"/>
              <a:gd name="connsiteY3" fmla="*/ 103680 h 368928"/>
              <a:gd name="connsiteX4" fmla="*/ 346194 w 436050"/>
              <a:gd name="connsiteY4" fmla="*/ 103680 h 368928"/>
              <a:gd name="connsiteX5" fmla="*/ 352674 w 436050"/>
              <a:gd name="connsiteY5" fmla="*/ 97200 h 368928"/>
              <a:gd name="connsiteX6" fmla="*/ 352674 w 436050"/>
              <a:gd name="connsiteY6" fmla="*/ 81648 h 368928"/>
              <a:gd name="connsiteX7" fmla="*/ 346194 w 436050"/>
              <a:gd name="connsiteY7" fmla="*/ 75168 h 368928"/>
              <a:gd name="connsiteX8" fmla="*/ 262386 w 436050"/>
              <a:gd name="connsiteY8" fmla="*/ 75168 h 368928"/>
              <a:gd name="connsiteX9" fmla="*/ 255906 w 436050"/>
              <a:gd name="connsiteY9" fmla="*/ 81648 h 368928"/>
              <a:gd name="connsiteX10" fmla="*/ 255906 w 436050"/>
              <a:gd name="connsiteY10" fmla="*/ 97200 h 368928"/>
              <a:gd name="connsiteX11" fmla="*/ 262386 w 436050"/>
              <a:gd name="connsiteY11" fmla="*/ 103680 h 368928"/>
              <a:gd name="connsiteX12" fmla="*/ 267570 w 436050"/>
              <a:gd name="connsiteY12" fmla="*/ 103680 h 368928"/>
              <a:gd name="connsiteX13" fmla="*/ 267570 w 436050"/>
              <a:gd name="connsiteY13" fmla="*/ 120096 h 368928"/>
              <a:gd name="connsiteX14" fmla="*/ 204930 w 436050"/>
              <a:gd name="connsiteY14" fmla="*/ 173664 h 368928"/>
              <a:gd name="connsiteX15" fmla="*/ 179874 w 436050"/>
              <a:gd name="connsiteY15" fmla="*/ 173664 h 368928"/>
              <a:gd name="connsiteX16" fmla="*/ 173394 w 436050"/>
              <a:gd name="connsiteY16" fmla="*/ 180144 h 368928"/>
              <a:gd name="connsiteX17" fmla="*/ 173394 w 436050"/>
              <a:gd name="connsiteY17" fmla="*/ 187056 h 368928"/>
              <a:gd name="connsiteX18" fmla="*/ 96066 w 436050"/>
              <a:gd name="connsiteY18" fmla="*/ 187056 h 368928"/>
              <a:gd name="connsiteX19" fmla="*/ 89586 w 436050"/>
              <a:gd name="connsiteY19" fmla="*/ 193536 h 368928"/>
              <a:gd name="connsiteX20" fmla="*/ 89586 w 436050"/>
              <a:gd name="connsiteY20" fmla="*/ 355968 h 368928"/>
              <a:gd name="connsiteX21" fmla="*/ 14850 w 436050"/>
              <a:gd name="connsiteY21" fmla="*/ 355968 h 368928"/>
              <a:gd name="connsiteX22" fmla="*/ 93042 w 436050"/>
              <a:gd name="connsiteY22" fmla="*/ 60480 h 368928"/>
              <a:gd name="connsiteX23" fmla="*/ 271890 w 436050"/>
              <a:gd name="connsiteY23" fmla="*/ 60480 h 368928"/>
              <a:gd name="connsiteX24" fmla="*/ 278370 w 436050"/>
              <a:gd name="connsiteY24" fmla="*/ 54000 h 368928"/>
              <a:gd name="connsiteX25" fmla="*/ 278370 w 436050"/>
              <a:gd name="connsiteY25" fmla="*/ 6480 h 368928"/>
              <a:gd name="connsiteX26" fmla="*/ 271890 w 436050"/>
              <a:gd name="connsiteY26" fmla="*/ 0 h 368928"/>
              <a:gd name="connsiteX27" fmla="*/ 67122 w 436050"/>
              <a:gd name="connsiteY27" fmla="*/ 0 h 368928"/>
              <a:gd name="connsiteX28" fmla="*/ 60642 w 436050"/>
              <a:gd name="connsiteY28" fmla="*/ 6480 h 368928"/>
              <a:gd name="connsiteX29" fmla="*/ 60642 w 436050"/>
              <a:gd name="connsiteY29" fmla="*/ 54000 h 368928"/>
              <a:gd name="connsiteX30" fmla="*/ 67122 w 436050"/>
              <a:gd name="connsiteY30" fmla="*/ 60480 h 368928"/>
              <a:gd name="connsiteX31" fmla="*/ 79218 w 436050"/>
              <a:gd name="connsiteY31" fmla="*/ 60480 h 368928"/>
              <a:gd name="connsiteX32" fmla="*/ 162 w 436050"/>
              <a:gd name="connsiteY32" fmla="*/ 360720 h 368928"/>
              <a:gd name="connsiteX33" fmla="*/ 1458 w 436050"/>
              <a:gd name="connsiteY33" fmla="*/ 366336 h 368928"/>
              <a:gd name="connsiteX34" fmla="*/ 6642 w 436050"/>
              <a:gd name="connsiteY34" fmla="*/ 368928 h 368928"/>
              <a:gd name="connsiteX35" fmla="*/ 194994 w 436050"/>
              <a:gd name="connsiteY35" fmla="*/ 368928 h 368928"/>
              <a:gd name="connsiteX36" fmla="*/ 195426 w 436050"/>
              <a:gd name="connsiteY36" fmla="*/ 368928 h 368928"/>
              <a:gd name="connsiteX37" fmla="*/ 287442 w 436050"/>
              <a:gd name="connsiteY37" fmla="*/ 368928 h 368928"/>
              <a:gd name="connsiteX38" fmla="*/ 322002 w 436050"/>
              <a:gd name="connsiteY38" fmla="*/ 368928 h 368928"/>
              <a:gd name="connsiteX39" fmla="*/ 414450 w 436050"/>
              <a:gd name="connsiteY39" fmla="*/ 368928 h 368928"/>
              <a:gd name="connsiteX40" fmla="*/ 420930 w 436050"/>
              <a:gd name="connsiteY40" fmla="*/ 362448 h 368928"/>
              <a:gd name="connsiteX41" fmla="*/ 420930 w 436050"/>
              <a:gd name="connsiteY41" fmla="*/ 222480 h 368928"/>
              <a:gd name="connsiteX42" fmla="*/ 429570 w 436050"/>
              <a:gd name="connsiteY42" fmla="*/ 222480 h 368928"/>
              <a:gd name="connsiteX43" fmla="*/ 436050 w 436050"/>
              <a:gd name="connsiteY43" fmla="*/ 216000 h 368928"/>
              <a:gd name="connsiteX44" fmla="*/ 436050 w 436050"/>
              <a:gd name="connsiteY44" fmla="*/ 180144 h 368928"/>
              <a:gd name="connsiteX45" fmla="*/ 428706 w 436050"/>
              <a:gd name="connsiteY45" fmla="*/ 173664 h 368928"/>
              <a:gd name="connsiteX46" fmla="*/ 73602 w 436050"/>
              <a:gd name="connsiteY46" fmla="*/ 12960 h 368928"/>
              <a:gd name="connsiteX47" fmla="*/ 265410 w 436050"/>
              <a:gd name="connsiteY47" fmla="*/ 12960 h 368928"/>
              <a:gd name="connsiteX48" fmla="*/ 265410 w 436050"/>
              <a:gd name="connsiteY48" fmla="*/ 47520 h 368928"/>
              <a:gd name="connsiteX49" fmla="*/ 73602 w 436050"/>
              <a:gd name="connsiteY49" fmla="*/ 47520 h 368928"/>
              <a:gd name="connsiteX50" fmla="*/ 73602 w 436050"/>
              <a:gd name="connsiteY50" fmla="*/ 12960 h 368928"/>
              <a:gd name="connsiteX51" fmla="*/ 268866 w 436050"/>
              <a:gd name="connsiteY51" fmla="*/ 88128 h 368928"/>
              <a:gd name="connsiteX52" fmla="*/ 339714 w 436050"/>
              <a:gd name="connsiteY52" fmla="*/ 88128 h 368928"/>
              <a:gd name="connsiteX53" fmla="*/ 339714 w 436050"/>
              <a:gd name="connsiteY53" fmla="*/ 90720 h 368928"/>
              <a:gd name="connsiteX54" fmla="*/ 334530 w 436050"/>
              <a:gd name="connsiteY54" fmla="*/ 90720 h 368928"/>
              <a:gd name="connsiteX55" fmla="*/ 274050 w 436050"/>
              <a:gd name="connsiteY55" fmla="*/ 90720 h 368928"/>
              <a:gd name="connsiteX56" fmla="*/ 268866 w 436050"/>
              <a:gd name="connsiteY56" fmla="*/ 90720 h 368928"/>
              <a:gd name="connsiteX57" fmla="*/ 268866 w 436050"/>
              <a:gd name="connsiteY57" fmla="*/ 88128 h 368928"/>
              <a:gd name="connsiteX58" fmla="*/ 280530 w 436050"/>
              <a:gd name="connsiteY58" fmla="*/ 103680 h 368928"/>
              <a:gd name="connsiteX59" fmla="*/ 328050 w 436050"/>
              <a:gd name="connsiteY59" fmla="*/ 103680 h 368928"/>
              <a:gd name="connsiteX60" fmla="*/ 328050 w 436050"/>
              <a:gd name="connsiteY60" fmla="*/ 116208 h 368928"/>
              <a:gd name="connsiteX61" fmla="*/ 304290 w 436050"/>
              <a:gd name="connsiteY61" fmla="*/ 113616 h 368928"/>
              <a:gd name="connsiteX62" fmla="*/ 280530 w 436050"/>
              <a:gd name="connsiteY62" fmla="*/ 116208 h 368928"/>
              <a:gd name="connsiteX63" fmla="*/ 280530 w 436050"/>
              <a:gd name="connsiteY63" fmla="*/ 103680 h 368928"/>
              <a:gd name="connsiteX64" fmla="*/ 179442 w 436050"/>
              <a:gd name="connsiteY64" fmla="*/ 222480 h 368928"/>
              <a:gd name="connsiteX65" fmla="*/ 187650 w 436050"/>
              <a:gd name="connsiteY65" fmla="*/ 222480 h 368928"/>
              <a:gd name="connsiteX66" fmla="*/ 187650 w 436050"/>
              <a:gd name="connsiteY66" fmla="*/ 240624 h 368928"/>
              <a:gd name="connsiteX67" fmla="*/ 102546 w 436050"/>
              <a:gd name="connsiteY67" fmla="*/ 240624 h 368928"/>
              <a:gd name="connsiteX68" fmla="*/ 102546 w 436050"/>
              <a:gd name="connsiteY68" fmla="*/ 200016 h 368928"/>
              <a:gd name="connsiteX69" fmla="*/ 172962 w 436050"/>
              <a:gd name="connsiteY69" fmla="*/ 200016 h 368928"/>
              <a:gd name="connsiteX70" fmla="*/ 172962 w 436050"/>
              <a:gd name="connsiteY70" fmla="*/ 216000 h 368928"/>
              <a:gd name="connsiteX71" fmla="*/ 179442 w 436050"/>
              <a:gd name="connsiteY71" fmla="*/ 222480 h 368928"/>
              <a:gd name="connsiteX72" fmla="*/ 102546 w 436050"/>
              <a:gd name="connsiteY72" fmla="*/ 253584 h 368928"/>
              <a:gd name="connsiteX73" fmla="*/ 187650 w 436050"/>
              <a:gd name="connsiteY73" fmla="*/ 253584 h 368928"/>
              <a:gd name="connsiteX74" fmla="*/ 187650 w 436050"/>
              <a:gd name="connsiteY74" fmla="*/ 355968 h 368928"/>
              <a:gd name="connsiteX75" fmla="*/ 102546 w 436050"/>
              <a:gd name="connsiteY75" fmla="*/ 355968 h 368928"/>
              <a:gd name="connsiteX76" fmla="*/ 102546 w 436050"/>
              <a:gd name="connsiteY76" fmla="*/ 253584 h 368928"/>
              <a:gd name="connsiteX77" fmla="*/ 293490 w 436050"/>
              <a:gd name="connsiteY77" fmla="*/ 355968 h 368928"/>
              <a:gd name="connsiteX78" fmla="*/ 293490 w 436050"/>
              <a:gd name="connsiteY78" fmla="*/ 290304 h 368928"/>
              <a:gd name="connsiteX79" fmla="*/ 315090 w 436050"/>
              <a:gd name="connsiteY79" fmla="*/ 290304 h 368928"/>
              <a:gd name="connsiteX80" fmla="*/ 315090 w 436050"/>
              <a:gd name="connsiteY80" fmla="*/ 355968 h 368928"/>
              <a:gd name="connsiteX81" fmla="*/ 293490 w 436050"/>
              <a:gd name="connsiteY81" fmla="*/ 355968 h 368928"/>
              <a:gd name="connsiteX82" fmla="*/ 407106 w 436050"/>
              <a:gd name="connsiteY82" fmla="*/ 355968 h 368928"/>
              <a:gd name="connsiteX83" fmla="*/ 328050 w 436050"/>
              <a:gd name="connsiteY83" fmla="*/ 355968 h 368928"/>
              <a:gd name="connsiteX84" fmla="*/ 328050 w 436050"/>
              <a:gd name="connsiteY84" fmla="*/ 283824 h 368928"/>
              <a:gd name="connsiteX85" fmla="*/ 321570 w 436050"/>
              <a:gd name="connsiteY85" fmla="*/ 277344 h 368928"/>
              <a:gd name="connsiteX86" fmla="*/ 287010 w 436050"/>
              <a:gd name="connsiteY86" fmla="*/ 277344 h 368928"/>
              <a:gd name="connsiteX87" fmla="*/ 280530 w 436050"/>
              <a:gd name="connsiteY87" fmla="*/ 283824 h 368928"/>
              <a:gd name="connsiteX88" fmla="*/ 280530 w 436050"/>
              <a:gd name="connsiteY88" fmla="*/ 355968 h 368928"/>
              <a:gd name="connsiteX89" fmla="*/ 201042 w 436050"/>
              <a:gd name="connsiteY89" fmla="*/ 355968 h 368928"/>
              <a:gd name="connsiteX90" fmla="*/ 201042 w 436050"/>
              <a:gd name="connsiteY90" fmla="*/ 222480 h 368928"/>
              <a:gd name="connsiteX91" fmla="*/ 220050 w 436050"/>
              <a:gd name="connsiteY91" fmla="*/ 222480 h 368928"/>
              <a:gd name="connsiteX92" fmla="*/ 226530 w 436050"/>
              <a:gd name="connsiteY92" fmla="*/ 216864 h 368928"/>
              <a:gd name="connsiteX93" fmla="*/ 304290 w 436050"/>
              <a:gd name="connsiteY93" fmla="*/ 151632 h 368928"/>
              <a:gd name="connsiteX94" fmla="*/ 382050 w 436050"/>
              <a:gd name="connsiteY94" fmla="*/ 216864 h 368928"/>
              <a:gd name="connsiteX95" fmla="*/ 388530 w 436050"/>
              <a:gd name="connsiteY95" fmla="*/ 222480 h 368928"/>
              <a:gd name="connsiteX96" fmla="*/ 407106 w 436050"/>
              <a:gd name="connsiteY96" fmla="*/ 222480 h 368928"/>
              <a:gd name="connsiteX97" fmla="*/ 407106 w 436050"/>
              <a:gd name="connsiteY97" fmla="*/ 355968 h 368928"/>
              <a:gd name="connsiteX98" fmla="*/ 422226 w 436050"/>
              <a:gd name="connsiteY98" fmla="*/ 209520 h 368928"/>
              <a:gd name="connsiteX99" fmla="*/ 394146 w 436050"/>
              <a:gd name="connsiteY99" fmla="*/ 209520 h 368928"/>
              <a:gd name="connsiteX100" fmla="*/ 304290 w 436050"/>
              <a:gd name="connsiteY100" fmla="*/ 138672 h 368928"/>
              <a:gd name="connsiteX101" fmla="*/ 214434 w 436050"/>
              <a:gd name="connsiteY101" fmla="*/ 209520 h 368928"/>
              <a:gd name="connsiteX102" fmla="*/ 185922 w 436050"/>
              <a:gd name="connsiteY102" fmla="*/ 209520 h 368928"/>
              <a:gd name="connsiteX103" fmla="*/ 185922 w 436050"/>
              <a:gd name="connsiteY103" fmla="*/ 186624 h 368928"/>
              <a:gd name="connsiteX104" fmla="*/ 208386 w 436050"/>
              <a:gd name="connsiteY104" fmla="*/ 186624 h 368928"/>
              <a:gd name="connsiteX105" fmla="*/ 214002 w 436050"/>
              <a:gd name="connsiteY105" fmla="*/ 183168 h 368928"/>
              <a:gd name="connsiteX106" fmla="*/ 303858 w 436050"/>
              <a:gd name="connsiteY106" fmla="*/ 127008 h 368928"/>
              <a:gd name="connsiteX107" fmla="*/ 393714 w 436050"/>
              <a:gd name="connsiteY107" fmla="*/ 183168 h 368928"/>
              <a:gd name="connsiteX108" fmla="*/ 399330 w 436050"/>
              <a:gd name="connsiteY108" fmla="*/ 186624 h 368928"/>
              <a:gd name="connsiteX109" fmla="*/ 421794 w 436050"/>
              <a:gd name="connsiteY109" fmla="*/ 186624 h 368928"/>
              <a:gd name="connsiteX110" fmla="*/ 421794 w 436050"/>
              <a:gd name="connsiteY110" fmla="*/ 209520 h 368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436050" h="368928">
                <a:moveTo>
                  <a:pt x="428706" y="173664"/>
                </a:moveTo>
                <a:lnTo>
                  <a:pt x="403650" y="173664"/>
                </a:lnTo>
                <a:cubicBezTo>
                  <a:pt x="389826" y="147744"/>
                  <a:pt x="367362" y="129168"/>
                  <a:pt x="340578" y="120096"/>
                </a:cubicBezTo>
                <a:lnTo>
                  <a:pt x="340578" y="103680"/>
                </a:lnTo>
                <a:lnTo>
                  <a:pt x="346194" y="103680"/>
                </a:lnTo>
                <a:cubicBezTo>
                  <a:pt x="349650" y="103680"/>
                  <a:pt x="352674" y="100656"/>
                  <a:pt x="352674" y="97200"/>
                </a:cubicBezTo>
                <a:lnTo>
                  <a:pt x="352674" y="81648"/>
                </a:lnTo>
                <a:cubicBezTo>
                  <a:pt x="352674" y="78192"/>
                  <a:pt x="349650" y="75168"/>
                  <a:pt x="346194" y="75168"/>
                </a:cubicBezTo>
                <a:lnTo>
                  <a:pt x="262386" y="75168"/>
                </a:lnTo>
                <a:cubicBezTo>
                  <a:pt x="258930" y="75168"/>
                  <a:pt x="255906" y="78192"/>
                  <a:pt x="255906" y="81648"/>
                </a:cubicBezTo>
                <a:lnTo>
                  <a:pt x="255906" y="97200"/>
                </a:lnTo>
                <a:cubicBezTo>
                  <a:pt x="255906" y="100656"/>
                  <a:pt x="258930" y="103680"/>
                  <a:pt x="262386" y="103680"/>
                </a:cubicBezTo>
                <a:lnTo>
                  <a:pt x="267570" y="103680"/>
                </a:lnTo>
                <a:lnTo>
                  <a:pt x="267570" y="120096"/>
                </a:lnTo>
                <a:cubicBezTo>
                  <a:pt x="240786" y="129168"/>
                  <a:pt x="218322" y="148176"/>
                  <a:pt x="204930" y="173664"/>
                </a:cubicBezTo>
                <a:lnTo>
                  <a:pt x="179874" y="173664"/>
                </a:lnTo>
                <a:cubicBezTo>
                  <a:pt x="176418" y="173664"/>
                  <a:pt x="173394" y="176688"/>
                  <a:pt x="173394" y="180144"/>
                </a:cubicBezTo>
                <a:lnTo>
                  <a:pt x="173394" y="187056"/>
                </a:lnTo>
                <a:lnTo>
                  <a:pt x="96066" y="187056"/>
                </a:lnTo>
                <a:cubicBezTo>
                  <a:pt x="92610" y="187056"/>
                  <a:pt x="89586" y="190080"/>
                  <a:pt x="89586" y="193536"/>
                </a:cubicBezTo>
                <a:lnTo>
                  <a:pt x="89586" y="355968"/>
                </a:lnTo>
                <a:lnTo>
                  <a:pt x="14850" y="355968"/>
                </a:lnTo>
                <a:lnTo>
                  <a:pt x="93042" y="60480"/>
                </a:lnTo>
                <a:lnTo>
                  <a:pt x="271890" y="60480"/>
                </a:lnTo>
                <a:cubicBezTo>
                  <a:pt x="275346" y="60480"/>
                  <a:pt x="278370" y="57456"/>
                  <a:pt x="278370" y="54000"/>
                </a:cubicBezTo>
                <a:lnTo>
                  <a:pt x="278370" y="6480"/>
                </a:lnTo>
                <a:cubicBezTo>
                  <a:pt x="278370" y="3024"/>
                  <a:pt x="275346" y="0"/>
                  <a:pt x="271890" y="0"/>
                </a:cubicBezTo>
                <a:lnTo>
                  <a:pt x="67122" y="0"/>
                </a:lnTo>
                <a:cubicBezTo>
                  <a:pt x="63666" y="0"/>
                  <a:pt x="60642" y="3024"/>
                  <a:pt x="60642" y="6480"/>
                </a:cubicBezTo>
                <a:lnTo>
                  <a:pt x="60642" y="54000"/>
                </a:lnTo>
                <a:cubicBezTo>
                  <a:pt x="60642" y="57456"/>
                  <a:pt x="63666" y="60480"/>
                  <a:pt x="67122" y="60480"/>
                </a:cubicBezTo>
                <a:lnTo>
                  <a:pt x="79218" y="60480"/>
                </a:lnTo>
                <a:lnTo>
                  <a:pt x="162" y="360720"/>
                </a:lnTo>
                <a:cubicBezTo>
                  <a:pt x="-270" y="362880"/>
                  <a:pt x="162" y="364608"/>
                  <a:pt x="1458" y="366336"/>
                </a:cubicBezTo>
                <a:cubicBezTo>
                  <a:pt x="2754" y="368064"/>
                  <a:pt x="4482" y="368928"/>
                  <a:pt x="6642" y="368928"/>
                </a:cubicBezTo>
                <a:lnTo>
                  <a:pt x="194994" y="368928"/>
                </a:lnTo>
                <a:lnTo>
                  <a:pt x="195426" y="368928"/>
                </a:lnTo>
                <a:lnTo>
                  <a:pt x="287442" y="368928"/>
                </a:lnTo>
                <a:lnTo>
                  <a:pt x="322002" y="368928"/>
                </a:lnTo>
                <a:lnTo>
                  <a:pt x="414450" y="368928"/>
                </a:lnTo>
                <a:cubicBezTo>
                  <a:pt x="417906" y="368928"/>
                  <a:pt x="420930" y="365904"/>
                  <a:pt x="420930" y="362448"/>
                </a:cubicBezTo>
                <a:lnTo>
                  <a:pt x="420930" y="222480"/>
                </a:lnTo>
                <a:lnTo>
                  <a:pt x="429570" y="222480"/>
                </a:lnTo>
                <a:cubicBezTo>
                  <a:pt x="433026" y="222480"/>
                  <a:pt x="436050" y="219456"/>
                  <a:pt x="436050" y="216000"/>
                </a:cubicBezTo>
                <a:lnTo>
                  <a:pt x="436050" y="180144"/>
                </a:lnTo>
                <a:cubicBezTo>
                  <a:pt x="435186" y="176688"/>
                  <a:pt x="432162" y="173664"/>
                  <a:pt x="428706" y="173664"/>
                </a:cubicBezTo>
                <a:close/>
                <a:moveTo>
                  <a:pt x="73602" y="12960"/>
                </a:moveTo>
                <a:lnTo>
                  <a:pt x="265410" y="12960"/>
                </a:lnTo>
                <a:lnTo>
                  <a:pt x="265410" y="47520"/>
                </a:lnTo>
                <a:lnTo>
                  <a:pt x="73602" y="47520"/>
                </a:lnTo>
                <a:lnTo>
                  <a:pt x="73602" y="12960"/>
                </a:lnTo>
                <a:close/>
                <a:moveTo>
                  <a:pt x="268866" y="88128"/>
                </a:moveTo>
                <a:lnTo>
                  <a:pt x="339714" y="88128"/>
                </a:lnTo>
                <a:lnTo>
                  <a:pt x="339714" y="90720"/>
                </a:lnTo>
                <a:lnTo>
                  <a:pt x="334530" y="90720"/>
                </a:lnTo>
                <a:lnTo>
                  <a:pt x="274050" y="90720"/>
                </a:lnTo>
                <a:lnTo>
                  <a:pt x="268866" y="90720"/>
                </a:lnTo>
                <a:lnTo>
                  <a:pt x="268866" y="88128"/>
                </a:lnTo>
                <a:close/>
                <a:moveTo>
                  <a:pt x="280530" y="103680"/>
                </a:moveTo>
                <a:lnTo>
                  <a:pt x="328050" y="103680"/>
                </a:lnTo>
                <a:lnTo>
                  <a:pt x="328050" y="116208"/>
                </a:lnTo>
                <a:cubicBezTo>
                  <a:pt x="320274" y="114480"/>
                  <a:pt x="312498" y="113616"/>
                  <a:pt x="304290" y="113616"/>
                </a:cubicBezTo>
                <a:cubicBezTo>
                  <a:pt x="296082" y="113616"/>
                  <a:pt x="288306" y="114480"/>
                  <a:pt x="280530" y="116208"/>
                </a:cubicBezTo>
                <a:lnTo>
                  <a:pt x="280530" y="103680"/>
                </a:lnTo>
                <a:close/>
                <a:moveTo>
                  <a:pt x="179442" y="222480"/>
                </a:moveTo>
                <a:lnTo>
                  <a:pt x="187650" y="222480"/>
                </a:lnTo>
                <a:lnTo>
                  <a:pt x="187650" y="240624"/>
                </a:lnTo>
                <a:lnTo>
                  <a:pt x="102546" y="240624"/>
                </a:lnTo>
                <a:lnTo>
                  <a:pt x="102546" y="200016"/>
                </a:lnTo>
                <a:lnTo>
                  <a:pt x="172962" y="200016"/>
                </a:lnTo>
                <a:lnTo>
                  <a:pt x="172962" y="216000"/>
                </a:lnTo>
                <a:cubicBezTo>
                  <a:pt x="172962" y="219456"/>
                  <a:pt x="175986" y="222480"/>
                  <a:pt x="179442" y="222480"/>
                </a:cubicBezTo>
                <a:close/>
                <a:moveTo>
                  <a:pt x="102546" y="253584"/>
                </a:moveTo>
                <a:lnTo>
                  <a:pt x="187650" y="253584"/>
                </a:lnTo>
                <a:lnTo>
                  <a:pt x="187650" y="355968"/>
                </a:lnTo>
                <a:lnTo>
                  <a:pt x="102546" y="355968"/>
                </a:lnTo>
                <a:lnTo>
                  <a:pt x="102546" y="253584"/>
                </a:lnTo>
                <a:close/>
                <a:moveTo>
                  <a:pt x="293490" y="355968"/>
                </a:moveTo>
                <a:lnTo>
                  <a:pt x="293490" y="290304"/>
                </a:lnTo>
                <a:lnTo>
                  <a:pt x="315090" y="290304"/>
                </a:lnTo>
                <a:lnTo>
                  <a:pt x="315090" y="355968"/>
                </a:lnTo>
                <a:lnTo>
                  <a:pt x="293490" y="355968"/>
                </a:lnTo>
                <a:close/>
                <a:moveTo>
                  <a:pt x="407106" y="355968"/>
                </a:moveTo>
                <a:lnTo>
                  <a:pt x="328050" y="355968"/>
                </a:lnTo>
                <a:lnTo>
                  <a:pt x="328050" y="283824"/>
                </a:lnTo>
                <a:cubicBezTo>
                  <a:pt x="328050" y="280368"/>
                  <a:pt x="325026" y="277344"/>
                  <a:pt x="321570" y="277344"/>
                </a:cubicBezTo>
                <a:lnTo>
                  <a:pt x="287010" y="277344"/>
                </a:lnTo>
                <a:cubicBezTo>
                  <a:pt x="283554" y="277344"/>
                  <a:pt x="280530" y="280368"/>
                  <a:pt x="280530" y="283824"/>
                </a:cubicBezTo>
                <a:lnTo>
                  <a:pt x="280530" y="355968"/>
                </a:lnTo>
                <a:lnTo>
                  <a:pt x="201042" y="355968"/>
                </a:lnTo>
                <a:lnTo>
                  <a:pt x="201042" y="222480"/>
                </a:lnTo>
                <a:lnTo>
                  <a:pt x="220050" y="222480"/>
                </a:lnTo>
                <a:cubicBezTo>
                  <a:pt x="223506" y="222480"/>
                  <a:pt x="226098" y="219888"/>
                  <a:pt x="226530" y="216864"/>
                </a:cubicBezTo>
                <a:cubicBezTo>
                  <a:pt x="231282" y="179280"/>
                  <a:pt x="264114" y="151632"/>
                  <a:pt x="304290" y="151632"/>
                </a:cubicBezTo>
                <a:cubicBezTo>
                  <a:pt x="344898" y="151632"/>
                  <a:pt x="377298" y="178848"/>
                  <a:pt x="382050" y="216864"/>
                </a:cubicBezTo>
                <a:cubicBezTo>
                  <a:pt x="382482" y="220320"/>
                  <a:pt x="385074" y="222480"/>
                  <a:pt x="388530" y="222480"/>
                </a:cubicBezTo>
                <a:lnTo>
                  <a:pt x="407106" y="222480"/>
                </a:lnTo>
                <a:lnTo>
                  <a:pt x="407106" y="355968"/>
                </a:lnTo>
                <a:close/>
                <a:moveTo>
                  <a:pt x="422226" y="209520"/>
                </a:moveTo>
                <a:lnTo>
                  <a:pt x="394146" y="209520"/>
                </a:lnTo>
                <a:cubicBezTo>
                  <a:pt x="386370" y="168048"/>
                  <a:pt x="349218" y="138672"/>
                  <a:pt x="304290" y="138672"/>
                </a:cubicBezTo>
                <a:cubicBezTo>
                  <a:pt x="259362" y="138672"/>
                  <a:pt x="222210" y="168048"/>
                  <a:pt x="214434" y="209520"/>
                </a:cubicBezTo>
                <a:lnTo>
                  <a:pt x="185922" y="209520"/>
                </a:lnTo>
                <a:lnTo>
                  <a:pt x="185922" y="186624"/>
                </a:lnTo>
                <a:lnTo>
                  <a:pt x="208386" y="186624"/>
                </a:lnTo>
                <a:cubicBezTo>
                  <a:pt x="210978" y="186624"/>
                  <a:pt x="213138" y="185328"/>
                  <a:pt x="214002" y="183168"/>
                </a:cubicBezTo>
                <a:cubicBezTo>
                  <a:pt x="230850" y="148608"/>
                  <a:pt x="265410" y="127008"/>
                  <a:pt x="303858" y="127008"/>
                </a:cubicBezTo>
                <a:cubicBezTo>
                  <a:pt x="342306" y="127008"/>
                  <a:pt x="376866" y="148608"/>
                  <a:pt x="393714" y="183168"/>
                </a:cubicBezTo>
                <a:cubicBezTo>
                  <a:pt x="395010" y="185328"/>
                  <a:pt x="397170" y="186624"/>
                  <a:pt x="399330" y="186624"/>
                </a:cubicBezTo>
                <a:lnTo>
                  <a:pt x="421794" y="186624"/>
                </a:lnTo>
                <a:lnTo>
                  <a:pt x="421794" y="209520"/>
                </a:lnTo>
                <a:close/>
              </a:path>
            </a:pathLst>
          </a:custGeom>
          <a:solidFill>
            <a:srgbClr val="025EA1"/>
          </a:solidFill>
          <a:ln w="8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63" name="Graphic 59">
            <a:extLst>
              <a:ext uri="{FF2B5EF4-FFF2-40B4-BE49-F238E27FC236}">
                <a16:creationId xmlns:a16="http://schemas.microsoft.com/office/drawing/2014/main" id="{7AF783AB-D400-4523-AC63-975E6BCADFBC}"/>
              </a:ext>
            </a:extLst>
          </p:cNvPr>
          <p:cNvSpPr/>
          <p:nvPr/>
        </p:nvSpPr>
        <p:spPr>
          <a:xfrm>
            <a:off x="9041910" y="3179643"/>
            <a:ext cx="436050" cy="368928"/>
          </a:xfrm>
          <a:custGeom>
            <a:avLst/>
            <a:gdLst>
              <a:gd name="connsiteX0" fmla="*/ 428706 w 436050"/>
              <a:gd name="connsiteY0" fmla="*/ 173664 h 368928"/>
              <a:gd name="connsiteX1" fmla="*/ 403650 w 436050"/>
              <a:gd name="connsiteY1" fmla="*/ 173664 h 368928"/>
              <a:gd name="connsiteX2" fmla="*/ 340578 w 436050"/>
              <a:gd name="connsiteY2" fmla="*/ 120096 h 368928"/>
              <a:gd name="connsiteX3" fmla="*/ 340578 w 436050"/>
              <a:gd name="connsiteY3" fmla="*/ 103680 h 368928"/>
              <a:gd name="connsiteX4" fmla="*/ 346194 w 436050"/>
              <a:gd name="connsiteY4" fmla="*/ 103680 h 368928"/>
              <a:gd name="connsiteX5" fmla="*/ 352674 w 436050"/>
              <a:gd name="connsiteY5" fmla="*/ 97200 h 368928"/>
              <a:gd name="connsiteX6" fmla="*/ 352674 w 436050"/>
              <a:gd name="connsiteY6" fmla="*/ 81648 h 368928"/>
              <a:gd name="connsiteX7" fmla="*/ 346194 w 436050"/>
              <a:gd name="connsiteY7" fmla="*/ 75168 h 368928"/>
              <a:gd name="connsiteX8" fmla="*/ 262386 w 436050"/>
              <a:gd name="connsiteY8" fmla="*/ 75168 h 368928"/>
              <a:gd name="connsiteX9" fmla="*/ 255906 w 436050"/>
              <a:gd name="connsiteY9" fmla="*/ 81648 h 368928"/>
              <a:gd name="connsiteX10" fmla="*/ 255906 w 436050"/>
              <a:gd name="connsiteY10" fmla="*/ 97200 h 368928"/>
              <a:gd name="connsiteX11" fmla="*/ 262386 w 436050"/>
              <a:gd name="connsiteY11" fmla="*/ 103680 h 368928"/>
              <a:gd name="connsiteX12" fmla="*/ 267570 w 436050"/>
              <a:gd name="connsiteY12" fmla="*/ 103680 h 368928"/>
              <a:gd name="connsiteX13" fmla="*/ 267570 w 436050"/>
              <a:gd name="connsiteY13" fmla="*/ 120096 h 368928"/>
              <a:gd name="connsiteX14" fmla="*/ 204930 w 436050"/>
              <a:gd name="connsiteY14" fmla="*/ 173664 h 368928"/>
              <a:gd name="connsiteX15" fmla="*/ 179874 w 436050"/>
              <a:gd name="connsiteY15" fmla="*/ 173664 h 368928"/>
              <a:gd name="connsiteX16" fmla="*/ 173394 w 436050"/>
              <a:gd name="connsiteY16" fmla="*/ 180144 h 368928"/>
              <a:gd name="connsiteX17" fmla="*/ 173394 w 436050"/>
              <a:gd name="connsiteY17" fmla="*/ 187056 h 368928"/>
              <a:gd name="connsiteX18" fmla="*/ 96066 w 436050"/>
              <a:gd name="connsiteY18" fmla="*/ 187056 h 368928"/>
              <a:gd name="connsiteX19" fmla="*/ 89586 w 436050"/>
              <a:gd name="connsiteY19" fmla="*/ 193536 h 368928"/>
              <a:gd name="connsiteX20" fmla="*/ 89586 w 436050"/>
              <a:gd name="connsiteY20" fmla="*/ 355968 h 368928"/>
              <a:gd name="connsiteX21" fmla="*/ 14850 w 436050"/>
              <a:gd name="connsiteY21" fmla="*/ 355968 h 368928"/>
              <a:gd name="connsiteX22" fmla="*/ 93042 w 436050"/>
              <a:gd name="connsiteY22" fmla="*/ 60480 h 368928"/>
              <a:gd name="connsiteX23" fmla="*/ 271890 w 436050"/>
              <a:gd name="connsiteY23" fmla="*/ 60480 h 368928"/>
              <a:gd name="connsiteX24" fmla="*/ 278370 w 436050"/>
              <a:gd name="connsiteY24" fmla="*/ 54000 h 368928"/>
              <a:gd name="connsiteX25" fmla="*/ 278370 w 436050"/>
              <a:gd name="connsiteY25" fmla="*/ 6480 h 368928"/>
              <a:gd name="connsiteX26" fmla="*/ 271890 w 436050"/>
              <a:gd name="connsiteY26" fmla="*/ 0 h 368928"/>
              <a:gd name="connsiteX27" fmla="*/ 67122 w 436050"/>
              <a:gd name="connsiteY27" fmla="*/ 0 h 368928"/>
              <a:gd name="connsiteX28" fmla="*/ 60642 w 436050"/>
              <a:gd name="connsiteY28" fmla="*/ 6480 h 368928"/>
              <a:gd name="connsiteX29" fmla="*/ 60642 w 436050"/>
              <a:gd name="connsiteY29" fmla="*/ 54000 h 368928"/>
              <a:gd name="connsiteX30" fmla="*/ 67122 w 436050"/>
              <a:gd name="connsiteY30" fmla="*/ 60480 h 368928"/>
              <a:gd name="connsiteX31" fmla="*/ 79218 w 436050"/>
              <a:gd name="connsiteY31" fmla="*/ 60480 h 368928"/>
              <a:gd name="connsiteX32" fmla="*/ 162 w 436050"/>
              <a:gd name="connsiteY32" fmla="*/ 360720 h 368928"/>
              <a:gd name="connsiteX33" fmla="*/ 1458 w 436050"/>
              <a:gd name="connsiteY33" fmla="*/ 366336 h 368928"/>
              <a:gd name="connsiteX34" fmla="*/ 6642 w 436050"/>
              <a:gd name="connsiteY34" fmla="*/ 368928 h 368928"/>
              <a:gd name="connsiteX35" fmla="*/ 194994 w 436050"/>
              <a:gd name="connsiteY35" fmla="*/ 368928 h 368928"/>
              <a:gd name="connsiteX36" fmla="*/ 195426 w 436050"/>
              <a:gd name="connsiteY36" fmla="*/ 368928 h 368928"/>
              <a:gd name="connsiteX37" fmla="*/ 287442 w 436050"/>
              <a:gd name="connsiteY37" fmla="*/ 368928 h 368928"/>
              <a:gd name="connsiteX38" fmla="*/ 322002 w 436050"/>
              <a:gd name="connsiteY38" fmla="*/ 368928 h 368928"/>
              <a:gd name="connsiteX39" fmla="*/ 414450 w 436050"/>
              <a:gd name="connsiteY39" fmla="*/ 368928 h 368928"/>
              <a:gd name="connsiteX40" fmla="*/ 420930 w 436050"/>
              <a:gd name="connsiteY40" fmla="*/ 362448 h 368928"/>
              <a:gd name="connsiteX41" fmla="*/ 420930 w 436050"/>
              <a:gd name="connsiteY41" fmla="*/ 222480 h 368928"/>
              <a:gd name="connsiteX42" fmla="*/ 429570 w 436050"/>
              <a:gd name="connsiteY42" fmla="*/ 222480 h 368928"/>
              <a:gd name="connsiteX43" fmla="*/ 436050 w 436050"/>
              <a:gd name="connsiteY43" fmla="*/ 216000 h 368928"/>
              <a:gd name="connsiteX44" fmla="*/ 436050 w 436050"/>
              <a:gd name="connsiteY44" fmla="*/ 180144 h 368928"/>
              <a:gd name="connsiteX45" fmla="*/ 428706 w 436050"/>
              <a:gd name="connsiteY45" fmla="*/ 173664 h 368928"/>
              <a:gd name="connsiteX46" fmla="*/ 73602 w 436050"/>
              <a:gd name="connsiteY46" fmla="*/ 12960 h 368928"/>
              <a:gd name="connsiteX47" fmla="*/ 265410 w 436050"/>
              <a:gd name="connsiteY47" fmla="*/ 12960 h 368928"/>
              <a:gd name="connsiteX48" fmla="*/ 265410 w 436050"/>
              <a:gd name="connsiteY48" fmla="*/ 47520 h 368928"/>
              <a:gd name="connsiteX49" fmla="*/ 73602 w 436050"/>
              <a:gd name="connsiteY49" fmla="*/ 47520 h 368928"/>
              <a:gd name="connsiteX50" fmla="*/ 73602 w 436050"/>
              <a:gd name="connsiteY50" fmla="*/ 12960 h 368928"/>
              <a:gd name="connsiteX51" fmla="*/ 268866 w 436050"/>
              <a:gd name="connsiteY51" fmla="*/ 88128 h 368928"/>
              <a:gd name="connsiteX52" fmla="*/ 339714 w 436050"/>
              <a:gd name="connsiteY52" fmla="*/ 88128 h 368928"/>
              <a:gd name="connsiteX53" fmla="*/ 339714 w 436050"/>
              <a:gd name="connsiteY53" fmla="*/ 90720 h 368928"/>
              <a:gd name="connsiteX54" fmla="*/ 334530 w 436050"/>
              <a:gd name="connsiteY54" fmla="*/ 90720 h 368928"/>
              <a:gd name="connsiteX55" fmla="*/ 274050 w 436050"/>
              <a:gd name="connsiteY55" fmla="*/ 90720 h 368928"/>
              <a:gd name="connsiteX56" fmla="*/ 268866 w 436050"/>
              <a:gd name="connsiteY56" fmla="*/ 90720 h 368928"/>
              <a:gd name="connsiteX57" fmla="*/ 268866 w 436050"/>
              <a:gd name="connsiteY57" fmla="*/ 88128 h 368928"/>
              <a:gd name="connsiteX58" fmla="*/ 280530 w 436050"/>
              <a:gd name="connsiteY58" fmla="*/ 103680 h 368928"/>
              <a:gd name="connsiteX59" fmla="*/ 328050 w 436050"/>
              <a:gd name="connsiteY59" fmla="*/ 103680 h 368928"/>
              <a:gd name="connsiteX60" fmla="*/ 328050 w 436050"/>
              <a:gd name="connsiteY60" fmla="*/ 116208 h 368928"/>
              <a:gd name="connsiteX61" fmla="*/ 304290 w 436050"/>
              <a:gd name="connsiteY61" fmla="*/ 113616 h 368928"/>
              <a:gd name="connsiteX62" fmla="*/ 280530 w 436050"/>
              <a:gd name="connsiteY62" fmla="*/ 116208 h 368928"/>
              <a:gd name="connsiteX63" fmla="*/ 280530 w 436050"/>
              <a:gd name="connsiteY63" fmla="*/ 103680 h 368928"/>
              <a:gd name="connsiteX64" fmla="*/ 179442 w 436050"/>
              <a:gd name="connsiteY64" fmla="*/ 222480 h 368928"/>
              <a:gd name="connsiteX65" fmla="*/ 187650 w 436050"/>
              <a:gd name="connsiteY65" fmla="*/ 222480 h 368928"/>
              <a:gd name="connsiteX66" fmla="*/ 187650 w 436050"/>
              <a:gd name="connsiteY66" fmla="*/ 240624 h 368928"/>
              <a:gd name="connsiteX67" fmla="*/ 102546 w 436050"/>
              <a:gd name="connsiteY67" fmla="*/ 240624 h 368928"/>
              <a:gd name="connsiteX68" fmla="*/ 102546 w 436050"/>
              <a:gd name="connsiteY68" fmla="*/ 200016 h 368928"/>
              <a:gd name="connsiteX69" fmla="*/ 172962 w 436050"/>
              <a:gd name="connsiteY69" fmla="*/ 200016 h 368928"/>
              <a:gd name="connsiteX70" fmla="*/ 172962 w 436050"/>
              <a:gd name="connsiteY70" fmla="*/ 216000 h 368928"/>
              <a:gd name="connsiteX71" fmla="*/ 179442 w 436050"/>
              <a:gd name="connsiteY71" fmla="*/ 222480 h 368928"/>
              <a:gd name="connsiteX72" fmla="*/ 102546 w 436050"/>
              <a:gd name="connsiteY72" fmla="*/ 253584 h 368928"/>
              <a:gd name="connsiteX73" fmla="*/ 187650 w 436050"/>
              <a:gd name="connsiteY73" fmla="*/ 253584 h 368928"/>
              <a:gd name="connsiteX74" fmla="*/ 187650 w 436050"/>
              <a:gd name="connsiteY74" fmla="*/ 355968 h 368928"/>
              <a:gd name="connsiteX75" fmla="*/ 102546 w 436050"/>
              <a:gd name="connsiteY75" fmla="*/ 355968 h 368928"/>
              <a:gd name="connsiteX76" fmla="*/ 102546 w 436050"/>
              <a:gd name="connsiteY76" fmla="*/ 253584 h 368928"/>
              <a:gd name="connsiteX77" fmla="*/ 293490 w 436050"/>
              <a:gd name="connsiteY77" fmla="*/ 355968 h 368928"/>
              <a:gd name="connsiteX78" fmla="*/ 293490 w 436050"/>
              <a:gd name="connsiteY78" fmla="*/ 290304 h 368928"/>
              <a:gd name="connsiteX79" fmla="*/ 315090 w 436050"/>
              <a:gd name="connsiteY79" fmla="*/ 290304 h 368928"/>
              <a:gd name="connsiteX80" fmla="*/ 315090 w 436050"/>
              <a:gd name="connsiteY80" fmla="*/ 355968 h 368928"/>
              <a:gd name="connsiteX81" fmla="*/ 293490 w 436050"/>
              <a:gd name="connsiteY81" fmla="*/ 355968 h 368928"/>
              <a:gd name="connsiteX82" fmla="*/ 407106 w 436050"/>
              <a:gd name="connsiteY82" fmla="*/ 355968 h 368928"/>
              <a:gd name="connsiteX83" fmla="*/ 328050 w 436050"/>
              <a:gd name="connsiteY83" fmla="*/ 355968 h 368928"/>
              <a:gd name="connsiteX84" fmla="*/ 328050 w 436050"/>
              <a:gd name="connsiteY84" fmla="*/ 283824 h 368928"/>
              <a:gd name="connsiteX85" fmla="*/ 321570 w 436050"/>
              <a:gd name="connsiteY85" fmla="*/ 277344 h 368928"/>
              <a:gd name="connsiteX86" fmla="*/ 287010 w 436050"/>
              <a:gd name="connsiteY86" fmla="*/ 277344 h 368928"/>
              <a:gd name="connsiteX87" fmla="*/ 280530 w 436050"/>
              <a:gd name="connsiteY87" fmla="*/ 283824 h 368928"/>
              <a:gd name="connsiteX88" fmla="*/ 280530 w 436050"/>
              <a:gd name="connsiteY88" fmla="*/ 355968 h 368928"/>
              <a:gd name="connsiteX89" fmla="*/ 201042 w 436050"/>
              <a:gd name="connsiteY89" fmla="*/ 355968 h 368928"/>
              <a:gd name="connsiteX90" fmla="*/ 201042 w 436050"/>
              <a:gd name="connsiteY90" fmla="*/ 222480 h 368928"/>
              <a:gd name="connsiteX91" fmla="*/ 220050 w 436050"/>
              <a:gd name="connsiteY91" fmla="*/ 222480 h 368928"/>
              <a:gd name="connsiteX92" fmla="*/ 226530 w 436050"/>
              <a:gd name="connsiteY92" fmla="*/ 216864 h 368928"/>
              <a:gd name="connsiteX93" fmla="*/ 304290 w 436050"/>
              <a:gd name="connsiteY93" fmla="*/ 151632 h 368928"/>
              <a:gd name="connsiteX94" fmla="*/ 382050 w 436050"/>
              <a:gd name="connsiteY94" fmla="*/ 216864 h 368928"/>
              <a:gd name="connsiteX95" fmla="*/ 388530 w 436050"/>
              <a:gd name="connsiteY95" fmla="*/ 222480 h 368928"/>
              <a:gd name="connsiteX96" fmla="*/ 407106 w 436050"/>
              <a:gd name="connsiteY96" fmla="*/ 222480 h 368928"/>
              <a:gd name="connsiteX97" fmla="*/ 407106 w 436050"/>
              <a:gd name="connsiteY97" fmla="*/ 355968 h 368928"/>
              <a:gd name="connsiteX98" fmla="*/ 422226 w 436050"/>
              <a:gd name="connsiteY98" fmla="*/ 209520 h 368928"/>
              <a:gd name="connsiteX99" fmla="*/ 394146 w 436050"/>
              <a:gd name="connsiteY99" fmla="*/ 209520 h 368928"/>
              <a:gd name="connsiteX100" fmla="*/ 304290 w 436050"/>
              <a:gd name="connsiteY100" fmla="*/ 138672 h 368928"/>
              <a:gd name="connsiteX101" fmla="*/ 214434 w 436050"/>
              <a:gd name="connsiteY101" fmla="*/ 209520 h 368928"/>
              <a:gd name="connsiteX102" fmla="*/ 185922 w 436050"/>
              <a:gd name="connsiteY102" fmla="*/ 209520 h 368928"/>
              <a:gd name="connsiteX103" fmla="*/ 185922 w 436050"/>
              <a:gd name="connsiteY103" fmla="*/ 186624 h 368928"/>
              <a:gd name="connsiteX104" fmla="*/ 208386 w 436050"/>
              <a:gd name="connsiteY104" fmla="*/ 186624 h 368928"/>
              <a:gd name="connsiteX105" fmla="*/ 214002 w 436050"/>
              <a:gd name="connsiteY105" fmla="*/ 183168 h 368928"/>
              <a:gd name="connsiteX106" fmla="*/ 303858 w 436050"/>
              <a:gd name="connsiteY106" fmla="*/ 127008 h 368928"/>
              <a:gd name="connsiteX107" fmla="*/ 393714 w 436050"/>
              <a:gd name="connsiteY107" fmla="*/ 183168 h 368928"/>
              <a:gd name="connsiteX108" fmla="*/ 399330 w 436050"/>
              <a:gd name="connsiteY108" fmla="*/ 186624 h 368928"/>
              <a:gd name="connsiteX109" fmla="*/ 421794 w 436050"/>
              <a:gd name="connsiteY109" fmla="*/ 186624 h 368928"/>
              <a:gd name="connsiteX110" fmla="*/ 421794 w 436050"/>
              <a:gd name="connsiteY110" fmla="*/ 209520 h 368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436050" h="368928">
                <a:moveTo>
                  <a:pt x="428706" y="173664"/>
                </a:moveTo>
                <a:lnTo>
                  <a:pt x="403650" y="173664"/>
                </a:lnTo>
                <a:cubicBezTo>
                  <a:pt x="389826" y="147744"/>
                  <a:pt x="367362" y="129168"/>
                  <a:pt x="340578" y="120096"/>
                </a:cubicBezTo>
                <a:lnTo>
                  <a:pt x="340578" y="103680"/>
                </a:lnTo>
                <a:lnTo>
                  <a:pt x="346194" y="103680"/>
                </a:lnTo>
                <a:cubicBezTo>
                  <a:pt x="349650" y="103680"/>
                  <a:pt x="352674" y="100656"/>
                  <a:pt x="352674" y="97200"/>
                </a:cubicBezTo>
                <a:lnTo>
                  <a:pt x="352674" y="81648"/>
                </a:lnTo>
                <a:cubicBezTo>
                  <a:pt x="352674" y="78192"/>
                  <a:pt x="349650" y="75168"/>
                  <a:pt x="346194" y="75168"/>
                </a:cubicBezTo>
                <a:lnTo>
                  <a:pt x="262386" y="75168"/>
                </a:lnTo>
                <a:cubicBezTo>
                  <a:pt x="258930" y="75168"/>
                  <a:pt x="255906" y="78192"/>
                  <a:pt x="255906" y="81648"/>
                </a:cubicBezTo>
                <a:lnTo>
                  <a:pt x="255906" y="97200"/>
                </a:lnTo>
                <a:cubicBezTo>
                  <a:pt x="255906" y="100656"/>
                  <a:pt x="258930" y="103680"/>
                  <a:pt x="262386" y="103680"/>
                </a:cubicBezTo>
                <a:lnTo>
                  <a:pt x="267570" y="103680"/>
                </a:lnTo>
                <a:lnTo>
                  <a:pt x="267570" y="120096"/>
                </a:lnTo>
                <a:cubicBezTo>
                  <a:pt x="240786" y="129168"/>
                  <a:pt x="218322" y="148176"/>
                  <a:pt x="204930" y="173664"/>
                </a:cubicBezTo>
                <a:lnTo>
                  <a:pt x="179874" y="173664"/>
                </a:lnTo>
                <a:cubicBezTo>
                  <a:pt x="176418" y="173664"/>
                  <a:pt x="173394" y="176688"/>
                  <a:pt x="173394" y="180144"/>
                </a:cubicBezTo>
                <a:lnTo>
                  <a:pt x="173394" y="187056"/>
                </a:lnTo>
                <a:lnTo>
                  <a:pt x="96066" y="187056"/>
                </a:lnTo>
                <a:cubicBezTo>
                  <a:pt x="92610" y="187056"/>
                  <a:pt x="89586" y="190080"/>
                  <a:pt x="89586" y="193536"/>
                </a:cubicBezTo>
                <a:lnTo>
                  <a:pt x="89586" y="355968"/>
                </a:lnTo>
                <a:lnTo>
                  <a:pt x="14850" y="355968"/>
                </a:lnTo>
                <a:lnTo>
                  <a:pt x="93042" y="60480"/>
                </a:lnTo>
                <a:lnTo>
                  <a:pt x="271890" y="60480"/>
                </a:lnTo>
                <a:cubicBezTo>
                  <a:pt x="275346" y="60480"/>
                  <a:pt x="278370" y="57456"/>
                  <a:pt x="278370" y="54000"/>
                </a:cubicBezTo>
                <a:lnTo>
                  <a:pt x="278370" y="6480"/>
                </a:lnTo>
                <a:cubicBezTo>
                  <a:pt x="278370" y="3024"/>
                  <a:pt x="275346" y="0"/>
                  <a:pt x="271890" y="0"/>
                </a:cubicBezTo>
                <a:lnTo>
                  <a:pt x="67122" y="0"/>
                </a:lnTo>
                <a:cubicBezTo>
                  <a:pt x="63666" y="0"/>
                  <a:pt x="60642" y="3024"/>
                  <a:pt x="60642" y="6480"/>
                </a:cubicBezTo>
                <a:lnTo>
                  <a:pt x="60642" y="54000"/>
                </a:lnTo>
                <a:cubicBezTo>
                  <a:pt x="60642" y="57456"/>
                  <a:pt x="63666" y="60480"/>
                  <a:pt x="67122" y="60480"/>
                </a:cubicBezTo>
                <a:lnTo>
                  <a:pt x="79218" y="60480"/>
                </a:lnTo>
                <a:lnTo>
                  <a:pt x="162" y="360720"/>
                </a:lnTo>
                <a:cubicBezTo>
                  <a:pt x="-270" y="362880"/>
                  <a:pt x="162" y="364608"/>
                  <a:pt x="1458" y="366336"/>
                </a:cubicBezTo>
                <a:cubicBezTo>
                  <a:pt x="2754" y="368064"/>
                  <a:pt x="4482" y="368928"/>
                  <a:pt x="6642" y="368928"/>
                </a:cubicBezTo>
                <a:lnTo>
                  <a:pt x="194994" y="368928"/>
                </a:lnTo>
                <a:lnTo>
                  <a:pt x="195426" y="368928"/>
                </a:lnTo>
                <a:lnTo>
                  <a:pt x="287442" y="368928"/>
                </a:lnTo>
                <a:lnTo>
                  <a:pt x="322002" y="368928"/>
                </a:lnTo>
                <a:lnTo>
                  <a:pt x="414450" y="368928"/>
                </a:lnTo>
                <a:cubicBezTo>
                  <a:pt x="417906" y="368928"/>
                  <a:pt x="420930" y="365904"/>
                  <a:pt x="420930" y="362448"/>
                </a:cubicBezTo>
                <a:lnTo>
                  <a:pt x="420930" y="222480"/>
                </a:lnTo>
                <a:lnTo>
                  <a:pt x="429570" y="222480"/>
                </a:lnTo>
                <a:cubicBezTo>
                  <a:pt x="433026" y="222480"/>
                  <a:pt x="436050" y="219456"/>
                  <a:pt x="436050" y="216000"/>
                </a:cubicBezTo>
                <a:lnTo>
                  <a:pt x="436050" y="180144"/>
                </a:lnTo>
                <a:cubicBezTo>
                  <a:pt x="435186" y="176688"/>
                  <a:pt x="432162" y="173664"/>
                  <a:pt x="428706" y="173664"/>
                </a:cubicBezTo>
                <a:close/>
                <a:moveTo>
                  <a:pt x="73602" y="12960"/>
                </a:moveTo>
                <a:lnTo>
                  <a:pt x="265410" y="12960"/>
                </a:lnTo>
                <a:lnTo>
                  <a:pt x="265410" y="47520"/>
                </a:lnTo>
                <a:lnTo>
                  <a:pt x="73602" y="47520"/>
                </a:lnTo>
                <a:lnTo>
                  <a:pt x="73602" y="12960"/>
                </a:lnTo>
                <a:close/>
                <a:moveTo>
                  <a:pt x="268866" y="88128"/>
                </a:moveTo>
                <a:lnTo>
                  <a:pt x="339714" y="88128"/>
                </a:lnTo>
                <a:lnTo>
                  <a:pt x="339714" y="90720"/>
                </a:lnTo>
                <a:lnTo>
                  <a:pt x="334530" y="90720"/>
                </a:lnTo>
                <a:lnTo>
                  <a:pt x="274050" y="90720"/>
                </a:lnTo>
                <a:lnTo>
                  <a:pt x="268866" y="90720"/>
                </a:lnTo>
                <a:lnTo>
                  <a:pt x="268866" y="88128"/>
                </a:lnTo>
                <a:close/>
                <a:moveTo>
                  <a:pt x="280530" y="103680"/>
                </a:moveTo>
                <a:lnTo>
                  <a:pt x="328050" y="103680"/>
                </a:lnTo>
                <a:lnTo>
                  <a:pt x="328050" y="116208"/>
                </a:lnTo>
                <a:cubicBezTo>
                  <a:pt x="320274" y="114480"/>
                  <a:pt x="312498" y="113616"/>
                  <a:pt x="304290" y="113616"/>
                </a:cubicBezTo>
                <a:cubicBezTo>
                  <a:pt x="296082" y="113616"/>
                  <a:pt x="288306" y="114480"/>
                  <a:pt x="280530" y="116208"/>
                </a:cubicBezTo>
                <a:lnTo>
                  <a:pt x="280530" y="103680"/>
                </a:lnTo>
                <a:close/>
                <a:moveTo>
                  <a:pt x="179442" y="222480"/>
                </a:moveTo>
                <a:lnTo>
                  <a:pt x="187650" y="222480"/>
                </a:lnTo>
                <a:lnTo>
                  <a:pt x="187650" y="240624"/>
                </a:lnTo>
                <a:lnTo>
                  <a:pt x="102546" y="240624"/>
                </a:lnTo>
                <a:lnTo>
                  <a:pt x="102546" y="200016"/>
                </a:lnTo>
                <a:lnTo>
                  <a:pt x="172962" y="200016"/>
                </a:lnTo>
                <a:lnTo>
                  <a:pt x="172962" y="216000"/>
                </a:lnTo>
                <a:cubicBezTo>
                  <a:pt x="172962" y="219456"/>
                  <a:pt x="175986" y="222480"/>
                  <a:pt x="179442" y="222480"/>
                </a:cubicBezTo>
                <a:close/>
                <a:moveTo>
                  <a:pt x="102546" y="253584"/>
                </a:moveTo>
                <a:lnTo>
                  <a:pt x="187650" y="253584"/>
                </a:lnTo>
                <a:lnTo>
                  <a:pt x="187650" y="355968"/>
                </a:lnTo>
                <a:lnTo>
                  <a:pt x="102546" y="355968"/>
                </a:lnTo>
                <a:lnTo>
                  <a:pt x="102546" y="253584"/>
                </a:lnTo>
                <a:close/>
                <a:moveTo>
                  <a:pt x="293490" y="355968"/>
                </a:moveTo>
                <a:lnTo>
                  <a:pt x="293490" y="290304"/>
                </a:lnTo>
                <a:lnTo>
                  <a:pt x="315090" y="290304"/>
                </a:lnTo>
                <a:lnTo>
                  <a:pt x="315090" y="355968"/>
                </a:lnTo>
                <a:lnTo>
                  <a:pt x="293490" y="355968"/>
                </a:lnTo>
                <a:close/>
                <a:moveTo>
                  <a:pt x="407106" y="355968"/>
                </a:moveTo>
                <a:lnTo>
                  <a:pt x="328050" y="355968"/>
                </a:lnTo>
                <a:lnTo>
                  <a:pt x="328050" y="283824"/>
                </a:lnTo>
                <a:cubicBezTo>
                  <a:pt x="328050" y="280368"/>
                  <a:pt x="325026" y="277344"/>
                  <a:pt x="321570" y="277344"/>
                </a:cubicBezTo>
                <a:lnTo>
                  <a:pt x="287010" y="277344"/>
                </a:lnTo>
                <a:cubicBezTo>
                  <a:pt x="283554" y="277344"/>
                  <a:pt x="280530" y="280368"/>
                  <a:pt x="280530" y="283824"/>
                </a:cubicBezTo>
                <a:lnTo>
                  <a:pt x="280530" y="355968"/>
                </a:lnTo>
                <a:lnTo>
                  <a:pt x="201042" y="355968"/>
                </a:lnTo>
                <a:lnTo>
                  <a:pt x="201042" y="222480"/>
                </a:lnTo>
                <a:lnTo>
                  <a:pt x="220050" y="222480"/>
                </a:lnTo>
                <a:cubicBezTo>
                  <a:pt x="223506" y="222480"/>
                  <a:pt x="226098" y="219888"/>
                  <a:pt x="226530" y="216864"/>
                </a:cubicBezTo>
                <a:cubicBezTo>
                  <a:pt x="231282" y="179280"/>
                  <a:pt x="264114" y="151632"/>
                  <a:pt x="304290" y="151632"/>
                </a:cubicBezTo>
                <a:cubicBezTo>
                  <a:pt x="344898" y="151632"/>
                  <a:pt x="377298" y="178848"/>
                  <a:pt x="382050" y="216864"/>
                </a:cubicBezTo>
                <a:cubicBezTo>
                  <a:pt x="382482" y="220320"/>
                  <a:pt x="385074" y="222480"/>
                  <a:pt x="388530" y="222480"/>
                </a:cubicBezTo>
                <a:lnTo>
                  <a:pt x="407106" y="222480"/>
                </a:lnTo>
                <a:lnTo>
                  <a:pt x="407106" y="355968"/>
                </a:lnTo>
                <a:close/>
                <a:moveTo>
                  <a:pt x="422226" y="209520"/>
                </a:moveTo>
                <a:lnTo>
                  <a:pt x="394146" y="209520"/>
                </a:lnTo>
                <a:cubicBezTo>
                  <a:pt x="386370" y="168048"/>
                  <a:pt x="349218" y="138672"/>
                  <a:pt x="304290" y="138672"/>
                </a:cubicBezTo>
                <a:cubicBezTo>
                  <a:pt x="259362" y="138672"/>
                  <a:pt x="222210" y="168048"/>
                  <a:pt x="214434" y="209520"/>
                </a:cubicBezTo>
                <a:lnTo>
                  <a:pt x="185922" y="209520"/>
                </a:lnTo>
                <a:lnTo>
                  <a:pt x="185922" y="186624"/>
                </a:lnTo>
                <a:lnTo>
                  <a:pt x="208386" y="186624"/>
                </a:lnTo>
                <a:cubicBezTo>
                  <a:pt x="210978" y="186624"/>
                  <a:pt x="213138" y="185328"/>
                  <a:pt x="214002" y="183168"/>
                </a:cubicBezTo>
                <a:cubicBezTo>
                  <a:pt x="230850" y="148608"/>
                  <a:pt x="265410" y="127008"/>
                  <a:pt x="303858" y="127008"/>
                </a:cubicBezTo>
                <a:cubicBezTo>
                  <a:pt x="342306" y="127008"/>
                  <a:pt x="376866" y="148608"/>
                  <a:pt x="393714" y="183168"/>
                </a:cubicBezTo>
                <a:cubicBezTo>
                  <a:pt x="395010" y="185328"/>
                  <a:pt x="397170" y="186624"/>
                  <a:pt x="399330" y="186624"/>
                </a:cubicBezTo>
                <a:lnTo>
                  <a:pt x="421794" y="186624"/>
                </a:lnTo>
                <a:lnTo>
                  <a:pt x="421794" y="209520"/>
                </a:lnTo>
                <a:close/>
              </a:path>
            </a:pathLst>
          </a:custGeom>
          <a:solidFill>
            <a:srgbClr val="025EA1"/>
          </a:solidFill>
          <a:ln w="8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64" name="Graphic 59">
            <a:extLst>
              <a:ext uri="{FF2B5EF4-FFF2-40B4-BE49-F238E27FC236}">
                <a16:creationId xmlns:a16="http://schemas.microsoft.com/office/drawing/2014/main" id="{7AF783AB-D400-4523-AC63-975E6BCADFBC}"/>
              </a:ext>
            </a:extLst>
          </p:cNvPr>
          <p:cNvSpPr/>
          <p:nvPr/>
        </p:nvSpPr>
        <p:spPr>
          <a:xfrm>
            <a:off x="8978064" y="1166245"/>
            <a:ext cx="436050" cy="368928"/>
          </a:xfrm>
          <a:custGeom>
            <a:avLst/>
            <a:gdLst>
              <a:gd name="connsiteX0" fmla="*/ 428706 w 436050"/>
              <a:gd name="connsiteY0" fmla="*/ 173664 h 368928"/>
              <a:gd name="connsiteX1" fmla="*/ 403650 w 436050"/>
              <a:gd name="connsiteY1" fmla="*/ 173664 h 368928"/>
              <a:gd name="connsiteX2" fmla="*/ 340578 w 436050"/>
              <a:gd name="connsiteY2" fmla="*/ 120096 h 368928"/>
              <a:gd name="connsiteX3" fmla="*/ 340578 w 436050"/>
              <a:gd name="connsiteY3" fmla="*/ 103680 h 368928"/>
              <a:gd name="connsiteX4" fmla="*/ 346194 w 436050"/>
              <a:gd name="connsiteY4" fmla="*/ 103680 h 368928"/>
              <a:gd name="connsiteX5" fmla="*/ 352674 w 436050"/>
              <a:gd name="connsiteY5" fmla="*/ 97200 h 368928"/>
              <a:gd name="connsiteX6" fmla="*/ 352674 w 436050"/>
              <a:gd name="connsiteY6" fmla="*/ 81648 h 368928"/>
              <a:gd name="connsiteX7" fmla="*/ 346194 w 436050"/>
              <a:gd name="connsiteY7" fmla="*/ 75168 h 368928"/>
              <a:gd name="connsiteX8" fmla="*/ 262386 w 436050"/>
              <a:gd name="connsiteY8" fmla="*/ 75168 h 368928"/>
              <a:gd name="connsiteX9" fmla="*/ 255906 w 436050"/>
              <a:gd name="connsiteY9" fmla="*/ 81648 h 368928"/>
              <a:gd name="connsiteX10" fmla="*/ 255906 w 436050"/>
              <a:gd name="connsiteY10" fmla="*/ 97200 h 368928"/>
              <a:gd name="connsiteX11" fmla="*/ 262386 w 436050"/>
              <a:gd name="connsiteY11" fmla="*/ 103680 h 368928"/>
              <a:gd name="connsiteX12" fmla="*/ 267570 w 436050"/>
              <a:gd name="connsiteY12" fmla="*/ 103680 h 368928"/>
              <a:gd name="connsiteX13" fmla="*/ 267570 w 436050"/>
              <a:gd name="connsiteY13" fmla="*/ 120096 h 368928"/>
              <a:gd name="connsiteX14" fmla="*/ 204930 w 436050"/>
              <a:gd name="connsiteY14" fmla="*/ 173664 h 368928"/>
              <a:gd name="connsiteX15" fmla="*/ 179874 w 436050"/>
              <a:gd name="connsiteY15" fmla="*/ 173664 h 368928"/>
              <a:gd name="connsiteX16" fmla="*/ 173394 w 436050"/>
              <a:gd name="connsiteY16" fmla="*/ 180144 h 368928"/>
              <a:gd name="connsiteX17" fmla="*/ 173394 w 436050"/>
              <a:gd name="connsiteY17" fmla="*/ 187056 h 368928"/>
              <a:gd name="connsiteX18" fmla="*/ 96066 w 436050"/>
              <a:gd name="connsiteY18" fmla="*/ 187056 h 368928"/>
              <a:gd name="connsiteX19" fmla="*/ 89586 w 436050"/>
              <a:gd name="connsiteY19" fmla="*/ 193536 h 368928"/>
              <a:gd name="connsiteX20" fmla="*/ 89586 w 436050"/>
              <a:gd name="connsiteY20" fmla="*/ 355968 h 368928"/>
              <a:gd name="connsiteX21" fmla="*/ 14850 w 436050"/>
              <a:gd name="connsiteY21" fmla="*/ 355968 h 368928"/>
              <a:gd name="connsiteX22" fmla="*/ 93042 w 436050"/>
              <a:gd name="connsiteY22" fmla="*/ 60480 h 368928"/>
              <a:gd name="connsiteX23" fmla="*/ 271890 w 436050"/>
              <a:gd name="connsiteY23" fmla="*/ 60480 h 368928"/>
              <a:gd name="connsiteX24" fmla="*/ 278370 w 436050"/>
              <a:gd name="connsiteY24" fmla="*/ 54000 h 368928"/>
              <a:gd name="connsiteX25" fmla="*/ 278370 w 436050"/>
              <a:gd name="connsiteY25" fmla="*/ 6480 h 368928"/>
              <a:gd name="connsiteX26" fmla="*/ 271890 w 436050"/>
              <a:gd name="connsiteY26" fmla="*/ 0 h 368928"/>
              <a:gd name="connsiteX27" fmla="*/ 67122 w 436050"/>
              <a:gd name="connsiteY27" fmla="*/ 0 h 368928"/>
              <a:gd name="connsiteX28" fmla="*/ 60642 w 436050"/>
              <a:gd name="connsiteY28" fmla="*/ 6480 h 368928"/>
              <a:gd name="connsiteX29" fmla="*/ 60642 w 436050"/>
              <a:gd name="connsiteY29" fmla="*/ 54000 h 368928"/>
              <a:gd name="connsiteX30" fmla="*/ 67122 w 436050"/>
              <a:gd name="connsiteY30" fmla="*/ 60480 h 368928"/>
              <a:gd name="connsiteX31" fmla="*/ 79218 w 436050"/>
              <a:gd name="connsiteY31" fmla="*/ 60480 h 368928"/>
              <a:gd name="connsiteX32" fmla="*/ 162 w 436050"/>
              <a:gd name="connsiteY32" fmla="*/ 360720 h 368928"/>
              <a:gd name="connsiteX33" fmla="*/ 1458 w 436050"/>
              <a:gd name="connsiteY33" fmla="*/ 366336 h 368928"/>
              <a:gd name="connsiteX34" fmla="*/ 6642 w 436050"/>
              <a:gd name="connsiteY34" fmla="*/ 368928 h 368928"/>
              <a:gd name="connsiteX35" fmla="*/ 194994 w 436050"/>
              <a:gd name="connsiteY35" fmla="*/ 368928 h 368928"/>
              <a:gd name="connsiteX36" fmla="*/ 195426 w 436050"/>
              <a:gd name="connsiteY36" fmla="*/ 368928 h 368928"/>
              <a:gd name="connsiteX37" fmla="*/ 287442 w 436050"/>
              <a:gd name="connsiteY37" fmla="*/ 368928 h 368928"/>
              <a:gd name="connsiteX38" fmla="*/ 322002 w 436050"/>
              <a:gd name="connsiteY38" fmla="*/ 368928 h 368928"/>
              <a:gd name="connsiteX39" fmla="*/ 414450 w 436050"/>
              <a:gd name="connsiteY39" fmla="*/ 368928 h 368928"/>
              <a:gd name="connsiteX40" fmla="*/ 420930 w 436050"/>
              <a:gd name="connsiteY40" fmla="*/ 362448 h 368928"/>
              <a:gd name="connsiteX41" fmla="*/ 420930 w 436050"/>
              <a:gd name="connsiteY41" fmla="*/ 222480 h 368928"/>
              <a:gd name="connsiteX42" fmla="*/ 429570 w 436050"/>
              <a:gd name="connsiteY42" fmla="*/ 222480 h 368928"/>
              <a:gd name="connsiteX43" fmla="*/ 436050 w 436050"/>
              <a:gd name="connsiteY43" fmla="*/ 216000 h 368928"/>
              <a:gd name="connsiteX44" fmla="*/ 436050 w 436050"/>
              <a:gd name="connsiteY44" fmla="*/ 180144 h 368928"/>
              <a:gd name="connsiteX45" fmla="*/ 428706 w 436050"/>
              <a:gd name="connsiteY45" fmla="*/ 173664 h 368928"/>
              <a:gd name="connsiteX46" fmla="*/ 73602 w 436050"/>
              <a:gd name="connsiteY46" fmla="*/ 12960 h 368928"/>
              <a:gd name="connsiteX47" fmla="*/ 265410 w 436050"/>
              <a:gd name="connsiteY47" fmla="*/ 12960 h 368928"/>
              <a:gd name="connsiteX48" fmla="*/ 265410 w 436050"/>
              <a:gd name="connsiteY48" fmla="*/ 47520 h 368928"/>
              <a:gd name="connsiteX49" fmla="*/ 73602 w 436050"/>
              <a:gd name="connsiteY49" fmla="*/ 47520 h 368928"/>
              <a:gd name="connsiteX50" fmla="*/ 73602 w 436050"/>
              <a:gd name="connsiteY50" fmla="*/ 12960 h 368928"/>
              <a:gd name="connsiteX51" fmla="*/ 268866 w 436050"/>
              <a:gd name="connsiteY51" fmla="*/ 88128 h 368928"/>
              <a:gd name="connsiteX52" fmla="*/ 339714 w 436050"/>
              <a:gd name="connsiteY52" fmla="*/ 88128 h 368928"/>
              <a:gd name="connsiteX53" fmla="*/ 339714 w 436050"/>
              <a:gd name="connsiteY53" fmla="*/ 90720 h 368928"/>
              <a:gd name="connsiteX54" fmla="*/ 334530 w 436050"/>
              <a:gd name="connsiteY54" fmla="*/ 90720 h 368928"/>
              <a:gd name="connsiteX55" fmla="*/ 274050 w 436050"/>
              <a:gd name="connsiteY55" fmla="*/ 90720 h 368928"/>
              <a:gd name="connsiteX56" fmla="*/ 268866 w 436050"/>
              <a:gd name="connsiteY56" fmla="*/ 90720 h 368928"/>
              <a:gd name="connsiteX57" fmla="*/ 268866 w 436050"/>
              <a:gd name="connsiteY57" fmla="*/ 88128 h 368928"/>
              <a:gd name="connsiteX58" fmla="*/ 280530 w 436050"/>
              <a:gd name="connsiteY58" fmla="*/ 103680 h 368928"/>
              <a:gd name="connsiteX59" fmla="*/ 328050 w 436050"/>
              <a:gd name="connsiteY59" fmla="*/ 103680 h 368928"/>
              <a:gd name="connsiteX60" fmla="*/ 328050 w 436050"/>
              <a:gd name="connsiteY60" fmla="*/ 116208 h 368928"/>
              <a:gd name="connsiteX61" fmla="*/ 304290 w 436050"/>
              <a:gd name="connsiteY61" fmla="*/ 113616 h 368928"/>
              <a:gd name="connsiteX62" fmla="*/ 280530 w 436050"/>
              <a:gd name="connsiteY62" fmla="*/ 116208 h 368928"/>
              <a:gd name="connsiteX63" fmla="*/ 280530 w 436050"/>
              <a:gd name="connsiteY63" fmla="*/ 103680 h 368928"/>
              <a:gd name="connsiteX64" fmla="*/ 179442 w 436050"/>
              <a:gd name="connsiteY64" fmla="*/ 222480 h 368928"/>
              <a:gd name="connsiteX65" fmla="*/ 187650 w 436050"/>
              <a:gd name="connsiteY65" fmla="*/ 222480 h 368928"/>
              <a:gd name="connsiteX66" fmla="*/ 187650 w 436050"/>
              <a:gd name="connsiteY66" fmla="*/ 240624 h 368928"/>
              <a:gd name="connsiteX67" fmla="*/ 102546 w 436050"/>
              <a:gd name="connsiteY67" fmla="*/ 240624 h 368928"/>
              <a:gd name="connsiteX68" fmla="*/ 102546 w 436050"/>
              <a:gd name="connsiteY68" fmla="*/ 200016 h 368928"/>
              <a:gd name="connsiteX69" fmla="*/ 172962 w 436050"/>
              <a:gd name="connsiteY69" fmla="*/ 200016 h 368928"/>
              <a:gd name="connsiteX70" fmla="*/ 172962 w 436050"/>
              <a:gd name="connsiteY70" fmla="*/ 216000 h 368928"/>
              <a:gd name="connsiteX71" fmla="*/ 179442 w 436050"/>
              <a:gd name="connsiteY71" fmla="*/ 222480 h 368928"/>
              <a:gd name="connsiteX72" fmla="*/ 102546 w 436050"/>
              <a:gd name="connsiteY72" fmla="*/ 253584 h 368928"/>
              <a:gd name="connsiteX73" fmla="*/ 187650 w 436050"/>
              <a:gd name="connsiteY73" fmla="*/ 253584 h 368928"/>
              <a:gd name="connsiteX74" fmla="*/ 187650 w 436050"/>
              <a:gd name="connsiteY74" fmla="*/ 355968 h 368928"/>
              <a:gd name="connsiteX75" fmla="*/ 102546 w 436050"/>
              <a:gd name="connsiteY75" fmla="*/ 355968 h 368928"/>
              <a:gd name="connsiteX76" fmla="*/ 102546 w 436050"/>
              <a:gd name="connsiteY76" fmla="*/ 253584 h 368928"/>
              <a:gd name="connsiteX77" fmla="*/ 293490 w 436050"/>
              <a:gd name="connsiteY77" fmla="*/ 355968 h 368928"/>
              <a:gd name="connsiteX78" fmla="*/ 293490 w 436050"/>
              <a:gd name="connsiteY78" fmla="*/ 290304 h 368928"/>
              <a:gd name="connsiteX79" fmla="*/ 315090 w 436050"/>
              <a:gd name="connsiteY79" fmla="*/ 290304 h 368928"/>
              <a:gd name="connsiteX80" fmla="*/ 315090 w 436050"/>
              <a:gd name="connsiteY80" fmla="*/ 355968 h 368928"/>
              <a:gd name="connsiteX81" fmla="*/ 293490 w 436050"/>
              <a:gd name="connsiteY81" fmla="*/ 355968 h 368928"/>
              <a:gd name="connsiteX82" fmla="*/ 407106 w 436050"/>
              <a:gd name="connsiteY82" fmla="*/ 355968 h 368928"/>
              <a:gd name="connsiteX83" fmla="*/ 328050 w 436050"/>
              <a:gd name="connsiteY83" fmla="*/ 355968 h 368928"/>
              <a:gd name="connsiteX84" fmla="*/ 328050 w 436050"/>
              <a:gd name="connsiteY84" fmla="*/ 283824 h 368928"/>
              <a:gd name="connsiteX85" fmla="*/ 321570 w 436050"/>
              <a:gd name="connsiteY85" fmla="*/ 277344 h 368928"/>
              <a:gd name="connsiteX86" fmla="*/ 287010 w 436050"/>
              <a:gd name="connsiteY86" fmla="*/ 277344 h 368928"/>
              <a:gd name="connsiteX87" fmla="*/ 280530 w 436050"/>
              <a:gd name="connsiteY87" fmla="*/ 283824 h 368928"/>
              <a:gd name="connsiteX88" fmla="*/ 280530 w 436050"/>
              <a:gd name="connsiteY88" fmla="*/ 355968 h 368928"/>
              <a:gd name="connsiteX89" fmla="*/ 201042 w 436050"/>
              <a:gd name="connsiteY89" fmla="*/ 355968 h 368928"/>
              <a:gd name="connsiteX90" fmla="*/ 201042 w 436050"/>
              <a:gd name="connsiteY90" fmla="*/ 222480 h 368928"/>
              <a:gd name="connsiteX91" fmla="*/ 220050 w 436050"/>
              <a:gd name="connsiteY91" fmla="*/ 222480 h 368928"/>
              <a:gd name="connsiteX92" fmla="*/ 226530 w 436050"/>
              <a:gd name="connsiteY92" fmla="*/ 216864 h 368928"/>
              <a:gd name="connsiteX93" fmla="*/ 304290 w 436050"/>
              <a:gd name="connsiteY93" fmla="*/ 151632 h 368928"/>
              <a:gd name="connsiteX94" fmla="*/ 382050 w 436050"/>
              <a:gd name="connsiteY94" fmla="*/ 216864 h 368928"/>
              <a:gd name="connsiteX95" fmla="*/ 388530 w 436050"/>
              <a:gd name="connsiteY95" fmla="*/ 222480 h 368928"/>
              <a:gd name="connsiteX96" fmla="*/ 407106 w 436050"/>
              <a:gd name="connsiteY96" fmla="*/ 222480 h 368928"/>
              <a:gd name="connsiteX97" fmla="*/ 407106 w 436050"/>
              <a:gd name="connsiteY97" fmla="*/ 355968 h 368928"/>
              <a:gd name="connsiteX98" fmla="*/ 422226 w 436050"/>
              <a:gd name="connsiteY98" fmla="*/ 209520 h 368928"/>
              <a:gd name="connsiteX99" fmla="*/ 394146 w 436050"/>
              <a:gd name="connsiteY99" fmla="*/ 209520 h 368928"/>
              <a:gd name="connsiteX100" fmla="*/ 304290 w 436050"/>
              <a:gd name="connsiteY100" fmla="*/ 138672 h 368928"/>
              <a:gd name="connsiteX101" fmla="*/ 214434 w 436050"/>
              <a:gd name="connsiteY101" fmla="*/ 209520 h 368928"/>
              <a:gd name="connsiteX102" fmla="*/ 185922 w 436050"/>
              <a:gd name="connsiteY102" fmla="*/ 209520 h 368928"/>
              <a:gd name="connsiteX103" fmla="*/ 185922 w 436050"/>
              <a:gd name="connsiteY103" fmla="*/ 186624 h 368928"/>
              <a:gd name="connsiteX104" fmla="*/ 208386 w 436050"/>
              <a:gd name="connsiteY104" fmla="*/ 186624 h 368928"/>
              <a:gd name="connsiteX105" fmla="*/ 214002 w 436050"/>
              <a:gd name="connsiteY105" fmla="*/ 183168 h 368928"/>
              <a:gd name="connsiteX106" fmla="*/ 303858 w 436050"/>
              <a:gd name="connsiteY106" fmla="*/ 127008 h 368928"/>
              <a:gd name="connsiteX107" fmla="*/ 393714 w 436050"/>
              <a:gd name="connsiteY107" fmla="*/ 183168 h 368928"/>
              <a:gd name="connsiteX108" fmla="*/ 399330 w 436050"/>
              <a:gd name="connsiteY108" fmla="*/ 186624 h 368928"/>
              <a:gd name="connsiteX109" fmla="*/ 421794 w 436050"/>
              <a:gd name="connsiteY109" fmla="*/ 186624 h 368928"/>
              <a:gd name="connsiteX110" fmla="*/ 421794 w 436050"/>
              <a:gd name="connsiteY110" fmla="*/ 209520 h 368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436050" h="368928">
                <a:moveTo>
                  <a:pt x="428706" y="173664"/>
                </a:moveTo>
                <a:lnTo>
                  <a:pt x="403650" y="173664"/>
                </a:lnTo>
                <a:cubicBezTo>
                  <a:pt x="389826" y="147744"/>
                  <a:pt x="367362" y="129168"/>
                  <a:pt x="340578" y="120096"/>
                </a:cubicBezTo>
                <a:lnTo>
                  <a:pt x="340578" y="103680"/>
                </a:lnTo>
                <a:lnTo>
                  <a:pt x="346194" y="103680"/>
                </a:lnTo>
                <a:cubicBezTo>
                  <a:pt x="349650" y="103680"/>
                  <a:pt x="352674" y="100656"/>
                  <a:pt x="352674" y="97200"/>
                </a:cubicBezTo>
                <a:lnTo>
                  <a:pt x="352674" y="81648"/>
                </a:lnTo>
                <a:cubicBezTo>
                  <a:pt x="352674" y="78192"/>
                  <a:pt x="349650" y="75168"/>
                  <a:pt x="346194" y="75168"/>
                </a:cubicBezTo>
                <a:lnTo>
                  <a:pt x="262386" y="75168"/>
                </a:lnTo>
                <a:cubicBezTo>
                  <a:pt x="258930" y="75168"/>
                  <a:pt x="255906" y="78192"/>
                  <a:pt x="255906" y="81648"/>
                </a:cubicBezTo>
                <a:lnTo>
                  <a:pt x="255906" y="97200"/>
                </a:lnTo>
                <a:cubicBezTo>
                  <a:pt x="255906" y="100656"/>
                  <a:pt x="258930" y="103680"/>
                  <a:pt x="262386" y="103680"/>
                </a:cubicBezTo>
                <a:lnTo>
                  <a:pt x="267570" y="103680"/>
                </a:lnTo>
                <a:lnTo>
                  <a:pt x="267570" y="120096"/>
                </a:lnTo>
                <a:cubicBezTo>
                  <a:pt x="240786" y="129168"/>
                  <a:pt x="218322" y="148176"/>
                  <a:pt x="204930" y="173664"/>
                </a:cubicBezTo>
                <a:lnTo>
                  <a:pt x="179874" y="173664"/>
                </a:lnTo>
                <a:cubicBezTo>
                  <a:pt x="176418" y="173664"/>
                  <a:pt x="173394" y="176688"/>
                  <a:pt x="173394" y="180144"/>
                </a:cubicBezTo>
                <a:lnTo>
                  <a:pt x="173394" y="187056"/>
                </a:lnTo>
                <a:lnTo>
                  <a:pt x="96066" y="187056"/>
                </a:lnTo>
                <a:cubicBezTo>
                  <a:pt x="92610" y="187056"/>
                  <a:pt x="89586" y="190080"/>
                  <a:pt x="89586" y="193536"/>
                </a:cubicBezTo>
                <a:lnTo>
                  <a:pt x="89586" y="355968"/>
                </a:lnTo>
                <a:lnTo>
                  <a:pt x="14850" y="355968"/>
                </a:lnTo>
                <a:lnTo>
                  <a:pt x="93042" y="60480"/>
                </a:lnTo>
                <a:lnTo>
                  <a:pt x="271890" y="60480"/>
                </a:lnTo>
                <a:cubicBezTo>
                  <a:pt x="275346" y="60480"/>
                  <a:pt x="278370" y="57456"/>
                  <a:pt x="278370" y="54000"/>
                </a:cubicBezTo>
                <a:lnTo>
                  <a:pt x="278370" y="6480"/>
                </a:lnTo>
                <a:cubicBezTo>
                  <a:pt x="278370" y="3024"/>
                  <a:pt x="275346" y="0"/>
                  <a:pt x="271890" y="0"/>
                </a:cubicBezTo>
                <a:lnTo>
                  <a:pt x="67122" y="0"/>
                </a:lnTo>
                <a:cubicBezTo>
                  <a:pt x="63666" y="0"/>
                  <a:pt x="60642" y="3024"/>
                  <a:pt x="60642" y="6480"/>
                </a:cubicBezTo>
                <a:lnTo>
                  <a:pt x="60642" y="54000"/>
                </a:lnTo>
                <a:cubicBezTo>
                  <a:pt x="60642" y="57456"/>
                  <a:pt x="63666" y="60480"/>
                  <a:pt x="67122" y="60480"/>
                </a:cubicBezTo>
                <a:lnTo>
                  <a:pt x="79218" y="60480"/>
                </a:lnTo>
                <a:lnTo>
                  <a:pt x="162" y="360720"/>
                </a:lnTo>
                <a:cubicBezTo>
                  <a:pt x="-270" y="362880"/>
                  <a:pt x="162" y="364608"/>
                  <a:pt x="1458" y="366336"/>
                </a:cubicBezTo>
                <a:cubicBezTo>
                  <a:pt x="2754" y="368064"/>
                  <a:pt x="4482" y="368928"/>
                  <a:pt x="6642" y="368928"/>
                </a:cubicBezTo>
                <a:lnTo>
                  <a:pt x="194994" y="368928"/>
                </a:lnTo>
                <a:lnTo>
                  <a:pt x="195426" y="368928"/>
                </a:lnTo>
                <a:lnTo>
                  <a:pt x="287442" y="368928"/>
                </a:lnTo>
                <a:lnTo>
                  <a:pt x="322002" y="368928"/>
                </a:lnTo>
                <a:lnTo>
                  <a:pt x="414450" y="368928"/>
                </a:lnTo>
                <a:cubicBezTo>
                  <a:pt x="417906" y="368928"/>
                  <a:pt x="420930" y="365904"/>
                  <a:pt x="420930" y="362448"/>
                </a:cubicBezTo>
                <a:lnTo>
                  <a:pt x="420930" y="222480"/>
                </a:lnTo>
                <a:lnTo>
                  <a:pt x="429570" y="222480"/>
                </a:lnTo>
                <a:cubicBezTo>
                  <a:pt x="433026" y="222480"/>
                  <a:pt x="436050" y="219456"/>
                  <a:pt x="436050" y="216000"/>
                </a:cubicBezTo>
                <a:lnTo>
                  <a:pt x="436050" y="180144"/>
                </a:lnTo>
                <a:cubicBezTo>
                  <a:pt x="435186" y="176688"/>
                  <a:pt x="432162" y="173664"/>
                  <a:pt x="428706" y="173664"/>
                </a:cubicBezTo>
                <a:close/>
                <a:moveTo>
                  <a:pt x="73602" y="12960"/>
                </a:moveTo>
                <a:lnTo>
                  <a:pt x="265410" y="12960"/>
                </a:lnTo>
                <a:lnTo>
                  <a:pt x="265410" y="47520"/>
                </a:lnTo>
                <a:lnTo>
                  <a:pt x="73602" y="47520"/>
                </a:lnTo>
                <a:lnTo>
                  <a:pt x="73602" y="12960"/>
                </a:lnTo>
                <a:close/>
                <a:moveTo>
                  <a:pt x="268866" y="88128"/>
                </a:moveTo>
                <a:lnTo>
                  <a:pt x="339714" y="88128"/>
                </a:lnTo>
                <a:lnTo>
                  <a:pt x="339714" y="90720"/>
                </a:lnTo>
                <a:lnTo>
                  <a:pt x="334530" y="90720"/>
                </a:lnTo>
                <a:lnTo>
                  <a:pt x="274050" y="90720"/>
                </a:lnTo>
                <a:lnTo>
                  <a:pt x="268866" y="90720"/>
                </a:lnTo>
                <a:lnTo>
                  <a:pt x="268866" y="88128"/>
                </a:lnTo>
                <a:close/>
                <a:moveTo>
                  <a:pt x="280530" y="103680"/>
                </a:moveTo>
                <a:lnTo>
                  <a:pt x="328050" y="103680"/>
                </a:lnTo>
                <a:lnTo>
                  <a:pt x="328050" y="116208"/>
                </a:lnTo>
                <a:cubicBezTo>
                  <a:pt x="320274" y="114480"/>
                  <a:pt x="312498" y="113616"/>
                  <a:pt x="304290" y="113616"/>
                </a:cubicBezTo>
                <a:cubicBezTo>
                  <a:pt x="296082" y="113616"/>
                  <a:pt x="288306" y="114480"/>
                  <a:pt x="280530" y="116208"/>
                </a:cubicBezTo>
                <a:lnTo>
                  <a:pt x="280530" y="103680"/>
                </a:lnTo>
                <a:close/>
                <a:moveTo>
                  <a:pt x="179442" y="222480"/>
                </a:moveTo>
                <a:lnTo>
                  <a:pt x="187650" y="222480"/>
                </a:lnTo>
                <a:lnTo>
                  <a:pt x="187650" y="240624"/>
                </a:lnTo>
                <a:lnTo>
                  <a:pt x="102546" y="240624"/>
                </a:lnTo>
                <a:lnTo>
                  <a:pt x="102546" y="200016"/>
                </a:lnTo>
                <a:lnTo>
                  <a:pt x="172962" y="200016"/>
                </a:lnTo>
                <a:lnTo>
                  <a:pt x="172962" y="216000"/>
                </a:lnTo>
                <a:cubicBezTo>
                  <a:pt x="172962" y="219456"/>
                  <a:pt x="175986" y="222480"/>
                  <a:pt x="179442" y="222480"/>
                </a:cubicBezTo>
                <a:close/>
                <a:moveTo>
                  <a:pt x="102546" y="253584"/>
                </a:moveTo>
                <a:lnTo>
                  <a:pt x="187650" y="253584"/>
                </a:lnTo>
                <a:lnTo>
                  <a:pt x="187650" y="355968"/>
                </a:lnTo>
                <a:lnTo>
                  <a:pt x="102546" y="355968"/>
                </a:lnTo>
                <a:lnTo>
                  <a:pt x="102546" y="253584"/>
                </a:lnTo>
                <a:close/>
                <a:moveTo>
                  <a:pt x="293490" y="355968"/>
                </a:moveTo>
                <a:lnTo>
                  <a:pt x="293490" y="290304"/>
                </a:lnTo>
                <a:lnTo>
                  <a:pt x="315090" y="290304"/>
                </a:lnTo>
                <a:lnTo>
                  <a:pt x="315090" y="355968"/>
                </a:lnTo>
                <a:lnTo>
                  <a:pt x="293490" y="355968"/>
                </a:lnTo>
                <a:close/>
                <a:moveTo>
                  <a:pt x="407106" y="355968"/>
                </a:moveTo>
                <a:lnTo>
                  <a:pt x="328050" y="355968"/>
                </a:lnTo>
                <a:lnTo>
                  <a:pt x="328050" y="283824"/>
                </a:lnTo>
                <a:cubicBezTo>
                  <a:pt x="328050" y="280368"/>
                  <a:pt x="325026" y="277344"/>
                  <a:pt x="321570" y="277344"/>
                </a:cubicBezTo>
                <a:lnTo>
                  <a:pt x="287010" y="277344"/>
                </a:lnTo>
                <a:cubicBezTo>
                  <a:pt x="283554" y="277344"/>
                  <a:pt x="280530" y="280368"/>
                  <a:pt x="280530" y="283824"/>
                </a:cubicBezTo>
                <a:lnTo>
                  <a:pt x="280530" y="355968"/>
                </a:lnTo>
                <a:lnTo>
                  <a:pt x="201042" y="355968"/>
                </a:lnTo>
                <a:lnTo>
                  <a:pt x="201042" y="222480"/>
                </a:lnTo>
                <a:lnTo>
                  <a:pt x="220050" y="222480"/>
                </a:lnTo>
                <a:cubicBezTo>
                  <a:pt x="223506" y="222480"/>
                  <a:pt x="226098" y="219888"/>
                  <a:pt x="226530" y="216864"/>
                </a:cubicBezTo>
                <a:cubicBezTo>
                  <a:pt x="231282" y="179280"/>
                  <a:pt x="264114" y="151632"/>
                  <a:pt x="304290" y="151632"/>
                </a:cubicBezTo>
                <a:cubicBezTo>
                  <a:pt x="344898" y="151632"/>
                  <a:pt x="377298" y="178848"/>
                  <a:pt x="382050" y="216864"/>
                </a:cubicBezTo>
                <a:cubicBezTo>
                  <a:pt x="382482" y="220320"/>
                  <a:pt x="385074" y="222480"/>
                  <a:pt x="388530" y="222480"/>
                </a:cubicBezTo>
                <a:lnTo>
                  <a:pt x="407106" y="222480"/>
                </a:lnTo>
                <a:lnTo>
                  <a:pt x="407106" y="355968"/>
                </a:lnTo>
                <a:close/>
                <a:moveTo>
                  <a:pt x="422226" y="209520"/>
                </a:moveTo>
                <a:lnTo>
                  <a:pt x="394146" y="209520"/>
                </a:lnTo>
                <a:cubicBezTo>
                  <a:pt x="386370" y="168048"/>
                  <a:pt x="349218" y="138672"/>
                  <a:pt x="304290" y="138672"/>
                </a:cubicBezTo>
                <a:cubicBezTo>
                  <a:pt x="259362" y="138672"/>
                  <a:pt x="222210" y="168048"/>
                  <a:pt x="214434" y="209520"/>
                </a:cubicBezTo>
                <a:lnTo>
                  <a:pt x="185922" y="209520"/>
                </a:lnTo>
                <a:lnTo>
                  <a:pt x="185922" y="186624"/>
                </a:lnTo>
                <a:lnTo>
                  <a:pt x="208386" y="186624"/>
                </a:lnTo>
                <a:cubicBezTo>
                  <a:pt x="210978" y="186624"/>
                  <a:pt x="213138" y="185328"/>
                  <a:pt x="214002" y="183168"/>
                </a:cubicBezTo>
                <a:cubicBezTo>
                  <a:pt x="230850" y="148608"/>
                  <a:pt x="265410" y="127008"/>
                  <a:pt x="303858" y="127008"/>
                </a:cubicBezTo>
                <a:cubicBezTo>
                  <a:pt x="342306" y="127008"/>
                  <a:pt x="376866" y="148608"/>
                  <a:pt x="393714" y="183168"/>
                </a:cubicBezTo>
                <a:cubicBezTo>
                  <a:pt x="395010" y="185328"/>
                  <a:pt x="397170" y="186624"/>
                  <a:pt x="399330" y="186624"/>
                </a:cubicBezTo>
                <a:lnTo>
                  <a:pt x="421794" y="186624"/>
                </a:lnTo>
                <a:lnTo>
                  <a:pt x="421794" y="209520"/>
                </a:lnTo>
                <a:close/>
              </a:path>
            </a:pathLst>
          </a:custGeom>
          <a:solidFill>
            <a:srgbClr val="025EA1"/>
          </a:solidFill>
          <a:ln w="86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665" name="Graphic 42">
            <a:extLst>
              <a:ext uri="{FF2B5EF4-FFF2-40B4-BE49-F238E27FC236}">
                <a16:creationId xmlns:a16="http://schemas.microsoft.com/office/drawing/2014/main" id="{6483678C-0CC1-254C-A005-EC9CC1790C7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9760" y="5738148"/>
            <a:ext cx="288000" cy="288000"/>
          </a:xfrm>
          <a:prstGeom prst="rect">
            <a:avLst/>
          </a:prstGeom>
        </p:spPr>
      </p:pic>
      <p:pic>
        <p:nvPicPr>
          <p:cNvPr id="666" name="Graphic 42">
            <a:extLst>
              <a:ext uri="{FF2B5EF4-FFF2-40B4-BE49-F238E27FC236}">
                <a16:creationId xmlns:a16="http://schemas.microsoft.com/office/drawing/2014/main" id="{6483678C-0CC1-254C-A005-EC9CC1790C7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42286" y="5738148"/>
            <a:ext cx="288000" cy="288000"/>
          </a:xfrm>
          <a:prstGeom prst="rect">
            <a:avLst/>
          </a:prstGeom>
        </p:spPr>
      </p:pic>
      <p:pic>
        <p:nvPicPr>
          <p:cNvPr id="667" name="Graphic 42">
            <a:extLst>
              <a:ext uri="{FF2B5EF4-FFF2-40B4-BE49-F238E27FC236}">
                <a16:creationId xmlns:a16="http://schemas.microsoft.com/office/drawing/2014/main" id="{6483678C-0CC1-254C-A005-EC9CC1790C7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89456" y="5738148"/>
            <a:ext cx="288000" cy="288000"/>
          </a:xfrm>
          <a:prstGeom prst="rect">
            <a:avLst/>
          </a:prstGeom>
        </p:spPr>
      </p:pic>
      <p:pic>
        <p:nvPicPr>
          <p:cNvPr id="668" name="Graphic 42">
            <a:extLst>
              <a:ext uri="{FF2B5EF4-FFF2-40B4-BE49-F238E27FC236}">
                <a16:creationId xmlns:a16="http://schemas.microsoft.com/office/drawing/2014/main" id="{6483678C-0CC1-254C-A005-EC9CC1790C7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98644" y="5738148"/>
            <a:ext cx="288000" cy="288000"/>
          </a:xfrm>
          <a:prstGeom prst="rect">
            <a:avLst/>
          </a:prstGeom>
        </p:spPr>
      </p:pic>
      <p:pic>
        <p:nvPicPr>
          <p:cNvPr id="669" name="Graphic 42">
            <a:extLst>
              <a:ext uri="{FF2B5EF4-FFF2-40B4-BE49-F238E27FC236}">
                <a16:creationId xmlns:a16="http://schemas.microsoft.com/office/drawing/2014/main" id="{6483678C-0CC1-254C-A005-EC9CC1790C7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96884" y="5738148"/>
            <a:ext cx="288000" cy="288000"/>
          </a:xfrm>
          <a:prstGeom prst="rect">
            <a:avLst/>
          </a:prstGeom>
        </p:spPr>
      </p:pic>
      <p:grpSp>
        <p:nvGrpSpPr>
          <p:cNvPr id="484" name="Группа 483"/>
          <p:cNvGrpSpPr/>
          <p:nvPr/>
        </p:nvGrpSpPr>
        <p:grpSpPr>
          <a:xfrm>
            <a:off x="10688284" y="4129844"/>
            <a:ext cx="765597" cy="265678"/>
            <a:chOff x="105775" y="2294747"/>
            <a:chExt cx="899547" cy="276557"/>
          </a:xfrm>
        </p:grpSpPr>
        <p:sp>
          <p:nvSpPr>
            <p:cNvPr id="513" name="Freeform: Shape 81">
              <a:extLst>
                <a:ext uri="{FF2B5EF4-FFF2-40B4-BE49-F238E27FC236}">
                  <a16:creationId xmlns:a16="http://schemas.microsoft.com/office/drawing/2014/main" id="{272E622D-CAA0-47CC-B4F7-7702178AFA44}"/>
                </a:ext>
              </a:extLst>
            </p:cNvPr>
            <p:cNvSpPr/>
            <p:nvPr/>
          </p:nvSpPr>
          <p:spPr>
            <a:xfrm>
              <a:off x="133286" y="2352911"/>
              <a:ext cx="809592" cy="106155"/>
            </a:xfrm>
            <a:prstGeom prst="rect">
              <a:avLst/>
            </a:prstGeom>
            <a:solidFill>
              <a:srgbClr val="44546A"/>
            </a:solidFill>
            <a:ln w="317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spcFirstLastPara="0" vert="horz" wrap="square" lIns="25708" tIns="25708" rIns="25708" bIns="25708" numCol="1" spcCol="907" anchor="ctr" anchorCtr="0">
              <a:no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4904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Блок 2</a:t>
              </a:r>
              <a:endPara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4" name="Freeform: Shape 80">
              <a:extLst>
                <a:ext uri="{FF2B5EF4-FFF2-40B4-BE49-F238E27FC236}">
                  <a16:creationId xmlns:a16="http://schemas.microsoft.com/office/drawing/2014/main" id="{8508AF27-855E-48C4-8F6C-4FDCC37F7A9B}"/>
                </a:ext>
              </a:extLst>
            </p:cNvPr>
            <p:cNvSpPr/>
            <p:nvPr/>
          </p:nvSpPr>
          <p:spPr>
            <a:xfrm>
              <a:off x="105775" y="2294747"/>
              <a:ext cx="899547" cy="276557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>
              <a:outerShdw dist="38100" dir="2700000" sx="101000" sy="101000" algn="tl" rotWithShape="0">
                <a:schemeClr val="accent1">
                  <a:lumMod val="50000"/>
                </a:schemeClr>
              </a:outerShdw>
            </a:effectLst>
          </p:spPr>
          <p:txBody>
            <a:bodyPr spcFirstLastPara="0" vert="horz" wrap="square" lIns="72000" tIns="36000" rIns="0" bIns="65706" numCol="1" spcCol="907" anchor="ctr" anchorCtr="0">
              <a:no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44234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7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Объекты СМП и </a:t>
              </a:r>
              <a:r>
                <a:rPr lang="ru-RU" sz="700" b="1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Атомфлот</a:t>
              </a:r>
              <a:endParaRPr lang="en-US" sz="7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15" name="Прямоугольник 514"/>
          <p:cNvSpPr/>
          <p:nvPr/>
        </p:nvSpPr>
        <p:spPr>
          <a:xfrm>
            <a:off x="9377461" y="5713236"/>
            <a:ext cx="2159260" cy="89255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rPr>
              <a:t>&gt;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rPr>
              <a:t>90 тысяч человек</a:t>
            </a:r>
          </a:p>
          <a:p>
            <a:pPr fontAlgn="base">
              <a:spcAft>
                <a:spcPct val="0"/>
              </a:spcAft>
              <a:defRPr/>
            </a:pP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rPr>
              <a:t>(с учетом внешних организаций)</a:t>
            </a:r>
            <a:endParaRPr lang="en-US" sz="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Rosatom" panose="020B0503040504020204" pitchFamily="34" charset="-52"/>
              <a:cs typeface="Arial" panose="020B0604020202020204" pitchFamily="34" charset="0"/>
            </a:endParaRPr>
          </a:p>
          <a:p>
            <a:pPr defTabSz="1280160">
              <a:defRPr/>
            </a:pP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rPr>
              <a:t>&gt;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rPr>
              <a:t>250 организаций</a:t>
            </a:r>
            <a:endParaRPr lang="en-US" sz="1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Rosatom" panose="020B0503040504020204" pitchFamily="34" charset="-52"/>
              <a:cs typeface="Arial" panose="020B0604020202020204" pitchFamily="34" charset="0"/>
            </a:endParaRPr>
          </a:p>
          <a:p>
            <a:pPr marR="0" lvl="0" indent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rPr>
              <a:t>один из крупнейших строительных комплексов страны</a:t>
            </a:r>
          </a:p>
        </p:txBody>
      </p:sp>
      <p:sp>
        <p:nvSpPr>
          <p:cNvPr id="477" name="TextBox 476"/>
          <p:cNvSpPr txBox="1"/>
          <p:nvPr/>
        </p:nvSpPr>
        <p:spPr>
          <a:xfrm>
            <a:off x="361156" y="6545922"/>
            <a:ext cx="570540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* Потенциальные проекты, источник – утвержденная дорожная карта по сооружению АЭС за рубежом</a:t>
            </a:r>
          </a:p>
        </p:txBody>
      </p:sp>
      <p:grpSp>
        <p:nvGrpSpPr>
          <p:cNvPr id="489" name="Группа 488"/>
          <p:cNvGrpSpPr/>
          <p:nvPr/>
        </p:nvGrpSpPr>
        <p:grpSpPr>
          <a:xfrm>
            <a:off x="10010255" y="2360970"/>
            <a:ext cx="828000" cy="324000"/>
            <a:chOff x="105775" y="2294747"/>
            <a:chExt cx="972868" cy="337267"/>
          </a:xfrm>
        </p:grpSpPr>
        <p:sp>
          <p:nvSpPr>
            <p:cNvPr id="490" name="Freeform: Shape 81">
              <a:extLst>
                <a:ext uri="{FF2B5EF4-FFF2-40B4-BE49-F238E27FC236}">
                  <a16:creationId xmlns:a16="http://schemas.microsoft.com/office/drawing/2014/main" id="{272E622D-CAA0-47CC-B4F7-7702178AFA44}"/>
                </a:ext>
              </a:extLst>
            </p:cNvPr>
            <p:cNvSpPr/>
            <p:nvPr/>
          </p:nvSpPr>
          <p:spPr>
            <a:xfrm>
              <a:off x="133286" y="2352911"/>
              <a:ext cx="809592" cy="106155"/>
            </a:xfrm>
            <a:prstGeom prst="rect">
              <a:avLst/>
            </a:prstGeom>
            <a:solidFill>
              <a:srgbClr val="44546A"/>
            </a:solidFill>
            <a:ln w="317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spcFirstLastPara="0" vert="horz" wrap="square" lIns="25708" tIns="25708" rIns="25708" bIns="25708" numCol="1" spcCol="907" anchor="ctr" anchorCtr="0">
              <a:no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4904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Блок 2</a:t>
              </a:r>
              <a:endPara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" name="Freeform: Shape 80">
              <a:extLst>
                <a:ext uri="{FF2B5EF4-FFF2-40B4-BE49-F238E27FC236}">
                  <a16:creationId xmlns:a16="http://schemas.microsoft.com/office/drawing/2014/main" id="{8508AF27-855E-48C4-8F6C-4FDCC37F7A9B}"/>
                </a:ext>
              </a:extLst>
            </p:cNvPr>
            <p:cNvSpPr/>
            <p:nvPr/>
          </p:nvSpPr>
          <p:spPr>
            <a:xfrm>
              <a:off x="105775" y="2294747"/>
              <a:ext cx="899547" cy="276557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>
              <a:outerShdw dist="38100" dir="2700000" sx="101000" sy="101000" algn="tl" rotWithShape="0">
                <a:schemeClr val="accent1">
                  <a:lumMod val="50000"/>
                </a:schemeClr>
              </a:outerShdw>
            </a:effectLst>
          </p:spPr>
          <p:txBody>
            <a:bodyPr spcFirstLastPara="0" vert="horz" wrap="square" lIns="6349" tIns="6349" rIns="6349" bIns="65706" numCol="1" spcCol="907" anchor="ctr" anchorCtr="0">
              <a:no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44234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7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ЛАЭС-2 </a:t>
              </a:r>
              <a:endParaRPr lang="en-US" sz="7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2" name="Freeform: Shape 81">
              <a:extLst>
                <a:ext uri="{FF2B5EF4-FFF2-40B4-BE49-F238E27FC236}">
                  <a16:creationId xmlns:a16="http://schemas.microsoft.com/office/drawing/2014/main" id="{272E622D-CAA0-47CC-B4F7-7702178AFA44}"/>
                </a:ext>
              </a:extLst>
            </p:cNvPr>
            <p:cNvSpPr/>
            <p:nvPr/>
          </p:nvSpPr>
          <p:spPr>
            <a:xfrm>
              <a:off x="575949" y="2525859"/>
              <a:ext cx="502694" cy="106155"/>
            </a:xfrm>
            <a:prstGeom prst="rect">
              <a:avLst/>
            </a:prstGeom>
            <a:solidFill>
              <a:srgbClr val="44546A"/>
            </a:solidFill>
            <a:ln w="317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spcFirstLastPara="0" vert="horz" wrap="square" lIns="25708" tIns="25708" rIns="25708" bIns="25708" numCol="1" spcCol="907" anchor="ctr" anchorCtr="0">
              <a:no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4904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Проектир</a:t>
              </a:r>
              <a:endPara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06" name="Группа 505"/>
          <p:cNvGrpSpPr/>
          <p:nvPr/>
        </p:nvGrpSpPr>
        <p:grpSpPr>
          <a:xfrm>
            <a:off x="10899382" y="2365288"/>
            <a:ext cx="828000" cy="324000"/>
            <a:chOff x="105775" y="2294747"/>
            <a:chExt cx="972868" cy="337267"/>
          </a:xfrm>
        </p:grpSpPr>
        <p:sp>
          <p:nvSpPr>
            <p:cNvPr id="507" name="Freeform: Shape 81">
              <a:extLst>
                <a:ext uri="{FF2B5EF4-FFF2-40B4-BE49-F238E27FC236}">
                  <a16:creationId xmlns:a16="http://schemas.microsoft.com/office/drawing/2014/main" id="{272E622D-CAA0-47CC-B4F7-7702178AFA44}"/>
                </a:ext>
              </a:extLst>
            </p:cNvPr>
            <p:cNvSpPr/>
            <p:nvPr/>
          </p:nvSpPr>
          <p:spPr>
            <a:xfrm>
              <a:off x="133286" y="2352911"/>
              <a:ext cx="809592" cy="106155"/>
            </a:xfrm>
            <a:prstGeom prst="rect">
              <a:avLst/>
            </a:prstGeom>
            <a:solidFill>
              <a:srgbClr val="44546A"/>
            </a:solidFill>
            <a:ln w="317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spcFirstLastPara="0" vert="horz" wrap="square" lIns="25708" tIns="25708" rIns="25708" bIns="25708" numCol="1" spcCol="907" anchor="ctr" anchorCtr="0">
              <a:no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4904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Блок 2</a:t>
              </a:r>
              <a:endPara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Freeform: Shape 80">
              <a:extLst>
                <a:ext uri="{FF2B5EF4-FFF2-40B4-BE49-F238E27FC236}">
                  <a16:creationId xmlns:a16="http://schemas.microsoft.com/office/drawing/2014/main" id="{8508AF27-855E-48C4-8F6C-4FDCC37F7A9B}"/>
                </a:ext>
              </a:extLst>
            </p:cNvPr>
            <p:cNvSpPr/>
            <p:nvPr/>
          </p:nvSpPr>
          <p:spPr>
            <a:xfrm>
              <a:off x="105775" y="2294747"/>
              <a:ext cx="899547" cy="276557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>
              <a:outerShdw dist="38100" dir="2700000" sx="101000" sy="101000" algn="tl" rotWithShape="0">
                <a:schemeClr val="accent1">
                  <a:lumMod val="50000"/>
                </a:schemeClr>
              </a:outerShdw>
            </a:effectLst>
          </p:spPr>
          <p:txBody>
            <a:bodyPr spcFirstLastPara="0" vert="horz" wrap="square" lIns="6349" tIns="6349" rIns="6349" bIns="65706" numCol="1" spcCol="907" anchor="ctr" anchorCtr="0">
              <a:no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44234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7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СмолАЭС-2 </a:t>
              </a:r>
              <a:endParaRPr lang="en-US" sz="7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Freeform: Shape 81">
              <a:extLst>
                <a:ext uri="{FF2B5EF4-FFF2-40B4-BE49-F238E27FC236}">
                  <a16:creationId xmlns:a16="http://schemas.microsoft.com/office/drawing/2014/main" id="{272E622D-CAA0-47CC-B4F7-7702178AFA44}"/>
                </a:ext>
              </a:extLst>
            </p:cNvPr>
            <p:cNvSpPr/>
            <p:nvPr/>
          </p:nvSpPr>
          <p:spPr>
            <a:xfrm>
              <a:off x="575949" y="2525859"/>
              <a:ext cx="502694" cy="106155"/>
            </a:xfrm>
            <a:prstGeom prst="rect">
              <a:avLst/>
            </a:prstGeom>
            <a:solidFill>
              <a:srgbClr val="44546A"/>
            </a:solidFill>
            <a:ln w="317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spcFirstLastPara="0" vert="horz" wrap="square" lIns="25708" tIns="25708" rIns="25708" bIns="25708" numCol="1" spcCol="907" anchor="ctr" anchorCtr="0">
              <a:no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34904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Проектир</a:t>
              </a:r>
              <a:endPara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19" name="Freeform: Shape 81">
            <a:extLst>
              <a:ext uri="{FF2B5EF4-FFF2-40B4-BE49-F238E27FC236}">
                <a16:creationId xmlns:a16="http://schemas.microsoft.com/office/drawing/2014/main" id="{272E622D-CAA0-47CC-B4F7-7702178AFA44}"/>
              </a:ext>
            </a:extLst>
          </p:cNvPr>
          <p:cNvSpPr/>
          <p:nvPr/>
        </p:nvSpPr>
        <p:spPr>
          <a:xfrm>
            <a:off x="10599368" y="1902037"/>
            <a:ext cx="470623" cy="10197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31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spcFirstLastPara="0" vert="horz" wrap="square" lIns="25708" tIns="25708" rIns="25708" bIns="25708" numCol="1" spcCol="907" anchor="ctr" anchorCtr="0">
            <a:no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904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ru-RU" sz="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Энергопуск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4125" y="2256944"/>
            <a:ext cx="279916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rPr>
              <a:t>26 блоков с вводом (</a:t>
            </a:r>
            <a:r>
              <a:rPr lang="ru-RU" sz="9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rPr>
              <a:t>энергопуском</a:t>
            </a:r>
            <a:r>
              <a:rPr lang="ru-RU" sz="9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Rosatom" panose="020B0503040504020204" pitchFamily="34" charset="-52"/>
                <a:cs typeface="Arial" panose="020B0604020202020204" pitchFamily="34" charset="0"/>
              </a:rPr>
              <a:t>) до 2030 года</a:t>
            </a:r>
          </a:p>
        </p:txBody>
      </p:sp>
      <p:sp>
        <p:nvSpPr>
          <p:cNvPr id="8" name="Полилиния 7"/>
          <p:cNvSpPr/>
          <p:nvPr/>
        </p:nvSpPr>
        <p:spPr>
          <a:xfrm>
            <a:off x="6386513" y="1581151"/>
            <a:ext cx="2709862" cy="1057275"/>
          </a:xfrm>
          <a:custGeom>
            <a:avLst/>
            <a:gdLst>
              <a:gd name="connsiteX0" fmla="*/ 0 w 2709862"/>
              <a:gd name="connsiteY0" fmla="*/ 404812 h 1057275"/>
              <a:gd name="connsiteX1" fmla="*/ 100012 w 2709862"/>
              <a:gd name="connsiteY1" fmla="*/ 357187 h 1057275"/>
              <a:gd name="connsiteX2" fmla="*/ 128587 w 2709862"/>
              <a:gd name="connsiteY2" fmla="*/ 276225 h 1057275"/>
              <a:gd name="connsiteX3" fmla="*/ 323850 w 2709862"/>
              <a:gd name="connsiteY3" fmla="*/ 261937 h 1057275"/>
              <a:gd name="connsiteX4" fmla="*/ 528637 w 2709862"/>
              <a:gd name="connsiteY4" fmla="*/ 157162 h 1057275"/>
              <a:gd name="connsiteX5" fmla="*/ 661987 w 2709862"/>
              <a:gd name="connsiteY5" fmla="*/ 109537 h 1057275"/>
              <a:gd name="connsiteX6" fmla="*/ 828675 w 2709862"/>
              <a:gd name="connsiteY6" fmla="*/ 52387 h 1057275"/>
              <a:gd name="connsiteX7" fmla="*/ 1066800 w 2709862"/>
              <a:gd name="connsiteY7" fmla="*/ 19050 h 1057275"/>
              <a:gd name="connsiteX8" fmla="*/ 1238250 w 2709862"/>
              <a:gd name="connsiteY8" fmla="*/ 0 h 1057275"/>
              <a:gd name="connsiteX9" fmla="*/ 1404937 w 2709862"/>
              <a:gd name="connsiteY9" fmla="*/ 28575 h 1057275"/>
              <a:gd name="connsiteX10" fmla="*/ 1552575 w 2709862"/>
              <a:gd name="connsiteY10" fmla="*/ 80962 h 1057275"/>
              <a:gd name="connsiteX11" fmla="*/ 1709737 w 2709862"/>
              <a:gd name="connsiteY11" fmla="*/ 128587 h 1057275"/>
              <a:gd name="connsiteX12" fmla="*/ 1833562 w 2709862"/>
              <a:gd name="connsiteY12" fmla="*/ 142875 h 1057275"/>
              <a:gd name="connsiteX13" fmla="*/ 1966912 w 2709862"/>
              <a:gd name="connsiteY13" fmla="*/ 142875 h 1057275"/>
              <a:gd name="connsiteX14" fmla="*/ 2133600 w 2709862"/>
              <a:gd name="connsiteY14" fmla="*/ 171450 h 1057275"/>
              <a:gd name="connsiteX15" fmla="*/ 2262187 w 2709862"/>
              <a:gd name="connsiteY15" fmla="*/ 195262 h 1057275"/>
              <a:gd name="connsiteX16" fmla="*/ 2500312 w 2709862"/>
              <a:gd name="connsiteY16" fmla="*/ 223837 h 1057275"/>
              <a:gd name="connsiteX17" fmla="*/ 2581275 w 2709862"/>
              <a:gd name="connsiteY17" fmla="*/ 261937 h 1057275"/>
              <a:gd name="connsiteX18" fmla="*/ 2681287 w 2709862"/>
              <a:gd name="connsiteY18" fmla="*/ 352425 h 1057275"/>
              <a:gd name="connsiteX19" fmla="*/ 2709862 w 2709862"/>
              <a:gd name="connsiteY19" fmla="*/ 476250 h 1057275"/>
              <a:gd name="connsiteX20" fmla="*/ 2690812 w 2709862"/>
              <a:gd name="connsiteY20" fmla="*/ 533400 h 1057275"/>
              <a:gd name="connsiteX21" fmla="*/ 2566987 w 2709862"/>
              <a:gd name="connsiteY21" fmla="*/ 581025 h 1057275"/>
              <a:gd name="connsiteX22" fmla="*/ 2457450 w 2709862"/>
              <a:gd name="connsiteY22" fmla="*/ 676275 h 1057275"/>
              <a:gd name="connsiteX23" fmla="*/ 2357437 w 2709862"/>
              <a:gd name="connsiteY23" fmla="*/ 795337 h 1057275"/>
              <a:gd name="connsiteX24" fmla="*/ 2228850 w 2709862"/>
              <a:gd name="connsiteY24" fmla="*/ 919162 h 1057275"/>
              <a:gd name="connsiteX25" fmla="*/ 2057400 w 2709862"/>
              <a:gd name="connsiteY25" fmla="*/ 985837 h 1057275"/>
              <a:gd name="connsiteX26" fmla="*/ 1947862 w 2709862"/>
              <a:gd name="connsiteY26" fmla="*/ 1009650 h 1057275"/>
              <a:gd name="connsiteX27" fmla="*/ 1885950 w 2709862"/>
              <a:gd name="connsiteY27" fmla="*/ 995362 h 1057275"/>
              <a:gd name="connsiteX28" fmla="*/ 1814512 w 2709862"/>
              <a:gd name="connsiteY28" fmla="*/ 957262 h 1057275"/>
              <a:gd name="connsiteX29" fmla="*/ 1762125 w 2709862"/>
              <a:gd name="connsiteY29" fmla="*/ 952500 h 1057275"/>
              <a:gd name="connsiteX30" fmla="*/ 1738312 w 2709862"/>
              <a:gd name="connsiteY30" fmla="*/ 981075 h 1057275"/>
              <a:gd name="connsiteX31" fmla="*/ 1704975 w 2709862"/>
              <a:gd name="connsiteY31" fmla="*/ 1028700 h 1057275"/>
              <a:gd name="connsiteX32" fmla="*/ 1657350 w 2709862"/>
              <a:gd name="connsiteY32" fmla="*/ 1057275 h 1057275"/>
              <a:gd name="connsiteX33" fmla="*/ 1614487 w 2709862"/>
              <a:gd name="connsiteY33" fmla="*/ 1033462 h 1057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709862" h="1057275">
                <a:moveTo>
                  <a:pt x="0" y="404812"/>
                </a:moveTo>
                <a:lnTo>
                  <a:pt x="100012" y="357187"/>
                </a:lnTo>
                <a:lnTo>
                  <a:pt x="128587" y="276225"/>
                </a:lnTo>
                <a:lnTo>
                  <a:pt x="323850" y="261937"/>
                </a:lnTo>
                <a:lnTo>
                  <a:pt x="528637" y="157162"/>
                </a:lnTo>
                <a:lnTo>
                  <a:pt x="661987" y="109537"/>
                </a:lnTo>
                <a:lnTo>
                  <a:pt x="828675" y="52387"/>
                </a:lnTo>
                <a:lnTo>
                  <a:pt x="1066800" y="19050"/>
                </a:lnTo>
                <a:lnTo>
                  <a:pt x="1238250" y="0"/>
                </a:lnTo>
                <a:lnTo>
                  <a:pt x="1404937" y="28575"/>
                </a:lnTo>
                <a:lnTo>
                  <a:pt x="1552575" y="80962"/>
                </a:lnTo>
                <a:lnTo>
                  <a:pt x="1709737" y="128587"/>
                </a:lnTo>
                <a:lnTo>
                  <a:pt x="1833562" y="142875"/>
                </a:lnTo>
                <a:lnTo>
                  <a:pt x="1966912" y="142875"/>
                </a:lnTo>
                <a:lnTo>
                  <a:pt x="2133600" y="171450"/>
                </a:lnTo>
                <a:lnTo>
                  <a:pt x="2262187" y="195262"/>
                </a:lnTo>
                <a:lnTo>
                  <a:pt x="2500312" y="223837"/>
                </a:lnTo>
                <a:lnTo>
                  <a:pt x="2581275" y="261937"/>
                </a:lnTo>
                <a:lnTo>
                  <a:pt x="2681287" y="352425"/>
                </a:lnTo>
                <a:lnTo>
                  <a:pt x="2709862" y="476250"/>
                </a:lnTo>
                <a:lnTo>
                  <a:pt x="2690812" y="533400"/>
                </a:lnTo>
                <a:lnTo>
                  <a:pt x="2566987" y="581025"/>
                </a:lnTo>
                <a:lnTo>
                  <a:pt x="2457450" y="676275"/>
                </a:lnTo>
                <a:lnTo>
                  <a:pt x="2357437" y="795337"/>
                </a:lnTo>
                <a:lnTo>
                  <a:pt x="2228850" y="919162"/>
                </a:lnTo>
                <a:lnTo>
                  <a:pt x="2057400" y="985837"/>
                </a:lnTo>
                <a:lnTo>
                  <a:pt x="1947862" y="1009650"/>
                </a:lnTo>
                <a:lnTo>
                  <a:pt x="1885950" y="995362"/>
                </a:lnTo>
                <a:lnTo>
                  <a:pt x="1814512" y="957262"/>
                </a:lnTo>
                <a:lnTo>
                  <a:pt x="1762125" y="952500"/>
                </a:lnTo>
                <a:lnTo>
                  <a:pt x="1738312" y="981075"/>
                </a:lnTo>
                <a:lnTo>
                  <a:pt x="1704975" y="1028700"/>
                </a:lnTo>
                <a:lnTo>
                  <a:pt x="1657350" y="1057275"/>
                </a:lnTo>
                <a:lnTo>
                  <a:pt x="1614487" y="1033462"/>
                </a:lnTo>
              </a:path>
            </a:pathLst>
          </a:custGeom>
          <a:noFill/>
          <a:ln w="19050">
            <a:solidFill>
              <a:schemeClr val="accent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17285" y="1293281"/>
            <a:ext cx="278158" cy="27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18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53"/>
          <p:cNvSpPr/>
          <p:nvPr/>
        </p:nvSpPr>
        <p:spPr>
          <a:xfrm rot="5400000">
            <a:off x="8492892" y="2648229"/>
            <a:ext cx="4745678" cy="1561542"/>
          </a:xfrm>
          <a:prstGeom prst="rect">
            <a:avLst/>
          </a:prstGeom>
          <a:gradFill>
            <a:gsLst>
              <a:gs pos="0">
                <a:srgbClr val="025EA1">
                  <a:alpha val="47450"/>
                </a:srgbClr>
              </a:gs>
              <a:gs pos="100000">
                <a:srgbClr val="014678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673325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43"/>
              <a:buFont typeface="Arial"/>
              <a:buNone/>
            </a:pPr>
            <a:endParaRPr sz="274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53"/>
          <p:cNvSpPr/>
          <p:nvPr/>
        </p:nvSpPr>
        <p:spPr>
          <a:xfrm>
            <a:off x="2376192" y="3551364"/>
            <a:ext cx="4384848" cy="1345663"/>
          </a:xfrm>
          <a:prstGeom prst="rect">
            <a:avLst/>
          </a:prstGeom>
          <a:gradFill>
            <a:gsLst>
              <a:gs pos="0">
                <a:srgbClr val="025EA1">
                  <a:alpha val="0"/>
                </a:srgbClr>
              </a:gs>
              <a:gs pos="55000">
                <a:srgbClr val="025EA1">
                  <a:alpha val="0"/>
                </a:srgbClr>
              </a:gs>
              <a:gs pos="100000">
                <a:srgbClr val="025EA1">
                  <a:alpha val="11372"/>
                </a:srgbClr>
              </a:gs>
            </a:gsLst>
            <a:lin ang="189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71"/>
              <a:buFont typeface="Arial"/>
              <a:buNone/>
            </a:pPr>
            <a:endParaRPr sz="137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9" name="Google Shape;749;p53"/>
          <p:cNvSpPr/>
          <p:nvPr/>
        </p:nvSpPr>
        <p:spPr>
          <a:xfrm>
            <a:off x="4162426" y="1185044"/>
            <a:ext cx="2598614" cy="1739131"/>
          </a:xfrm>
          <a:prstGeom prst="rect">
            <a:avLst/>
          </a:prstGeom>
          <a:gradFill>
            <a:gsLst>
              <a:gs pos="0">
                <a:srgbClr val="025EA1">
                  <a:alpha val="0"/>
                </a:srgbClr>
              </a:gs>
              <a:gs pos="55000">
                <a:srgbClr val="025EA1">
                  <a:alpha val="0"/>
                </a:srgbClr>
              </a:gs>
              <a:gs pos="100000">
                <a:srgbClr val="025EA1">
                  <a:alpha val="11372"/>
                </a:srgbClr>
              </a:gs>
            </a:gsLst>
            <a:lin ang="189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71"/>
              <a:buFont typeface="Arial"/>
              <a:buNone/>
            </a:pPr>
            <a:endParaRPr sz="137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50" name="Google Shape;750;p53"/>
          <p:cNvCxnSpPr/>
          <p:nvPr/>
        </p:nvCxnSpPr>
        <p:spPr>
          <a:xfrm>
            <a:off x="3819525" y="3551364"/>
            <a:ext cx="3027392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51" name="Google Shape;751;p53"/>
          <p:cNvCxnSpPr/>
          <p:nvPr/>
        </p:nvCxnSpPr>
        <p:spPr>
          <a:xfrm>
            <a:off x="4467225" y="1185043"/>
            <a:ext cx="2379693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53" name="Google Shape;753;p53"/>
          <p:cNvSpPr/>
          <p:nvPr/>
        </p:nvSpPr>
        <p:spPr>
          <a:xfrm>
            <a:off x="95099" y="5057668"/>
            <a:ext cx="6658393" cy="1336899"/>
          </a:xfrm>
          <a:prstGeom prst="rect">
            <a:avLst/>
          </a:prstGeom>
          <a:gradFill>
            <a:gsLst>
              <a:gs pos="0">
                <a:srgbClr val="025EA1">
                  <a:alpha val="0"/>
                </a:srgbClr>
              </a:gs>
              <a:gs pos="20000">
                <a:srgbClr val="025EA1">
                  <a:alpha val="24313"/>
                </a:srgbClr>
              </a:gs>
              <a:gs pos="100000">
                <a:srgbClr val="025EA1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71"/>
              <a:buFont typeface="Arial"/>
              <a:buNone/>
            </a:pPr>
            <a:endParaRPr sz="137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53"/>
          <p:cNvSpPr/>
          <p:nvPr/>
        </p:nvSpPr>
        <p:spPr>
          <a:xfrm>
            <a:off x="95099" y="5138962"/>
            <a:ext cx="6658393" cy="1183427"/>
          </a:xfrm>
          <a:prstGeom prst="rect">
            <a:avLst/>
          </a:prstGeom>
          <a:gradFill>
            <a:gsLst>
              <a:gs pos="0">
                <a:srgbClr val="025EA1">
                  <a:alpha val="0"/>
                </a:srgbClr>
              </a:gs>
              <a:gs pos="25000">
                <a:srgbClr val="025EA1">
                  <a:alpha val="29411"/>
                </a:srgbClr>
              </a:gs>
              <a:gs pos="84724">
                <a:srgbClr val="025EA1">
                  <a:alpha val="49411"/>
                </a:srgbClr>
              </a:gs>
              <a:gs pos="100000">
                <a:srgbClr val="025EA1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71"/>
              <a:buFont typeface="Arial"/>
              <a:buNone/>
            </a:pPr>
            <a:endParaRPr sz="137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53"/>
          <p:cNvSpPr txBox="1">
            <a:spLocks noGrp="1"/>
          </p:cNvSpPr>
          <p:nvPr>
            <p:ph type="title"/>
          </p:nvPr>
        </p:nvSpPr>
        <p:spPr>
          <a:xfrm>
            <a:off x="658695" y="292982"/>
            <a:ext cx="914504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Arial"/>
              <a:buNone/>
            </a:pPr>
            <a:r>
              <a:rPr lang="ru-RU" sz="2000" b="0" kern="1200" dirty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Эффекты от применения БВС в Госкорпорации «Росатом»</a:t>
            </a:r>
          </a:p>
        </p:txBody>
      </p:sp>
      <p:sp>
        <p:nvSpPr>
          <p:cNvPr id="756" name="Google Shape;756;p53"/>
          <p:cNvSpPr txBox="1">
            <a:spLocks noGrp="1"/>
          </p:cNvSpPr>
          <p:nvPr>
            <p:ph type="sldNum" idx="12"/>
          </p:nvPr>
        </p:nvSpPr>
        <p:spPr>
          <a:xfrm>
            <a:off x="11077380" y="6552806"/>
            <a:ext cx="455926" cy="181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ru-RU"/>
              <a:t>3</a:t>
            </a:fld>
            <a:endParaRPr dirty="0"/>
          </a:p>
        </p:txBody>
      </p:sp>
      <p:sp>
        <p:nvSpPr>
          <p:cNvPr id="757" name="Google Shape;757;p53"/>
          <p:cNvSpPr/>
          <p:nvPr/>
        </p:nvSpPr>
        <p:spPr>
          <a:xfrm rot="5400000" flipH="1">
            <a:off x="6742940" y="5980051"/>
            <a:ext cx="114260" cy="114259"/>
          </a:xfrm>
          <a:custGeom>
            <a:avLst/>
            <a:gdLst/>
            <a:ahLst/>
            <a:cxnLst/>
            <a:rect l="l" t="t" r="r" b="b"/>
            <a:pathLst>
              <a:path w="589280" h="589280" extrusionOk="0">
                <a:moveTo>
                  <a:pt x="589280" y="589280"/>
                </a:moveTo>
                <a:lnTo>
                  <a:pt x="0" y="589280"/>
                </a:lnTo>
                <a:lnTo>
                  <a:pt x="0" y="0"/>
                </a:lnTo>
              </a:path>
            </a:pathLst>
          </a:cu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53"/>
              <a:buFont typeface="Arial"/>
              <a:buNone/>
            </a:pPr>
            <a:endParaRPr sz="335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53"/>
          <p:cNvSpPr/>
          <p:nvPr/>
        </p:nvSpPr>
        <p:spPr>
          <a:xfrm flipH="1">
            <a:off x="11459618" y="5980052"/>
            <a:ext cx="114259" cy="114258"/>
          </a:xfrm>
          <a:custGeom>
            <a:avLst/>
            <a:gdLst/>
            <a:ahLst/>
            <a:cxnLst/>
            <a:rect l="l" t="t" r="r" b="b"/>
            <a:pathLst>
              <a:path w="589280" h="589280" extrusionOk="0">
                <a:moveTo>
                  <a:pt x="589280" y="589280"/>
                </a:moveTo>
                <a:lnTo>
                  <a:pt x="0" y="589280"/>
                </a:lnTo>
                <a:lnTo>
                  <a:pt x="0" y="0"/>
                </a:lnTo>
              </a:path>
            </a:pathLst>
          </a:cu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53"/>
              <a:buFont typeface="Arial"/>
              <a:buNone/>
            </a:pPr>
            <a:endParaRPr sz="335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53"/>
          <p:cNvSpPr/>
          <p:nvPr/>
        </p:nvSpPr>
        <p:spPr>
          <a:xfrm rot="5400000">
            <a:off x="6742940" y="1056163"/>
            <a:ext cx="114260" cy="114259"/>
          </a:xfrm>
          <a:custGeom>
            <a:avLst/>
            <a:gdLst/>
            <a:ahLst/>
            <a:cxnLst/>
            <a:rect l="l" t="t" r="r" b="b"/>
            <a:pathLst>
              <a:path w="589280" h="589280" extrusionOk="0">
                <a:moveTo>
                  <a:pt x="589280" y="589280"/>
                </a:moveTo>
                <a:lnTo>
                  <a:pt x="0" y="589280"/>
                </a:lnTo>
                <a:lnTo>
                  <a:pt x="0" y="0"/>
                </a:lnTo>
              </a:path>
            </a:pathLst>
          </a:cu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53"/>
              <a:buFont typeface="Arial"/>
              <a:buNone/>
            </a:pPr>
            <a:endParaRPr sz="335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53"/>
          <p:cNvSpPr/>
          <p:nvPr/>
        </p:nvSpPr>
        <p:spPr>
          <a:xfrm rot="10800000">
            <a:off x="11459618" y="1056162"/>
            <a:ext cx="114259" cy="114258"/>
          </a:xfrm>
          <a:custGeom>
            <a:avLst/>
            <a:gdLst/>
            <a:ahLst/>
            <a:cxnLst/>
            <a:rect l="l" t="t" r="r" b="b"/>
            <a:pathLst>
              <a:path w="589280" h="589280" extrusionOk="0">
                <a:moveTo>
                  <a:pt x="589280" y="589280"/>
                </a:moveTo>
                <a:lnTo>
                  <a:pt x="0" y="589280"/>
                </a:lnTo>
                <a:lnTo>
                  <a:pt x="0" y="0"/>
                </a:lnTo>
              </a:path>
            </a:pathLst>
          </a:cu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53"/>
              <a:buFont typeface="Arial"/>
              <a:buNone/>
            </a:pPr>
            <a:endParaRPr sz="335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53"/>
          <p:cNvSpPr txBox="1"/>
          <p:nvPr/>
        </p:nvSpPr>
        <p:spPr>
          <a:xfrm>
            <a:off x="1479286" y="5535394"/>
            <a:ext cx="5103808" cy="421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lvl="0">
              <a:buClr>
                <a:srgbClr val="000000"/>
              </a:buClr>
              <a:buSzPts val="1371"/>
            </a:pPr>
            <a:r>
              <a:rPr lang="ru-RU" sz="1371" b="1" dirty="0">
                <a:solidFill>
                  <a:schemeClr val="accent1"/>
                </a:solidFill>
                <a:ea typeface="Arial"/>
                <a:cs typeface="Arial"/>
                <a:sym typeface="Arial"/>
              </a:rPr>
              <a:t>Технология применима на большей части жизненного цикла проекта</a:t>
            </a:r>
          </a:p>
        </p:txBody>
      </p:sp>
      <p:sp>
        <p:nvSpPr>
          <p:cNvPr id="762" name="Google Shape;762;p53"/>
          <p:cNvSpPr/>
          <p:nvPr/>
        </p:nvSpPr>
        <p:spPr>
          <a:xfrm>
            <a:off x="663699" y="5354192"/>
            <a:ext cx="645654" cy="645653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accent2">
                <a:alpha val="29411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38"/>
              <a:buFont typeface="Arial"/>
              <a:buNone/>
            </a:pPr>
            <a:endParaRPr sz="2438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3" name="Google Shape;763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8038" y="5475303"/>
            <a:ext cx="403431" cy="403431"/>
          </a:xfrm>
          <a:prstGeom prst="rect">
            <a:avLst/>
          </a:prstGeom>
          <a:noFill/>
          <a:ln>
            <a:noFill/>
          </a:ln>
        </p:spPr>
      </p:pic>
      <p:sp>
        <p:nvSpPr>
          <p:cNvPr id="764" name="Google Shape;764;p53"/>
          <p:cNvSpPr txBox="1"/>
          <p:nvPr/>
        </p:nvSpPr>
        <p:spPr>
          <a:xfrm>
            <a:off x="658695" y="1056162"/>
            <a:ext cx="3666068" cy="234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4"/>
              <a:buFont typeface="Arial"/>
              <a:buNone/>
            </a:pPr>
            <a:r>
              <a:rPr lang="ru-RU" sz="1524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Основные преимущества технологии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53"/>
          <p:cNvSpPr txBox="1"/>
          <p:nvPr/>
        </p:nvSpPr>
        <p:spPr>
          <a:xfrm>
            <a:off x="658695" y="3434096"/>
            <a:ext cx="2928687" cy="234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4"/>
              <a:buFont typeface="Arial"/>
              <a:buNone/>
            </a:pPr>
            <a:r>
              <a:rPr lang="ru-RU" sz="1524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Оптимизируемые виды работ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53"/>
          <p:cNvSpPr txBox="1"/>
          <p:nvPr/>
        </p:nvSpPr>
        <p:spPr>
          <a:xfrm>
            <a:off x="978965" y="1320407"/>
            <a:ext cx="5283812" cy="580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buClr>
                <a:srgbClr val="000000"/>
              </a:buClr>
              <a:buSzPts val="1371"/>
            </a:pPr>
            <a:r>
              <a:rPr lang="ru-RU" sz="1371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Высокая точность</a:t>
            </a:r>
            <a:r>
              <a:rPr lang="ru-RU" sz="1371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получаемых данных</a:t>
            </a:r>
          </a:p>
          <a:p>
            <a:pPr lvl="0">
              <a:buClr>
                <a:srgbClr val="000000"/>
              </a:buClr>
              <a:buSzPts val="1371"/>
            </a:pPr>
            <a:r>
              <a:rPr lang="ru-RU" sz="1200" kern="0" dirty="0">
                <a:solidFill>
                  <a:srgbClr val="7F7F7F"/>
                </a:solidFill>
                <a:ea typeface="Arial"/>
                <a:cs typeface="Arial"/>
                <a:sym typeface="Arial"/>
              </a:rPr>
              <a:t>/при измерении объемов в рамках земляных работ точность стремится к 100% за счет увеличения кол-ва точек на 1 м²/</a:t>
            </a:r>
          </a:p>
        </p:txBody>
      </p:sp>
      <p:sp>
        <p:nvSpPr>
          <p:cNvPr id="767" name="Google Shape;767;p53"/>
          <p:cNvSpPr/>
          <p:nvPr/>
        </p:nvSpPr>
        <p:spPr>
          <a:xfrm>
            <a:off x="982663" y="1975148"/>
            <a:ext cx="5280114" cy="580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71"/>
              <a:buFont typeface="Arial"/>
              <a:buNone/>
            </a:pPr>
            <a:r>
              <a:rPr lang="ru-RU" sz="1371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Оперативность </a:t>
            </a:r>
            <a:r>
              <a:rPr lang="ru-RU" sz="1371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получения данных о ходе строительных работ </a:t>
            </a:r>
            <a:r>
              <a:rPr lang="ru-RU" sz="1200" kern="0" dirty="0">
                <a:solidFill>
                  <a:srgbClr val="7F7F7F"/>
                </a:solidFill>
                <a:ea typeface="Arial"/>
                <a:cs typeface="Arial"/>
                <a:sym typeface="Arial"/>
              </a:rPr>
              <a:t>/съемка 272 Га занимает до 2 часов, обработанные результаты в платформе через 24 часа/</a:t>
            </a:r>
            <a:endParaRPr sz="1200" kern="0" dirty="0">
              <a:solidFill>
                <a:srgbClr val="7F7F7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53"/>
          <p:cNvSpPr/>
          <p:nvPr/>
        </p:nvSpPr>
        <p:spPr>
          <a:xfrm>
            <a:off x="982663" y="2709495"/>
            <a:ext cx="5185224" cy="580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buClr>
                <a:srgbClr val="000000"/>
              </a:buClr>
              <a:buSzPts val="1371"/>
            </a:pPr>
            <a:r>
              <a:rPr lang="ru-RU" sz="1371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Широкий круг пользователей</a:t>
            </a:r>
            <a:r>
              <a:rPr lang="ru-RU" sz="1371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информации</a:t>
            </a:r>
          </a:p>
          <a:p>
            <a:pPr lvl="0">
              <a:buClr>
                <a:srgbClr val="000000"/>
              </a:buClr>
              <a:buSzPts val="1371"/>
            </a:pPr>
            <a:r>
              <a:rPr lang="ru-RU" sz="1200" kern="0" dirty="0">
                <a:solidFill>
                  <a:srgbClr val="7F7F7F"/>
                </a:solidFill>
                <a:ea typeface="Arial"/>
                <a:cs typeface="Arial"/>
                <a:sym typeface="Arial"/>
              </a:rPr>
              <a:t>/от геодезиста, службы стройконтроля до руководства Госкорпорации «Росатом»/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69" name="Google Shape;769;p53"/>
          <p:cNvGrpSpPr/>
          <p:nvPr/>
        </p:nvGrpSpPr>
        <p:grpSpPr>
          <a:xfrm>
            <a:off x="658813" y="4159176"/>
            <a:ext cx="3963010" cy="252000"/>
            <a:chOff x="658813" y="4148979"/>
            <a:chExt cx="3963010" cy="252000"/>
          </a:xfrm>
        </p:grpSpPr>
        <p:sp>
          <p:nvSpPr>
            <p:cNvPr id="770" name="Google Shape;770;p53"/>
            <p:cNvSpPr/>
            <p:nvPr/>
          </p:nvSpPr>
          <p:spPr>
            <a:xfrm>
              <a:off x="982663" y="4169502"/>
              <a:ext cx="3639160" cy="2109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71"/>
                <a:buFont typeface="Arial"/>
                <a:buNone/>
              </a:pPr>
              <a:r>
                <a:rPr lang="ru-RU" sz="1371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Земляные работы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71" name="Google Shape;771;p5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58813" y="4148979"/>
              <a:ext cx="252000" cy="252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72" name="Google Shape;772;p53"/>
          <p:cNvGrpSpPr/>
          <p:nvPr/>
        </p:nvGrpSpPr>
        <p:grpSpPr>
          <a:xfrm>
            <a:off x="658813" y="4500356"/>
            <a:ext cx="3963010" cy="252000"/>
            <a:chOff x="658813" y="4500356"/>
            <a:chExt cx="3963010" cy="252000"/>
          </a:xfrm>
        </p:grpSpPr>
        <p:sp>
          <p:nvSpPr>
            <p:cNvPr id="773" name="Google Shape;773;p53"/>
            <p:cNvSpPr/>
            <p:nvPr/>
          </p:nvSpPr>
          <p:spPr>
            <a:xfrm>
              <a:off x="982663" y="4520879"/>
              <a:ext cx="3639160" cy="2109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71"/>
                <a:buFont typeface="Arial"/>
                <a:buNone/>
              </a:pPr>
              <a:r>
                <a:rPr lang="ru-RU" sz="1371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Строительный контроль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74" name="Google Shape;774;p5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58813" y="4500356"/>
              <a:ext cx="252000" cy="252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75" name="Google Shape;775;p5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8813" y="1513281"/>
            <a:ext cx="252000" cy="2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5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58813" y="2075571"/>
            <a:ext cx="255600" cy="255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7" name="Google Shape;777;p53"/>
          <p:cNvGrpSpPr/>
          <p:nvPr/>
        </p:nvGrpSpPr>
        <p:grpSpPr>
          <a:xfrm>
            <a:off x="658813" y="3814396"/>
            <a:ext cx="3682080" cy="255600"/>
            <a:chOff x="658813" y="3814396"/>
            <a:chExt cx="3682080" cy="255600"/>
          </a:xfrm>
        </p:grpSpPr>
        <p:sp>
          <p:nvSpPr>
            <p:cNvPr id="778" name="Google Shape;778;p53"/>
            <p:cNvSpPr txBox="1"/>
            <p:nvPr/>
          </p:nvSpPr>
          <p:spPr>
            <a:xfrm>
              <a:off x="982663" y="3836719"/>
              <a:ext cx="3358230" cy="2109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71"/>
                <a:buFont typeface="Arial"/>
                <a:buNone/>
              </a:pPr>
              <a:r>
                <a:rPr lang="ru-RU" sz="1371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Авторский надзор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79" name="Google Shape;779;p5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58813" y="3814396"/>
              <a:ext cx="255600" cy="2556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80" name="Google Shape;780;p5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58813" y="2847231"/>
            <a:ext cx="255600" cy="2556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752;p53"/>
          <p:cNvSpPr/>
          <p:nvPr/>
        </p:nvSpPr>
        <p:spPr>
          <a:xfrm>
            <a:off x="6742940" y="1056161"/>
            <a:ext cx="4830937" cy="5038149"/>
          </a:xfrm>
          <a:custGeom>
            <a:avLst/>
            <a:gdLst/>
            <a:ahLst/>
            <a:cxnLst/>
            <a:rect l="l" t="t" r="r" b="b"/>
            <a:pathLst>
              <a:path w="7495768" h="6611403" extrusionOk="0">
                <a:moveTo>
                  <a:pt x="0" y="0"/>
                </a:moveTo>
                <a:lnTo>
                  <a:pt x="7495768" y="0"/>
                </a:lnTo>
                <a:lnTo>
                  <a:pt x="7495768" y="6611403"/>
                </a:lnTo>
                <a:lnTo>
                  <a:pt x="0" y="6611403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t="-530" b="-528"/>
            </a:stretch>
          </a:blipFill>
          <a:ln w="9525" cap="flat" cmpd="sng">
            <a:solidFill>
              <a:srgbClr val="CBCBCB"/>
            </a:solidFill>
            <a:prstDash val="solid"/>
            <a:round/>
            <a:headEnd type="none" w="sm" len="sm"/>
            <a:tailEnd type="none" w="sm" len="sm"/>
          </a:ln>
          <a:effectLst>
            <a:outerShdw blurRad="114300" dist="63500" dir="2700000" algn="ctr" rotWithShape="0">
              <a:srgbClr val="000000">
                <a:alpha val="745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71"/>
              <a:buFont typeface="Arial"/>
              <a:buNone/>
            </a:pPr>
            <a:endParaRPr sz="1371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4035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E0A746-B512-6542-90DE-9FE2A3222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285" y="291244"/>
            <a:ext cx="7569871" cy="238124"/>
          </a:xfrm>
        </p:spPr>
        <p:txBody>
          <a:bodyPr/>
          <a:lstStyle/>
          <a:p>
            <a:r>
              <a:rPr lang="ru-RU" b="0" kern="1200" dirty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Объем работ для использования БВС</a:t>
            </a:r>
          </a:p>
        </p:txBody>
      </p:sp>
      <p:sp>
        <p:nvSpPr>
          <p:cNvPr id="33" name="Номер слайда 4">
            <a:extLst>
              <a:ext uri="{FF2B5EF4-FFF2-40B4-BE49-F238E27FC236}">
                <a16:creationId xmlns:a16="http://schemas.microsoft.com/office/drawing/2014/main" id="{F9835622-B0DA-D142-8091-AC5A35F674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425" y="6618570"/>
            <a:ext cx="657663" cy="166671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ru-RU" sz="900" smtClean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3876951F-464B-4F15-8B99-B2E3AFBCA184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40" name="Google Shape;211;p2"/>
          <p:cNvSpPr/>
          <p:nvPr/>
        </p:nvSpPr>
        <p:spPr>
          <a:xfrm>
            <a:off x="4964705" y="797860"/>
            <a:ext cx="3657600" cy="490222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CBCBC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53"/>
              <a:buFont typeface="Arial"/>
              <a:buNone/>
              <a:tabLst/>
              <a:defRPr/>
            </a:pPr>
            <a:endParaRPr kumimoji="0" sz="335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41" name="Google Shape;212;p2"/>
          <p:cNvSpPr/>
          <p:nvPr/>
        </p:nvSpPr>
        <p:spPr>
          <a:xfrm>
            <a:off x="4973246" y="797858"/>
            <a:ext cx="3649060" cy="1143085"/>
          </a:xfrm>
          <a:prstGeom prst="rect">
            <a:avLst/>
          </a:prstGeom>
          <a:gradFill>
            <a:gsLst>
              <a:gs pos="0">
                <a:srgbClr val="025EA1"/>
              </a:gs>
              <a:gs pos="100000">
                <a:srgbClr val="003274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53"/>
              <a:buFont typeface="Arial"/>
              <a:buNone/>
              <a:tabLst/>
              <a:defRPr/>
            </a:pPr>
            <a:endParaRPr kumimoji="0" sz="335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42" name="Google Shape;213;p2"/>
          <p:cNvSpPr/>
          <p:nvPr/>
        </p:nvSpPr>
        <p:spPr>
          <a:xfrm>
            <a:off x="4973244" y="797860"/>
            <a:ext cx="3912599" cy="101710"/>
          </a:xfrm>
          <a:prstGeom prst="rect">
            <a:avLst/>
          </a:prstGeom>
          <a:gradFill>
            <a:gsLst>
              <a:gs pos="0">
                <a:srgbClr val="FFFFFF">
                  <a:alpha val="34509"/>
                </a:srgbClr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3353"/>
              <a:buFont typeface="Arial"/>
              <a:buNone/>
            </a:pPr>
            <a:endParaRPr sz="3353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3" name="Google Shape;214;p2"/>
          <p:cNvSpPr txBox="1"/>
          <p:nvPr/>
        </p:nvSpPr>
        <p:spPr>
          <a:xfrm>
            <a:off x="5058023" y="952674"/>
            <a:ext cx="191398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r>
              <a:rPr lang="ru-RU" b="1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Потенциальные работы</a:t>
            </a:r>
            <a:endParaRPr sz="1100" kern="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5" name="Google Shape;216;p2"/>
          <p:cNvSpPr/>
          <p:nvPr/>
        </p:nvSpPr>
        <p:spPr>
          <a:xfrm>
            <a:off x="903107" y="797859"/>
            <a:ext cx="3657600" cy="4905502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CBCBC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53"/>
              <a:buFont typeface="Arial"/>
              <a:buNone/>
              <a:tabLst/>
              <a:defRPr/>
            </a:pPr>
            <a:endParaRPr kumimoji="0" sz="335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46" name="Google Shape;217;p2"/>
          <p:cNvSpPr/>
          <p:nvPr/>
        </p:nvSpPr>
        <p:spPr>
          <a:xfrm>
            <a:off x="903108" y="797859"/>
            <a:ext cx="3666139" cy="1138766"/>
          </a:xfrm>
          <a:prstGeom prst="rect">
            <a:avLst/>
          </a:prstGeom>
          <a:gradFill>
            <a:gsLst>
              <a:gs pos="0">
                <a:srgbClr val="025EA1"/>
              </a:gs>
              <a:gs pos="100000">
                <a:srgbClr val="003274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53"/>
              <a:buFont typeface="Arial"/>
              <a:buNone/>
              <a:tabLst/>
              <a:defRPr/>
            </a:pPr>
            <a:endParaRPr kumimoji="0" sz="335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47" name="Google Shape;218;p2"/>
          <p:cNvSpPr/>
          <p:nvPr/>
        </p:nvSpPr>
        <p:spPr>
          <a:xfrm>
            <a:off x="903107" y="797858"/>
            <a:ext cx="2840022" cy="101711"/>
          </a:xfrm>
          <a:prstGeom prst="rect">
            <a:avLst/>
          </a:prstGeom>
          <a:gradFill>
            <a:gsLst>
              <a:gs pos="0">
                <a:srgbClr val="FFFFFF">
                  <a:alpha val="34509"/>
                </a:srgbClr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3353"/>
              <a:buFont typeface="Arial"/>
              <a:buNone/>
            </a:pPr>
            <a:endParaRPr sz="3353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cxnSp>
        <p:nvCxnSpPr>
          <p:cNvPr id="48" name="Google Shape;219;p2"/>
          <p:cNvCxnSpPr/>
          <p:nvPr/>
        </p:nvCxnSpPr>
        <p:spPr>
          <a:xfrm>
            <a:off x="903106" y="4220784"/>
            <a:ext cx="3657600" cy="0"/>
          </a:xfrm>
          <a:prstGeom prst="straightConnector1">
            <a:avLst/>
          </a:prstGeom>
          <a:solidFill>
            <a:srgbClr val="FFFFFF"/>
          </a:solidFill>
          <a:ln w="9525" cap="flat" cmpd="sng">
            <a:solidFill>
              <a:srgbClr val="CBCBCB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9" name="Google Shape;220;p2"/>
          <p:cNvSpPr txBox="1"/>
          <p:nvPr/>
        </p:nvSpPr>
        <p:spPr>
          <a:xfrm>
            <a:off x="1025314" y="953217"/>
            <a:ext cx="271781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r>
              <a:rPr lang="ru-RU" b="1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Применение на проектах строительства</a:t>
            </a:r>
            <a:endParaRPr sz="1100" kern="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" name="Google Shape;221;p2"/>
          <p:cNvSpPr txBox="1"/>
          <p:nvPr/>
        </p:nvSpPr>
        <p:spPr>
          <a:xfrm>
            <a:off x="1475610" y="4411763"/>
            <a:ext cx="2996778" cy="385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675" rIns="0" bIns="0" anchor="t" anchorCtr="0">
            <a:spAutoFit/>
          </a:bodyPr>
          <a:lstStyle/>
          <a:p>
            <a:pPr marR="3871">
              <a:buClr>
                <a:srgbClr val="000000"/>
              </a:buClr>
              <a:buSzPts val="1220"/>
              <a:buFont typeface="Arial"/>
              <a:buNone/>
            </a:pPr>
            <a:r>
              <a:rPr lang="ru-RU" sz="122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Визуализация динамики строительных работ, наличие техники и персонала</a:t>
            </a:r>
            <a:endParaRPr sz="1400" kern="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1" name="Google Shape;222;p2"/>
          <p:cNvSpPr txBox="1"/>
          <p:nvPr/>
        </p:nvSpPr>
        <p:spPr>
          <a:xfrm>
            <a:off x="1474247" y="3649178"/>
            <a:ext cx="2998140" cy="385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675" rIns="0" bIns="0" anchor="t" anchorCtr="0">
            <a:spAutoFit/>
          </a:bodyPr>
          <a:lstStyle/>
          <a:p>
            <a:pPr marR="3871">
              <a:buClr>
                <a:srgbClr val="000000"/>
              </a:buClr>
              <a:buFont typeface="Arial"/>
              <a:buNone/>
            </a:pPr>
            <a:r>
              <a:rPr lang="ru-RU" sz="1220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t>Мониторинг отклонений от проектного положения возводимых конструкций</a:t>
            </a: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52" name="Google Shape;223;p2" descr="Изображение выглядит как мужчина, удаленный, воздух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 t="18261" r="30502" b="23273"/>
          <a:stretch/>
        </p:blipFill>
        <p:spPr>
          <a:xfrm>
            <a:off x="2989727" y="753732"/>
            <a:ext cx="1568354" cy="1163150"/>
          </a:xfrm>
          <a:prstGeom prst="rect">
            <a:avLst/>
          </a:prstGeom>
          <a:noFill/>
          <a:ln>
            <a:noFill/>
          </a:ln>
          <a:effectLst>
            <a:outerShdw blurRad="177800" dist="38100" dir="13500000" algn="br" rotWithShape="0">
              <a:srgbClr val="000000">
                <a:alpha val="16470"/>
              </a:srgbClr>
            </a:outerShdw>
          </a:effectLst>
        </p:spPr>
      </p:pic>
      <p:grpSp>
        <p:nvGrpSpPr>
          <p:cNvPr id="53" name="Google Shape;224;p2"/>
          <p:cNvGrpSpPr/>
          <p:nvPr/>
        </p:nvGrpSpPr>
        <p:grpSpPr>
          <a:xfrm>
            <a:off x="894482" y="5618209"/>
            <a:ext cx="3679387" cy="85151"/>
            <a:chOff x="1345950" y="7575396"/>
            <a:chExt cx="4828346" cy="111741"/>
          </a:xfrm>
        </p:grpSpPr>
        <p:sp>
          <p:nvSpPr>
            <p:cNvPr id="54" name="Google Shape;225;p2"/>
            <p:cNvSpPr/>
            <p:nvPr/>
          </p:nvSpPr>
          <p:spPr>
            <a:xfrm rot="5400000" flipH="1">
              <a:off x="1345950" y="7575396"/>
              <a:ext cx="111741" cy="111741"/>
            </a:xfrm>
            <a:custGeom>
              <a:avLst/>
              <a:gdLst/>
              <a:ahLst/>
              <a:cxnLst/>
              <a:rect l="l" t="t" r="r" b="b"/>
              <a:pathLst>
                <a:path w="589280" h="589280" extrusionOk="0">
                  <a:moveTo>
                    <a:pt x="589280" y="589280"/>
                  </a:moveTo>
                  <a:lnTo>
                    <a:pt x="0" y="589280"/>
                  </a:ln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327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53"/>
                <a:buFont typeface="Arial"/>
                <a:buNone/>
                <a:tabLst/>
                <a:defRPr/>
              </a:pPr>
              <a:endParaRPr kumimoji="0" sz="335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226;p2"/>
            <p:cNvSpPr/>
            <p:nvPr/>
          </p:nvSpPr>
          <p:spPr>
            <a:xfrm flipH="1">
              <a:off x="6062555" y="7575396"/>
              <a:ext cx="111741" cy="111741"/>
            </a:xfrm>
            <a:custGeom>
              <a:avLst/>
              <a:gdLst/>
              <a:ahLst/>
              <a:cxnLst/>
              <a:rect l="l" t="t" r="r" b="b"/>
              <a:pathLst>
                <a:path w="589280" h="589280" extrusionOk="0">
                  <a:moveTo>
                    <a:pt x="589280" y="589280"/>
                  </a:moveTo>
                  <a:lnTo>
                    <a:pt x="0" y="589280"/>
                  </a:ln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327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53"/>
                <a:buFont typeface="Arial"/>
                <a:buNone/>
                <a:tabLst/>
                <a:defRPr/>
              </a:pPr>
              <a:endParaRPr kumimoji="0" sz="335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" name="Google Shape;227;p2"/>
          <p:cNvSpPr txBox="1"/>
          <p:nvPr/>
        </p:nvSpPr>
        <p:spPr>
          <a:xfrm>
            <a:off x="5555790" y="4431003"/>
            <a:ext cx="2861474" cy="385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675" rIns="0" bIns="0" anchor="t" anchorCtr="0">
            <a:spAutoFit/>
          </a:bodyPr>
          <a:lstStyle/>
          <a:p>
            <a:pPr marR="3871">
              <a:buClr>
                <a:srgbClr val="000000"/>
              </a:buClr>
              <a:buFont typeface="Arial"/>
              <a:buNone/>
            </a:pPr>
            <a:r>
              <a:rPr lang="ru-RU" sz="122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Логистика и доставка небольших грузов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228;p2"/>
          <p:cNvSpPr txBox="1"/>
          <p:nvPr/>
        </p:nvSpPr>
        <p:spPr>
          <a:xfrm>
            <a:off x="5506958" y="3626722"/>
            <a:ext cx="2650686" cy="385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675" rIns="0" bIns="0" anchor="t" anchorCtr="0">
            <a:spAutoFit/>
          </a:bodyPr>
          <a:lstStyle/>
          <a:p>
            <a:pPr marR="3871">
              <a:buClr>
                <a:srgbClr val="000000"/>
              </a:buClr>
              <a:buFont typeface="Arial"/>
              <a:buNone/>
            </a:pPr>
            <a:r>
              <a:rPr lang="ru-RU" sz="122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Мониторинг соблюдения техники безопасности на объекте </a:t>
            </a:r>
            <a:endParaRPr sz="1400" kern="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" name="Google Shape;229;p2"/>
          <p:cNvSpPr txBox="1"/>
          <p:nvPr/>
        </p:nvSpPr>
        <p:spPr>
          <a:xfrm>
            <a:off x="5529650" y="2248559"/>
            <a:ext cx="3071368" cy="197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675" rIns="0" bIns="0" anchor="t" anchorCtr="0">
            <a:spAutoFit/>
          </a:bodyPr>
          <a:lstStyle/>
          <a:p>
            <a:pPr marR="3871">
              <a:buClr>
                <a:srgbClr val="000000"/>
              </a:buClr>
              <a:buSzPts val="1220"/>
              <a:buFont typeface="Arial"/>
              <a:buNone/>
            </a:pPr>
            <a:r>
              <a:rPr lang="ru-RU" sz="122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Безопасность объекта</a:t>
            </a:r>
            <a:endParaRPr sz="1400" kern="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cxnSp>
        <p:nvCxnSpPr>
          <p:cNvPr id="59" name="Google Shape;230;p2"/>
          <p:cNvCxnSpPr/>
          <p:nvPr/>
        </p:nvCxnSpPr>
        <p:spPr>
          <a:xfrm>
            <a:off x="4963719" y="3470519"/>
            <a:ext cx="3657600" cy="0"/>
          </a:xfrm>
          <a:prstGeom prst="straightConnector1">
            <a:avLst/>
          </a:prstGeom>
          <a:solidFill>
            <a:srgbClr val="FFFFFF"/>
          </a:solidFill>
          <a:ln w="9525" cap="flat" cmpd="sng">
            <a:solidFill>
              <a:srgbClr val="CBCBCB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0" name="Google Shape;231;p2"/>
          <p:cNvCxnSpPr/>
          <p:nvPr/>
        </p:nvCxnSpPr>
        <p:spPr>
          <a:xfrm>
            <a:off x="4973244" y="2709076"/>
            <a:ext cx="3657600" cy="0"/>
          </a:xfrm>
          <a:prstGeom prst="straightConnector1">
            <a:avLst/>
          </a:prstGeom>
          <a:solidFill>
            <a:srgbClr val="FFFFFF"/>
          </a:solidFill>
          <a:ln w="9525" cap="flat" cmpd="sng">
            <a:solidFill>
              <a:srgbClr val="CBCBCB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1" name="Google Shape;232;p2"/>
          <p:cNvCxnSpPr/>
          <p:nvPr/>
        </p:nvCxnSpPr>
        <p:spPr>
          <a:xfrm>
            <a:off x="902207" y="3462828"/>
            <a:ext cx="3657600" cy="0"/>
          </a:xfrm>
          <a:prstGeom prst="straightConnector1">
            <a:avLst/>
          </a:prstGeom>
          <a:solidFill>
            <a:srgbClr val="FFFFFF"/>
          </a:solidFill>
          <a:ln w="9525" cap="flat" cmpd="sng">
            <a:solidFill>
              <a:srgbClr val="CBCBCB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2" name="Google Shape;233;p2"/>
          <p:cNvCxnSpPr/>
          <p:nvPr/>
        </p:nvCxnSpPr>
        <p:spPr>
          <a:xfrm>
            <a:off x="903106" y="2704872"/>
            <a:ext cx="3657600" cy="0"/>
          </a:xfrm>
          <a:prstGeom prst="straightConnector1">
            <a:avLst/>
          </a:prstGeom>
          <a:solidFill>
            <a:srgbClr val="FFFFFF"/>
          </a:solidFill>
          <a:ln w="9525" cap="flat" cmpd="sng">
            <a:solidFill>
              <a:srgbClr val="CBCBCB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3" name="Google Shape;234;p2"/>
          <p:cNvSpPr txBox="1"/>
          <p:nvPr/>
        </p:nvSpPr>
        <p:spPr>
          <a:xfrm>
            <a:off x="1474248" y="2815289"/>
            <a:ext cx="2998140" cy="57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675" rIns="0" bIns="0" anchor="t" anchorCtr="0">
            <a:spAutoFit/>
          </a:bodyPr>
          <a:lstStyle/>
          <a:p>
            <a:pPr marR="3871">
              <a:buClr>
                <a:srgbClr val="000000"/>
              </a:buClr>
              <a:buFont typeface="Arial"/>
              <a:buNone/>
            </a:pPr>
            <a:r>
              <a:rPr lang="ru-RU" sz="122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Мониторинг соблюдения последовательности и состава </a:t>
            </a:r>
            <a:br>
              <a:rPr lang="ru-RU" sz="122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</a:br>
            <a:r>
              <a:rPr lang="ru-RU" sz="122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выполняемых технологических операций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" name="Google Shape;235;p2"/>
          <p:cNvSpPr txBox="1"/>
          <p:nvPr/>
        </p:nvSpPr>
        <p:spPr>
          <a:xfrm>
            <a:off x="1474248" y="2156790"/>
            <a:ext cx="2998140" cy="385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675" rIns="0" bIns="0" anchor="t" anchorCtr="0">
            <a:spAutoFit/>
          </a:bodyPr>
          <a:lstStyle/>
          <a:p>
            <a:pPr marR="3871">
              <a:buClr>
                <a:srgbClr val="000000"/>
              </a:buClr>
              <a:buFont typeface="Arial"/>
              <a:buNone/>
            </a:pPr>
            <a:r>
              <a:rPr lang="ru-RU" sz="122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Мониторинг выполнения строительных работ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65" name="Google Shape;236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5313" y="4457255"/>
            <a:ext cx="290786" cy="290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23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5313" y="3702738"/>
            <a:ext cx="290786" cy="290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238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25313" y="2940243"/>
            <a:ext cx="290786" cy="290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239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25313" y="2176583"/>
            <a:ext cx="290786" cy="290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240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11160" y="3686082"/>
            <a:ext cx="290786" cy="290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241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80128" y="2202682"/>
            <a:ext cx="290786" cy="290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242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117184" y="4438116"/>
            <a:ext cx="290786" cy="290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3" name="Google Shape;243;p2"/>
          <p:cNvCxnSpPr/>
          <p:nvPr/>
        </p:nvCxnSpPr>
        <p:spPr>
          <a:xfrm>
            <a:off x="902123" y="4987999"/>
            <a:ext cx="3657600" cy="0"/>
          </a:xfrm>
          <a:prstGeom prst="straightConnector1">
            <a:avLst/>
          </a:prstGeom>
          <a:solidFill>
            <a:srgbClr val="FFFFFF"/>
          </a:solidFill>
          <a:ln w="9525" cap="flat" cmpd="sng">
            <a:solidFill>
              <a:srgbClr val="CBCBCB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2" name="Google Shape;244;p2"/>
          <p:cNvSpPr txBox="1"/>
          <p:nvPr/>
        </p:nvSpPr>
        <p:spPr>
          <a:xfrm>
            <a:off x="1474248" y="5129893"/>
            <a:ext cx="2998140" cy="385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675" rIns="0" bIns="0" anchor="t" anchorCtr="0">
            <a:spAutoFit/>
          </a:bodyPr>
          <a:lstStyle/>
          <a:p>
            <a:pPr marR="3871">
              <a:buClr>
                <a:srgbClr val="000000"/>
              </a:buClr>
              <a:buFont typeface="Arial"/>
              <a:buNone/>
            </a:pPr>
            <a:r>
              <a:rPr lang="ru-RU" sz="1220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t>Расчет и контроль объемов (земляные работы)</a:t>
            </a: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3" name="Google Shape;245;p2"/>
          <p:cNvGrpSpPr/>
          <p:nvPr/>
        </p:nvGrpSpPr>
        <p:grpSpPr>
          <a:xfrm>
            <a:off x="4954973" y="5614928"/>
            <a:ext cx="3669862" cy="85151"/>
            <a:chOff x="1345950" y="7575396"/>
            <a:chExt cx="4815851" cy="111741"/>
          </a:xfrm>
        </p:grpSpPr>
        <p:sp>
          <p:nvSpPr>
            <p:cNvPr id="84" name="Google Shape;246;p2"/>
            <p:cNvSpPr/>
            <p:nvPr/>
          </p:nvSpPr>
          <p:spPr>
            <a:xfrm rot="5400000" flipH="1">
              <a:off x="1345950" y="7575396"/>
              <a:ext cx="111741" cy="111741"/>
            </a:xfrm>
            <a:custGeom>
              <a:avLst/>
              <a:gdLst/>
              <a:ahLst/>
              <a:cxnLst/>
              <a:rect l="l" t="t" r="r" b="b"/>
              <a:pathLst>
                <a:path w="589280" h="589280" extrusionOk="0">
                  <a:moveTo>
                    <a:pt x="589280" y="589280"/>
                  </a:moveTo>
                  <a:lnTo>
                    <a:pt x="0" y="589280"/>
                  </a:ln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327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53"/>
                <a:buFont typeface="Arial"/>
                <a:buNone/>
                <a:tabLst/>
                <a:defRPr/>
              </a:pPr>
              <a:endParaRPr kumimoji="0" sz="335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247;p2"/>
            <p:cNvSpPr/>
            <p:nvPr/>
          </p:nvSpPr>
          <p:spPr>
            <a:xfrm flipH="1">
              <a:off x="6050060" y="7575396"/>
              <a:ext cx="111741" cy="111741"/>
            </a:xfrm>
            <a:custGeom>
              <a:avLst/>
              <a:gdLst/>
              <a:ahLst/>
              <a:cxnLst/>
              <a:rect l="l" t="t" r="r" b="b"/>
              <a:pathLst>
                <a:path w="589280" h="589280" extrusionOk="0">
                  <a:moveTo>
                    <a:pt x="589280" y="589280"/>
                  </a:moveTo>
                  <a:lnTo>
                    <a:pt x="0" y="589280"/>
                  </a:ln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327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53"/>
                <a:buFont typeface="Arial"/>
                <a:buNone/>
                <a:tabLst/>
                <a:defRPr/>
              </a:pPr>
              <a:endParaRPr kumimoji="0" sz="335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7" name="Google Shape;248;p2"/>
          <p:cNvSpPr/>
          <p:nvPr/>
        </p:nvSpPr>
        <p:spPr>
          <a:xfrm>
            <a:off x="2079068" y="5846877"/>
            <a:ext cx="8033865" cy="754876"/>
          </a:xfrm>
          <a:prstGeom prst="rect">
            <a:avLst/>
          </a:prstGeom>
          <a:gradFill>
            <a:gsLst>
              <a:gs pos="0">
                <a:srgbClr val="025EA1">
                  <a:alpha val="0"/>
                </a:srgbClr>
              </a:gs>
              <a:gs pos="25000">
                <a:srgbClr val="025EA1">
                  <a:alpha val="24313"/>
                </a:srgbClr>
              </a:gs>
              <a:gs pos="75000">
                <a:srgbClr val="025EA1">
                  <a:alpha val="24313"/>
                </a:srgbClr>
              </a:gs>
              <a:gs pos="100000">
                <a:srgbClr val="025EA1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371"/>
              <a:buFont typeface="Arial"/>
              <a:buNone/>
            </a:pPr>
            <a:endParaRPr sz="1371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9" name="Google Shape;249;p2"/>
          <p:cNvSpPr/>
          <p:nvPr/>
        </p:nvSpPr>
        <p:spPr>
          <a:xfrm>
            <a:off x="743518" y="5846877"/>
            <a:ext cx="10704965" cy="671405"/>
          </a:xfrm>
          <a:prstGeom prst="rect">
            <a:avLst/>
          </a:prstGeom>
          <a:gradFill>
            <a:gsLst>
              <a:gs pos="0">
                <a:srgbClr val="025EA1">
                  <a:alpha val="0"/>
                </a:srgbClr>
              </a:gs>
              <a:gs pos="25000">
                <a:srgbClr val="025EA1">
                  <a:alpha val="24313"/>
                </a:srgbClr>
              </a:gs>
              <a:gs pos="75000">
                <a:srgbClr val="025EA1">
                  <a:alpha val="24313"/>
                </a:srgbClr>
              </a:gs>
              <a:gs pos="100000">
                <a:srgbClr val="025EA1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371"/>
              <a:buFont typeface="Arial"/>
              <a:buNone/>
            </a:pPr>
            <a:endParaRPr sz="1371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3" name="Google Shape;250;p2"/>
          <p:cNvSpPr txBox="1"/>
          <p:nvPr/>
        </p:nvSpPr>
        <p:spPr>
          <a:xfrm>
            <a:off x="1837426" y="5901882"/>
            <a:ext cx="8275507" cy="561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9677" marR="3871" algn="ctr">
              <a:buClr>
                <a:srgbClr val="000000"/>
              </a:buClr>
              <a:buSzPts val="1524"/>
              <a:buFont typeface="Arial"/>
              <a:buNone/>
            </a:pPr>
            <a:r>
              <a:rPr lang="ru-RU" sz="1524" b="1" kern="0" dirty="0">
                <a:solidFill>
                  <a:srgbClr val="003274"/>
                </a:solidFill>
                <a:ea typeface="Arial"/>
                <a:cs typeface="Arial"/>
                <a:sym typeface="Arial"/>
              </a:rPr>
              <a:t>На проектах строительства к реализации на данный момент возможна только часть возможностей технологии</a:t>
            </a:r>
          </a:p>
        </p:txBody>
      </p:sp>
      <p:cxnSp>
        <p:nvCxnSpPr>
          <p:cNvPr id="114" name="Google Shape;251;p2"/>
          <p:cNvCxnSpPr/>
          <p:nvPr/>
        </p:nvCxnSpPr>
        <p:spPr>
          <a:xfrm>
            <a:off x="4424257" y="6518282"/>
            <a:ext cx="3343488" cy="0"/>
          </a:xfrm>
          <a:prstGeom prst="straightConnector1">
            <a:avLst/>
          </a:prstGeom>
          <a:noFill/>
          <a:ln w="19050" cap="flat" cmpd="sng">
            <a:solidFill>
              <a:srgbClr val="00327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5" name="Google Shape;252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25313" y="5177129"/>
            <a:ext cx="290786" cy="290786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64;p46"/>
          <p:cNvSpPr/>
          <p:nvPr/>
        </p:nvSpPr>
        <p:spPr>
          <a:xfrm>
            <a:off x="9038834" y="2145766"/>
            <a:ext cx="2918712" cy="1680424"/>
          </a:xfrm>
          <a:prstGeom prst="rect">
            <a:avLst/>
          </a:prstGeom>
          <a:gradFill>
            <a:gsLst>
              <a:gs pos="0">
                <a:srgbClr val="025EA1">
                  <a:alpha val="47450"/>
                </a:srgbClr>
              </a:gs>
              <a:gs pos="100000">
                <a:srgbClr val="014678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673325" tIns="0" rIns="0" bIns="0" anchor="ctr" anchorCtr="0">
            <a:noAutofit/>
          </a:bodyPr>
          <a:lstStyle/>
          <a:p>
            <a:pPr>
              <a:buClr>
                <a:srgbClr val="000000"/>
              </a:buClr>
              <a:buSzPts val="2743"/>
              <a:buFont typeface="Arial"/>
              <a:buNone/>
            </a:pPr>
            <a:endParaRPr sz="2743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7" name="Google Shape;165;p46"/>
          <p:cNvSpPr/>
          <p:nvPr/>
        </p:nvSpPr>
        <p:spPr>
          <a:xfrm>
            <a:off x="9038834" y="2208298"/>
            <a:ext cx="2918712" cy="2240402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CBCBC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53"/>
              <a:buFont typeface="Arial"/>
              <a:buNone/>
              <a:tabLst/>
              <a:defRPr/>
            </a:pPr>
            <a:endParaRPr kumimoji="0" sz="335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pic>
        <p:nvPicPr>
          <p:cNvPr id="118" name="Google Shape;196;p46"/>
          <p:cNvPicPr preferRelativeResize="0"/>
          <p:nvPr/>
        </p:nvPicPr>
        <p:blipFill rotWithShape="1">
          <a:blip r:embed="rId10">
            <a:alphaModFix/>
          </a:blip>
          <a:srcRect r="5686"/>
          <a:stretch/>
        </p:blipFill>
        <p:spPr>
          <a:xfrm>
            <a:off x="8650643" y="1344593"/>
            <a:ext cx="388191" cy="4084674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97;p46"/>
          <p:cNvSpPr/>
          <p:nvPr/>
        </p:nvSpPr>
        <p:spPr>
          <a:xfrm>
            <a:off x="9042003" y="2220585"/>
            <a:ext cx="2912373" cy="2244771"/>
          </a:xfrm>
          <a:prstGeom prst="rect">
            <a:avLst/>
          </a:prstGeom>
          <a:gradFill>
            <a:gsLst>
              <a:gs pos="0">
                <a:srgbClr val="025EA1">
                  <a:alpha val="20000"/>
                </a:srgbClr>
              </a:gs>
              <a:gs pos="100000">
                <a:srgbClr val="025EA1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b="1" kern="0" dirty="0">
                <a:solidFill>
                  <a:srgbClr val="025EA1"/>
                </a:solidFill>
                <a:cs typeface="Arial"/>
                <a:sym typeface="Arial"/>
              </a:rPr>
              <a:t>на данный момент не применяется в полном объеме ввиду наличия нормативных барьеров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" name="Google Shape;224;p2"/>
          <p:cNvGrpSpPr/>
          <p:nvPr/>
        </p:nvGrpSpPr>
        <p:grpSpPr>
          <a:xfrm>
            <a:off x="9038834" y="4371240"/>
            <a:ext cx="2912374" cy="85151"/>
            <a:chOff x="1345950" y="7575396"/>
            <a:chExt cx="4828346" cy="111741"/>
          </a:xfrm>
        </p:grpSpPr>
        <p:sp>
          <p:nvSpPr>
            <p:cNvPr id="121" name="Google Shape;225;p2"/>
            <p:cNvSpPr/>
            <p:nvPr/>
          </p:nvSpPr>
          <p:spPr>
            <a:xfrm rot="5400000" flipH="1">
              <a:off x="1345950" y="7575396"/>
              <a:ext cx="111741" cy="111741"/>
            </a:xfrm>
            <a:custGeom>
              <a:avLst/>
              <a:gdLst/>
              <a:ahLst/>
              <a:cxnLst/>
              <a:rect l="l" t="t" r="r" b="b"/>
              <a:pathLst>
                <a:path w="589280" h="589280" extrusionOk="0">
                  <a:moveTo>
                    <a:pt x="589280" y="589280"/>
                  </a:moveTo>
                  <a:lnTo>
                    <a:pt x="0" y="589280"/>
                  </a:ln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327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53"/>
                <a:buFont typeface="Arial"/>
                <a:buNone/>
                <a:tabLst/>
                <a:defRPr/>
              </a:pPr>
              <a:endParaRPr kumimoji="0" sz="335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226;p2"/>
            <p:cNvSpPr/>
            <p:nvPr/>
          </p:nvSpPr>
          <p:spPr>
            <a:xfrm flipH="1">
              <a:off x="6062555" y="7575396"/>
              <a:ext cx="111741" cy="111741"/>
            </a:xfrm>
            <a:custGeom>
              <a:avLst/>
              <a:gdLst/>
              <a:ahLst/>
              <a:cxnLst/>
              <a:rect l="l" t="t" r="r" b="b"/>
              <a:pathLst>
                <a:path w="589280" h="589280" extrusionOk="0">
                  <a:moveTo>
                    <a:pt x="589280" y="589280"/>
                  </a:moveTo>
                  <a:lnTo>
                    <a:pt x="0" y="589280"/>
                  </a:ln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327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53"/>
                <a:buFont typeface="Arial"/>
                <a:buNone/>
                <a:tabLst/>
                <a:defRPr/>
              </a:pPr>
              <a:endParaRPr kumimoji="0" sz="335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6" name="Google Shape;223;p2" descr="Изображение выглядит как мужчина, удаленный, воздух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 t="18261" r="30502" b="23273"/>
          <a:stretch/>
        </p:blipFill>
        <p:spPr>
          <a:xfrm>
            <a:off x="7056785" y="777697"/>
            <a:ext cx="1568354" cy="1163150"/>
          </a:xfrm>
          <a:prstGeom prst="rect">
            <a:avLst/>
          </a:prstGeom>
          <a:noFill/>
          <a:ln>
            <a:noFill/>
          </a:ln>
          <a:effectLst>
            <a:outerShdw blurRad="177800" dist="38100" dir="13500000" algn="br" rotWithShape="0">
              <a:srgbClr val="000000">
                <a:alpha val="16470"/>
              </a:srgbClr>
            </a:outerShdw>
          </a:effectLst>
        </p:spPr>
      </p:pic>
      <p:sp>
        <p:nvSpPr>
          <p:cNvPr id="74" name="Google Shape;221;p2"/>
          <p:cNvSpPr txBox="1"/>
          <p:nvPr/>
        </p:nvSpPr>
        <p:spPr>
          <a:xfrm>
            <a:off x="5529650" y="5279162"/>
            <a:ext cx="2996778" cy="197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675" rIns="0" bIns="0" anchor="t" anchorCtr="0">
            <a:spAutoFit/>
          </a:bodyPr>
          <a:lstStyle/>
          <a:p>
            <a:pPr marR="3871">
              <a:buClr>
                <a:srgbClr val="000000"/>
              </a:buClr>
              <a:buSzPts val="1220"/>
              <a:buFont typeface="Arial"/>
              <a:buNone/>
            </a:pPr>
            <a:r>
              <a:rPr lang="ru-RU" sz="122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Экологический мониторинг</a:t>
            </a:r>
            <a:endParaRPr sz="1400" kern="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75" name="Google Shape;236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80128" y="5232526"/>
            <a:ext cx="290786" cy="290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" name="Google Shape;230;p2"/>
          <p:cNvCxnSpPr/>
          <p:nvPr/>
        </p:nvCxnSpPr>
        <p:spPr>
          <a:xfrm>
            <a:off x="4973244" y="4220784"/>
            <a:ext cx="3657600" cy="0"/>
          </a:xfrm>
          <a:prstGeom prst="straightConnector1">
            <a:avLst/>
          </a:prstGeom>
          <a:solidFill>
            <a:srgbClr val="FFFFFF"/>
          </a:solidFill>
          <a:ln w="9525" cap="flat" cmpd="sng">
            <a:solidFill>
              <a:srgbClr val="CBCBCB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7" name="Google Shape;243;p2"/>
          <p:cNvCxnSpPr/>
          <p:nvPr/>
        </p:nvCxnSpPr>
        <p:spPr>
          <a:xfrm>
            <a:off x="4973244" y="4987999"/>
            <a:ext cx="3657600" cy="0"/>
          </a:xfrm>
          <a:prstGeom prst="straightConnector1">
            <a:avLst/>
          </a:prstGeom>
          <a:solidFill>
            <a:srgbClr val="FFFFFF"/>
          </a:solidFill>
          <a:ln w="9525" cap="flat" cmpd="sng">
            <a:solidFill>
              <a:srgbClr val="CBCBCB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8" name="Google Shape;235;p2"/>
          <p:cNvSpPr txBox="1"/>
          <p:nvPr/>
        </p:nvSpPr>
        <p:spPr>
          <a:xfrm>
            <a:off x="5506958" y="2901427"/>
            <a:ext cx="2998140" cy="385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675" rIns="0" bIns="0" anchor="t" anchorCtr="0">
            <a:spAutoFit/>
          </a:bodyPr>
          <a:lstStyle/>
          <a:p>
            <a:pPr marR="3871">
              <a:buClr>
                <a:srgbClr val="000000"/>
              </a:buClr>
              <a:buFont typeface="Arial"/>
              <a:buNone/>
            </a:pPr>
            <a:r>
              <a:rPr lang="ru-RU" sz="122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Контроль хода строительства в режиме реального времени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79" name="Google Shape;239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58023" y="2921220"/>
            <a:ext cx="290786" cy="2907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2403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Google Shape;475;p49" descr="Изображение выглядит как гора, стол, сидит, закрытый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" y="1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49"/>
          <p:cNvSpPr/>
          <p:nvPr/>
        </p:nvSpPr>
        <p:spPr>
          <a:xfrm>
            <a:off x="0" y="-14847"/>
            <a:ext cx="12191999" cy="6863717"/>
          </a:xfrm>
          <a:prstGeom prst="rect">
            <a:avLst/>
          </a:prstGeom>
          <a:gradFill>
            <a:gsLst>
              <a:gs pos="0">
                <a:srgbClr val="025EA1">
                  <a:alpha val="35686"/>
                </a:srgbClr>
              </a:gs>
              <a:gs pos="50000">
                <a:srgbClr val="025EA1">
                  <a:alpha val="37647"/>
                </a:srgbClr>
              </a:gs>
              <a:gs pos="100000">
                <a:srgbClr val="025EA1">
                  <a:alpha val="29803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7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49"/>
          <p:cNvSpPr/>
          <p:nvPr/>
        </p:nvSpPr>
        <p:spPr>
          <a:xfrm rot="10800000">
            <a:off x="5383465" y="0"/>
            <a:ext cx="1425070" cy="130652"/>
          </a:xfrm>
          <a:prstGeom prst="snip2SameRect">
            <a:avLst>
              <a:gd name="adj1" fmla="val 42983"/>
              <a:gd name="adj2" fmla="val 0"/>
            </a:avLst>
          </a:prstGeom>
          <a:solidFill>
            <a:schemeClr val="accent3">
              <a:alpha val="4274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7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49"/>
          <p:cNvSpPr/>
          <p:nvPr/>
        </p:nvSpPr>
        <p:spPr>
          <a:xfrm rot="10800000">
            <a:off x="95100" y="1"/>
            <a:ext cx="12001802" cy="60009"/>
          </a:xfrm>
          <a:prstGeom prst="rect">
            <a:avLst/>
          </a:prstGeom>
          <a:gradFill>
            <a:gsLst>
              <a:gs pos="0">
                <a:srgbClr val="025EA1">
                  <a:alpha val="0"/>
                </a:srgbClr>
              </a:gs>
              <a:gs pos="50000">
                <a:schemeClr val="accent3"/>
              </a:gs>
              <a:gs pos="100000">
                <a:srgbClr val="025EA1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9" name="Google Shape;479;p49"/>
          <p:cNvGrpSpPr/>
          <p:nvPr/>
        </p:nvGrpSpPr>
        <p:grpSpPr>
          <a:xfrm>
            <a:off x="0" y="2090563"/>
            <a:ext cx="4305300" cy="2429894"/>
            <a:chOff x="-1" y="2090563"/>
            <a:chExt cx="7795548" cy="2429894"/>
          </a:xfrm>
        </p:grpSpPr>
        <p:sp>
          <p:nvSpPr>
            <p:cNvPr id="480" name="Google Shape;480;p49"/>
            <p:cNvSpPr/>
            <p:nvPr/>
          </p:nvSpPr>
          <p:spPr>
            <a:xfrm>
              <a:off x="1" y="2090563"/>
              <a:ext cx="7795546" cy="2429894"/>
            </a:xfrm>
            <a:prstGeom prst="rect">
              <a:avLst/>
            </a:prstGeom>
            <a:gradFill>
              <a:gsLst>
                <a:gs pos="0">
                  <a:srgbClr val="025EA1">
                    <a:alpha val="61960"/>
                  </a:srgbClr>
                </a:gs>
                <a:gs pos="100000">
                  <a:srgbClr val="025EA1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71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49"/>
            <p:cNvSpPr/>
            <p:nvPr/>
          </p:nvSpPr>
          <p:spPr>
            <a:xfrm>
              <a:off x="1" y="2239493"/>
              <a:ext cx="7795546" cy="2158487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rgbClr val="025EA1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71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82" name="Google Shape;482;p49"/>
            <p:cNvGrpSpPr/>
            <p:nvPr/>
          </p:nvGrpSpPr>
          <p:grpSpPr>
            <a:xfrm>
              <a:off x="-1" y="2239493"/>
              <a:ext cx="7152692" cy="2158487"/>
              <a:chOff x="5839516" y="879189"/>
              <a:chExt cx="4391496" cy="2852488"/>
            </a:xfrm>
          </p:grpSpPr>
          <p:cxnSp>
            <p:nvCxnSpPr>
              <p:cNvPr id="483" name="Google Shape;483;p49"/>
              <p:cNvCxnSpPr/>
              <p:nvPr/>
            </p:nvCxnSpPr>
            <p:spPr>
              <a:xfrm rot="10800000">
                <a:off x="5839516" y="3731677"/>
                <a:ext cx="4391496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>
                    <a:alpha val="62745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4" name="Google Shape;484;p49"/>
              <p:cNvCxnSpPr/>
              <p:nvPr/>
            </p:nvCxnSpPr>
            <p:spPr>
              <a:xfrm rot="10800000">
                <a:off x="5839516" y="879189"/>
                <a:ext cx="4391496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>
                    <a:alpha val="62745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485" name="Google Shape;485;p49"/>
          <p:cNvSpPr txBox="1"/>
          <p:nvPr/>
        </p:nvSpPr>
        <p:spPr>
          <a:xfrm>
            <a:off x="547013" y="3043432"/>
            <a:ext cx="3339188" cy="56291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58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Проблематика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49619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gbdcadd3a5a_0_9"/>
          <p:cNvSpPr txBox="1">
            <a:spLocks noGrp="1"/>
          </p:cNvSpPr>
          <p:nvPr>
            <p:ph type="title"/>
          </p:nvPr>
        </p:nvSpPr>
        <p:spPr>
          <a:xfrm>
            <a:off x="658695" y="313446"/>
            <a:ext cx="91449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SzPts val="1900"/>
            </a:pPr>
            <a:r>
              <a:rPr lang="ru-RU" sz="2000" b="0" kern="1200" dirty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Отнесение БВС к средствам измерения</a:t>
            </a:r>
          </a:p>
        </p:txBody>
      </p:sp>
      <p:sp>
        <p:nvSpPr>
          <p:cNvPr id="1321" name="Google Shape;1321;gbdcadd3a5a_0_9"/>
          <p:cNvSpPr txBox="1">
            <a:spLocks noGrp="1"/>
          </p:cNvSpPr>
          <p:nvPr>
            <p:ph type="sldNum" idx="12"/>
          </p:nvPr>
        </p:nvSpPr>
        <p:spPr>
          <a:xfrm>
            <a:off x="11093238" y="6562803"/>
            <a:ext cx="456000" cy="1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ru-RU"/>
              <a:t>6</a:t>
            </a:fld>
            <a:endParaRPr/>
          </a:p>
        </p:txBody>
      </p:sp>
      <p:sp>
        <p:nvSpPr>
          <p:cNvPr id="25" name="Google Shape;1260;p64"/>
          <p:cNvSpPr/>
          <p:nvPr/>
        </p:nvSpPr>
        <p:spPr>
          <a:xfrm>
            <a:off x="255207" y="5056811"/>
            <a:ext cx="2840022" cy="101711"/>
          </a:xfrm>
          <a:prstGeom prst="rect">
            <a:avLst/>
          </a:prstGeom>
          <a:gradFill>
            <a:gsLst>
              <a:gs pos="0">
                <a:srgbClr val="FFFFFF">
                  <a:alpha val="34509"/>
                </a:srgbClr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53"/>
              <a:buFont typeface="Arial"/>
              <a:buNone/>
            </a:pPr>
            <a:endParaRPr sz="335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1261;p64"/>
          <p:cNvSpPr txBox="1"/>
          <p:nvPr/>
        </p:nvSpPr>
        <p:spPr>
          <a:xfrm>
            <a:off x="442550" y="5169435"/>
            <a:ext cx="4319232" cy="733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spcAft>
                <a:spcPts val="600"/>
              </a:spcAft>
              <a:buSzPts val="2134"/>
            </a:pPr>
            <a:r>
              <a:rPr lang="ru-RU" sz="2134" b="1" dirty="0">
                <a:solidFill>
                  <a:schemeClr val="bg1"/>
                </a:solidFill>
              </a:rPr>
              <a:t>БВС не отнесены с средствам измерения</a:t>
            </a:r>
          </a:p>
        </p:txBody>
      </p:sp>
      <p:sp>
        <p:nvSpPr>
          <p:cNvPr id="23" name="Google Shape;491;p50"/>
          <p:cNvSpPr/>
          <p:nvPr/>
        </p:nvSpPr>
        <p:spPr>
          <a:xfrm>
            <a:off x="6284507" y="1207002"/>
            <a:ext cx="5548206" cy="355856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CBCBC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" name="Google Shape;492;p50"/>
          <p:cNvGrpSpPr/>
          <p:nvPr/>
        </p:nvGrpSpPr>
        <p:grpSpPr>
          <a:xfrm>
            <a:off x="8773299" y="3326334"/>
            <a:ext cx="3065988" cy="1435233"/>
            <a:chOff x="3337681" y="3667002"/>
            <a:chExt cx="2584565" cy="2042395"/>
          </a:xfrm>
        </p:grpSpPr>
        <p:sp>
          <p:nvSpPr>
            <p:cNvPr id="28" name="Google Shape;493;p50"/>
            <p:cNvSpPr/>
            <p:nvPr/>
          </p:nvSpPr>
          <p:spPr>
            <a:xfrm>
              <a:off x="3337681" y="3667002"/>
              <a:ext cx="2584565" cy="2042395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53"/>
                <a:buFont typeface="Arial"/>
                <a:buNone/>
              </a:pPr>
              <a:endParaRPr sz="335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494;p50"/>
            <p:cNvSpPr/>
            <p:nvPr/>
          </p:nvSpPr>
          <p:spPr>
            <a:xfrm>
              <a:off x="3346278" y="3667002"/>
              <a:ext cx="2566824" cy="86296"/>
            </a:xfrm>
            <a:prstGeom prst="rect">
              <a:avLst/>
            </a:prstGeom>
            <a:gradFill>
              <a:gsLst>
                <a:gs pos="0">
                  <a:srgbClr val="FFFFFF">
                    <a:alpha val="34509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53"/>
                <a:buFont typeface="Arial"/>
                <a:buNone/>
              </a:pPr>
              <a:endParaRPr sz="335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" name="Google Shape;495;p50"/>
          <p:cNvSpPr txBox="1"/>
          <p:nvPr/>
        </p:nvSpPr>
        <p:spPr>
          <a:xfrm>
            <a:off x="8792075" y="1235280"/>
            <a:ext cx="3046561" cy="2164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675" rIns="0" bIns="0" anchor="t" anchorCtr="0">
            <a:spAutoFit/>
          </a:bodyPr>
          <a:lstStyle/>
          <a:p>
            <a:pPr marL="0" marR="3871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Традиционная съемка </a:t>
            </a:r>
            <a:br>
              <a:rPr lang="ru-RU" sz="1200" b="1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200" b="1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&lt; </a:t>
            </a:r>
            <a:r>
              <a:rPr lang="ru-RU" sz="1050" b="1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10 точек / м</a:t>
            </a:r>
            <a:r>
              <a:rPr lang="ru-RU" sz="1050" b="1" i="0" u="none" strike="noStrike" cap="none" baseline="30000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ru-RU" sz="1050" b="1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3871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05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Измерение высотных отметок </a:t>
            </a:r>
            <a:br>
              <a:rPr lang="ru-RU" sz="105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05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 помощью тахеометров, расчет исходя из высотных отметок, площади участка, коэффициента уплотнения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3871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С помощью БВС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3871" lvl="0" indent="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05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Создание облака точек </a:t>
            </a:r>
            <a:br>
              <a:rPr lang="ru-RU" sz="105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05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и построение цифровой модели местности, автоматический расчет объемов выполненных работ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" name="Google Shape;496;p50"/>
          <p:cNvGrpSpPr/>
          <p:nvPr/>
        </p:nvGrpSpPr>
        <p:grpSpPr>
          <a:xfrm rot="5400000">
            <a:off x="9019677" y="1952535"/>
            <a:ext cx="77867" cy="5548202"/>
            <a:chOff x="12829098" y="6146591"/>
            <a:chExt cx="111821" cy="6895129"/>
          </a:xfrm>
        </p:grpSpPr>
        <p:sp>
          <p:nvSpPr>
            <p:cNvPr id="37" name="Google Shape;497;p50"/>
            <p:cNvSpPr/>
            <p:nvPr/>
          </p:nvSpPr>
          <p:spPr>
            <a:xfrm rot="-5400000" flipH="1">
              <a:off x="12829178" y="6146591"/>
              <a:ext cx="111741" cy="111742"/>
            </a:xfrm>
            <a:custGeom>
              <a:avLst/>
              <a:gdLst/>
              <a:ahLst/>
              <a:cxnLst/>
              <a:rect l="l" t="t" r="r" b="b"/>
              <a:pathLst>
                <a:path w="589280" h="589280" extrusionOk="0">
                  <a:moveTo>
                    <a:pt x="589280" y="589280"/>
                  </a:moveTo>
                  <a:lnTo>
                    <a:pt x="0" y="589280"/>
                  </a:ln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53"/>
                <a:buFont typeface="Arial"/>
                <a:buNone/>
              </a:pPr>
              <a:endParaRPr sz="335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498;p50"/>
            <p:cNvSpPr/>
            <p:nvPr/>
          </p:nvSpPr>
          <p:spPr>
            <a:xfrm flipH="1">
              <a:off x="12829098" y="12929980"/>
              <a:ext cx="111741" cy="111741"/>
            </a:xfrm>
            <a:custGeom>
              <a:avLst/>
              <a:gdLst/>
              <a:ahLst/>
              <a:cxnLst/>
              <a:rect l="l" t="t" r="r" b="b"/>
              <a:pathLst>
                <a:path w="589280" h="589280" extrusionOk="0">
                  <a:moveTo>
                    <a:pt x="589280" y="589280"/>
                  </a:moveTo>
                  <a:lnTo>
                    <a:pt x="0" y="589280"/>
                  </a:ln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53"/>
                <a:buFont typeface="Arial"/>
                <a:buNone/>
              </a:pPr>
              <a:endParaRPr sz="335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" name="Google Shape;499;p50"/>
          <p:cNvSpPr txBox="1"/>
          <p:nvPr/>
        </p:nvSpPr>
        <p:spPr>
          <a:xfrm>
            <a:off x="8870881" y="3472507"/>
            <a:ext cx="2050490" cy="108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675" rIns="0" bIns="0" anchor="ctr" anchorCtr="0">
            <a:spAutoFit/>
          </a:bodyPr>
          <a:lstStyle/>
          <a:p>
            <a:pPr marL="0" marR="3871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Точность измерения объемов стремится </a:t>
            </a:r>
            <a:br>
              <a:rPr lang="ru-RU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к 100% </a:t>
            </a:r>
            <a:r>
              <a:rPr lang="ru-RU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за счет увеличения кол-ва </a:t>
            </a:r>
            <a:br>
              <a:rPr lang="ru-RU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точек на 1 м²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502;p50"/>
          <p:cNvSpPr txBox="1"/>
          <p:nvPr/>
        </p:nvSpPr>
        <p:spPr>
          <a:xfrm>
            <a:off x="323207" y="911304"/>
            <a:ext cx="3565079" cy="187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9"/>
              <a:buFont typeface="Arial"/>
              <a:buNone/>
            </a:pPr>
            <a:r>
              <a:rPr lang="ru-RU" sz="1219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Автоматический расчет изменений за период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503;p50"/>
          <p:cNvSpPr/>
          <p:nvPr/>
        </p:nvSpPr>
        <p:spPr>
          <a:xfrm>
            <a:off x="302589" y="1212271"/>
            <a:ext cx="5779034" cy="354908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CBCBC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53"/>
              <a:buFont typeface="Arial"/>
              <a:buNone/>
            </a:pPr>
            <a:endParaRPr sz="335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" name="Google Shape;504;p50"/>
          <p:cNvGrpSpPr/>
          <p:nvPr/>
        </p:nvGrpSpPr>
        <p:grpSpPr>
          <a:xfrm>
            <a:off x="2539984" y="3345205"/>
            <a:ext cx="3541639" cy="1427840"/>
            <a:chOff x="3328533" y="3496529"/>
            <a:chExt cx="2584569" cy="1812138"/>
          </a:xfrm>
        </p:grpSpPr>
        <p:sp>
          <p:nvSpPr>
            <p:cNvPr id="43" name="Google Shape;505;p50"/>
            <p:cNvSpPr/>
            <p:nvPr/>
          </p:nvSpPr>
          <p:spPr>
            <a:xfrm>
              <a:off x="3328533" y="3496529"/>
              <a:ext cx="2584569" cy="1812138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53"/>
                <a:buFont typeface="Arial"/>
                <a:buNone/>
              </a:pPr>
              <a:endParaRPr sz="335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506;p50"/>
            <p:cNvSpPr/>
            <p:nvPr/>
          </p:nvSpPr>
          <p:spPr>
            <a:xfrm>
              <a:off x="3328533" y="3496530"/>
              <a:ext cx="2584569" cy="86296"/>
            </a:xfrm>
            <a:prstGeom prst="rect">
              <a:avLst/>
            </a:prstGeom>
            <a:gradFill>
              <a:gsLst>
                <a:gs pos="0">
                  <a:srgbClr val="FFFFFF">
                    <a:alpha val="34509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53"/>
                <a:buFont typeface="Arial"/>
                <a:buNone/>
              </a:pPr>
              <a:endParaRPr sz="335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" name="Google Shape;507;p50"/>
          <p:cNvGrpSpPr/>
          <p:nvPr/>
        </p:nvGrpSpPr>
        <p:grpSpPr>
          <a:xfrm>
            <a:off x="302378" y="1211859"/>
            <a:ext cx="2199053" cy="2199406"/>
            <a:chOff x="679431" y="1056161"/>
            <a:chExt cx="2663616" cy="2879606"/>
          </a:xfrm>
        </p:grpSpPr>
        <p:sp>
          <p:nvSpPr>
            <p:cNvPr id="46" name="Google Shape;508;p50"/>
            <p:cNvSpPr/>
            <p:nvPr/>
          </p:nvSpPr>
          <p:spPr>
            <a:xfrm>
              <a:off x="679431" y="1091528"/>
              <a:ext cx="2663616" cy="2844239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t="-23188" b="-53903"/>
              </a:stretch>
            </a:blipFill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14300" dist="63500" dir="2700000" algn="ctr" rotWithShape="0">
                <a:srgbClr val="000000">
                  <a:alpha val="7450"/>
                </a:srgbClr>
              </a:outerShdw>
            </a:effectLst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71"/>
                <a:buFont typeface="Arial"/>
                <a:buNone/>
              </a:pPr>
              <a:endParaRPr sz="13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509;p50"/>
            <p:cNvSpPr/>
            <p:nvPr/>
          </p:nvSpPr>
          <p:spPr>
            <a:xfrm>
              <a:off x="679431" y="1056161"/>
              <a:ext cx="2663616" cy="352838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D8D8D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71"/>
                <a:buFont typeface="Arial"/>
                <a:buNone/>
              </a:pPr>
              <a:endParaRPr sz="1371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510;p50"/>
            <p:cNvSpPr/>
            <p:nvPr/>
          </p:nvSpPr>
          <p:spPr>
            <a:xfrm>
              <a:off x="2401872" y="1065465"/>
              <a:ext cx="915686" cy="33423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r="-5226"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71"/>
                <a:buFont typeface="Arial"/>
                <a:buNone/>
              </a:pPr>
              <a:endParaRPr sz="137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511;p50"/>
            <p:cNvSpPr txBox="1"/>
            <p:nvPr/>
          </p:nvSpPr>
          <p:spPr>
            <a:xfrm>
              <a:off x="707659" y="1087342"/>
              <a:ext cx="1805309" cy="1841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14"/>
                <a:buFont typeface="Arial"/>
                <a:buNone/>
              </a:pPr>
              <a:r>
                <a:rPr lang="ru-RU" sz="914" b="1" i="0" u="none" strike="noStrike" cap="none" dirty="0">
                  <a:solidFill>
                    <a:schemeClr val="bg2">
                      <a:lumMod val="50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12 октября — 16 октября</a:t>
              </a:r>
              <a:endParaRPr sz="1400" b="0" i="0" u="none" strike="noStrike" cap="none" dirty="0">
                <a:solidFill>
                  <a:schemeClr val="bg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" name="Google Shape;512;p50"/>
          <p:cNvSpPr txBox="1"/>
          <p:nvPr/>
        </p:nvSpPr>
        <p:spPr>
          <a:xfrm>
            <a:off x="2626045" y="1243521"/>
            <a:ext cx="3455578" cy="107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675" rIns="0" bIns="0" anchor="t" anchorCtr="0">
            <a:spAutoFit/>
          </a:bodyPr>
          <a:lstStyle/>
          <a:p>
            <a:pPr marL="0" marR="3871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Участок 4 Га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3871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05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 рамках Проекта данные с применением БВС получены за 3 часа* </a:t>
            </a:r>
            <a:r>
              <a:rPr lang="ru-RU" sz="105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(съемка 10 минут, </a:t>
            </a:r>
            <a:br>
              <a:rPr lang="ru-RU" sz="105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05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обработка в системе до 3 часов)</a:t>
            </a:r>
            <a:endParaRPr sz="105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3871" lvl="0" indent="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05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Традиционным методом — 3 дня**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3;p50"/>
          <p:cNvSpPr txBox="1"/>
          <p:nvPr/>
        </p:nvSpPr>
        <p:spPr>
          <a:xfrm>
            <a:off x="2651706" y="2437957"/>
            <a:ext cx="3527912" cy="910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675" rIns="0" bIns="0" anchor="t" anchorCtr="0">
            <a:spAutoFit/>
          </a:bodyPr>
          <a:lstStyle/>
          <a:p>
            <a:pPr marL="0" marR="3871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Вся площадка 272 Га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3871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05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Оперативная аналитика по земляным работам с помощью БВС готова в течение 24 часов</a:t>
            </a:r>
            <a:endParaRPr sz="10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3871" lvl="0" indent="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05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Традиционными методами недоступна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2" name="Google Shape;514;p50"/>
          <p:cNvGrpSpPr/>
          <p:nvPr/>
        </p:nvGrpSpPr>
        <p:grpSpPr>
          <a:xfrm>
            <a:off x="296015" y="4676490"/>
            <a:ext cx="5785608" cy="95536"/>
            <a:chOff x="658816" y="5519364"/>
            <a:chExt cx="5254359" cy="85211"/>
          </a:xfrm>
        </p:grpSpPr>
        <p:sp>
          <p:nvSpPr>
            <p:cNvPr id="53" name="Google Shape;515;p50"/>
            <p:cNvSpPr/>
            <p:nvPr/>
          </p:nvSpPr>
          <p:spPr>
            <a:xfrm flipH="1">
              <a:off x="5828024" y="5519424"/>
              <a:ext cx="85151" cy="85151"/>
            </a:xfrm>
            <a:custGeom>
              <a:avLst/>
              <a:gdLst/>
              <a:ahLst/>
              <a:cxnLst/>
              <a:rect l="l" t="t" r="r" b="b"/>
              <a:pathLst>
                <a:path w="589280" h="589280" extrusionOk="0">
                  <a:moveTo>
                    <a:pt x="589280" y="589280"/>
                  </a:moveTo>
                  <a:lnTo>
                    <a:pt x="0" y="589280"/>
                  </a:ln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53"/>
                <a:buFont typeface="Arial"/>
                <a:buNone/>
              </a:pPr>
              <a:endParaRPr sz="335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16;p50"/>
            <p:cNvSpPr/>
            <p:nvPr/>
          </p:nvSpPr>
          <p:spPr>
            <a:xfrm rot="5400000" flipH="1">
              <a:off x="658817" y="5519363"/>
              <a:ext cx="85150" cy="85151"/>
            </a:xfrm>
            <a:custGeom>
              <a:avLst/>
              <a:gdLst/>
              <a:ahLst/>
              <a:cxnLst/>
              <a:rect l="l" t="t" r="r" b="b"/>
              <a:pathLst>
                <a:path w="589280" h="589280" extrusionOk="0">
                  <a:moveTo>
                    <a:pt x="589280" y="589280"/>
                  </a:moveTo>
                  <a:lnTo>
                    <a:pt x="0" y="589280"/>
                  </a:ln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53"/>
                <a:buFont typeface="Arial"/>
                <a:buNone/>
              </a:pPr>
              <a:endParaRPr sz="335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" name="Google Shape;518;p50"/>
          <p:cNvSpPr txBox="1"/>
          <p:nvPr/>
        </p:nvSpPr>
        <p:spPr>
          <a:xfrm>
            <a:off x="6296432" y="907896"/>
            <a:ext cx="3617978" cy="187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9"/>
              <a:buFont typeface="Arial"/>
              <a:buNone/>
            </a:pPr>
            <a:r>
              <a:rPr lang="ru-RU" sz="1219" b="1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Расчет объемов, контроль выполнения работ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" name="Google Shape;521;p50"/>
          <p:cNvGrpSpPr/>
          <p:nvPr/>
        </p:nvGrpSpPr>
        <p:grpSpPr>
          <a:xfrm>
            <a:off x="387741" y="3538815"/>
            <a:ext cx="2097987" cy="215444"/>
            <a:chOff x="792006" y="4262771"/>
            <a:chExt cx="2097987" cy="215444"/>
          </a:xfrm>
        </p:grpSpPr>
        <p:sp>
          <p:nvSpPr>
            <p:cNvPr id="59" name="Google Shape;522;p50"/>
            <p:cNvSpPr txBox="1"/>
            <p:nvPr/>
          </p:nvSpPr>
          <p:spPr>
            <a:xfrm>
              <a:off x="904850" y="4273439"/>
              <a:ext cx="834944" cy="1692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3871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100" b="0" i="0" u="none" strike="noStrike" cap="none" dirty="0">
                  <a:solidFill>
                    <a:schemeClr val="accent2"/>
                  </a:solidFill>
                  <a:latin typeface="Arial"/>
                  <a:ea typeface="Arial"/>
                  <a:cs typeface="Arial"/>
                  <a:sym typeface="Arial"/>
                </a:rPr>
                <a:t>Насыпано</a:t>
              </a:r>
              <a:endParaRPr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523;p50"/>
            <p:cNvSpPr txBox="1"/>
            <p:nvPr/>
          </p:nvSpPr>
          <p:spPr>
            <a:xfrm>
              <a:off x="1636364" y="4262771"/>
              <a:ext cx="1253629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3871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ru-RU" sz="1400" b="1" i="0" u="none" strike="noStrike" cap="none" dirty="0">
                  <a:solidFill>
                    <a:schemeClr val="accent2"/>
                  </a:solidFill>
                  <a:latin typeface="Arial"/>
                  <a:ea typeface="Arial"/>
                  <a:cs typeface="Arial"/>
                  <a:sym typeface="Arial"/>
                </a:rPr>
                <a:t>8,462.86 </a:t>
              </a:r>
              <a:r>
                <a:rPr lang="ru-RU" sz="1200" b="1" i="0" u="none" strike="noStrike" cap="none" dirty="0">
                  <a:solidFill>
                    <a:schemeClr val="accent2"/>
                  </a:solidFill>
                  <a:latin typeface="Arial"/>
                  <a:ea typeface="Arial"/>
                  <a:cs typeface="Arial"/>
                  <a:sym typeface="Arial"/>
                </a:rPr>
                <a:t>м³</a:t>
              </a:r>
              <a:endParaRPr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1" name="Google Shape;524;p50"/>
            <p:cNvCxnSpPr/>
            <p:nvPr/>
          </p:nvCxnSpPr>
          <p:spPr>
            <a:xfrm rot="10800000">
              <a:off x="792006" y="4298034"/>
              <a:ext cx="0" cy="116804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stealth" w="sm" len="sm"/>
            </a:ln>
          </p:spPr>
        </p:cxnSp>
      </p:grpSp>
      <p:grpSp>
        <p:nvGrpSpPr>
          <p:cNvPr id="62" name="Google Shape;525;p50"/>
          <p:cNvGrpSpPr/>
          <p:nvPr/>
        </p:nvGrpSpPr>
        <p:grpSpPr>
          <a:xfrm>
            <a:off x="384459" y="3755132"/>
            <a:ext cx="2098859" cy="276999"/>
            <a:chOff x="792006" y="4196871"/>
            <a:chExt cx="2098859" cy="276999"/>
          </a:xfrm>
        </p:grpSpPr>
        <p:sp>
          <p:nvSpPr>
            <p:cNvPr id="63" name="Google Shape;526;p50"/>
            <p:cNvSpPr txBox="1"/>
            <p:nvPr/>
          </p:nvSpPr>
          <p:spPr>
            <a:xfrm>
              <a:off x="904850" y="4273439"/>
              <a:ext cx="834944" cy="1692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3871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100" b="0" i="0" u="none" strike="noStrike" cap="none" dirty="0">
                  <a:solidFill>
                    <a:schemeClr val="accent2"/>
                  </a:solidFill>
                  <a:latin typeface="Arial"/>
                  <a:ea typeface="Arial"/>
                  <a:cs typeface="Arial"/>
                  <a:sym typeface="Arial"/>
                </a:rPr>
                <a:t>Вынуто</a:t>
              </a:r>
              <a:endParaRPr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527;p50"/>
            <p:cNvSpPr txBox="1"/>
            <p:nvPr/>
          </p:nvSpPr>
          <p:spPr>
            <a:xfrm>
              <a:off x="1637236" y="4196871"/>
              <a:ext cx="1253629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3871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ru-RU" sz="1400" b="1" dirty="0">
                  <a:solidFill>
                    <a:schemeClr val="accent2"/>
                  </a:solidFill>
                  <a:latin typeface="Arial"/>
                  <a:ea typeface="Arial"/>
                  <a:cs typeface="Arial"/>
                  <a:sym typeface="Arial"/>
                </a:rPr>
                <a:t>14,331.96</a:t>
              </a:r>
              <a:r>
                <a:rPr lang="ru-RU" sz="1800" b="1" i="0" u="none" strike="noStrike" cap="none" dirty="0">
                  <a:solidFill>
                    <a:schemeClr val="accent2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ru-RU" sz="1200" b="1" i="0" u="none" strike="noStrike" cap="none" dirty="0">
                  <a:solidFill>
                    <a:schemeClr val="accent2"/>
                  </a:solidFill>
                  <a:latin typeface="Arial"/>
                  <a:ea typeface="Arial"/>
                  <a:cs typeface="Arial"/>
                  <a:sym typeface="Arial"/>
                </a:rPr>
                <a:t>м³</a:t>
              </a:r>
              <a:endParaRPr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5" name="Google Shape;528;p50"/>
            <p:cNvCxnSpPr/>
            <p:nvPr/>
          </p:nvCxnSpPr>
          <p:spPr>
            <a:xfrm>
              <a:off x="792006" y="4298034"/>
              <a:ext cx="0" cy="116804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stealth" w="sm" len="sm"/>
            </a:ln>
          </p:spPr>
        </p:cxnSp>
      </p:grpSp>
      <p:grpSp>
        <p:nvGrpSpPr>
          <p:cNvPr id="66" name="Google Shape;529;p50"/>
          <p:cNvGrpSpPr/>
          <p:nvPr/>
        </p:nvGrpSpPr>
        <p:grpSpPr>
          <a:xfrm>
            <a:off x="373558" y="4091319"/>
            <a:ext cx="2109760" cy="230957"/>
            <a:chOff x="792006" y="4211759"/>
            <a:chExt cx="2109760" cy="230957"/>
          </a:xfrm>
        </p:grpSpPr>
        <p:sp>
          <p:nvSpPr>
            <p:cNvPr id="67" name="Google Shape;530;p50"/>
            <p:cNvSpPr txBox="1"/>
            <p:nvPr/>
          </p:nvSpPr>
          <p:spPr>
            <a:xfrm>
              <a:off x="904850" y="4273439"/>
              <a:ext cx="834944" cy="1692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3871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100" b="0" i="0" u="none" strike="noStrike" cap="none" dirty="0">
                  <a:solidFill>
                    <a:schemeClr val="accent2"/>
                  </a:solidFill>
                  <a:latin typeface="Arial"/>
                  <a:ea typeface="Arial"/>
                  <a:cs typeface="Arial"/>
                  <a:sym typeface="Arial"/>
                </a:rPr>
                <a:t>Баланс</a:t>
              </a:r>
              <a:endParaRPr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531;p50"/>
            <p:cNvSpPr txBox="1"/>
            <p:nvPr/>
          </p:nvSpPr>
          <p:spPr>
            <a:xfrm>
              <a:off x="1648137" y="4211759"/>
              <a:ext cx="1253629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3871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ru-RU" sz="1400" b="1" dirty="0">
                  <a:solidFill>
                    <a:schemeClr val="accent2"/>
                  </a:solidFill>
                  <a:latin typeface="Arial"/>
                  <a:ea typeface="Arial"/>
                  <a:cs typeface="Arial"/>
                  <a:sym typeface="Arial"/>
                </a:rPr>
                <a:t>-5,869.10 </a:t>
              </a:r>
              <a:r>
                <a:rPr lang="ru-RU" sz="1200" b="1" i="0" u="none" strike="noStrike" cap="none" dirty="0">
                  <a:solidFill>
                    <a:schemeClr val="accent2"/>
                  </a:solidFill>
                  <a:latin typeface="Arial"/>
                  <a:ea typeface="Arial"/>
                  <a:cs typeface="Arial"/>
                  <a:sym typeface="Arial"/>
                </a:rPr>
                <a:t>м³</a:t>
              </a:r>
              <a:endParaRPr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9" name="Google Shape;532;p50"/>
            <p:cNvCxnSpPr/>
            <p:nvPr/>
          </p:nvCxnSpPr>
          <p:spPr>
            <a:xfrm rot="10800000">
              <a:off x="792006" y="4298034"/>
              <a:ext cx="0" cy="116804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74" name="Google Shape;537;p50" descr="Изображение выглядит как строительный материал, камень&#10;&#10;Автоматически созданное описание"/>
          <p:cNvPicPr preferRelativeResize="0"/>
          <p:nvPr/>
        </p:nvPicPr>
        <p:blipFill rotWithShape="1">
          <a:blip r:embed="rId5">
            <a:alphaModFix/>
          </a:blip>
          <a:srcRect l="4638" t="434" r="17438"/>
          <a:stretch/>
        </p:blipFill>
        <p:spPr>
          <a:xfrm rot="-5400000">
            <a:off x="5858411" y="1648171"/>
            <a:ext cx="3301370" cy="2432592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t="-23188" b="-53903"/>
            </a:stretch>
          </a:blip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  <a:effectLst>
            <a:outerShdw blurRad="114300" dist="63500" dir="2700000" algn="ctr" rotWithShape="0">
              <a:srgbClr val="000000">
                <a:alpha val="7450"/>
              </a:srgbClr>
            </a:outerShdw>
          </a:effectLst>
        </p:spPr>
      </p:pic>
      <p:sp>
        <p:nvSpPr>
          <p:cNvPr id="75" name="Google Shape;538;p50"/>
          <p:cNvSpPr/>
          <p:nvPr/>
        </p:nvSpPr>
        <p:spPr>
          <a:xfrm>
            <a:off x="6284129" y="2827756"/>
            <a:ext cx="2432685" cy="516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73325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43"/>
              <a:buFont typeface="Arial"/>
              <a:buNone/>
            </a:pPr>
            <a:endParaRPr sz="274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6" name="Google Shape;539;p50"/>
          <p:cNvGrpSpPr/>
          <p:nvPr/>
        </p:nvGrpSpPr>
        <p:grpSpPr>
          <a:xfrm>
            <a:off x="6334418" y="4527898"/>
            <a:ext cx="1673422" cy="228190"/>
            <a:chOff x="839013" y="4165150"/>
            <a:chExt cx="2203187" cy="228190"/>
          </a:xfrm>
        </p:grpSpPr>
        <p:sp>
          <p:nvSpPr>
            <p:cNvPr id="77" name="Google Shape;540;p50"/>
            <p:cNvSpPr txBox="1"/>
            <p:nvPr/>
          </p:nvSpPr>
          <p:spPr>
            <a:xfrm>
              <a:off x="839013" y="4177896"/>
              <a:ext cx="834943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3871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-RU" sz="1400" b="0" i="0" u="none" strike="noStrike" cap="none">
                  <a:solidFill>
                    <a:schemeClr val="accent2"/>
                  </a:solidFill>
                  <a:latin typeface="Arial"/>
                  <a:ea typeface="Arial"/>
                  <a:cs typeface="Arial"/>
                  <a:sym typeface="Arial"/>
                </a:rPr>
                <a:t>БВС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541;p50"/>
            <p:cNvSpPr txBox="1"/>
            <p:nvPr/>
          </p:nvSpPr>
          <p:spPr>
            <a:xfrm>
              <a:off x="1630229" y="4165150"/>
              <a:ext cx="1411971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3871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-RU" sz="1400" b="1" i="0" u="none" strike="noStrike" cap="none" dirty="0">
                  <a:solidFill>
                    <a:schemeClr val="accent2"/>
                  </a:solidFill>
                  <a:latin typeface="Arial"/>
                  <a:ea typeface="Arial"/>
                  <a:cs typeface="Arial"/>
                  <a:sym typeface="Arial"/>
                </a:rPr>
                <a:t>700 </a:t>
              </a:r>
              <a:r>
                <a:rPr lang="ru-RU" sz="1050" b="1" i="0" u="none" strike="noStrike" cap="none" dirty="0">
                  <a:solidFill>
                    <a:schemeClr val="accent2"/>
                  </a:solidFill>
                  <a:latin typeface="Arial"/>
                  <a:ea typeface="Arial"/>
                  <a:cs typeface="Arial"/>
                  <a:sym typeface="Arial"/>
                </a:rPr>
                <a:t>точек / м</a:t>
              </a:r>
              <a:r>
                <a:rPr lang="ru-RU" sz="1050" b="1" i="0" u="none" strike="noStrike" cap="none" baseline="30000" dirty="0">
                  <a:solidFill>
                    <a:schemeClr val="accent2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1200" b="0" i="0" u="none" strike="noStrike" cap="none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9" name="Google Shape;542;p50"/>
          <p:cNvGrpSpPr/>
          <p:nvPr/>
        </p:nvGrpSpPr>
        <p:grpSpPr>
          <a:xfrm>
            <a:off x="7459727" y="2759177"/>
            <a:ext cx="167206" cy="45720"/>
            <a:chOff x="5182034" y="849547"/>
            <a:chExt cx="167206" cy="45720"/>
          </a:xfrm>
        </p:grpSpPr>
        <p:cxnSp>
          <p:nvCxnSpPr>
            <p:cNvPr id="80" name="Google Shape;543;p50"/>
            <p:cNvCxnSpPr/>
            <p:nvPr/>
          </p:nvCxnSpPr>
          <p:spPr>
            <a:xfrm>
              <a:off x="5182034" y="895267"/>
              <a:ext cx="167206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1" name="Google Shape;544;p50"/>
            <p:cNvCxnSpPr/>
            <p:nvPr/>
          </p:nvCxnSpPr>
          <p:spPr>
            <a:xfrm>
              <a:off x="5221224" y="849547"/>
              <a:ext cx="9144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82" name="Google Shape;545;p50"/>
          <p:cNvGrpSpPr/>
          <p:nvPr/>
        </p:nvGrpSpPr>
        <p:grpSpPr>
          <a:xfrm rot="10800000">
            <a:off x="7461034" y="2884940"/>
            <a:ext cx="167206" cy="45720"/>
            <a:chOff x="5182034" y="849547"/>
            <a:chExt cx="167206" cy="45720"/>
          </a:xfrm>
        </p:grpSpPr>
        <p:cxnSp>
          <p:nvCxnSpPr>
            <p:cNvPr id="83" name="Google Shape;546;p50"/>
            <p:cNvCxnSpPr/>
            <p:nvPr/>
          </p:nvCxnSpPr>
          <p:spPr>
            <a:xfrm>
              <a:off x="5182034" y="895267"/>
              <a:ext cx="167206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4" name="Google Shape;547;p50"/>
            <p:cNvCxnSpPr/>
            <p:nvPr/>
          </p:nvCxnSpPr>
          <p:spPr>
            <a:xfrm>
              <a:off x="5221224" y="849547"/>
              <a:ext cx="9144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39" name="Google Shape;519;p50"/>
          <p:cNvSpPr txBox="1"/>
          <p:nvPr/>
        </p:nvSpPr>
        <p:spPr>
          <a:xfrm>
            <a:off x="486402" y="6493052"/>
            <a:ext cx="10434969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* Данные получены в процессе реализации П</a:t>
            </a:r>
            <a:r>
              <a:rPr lang="ru-RU" sz="900" dirty="0">
                <a:solidFill>
                  <a:schemeClr val="bg1">
                    <a:lumMod val="50000"/>
                  </a:schemeClr>
                </a:solidFill>
              </a:rPr>
              <a:t>илотного п</a:t>
            </a:r>
            <a:r>
              <a:rPr lang="ru-RU" sz="9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роекта                              ** Данные предоставлены Отделом технического контроля и испытаний</a:t>
            </a:r>
            <a:endParaRPr sz="1400" b="0" i="0" u="none" strike="noStrike" cap="none" dirty="0">
              <a:solidFill>
                <a:schemeClr val="bg1">
                  <a:lumMod val="5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0" name="Google Shape;485;p50"/>
          <p:cNvGrpSpPr/>
          <p:nvPr/>
        </p:nvGrpSpPr>
        <p:grpSpPr>
          <a:xfrm>
            <a:off x="1332247" y="5559119"/>
            <a:ext cx="10144664" cy="830523"/>
            <a:chOff x="743518" y="5795109"/>
            <a:chExt cx="11603993" cy="754876"/>
          </a:xfrm>
        </p:grpSpPr>
        <p:grpSp>
          <p:nvGrpSpPr>
            <p:cNvPr id="141" name="Google Shape;486;p50"/>
            <p:cNvGrpSpPr/>
            <p:nvPr/>
          </p:nvGrpSpPr>
          <p:grpSpPr>
            <a:xfrm>
              <a:off x="743518" y="5795109"/>
              <a:ext cx="11603993" cy="754876"/>
              <a:chOff x="743518" y="5795109"/>
              <a:chExt cx="11603993" cy="754876"/>
            </a:xfrm>
          </p:grpSpPr>
          <p:sp>
            <p:nvSpPr>
              <p:cNvPr id="143" name="Google Shape;487;p50"/>
              <p:cNvSpPr/>
              <p:nvPr/>
            </p:nvSpPr>
            <p:spPr>
              <a:xfrm>
                <a:off x="2079068" y="5795109"/>
                <a:ext cx="8033865" cy="754876"/>
              </a:xfrm>
              <a:prstGeom prst="rect">
                <a:avLst/>
              </a:prstGeom>
              <a:gradFill>
                <a:gsLst>
                  <a:gs pos="0">
                    <a:srgbClr val="025EA1">
                      <a:alpha val="0"/>
                    </a:srgbClr>
                  </a:gs>
                  <a:gs pos="25000">
                    <a:srgbClr val="025EA1">
                      <a:alpha val="24313"/>
                    </a:srgbClr>
                  </a:gs>
                  <a:gs pos="75000">
                    <a:srgbClr val="025EA1">
                      <a:alpha val="24313"/>
                    </a:srgbClr>
                  </a:gs>
                  <a:gs pos="100000">
                    <a:srgbClr val="025EA1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71"/>
                  <a:buFont typeface="Arial"/>
                  <a:buNone/>
                </a:pPr>
                <a:endParaRPr sz="1371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488;p50"/>
              <p:cNvSpPr/>
              <p:nvPr/>
            </p:nvSpPr>
            <p:spPr>
              <a:xfrm>
                <a:off x="743518" y="5795109"/>
                <a:ext cx="10704965" cy="671405"/>
              </a:xfrm>
              <a:prstGeom prst="rect">
                <a:avLst/>
              </a:prstGeom>
              <a:gradFill>
                <a:gsLst>
                  <a:gs pos="0">
                    <a:srgbClr val="025EA1">
                      <a:alpha val="0"/>
                    </a:srgbClr>
                  </a:gs>
                  <a:gs pos="25000">
                    <a:srgbClr val="025EA1">
                      <a:alpha val="24313"/>
                    </a:srgbClr>
                  </a:gs>
                  <a:gs pos="75000">
                    <a:srgbClr val="025EA1">
                      <a:alpha val="24313"/>
                    </a:srgbClr>
                  </a:gs>
                  <a:gs pos="100000">
                    <a:srgbClr val="025EA1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71"/>
                  <a:buFont typeface="Arial"/>
                  <a:buNone/>
                </a:pPr>
                <a:endParaRPr sz="1371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489;p50"/>
              <p:cNvSpPr txBox="1"/>
              <p:nvPr/>
            </p:nvSpPr>
            <p:spPr>
              <a:xfrm>
                <a:off x="769918" y="5884683"/>
                <a:ext cx="11577593" cy="4755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spAutoFit/>
              </a:bodyPr>
              <a:lstStyle/>
              <a:p>
                <a:pPr marL="9677" marR="3871" lvl="0" algn="ctr">
                  <a:buSzPts val="1200"/>
                </a:pPr>
                <a:r>
                  <a:rPr lang="ru-RU" sz="1400" b="1" dirty="0">
                    <a:solidFill>
                      <a:schemeClr val="accent1"/>
                    </a:solidFill>
                  </a:rPr>
                  <a:t>Предлагается проработать вопрос нормативного закрепления условий</a:t>
                </a:r>
              </a:p>
              <a:p>
                <a:pPr marL="9677" marR="3871" lvl="0" algn="ctr">
                  <a:buSzPts val="1200"/>
                </a:pPr>
                <a:r>
                  <a:rPr lang="ru-RU" sz="1400" b="1" dirty="0">
                    <a:solidFill>
                      <a:schemeClr val="accent1"/>
                    </a:solidFill>
                  </a:rPr>
                  <a:t>для возможности верификации результатов использования БВС</a:t>
                </a:r>
              </a:p>
            </p:txBody>
          </p:sp>
        </p:grpSp>
        <p:cxnSp>
          <p:nvCxnSpPr>
            <p:cNvPr id="142" name="Google Shape;490;p50"/>
            <p:cNvCxnSpPr/>
            <p:nvPr/>
          </p:nvCxnSpPr>
          <p:spPr>
            <a:xfrm>
              <a:off x="4424257" y="6466514"/>
              <a:ext cx="3343488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55" name="Google Shape;517;p50"/>
          <p:cNvSpPr txBox="1"/>
          <p:nvPr/>
        </p:nvSpPr>
        <p:spPr>
          <a:xfrm>
            <a:off x="2657034" y="3489347"/>
            <a:ext cx="3314286" cy="1394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675" rIns="0" bIns="0" anchor="ctr" anchorCtr="0">
            <a:spAutoFit/>
          </a:bodyPr>
          <a:lstStyle/>
          <a:p>
            <a:pPr marL="0" marR="3871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Font typeface="Arial"/>
              <a:buNone/>
            </a:pPr>
            <a:r>
              <a:rPr lang="ru-RU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Скорость сбора данных увеличивается</a:t>
            </a:r>
          </a:p>
          <a:p>
            <a:pPr marL="0" marR="3871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Font typeface="Arial"/>
              <a:buNone/>
            </a:pPr>
            <a:r>
              <a:rPr lang="ru-RU" sz="1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 7 раз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3871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450"/>
              <a:buFont typeface="Arial"/>
              <a:buNone/>
            </a:pPr>
            <a:r>
              <a:rPr lang="ru-RU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Оперативная информация доступна</a:t>
            </a:r>
            <a:r>
              <a:rPr lang="ru-RU" sz="1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всем участникам строительства </a:t>
            </a:r>
            <a:br>
              <a:rPr lang="ru-RU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 течение </a:t>
            </a:r>
            <a:r>
              <a:rPr lang="ru-RU" sz="1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24 часов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1262;p64" descr="Изображение выглядит как мужчина, удаленный, воздух&#10;&#10;Автоматически созданное описание"/>
          <p:cNvPicPr preferRelativeResize="0"/>
          <p:nvPr/>
        </p:nvPicPr>
        <p:blipFill rotWithShape="1">
          <a:blip r:embed="rId6">
            <a:alphaModFix/>
          </a:blip>
          <a:srcRect t="18261" r="30502" b="23273"/>
          <a:stretch/>
        </p:blipFill>
        <p:spPr>
          <a:xfrm>
            <a:off x="10161992" y="3485460"/>
            <a:ext cx="1677295" cy="1289788"/>
          </a:xfrm>
          <a:prstGeom prst="rect">
            <a:avLst/>
          </a:prstGeom>
          <a:noFill/>
          <a:ln>
            <a:noFill/>
          </a:ln>
          <a:effectLst>
            <a:outerShdw blurRad="177800" dist="38100" dir="13500000" algn="br" rotWithShape="0">
              <a:srgbClr val="000000">
                <a:alpha val="1647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965523" y="4970671"/>
            <a:ext cx="81384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677" marR="3871" lvl="0" algn="ctr">
              <a:buSzPts val="1200"/>
            </a:pPr>
            <a:r>
              <a:rPr lang="ru-RU" sz="1400" b="1" dirty="0">
                <a:solidFill>
                  <a:schemeClr val="accent2"/>
                </a:solidFill>
                <a:ea typeface="Arial"/>
                <a:cs typeface="Arial"/>
              </a:rPr>
              <a:t>В рамках земляных работ геодезическая служба проводит съемку объекта дважды:</a:t>
            </a:r>
          </a:p>
          <a:p>
            <a:pPr marL="9677" marR="3871" lvl="0" algn="ctr">
              <a:buSzPts val="1200"/>
            </a:pPr>
            <a:r>
              <a:rPr lang="ru-RU" sz="1400" b="1" dirty="0">
                <a:solidFill>
                  <a:schemeClr val="accent2"/>
                </a:solidFill>
                <a:ea typeface="Arial"/>
                <a:cs typeface="Arial"/>
              </a:rPr>
              <a:t>с помощью БВС и традиционным способом</a:t>
            </a:r>
          </a:p>
        </p:txBody>
      </p:sp>
    </p:spTree>
    <p:extLst>
      <p:ext uri="{BB962C8B-B14F-4D97-AF65-F5344CB8AC3E}">
        <p14:creationId xmlns:p14="http://schemas.microsoft.com/office/powerpoint/2010/main" val="3014688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gbdcadd3a5a_0_9"/>
          <p:cNvSpPr txBox="1">
            <a:spLocks noGrp="1"/>
          </p:cNvSpPr>
          <p:nvPr>
            <p:ph type="title"/>
          </p:nvPr>
        </p:nvSpPr>
        <p:spPr>
          <a:xfrm>
            <a:off x="658695" y="313446"/>
            <a:ext cx="91449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SzPts val="1900"/>
            </a:pPr>
            <a:r>
              <a:rPr lang="ru-RU" sz="2000" b="0" kern="1200" dirty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Процедуры получения разрешений и контрольный просмотр результатов</a:t>
            </a:r>
            <a:endParaRPr sz="2000" b="0" kern="1200" dirty="0">
              <a:solidFill>
                <a:schemeClr val="tx1">
                  <a:lumMod val="60000"/>
                  <a:lumOff val="4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21" name="Google Shape;1321;gbdcadd3a5a_0_9"/>
          <p:cNvSpPr txBox="1">
            <a:spLocks noGrp="1"/>
          </p:cNvSpPr>
          <p:nvPr>
            <p:ph type="sldNum" idx="12"/>
          </p:nvPr>
        </p:nvSpPr>
        <p:spPr>
          <a:xfrm>
            <a:off x="11093238" y="6562803"/>
            <a:ext cx="456000" cy="1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ru-RU"/>
              <a:t>7</a:t>
            </a:fld>
            <a:endParaRPr/>
          </a:p>
        </p:txBody>
      </p:sp>
      <p:sp>
        <p:nvSpPr>
          <p:cNvPr id="1325" name="Google Shape;1325;gbdcadd3a5a_0_9"/>
          <p:cNvSpPr txBox="1"/>
          <p:nvPr/>
        </p:nvSpPr>
        <p:spPr>
          <a:xfrm>
            <a:off x="253474" y="2539967"/>
            <a:ext cx="5922213" cy="984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dk1"/>
                </a:solidFill>
              </a:rPr>
              <a:t>Получение разрешений на выполнение полетов может занимать до 2 месяцев</a:t>
            </a:r>
          </a:p>
          <a:p>
            <a:endParaRPr lang="ru-RU" sz="1300" dirty="0">
              <a:solidFill>
                <a:schemeClr val="dk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dk1"/>
                </a:solidFill>
              </a:rPr>
              <a:t>Процедура контрольного просмотра может занимать до 2 месяцев </a:t>
            </a:r>
            <a:endParaRPr lang="ru-RU" sz="1200" dirty="0">
              <a:solidFill>
                <a:schemeClr val="dk1"/>
              </a:solidFill>
            </a:endParaRPr>
          </a:p>
        </p:txBody>
      </p:sp>
      <p:sp>
        <p:nvSpPr>
          <p:cNvPr id="1336" name="Google Shape;1336;gbdcadd3a5a_0_9"/>
          <p:cNvSpPr/>
          <p:nvPr/>
        </p:nvSpPr>
        <p:spPr>
          <a:xfrm>
            <a:off x="2116687" y="5458955"/>
            <a:ext cx="8034000" cy="927908"/>
          </a:xfrm>
          <a:prstGeom prst="rect">
            <a:avLst/>
          </a:prstGeom>
          <a:gradFill>
            <a:gsLst>
              <a:gs pos="0">
                <a:srgbClr val="025EA1">
                  <a:alpha val="0"/>
                </a:srgbClr>
              </a:gs>
              <a:gs pos="25000">
                <a:srgbClr val="025EA1">
                  <a:alpha val="24313"/>
                </a:srgbClr>
              </a:gs>
              <a:gs pos="75000">
                <a:srgbClr val="025EA1">
                  <a:alpha val="24313"/>
                </a:srgbClr>
              </a:gs>
              <a:gs pos="100000">
                <a:srgbClr val="025EA1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71"/>
              <a:buFont typeface="Arial"/>
              <a:buNone/>
            </a:pPr>
            <a:endParaRPr sz="137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7" name="Google Shape;1337;gbdcadd3a5a_0_9"/>
          <p:cNvSpPr/>
          <p:nvPr/>
        </p:nvSpPr>
        <p:spPr>
          <a:xfrm>
            <a:off x="781137" y="5559004"/>
            <a:ext cx="10704900" cy="759759"/>
          </a:xfrm>
          <a:prstGeom prst="rect">
            <a:avLst/>
          </a:prstGeom>
          <a:gradFill>
            <a:gsLst>
              <a:gs pos="0">
                <a:srgbClr val="025EA1">
                  <a:alpha val="0"/>
                </a:srgbClr>
              </a:gs>
              <a:gs pos="25000">
                <a:srgbClr val="025EA1">
                  <a:alpha val="24313"/>
                </a:srgbClr>
              </a:gs>
              <a:gs pos="75000">
                <a:srgbClr val="025EA1">
                  <a:alpha val="24313"/>
                </a:srgbClr>
              </a:gs>
              <a:gs pos="100000">
                <a:srgbClr val="025EA1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71"/>
              <a:buFont typeface="Arial"/>
              <a:buNone/>
            </a:pPr>
            <a:endParaRPr sz="1371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8" name="Google Shape;1338;gbdcadd3a5a_0_9"/>
          <p:cNvSpPr txBox="1"/>
          <p:nvPr/>
        </p:nvSpPr>
        <p:spPr>
          <a:xfrm>
            <a:off x="2034391" y="5642211"/>
            <a:ext cx="8034000" cy="561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9677" marR="387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4"/>
              <a:buFont typeface="Arial"/>
              <a:buNone/>
            </a:pPr>
            <a:r>
              <a:rPr lang="ru-RU" sz="1524" b="1" dirty="0">
                <a:solidFill>
                  <a:schemeClr val="accent1"/>
                </a:solidFill>
              </a:rPr>
              <a:t>С</a:t>
            </a:r>
            <a:r>
              <a:rPr lang="ru-RU" sz="1524" b="1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нятие ограничений и оптимизация процедур позволит получать данные оперативно и расширит круг сценариев использования</a:t>
            </a:r>
            <a:endParaRPr sz="1524" b="1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39" name="Google Shape;1339;gbdcadd3a5a_0_9"/>
          <p:cNvCxnSpPr/>
          <p:nvPr/>
        </p:nvCxnSpPr>
        <p:spPr>
          <a:xfrm>
            <a:off x="4461876" y="6318627"/>
            <a:ext cx="33435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" name="Google Shape;1339;gbdcadd3a5a_0_9"/>
          <p:cNvCxnSpPr/>
          <p:nvPr/>
        </p:nvCxnSpPr>
        <p:spPr>
          <a:xfrm>
            <a:off x="6256314" y="1148841"/>
            <a:ext cx="0" cy="4058280"/>
          </a:xfrm>
          <a:prstGeom prst="straightConnector1">
            <a:avLst/>
          </a:prstGeom>
          <a:noFill/>
          <a:ln w="19050" cap="flat" cmpd="sng">
            <a:gradFill flip="none" rotWithShape="1">
              <a:gsLst>
                <a:gs pos="19000">
                  <a:schemeClr val="accent1">
                    <a:lumMod val="5000"/>
                    <a:lumOff val="95000"/>
                  </a:schemeClr>
                </a:gs>
                <a:gs pos="56000">
                  <a:schemeClr val="accent1"/>
                </a:gs>
                <a:gs pos="83000">
                  <a:schemeClr val="accent1">
                    <a:lumMod val="75000"/>
                  </a:schemeClr>
                </a:gs>
                <a:gs pos="100000">
                  <a:schemeClr val="accent1"/>
                </a:gs>
              </a:gsLst>
              <a:lin ang="10800000" scaled="1"/>
              <a:tileRect/>
            </a:gra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" name="Google Shape;1259;p64"/>
          <p:cNvSpPr/>
          <p:nvPr/>
        </p:nvSpPr>
        <p:spPr>
          <a:xfrm>
            <a:off x="253475" y="1151479"/>
            <a:ext cx="5702322" cy="1214096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53"/>
              <a:buFont typeface="Arial"/>
              <a:buNone/>
            </a:pPr>
            <a:endParaRPr sz="335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1260;p64"/>
          <p:cNvSpPr/>
          <p:nvPr/>
        </p:nvSpPr>
        <p:spPr>
          <a:xfrm>
            <a:off x="253474" y="1151478"/>
            <a:ext cx="2840022" cy="101711"/>
          </a:xfrm>
          <a:prstGeom prst="rect">
            <a:avLst/>
          </a:prstGeom>
          <a:gradFill>
            <a:gsLst>
              <a:gs pos="0">
                <a:srgbClr val="FFFFFF">
                  <a:alpha val="34509"/>
                </a:srgbClr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53"/>
              <a:buFont typeface="Arial"/>
              <a:buNone/>
            </a:pPr>
            <a:endParaRPr sz="335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1261;p64"/>
          <p:cNvSpPr txBox="1"/>
          <p:nvPr/>
        </p:nvSpPr>
        <p:spPr>
          <a:xfrm>
            <a:off x="433923" y="1382439"/>
            <a:ext cx="5297636" cy="733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spcAft>
                <a:spcPts val="600"/>
              </a:spcAft>
              <a:buSzPts val="2134"/>
            </a:pPr>
            <a:r>
              <a:rPr lang="ru-RU" sz="2134" b="1" dirty="0">
                <a:solidFill>
                  <a:schemeClr val="bg1"/>
                </a:solidFill>
              </a:rPr>
              <a:t>Текущая ситуация</a:t>
            </a:r>
          </a:p>
          <a:p>
            <a:pPr>
              <a:buSzPts val="2134"/>
            </a:pPr>
            <a:endParaRPr sz="2134" b="1" dirty="0">
              <a:solidFill>
                <a:schemeClr val="bg1"/>
              </a:solidFill>
            </a:endParaRPr>
          </a:p>
        </p:txBody>
      </p:sp>
      <p:sp>
        <p:nvSpPr>
          <p:cNvPr id="31" name="Google Shape;1259;p64"/>
          <p:cNvSpPr/>
          <p:nvPr/>
        </p:nvSpPr>
        <p:spPr>
          <a:xfrm>
            <a:off x="6579097" y="1148842"/>
            <a:ext cx="5195815" cy="1214096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53"/>
              <a:buFont typeface="Arial"/>
              <a:buNone/>
            </a:pPr>
            <a:endParaRPr sz="335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1260;p64"/>
          <p:cNvSpPr/>
          <p:nvPr/>
        </p:nvSpPr>
        <p:spPr>
          <a:xfrm>
            <a:off x="6579096" y="1148841"/>
            <a:ext cx="2840022" cy="101711"/>
          </a:xfrm>
          <a:prstGeom prst="rect">
            <a:avLst/>
          </a:prstGeom>
          <a:gradFill>
            <a:gsLst>
              <a:gs pos="0">
                <a:srgbClr val="FFFFFF">
                  <a:alpha val="34509"/>
                </a:srgbClr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53"/>
              <a:buFont typeface="Arial"/>
              <a:buNone/>
            </a:pPr>
            <a:endParaRPr sz="335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1261;p64"/>
          <p:cNvSpPr txBox="1"/>
          <p:nvPr/>
        </p:nvSpPr>
        <p:spPr>
          <a:xfrm>
            <a:off x="6759545" y="1379802"/>
            <a:ext cx="5297636" cy="405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spcAft>
                <a:spcPts val="600"/>
              </a:spcAft>
              <a:buSzPts val="2134"/>
            </a:pPr>
            <a:r>
              <a:rPr lang="ru-RU" sz="2134" b="1" dirty="0">
                <a:solidFill>
                  <a:schemeClr val="bg1"/>
                </a:solidFill>
              </a:rPr>
              <a:t>Предлагаемые изменения</a:t>
            </a:r>
            <a:endParaRPr sz="2134" b="1" dirty="0">
              <a:solidFill>
                <a:schemeClr val="bg1"/>
              </a:solidFill>
            </a:endParaRPr>
          </a:p>
        </p:txBody>
      </p:sp>
      <p:pic>
        <p:nvPicPr>
          <p:cNvPr id="34" name="Google Shape;1262;p64" descr="Изображение выглядит как мужчина, удаленный, воздух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 t="18261" r="30502" b="23273"/>
          <a:stretch/>
        </p:blipFill>
        <p:spPr>
          <a:xfrm>
            <a:off x="4278502" y="1072401"/>
            <a:ext cx="1677295" cy="1289788"/>
          </a:xfrm>
          <a:prstGeom prst="rect">
            <a:avLst/>
          </a:prstGeom>
          <a:noFill/>
          <a:ln>
            <a:noFill/>
          </a:ln>
          <a:effectLst>
            <a:outerShdw blurRad="177800" dist="38100" dir="13500000" algn="br" rotWithShape="0">
              <a:srgbClr val="000000">
                <a:alpha val="1647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53" b="22078"/>
          <a:stretch/>
        </p:blipFill>
        <p:spPr>
          <a:xfrm>
            <a:off x="10858121" y="1383999"/>
            <a:ext cx="910512" cy="96335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579096" y="2817015"/>
            <a:ext cx="534416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dk1"/>
                </a:solidFill>
              </a:rPr>
              <a:t>Оптимизировать процедуру контрольного просмотра за счет внедрения цифровых сервисов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300" dirty="0">
              <a:solidFill>
                <a:schemeClr val="dk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dk1"/>
                </a:solidFill>
              </a:rPr>
              <a:t>Сократить срок получения разрешения на выполнение полетов, вылет и срок контрольного просмотра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300" dirty="0">
              <a:solidFill>
                <a:schemeClr val="dk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dk1"/>
                </a:solidFill>
              </a:rPr>
              <a:t>В случае проведения регулярной съемки (серийная аэросъемка) над одними и теми же территориями, процедуру контрольного просмотра проводить однократно или с минимальной периодичностью для ОИАЭ</a:t>
            </a:r>
          </a:p>
        </p:txBody>
      </p:sp>
      <p:sp>
        <p:nvSpPr>
          <p:cNvPr id="21" name="Google Shape;164;p46"/>
          <p:cNvSpPr/>
          <p:nvPr/>
        </p:nvSpPr>
        <p:spPr>
          <a:xfrm>
            <a:off x="789565" y="3845358"/>
            <a:ext cx="4756572" cy="1425876"/>
          </a:xfrm>
          <a:prstGeom prst="rect">
            <a:avLst/>
          </a:prstGeom>
          <a:gradFill>
            <a:gsLst>
              <a:gs pos="0">
                <a:srgbClr val="025EA1">
                  <a:alpha val="47450"/>
                </a:srgbClr>
              </a:gs>
              <a:gs pos="100000">
                <a:srgbClr val="014678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673325" tIns="0" rIns="0" bIns="0" anchor="ctr" anchorCtr="0">
            <a:noAutofit/>
          </a:bodyPr>
          <a:lstStyle/>
          <a:p>
            <a:pPr>
              <a:buClr>
                <a:srgbClr val="000000"/>
              </a:buClr>
              <a:buSzPts val="2743"/>
              <a:buFont typeface="Arial"/>
              <a:buNone/>
            </a:pPr>
            <a:endParaRPr sz="2743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" name="Google Shape;165;p46"/>
          <p:cNvSpPr/>
          <p:nvPr/>
        </p:nvSpPr>
        <p:spPr>
          <a:xfrm>
            <a:off x="789565" y="3846980"/>
            <a:ext cx="4756572" cy="1410346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CBCBC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53"/>
              <a:buFont typeface="Arial"/>
              <a:buNone/>
              <a:tabLst/>
              <a:defRPr/>
            </a:pPr>
            <a:endParaRPr kumimoji="0" sz="335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28" name="Google Shape;197;p46"/>
          <p:cNvSpPr/>
          <p:nvPr/>
        </p:nvSpPr>
        <p:spPr>
          <a:xfrm>
            <a:off x="794532" y="3841017"/>
            <a:ext cx="4746241" cy="1411968"/>
          </a:xfrm>
          <a:prstGeom prst="rect">
            <a:avLst/>
          </a:prstGeom>
          <a:gradFill>
            <a:gsLst>
              <a:gs pos="0">
                <a:srgbClr val="025EA1">
                  <a:alpha val="20000"/>
                </a:srgbClr>
              </a:gs>
              <a:gs pos="100000">
                <a:srgbClr val="025EA1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b="1" kern="0" dirty="0">
                <a:solidFill>
                  <a:srgbClr val="025EA1"/>
                </a:solidFill>
                <a:cs typeface="Arial"/>
                <a:sym typeface="Arial"/>
              </a:rPr>
              <a:t>Технология при подтвержденной точности и эффективности теряет свою актуальность ввиду отсутствия возможности получат данные оперативно</a:t>
            </a:r>
          </a:p>
        </p:txBody>
      </p:sp>
      <p:grpSp>
        <p:nvGrpSpPr>
          <p:cNvPr id="30" name="Google Shape;224;p2"/>
          <p:cNvGrpSpPr/>
          <p:nvPr/>
        </p:nvGrpSpPr>
        <p:grpSpPr>
          <a:xfrm>
            <a:off x="789564" y="5164546"/>
            <a:ext cx="4746243" cy="85151"/>
            <a:chOff x="1345950" y="7575396"/>
            <a:chExt cx="4828346" cy="111741"/>
          </a:xfrm>
        </p:grpSpPr>
        <p:sp>
          <p:nvSpPr>
            <p:cNvPr id="35" name="Google Shape;225;p2"/>
            <p:cNvSpPr/>
            <p:nvPr/>
          </p:nvSpPr>
          <p:spPr>
            <a:xfrm rot="5400000" flipH="1">
              <a:off x="1345950" y="7575396"/>
              <a:ext cx="111741" cy="111741"/>
            </a:xfrm>
            <a:custGeom>
              <a:avLst/>
              <a:gdLst/>
              <a:ahLst/>
              <a:cxnLst/>
              <a:rect l="l" t="t" r="r" b="b"/>
              <a:pathLst>
                <a:path w="589280" h="589280" extrusionOk="0">
                  <a:moveTo>
                    <a:pt x="589280" y="589280"/>
                  </a:moveTo>
                  <a:lnTo>
                    <a:pt x="0" y="589280"/>
                  </a:ln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327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53"/>
                <a:buFont typeface="Arial"/>
                <a:buNone/>
                <a:tabLst/>
                <a:defRPr/>
              </a:pPr>
              <a:endParaRPr kumimoji="0" sz="335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226;p2"/>
            <p:cNvSpPr/>
            <p:nvPr/>
          </p:nvSpPr>
          <p:spPr>
            <a:xfrm flipH="1">
              <a:off x="6062555" y="7575396"/>
              <a:ext cx="111741" cy="111741"/>
            </a:xfrm>
            <a:custGeom>
              <a:avLst/>
              <a:gdLst/>
              <a:ahLst/>
              <a:cxnLst/>
              <a:rect l="l" t="t" r="r" b="b"/>
              <a:pathLst>
                <a:path w="589280" h="589280" extrusionOk="0">
                  <a:moveTo>
                    <a:pt x="589280" y="589280"/>
                  </a:moveTo>
                  <a:lnTo>
                    <a:pt x="0" y="589280"/>
                  </a:ln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327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53"/>
                <a:buFont typeface="Arial"/>
                <a:buNone/>
                <a:tabLst/>
                <a:defRPr/>
              </a:pPr>
              <a:endParaRPr kumimoji="0" sz="335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7" name="Google Shape;196;p46"/>
          <p:cNvPicPr preferRelativeResize="0"/>
          <p:nvPr/>
        </p:nvPicPr>
        <p:blipFill rotWithShape="1">
          <a:blip r:embed="rId5">
            <a:alphaModFix/>
          </a:blip>
          <a:srcRect r="5686"/>
          <a:stretch/>
        </p:blipFill>
        <p:spPr>
          <a:xfrm rot="5400000">
            <a:off x="2790328" y="1613031"/>
            <a:ext cx="388191" cy="40846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763712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Русатом">
      <a:dk1>
        <a:srgbClr val="333333"/>
      </a:dk1>
      <a:lt1>
        <a:sysClr val="window" lastClr="FFFFFF"/>
      </a:lt1>
      <a:dk2>
        <a:srgbClr val="003274"/>
      </a:dk2>
      <a:lt2>
        <a:srgbClr val="025EA1"/>
      </a:lt2>
      <a:accent1>
        <a:srgbClr val="6CACE4"/>
      </a:accent1>
      <a:accent2>
        <a:srgbClr val="F0A600"/>
      </a:accent2>
      <a:accent3>
        <a:srgbClr val="EE6C23"/>
      </a:accent3>
      <a:accent4>
        <a:srgbClr val="259789"/>
      </a:accent4>
      <a:accent5>
        <a:srgbClr val="B22174"/>
      </a:accent5>
      <a:accent6>
        <a:srgbClr val="B2C541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blue_template" id="{84B19890-9F3E-2E44-B34A-786CBADB0C52}" vid="{C6BE67D4-DC4A-204A-9840-109EC3E8B42B}"/>
    </a:ext>
  </a:extLst>
</a:theme>
</file>

<file path=ppt/theme/theme3.xml><?xml version="1.0" encoding="utf-8"?>
<a:theme xmlns:a="http://schemas.openxmlformats.org/drawingml/2006/main" name="1_Тема Office">
  <a:themeElements>
    <a:clrScheme name="Росатом новый брендбук">
      <a:dk1>
        <a:srgbClr val="000000"/>
      </a:dk1>
      <a:lt1>
        <a:srgbClr val="FFFFFF"/>
      </a:lt1>
      <a:dk2>
        <a:srgbClr val="7F7F7F"/>
      </a:dk2>
      <a:lt2>
        <a:srgbClr val="5F6062"/>
      </a:lt2>
      <a:accent1>
        <a:srgbClr val="003274"/>
      </a:accent1>
      <a:accent2>
        <a:srgbClr val="025EA1"/>
      </a:accent2>
      <a:accent3>
        <a:srgbClr val="6CACE4"/>
      </a:accent3>
      <a:accent4>
        <a:srgbClr val="333333"/>
      </a:accent4>
      <a:accent5>
        <a:srgbClr val="32CA7A"/>
      </a:accent5>
      <a:accent6>
        <a:srgbClr val="FF4A05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12685</TotalTime>
  <Words>1355</Words>
  <Application>Microsoft Office PowerPoint</Application>
  <PresentationFormat>Широкоэкранный</PresentationFormat>
  <Paragraphs>185</Paragraphs>
  <Slides>7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7</vt:i4>
      </vt:variant>
    </vt:vector>
  </HeadingPairs>
  <TitlesOfParts>
    <vt:vector size="10" baseType="lpstr">
      <vt:lpstr>Тема Office</vt:lpstr>
      <vt:lpstr>4_Custom Design</vt:lpstr>
      <vt:lpstr>1_Тема Office</vt:lpstr>
      <vt:lpstr>Презентация PowerPoint</vt:lpstr>
      <vt:lpstr>Зоны присутствия Корпорации</vt:lpstr>
      <vt:lpstr>Эффекты от применения БВС в Госкорпорации «Росатом»</vt:lpstr>
      <vt:lpstr>Объем работ для использования БВС</vt:lpstr>
      <vt:lpstr>Презентация PowerPoint</vt:lpstr>
      <vt:lpstr>Отнесение БВС к средствам измерения</vt:lpstr>
      <vt:lpstr>Процедуры получения разрешений и контрольный просмотр результатов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Максим Миненко</dc:creator>
  <cp:lastModifiedBy>Игорь Борко</cp:lastModifiedBy>
  <cp:revision>524</cp:revision>
  <cp:lastPrinted>2021-04-16T08:19:40Z</cp:lastPrinted>
  <dcterms:created xsi:type="dcterms:W3CDTF">2021-02-05T08:06:25Z</dcterms:created>
  <dcterms:modified xsi:type="dcterms:W3CDTF">2021-05-13T06:18:15Z</dcterms:modified>
</cp:coreProperties>
</file>